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4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1" r:id="rId3"/>
  </p:sldMasterIdLst>
  <p:notesMasterIdLst>
    <p:notesMasterId r:id="rId26"/>
  </p:notesMasterIdLst>
  <p:sldIdLst>
    <p:sldId id="263" r:id="rId4"/>
    <p:sldId id="270" r:id="rId5"/>
    <p:sldId id="283" r:id="rId6"/>
    <p:sldId id="282" r:id="rId7"/>
    <p:sldId id="296" r:id="rId8"/>
    <p:sldId id="266" r:id="rId9"/>
    <p:sldId id="288" r:id="rId10"/>
    <p:sldId id="289" r:id="rId11"/>
    <p:sldId id="268" r:id="rId12"/>
    <p:sldId id="272" r:id="rId13"/>
    <p:sldId id="284" r:id="rId14"/>
    <p:sldId id="291" r:id="rId15"/>
    <p:sldId id="290" r:id="rId16"/>
    <p:sldId id="273" r:id="rId17"/>
    <p:sldId id="279" r:id="rId18"/>
    <p:sldId id="297" r:id="rId19"/>
    <p:sldId id="274" r:id="rId20"/>
    <p:sldId id="275" r:id="rId21"/>
    <p:sldId id="292" r:id="rId22"/>
    <p:sldId id="294" r:id="rId23"/>
    <p:sldId id="298" r:id="rId24"/>
    <p:sldId id="267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886221-DE48-AA0B-C8B4-E0B5DE0596E5}" name="Mattia Ricchi" initials="MR" userId="S::m.ricchi3@studenti.unipi.it::f32205aa-be28-4967-b932-940bc9da5e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D8B"/>
    <a:srgbClr val="CCF973"/>
    <a:srgbClr val="BD2B0B"/>
    <a:srgbClr val="F59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D87502-EFFB-470E-8D99-6C5C1444111C}" v="20" dt="2024-10-16T09:18:55.9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604" autoAdjust="0"/>
  </p:normalViewPr>
  <p:slideViewPr>
    <p:cSldViewPr showGuides="1">
      <p:cViewPr varScale="1">
        <p:scale>
          <a:sx n="78" d="100"/>
          <a:sy n="78" d="100"/>
        </p:scale>
        <p:origin x="1109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ia Ricchi" userId="f32205aa-be28-4967-b932-940bc9da5ed1" providerId="ADAL" clId="{480DA972-65AF-451D-836C-BAC407D6CA22}"/>
    <pc:docChg chg="undo custSel addSld delSld modSld sldOrd">
      <pc:chgData name="Mattia Ricchi" userId="f32205aa-be28-4967-b932-940bc9da5ed1" providerId="ADAL" clId="{480DA972-65AF-451D-836C-BAC407D6CA22}" dt="2024-10-09T08:32:04.132" v="2448" actId="20577"/>
      <pc:docMkLst>
        <pc:docMk/>
      </pc:docMkLst>
      <pc:sldChg chg="addSp delSp modSp mod ord">
        <pc:chgData name="Mattia Ricchi" userId="f32205aa-be28-4967-b932-940bc9da5ed1" providerId="ADAL" clId="{480DA972-65AF-451D-836C-BAC407D6CA22}" dt="2024-10-09T08:11:03.005" v="2048" actId="478"/>
        <pc:sldMkLst>
          <pc:docMk/>
          <pc:sldMk cId="3085230404" sldId="263"/>
        </pc:sldMkLst>
        <pc:spChg chg="mod">
          <ac:chgData name="Mattia Ricchi" userId="f32205aa-be28-4967-b932-940bc9da5ed1" providerId="ADAL" clId="{480DA972-65AF-451D-836C-BAC407D6CA22}" dt="2024-10-01T13:41:26.392" v="25" actId="1076"/>
          <ac:spMkLst>
            <pc:docMk/>
            <pc:sldMk cId="3085230404" sldId="263"/>
            <ac:spMk id="3" creationId="{00000000-0000-0000-0000-000000000000}"/>
          </ac:spMkLst>
        </pc:spChg>
        <pc:picChg chg="add del mod">
          <ac:chgData name="Mattia Ricchi" userId="f32205aa-be28-4967-b932-940bc9da5ed1" providerId="ADAL" clId="{480DA972-65AF-451D-836C-BAC407D6CA22}" dt="2024-10-09T08:11:03.005" v="2048" actId="478"/>
          <ac:picMkLst>
            <pc:docMk/>
            <pc:sldMk cId="3085230404" sldId="263"/>
            <ac:picMk id="7" creationId="{187902BD-A824-129D-91D3-AD455F7DA442}"/>
          </ac:picMkLst>
        </pc:picChg>
      </pc:sldChg>
      <pc:sldChg chg="del mod modShow">
        <pc:chgData name="Mattia Ricchi" userId="f32205aa-be28-4967-b932-940bc9da5ed1" providerId="ADAL" clId="{480DA972-65AF-451D-836C-BAC407D6CA22}" dt="2024-10-02T13:58:21.960" v="34" actId="2696"/>
        <pc:sldMkLst>
          <pc:docMk/>
          <pc:sldMk cId="3098333111" sldId="264"/>
        </pc:sldMkLst>
      </pc:sldChg>
      <pc:sldChg chg="del mod modShow">
        <pc:chgData name="Mattia Ricchi" userId="f32205aa-be28-4967-b932-940bc9da5ed1" providerId="ADAL" clId="{480DA972-65AF-451D-836C-BAC407D6CA22}" dt="2024-10-02T13:58:24.080" v="35" actId="2696"/>
        <pc:sldMkLst>
          <pc:docMk/>
          <pc:sldMk cId="860246963" sldId="265"/>
        </pc:sldMkLst>
      </pc:sldChg>
      <pc:sldChg chg="del">
        <pc:chgData name="Mattia Ricchi" userId="f32205aa-be28-4967-b932-940bc9da5ed1" providerId="ADAL" clId="{480DA972-65AF-451D-836C-BAC407D6CA22}" dt="2024-10-02T13:58:13.852" v="32" actId="2696"/>
        <pc:sldMkLst>
          <pc:docMk/>
          <pc:sldMk cId="4217496531" sldId="269"/>
        </pc:sldMkLst>
      </pc:sldChg>
      <pc:sldChg chg="modSp mod ord">
        <pc:chgData name="Mattia Ricchi" userId="f32205aa-be28-4967-b932-940bc9da5ed1" providerId="ADAL" clId="{480DA972-65AF-451D-836C-BAC407D6CA22}" dt="2024-10-02T13:59:54.821" v="74" actId="20577"/>
        <pc:sldMkLst>
          <pc:docMk/>
          <pc:sldMk cId="1205212322" sldId="270"/>
        </pc:sldMkLst>
        <pc:spChg chg="mod">
          <ac:chgData name="Mattia Ricchi" userId="f32205aa-be28-4967-b932-940bc9da5ed1" providerId="ADAL" clId="{480DA972-65AF-451D-836C-BAC407D6CA22}" dt="2024-10-02T13:59:54.821" v="74" actId="20577"/>
          <ac:spMkLst>
            <pc:docMk/>
            <pc:sldMk cId="1205212322" sldId="270"/>
            <ac:spMk id="21" creationId="{A18BE417-FB4C-B20C-DDD2-5F089C588CAD}"/>
          </ac:spMkLst>
        </pc:spChg>
      </pc:sldChg>
      <pc:sldChg chg="modSp mod">
        <pc:chgData name="Mattia Ricchi" userId="f32205aa-be28-4967-b932-940bc9da5ed1" providerId="ADAL" clId="{480DA972-65AF-451D-836C-BAC407D6CA22}" dt="2024-10-09T08:07:49.694" v="2031" actId="115"/>
        <pc:sldMkLst>
          <pc:docMk/>
          <pc:sldMk cId="631532118" sldId="276"/>
        </pc:sldMkLst>
        <pc:spChg chg="mod">
          <ac:chgData name="Mattia Ricchi" userId="f32205aa-be28-4967-b932-940bc9da5ed1" providerId="ADAL" clId="{480DA972-65AF-451D-836C-BAC407D6CA22}" dt="2024-10-09T08:07:49.694" v="2031" actId="115"/>
          <ac:spMkLst>
            <pc:docMk/>
            <pc:sldMk cId="631532118" sldId="276"/>
            <ac:spMk id="3" creationId="{A12F3965-0D19-E0E8-E0A3-D388F66F625F}"/>
          </ac:spMkLst>
        </pc:spChg>
        <pc:spChg chg="mod">
          <ac:chgData name="Mattia Ricchi" userId="f32205aa-be28-4967-b932-940bc9da5ed1" providerId="ADAL" clId="{480DA972-65AF-451D-836C-BAC407D6CA22}" dt="2024-10-05T14:38:42.431" v="283" actId="1076"/>
          <ac:spMkLst>
            <pc:docMk/>
            <pc:sldMk cId="631532118" sldId="276"/>
            <ac:spMk id="7" creationId="{0DDF7043-788F-F92E-2710-49F838E433F7}"/>
          </ac:spMkLst>
        </pc:spChg>
      </pc:sldChg>
      <pc:sldChg chg="del mod modShow">
        <pc:chgData name="Mattia Ricchi" userId="f32205aa-be28-4967-b932-940bc9da5ed1" providerId="ADAL" clId="{480DA972-65AF-451D-836C-BAC407D6CA22}" dt="2024-10-02T13:58:25.952" v="36" actId="2696"/>
        <pc:sldMkLst>
          <pc:docMk/>
          <pc:sldMk cId="4019458976" sldId="280"/>
        </pc:sldMkLst>
      </pc:sldChg>
      <pc:sldChg chg="modSp mod ord">
        <pc:chgData name="Mattia Ricchi" userId="f32205aa-be28-4967-b932-940bc9da5ed1" providerId="ADAL" clId="{480DA972-65AF-451D-836C-BAC407D6CA22}" dt="2024-10-02T14:00:11.934" v="77" actId="207"/>
        <pc:sldMkLst>
          <pc:docMk/>
          <pc:sldMk cId="2679286379" sldId="282"/>
        </pc:sldMkLst>
        <pc:spChg chg="mod">
          <ac:chgData name="Mattia Ricchi" userId="f32205aa-be28-4967-b932-940bc9da5ed1" providerId="ADAL" clId="{480DA972-65AF-451D-836C-BAC407D6CA22}" dt="2024-10-02T14:00:11.934" v="77" actId="207"/>
          <ac:spMkLst>
            <pc:docMk/>
            <pc:sldMk cId="2679286379" sldId="282"/>
            <ac:spMk id="6" creationId="{E162A0DB-5543-A887-58EC-DC5ABC34989F}"/>
          </ac:spMkLst>
        </pc:spChg>
      </pc:sldChg>
      <pc:sldChg chg="modSp mod ord">
        <pc:chgData name="Mattia Ricchi" userId="f32205aa-be28-4967-b932-940bc9da5ed1" providerId="ADAL" clId="{480DA972-65AF-451D-836C-BAC407D6CA22}" dt="2024-10-02T14:00:02.781" v="75"/>
        <pc:sldMkLst>
          <pc:docMk/>
          <pc:sldMk cId="2507402364" sldId="283"/>
        </pc:sldMkLst>
        <pc:spChg chg="mod">
          <ac:chgData name="Mattia Ricchi" userId="f32205aa-be28-4967-b932-940bc9da5ed1" providerId="ADAL" clId="{480DA972-65AF-451D-836C-BAC407D6CA22}" dt="2024-10-02T14:00:02.781" v="75"/>
          <ac:spMkLst>
            <pc:docMk/>
            <pc:sldMk cId="2507402364" sldId="283"/>
            <ac:spMk id="8" creationId="{C0B22806-EA94-CB55-0BD0-A102F1B8AE01}"/>
          </ac:spMkLst>
        </pc:spChg>
      </pc:sldChg>
      <pc:sldChg chg="del">
        <pc:chgData name="Mattia Ricchi" userId="f32205aa-be28-4967-b932-940bc9da5ed1" providerId="ADAL" clId="{480DA972-65AF-451D-836C-BAC407D6CA22}" dt="2024-10-02T13:58:06.579" v="29" actId="2696"/>
        <pc:sldMkLst>
          <pc:docMk/>
          <pc:sldMk cId="1823736458" sldId="285"/>
        </pc:sldMkLst>
      </pc:sldChg>
      <pc:sldChg chg="del">
        <pc:chgData name="Mattia Ricchi" userId="f32205aa-be28-4967-b932-940bc9da5ed1" providerId="ADAL" clId="{480DA972-65AF-451D-836C-BAC407D6CA22}" dt="2024-10-02T13:58:11.640" v="31" actId="2696"/>
        <pc:sldMkLst>
          <pc:docMk/>
          <pc:sldMk cId="2323039442" sldId="286"/>
        </pc:sldMkLst>
      </pc:sldChg>
      <pc:sldChg chg="del">
        <pc:chgData name="Mattia Ricchi" userId="f32205aa-be28-4967-b932-940bc9da5ed1" providerId="ADAL" clId="{480DA972-65AF-451D-836C-BAC407D6CA22}" dt="2024-10-02T13:58:09.328" v="30" actId="2696"/>
        <pc:sldMkLst>
          <pc:docMk/>
          <pc:sldMk cId="3153549017" sldId="287"/>
        </pc:sldMkLst>
      </pc:sldChg>
      <pc:sldChg chg="del">
        <pc:chgData name="Mattia Ricchi" userId="f32205aa-be28-4967-b932-940bc9da5ed1" providerId="ADAL" clId="{480DA972-65AF-451D-836C-BAC407D6CA22}" dt="2024-10-02T13:58:16.518" v="33" actId="2696"/>
        <pc:sldMkLst>
          <pc:docMk/>
          <pc:sldMk cId="1048690945" sldId="295"/>
        </pc:sldMkLst>
      </pc:sldChg>
      <pc:sldChg chg="ord">
        <pc:chgData name="Mattia Ricchi" userId="f32205aa-be28-4967-b932-940bc9da5ed1" providerId="ADAL" clId="{480DA972-65AF-451D-836C-BAC407D6CA22}" dt="2024-10-02T13:59:04.701" v="40"/>
        <pc:sldMkLst>
          <pc:docMk/>
          <pc:sldMk cId="2003324052" sldId="296"/>
        </pc:sldMkLst>
      </pc:sldChg>
      <pc:sldChg chg="new del">
        <pc:chgData name="Mattia Ricchi" userId="f32205aa-be28-4967-b932-940bc9da5ed1" providerId="ADAL" clId="{480DA972-65AF-451D-836C-BAC407D6CA22}" dt="2024-10-02T14:00:29.088" v="79" actId="47"/>
        <pc:sldMkLst>
          <pc:docMk/>
          <pc:sldMk cId="2115721123" sldId="298"/>
        </pc:sldMkLst>
      </pc:sldChg>
      <pc:sldChg chg="addSp delSp modSp new mod">
        <pc:chgData name="Mattia Ricchi" userId="f32205aa-be28-4967-b932-940bc9da5ed1" providerId="ADAL" clId="{480DA972-65AF-451D-836C-BAC407D6CA22}" dt="2024-10-09T06:52:10.541" v="480" actId="207"/>
        <pc:sldMkLst>
          <pc:docMk/>
          <pc:sldMk cId="2365664418" sldId="298"/>
        </pc:sldMkLst>
        <pc:spChg chg="del">
          <ac:chgData name="Mattia Ricchi" userId="f32205aa-be28-4967-b932-940bc9da5ed1" providerId="ADAL" clId="{480DA972-65AF-451D-836C-BAC407D6CA22}" dt="2024-10-09T06:51:46.064" v="479" actId="478"/>
          <ac:spMkLst>
            <pc:docMk/>
            <pc:sldMk cId="2365664418" sldId="298"/>
            <ac:spMk id="2" creationId="{B98EC54C-7B86-0A7B-5835-B21ACA13A353}"/>
          </ac:spMkLst>
        </pc:spChg>
        <pc:spChg chg="del">
          <ac:chgData name="Mattia Ricchi" userId="f32205aa-be28-4967-b932-940bc9da5ed1" providerId="ADAL" clId="{480DA972-65AF-451D-836C-BAC407D6CA22}" dt="2024-10-09T06:51:44.400" v="478" actId="478"/>
          <ac:spMkLst>
            <pc:docMk/>
            <pc:sldMk cId="2365664418" sldId="298"/>
            <ac:spMk id="3" creationId="{27B2A97B-31F2-E422-1708-F99B95EA2203}"/>
          </ac:spMkLst>
        </pc:spChg>
        <pc:spChg chg="del">
          <ac:chgData name="Mattia Ricchi" userId="f32205aa-be28-4967-b932-940bc9da5ed1" providerId="ADAL" clId="{480DA972-65AF-451D-836C-BAC407D6CA22}" dt="2024-10-09T06:51:43.737" v="477" actId="478"/>
          <ac:spMkLst>
            <pc:docMk/>
            <pc:sldMk cId="2365664418" sldId="298"/>
            <ac:spMk id="4" creationId="{CBAA0142-54BE-467B-26E6-0C1884100EAA}"/>
          </ac:spMkLst>
        </pc:spChg>
        <pc:spChg chg="add mod">
          <ac:chgData name="Mattia Ricchi" userId="f32205aa-be28-4967-b932-940bc9da5ed1" providerId="ADAL" clId="{480DA972-65AF-451D-836C-BAC407D6CA22}" dt="2024-10-09T06:52:10.541" v="480" actId="207"/>
          <ac:spMkLst>
            <pc:docMk/>
            <pc:sldMk cId="2365664418" sldId="298"/>
            <ac:spMk id="7" creationId="{C79DBFCA-9973-AA55-F702-B95FB5C6A73F}"/>
          </ac:spMkLst>
        </pc:spChg>
        <pc:grpChg chg="del mod">
          <ac:chgData name="Mattia Ricchi" userId="f32205aa-be28-4967-b932-940bc9da5ed1" providerId="ADAL" clId="{480DA972-65AF-451D-836C-BAC407D6CA22}" dt="2024-10-09T06:51:25.193" v="474"/>
          <ac:grpSpMkLst>
            <pc:docMk/>
            <pc:sldMk cId="2365664418" sldId="298"/>
            <ac:grpSpMk id="10" creationId="{7BBD4D9C-B66B-5718-59D9-AEBB1DC69936}"/>
          </ac:grpSpMkLst>
        </pc:grpChg>
        <pc:grpChg chg="mod">
          <ac:chgData name="Mattia Ricchi" userId="f32205aa-be28-4967-b932-940bc9da5ed1" providerId="ADAL" clId="{480DA972-65AF-451D-836C-BAC407D6CA22}" dt="2024-10-09T06:51:25.193" v="474"/>
          <ac:grpSpMkLst>
            <pc:docMk/>
            <pc:sldMk cId="2365664418" sldId="298"/>
            <ac:grpSpMk id="12" creationId="{32BB0253-0F22-EE1B-A58D-379193D7E9E0}"/>
          </ac:grpSpMkLst>
        </pc:grpChg>
        <pc:picChg chg="add mod">
          <ac:chgData name="Mattia Ricchi" userId="f32205aa-be28-4967-b932-940bc9da5ed1" providerId="ADAL" clId="{480DA972-65AF-451D-836C-BAC407D6CA22}" dt="2024-10-09T06:51:08.648" v="469" actId="1076"/>
          <ac:picMkLst>
            <pc:docMk/>
            <pc:sldMk cId="2365664418" sldId="298"/>
            <ac:picMk id="6" creationId="{E61FC794-3362-BE7A-C698-FF34F0532F79}"/>
          </ac:picMkLst>
        </pc:picChg>
        <pc:inkChg chg="add mod">
          <ac:chgData name="Mattia Ricchi" userId="f32205aa-be28-4967-b932-940bc9da5ed1" providerId="ADAL" clId="{480DA972-65AF-451D-836C-BAC407D6CA22}" dt="2024-10-09T06:51:25.193" v="474"/>
          <ac:inkMkLst>
            <pc:docMk/>
            <pc:sldMk cId="2365664418" sldId="298"/>
            <ac:inkMk id="8" creationId="{05229097-11F8-F90D-D5FD-A7F0433E2556}"/>
          </ac:inkMkLst>
        </pc:inkChg>
        <pc:inkChg chg="add mod">
          <ac:chgData name="Mattia Ricchi" userId="f32205aa-be28-4967-b932-940bc9da5ed1" providerId="ADAL" clId="{480DA972-65AF-451D-836C-BAC407D6CA22}" dt="2024-10-09T06:51:25.193" v="474"/>
          <ac:inkMkLst>
            <pc:docMk/>
            <pc:sldMk cId="2365664418" sldId="298"/>
            <ac:inkMk id="9" creationId="{EDE1A1B8-30CC-8CAF-AF50-C84769F3DF8E}"/>
          </ac:inkMkLst>
        </pc:inkChg>
        <pc:inkChg chg="add mod">
          <ac:chgData name="Mattia Ricchi" userId="f32205aa-be28-4967-b932-940bc9da5ed1" providerId="ADAL" clId="{480DA972-65AF-451D-836C-BAC407D6CA22}" dt="2024-10-09T06:51:25.193" v="474"/>
          <ac:inkMkLst>
            <pc:docMk/>
            <pc:sldMk cId="2365664418" sldId="298"/>
            <ac:inkMk id="11" creationId="{4D387963-AAC4-DD70-12F4-72147CC5CFEE}"/>
          </ac:inkMkLst>
        </pc:inkChg>
        <pc:inkChg chg="add">
          <ac:chgData name="Mattia Ricchi" userId="f32205aa-be28-4967-b932-940bc9da5ed1" providerId="ADAL" clId="{480DA972-65AF-451D-836C-BAC407D6CA22}" dt="2024-10-09T06:51:30.432" v="475" actId="9405"/>
          <ac:inkMkLst>
            <pc:docMk/>
            <pc:sldMk cId="2365664418" sldId="298"/>
            <ac:inkMk id="13" creationId="{80778D7B-83D3-1B96-D2BC-3189E650E843}"/>
          </ac:inkMkLst>
        </pc:inkChg>
        <pc:inkChg chg="add">
          <ac:chgData name="Mattia Ricchi" userId="f32205aa-be28-4967-b932-940bc9da5ed1" providerId="ADAL" clId="{480DA972-65AF-451D-836C-BAC407D6CA22}" dt="2024-10-09T06:51:35.834" v="476" actId="9405"/>
          <ac:inkMkLst>
            <pc:docMk/>
            <pc:sldMk cId="2365664418" sldId="298"/>
            <ac:inkMk id="14" creationId="{3D5EB029-C4F4-42D0-0A84-F93C365464A4}"/>
          </ac:inkMkLst>
        </pc:inkChg>
      </pc:sldChg>
      <pc:sldChg chg="delSp modSp add del mod ord">
        <pc:chgData name="Mattia Ricchi" userId="f32205aa-be28-4967-b932-940bc9da5ed1" providerId="ADAL" clId="{480DA972-65AF-451D-836C-BAC407D6CA22}" dt="2024-10-05T14:24:50.278" v="161" actId="2696"/>
        <pc:sldMkLst>
          <pc:docMk/>
          <pc:sldMk cId="2959942762" sldId="298"/>
        </pc:sldMkLst>
        <pc:spChg chg="mod">
          <ac:chgData name="Mattia Ricchi" userId="f32205aa-be28-4967-b932-940bc9da5ed1" providerId="ADAL" clId="{480DA972-65AF-451D-836C-BAC407D6CA22}" dt="2024-10-02T14:01:08.963" v="142" actId="20577"/>
          <ac:spMkLst>
            <pc:docMk/>
            <pc:sldMk cId="2959942762" sldId="298"/>
            <ac:spMk id="3" creationId="{B61C0AD0-4126-7FFD-5E9F-BC466446326E}"/>
          </ac:spMkLst>
        </pc:spChg>
        <pc:spChg chg="del">
          <ac:chgData name="Mattia Ricchi" userId="f32205aa-be28-4967-b932-940bc9da5ed1" providerId="ADAL" clId="{480DA972-65AF-451D-836C-BAC407D6CA22}" dt="2024-10-02T14:00:46.823" v="89" actId="478"/>
          <ac:spMkLst>
            <pc:docMk/>
            <pc:sldMk cId="2959942762" sldId="298"/>
            <ac:spMk id="8" creationId="{6C5E4E19-A0D8-9F36-5D09-DD457A24B842}"/>
          </ac:spMkLst>
        </pc:spChg>
        <pc:spChg chg="del">
          <ac:chgData name="Mattia Ricchi" userId="f32205aa-be28-4967-b932-940bc9da5ed1" providerId="ADAL" clId="{480DA972-65AF-451D-836C-BAC407D6CA22}" dt="2024-10-02T14:00:41.117" v="85" actId="478"/>
          <ac:spMkLst>
            <pc:docMk/>
            <pc:sldMk cId="2959942762" sldId="298"/>
            <ac:spMk id="10" creationId="{2D2D7D9F-BD54-7946-1BA1-18048368926C}"/>
          </ac:spMkLst>
        </pc:spChg>
        <pc:spChg chg="del">
          <ac:chgData name="Mattia Ricchi" userId="f32205aa-be28-4967-b932-940bc9da5ed1" providerId="ADAL" clId="{480DA972-65AF-451D-836C-BAC407D6CA22}" dt="2024-10-02T14:00:42.477" v="86" actId="478"/>
          <ac:spMkLst>
            <pc:docMk/>
            <pc:sldMk cId="2959942762" sldId="298"/>
            <ac:spMk id="21" creationId="{A18BE417-FB4C-B20C-DDD2-5F089C588CAD}"/>
          </ac:spMkLst>
        </pc:spChg>
        <pc:picChg chg="del">
          <ac:chgData name="Mattia Ricchi" userId="f32205aa-be28-4967-b932-940bc9da5ed1" providerId="ADAL" clId="{480DA972-65AF-451D-836C-BAC407D6CA22}" dt="2024-10-02T14:00:38.764" v="83" actId="478"/>
          <ac:picMkLst>
            <pc:docMk/>
            <pc:sldMk cId="2959942762" sldId="298"/>
            <ac:picMk id="7" creationId="{63A2C5B4-EAD5-8667-8456-66E485E13514}"/>
          </ac:picMkLst>
        </pc:picChg>
        <pc:picChg chg="del">
          <ac:chgData name="Mattia Ricchi" userId="f32205aa-be28-4967-b932-940bc9da5ed1" providerId="ADAL" clId="{480DA972-65AF-451D-836C-BAC407D6CA22}" dt="2024-10-02T14:00:39.441" v="84" actId="478"/>
          <ac:picMkLst>
            <pc:docMk/>
            <pc:sldMk cId="2959942762" sldId="298"/>
            <ac:picMk id="9" creationId="{44F689BB-BB52-9C5A-2652-E1349206442C}"/>
          </ac:picMkLst>
        </pc:picChg>
        <pc:picChg chg="del">
          <ac:chgData name="Mattia Ricchi" userId="f32205aa-be28-4967-b932-940bc9da5ed1" providerId="ADAL" clId="{480DA972-65AF-451D-836C-BAC407D6CA22}" dt="2024-10-02T14:00:47.320" v="90" actId="478"/>
          <ac:picMkLst>
            <pc:docMk/>
            <pc:sldMk cId="2959942762" sldId="298"/>
            <ac:picMk id="17" creationId="{062AB34B-59B9-BC6E-04F7-CB75224C1789}"/>
          </ac:picMkLst>
        </pc:picChg>
        <pc:picChg chg="del">
          <ac:chgData name="Mattia Ricchi" userId="f32205aa-be28-4967-b932-940bc9da5ed1" providerId="ADAL" clId="{480DA972-65AF-451D-836C-BAC407D6CA22}" dt="2024-10-02T14:00:48.619" v="91" actId="478"/>
          <ac:picMkLst>
            <pc:docMk/>
            <pc:sldMk cId="2959942762" sldId="298"/>
            <ac:picMk id="19" creationId="{61CE9948-2DA8-1E56-59B0-F38BDBBD9831}"/>
          </ac:picMkLst>
        </pc:picChg>
      </pc:sldChg>
      <pc:sldChg chg="modSp add del mod">
        <pc:chgData name="Mattia Ricchi" userId="f32205aa-be28-4967-b932-940bc9da5ed1" providerId="ADAL" clId="{480DA972-65AF-451D-836C-BAC407D6CA22}" dt="2024-10-05T14:24:54.848" v="162" actId="2696"/>
        <pc:sldMkLst>
          <pc:docMk/>
          <pc:sldMk cId="2682994557" sldId="299"/>
        </pc:sldMkLst>
        <pc:spChg chg="mod">
          <ac:chgData name="Mattia Ricchi" userId="f32205aa-be28-4967-b932-940bc9da5ed1" providerId="ADAL" clId="{480DA972-65AF-451D-836C-BAC407D6CA22}" dt="2024-10-02T14:01:26.933" v="158" actId="20577"/>
          <ac:spMkLst>
            <pc:docMk/>
            <pc:sldMk cId="2682994557" sldId="299"/>
            <ac:spMk id="3" creationId="{B61C0AD0-4126-7FFD-5E9F-BC466446326E}"/>
          </ac:spMkLst>
        </pc:spChg>
      </pc:sldChg>
      <pc:sldChg chg="addSp delSp modSp new mod modNotesTx">
        <pc:chgData name="Mattia Ricchi" userId="f32205aa-be28-4967-b932-940bc9da5ed1" providerId="ADAL" clId="{480DA972-65AF-451D-836C-BAC407D6CA22}" dt="2024-10-09T08:28:32.154" v="2285" actId="20577"/>
        <pc:sldMkLst>
          <pc:docMk/>
          <pc:sldMk cId="2817919601" sldId="299"/>
        </pc:sldMkLst>
        <pc:spChg chg="mod">
          <ac:chgData name="Mattia Ricchi" userId="f32205aa-be28-4967-b932-940bc9da5ed1" providerId="ADAL" clId="{480DA972-65AF-451D-836C-BAC407D6CA22}" dt="2024-10-09T08:08:52.193" v="2032" actId="207"/>
          <ac:spMkLst>
            <pc:docMk/>
            <pc:sldMk cId="2817919601" sldId="299"/>
            <ac:spMk id="2" creationId="{17237FFB-0A02-76E9-6FF9-92FD26C559A4}"/>
          </ac:spMkLst>
        </pc:spChg>
        <pc:spChg chg="del">
          <ac:chgData name="Mattia Ricchi" userId="f32205aa-be28-4967-b932-940bc9da5ed1" providerId="ADAL" clId="{480DA972-65AF-451D-836C-BAC407D6CA22}" dt="2024-10-09T06:56:07.017" v="754" actId="478"/>
          <ac:spMkLst>
            <pc:docMk/>
            <pc:sldMk cId="2817919601" sldId="299"/>
            <ac:spMk id="3" creationId="{736610FA-7292-DA4A-43ED-4FC4C36A6B66}"/>
          </ac:spMkLst>
        </pc:spChg>
        <pc:spChg chg="add mod ord">
          <ac:chgData name="Mattia Ricchi" userId="f32205aa-be28-4967-b932-940bc9da5ed1" providerId="ADAL" clId="{480DA972-65AF-451D-836C-BAC407D6CA22}" dt="2024-10-09T08:22:15.503" v="2174" actId="167"/>
          <ac:spMkLst>
            <pc:docMk/>
            <pc:sldMk cId="2817919601" sldId="299"/>
            <ac:spMk id="5" creationId="{01E4EB17-E42F-8961-7D11-741CF5441446}"/>
          </ac:spMkLst>
        </pc:spChg>
        <pc:graphicFrameChg chg="add mod modGraphic">
          <ac:chgData name="Mattia Ricchi" userId="f32205aa-be28-4967-b932-940bc9da5ed1" providerId="ADAL" clId="{480DA972-65AF-451D-836C-BAC407D6CA22}" dt="2024-10-09T08:22:08.810" v="2173" actId="1076"/>
          <ac:graphicFrameMkLst>
            <pc:docMk/>
            <pc:sldMk cId="2817919601" sldId="299"/>
            <ac:graphicFrameMk id="4" creationId="{DB8FFE85-683E-B284-EAC9-F86F87C4AA00}"/>
          </ac:graphicFrameMkLst>
        </pc:graphicFrameChg>
        <pc:picChg chg="add mod">
          <ac:chgData name="Mattia Ricchi" userId="f32205aa-be28-4967-b932-940bc9da5ed1" providerId="ADAL" clId="{480DA972-65AF-451D-836C-BAC407D6CA22}" dt="2024-10-09T08:11:45.445" v="2051" actId="1076"/>
          <ac:picMkLst>
            <pc:docMk/>
            <pc:sldMk cId="2817919601" sldId="299"/>
            <ac:picMk id="7" creationId="{9E37A804-ACF7-7C30-CC88-0F63333069A4}"/>
          </ac:picMkLst>
        </pc:picChg>
      </pc:sldChg>
      <pc:sldChg chg="add del">
        <pc:chgData name="Mattia Ricchi" userId="f32205aa-be28-4967-b932-940bc9da5ed1" providerId="ADAL" clId="{480DA972-65AF-451D-836C-BAC407D6CA22}" dt="2024-10-02T14:13:13.060" v="160" actId="2696"/>
        <pc:sldMkLst>
          <pc:docMk/>
          <pc:sldMk cId="2903716294" sldId="300"/>
        </pc:sldMkLst>
      </pc:sldChg>
      <pc:sldChg chg="addSp delSp modSp new mod">
        <pc:chgData name="Mattia Ricchi" userId="f32205aa-be28-4967-b932-940bc9da5ed1" providerId="ADAL" clId="{480DA972-65AF-451D-836C-BAC407D6CA22}" dt="2024-10-09T08:30:03.560" v="2286" actId="115"/>
        <pc:sldMkLst>
          <pc:docMk/>
          <pc:sldMk cId="3937769196" sldId="300"/>
        </pc:sldMkLst>
        <pc:spChg chg="mod">
          <ac:chgData name="Mattia Ricchi" userId="f32205aa-be28-4967-b932-940bc9da5ed1" providerId="ADAL" clId="{480DA972-65AF-451D-836C-BAC407D6CA22}" dt="2024-10-09T08:09:07.490" v="2034" actId="207"/>
          <ac:spMkLst>
            <pc:docMk/>
            <pc:sldMk cId="3937769196" sldId="300"/>
            <ac:spMk id="2" creationId="{A3A9F904-7790-C973-4182-57B64D371547}"/>
          </ac:spMkLst>
        </pc:spChg>
        <pc:spChg chg="del">
          <ac:chgData name="Mattia Ricchi" userId="f32205aa-be28-4967-b932-940bc9da5ed1" providerId="ADAL" clId="{480DA972-65AF-451D-836C-BAC407D6CA22}" dt="2024-10-09T07:02:13.143" v="906" actId="478"/>
          <ac:spMkLst>
            <pc:docMk/>
            <pc:sldMk cId="3937769196" sldId="300"/>
            <ac:spMk id="3" creationId="{DB3F91F5-01F4-9A3A-F282-BB4BCF8427EA}"/>
          </ac:spMkLst>
        </pc:spChg>
        <pc:spChg chg="add del mod ord">
          <ac:chgData name="Mattia Ricchi" userId="f32205aa-be28-4967-b932-940bc9da5ed1" providerId="ADAL" clId="{480DA972-65AF-451D-836C-BAC407D6CA22}" dt="2024-10-09T07:25:36.139" v="1221" actId="167"/>
          <ac:spMkLst>
            <pc:docMk/>
            <pc:sldMk cId="3937769196" sldId="300"/>
            <ac:spMk id="5" creationId="{98B566A2-0441-7328-CC04-C9B270C10A25}"/>
          </ac:spMkLst>
        </pc:spChg>
        <pc:graphicFrameChg chg="add mod modGraphic">
          <ac:chgData name="Mattia Ricchi" userId="f32205aa-be28-4967-b932-940bc9da5ed1" providerId="ADAL" clId="{480DA972-65AF-451D-836C-BAC407D6CA22}" dt="2024-10-09T08:30:03.560" v="2286" actId="115"/>
          <ac:graphicFrameMkLst>
            <pc:docMk/>
            <pc:sldMk cId="3937769196" sldId="300"/>
            <ac:graphicFrameMk id="4" creationId="{9E199F68-279A-B755-99C6-0EB282A71EB8}"/>
          </ac:graphicFrameMkLst>
        </pc:graphicFrameChg>
        <pc:picChg chg="add mod">
          <ac:chgData name="Mattia Ricchi" userId="f32205aa-be28-4967-b932-940bc9da5ed1" providerId="ADAL" clId="{480DA972-65AF-451D-836C-BAC407D6CA22}" dt="2024-10-09T08:11:49.400" v="2052"/>
          <ac:picMkLst>
            <pc:docMk/>
            <pc:sldMk cId="3937769196" sldId="300"/>
            <ac:picMk id="6" creationId="{4DE93AC2-0804-59C9-39E2-53F67107B04D}"/>
          </ac:picMkLst>
        </pc:picChg>
      </pc:sldChg>
      <pc:sldChg chg="addSp delSp modSp new mod">
        <pc:chgData name="Mattia Ricchi" userId="f32205aa-be28-4967-b932-940bc9da5ed1" providerId="ADAL" clId="{480DA972-65AF-451D-836C-BAC407D6CA22}" dt="2024-10-09T08:24:07.251" v="2196" actId="1076"/>
        <pc:sldMkLst>
          <pc:docMk/>
          <pc:sldMk cId="1236339589" sldId="301"/>
        </pc:sldMkLst>
        <pc:spChg chg="mod">
          <ac:chgData name="Mattia Ricchi" userId="f32205aa-be28-4967-b932-940bc9da5ed1" providerId="ADAL" clId="{480DA972-65AF-451D-836C-BAC407D6CA22}" dt="2024-10-09T08:09:15.773" v="2036" actId="207"/>
          <ac:spMkLst>
            <pc:docMk/>
            <pc:sldMk cId="1236339589" sldId="301"/>
            <ac:spMk id="2" creationId="{71B0E98F-4E7B-F0DB-AA08-503B669104A5}"/>
          </ac:spMkLst>
        </pc:spChg>
        <pc:spChg chg="del">
          <ac:chgData name="Mattia Ricchi" userId="f32205aa-be28-4967-b932-940bc9da5ed1" providerId="ADAL" clId="{480DA972-65AF-451D-836C-BAC407D6CA22}" dt="2024-10-09T07:37:40.857" v="1327" actId="478"/>
          <ac:spMkLst>
            <pc:docMk/>
            <pc:sldMk cId="1236339589" sldId="301"/>
            <ac:spMk id="3" creationId="{437C6FE6-BCBD-13B3-AFD2-38F1C9C17AAF}"/>
          </ac:spMkLst>
        </pc:spChg>
        <pc:spChg chg="add mod">
          <ac:chgData name="Mattia Ricchi" userId="f32205aa-be28-4967-b932-940bc9da5ed1" providerId="ADAL" clId="{480DA972-65AF-451D-836C-BAC407D6CA22}" dt="2024-10-09T07:37:31.122" v="1325"/>
          <ac:spMkLst>
            <pc:docMk/>
            <pc:sldMk cId="1236339589" sldId="301"/>
            <ac:spMk id="4" creationId="{352C198E-E05D-4D53-73FA-7836DB9660ED}"/>
          </ac:spMkLst>
        </pc:spChg>
        <pc:graphicFrameChg chg="add mod modGraphic">
          <ac:chgData name="Mattia Ricchi" userId="f32205aa-be28-4967-b932-940bc9da5ed1" providerId="ADAL" clId="{480DA972-65AF-451D-836C-BAC407D6CA22}" dt="2024-10-09T08:24:07.251" v="2196" actId="1076"/>
          <ac:graphicFrameMkLst>
            <pc:docMk/>
            <pc:sldMk cId="1236339589" sldId="301"/>
            <ac:graphicFrameMk id="5" creationId="{470A3205-C8D5-3544-AD84-161E47263537}"/>
          </ac:graphicFrameMkLst>
        </pc:graphicFrameChg>
        <pc:picChg chg="add mod">
          <ac:chgData name="Mattia Ricchi" userId="f32205aa-be28-4967-b932-940bc9da5ed1" providerId="ADAL" clId="{480DA972-65AF-451D-836C-BAC407D6CA22}" dt="2024-10-09T08:11:53.260" v="2053"/>
          <ac:picMkLst>
            <pc:docMk/>
            <pc:sldMk cId="1236339589" sldId="301"/>
            <ac:picMk id="6" creationId="{B3FA0FD5-8D0E-13E0-55FA-03DC4CABE113}"/>
          </ac:picMkLst>
        </pc:picChg>
      </pc:sldChg>
      <pc:sldChg chg="addSp modSp add mod">
        <pc:chgData name="Mattia Ricchi" userId="f32205aa-be28-4967-b932-940bc9da5ed1" providerId="ADAL" clId="{480DA972-65AF-451D-836C-BAC407D6CA22}" dt="2024-10-09T08:11:54.765" v="2054"/>
        <pc:sldMkLst>
          <pc:docMk/>
          <pc:sldMk cId="1801101803" sldId="302"/>
        </pc:sldMkLst>
        <pc:spChg chg="mod">
          <ac:chgData name="Mattia Ricchi" userId="f32205aa-be28-4967-b932-940bc9da5ed1" providerId="ADAL" clId="{480DA972-65AF-451D-836C-BAC407D6CA22}" dt="2024-10-09T08:09:27.479" v="2039" actId="207"/>
          <ac:spMkLst>
            <pc:docMk/>
            <pc:sldMk cId="1801101803" sldId="302"/>
            <ac:spMk id="2" creationId="{A8A4E23C-E7E9-522D-62F2-66F50A2ABD37}"/>
          </ac:spMkLst>
        </pc:spChg>
        <pc:graphicFrameChg chg="mod modGraphic">
          <ac:chgData name="Mattia Ricchi" userId="f32205aa-be28-4967-b932-940bc9da5ed1" providerId="ADAL" clId="{480DA972-65AF-451D-836C-BAC407D6CA22}" dt="2024-10-09T08:09:24.950" v="2038" actId="12385"/>
          <ac:graphicFrameMkLst>
            <pc:docMk/>
            <pc:sldMk cId="1801101803" sldId="302"/>
            <ac:graphicFrameMk id="5" creationId="{14DC6CAA-DFB3-C193-D5CE-15E78A767B8F}"/>
          </ac:graphicFrameMkLst>
        </pc:graphicFrameChg>
        <pc:picChg chg="add mod">
          <ac:chgData name="Mattia Ricchi" userId="f32205aa-be28-4967-b932-940bc9da5ed1" providerId="ADAL" clId="{480DA972-65AF-451D-836C-BAC407D6CA22}" dt="2024-10-09T08:11:54.765" v="2054"/>
          <ac:picMkLst>
            <pc:docMk/>
            <pc:sldMk cId="1801101803" sldId="302"/>
            <ac:picMk id="3" creationId="{A4EE38E7-BCE1-65CD-7D38-26D12E2E5B29}"/>
          </ac:picMkLst>
        </pc:picChg>
      </pc:sldChg>
      <pc:sldChg chg="addSp modSp add mod modNotesTx">
        <pc:chgData name="Mattia Ricchi" userId="f32205aa-be28-4967-b932-940bc9da5ed1" providerId="ADAL" clId="{480DA972-65AF-451D-836C-BAC407D6CA22}" dt="2024-10-09T08:25:25.192" v="2241" actId="20577"/>
        <pc:sldMkLst>
          <pc:docMk/>
          <pc:sldMk cId="862230472" sldId="303"/>
        </pc:sldMkLst>
        <pc:spChg chg="mod">
          <ac:chgData name="Mattia Ricchi" userId="f32205aa-be28-4967-b932-940bc9da5ed1" providerId="ADAL" clId="{480DA972-65AF-451D-836C-BAC407D6CA22}" dt="2024-10-09T08:09:37.080" v="2041" actId="207"/>
          <ac:spMkLst>
            <pc:docMk/>
            <pc:sldMk cId="862230472" sldId="303"/>
            <ac:spMk id="2" creationId="{F7A2D9B6-664C-0C15-E688-7149D7559E37}"/>
          </ac:spMkLst>
        </pc:spChg>
        <pc:graphicFrameChg chg="mod modGraphic">
          <ac:chgData name="Mattia Ricchi" userId="f32205aa-be28-4967-b932-940bc9da5ed1" providerId="ADAL" clId="{480DA972-65AF-451D-836C-BAC407D6CA22}" dt="2024-10-09T08:12:32.741" v="2058" actId="1076"/>
          <ac:graphicFrameMkLst>
            <pc:docMk/>
            <pc:sldMk cId="862230472" sldId="303"/>
            <ac:graphicFrameMk id="5" creationId="{73277734-EE58-0820-1D78-B681DF292E86}"/>
          </ac:graphicFrameMkLst>
        </pc:graphicFrameChg>
        <pc:picChg chg="add mod">
          <ac:chgData name="Mattia Ricchi" userId="f32205aa-be28-4967-b932-940bc9da5ed1" providerId="ADAL" clId="{480DA972-65AF-451D-836C-BAC407D6CA22}" dt="2024-10-09T08:11:56.214" v="2055"/>
          <ac:picMkLst>
            <pc:docMk/>
            <pc:sldMk cId="862230472" sldId="303"/>
            <ac:picMk id="3" creationId="{10EBDBEA-0053-E080-1AE1-259C81C6E151}"/>
          </ac:picMkLst>
        </pc:picChg>
      </pc:sldChg>
      <pc:sldChg chg="addSp modSp add mod modNotesTx">
        <pc:chgData name="Mattia Ricchi" userId="f32205aa-be28-4967-b932-940bc9da5ed1" providerId="ADAL" clId="{480DA972-65AF-451D-836C-BAC407D6CA22}" dt="2024-10-09T08:32:04.132" v="2448" actId="20577"/>
        <pc:sldMkLst>
          <pc:docMk/>
          <pc:sldMk cId="3828339231" sldId="304"/>
        </pc:sldMkLst>
        <pc:spChg chg="mod">
          <ac:chgData name="Mattia Ricchi" userId="f32205aa-be28-4967-b932-940bc9da5ed1" providerId="ADAL" clId="{480DA972-65AF-451D-836C-BAC407D6CA22}" dt="2024-10-09T08:09:42.941" v="2042" actId="207"/>
          <ac:spMkLst>
            <pc:docMk/>
            <pc:sldMk cId="3828339231" sldId="304"/>
            <ac:spMk id="2" creationId="{89369A56-5B98-B876-751F-60331DF3A0AE}"/>
          </ac:spMkLst>
        </pc:spChg>
        <pc:spChg chg="add mod">
          <ac:chgData name="Mattia Ricchi" userId="f32205aa-be28-4967-b932-940bc9da5ed1" providerId="ADAL" clId="{480DA972-65AF-451D-836C-BAC407D6CA22}" dt="2024-10-09T08:09:42.941" v="2042" actId="207"/>
          <ac:spMkLst>
            <pc:docMk/>
            <pc:sldMk cId="3828339231" sldId="304"/>
            <ac:spMk id="3" creationId="{81B0EF5D-5634-2006-0AC9-98E38046D2F4}"/>
          </ac:spMkLst>
        </pc:spChg>
        <pc:graphicFrameChg chg="mod modGraphic">
          <ac:chgData name="Mattia Ricchi" userId="f32205aa-be28-4967-b932-940bc9da5ed1" providerId="ADAL" clId="{480DA972-65AF-451D-836C-BAC407D6CA22}" dt="2024-10-09T08:09:51.543" v="2043" actId="12385"/>
          <ac:graphicFrameMkLst>
            <pc:docMk/>
            <pc:sldMk cId="3828339231" sldId="304"/>
            <ac:graphicFrameMk id="5" creationId="{8CDCC81A-7959-6132-2A15-9977679B3E1B}"/>
          </ac:graphicFrameMkLst>
        </pc:graphicFrameChg>
        <pc:graphicFrameChg chg="add mod modGraphic">
          <ac:chgData name="Mattia Ricchi" userId="f32205aa-be28-4967-b932-940bc9da5ed1" providerId="ADAL" clId="{480DA972-65AF-451D-836C-BAC407D6CA22}" dt="2024-10-09T08:09:54.160" v="2044" actId="12385"/>
          <ac:graphicFrameMkLst>
            <pc:docMk/>
            <pc:sldMk cId="3828339231" sldId="304"/>
            <ac:graphicFrameMk id="6" creationId="{B11DAE0E-4285-6139-B4A7-9173A341B0D0}"/>
          </ac:graphicFrameMkLst>
        </pc:graphicFrameChg>
        <pc:picChg chg="add mod">
          <ac:chgData name="Mattia Ricchi" userId="f32205aa-be28-4967-b932-940bc9da5ed1" providerId="ADAL" clId="{480DA972-65AF-451D-836C-BAC407D6CA22}" dt="2024-10-09T08:11:57.429" v="2056"/>
          <ac:picMkLst>
            <pc:docMk/>
            <pc:sldMk cId="3828339231" sldId="304"/>
            <ac:picMk id="7" creationId="{7F004796-B34B-6676-B9FE-0F9A92492950}"/>
          </ac:picMkLst>
        </pc:picChg>
      </pc:sldChg>
      <pc:sldChg chg="modSp add mod">
        <pc:chgData name="Mattia Ricchi" userId="f32205aa-be28-4967-b932-940bc9da5ed1" providerId="ADAL" clId="{480DA972-65AF-451D-836C-BAC407D6CA22}" dt="2024-10-09T08:24:42.290" v="2203" actId="1076"/>
        <pc:sldMkLst>
          <pc:docMk/>
          <pc:sldMk cId="1425415861" sldId="305"/>
        </pc:sldMkLst>
        <pc:spChg chg="mod">
          <ac:chgData name="Mattia Ricchi" userId="f32205aa-be28-4967-b932-940bc9da5ed1" providerId="ADAL" clId="{480DA972-65AF-451D-836C-BAC407D6CA22}" dt="2024-10-09T08:18:19.703" v="2073" actId="20577"/>
          <ac:spMkLst>
            <pc:docMk/>
            <pc:sldMk cId="1425415861" sldId="305"/>
            <ac:spMk id="2" creationId="{78261EA7-624E-F26E-706E-295C2A29C9B5}"/>
          </ac:spMkLst>
        </pc:spChg>
        <pc:graphicFrameChg chg="mod modGraphic">
          <ac:chgData name="Mattia Ricchi" userId="f32205aa-be28-4967-b932-940bc9da5ed1" providerId="ADAL" clId="{480DA972-65AF-451D-836C-BAC407D6CA22}" dt="2024-10-09T08:24:42.290" v="2203" actId="1076"/>
          <ac:graphicFrameMkLst>
            <pc:docMk/>
            <pc:sldMk cId="1425415861" sldId="305"/>
            <ac:graphicFrameMk id="5" creationId="{76B50C91-83C5-A78C-CDCD-135E28328F38}"/>
          </ac:graphicFrameMkLst>
        </pc:graphicFrameChg>
      </pc:sldChg>
    </pc:docChg>
  </pc:docChgLst>
  <pc:docChgLst>
    <pc:chgData name="Mattia Ricchi" userId="f32205aa-be28-4967-b932-940bc9da5ed1" providerId="ADAL" clId="{B0802344-AC40-401A-AD4A-F75EF3240D29}"/>
    <pc:docChg chg="undo custSel addSld delSld modSld sldOrd">
      <pc:chgData name="Mattia Ricchi" userId="f32205aa-be28-4967-b932-940bc9da5ed1" providerId="ADAL" clId="{B0802344-AC40-401A-AD4A-F75EF3240D29}" dt="2024-06-17T15:12:52.539" v="5735" actId="2711"/>
      <pc:docMkLst>
        <pc:docMk/>
      </pc:docMkLst>
      <pc:sldChg chg="addSp modSp mod">
        <pc:chgData name="Mattia Ricchi" userId="f32205aa-be28-4967-b932-940bc9da5ed1" providerId="ADAL" clId="{B0802344-AC40-401A-AD4A-F75EF3240D29}" dt="2024-06-07T06:26:25.325" v="4596" actId="790"/>
        <pc:sldMkLst>
          <pc:docMk/>
          <pc:sldMk cId="3085230404" sldId="263"/>
        </pc:sldMkLst>
        <pc:spChg chg="mod">
          <ac:chgData name="Mattia Ricchi" userId="f32205aa-be28-4967-b932-940bc9da5ed1" providerId="ADAL" clId="{B0802344-AC40-401A-AD4A-F75EF3240D29}" dt="2024-06-06T08:26:02.059" v="2445" actId="20577"/>
          <ac:spMkLst>
            <pc:docMk/>
            <pc:sldMk cId="3085230404" sldId="263"/>
            <ac:spMk id="2" creationId="{00000000-0000-0000-0000-000000000000}"/>
          </ac:spMkLst>
        </pc:spChg>
        <pc:spChg chg="mod">
          <ac:chgData name="Mattia Ricchi" userId="f32205aa-be28-4967-b932-940bc9da5ed1" providerId="ADAL" clId="{B0802344-AC40-401A-AD4A-F75EF3240D29}" dt="2024-06-06T08:26:09.924" v="2447" actId="1076"/>
          <ac:spMkLst>
            <pc:docMk/>
            <pc:sldMk cId="3085230404" sldId="263"/>
            <ac:spMk id="3" creationId="{00000000-0000-0000-0000-000000000000}"/>
          </ac:spMkLst>
        </pc:spChg>
        <pc:spChg chg="mod">
          <ac:chgData name="Mattia Ricchi" userId="f32205aa-be28-4967-b932-940bc9da5ed1" providerId="ADAL" clId="{B0802344-AC40-401A-AD4A-F75EF3240D29}" dt="2024-06-07T06:26:25.325" v="4596" actId="790"/>
          <ac:spMkLst>
            <pc:docMk/>
            <pc:sldMk cId="3085230404" sldId="263"/>
            <ac:spMk id="4" creationId="{00000000-0000-0000-0000-000000000000}"/>
          </ac:spMkLst>
        </pc:spChg>
        <pc:spChg chg="add mod">
          <ac:chgData name="Mattia Ricchi" userId="f32205aa-be28-4967-b932-940bc9da5ed1" providerId="ADAL" clId="{B0802344-AC40-401A-AD4A-F75EF3240D29}" dt="2024-06-05T07:32:59.829" v="13" actId="208"/>
          <ac:spMkLst>
            <pc:docMk/>
            <pc:sldMk cId="3085230404" sldId="263"/>
            <ac:spMk id="9" creationId="{3C020025-E8DD-31B6-18A2-5C0E3A14C989}"/>
          </ac:spMkLst>
        </pc:spChg>
        <pc:picChg chg="add mod ord">
          <ac:chgData name="Mattia Ricchi" userId="f32205aa-be28-4967-b932-940bc9da5ed1" providerId="ADAL" clId="{B0802344-AC40-401A-AD4A-F75EF3240D29}" dt="2024-06-05T07:34:35.931" v="31" actId="1076"/>
          <ac:picMkLst>
            <pc:docMk/>
            <pc:sldMk cId="3085230404" sldId="263"/>
            <ac:picMk id="6" creationId="{85763F84-76DA-A85E-158A-FED1121FA79B}"/>
          </ac:picMkLst>
        </pc:picChg>
        <pc:picChg chg="add mod ord">
          <ac:chgData name="Mattia Ricchi" userId="f32205aa-be28-4967-b932-940bc9da5ed1" providerId="ADAL" clId="{B0802344-AC40-401A-AD4A-F75EF3240D29}" dt="2024-06-05T07:34:37.803" v="32" actId="1076"/>
          <ac:picMkLst>
            <pc:docMk/>
            <pc:sldMk cId="3085230404" sldId="263"/>
            <ac:picMk id="8" creationId="{CF7BDCD1-C131-3C63-AB81-FC93F55F1011}"/>
          </ac:picMkLst>
        </pc:picChg>
        <pc:picChg chg="add mod">
          <ac:chgData name="Mattia Ricchi" userId="f32205aa-be28-4967-b932-940bc9da5ed1" providerId="ADAL" clId="{B0802344-AC40-401A-AD4A-F75EF3240D29}" dt="2024-06-05T07:33:58.567" v="27" actId="1076"/>
          <ac:picMkLst>
            <pc:docMk/>
            <pc:sldMk cId="3085230404" sldId="263"/>
            <ac:picMk id="11" creationId="{C97DABB0-ACB9-C3DB-3FF2-9285591BD30F}"/>
          </ac:picMkLst>
        </pc:picChg>
      </pc:sldChg>
      <pc:sldChg chg="addSp delSp modSp mod modNotesTx">
        <pc:chgData name="Mattia Ricchi" userId="f32205aa-be28-4967-b932-940bc9da5ed1" providerId="ADAL" clId="{B0802344-AC40-401A-AD4A-F75EF3240D29}" dt="2024-06-06T12:53:38.018" v="3483" actId="20577"/>
        <pc:sldMkLst>
          <pc:docMk/>
          <pc:sldMk cId="3098333111" sldId="264"/>
        </pc:sldMkLst>
        <pc:spChg chg="mod">
          <ac:chgData name="Mattia Ricchi" userId="f32205aa-be28-4967-b932-940bc9da5ed1" providerId="ADAL" clId="{B0802344-AC40-401A-AD4A-F75EF3240D29}" dt="2024-06-05T08:19:11.680" v="513" actId="20577"/>
          <ac:spMkLst>
            <pc:docMk/>
            <pc:sldMk cId="3098333111" sldId="264"/>
            <ac:spMk id="2" creationId="{00000000-0000-0000-0000-000000000000}"/>
          </ac:spMkLst>
        </pc:spChg>
        <pc:spChg chg="mod">
          <ac:chgData name="Mattia Ricchi" userId="f32205aa-be28-4967-b932-940bc9da5ed1" providerId="ADAL" clId="{B0802344-AC40-401A-AD4A-F75EF3240D29}" dt="2024-06-06T12:53:38.018" v="3483" actId="20577"/>
          <ac:spMkLst>
            <pc:docMk/>
            <pc:sldMk cId="3098333111" sldId="264"/>
            <ac:spMk id="3" creationId="{00000000-0000-0000-0000-000000000000}"/>
          </ac:spMkLst>
        </pc:spChg>
        <pc:spChg chg="add mod">
          <ac:chgData name="Mattia Ricchi" userId="f32205aa-be28-4967-b932-940bc9da5ed1" providerId="ADAL" clId="{B0802344-AC40-401A-AD4A-F75EF3240D29}" dt="2024-06-05T09:08:53.691" v="1165" actId="1076"/>
          <ac:spMkLst>
            <pc:docMk/>
            <pc:sldMk cId="3098333111" sldId="264"/>
            <ac:spMk id="12" creationId="{8652BBAF-1D10-6778-8A8A-13959C340A38}"/>
          </ac:spMkLst>
        </pc:spChg>
        <pc:spChg chg="add mod">
          <ac:chgData name="Mattia Ricchi" userId="f32205aa-be28-4967-b932-940bc9da5ed1" providerId="ADAL" clId="{B0802344-AC40-401A-AD4A-F75EF3240D29}" dt="2024-06-05T09:09:39.545" v="1172" actId="1076"/>
          <ac:spMkLst>
            <pc:docMk/>
            <pc:sldMk cId="3098333111" sldId="264"/>
            <ac:spMk id="13" creationId="{9C00246F-7039-A35B-C9D7-3B3D32CA5AA3}"/>
          </ac:spMkLst>
        </pc:spChg>
        <pc:picChg chg="add del mod">
          <ac:chgData name="Mattia Ricchi" userId="f32205aa-be28-4967-b932-940bc9da5ed1" providerId="ADAL" clId="{B0802344-AC40-401A-AD4A-F75EF3240D29}" dt="2024-06-05T08:55:23.264" v="924" actId="478"/>
          <ac:picMkLst>
            <pc:docMk/>
            <pc:sldMk cId="3098333111" sldId="264"/>
            <ac:picMk id="5" creationId="{D7D428F0-75ED-F92B-C013-1D1925BF6402}"/>
          </ac:picMkLst>
        </pc:picChg>
        <pc:picChg chg="add del">
          <ac:chgData name="Mattia Ricchi" userId="f32205aa-be28-4967-b932-940bc9da5ed1" providerId="ADAL" clId="{B0802344-AC40-401A-AD4A-F75EF3240D29}" dt="2024-06-05T08:55:28.970" v="926" actId="478"/>
          <ac:picMkLst>
            <pc:docMk/>
            <pc:sldMk cId="3098333111" sldId="264"/>
            <ac:picMk id="7" creationId="{A1502AF2-895C-2C4C-3E5A-918F78B11252}"/>
          </ac:picMkLst>
        </pc:picChg>
        <pc:picChg chg="add mod">
          <ac:chgData name="Mattia Ricchi" userId="f32205aa-be28-4967-b932-940bc9da5ed1" providerId="ADAL" clId="{B0802344-AC40-401A-AD4A-F75EF3240D29}" dt="2024-06-05T08:56:11.192" v="930" actId="1076"/>
          <ac:picMkLst>
            <pc:docMk/>
            <pc:sldMk cId="3098333111" sldId="264"/>
            <ac:picMk id="8" creationId="{D262D65D-1696-46E1-992D-7F457923A579}"/>
          </ac:picMkLst>
        </pc:picChg>
        <pc:picChg chg="add mod modCrop">
          <ac:chgData name="Mattia Ricchi" userId="f32205aa-be28-4967-b932-940bc9da5ed1" providerId="ADAL" clId="{B0802344-AC40-401A-AD4A-F75EF3240D29}" dt="2024-06-05T08:58:28.466" v="938" actId="1076"/>
          <ac:picMkLst>
            <pc:docMk/>
            <pc:sldMk cId="3098333111" sldId="264"/>
            <ac:picMk id="9" creationId="{7B07F8E4-D195-9B8A-ABBB-CECE4AE17126}"/>
          </ac:picMkLst>
        </pc:picChg>
        <pc:picChg chg="add mod">
          <ac:chgData name="Mattia Ricchi" userId="f32205aa-be28-4967-b932-940bc9da5ed1" providerId="ADAL" clId="{B0802344-AC40-401A-AD4A-F75EF3240D29}" dt="2024-06-05T08:59:15.927" v="946" actId="1076"/>
          <ac:picMkLst>
            <pc:docMk/>
            <pc:sldMk cId="3098333111" sldId="264"/>
            <ac:picMk id="10" creationId="{0F9D48E2-E247-453D-285A-CF05B5669390}"/>
          </ac:picMkLst>
        </pc:picChg>
        <pc:picChg chg="add mod">
          <ac:chgData name="Mattia Ricchi" userId="f32205aa-be28-4967-b932-940bc9da5ed1" providerId="ADAL" clId="{B0802344-AC40-401A-AD4A-F75EF3240D29}" dt="2024-06-05T08:59:06.685" v="944" actId="1076"/>
          <ac:picMkLst>
            <pc:docMk/>
            <pc:sldMk cId="3098333111" sldId="264"/>
            <ac:picMk id="11" creationId="{2EE97F51-CF06-8CA4-9596-A1CE702596DE}"/>
          </ac:picMkLst>
        </pc:picChg>
        <pc:picChg chg="add mod">
          <ac:chgData name="Mattia Ricchi" userId="f32205aa-be28-4967-b932-940bc9da5ed1" providerId="ADAL" clId="{B0802344-AC40-401A-AD4A-F75EF3240D29}" dt="2024-06-06T06:26:52.565" v="1940" actId="1076"/>
          <ac:picMkLst>
            <pc:docMk/>
            <pc:sldMk cId="3098333111" sldId="264"/>
            <ac:picMk id="14" creationId="{9C962140-0513-BCA3-66F0-B45DAC83F84C}"/>
          </ac:picMkLst>
        </pc:picChg>
      </pc:sldChg>
      <pc:sldChg chg="addSp delSp modSp mod modTransition">
        <pc:chgData name="Mattia Ricchi" userId="f32205aa-be28-4967-b932-940bc9da5ed1" providerId="ADAL" clId="{B0802344-AC40-401A-AD4A-F75EF3240D29}" dt="2024-06-06T07:42:03.649" v="2094" actId="207"/>
        <pc:sldMkLst>
          <pc:docMk/>
          <pc:sldMk cId="860246963" sldId="265"/>
        </pc:sldMkLst>
        <pc:spChg chg="mod">
          <ac:chgData name="Mattia Ricchi" userId="f32205aa-be28-4967-b932-940bc9da5ed1" providerId="ADAL" clId="{B0802344-AC40-401A-AD4A-F75EF3240D29}" dt="2024-06-05T08:19:21.493" v="528" actId="5793"/>
          <ac:spMkLst>
            <pc:docMk/>
            <pc:sldMk cId="860246963" sldId="265"/>
            <ac:spMk id="2" creationId="{00000000-0000-0000-0000-000000000000}"/>
          </ac:spMkLst>
        </pc:spChg>
        <pc:spChg chg="mod">
          <ac:chgData name="Mattia Ricchi" userId="f32205aa-be28-4967-b932-940bc9da5ed1" providerId="ADAL" clId="{B0802344-AC40-401A-AD4A-F75EF3240D29}" dt="2024-06-06T06:43:56.661" v="1989" actId="16959"/>
          <ac:spMkLst>
            <pc:docMk/>
            <pc:sldMk cId="860246963" sldId="265"/>
            <ac:spMk id="3" creationId="{00000000-0000-0000-0000-000000000000}"/>
          </ac:spMkLst>
        </pc:spChg>
        <pc:spChg chg="add del mod">
          <ac:chgData name="Mattia Ricchi" userId="f32205aa-be28-4967-b932-940bc9da5ed1" providerId="ADAL" clId="{B0802344-AC40-401A-AD4A-F75EF3240D29}" dt="2024-06-06T07:42:01.150" v="2092" actId="478"/>
          <ac:spMkLst>
            <pc:docMk/>
            <pc:sldMk cId="860246963" sldId="265"/>
            <ac:spMk id="9" creationId="{0317AF44-2A73-63AA-F4CA-F49A79C74799}"/>
          </ac:spMkLst>
        </pc:spChg>
        <pc:spChg chg="add mod">
          <ac:chgData name="Mattia Ricchi" userId="f32205aa-be28-4967-b932-940bc9da5ed1" providerId="ADAL" clId="{B0802344-AC40-401A-AD4A-F75EF3240D29}" dt="2024-06-06T06:24:56.229" v="1933"/>
          <ac:spMkLst>
            <pc:docMk/>
            <pc:sldMk cId="860246963" sldId="265"/>
            <ac:spMk id="12" creationId="{0502D9FC-B37C-0204-40EE-06BBB84F9D25}"/>
          </ac:spMkLst>
        </pc:spChg>
        <pc:spChg chg="add del mod">
          <ac:chgData name="Mattia Ricchi" userId="f32205aa-be28-4967-b932-940bc9da5ed1" providerId="ADAL" clId="{B0802344-AC40-401A-AD4A-F75EF3240D29}" dt="2024-06-06T06:36:45.224" v="1961" actId="478"/>
          <ac:spMkLst>
            <pc:docMk/>
            <pc:sldMk cId="860246963" sldId="265"/>
            <ac:spMk id="14" creationId="{187F2229-2491-770F-9154-10027F17B0B0}"/>
          </ac:spMkLst>
        </pc:spChg>
        <pc:spChg chg="add mod">
          <ac:chgData name="Mattia Ricchi" userId="f32205aa-be28-4967-b932-940bc9da5ed1" providerId="ADAL" clId="{B0802344-AC40-401A-AD4A-F75EF3240D29}" dt="2024-06-06T06:36:49.899" v="1963" actId="207"/>
          <ac:spMkLst>
            <pc:docMk/>
            <pc:sldMk cId="860246963" sldId="265"/>
            <ac:spMk id="16" creationId="{26B08D1B-B0F6-3475-A37E-FF5E8A6F05E1}"/>
          </ac:spMkLst>
        </pc:spChg>
        <pc:spChg chg="add mod">
          <ac:chgData name="Mattia Ricchi" userId="f32205aa-be28-4967-b932-940bc9da5ed1" providerId="ADAL" clId="{B0802344-AC40-401A-AD4A-F75EF3240D29}" dt="2024-06-06T07:42:03.649" v="2094" actId="207"/>
          <ac:spMkLst>
            <pc:docMk/>
            <pc:sldMk cId="860246963" sldId="265"/>
            <ac:spMk id="17" creationId="{28A36969-1324-B72C-53DE-566E4F57108D}"/>
          </ac:spMkLst>
        </pc:spChg>
        <pc:picChg chg="add mod">
          <ac:chgData name="Mattia Ricchi" userId="f32205aa-be28-4967-b932-940bc9da5ed1" providerId="ADAL" clId="{B0802344-AC40-401A-AD4A-F75EF3240D29}" dt="2024-06-05T08:59:33.476" v="947"/>
          <ac:picMkLst>
            <pc:docMk/>
            <pc:sldMk cId="860246963" sldId="265"/>
            <ac:picMk id="4" creationId="{8433AC67-086F-4218-B927-703C58016E52}"/>
          </ac:picMkLst>
        </pc:picChg>
        <pc:picChg chg="add mod">
          <ac:chgData name="Mattia Ricchi" userId="f32205aa-be28-4967-b932-940bc9da5ed1" providerId="ADAL" clId="{B0802344-AC40-401A-AD4A-F75EF3240D29}" dt="2024-06-05T08:59:33.476" v="947"/>
          <ac:picMkLst>
            <pc:docMk/>
            <pc:sldMk cId="860246963" sldId="265"/>
            <ac:picMk id="5" creationId="{D9AAD9BD-D9A8-4B27-572D-F9059DEBE9CE}"/>
          </ac:picMkLst>
        </pc:picChg>
        <pc:picChg chg="add mod modCrop">
          <ac:chgData name="Mattia Ricchi" userId="f32205aa-be28-4967-b932-940bc9da5ed1" providerId="ADAL" clId="{B0802344-AC40-401A-AD4A-F75EF3240D29}" dt="2024-06-05T15:37:47.651" v="1724" actId="1076"/>
          <ac:picMkLst>
            <pc:docMk/>
            <pc:sldMk cId="860246963" sldId="265"/>
            <ac:picMk id="6" creationId="{8C0DFA0F-C93C-9FF2-D82D-645EDF06CB6C}"/>
          </ac:picMkLst>
        </pc:picChg>
        <pc:picChg chg="add del mod">
          <ac:chgData name="Mattia Ricchi" userId="f32205aa-be28-4967-b932-940bc9da5ed1" providerId="ADAL" clId="{B0802344-AC40-401A-AD4A-F75EF3240D29}" dt="2024-06-06T06:25:17.375" v="1936" actId="478"/>
          <ac:picMkLst>
            <pc:docMk/>
            <pc:sldMk cId="860246963" sldId="265"/>
            <ac:picMk id="10" creationId="{A8C6BD1C-C1AB-E497-9587-2CA054FC2050}"/>
          </ac:picMkLst>
        </pc:picChg>
        <pc:picChg chg="add mod">
          <ac:chgData name="Mattia Ricchi" userId="f32205aa-be28-4967-b932-940bc9da5ed1" providerId="ADAL" clId="{B0802344-AC40-401A-AD4A-F75EF3240D29}" dt="2024-06-06T06:25:15.267" v="1935" actId="29295"/>
          <ac:picMkLst>
            <pc:docMk/>
            <pc:sldMk cId="860246963" sldId="265"/>
            <ac:picMk id="11" creationId="{318B7B2F-0258-3AA9-E33D-3546699DA069}"/>
          </ac:picMkLst>
        </pc:picChg>
        <pc:picChg chg="add del mod">
          <ac:chgData name="Mattia Ricchi" userId="f32205aa-be28-4967-b932-940bc9da5ed1" providerId="ADAL" clId="{B0802344-AC40-401A-AD4A-F75EF3240D29}" dt="2024-06-06T06:36:45.224" v="1961" actId="478"/>
          <ac:picMkLst>
            <pc:docMk/>
            <pc:sldMk cId="860246963" sldId="265"/>
            <ac:picMk id="13" creationId="{679D8F1C-77BB-D416-53B0-BC07113C79A4}"/>
          </ac:picMkLst>
        </pc:picChg>
        <pc:picChg chg="add mod">
          <ac:chgData name="Mattia Ricchi" userId="f32205aa-be28-4967-b932-940bc9da5ed1" providerId="ADAL" clId="{B0802344-AC40-401A-AD4A-F75EF3240D29}" dt="2024-06-06T06:36:54.509" v="1964" actId="29295"/>
          <ac:picMkLst>
            <pc:docMk/>
            <pc:sldMk cId="860246963" sldId="265"/>
            <ac:picMk id="15" creationId="{072947EA-07B2-D460-C7AD-154C7E937388}"/>
          </ac:picMkLst>
        </pc:picChg>
        <pc:cxnChg chg="add mod">
          <ac:chgData name="Mattia Ricchi" userId="f32205aa-be28-4967-b932-940bc9da5ed1" providerId="ADAL" clId="{B0802344-AC40-401A-AD4A-F75EF3240D29}" dt="2024-06-05T15:37:50.346" v="1725" actId="1076"/>
          <ac:cxnSpMkLst>
            <pc:docMk/>
            <pc:sldMk cId="860246963" sldId="265"/>
            <ac:cxnSpMk id="8" creationId="{3C04A5A1-C5CA-E1ED-4C32-3A71A9FDEB37}"/>
          </ac:cxnSpMkLst>
        </pc:cxnChg>
      </pc:sldChg>
      <pc:sldChg chg="addSp delSp modSp mod">
        <pc:chgData name="Mattia Ricchi" userId="f32205aa-be28-4967-b932-940bc9da5ed1" providerId="ADAL" clId="{B0802344-AC40-401A-AD4A-F75EF3240D29}" dt="2024-06-07T08:48:00.120" v="4782" actId="478"/>
        <pc:sldMkLst>
          <pc:docMk/>
          <pc:sldMk cId="2606346116" sldId="266"/>
        </pc:sldMkLst>
        <pc:spChg chg="mod">
          <ac:chgData name="Mattia Ricchi" userId="f32205aa-be28-4967-b932-940bc9da5ed1" providerId="ADAL" clId="{B0802344-AC40-401A-AD4A-F75EF3240D29}" dt="2024-06-05T08:15:30.927" v="340" actId="790"/>
          <ac:spMkLst>
            <pc:docMk/>
            <pc:sldMk cId="2606346116" sldId="266"/>
            <ac:spMk id="2" creationId="{00000000-0000-0000-0000-000000000000}"/>
          </ac:spMkLst>
        </pc:spChg>
        <pc:spChg chg="del mod">
          <ac:chgData name="Mattia Ricchi" userId="f32205aa-be28-4967-b932-940bc9da5ed1" providerId="ADAL" clId="{B0802344-AC40-401A-AD4A-F75EF3240D29}" dt="2024-06-07T08:47:55.506" v="4780" actId="478"/>
          <ac:spMkLst>
            <pc:docMk/>
            <pc:sldMk cId="2606346116" sldId="266"/>
            <ac:spMk id="3" creationId="{00000000-0000-0000-0000-000000000000}"/>
          </ac:spMkLst>
        </pc:spChg>
        <pc:spChg chg="add del mod">
          <ac:chgData name="Mattia Ricchi" userId="f32205aa-be28-4967-b932-940bc9da5ed1" providerId="ADAL" clId="{B0802344-AC40-401A-AD4A-F75EF3240D29}" dt="2024-06-07T08:48:00.120" v="4782" actId="478"/>
          <ac:spMkLst>
            <pc:docMk/>
            <pc:sldMk cId="2606346116" sldId="266"/>
            <ac:spMk id="12" creationId="{B4AD888E-D505-0828-975C-6341D7D59CB1}"/>
          </ac:spMkLst>
        </pc:spChg>
        <pc:spChg chg="add mod">
          <ac:chgData name="Mattia Ricchi" userId="f32205aa-be28-4967-b932-940bc9da5ed1" providerId="ADAL" clId="{B0802344-AC40-401A-AD4A-F75EF3240D29}" dt="2024-06-07T08:47:55.903" v="4781"/>
          <ac:spMkLst>
            <pc:docMk/>
            <pc:sldMk cId="2606346116" sldId="266"/>
            <ac:spMk id="14" creationId="{AED0C956-8D32-4B90-CD93-FEE0239FA9A4}"/>
          </ac:spMkLst>
        </pc:spChg>
        <pc:picChg chg="add mod">
          <ac:chgData name="Mattia Ricchi" userId="f32205aa-be28-4967-b932-940bc9da5ed1" providerId="ADAL" clId="{B0802344-AC40-401A-AD4A-F75EF3240D29}" dt="2024-06-05T08:59:34.765" v="948"/>
          <ac:picMkLst>
            <pc:docMk/>
            <pc:sldMk cId="2606346116" sldId="266"/>
            <ac:picMk id="4" creationId="{A99EEF55-E9D0-C400-2969-6793727B749D}"/>
          </ac:picMkLst>
        </pc:picChg>
        <pc:picChg chg="add mod">
          <ac:chgData name="Mattia Ricchi" userId="f32205aa-be28-4967-b932-940bc9da5ed1" providerId="ADAL" clId="{B0802344-AC40-401A-AD4A-F75EF3240D29}" dt="2024-06-05T08:59:34.765" v="948"/>
          <ac:picMkLst>
            <pc:docMk/>
            <pc:sldMk cId="2606346116" sldId="266"/>
            <ac:picMk id="5" creationId="{78815C2C-0504-7C16-2A18-BB0CFCD1766C}"/>
          </ac:picMkLst>
        </pc:picChg>
        <pc:picChg chg="add mod">
          <ac:chgData name="Mattia Ricchi" userId="f32205aa-be28-4967-b932-940bc9da5ed1" providerId="ADAL" clId="{B0802344-AC40-401A-AD4A-F75EF3240D29}" dt="2024-06-06T13:27:48.284" v="3615" actId="208"/>
          <ac:picMkLst>
            <pc:docMk/>
            <pc:sldMk cId="2606346116" sldId="266"/>
            <ac:picMk id="7" creationId="{3FE739B3-BD2F-231F-8B05-524E912E0BDC}"/>
          </ac:picMkLst>
        </pc:picChg>
        <pc:picChg chg="add mod">
          <ac:chgData name="Mattia Ricchi" userId="f32205aa-be28-4967-b932-940bc9da5ed1" providerId="ADAL" clId="{B0802344-AC40-401A-AD4A-F75EF3240D29}" dt="2024-06-07T08:46:41.078" v="4773" actId="208"/>
          <ac:picMkLst>
            <pc:docMk/>
            <pc:sldMk cId="2606346116" sldId="266"/>
            <ac:picMk id="8" creationId="{183C71EF-E046-689B-5344-2320AFF6CBC7}"/>
          </ac:picMkLst>
        </pc:picChg>
        <pc:picChg chg="add del mod modCrop">
          <ac:chgData name="Mattia Ricchi" userId="f32205aa-be28-4967-b932-940bc9da5ed1" providerId="ADAL" clId="{B0802344-AC40-401A-AD4A-F75EF3240D29}" dt="2024-06-07T08:46:15.385" v="4766" actId="478"/>
          <ac:picMkLst>
            <pc:docMk/>
            <pc:sldMk cId="2606346116" sldId="266"/>
            <ac:picMk id="9" creationId="{FD64981A-6560-B601-774D-55207AFD16F8}"/>
          </ac:picMkLst>
        </pc:picChg>
        <pc:picChg chg="add mod">
          <ac:chgData name="Mattia Ricchi" userId="f32205aa-be28-4967-b932-940bc9da5ed1" providerId="ADAL" clId="{B0802344-AC40-401A-AD4A-F75EF3240D29}" dt="2024-06-07T08:46:26.478" v="4770" actId="1076"/>
          <ac:picMkLst>
            <pc:docMk/>
            <pc:sldMk cId="2606346116" sldId="266"/>
            <ac:picMk id="11" creationId="{5F9FD9C1-A2AF-8D87-E54F-7A3E778C2419}"/>
          </ac:picMkLst>
        </pc:picChg>
        <pc:picChg chg="add mod">
          <ac:chgData name="Mattia Ricchi" userId="f32205aa-be28-4967-b932-940bc9da5ed1" providerId="ADAL" clId="{B0802344-AC40-401A-AD4A-F75EF3240D29}" dt="2024-06-06T13:28:43.157" v="3625" actId="208"/>
          <ac:picMkLst>
            <pc:docMk/>
            <pc:sldMk cId="2606346116" sldId="266"/>
            <ac:picMk id="13" creationId="{501D902A-4E1A-E9B1-A588-3CE483920DCE}"/>
          </ac:picMkLst>
        </pc:picChg>
        <pc:picChg chg="add mod">
          <ac:chgData name="Mattia Ricchi" userId="f32205aa-be28-4967-b932-940bc9da5ed1" providerId="ADAL" clId="{B0802344-AC40-401A-AD4A-F75EF3240D29}" dt="2024-06-06T13:30:57.675" v="3629" actId="208"/>
          <ac:picMkLst>
            <pc:docMk/>
            <pc:sldMk cId="2606346116" sldId="266"/>
            <ac:picMk id="15" creationId="{36D65E00-C28B-DF5B-B315-BD184EAB810D}"/>
          </ac:picMkLst>
        </pc:picChg>
        <pc:picChg chg="add mod">
          <ac:chgData name="Mattia Ricchi" userId="f32205aa-be28-4967-b932-940bc9da5ed1" providerId="ADAL" clId="{B0802344-AC40-401A-AD4A-F75EF3240D29}" dt="2024-06-06T13:40:42.854" v="3671" actId="1076"/>
          <ac:picMkLst>
            <pc:docMk/>
            <pc:sldMk cId="2606346116" sldId="266"/>
            <ac:picMk id="16" creationId="{70322C89-729F-08DC-73E6-8FBC84B95287}"/>
          </ac:picMkLst>
        </pc:picChg>
        <pc:picChg chg="add mod">
          <ac:chgData name="Mattia Ricchi" userId="f32205aa-be28-4967-b932-940bc9da5ed1" providerId="ADAL" clId="{B0802344-AC40-401A-AD4A-F75EF3240D29}" dt="2024-06-06T13:40:31.491" v="3669" actId="1076"/>
          <ac:picMkLst>
            <pc:docMk/>
            <pc:sldMk cId="2606346116" sldId="266"/>
            <ac:picMk id="17" creationId="{A080400F-6765-B137-D856-28C6A7D68999}"/>
          </ac:picMkLst>
        </pc:picChg>
        <pc:picChg chg="add mod">
          <ac:chgData name="Mattia Ricchi" userId="f32205aa-be28-4967-b932-940bc9da5ed1" providerId="ADAL" clId="{B0802344-AC40-401A-AD4A-F75EF3240D29}" dt="2024-06-06T13:40:38.055" v="3670" actId="1076"/>
          <ac:picMkLst>
            <pc:docMk/>
            <pc:sldMk cId="2606346116" sldId="266"/>
            <ac:picMk id="18" creationId="{77DB9498-E089-3DDD-BEC8-9C3D911BB200}"/>
          </ac:picMkLst>
        </pc:picChg>
      </pc:sldChg>
      <pc:sldChg chg="addSp modSp mod">
        <pc:chgData name="Mattia Ricchi" userId="f32205aa-be28-4967-b932-940bc9da5ed1" providerId="ADAL" clId="{B0802344-AC40-401A-AD4A-F75EF3240D29}" dt="2024-06-06T09:15:02.647" v="3135" actId="1076"/>
        <pc:sldMkLst>
          <pc:docMk/>
          <pc:sldMk cId="2254969360" sldId="267"/>
        </pc:sldMkLst>
        <pc:spChg chg="mod">
          <ac:chgData name="Mattia Ricchi" userId="f32205aa-be28-4967-b932-940bc9da5ed1" providerId="ADAL" clId="{B0802344-AC40-401A-AD4A-F75EF3240D29}" dt="2024-06-05T09:01:28.163" v="984" actId="20577"/>
          <ac:spMkLst>
            <pc:docMk/>
            <pc:sldMk cId="2254969360" sldId="267"/>
            <ac:spMk id="2" creationId="{00000000-0000-0000-0000-000000000000}"/>
          </ac:spMkLst>
        </pc:spChg>
        <pc:spChg chg="mod">
          <ac:chgData name="Mattia Ricchi" userId="f32205aa-be28-4967-b932-940bc9da5ed1" providerId="ADAL" clId="{B0802344-AC40-401A-AD4A-F75EF3240D29}" dt="2024-06-05T09:02:15.081" v="1014" actId="1076"/>
          <ac:spMkLst>
            <pc:docMk/>
            <pc:sldMk cId="2254969360" sldId="267"/>
            <ac:spMk id="3" creationId="{00000000-0000-0000-0000-000000000000}"/>
          </ac:spMkLst>
        </pc:spChg>
        <pc:spChg chg="mod">
          <ac:chgData name="Mattia Ricchi" userId="f32205aa-be28-4967-b932-940bc9da5ed1" providerId="ADAL" clId="{B0802344-AC40-401A-AD4A-F75EF3240D29}" dt="2024-06-05T09:02:22.364" v="1015" actId="1076"/>
          <ac:spMkLst>
            <pc:docMk/>
            <pc:sldMk cId="2254969360" sldId="267"/>
            <ac:spMk id="4" creationId="{00000000-0000-0000-0000-000000000000}"/>
          </ac:spMkLst>
        </pc:spChg>
        <pc:spChg chg="add mod">
          <ac:chgData name="Mattia Ricchi" userId="f32205aa-be28-4967-b932-940bc9da5ed1" providerId="ADAL" clId="{B0802344-AC40-401A-AD4A-F75EF3240D29}" dt="2024-06-05T09:00:47.711" v="966" actId="208"/>
          <ac:spMkLst>
            <pc:docMk/>
            <pc:sldMk cId="2254969360" sldId="267"/>
            <ac:spMk id="8" creationId="{A15603D8-58BA-AAE7-672A-6AE87C36F781}"/>
          </ac:spMkLst>
        </pc:spChg>
        <pc:spChg chg="add mod">
          <ac:chgData name="Mattia Ricchi" userId="f32205aa-be28-4967-b932-940bc9da5ed1" providerId="ADAL" clId="{B0802344-AC40-401A-AD4A-F75EF3240D29}" dt="2024-06-05T09:02:50.511" v="1054" actId="207"/>
          <ac:spMkLst>
            <pc:docMk/>
            <pc:sldMk cId="2254969360" sldId="267"/>
            <ac:spMk id="9" creationId="{A178303C-ABB2-89BF-DFEB-EA9B4A59A8EF}"/>
          </ac:spMkLst>
        </pc:spChg>
        <pc:spChg chg="add mod">
          <ac:chgData name="Mattia Ricchi" userId="f32205aa-be28-4967-b932-940bc9da5ed1" providerId="ADAL" clId="{B0802344-AC40-401A-AD4A-F75EF3240D29}" dt="2024-06-06T09:15:02.647" v="3135" actId="1076"/>
          <ac:spMkLst>
            <pc:docMk/>
            <pc:sldMk cId="2254969360" sldId="267"/>
            <ac:spMk id="10" creationId="{71BC73D0-050E-1C85-34EA-53A50FA14FB7}"/>
          </ac:spMkLst>
        </pc:spChg>
        <pc:picChg chg="add mod">
          <ac:chgData name="Mattia Ricchi" userId="f32205aa-be28-4967-b932-940bc9da5ed1" providerId="ADAL" clId="{B0802344-AC40-401A-AD4A-F75EF3240D29}" dt="2024-06-05T09:01:00.469" v="967" actId="1076"/>
          <ac:picMkLst>
            <pc:docMk/>
            <pc:sldMk cId="2254969360" sldId="267"/>
            <ac:picMk id="5" creationId="{B3B9A3AB-879A-F088-2B30-4F6D91BDCD46}"/>
          </ac:picMkLst>
        </pc:picChg>
        <pc:picChg chg="add mod ord">
          <ac:chgData name="Mattia Ricchi" userId="f32205aa-be28-4967-b932-940bc9da5ed1" providerId="ADAL" clId="{B0802344-AC40-401A-AD4A-F75EF3240D29}" dt="2024-06-05T09:01:05.337" v="969" actId="166"/>
          <ac:picMkLst>
            <pc:docMk/>
            <pc:sldMk cId="2254969360" sldId="267"/>
            <ac:picMk id="6" creationId="{FAC429CF-3FC0-4F32-8B1B-8874D7B1041E}"/>
          </ac:picMkLst>
        </pc:picChg>
        <pc:picChg chg="add mod ord">
          <ac:chgData name="Mattia Ricchi" userId="f32205aa-be28-4967-b932-940bc9da5ed1" providerId="ADAL" clId="{B0802344-AC40-401A-AD4A-F75EF3240D29}" dt="2024-06-05T09:01:15.104" v="971" actId="166"/>
          <ac:picMkLst>
            <pc:docMk/>
            <pc:sldMk cId="2254969360" sldId="267"/>
            <ac:picMk id="7" creationId="{89DFA8A2-900E-94C1-3136-DCADF3CD99CC}"/>
          </ac:picMkLst>
        </pc:picChg>
      </pc:sldChg>
      <pc:sldChg chg="addSp modSp new mod ord">
        <pc:chgData name="Mattia Ricchi" userId="f32205aa-be28-4967-b932-940bc9da5ed1" providerId="ADAL" clId="{B0802344-AC40-401A-AD4A-F75EF3240D29}" dt="2024-06-07T06:43:56.263" v="4645" actId="20577"/>
        <pc:sldMkLst>
          <pc:docMk/>
          <pc:sldMk cId="1228607061" sldId="268"/>
        </pc:sldMkLst>
        <pc:spChg chg="mod">
          <ac:chgData name="Mattia Ricchi" userId="f32205aa-be28-4967-b932-940bc9da5ed1" providerId="ADAL" clId="{B0802344-AC40-401A-AD4A-F75EF3240D29}" dt="2024-06-07T06:43:56.263" v="4645" actId="20577"/>
          <ac:spMkLst>
            <pc:docMk/>
            <pc:sldMk cId="1228607061" sldId="268"/>
            <ac:spMk id="2" creationId="{D78F01B0-F30C-A927-41FF-F2CED756656F}"/>
          </ac:spMkLst>
        </pc:spChg>
        <pc:spChg chg="mod">
          <ac:chgData name="Mattia Ricchi" userId="f32205aa-be28-4967-b932-940bc9da5ed1" providerId="ADAL" clId="{B0802344-AC40-401A-AD4A-F75EF3240D29}" dt="2024-06-06T15:04:44.419" v="4595" actId="790"/>
          <ac:spMkLst>
            <pc:docMk/>
            <pc:sldMk cId="1228607061" sldId="268"/>
            <ac:spMk id="3" creationId="{A063CD08-4194-AD40-BDC1-F691F0B9739E}"/>
          </ac:spMkLst>
        </pc:spChg>
        <pc:picChg chg="add mod">
          <ac:chgData name="Mattia Ricchi" userId="f32205aa-be28-4967-b932-940bc9da5ed1" providerId="ADAL" clId="{B0802344-AC40-401A-AD4A-F75EF3240D29}" dt="2024-06-05T08:59:35.851" v="949"/>
          <ac:picMkLst>
            <pc:docMk/>
            <pc:sldMk cId="1228607061" sldId="268"/>
            <ac:picMk id="4" creationId="{BDF34793-20C4-74D0-4EE0-8E72D67B5F7D}"/>
          </ac:picMkLst>
        </pc:picChg>
        <pc:picChg chg="add mod">
          <ac:chgData name="Mattia Ricchi" userId="f32205aa-be28-4967-b932-940bc9da5ed1" providerId="ADAL" clId="{B0802344-AC40-401A-AD4A-F75EF3240D29}" dt="2024-06-05T08:59:35.851" v="949"/>
          <ac:picMkLst>
            <pc:docMk/>
            <pc:sldMk cId="1228607061" sldId="268"/>
            <ac:picMk id="5" creationId="{8CD9E6DB-5429-ECE1-8896-44CC281E1D38}"/>
          </ac:picMkLst>
        </pc:picChg>
      </pc:sldChg>
      <pc:sldChg chg="addSp delSp modSp new mod delAnim modAnim">
        <pc:chgData name="Mattia Ricchi" userId="f32205aa-be28-4967-b932-940bc9da5ed1" providerId="ADAL" clId="{B0802344-AC40-401A-AD4A-F75EF3240D29}" dt="2024-06-06T10:25:01.299" v="3391" actId="208"/>
        <pc:sldMkLst>
          <pc:docMk/>
          <pc:sldMk cId="4217496531" sldId="269"/>
        </pc:sldMkLst>
        <pc:spChg chg="mod">
          <ac:chgData name="Mattia Ricchi" userId="f32205aa-be28-4967-b932-940bc9da5ed1" providerId="ADAL" clId="{B0802344-AC40-401A-AD4A-F75EF3240D29}" dt="2024-06-05T08:17:09.668" v="450" actId="20577"/>
          <ac:spMkLst>
            <pc:docMk/>
            <pc:sldMk cId="4217496531" sldId="269"/>
            <ac:spMk id="2" creationId="{25CB46CA-892F-6F0E-A64E-B851FB39DBFE}"/>
          </ac:spMkLst>
        </pc:spChg>
        <pc:spChg chg="del">
          <ac:chgData name="Mattia Ricchi" userId="f32205aa-be28-4967-b932-940bc9da5ed1" providerId="ADAL" clId="{B0802344-AC40-401A-AD4A-F75EF3240D29}" dt="2024-06-06T08:03:30.770" v="2153" actId="478"/>
          <ac:spMkLst>
            <pc:docMk/>
            <pc:sldMk cId="4217496531" sldId="269"/>
            <ac:spMk id="3" creationId="{7C5F21FD-17F1-160F-6166-3CB450E093B7}"/>
          </ac:spMkLst>
        </pc:spChg>
        <pc:spChg chg="add mod">
          <ac:chgData name="Mattia Ricchi" userId="f32205aa-be28-4967-b932-940bc9da5ed1" providerId="ADAL" clId="{B0802344-AC40-401A-AD4A-F75EF3240D29}" dt="2024-06-06T10:06:09.228" v="3190" actId="947"/>
          <ac:spMkLst>
            <pc:docMk/>
            <pc:sldMk cId="4217496531" sldId="269"/>
            <ac:spMk id="19" creationId="{EC006935-931B-64F4-0A8D-20FB73E613EF}"/>
          </ac:spMkLst>
        </pc:spChg>
        <pc:spChg chg="add mod">
          <ac:chgData name="Mattia Ricchi" userId="f32205aa-be28-4967-b932-940bc9da5ed1" providerId="ADAL" clId="{B0802344-AC40-401A-AD4A-F75EF3240D29}" dt="2024-06-06T10:06:15.396" v="3191" actId="947"/>
          <ac:spMkLst>
            <pc:docMk/>
            <pc:sldMk cId="4217496531" sldId="269"/>
            <ac:spMk id="20" creationId="{633FD966-D588-DF69-6B5F-E8D2B05AD1E8}"/>
          </ac:spMkLst>
        </pc:spChg>
        <pc:spChg chg="add mod">
          <ac:chgData name="Mattia Ricchi" userId="f32205aa-be28-4967-b932-940bc9da5ed1" providerId="ADAL" clId="{B0802344-AC40-401A-AD4A-F75EF3240D29}" dt="2024-06-06T08:19:59.862" v="2275"/>
          <ac:spMkLst>
            <pc:docMk/>
            <pc:sldMk cId="4217496531" sldId="269"/>
            <ac:spMk id="21" creationId="{AF90AA68-1314-8D1E-28F0-3444565A8650}"/>
          </ac:spMkLst>
        </pc:spChg>
        <pc:spChg chg="add mod">
          <ac:chgData name="Mattia Ricchi" userId="f32205aa-be28-4967-b932-940bc9da5ed1" providerId="ADAL" clId="{B0802344-AC40-401A-AD4A-F75EF3240D29}" dt="2024-06-06T10:24:28.428" v="3390" actId="1076"/>
          <ac:spMkLst>
            <pc:docMk/>
            <pc:sldMk cId="4217496531" sldId="269"/>
            <ac:spMk id="25" creationId="{0B60C26A-2841-194C-9D5D-26AC6C7942A5}"/>
          </ac:spMkLst>
        </pc:spChg>
        <pc:picChg chg="add mod">
          <ac:chgData name="Mattia Ricchi" userId="f32205aa-be28-4967-b932-940bc9da5ed1" providerId="ADAL" clId="{B0802344-AC40-401A-AD4A-F75EF3240D29}" dt="2024-06-05T08:59:36.911" v="950"/>
          <ac:picMkLst>
            <pc:docMk/>
            <pc:sldMk cId="4217496531" sldId="269"/>
            <ac:picMk id="4" creationId="{4D80E0FB-79FC-E43C-F8D5-87A485A38DA3}"/>
          </ac:picMkLst>
        </pc:picChg>
        <pc:picChg chg="add mod">
          <ac:chgData name="Mattia Ricchi" userId="f32205aa-be28-4967-b932-940bc9da5ed1" providerId="ADAL" clId="{B0802344-AC40-401A-AD4A-F75EF3240D29}" dt="2024-06-05T08:59:36.911" v="950"/>
          <ac:picMkLst>
            <pc:docMk/>
            <pc:sldMk cId="4217496531" sldId="269"/>
            <ac:picMk id="5" creationId="{BC7320F5-1032-CBF9-797D-03402A9EAF5D}"/>
          </ac:picMkLst>
        </pc:picChg>
        <pc:picChg chg="add mod ord modCrop">
          <ac:chgData name="Mattia Ricchi" userId="f32205aa-be28-4967-b932-940bc9da5ed1" providerId="ADAL" clId="{B0802344-AC40-401A-AD4A-F75EF3240D29}" dt="2024-06-06T08:03:50.375" v="2160" actId="1076"/>
          <ac:picMkLst>
            <pc:docMk/>
            <pc:sldMk cId="4217496531" sldId="269"/>
            <ac:picMk id="6" creationId="{9B1A412C-71D8-CA0D-EE11-5AB4E2589859}"/>
          </ac:picMkLst>
        </pc:picChg>
        <pc:picChg chg="add mod">
          <ac:chgData name="Mattia Ricchi" userId="f32205aa-be28-4967-b932-940bc9da5ed1" providerId="ADAL" clId="{B0802344-AC40-401A-AD4A-F75EF3240D29}" dt="2024-06-06T07:59:33.370" v="2106" actId="1076"/>
          <ac:picMkLst>
            <pc:docMk/>
            <pc:sldMk cId="4217496531" sldId="269"/>
            <ac:picMk id="7" creationId="{BD21741F-7B58-2518-32D8-981864452D49}"/>
          </ac:picMkLst>
        </pc:picChg>
        <pc:picChg chg="add del mod">
          <ac:chgData name="Mattia Ricchi" userId="f32205aa-be28-4967-b932-940bc9da5ed1" providerId="ADAL" clId="{B0802344-AC40-401A-AD4A-F75EF3240D29}" dt="2024-06-06T08:04:54.636" v="2174" actId="478"/>
          <ac:picMkLst>
            <pc:docMk/>
            <pc:sldMk cId="4217496531" sldId="269"/>
            <ac:picMk id="8" creationId="{110A4AE1-3B84-F22F-FB62-5F9F99AF381A}"/>
          </ac:picMkLst>
        </pc:picChg>
        <pc:picChg chg="add mod">
          <ac:chgData name="Mattia Ricchi" userId="f32205aa-be28-4967-b932-940bc9da5ed1" providerId="ADAL" clId="{B0802344-AC40-401A-AD4A-F75EF3240D29}" dt="2024-06-06T08:03:42.071" v="2156" actId="1076"/>
          <ac:picMkLst>
            <pc:docMk/>
            <pc:sldMk cId="4217496531" sldId="269"/>
            <ac:picMk id="9" creationId="{C56EEFE0-4822-7207-0D5C-705C34B97BB6}"/>
          </ac:picMkLst>
        </pc:picChg>
        <pc:picChg chg="add mod ord">
          <ac:chgData name="Mattia Ricchi" userId="f32205aa-be28-4967-b932-940bc9da5ed1" providerId="ADAL" clId="{B0802344-AC40-401A-AD4A-F75EF3240D29}" dt="2024-06-06T08:03:47.048" v="2159" actId="1076"/>
          <ac:picMkLst>
            <pc:docMk/>
            <pc:sldMk cId="4217496531" sldId="269"/>
            <ac:picMk id="10" creationId="{BAE99731-FBEE-FF5E-5E51-1D84BBDE87F5}"/>
          </ac:picMkLst>
        </pc:picChg>
        <pc:picChg chg="add mod">
          <ac:chgData name="Mattia Ricchi" userId="f32205aa-be28-4967-b932-940bc9da5ed1" providerId="ADAL" clId="{B0802344-AC40-401A-AD4A-F75EF3240D29}" dt="2024-06-06T08:03:40.575" v="2155" actId="1076"/>
          <ac:picMkLst>
            <pc:docMk/>
            <pc:sldMk cId="4217496531" sldId="269"/>
            <ac:picMk id="11" creationId="{7A353DAF-A0C7-E4F3-2289-E43709579795}"/>
          </ac:picMkLst>
        </pc:picChg>
        <pc:picChg chg="add del mod">
          <ac:chgData name="Mattia Ricchi" userId="f32205aa-be28-4967-b932-940bc9da5ed1" providerId="ADAL" clId="{B0802344-AC40-401A-AD4A-F75EF3240D29}" dt="2024-06-06T08:02:43.084" v="2152" actId="478"/>
          <ac:picMkLst>
            <pc:docMk/>
            <pc:sldMk cId="4217496531" sldId="269"/>
            <ac:picMk id="12" creationId="{6B6C8DC1-1828-2038-12B4-1BC3D226CB8E}"/>
          </ac:picMkLst>
        </pc:picChg>
        <pc:picChg chg="add mod ord">
          <ac:chgData name="Mattia Ricchi" userId="f32205aa-be28-4967-b932-940bc9da5ed1" providerId="ADAL" clId="{B0802344-AC40-401A-AD4A-F75EF3240D29}" dt="2024-06-06T08:03:52.509" v="2161" actId="1076"/>
          <ac:picMkLst>
            <pc:docMk/>
            <pc:sldMk cId="4217496531" sldId="269"/>
            <ac:picMk id="13" creationId="{8141C39C-1367-7AFA-C940-2DFCAD4C2474}"/>
          </ac:picMkLst>
        </pc:picChg>
        <pc:picChg chg="add mod ord">
          <ac:chgData name="Mattia Ricchi" userId="f32205aa-be28-4967-b932-940bc9da5ed1" providerId="ADAL" clId="{B0802344-AC40-401A-AD4A-F75EF3240D29}" dt="2024-06-06T08:03:45.779" v="2158" actId="1076"/>
          <ac:picMkLst>
            <pc:docMk/>
            <pc:sldMk cId="4217496531" sldId="269"/>
            <ac:picMk id="14" creationId="{5803D7CB-957A-4B0C-ED04-C4EF4506449C}"/>
          </ac:picMkLst>
        </pc:picChg>
        <pc:picChg chg="add mod">
          <ac:chgData name="Mattia Ricchi" userId="f32205aa-be28-4967-b932-940bc9da5ed1" providerId="ADAL" clId="{B0802344-AC40-401A-AD4A-F75EF3240D29}" dt="2024-06-06T08:03:44.255" v="2157" actId="1076"/>
          <ac:picMkLst>
            <pc:docMk/>
            <pc:sldMk cId="4217496531" sldId="269"/>
            <ac:picMk id="15" creationId="{2CACDEBB-C0B5-04F4-036B-85F92F344275}"/>
          </ac:picMkLst>
        </pc:picChg>
        <pc:picChg chg="add mod">
          <ac:chgData name="Mattia Ricchi" userId="f32205aa-be28-4967-b932-940bc9da5ed1" providerId="ADAL" clId="{B0802344-AC40-401A-AD4A-F75EF3240D29}" dt="2024-06-06T08:04:46.015" v="2172"/>
          <ac:picMkLst>
            <pc:docMk/>
            <pc:sldMk cId="4217496531" sldId="269"/>
            <ac:picMk id="16" creationId="{97CE4821-270C-6EB7-6523-0370F5E26EB1}"/>
          </ac:picMkLst>
        </pc:picChg>
        <pc:picChg chg="add mod">
          <ac:chgData name="Mattia Ricchi" userId="f32205aa-be28-4967-b932-940bc9da5ed1" providerId="ADAL" clId="{B0802344-AC40-401A-AD4A-F75EF3240D29}" dt="2024-06-06T08:17:47.364" v="2263" actId="29295"/>
          <ac:picMkLst>
            <pc:docMk/>
            <pc:sldMk cId="4217496531" sldId="269"/>
            <ac:picMk id="17" creationId="{0D9CCBC7-F41F-727F-2B5E-D0CA6FC83483}"/>
          </ac:picMkLst>
        </pc:picChg>
        <pc:picChg chg="add mod">
          <ac:chgData name="Mattia Ricchi" userId="f32205aa-be28-4967-b932-940bc9da5ed1" providerId="ADAL" clId="{B0802344-AC40-401A-AD4A-F75EF3240D29}" dt="2024-06-06T08:17:47.364" v="2263" actId="29295"/>
          <ac:picMkLst>
            <pc:docMk/>
            <pc:sldMk cId="4217496531" sldId="269"/>
            <ac:picMk id="18" creationId="{B1F61E20-4F9A-0399-92DA-259C2A34F651}"/>
          </ac:picMkLst>
        </pc:picChg>
        <pc:picChg chg="add del mod">
          <ac:chgData name="Mattia Ricchi" userId="f32205aa-be28-4967-b932-940bc9da5ed1" providerId="ADAL" clId="{B0802344-AC40-401A-AD4A-F75EF3240D29}" dt="2024-06-06T10:21:10.147" v="3369" actId="478"/>
          <ac:picMkLst>
            <pc:docMk/>
            <pc:sldMk cId="4217496531" sldId="269"/>
            <ac:picMk id="22" creationId="{8450B7C4-536E-8F1C-8998-D04DD2FA1BB9}"/>
          </ac:picMkLst>
        </pc:picChg>
        <pc:cxnChg chg="add mod">
          <ac:chgData name="Mattia Ricchi" userId="f32205aa-be28-4967-b932-940bc9da5ed1" providerId="ADAL" clId="{B0802344-AC40-401A-AD4A-F75EF3240D29}" dt="2024-06-06T10:25:01.299" v="3391" actId="208"/>
          <ac:cxnSpMkLst>
            <pc:docMk/>
            <pc:sldMk cId="4217496531" sldId="269"/>
            <ac:cxnSpMk id="24" creationId="{A3BDE7C9-9754-BC59-2FDB-3045ED2D06C4}"/>
          </ac:cxnSpMkLst>
        </pc:cxnChg>
      </pc:sldChg>
      <pc:sldChg chg="addSp delSp modSp new mod modNotesTx">
        <pc:chgData name="Mattia Ricchi" userId="f32205aa-be28-4967-b932-940bc9da5ed1" providerId="ADAL" clId="{B0802344-AC40-401A-AD4A-F75EF3240D29}" dt="2024-06-07T09:08:19.553" v="4829"/>
        <pc:sldMkLst>
          <pc:docMk/>
          <pc:sldMk cId="1205212322" sldId="270"/>
        </pc:sldMkLst>
        <pc:spChg chg="mod">
          <ac:chgData name="Mattia Ricchi" userId="f32205aa-be28-4967-b932-940bc9da5ed1" providerId="ADAL" clId="{B0802344-AC40-401A-AD4A-F75EF3240D29}" dt="2024-06-05T08:17:40.260" v="491" actId="20577"/>
          <ac:spMkLst>
            <pc:docMk/>
            <pc:sldMk cId="1205212322" sldId="270"/>
            <ac:spMk id="2" creationId="{31130325-5376-CC44-988B-F3F6FF985BFC}"/>
          </ac:spMkLst>
        </pc:spChg>
        <pc:spChg chg="mod">
          <ac:chgData name="Mattia Ricchi" userId="f32205aa-be28-4967-b932-940bc9da5ed1" providerId="ADAL" clId="{B0802344-AC40-401A-AD4A-F75EF3240D29}" dt="2024-06-06T12:57:57.319" v="3484" actId="113"/>
          <ac:spMkLst>
            <pc:docMk/>
            <pc:sldMk cId="1205212322" sldId="270"/>
            <ac:spMk id="3" creationId="{B61C0AD0-4126-7FFD-5E9F-BC466446326E}"/>
          </ac:spMkLst>
        </pc:spChg>
        <pc:spChg chg="add mod">
          <ac:chgData name="Mattia Ricchi" userId="f32205aa-be28-4967-b932-940bc9da5ed1" providerId="ADAL" clId="{B0802344-AC40-401A-AD4A-F75EF3240D29}" dt="2024-06-07T06:38:53.789" v="4612"/>
          <ac:spMkLst>
            <pc:docMk/>
            <pc:sldMk cId="1205212322" sldId="270"/>
            <ac:spMk id="6" creationId="{74616E8D-9452-05B9-8DE7-6B1276093CCE}"/>
          </ac:spMkLst>
        </pc:spChg>
        <pc:spChg chg="add mod">
          <ac:chgData name="Mattia Ricchi" userId="f32205aa-be28-4967-b932-940bc9da5ed1" providerId="ADAL" clId="{B0802344-AC40-401A-AD4A-F75EF3240D29}" dt="2024-06-07T06:38:53.789" v="4612"/>
          <ac:spMkLst>
            <pc:docMk/>
            <pc:sldMk cId="1205212322" sldId="270"/>
            <ac:spMk id="8" creationId="{6C5E4E19-A0D8-9F36-5D09-DD457A24B842}"/>
          </ac:spMkLst>
        </pc:spChg>
        <pc:spChg chg="add mod ord">
          <ac:chgData name="Mattia Ricchi" userId="f32205aa-be28-4967-b932-940bc9da5ed1" providerId="ADAL" clId="{B0802344-AC40-401A-AD4A-F75EF3240D29}" dt="2024-06-06T08:36:21.434" v="2499" actId="1076"/>
          <ac:spMkLst>
            <pc:docMk/>
            <pc:sldMk cId="1205212322" sldId="270"/>
            <ac:spMk id="10" creationId="{2D2D7D9F-BD54-7946-1BA1-18048368926C}"/>
          </ac:spMkLst>
        </pc:spChg>
        <pc:spChg chg="add mod">
          <ac:chgData name="Mattia Ricchi" userId="f32205aa-be28-4967-b932-940bc9da5ed1" providerId="ADAL" clId="{B0802344-AC40-401A-AD4A-F75EF3240D29}" dt="2024-06-06T08:36:10.762" v="2497" actId="1076"/>
          <ac:spMkLst>
            <pc:docMk/>
            <pc:sldMk cId="1205212322" sldId="270"/>
            <ac:spMk id="11" creationId="{7B73B595-DC4E-F707-035D-D51F89932E51}"/>
          </ac:spMkLst>
        </pc:spChg>
        <pc:spChg chg="add del mod">
          <ac:chgData name="Mattia Ricchi" userId="f32205aa-be28-4967-b932-940bc9da5ed1" providerId="ADAL" clId="{B0802344-AC40-401A-AD4A-F75EF3240D29}" dt="2024-06-06T08:44:18.022" v="2524" actId="478"/>
          <ac:spMkLst>
            <pc:docMk/>
            <pc:sldMk cId="1205212322" sldId="270"/>
            <ac:spMk id="13" creationId="{36C54E7B-A0B5-D872-BE0C-81D47A65AB49}"/>
          </ac:spMkLst>
        </pc:spChg>
        <pc:spChg chg="add mod">
          <ac:chgData name="Mattia Ricchi" userId="f32205aa-be28-4967-b932-940bc9da5ed1" providerId="ADAL" clId="{B0802344-AC40-401A-AD4A-F75EF3240D29}" dt="2024-06-06T08:46:07.713" v="2595" actId="1076"/>
          <ac:spMkLst>
            <pc:docMk/>
            <pc:sldMk cId="1205212322" sldId="270"/>
            <ac:spMk id="14" creationId="{2A9035D7-1714-630D-FFC9-809FA4943C94}"/>
          </ac:spMkLst>
        </pc:spChg>
        <pc:spChg chg="add mod">
          <ac:chgData name="Mattia Ricchi" userId="f32205aa-be28-4967-b932-940bc9da5ed1" providerId="ADAL" clId="{B0802344-AC40-401A-AD4A-F75EF3240D29}" dt="2024-06-06T08:46:15.861" v="2597" actId="1076"/>
          <ac:spMkLst>
            <pc:docMk/>
            <pc:sldMk cId="1205212322" sldId="270"/>
            <ac:spMk id="15" creationId="{4F6F5D6D-C641-B2CF-8FAA-E27DDBEA40ED}"/>
          </ac:spMkLst>
        </pc:spChg>
        <pc:spChg chg="add del mod">
          <ac:chgData name="Mattia Ricchi" userId="f32205aa-be28-4967-b932-940bc9da5ed1" providerId="ADAL" clId="{B0802344-AC40-401A-AD4A-F75EF3240D29}" dt="2024-06-06T10:13:41.567" v="3351" actId="478"/>
          <ac:spMkLst>
            <pc:docMk/>
            <pc:sldMk cId="1205212322" sldId="270"/>
            <ac:spMk id="20" creationId="{A70F8BF2-34DB-93FE-9679-8CC90593B737}"/>
          </ac:spMkLst>
        </pc:spChg>
        <pc:spChg chg="add mod">
          <ac:chgData name="Mattia Ricchi" userId="f32205aa-be28-4967-b932-940bc9da5ed1" providerId="ADAL" clId="{B0802344-AC40-401A-AD4A-F75EF3240D29}" dt="2024-06-07T06:40:21.439" v="4642" actId="20577"/>
          <ac:spMkLst>
            <pc:docMk/>
            <pc:sldMk cId="1205212322" sldId="270"/>
            <ac:spMk id="21" creationId="{A18BE417-FB4C-B20C-DDD2-5F089C588CAD}"/>
          </ac:spMkLst>
        </pc:spChg>
        <pc:grpChg chg="mod">
          <ac:chgData name="Mattia Ricchi" userId="f32205aa-be28-4967-b932-940bc9da5ed1" providerId="ADAL" clId="{B0802344-AC40-401A-AD4A-F75EF3240D29}" dt="2024-06-07T09:08:19.553" v="4829"/>
          <ac:grpSpMkLst>
            <pc:docMk/>
            <pc:sldMk cId="1205212322" sldId="270"/>
            <ac:grpSpMk id="18" creationId="{8D285049-6E53-0391-4949-3C5023CCD507}"/>
          </ac:grpSpMkLst>
        </pc:grpChg>
        <pc:picChg chg="add mod">
          <ac:chgData name="Mattia Ricchi" userId="f32205aa-be28-4967-b932-940bc9da5ed1" providerId="ADAL" clId="{B0802344-AC40-401A-AD4A-F75EF3240D29}" dt="2024-06-05T08:59:37.884" v="951"/>
          <ac:picMkLst>
            <pc:docMk/>
            <pc:sldMk cId="1205212322" sldId="270"/>
            <ac:picMk id="4" creationId="{202DCFDF-4138-E689-04A8-68723387FEE6}"/>
          </ac:picMkLst>
        </pc:picChg>
        <pc:picChg chg="add mod">
          <ac:chgData name="Mattia Ricchi" userId="f32205aa-be28-4967-b932-940bc9da5ed1" providerId="ADAL" clId="{B0802344-AC40-401A-AD4A-F75EF3240D29}" dt="2024-06-05T08:59:37.884" v="951"/>
          <ac:picMkLst>
            <pc:docMk/>
            <pc:sldMk cId="1205212322" sldId="270"/>
            <ac:picMk id="5" creationId="{06517884-E061-F790-6C51-A8A448701B93}"/>
          </ac:picMkLst>
        </pc:picChg>
        <pc:picChg chg="add mod modCrop">
          <ac:chgData name="Mattia Ricchi" userId="f32205aa-be28-4967-b932-940bc9da5ed1" providerId="ADAL" clId="{B0802344-AC40-401A-AD4A-F75EF3240D29}" dt="2024-06-06T08:34:42.916" v="2468" actId="1076"/>
          <ac:picMkLst>
            <pc:docMk/>
            <pc:sldMk cId="1205212322" sldId="270"/>
            <ac:picMk id="7" creationId="{63A2C5B4-EAD5-8667-8456-66E485E13514}"/>
          </ac:picMkLst>
        </pc:picChg>
        <pc:picChg chg="add mod modCrop">
          <ac:chgData name="Mattia Ricchi" userId="f32205aa-be28-4967-b932-940bc9da5ed1" providerId="ADAL" clId="{B0802344-AC40-401A-AD4A-F75EF3240D29}" dt="2024-06-06T08:34:49.381" v="2469" actId="1076"/>
          <ac:picMkLst>
            <pc:docMk/>
            <pc:sldMk cId="1205212322" sldId="270"/>
            <ac:picMk id="9" creationId="{44F689BB-BB52-9C5A-2652-E1349206442C}"/>
          </ac:picMkLst>
        </pc:picChg>
        <pc:picChg chg="add del mod">
          <ac:chgData name="Mattia Ricchi" userId="f32205aa-be28-4967-b932-940bc9da5ed1" providerId="ADAL" clId="{B0802344-AC40-401A-AD4A-F75EF3240D29}" dt="2024-06-06T08:43:32.167" v="2520" actId="478"/>
          <ac:picMkLst>
            <pc:docMk/>
            <pc:sldMk cId="1205212322" sldId="270"/>
            <ac:picMk id="12" creationId="{FD95B4D3-A01F-9507-15A3-CB792A5FA7AB}"/>
          </ac:picMkLst>
        </pc:picChg>
        <pc:picChg chg="add mod modCrop">
          <ac:chgData name="Mattia Ricchi" userId="f32205aa-be28-4967-b932-940bc9da5ed1" providerId="ADAL" clId="{B0802344-AC40-401A-AD4A-F75EF3240D29}" dt="2024-06-06T08:51:03.852" v="2664" actId="29295"/>
          <ac:picMkLst>
            <pc:docMk/>
            <pc:sldMk cId="1205212322" sldId="270"/>
            <ac:picMk id="17" creationId="{062AB34B-59B9-BC6E-04F7-CB75224C1789}"/>
          </ac:picMkLst>
        </pc:picChg>
        <pc:picChg chg="add mod modCrop">
          <ac:chgData name="Mattia Ricchi" userId="f32205aa-be28-4967-b932-940bc9da5ed1" providerId="ADAL" clId="{B0802344-AC40-401A-AD4A-F75EF3240D29}" dt="2024-06-06T08:51:27.629" v="2666" actId="29295"/>
          <ac:picMkLst>
            <pc:docMk/>
            <pc:sldMk cId="1205212322" sldId="270"/>
            <ac:picMk id="19" creationId="{61CE9948-2DA8-1E56-59B0-F38BDBBD9831}"/>
          </ac:picMkLst>
        </pc:picChg>
        <pc:inkChg chg="add mod">
          <ac:chgData name="Mattia Ricchi" userId="f32205aa-be28-4967-b932-940bc9da5ed1" providerId="ADAL" clId="{B0802344-AC40-401A-AD4A-F75EF3240D29}" dt="2024-06-07T09:08:19.553" v="4829"/>
          <ac:inkMkLst>
            <pc:docMk/>
            <pc:sldMk cId="1205212322" sldId="270"/>
            <ac:inkMk id="12" creationId="{00C8D8FF-1E32-06B1-C0EF-D58C956D944C}"/>
          </ac:inkMkLst>
        </pc:inkChg>
        <pc:inkChg chg="add mod">
          <ac:chgData name="Mattia Ricchi" userId="f32205aa-be28-4967-b932-940bc9da5ed1" providerId="ADAL" clId="{B0802344-AC40-401A-AD4A-F75EF3240D29}" dt="2024-06-07T09:08:19.553" v="4829"/>
          <ac:inkMkLst>
            <pc:docMk/>
            <pc:sldMk cId="1205212322" sldId="270"/>
            <ac:inkMk id="13" creationId="{EAA3B7AC-84CB-E6C6-3722-1F4648763BAE}"/>
          </ac:inkMkLst>
        </pc:inkChg>
        <pc:inkChg chg="add mod">
          <ac:chgData name="Mattia Ricchi" userId="f32205aa-be28-4967-b932-940bc9da5ed1" providerId="ADAL" clId="{B0802344-AC40-401A-AD4A-F75EF3240D29}" dt="2024-06-07T09:08:19.553" v="4829"/>
          <ac:inkMkLst>
            <pc:docMk/>
            <pc:sldMk cId="1205212322" sldId="270"/>
            <ac:inkMk id="16" creationId="{646D1EA0-8CA6-8E08-B45E-231E71ECA5EE}"/>
          </ac:inkMkLst>
        </pc:inkChg>
      </pc:sldChg>
      <pc:sldChg chg="addSp modSp new del mod">
        <pc:chgData name="Mattia Ricchi" userId="f32205aa-be28-4967-b932-940bc9da5ed1" providerId="ADAL" clId="{B0802344-AC40-401A-AD4A-F75EF3240D29}" dt="2024-06-06T09:13:49.219" v="3131" actId="2696"/>
        <pc:sldMkLst>
          <pc:docMk/>
          <pc:sldMk cId="3439292069" sldId="271"/>
        </pc:sldMkLst>
        <pc:spChg chg="mod">
          <ac:chgData name="Mattia Ricchi" userId="f32205aa-be28-4967-b932-940bc9da5ed1" providerId="ADAL" clId="{B0802344-AC40-401A-AD4A-F75EF3240D29}" dt="2024-06-05T08:20:29.959" v="578" actId="20577"/>
          <ac:spMkLst>
            <pc:docMk/>
            <pc:sldMk cId="3439292069" sldId="271"/>
            <ac:spMk id="2" creationId="{A240BE8B-83A1-4F91-20FD-C191E133ABD2}"/>
          </ac:spMkLst>
        </pc:spChg>
        <pc:picChg chg="add mod">
          <ac:chgData name="Mattia Ricchi" userId="f32205aa-be28-4967-b932-940bc9da5ed1" providerId="ADAL" clId="{B0802344-AC40-401A-AD4A-F75EF3240D29}" dt="2024-06-05T08:59:38.881" v="952"/>
          <ac:picMkLst>
            <pc:docMk/>
            <pc:sldMk cId="3439292069" sldId="271"/>
            <ac:picMk id="4" creationId="{33978A3A-889B-E2BD-94D4-FC92D9C09A76}"/>
          </ac:picMkLst>
        </pc:picChg>
        <pc:picChg chg="add mod">
          <ac:chgData name="Mattia Ricchi" userId="f32205aa-be28-4967-b932-940bc9da5ed1" providerId="ADAL" clId="{B0802344-AC40-401A-AD4A-F75EF3240D29}" dt="2024-06-05T08:59:38.881" v="952"/>
          <ac:picMkLst>
            <pc:docMk/>
            <pc:sldMk cId="3439292069" sldId="271"/>
            <ac:picMk id="5" creationId="{3BACA8F1-8198-38E6-496B-EA16CD0246FB}"/>
          </ac:picMkLst>
        </pc:picChg>
      </pc:sldChg>
      <pc:sldChg chg="addSp delSp modSp new mod">
        <pc:chgData name="Mattia Ricchi" userId="f32205aa-be28-4967-b932-940bc9da5ed1" providerId="ADAL" clId="{B0802344-AC40-401A-AD4A-F75EF3240D29}" dt="2024-06-17T10:45:39.357" v="5733" actId="478"/>
        <pc:sldMkLst>
          <pc:docMk/>
          <pc:sldMk cId="4016896501" sldId="272"/>
        </pc:sldMkLst>
        <pc:spChg chg="mod">
          <ac:chgData name="Mattia Ricchi" userId="f32205aa-be28-4967-b932-940bc9da5ed1" providerId="ADAL" clId="{B0802344-AC40-401A-AD4A-F75EF3240D29}" dt="2024-06-06T09:21:26.323" v="3156" actId="20577"/>
          <ac:spMkLst>
            <pc:docMk/>
            <pc:sldMk cId="4016896501" sldId="272"/>
            <ac:spMk id="2" creationId="{81B43C44-7DA8-3CB0-5EDD-71BEA89088B8}"/>
          </ac:spMkLst>
        </pc:spChg>
        <pc:spChg chg="del mod">
          <ac:chgData name="Mattia Ricchi" userId="f32205aa-be28-4967-b932-940bc9da5ed1" providerId="ADAL" clId="{B0802344-AC40-401A-AD4A-F75EF3240D29}" dt="2024-06-06T09:23:55.168" v="3181" actId="478"/>
          <ac:spMkLst>
            <pc:docMk/>
            <pc:sldMk cId="4016896501" sldId="272"/>
            <ac:spMk id="3" creationId="{3821B6D7-E105-0D7D-7C34-EA0E6F6B79E2}"/>
          </ac:spMkLst>
        </pc:spChg>
        <pc:spChg chg="del mod">
          <ac:chgData name="Mattia Ricchi" userId="f32205aa-be28-4967-b932-940bc9da5ed1" providerId="ADAL" clId="{B0802344-AC40-401A-AD4A-F75EF3240D29}" dt="2024-06-06T14:53:25.330" v="4095" actId="478"/>
          <ac:spMkLst>
            <pc:docMk/>
            <pc:sldMk cId="4016896501" sldId="272"/>
            <ac:spMk id="7" creationId="{E24DBA91-2846-7572-D15A-410E830FF21C}"/>
          </ac:spMkLst>
        </pc:spChg>
        <pc:spChg chg="mod">
          <ac:chgData name="Mattia Ricchi" userId="f32205aa-be28-4967-b932-940bc9da5ed1" providerId="ADAL" clId="{B0802344-AC40-401A-AD4A-F75EF3240D29}" dt="2024-06-06T09:21:29.796" v="3157"/>
          <ac:spMkLst>
            <pc:docMk/>
            <pc:sldMk cId="4016896501" sldId="272"/>
            <ac:spMk id="8" creationId="{3A35D19E-E854-F3A0-6670-6603AB5D7AAF}"/>
          </ac:spMkLst>
        </pc:spChg>
        <pc:spChg chg="mod">
          <ac:chgData name="Mattia Ricchi" userId="f32205aa-be28-4967-b932-940bc9da5ed1" providerId="ADAL" clId="{B0802344-AC40-401A-AD4A-F75EF3240D29}" dt="2024-06-06T09:21:29.796" v="3157"/>
          <ac:spMkLst>
            <pc:docMk/>
            <pc:sldMk cId="4016896501" sldId="272"/>
            <ac:spMk id="9" creationId="{6923CC42-4977-2413-AC24-1DCA55A2CEDF}"/>
          </ac:spMkLst>
        </pc:spChg>
        <pc:spChg chg="mod">
          <ac:chgData name="Mattia Ricchi" userId="f32205aa-be28-4967-b932-940bc9da5ed1" providerId="ADAL" clId="{B0802344-AC40-401A-AD4A-F75EF3240D29}" dt="2024-06-06T09:21:29.796" v="3157"/>
          <ac:spMkLst>
            <pc:docMk/>
            <pc:sldMk cId="4016896501" sldId="272"/>
            <ac:spMk id="10" creationId="{1BBC44C0-F335-AD00-0A1A-DB20FEB5EB46}"/>
          </ac:spMkLst>
        </pc:spChg>
        <pc:spChg chg="mod">
          <ac:chgData name="Mattia Ricchi" userId="f32205aa-be28-4967-b932-940bc9da5ed1" providerId="ADAL" clId="{B0802344-AC40-401A-AD4A-F75EF3240D29}" dt="2024-06-06T09:21:29.796" v="3157"/>
          <ac:spMkLst>
            <pc:docMk/>
            <pc:sldMk cId="4016896501" sldId="272"/>
            <ac:spMk id="11" creationId="{EB05D3D0-0533-0704-D734-5BE76B484373}"/>
          </ac:spMkLst>
        </pc:spChg>
        <pc:spChg chg="mod">
          <ac:chgData name="Mattia Ricchi" userId="f32205aa-be28-4967-b932-940bc9da5ed1" providerId="ADAL" clId="{B0802344-AC40-401A-AD4A-F75EF3240D29}" dt="2024-06-06T09:54:27.070" v="3189" actId="20577"/>
          <ac:spMkLst>
            <pc:docMk/>
            <pc:sldMk cId="4016896501" sldId="272"/>
            <ac:spMk id="12" creationId="{C2471025-FA9B-9AF6-D5E2-270E51A94506}"/>
          </ac:spMkLst>
        </pc:spChg>
        <pc:spChg chg="mod">
          <ac:chgData name="Mattia Ricchi" userId="f32205aa-be28-4967-b932-940bc9da5ed1" providerId="ADAL" clId="{B0802344-AC40-401A-AD4A-F75EF3240D29}" dt="2024-06-06T09:21:29.796" v="3157"/>
          <ac:spMkLst>
            <pc:docMk/>
            <pc:sldMk cId="4016896501" sldId="272"/>
            <ac:spMk id="13" creationId="{24607C4D-5CC4-B508-D84B-DE16E13B8C29}"/>
          </ac:spMkLst>
        </pc:spChg>
        <pc:spChg chg="mod">
          <ac:chgData name="Mattia Ricchi" userId="f32205aa-be28-4967-b932-940bc9da5ed1" providerId="ADAL" clId="{B0802344-AC40-401A-AD4A-F75EF3240D29}" dt="2024-06-06T09:21:29.796" v="3157"/>
          <ac:spMkLst>
            <pc:docMk/>
            <pc:sldMk cId="4016896501" sldId="272"/>
            <ac:spMk id="18" creationId="{97C123CF-A801-3B4D-9F55-656C6FCA5EAE}"/>
          </ac:spMkLst>
        </pc:spChg>
        <pc:spChg chg="mod">
          <ac:chgData name="Mattia Ricchi" userId="f32205aa-be28-4967-b932-940bc9da5ed1" providerId="ADAL" clId="{B0802344-AC40-401A-AD4A-F75EF3240D29}" dt="2024-06-06T09:21:29.796" v="3157"/>
          <ac:spMkLst>
            <pc:docMk/>
            <pc:sldMk cId="4016896501" sldId="272"/>
            <ac:spMk id="22" creationId="{3AFABD64-C04E-3F9D-F30A-A98E58F02FD2}"/>
          </ac:spMkLst>
        </pc:spChg>
        <pc:spChg chg="mod">
          <ac:chgData name="Mattia Ricchi" userId="f32205aa-be28-4967-b932-940bc9da5ed1" providerId="ADAL" clId="{B0802344-AC40-401A-AD4A-F75EF3240D29}" dt="2024-06-06T09:21:29.796" v="3157"/>
          <ac:spMkLst>
            <pc:docMk/>
            <pc:sldMk cId="4016896501" sldId="272"/>
            <ac:spMk id="23" creationId="{46D7BAE3-013A-6755-5BF5-C92A83BEE1D8}"/>
          </ac:spMkLst>
        </pc:spChg>
        <pc:spChg chg="add mod">
          <ac:chgData name="Mattia Ricchi" userId="f32205aa-be28-4967-b932-940bc9da5ed1" providerId="ADAL" clId="{B0802344-AC40-401A-AD4A-F75EF3240D29}" dt="2024-06-06T09:23:34.397" v="3176" actId="1076"/>
          <ac:spMkLst>
            <pc:docMk/>
            <pc:sldMk cId="4016896501" sldId="272"/>
            <ac:spMk id="27" creationId="{C2890BE1-641E-1BE9-FAD9-C35B34B920A2}"/>
          </ac:spMkLst>
        </pc:spChg>
        <pc:grpChg chg="add mod">
          <ac:chgData name="Mattia Ricchi" userId="f32205aa-be28-4967-b932-940bc9da5ed1" providerId="ADAL" clId="{B0802344-AC40-401A-AD4A-F75EF3240D29}" dt="2024-06-06T09:24:03.636" v="3182" actId="1076"/>
          <ac:grpSpMkLst>
            <pc:docMk/>
            <pc:sldMk cId="4016896501" sldId="272"/>
            <ac:grpSpMk id="6" creationId="{A0D4562B-8EFC-B4AE-E1D1-DE15FD64C963}"/>
          </ac:grpSpMkLst>
        </pc:grpChg>
        <pc:grpChg chg="del mod">
          <ac:chgData name="Mattia Ricchi" userId="f32205aa-be28-4967-b932-940bc9da5ed1" providerId="ADAL" clId="{B0802344-AC40-401A-AD4A-F75EF3240D29}" dt="2024-06-07T09:06:52.555" v="4807"/>
          <ac:grpSpMkLst>
            <pc:docMk/>
            <pc:sldMk cId="4016896501" sldId="272"/>
            <ac:grpSpMk id="33" creationId="{CD776ECA-2893-3703-192A-75C0C906D373}"/>
          </ac:grpSpMkLst>
        </pc:grpChg>
        <pc:grpChg chg="del mod">
          <ac:chgData name="Mattia Ricchi" userId="f32205aa-be28-4967-b932-940bc9da5ed1" providerId="ADAL" clId="{B0802344-AC40-401A-AD4A-F75EF3240D29}" dt="2024-06-07T09:06:59.785" v="4809"/>
          <ac:grpSpMkLst>
            <pc:docMk/>
            <pc:sldMk cId="4016896501" sldId="272"/>
            <ac:grpSpMk id="36" creationId="{563E0FE9-F8DE-33B9-A1AA-20B89C51351D}"/>
          </ac:grpSpMkLst>
        </pc:grpChg>
        <pc:grpChg chg="del mod">
          <ac:chgData name="Mattia Ricchi" userId="f32205aa-be28-4967-b932-940bc9da5ed1" providerId="ADAL" clId="{B0802344-AC40-401A-AD4A-F75EF3240D29}" dt="2024-06-07T09:07:08.477" v="4811"/>
          <ac:grpSpMkLst>
            <pc:docMk/>
            <pc:sldMk cId="4016896501" sldId="272"/>
            <ac:grpSpMk id="38" creationId="{8E448076-D681-4FB5-941D-3748B18E2773}"/>
          </ac:grpSpMkLst>
        </pc:grpChg>
        <pc:grpChg chg="add del mod">
          <ac:chgData name="Mattia Ricchi" userId="f32205aa-be28-4967-b932-940bc9da5ed1" providerId="ADAL" clId="{B0802344-AC40-401A-AD4A-F75EF3240D29}" dt="2024-06-07T09:07:18.460" v="4817"/>
          <ac:grpSpMkLst>
            <pc:docMk/>
            <pc:sldMk cId="4016896501" sldId="272"/>
            <ac:grpSpMk id="40" creationId="{49A919BA-2DF8-434E-BE57-66313EC59D18}"/>
          </ac:grpSpMkLst>
        </pc:grpChg>
        <pc:grpChg chg="mod">
          <ac:chgData name="Mattia Ricchi" userId="f32205aa-be28-4967-b932-940bc9da5ed1" providerId="ADAL" clId="{B0802344-AC40-401A-AD4A-F75EF3240D29}" dt="2024-06-07T09:07:12.598" v="4815"/>
          <ac:grpSpMkLst>
            <pc:docMk/>
            <pc:sldMk cId="4016896501" sldId="272"/>
            <ac:grpSpMk id="42" creationId="{0E564162-9449-F479-6C98-8C34AEC78D3D}"/>
          </ac:grpSpMkLst>
        </pc:grpChg>
        <pc:grpChg chg="mod">
          <ac:chgData name="Mattia Ricchi" userId="f32205aa-be28-4967-b932-940bc9da5ed1" providerId="ADAL" clId="{B0802344-AC40-401A-AD4A-F75EF3240D29}" dt="2024-06-07T09:07:18.460" v="4817"/>
          <ac:grpSpMkLst>
            <pc:docMk/>
            <pc:sldMk cId="4016896501" sldId="272"/>
            <ac:grpSpMk id="44" creationId="{A143A53F-ED16-C260-7671-B5B80DF05887}"/>
          </ac:grpSpMkLst>
        </pc:grpChg>
        <pc:picChg chg="add mod">
          <ac:chgData name="Mattia Ricchi" userId="f32205aa-be28-4967-b932-940bc9da5ed1" providerId="ADAL" clId="{B0802344-AC40-401A-AD4A-F75EF3240D29}" dt="2024-06-06T14:53:37.082" v="4100" actId="1076"/>
          <ac:picMkLst>
            <pc:docMk/>
            <pc:sldMk cId="4016896501" sldId="272"/>
            <ac:picMk id="3" creationId="{FF2BA293-35D9-85DF-C4FA-6275B8AE8105}"/>
          </ac:picMkLst>
        </pc:picChg>
        <pc:picChg chg="add mod">
          <ac:chgData name="Mattia Ricchi" userId="f32205aa-be28-4967-b932-940bc9da5ed1" providerId="ADAL" clId="{B0802344-AC40-401A-AD4A-F75EF3240D29}" dt="2024-06-05T08:59:39.835" v="953"/>
          <ac:picMkLst>
            <pc:docMk/>
            <pc:sldMk cId="4016896501" sldId="272"/>
            <ac:picMk id="4" creationId="{39F0B1C2-CAC7-2EBF-75EF-55FEB30DA1BF}"/>
          </ac:picMkLst>
        </pc:picChg>
        <pc:picChg chg="add mod">
          <ac:chgData name="Mattia Ricchi" userId="f32205aa-be28-4967-b932-940bc9da5ed1" providerId="ADAL" clId="{B0802344-AC40-401A-AD4A-F75EF3240D29}" dt="2024-06-05T08:59:39.835" v="953"/>
          <ac:picMkLst>
            <pc:docMk/>
            <pc:sldMk cId="4016896501" sldId="272"/>
            <ac:picMk id="5" creationId="{4A2BEE8B-A8D2-AF61-119C-1B7BBF6FDC71}"/>
          </ac:picMkLst>
        </pc:picChg>
        <pc:picChg chg="add mod">
          <ac:chgData name="Mattia Ricchi" userId="f32205aa-be28-4967-b932-940bc9da5ed1" providerId="ADAL" clId="{B0802344-AC40-401A-AD4A-F75EF3240D29}" dt="2024-06-07T09:06:09.386" v="4797" actId="1076"/>
          <ac:picMkLst>
            <pc:docMk/>
            <pc:sldMk cId="4016896501" sldId="272"/>
            <ac:picMk id="7" creationId="{29A54A1C-0D6A-8DE3-C8AC-A67935360A12}"/>
          </ac:picMkLst>
        </pc:picChg>
        <pc:picChg chg="add del mod">
          <ac:chgData name="Mattia Ricchi" userId="f32205aa-be28-4967-b932-940bc9da5ed1" providerId="ADAL" clId="{B0802344-AC40-401A-AD4A-F75EF3240D29}" dt="2024-06-17T10:45:39.357" v="5733" actId="478"/>
          <ac:picMkLst>
            <pc:docMk/>
            <pc:sldMk cId="4016896501" sldId="272"/>
            <ac:picMk id="7" creationId="{D23FB294-554C-4D59-F44D-5AE68747C0F1}"/>
          </ac:picMkLst>
        </pc:picChg>
        <pc:picChg chg="mod">
          <ac:chgData name="Mattia Ricchi" userId="f32205aa-be28-4967-b932-940bc9da5ed1" providerId="ADAL" clId="{B0802344-AC40-401A-AD4A-F75EF3240D29}" dt="2024-06-06T09:21:29.796" v="3157"/>
          <ac:picMkLst>
            <pc:docMk/>
            <pc:sldMk cId="4016896501" sldId="272"/>
            <ac:picMk id="20" creationId="{135F459E-3E05-041A-F0B3-A6BE534898D3}"/>
          </ac:picMkLst>
        </pc:picChg>
        <pc:picChg chg="mod">
          <ac:chgData name="Mattia Ricchi" userId="f32205aa-be28-4967-b932-940bc9da5ed1" providerId="ADAL" clId="{B0802344-AC40-401A-AD4A-F75EF3240D29}" dt="2024-06-06T09:21:29.796" v="3157"/>
          <ac:picMkLst>
            <pc:docMk/>
            <pc:sldMk cId="4016896501" sldId="272"/>
            <ac:picMk id="21" creationId="{6F3086E5-C699-C002-D00E-25C8E8CEED32}"/>
          </ac:picMkLst>
        </pc:picChg>
        <pc:picChg chg="del mod">
          <ac:chgData name="Mattia Ricchi" userId="f32205aa-be28-4967-b932-940bc9da5ed1" providerId="ADAL" clId="{B0802344-AC40-401A-AD4A-F75EF3240D29}" dt="2024-06-06T14:53:22.288" v="4094" actId="478"/>
          <ac:picMkLst>
            <pc:docMk/>
            <pc:sldMk cId="4016896501" sldId="272"/>
            <ac:picMk id="25" creationId="{D6BEB39D-BC8B-082A-4F1F-4562CDD3BE8D}"/>
          </ac:picMkLst>
        </pc:picChg>
        <pc:picChg chg="add del mod">
          <ac:chgData name="Mattia Ricchi" userId="f32205aa-be28-4967-b932-940bc9da5ed1" providerId="ADAL" clId="{B0802344-AC40-401A-AD4A-F75EF3240D29}" dt="2024-06-07T09:05:53.952" v="4792" actId="478"/>
          <ac:picMkLst>
            <pc:docMk/>
            <pc:sldMk cId="4016896501" sldId="272"/>
            <ac:picMk id="26" creationId="{06C50C1B-5CF9-A876-8FEA-8DB52BD1F6FE}"/>
          </ac:picMkLst>
        </pc:picChg>
        <pc:inkChg chg="add">
          <ac:chgData name="Mattia Ricchi" userId="f32205aa-be28-4967-b932-940bc9da5ed1" providerId="ADAL" clId="{B0802344-AC40-401A-AD4A-F75EF3240D29}" dt="2024-06-07T09:06:36.382" v="4798" actId="9405"/>
          <ac:inkMkLst>
            <pc:docMk/>
            <pc:sldMk cId="4016896501" sldId="272"/>
            <ac:inkMk id="25" creationId="{FB2F41D9-02F5-F3DC-16DF-2582F75A140B}"/>
          </ac:inkMkLst>
        </pc:inkChg>
        <pc:inkChg chg="add mod">
          <ac:chgData name="Mattia Ricchi" userId="f32205aa-be28-4967-b932-940bc9da5ed1" providerId="ADAL" clId="{B0802344-AC40-401A-AD4A-F75EF3240D29}" dt="2024-06-07T09:07:18.460" v="4817"/>
          <ac:inkMkLst>
            <pc:docMk/>
            <pc:sldMk cId="4016896501" sldId="272"/>
            <ac:inkMk id="28" creationId="{1A8733E4-B027-B357-9973-164F9C5204BD}"/>
          </ac:inkMkLst>
        </pc:inkChg>
        <pc:inkChg chg="add mod">
          <ac:chgData name="Mattia Ricchi" userId="f32205aa-be28-4967-b932-940bc9da5ed1" providerId="ADAL" clId="{B0802344-AC40-401A-AD4A-F75EF3240D29}" dt="2024-06-07T09:07:18.460" v="4817"/>
          <ac:inkMkLst>
            <pc:docMk/>
            <pc:sldMk cId="4016896501" sldId="272"/>
            <ac:inkMk id="29" creationId="{BF10D506-79EC-C01F-48D9-F0D17E7A65AF}"/>
          </ac:inkMkLst>
        </pc:inkChg>
        <pc:inkChg chg="add mod">
          <ac:chgData name="Mattia Ricchi" userId="f32205aa-be28-4967-b932-940bc9da5ed1" providerId="ADAL" clId="{B0802344-AC40-401A-AD4A-F75EF3240D29}" dt="2024-06-07T09:07:18.460" v="4817"/>
          <ac:inkMkLst>
            <pc:docMk/>
            <pc:sldMk cId="4016896501" sldId="272"/>
            <ac:inkMk id="30" creationId="{D26CAF04-B6BE-1547-6619-FC03505EC07E}"/>
          </ac:inkMkLst>
        </pc:inkChg>
        <pc:inkChg chg="add mod">
          <ac:chgData name="Mattia Ricchi" userId="f32205aa-be28-4967-b932-940bc9da5ed1" providerId="ADAL" clId="{B0802344-AC40-401A-AD4A-F75EF3240D29}" dt="2024-06-07T09:07:18.460" v="4817"/>
          <ac:inkMkLst>
            <pc:docMk/>
            <pc:sldMk cId="4016896501" sldId="272"/>
            <ac:inkMk id="31" creationId="{2CC2FB66-8B1D-BA9F-9037-3140B30FDEC0}"/>
          </ac:inkMkLst>
        </pc:inkChg>
        <pc:inkChg chg="add mod">
          <ac:chgData name="Mattia Ricchi" userId="f32205aa-be28-4967-b932-940bc9da5ed1" providerId="ADAL" clId="{B0802344-AC40-401A-AD4A-F75EF3240D29}" dt="2024-06-07T09:07:18.460" v="4817"/>
          <ac:inkMkLst>
            <pc:docMk/>
            <pc:sldMk cId="4016896501" sldId="272"/>
            <ac:inkMk id="32" creationId="{DACA33DE-F40D-805C-B640-D0D0F83FD799}"/>
          </ac:inkMkLst>
        </pc:inkChg>
        <pc:inkChg chg="add mod">
          <ac:chgData name="Mattia Ricchi" userId="f32205aa-be28-4967-b932-940bc9da5ed1" providerId="ADAL" clId="{B0802344-AC40-401A-AD4A-F75EF3240D29}" dt="2024-06-07T09:07:08.477" v="4811"/>
          <ac:inkMkLst>
            <pc:docMk/>
            <pc:sldMk cId="4016896501" sldId="272"/>
            <ac:inkMk id="34" creationId="{16B67DD9-4BFA-B0A1-F777-BEAC79F3DA1B}"/>
          </ac:inkMkLst>
        </pc:inkChg>
        <pc:inkChg chg="add mod">
          <ac:chgData name="Mattia Ricchi" userId="f32205aa-be28-4967-b932-940bc9da5ed1" providerId="ADAL" clId="{B0802344-AC40-401A-AD4A-F75EF3240D29}" dt="2024-06-07T09:07:08.477" v="4811"/>
          <ac:inkMkLst>
            <pc:docMk/>
            <pc:sldMk cId="4016896501" sldId="272"/>
            <ac:inkMk id="35" creationId="{5D2D5A9B-E58D-46D3-3F0A-731967ED751E}"/>
          </ac:inkMkLst>
        </pc:inkChg>
        <pc:inkChg chg="add mod">
          <ac:chgData name="Mattia Ricchi" userId="f32205aa-be28-4967-b932-940bc9da5ed1" providerId="ADAL" clId="{B0802344-AC40-401A-AD4A-F75EF3240D29}" dt="2024-06-07T09:07:08.477" v="4811"/>
          <ac:inkMkLst>
            <pc:docMk/>
            <pc:sldMk cId="4016896501" sldId="272"/>
            <ac:inkMk id="37" creationId="{DD11F958-115A-486E-AED7-F661FDE14CD6}"/>
          </ac:inkMkLst>
        </pc:inkChg>
        <pc:inkChg chg="add mod">
          <ac:chgData name="Mattia Ricchi" userId="f32205aa-be28-4967-b932-940bc9da5ed1" providerId="ADAL" clId="{B0802344-AC40-401A-AD4A-F75EF3240D29}" dt="2024-06-07T09:07:18.460" v="4817"/>
          <ac:inkMkLst>
            <pc:docMk/>
            <pc:sldMk cId="4016896501" sldId="272"/>
            <ac:inkMk id="39" creationId="{E1089B3C-F293-8D7B-71D0-257E4C95FB54}"/>
          </ac:inkMkLst>
        </pc:inkChg>
        <pc:inkChg chg="add del mod">
          <ac:chgData name="Mattia Ricchi" userId="f32205aa-be28-4967-b932-940bc9da5ed1" providerId="ADAL" clId="{B0802344-AC40-401A-AD4A-F75EF3240D29}" dt="2024-06-07T09:07:12.598" v="4815"/>
          <ac:inkMkLst>
            <pc:docMk/>
            <pc:sldMk cId="4016896501" sldId="272"/>
            <ac:inkMk id="41" creationId="{E0A2D6AC-E72C-9A8E-C7E4-D5C2EFA4654E}"/>
          </ac:inkMkLst>
        </pc:inkChg>
        <pc:inkChg chg="add mod">
          <ac:chgData name="Mattia Ricchi" userId="f32205aa-be28-4967-b932-940bc9da5ed1" providerId="ADAL" clId="{B0802344-AC40-401A-AD4A-F75EF3240D29}" dt="2024-06-07T09:07:18.460" v="4817"/>
          <ac:inkMkLst>
            <pc:docMk/>
            <pc:sldMk cId="4016896501" sldId="272"/>
            <ac:inkMk id="43" creationId="{68D97C77-1A0E-039A-F517-3DD6EB1407C8}"/>
          </ac:inkMkLst>
        </pc:inkChg>
        <pc:cxnChg chg="mod">
          <ac:chgData name="Mattia Ricchi" userId="f32205aa-be28-4967-b932-940bc9da5ed1" providerId="ADAL" clId="{B0802344-AC40-401A-AD4A-F75EF3240D29}" dt="2024-06-06T09:21:29.796" v="3157"/>
          <ac:cxnSpMkLst>
            <pc:docMk/>
            <pc:sldMk cId="4016896501" sldId="272"/>
            <ac:cxnSpMk id="14" creationId="{D5318359-4F04-1A7C-FD1E-111484B00BE4}"/>
          </ac:cxnSpMkLst>
        </pc:cxnChg>
        <pc:cxnChg chg="mod">
          <ac:chgData name="Mattia Ricchi" userId="f32205aa-be28-4967-b932-940bc9da5ed1" providerId="ADAL" clId="{B0802344-AC40-401A-AD4A-F75EF3240D29}" dt="2024-06-06T09:21:29.796" v="3157"/>
          <ac:cxnSpMkLst>
            <pc:docMk/>
            <pc:sldMk cId="4016896501" sldId="272"/>
            <ac:cxnSpMk id="15" creationId="{BA8F07A0-2EBF-A399-B9F9-0098E795DEBE}"/>
          </ac:cxnSpMkLst>
        </pc:cxnChg>
        <pc:cxnChg chg="mod">
          <ac:chgData name="Mattia Ricchi" userId="f32205aa-be28-4967-b932-940bc9da5ed1" providerId="ADAL" clId="{B0802344-AC40-401A-AD4A-F75EF3240D29}" dt="2024-06-06T09:21:29.796" v="3157"/>
          <ac:cxnSpMkLst>
            <pc:docMk/>
            <pc:sldMk cId="4016896501" sldId="272"/>
            <ac:cxnSpMk id="16" creationId="{A38A2DB6-932B-B621-B935-994A1C9E5424}"/>
          </ac:cxnSpMkLst>
        </pc:cxnChg>
        <pc:cxnChg chg="mod">
          <ac:chgData name="Mattia Ricchi" userId="f32205aa-be28-4967-b932-940bc9da5ed1" providerId="ADAL" clId="{B0802344-AC40-401A-AD4A-F75EF3240D29}" dt="2024-06-06T09:21:29.796" v="3157"/>
          <ac:cxnSpMkLst>
            <pc:docMk/>
            <pc:sldMk cId="4016896501" sldId="272"/>
            <ac:cxnSpMk id="17" creationId="{B53DBA18-0060-8783-FAC4-670107F49C32}"/>
          </ac:cxnSpMkLst>
        </pc:cxnChg>
        <pc:cxnChg chg="mod">
          <ac:chgData name="Mattia Ricchi" userId="f32205aa-be28-4967-b932-940bc9da5ed1" providerId="ADAL" clId="{B0802344-AC40-401A-AD4A-F75EF3240D29}" dt="2024-06-06T09:21:29.796" v="3157"/>
          <ac:cxnSpMkLst>
            <pc:docMk/>
            <pc:sldMk cId="4016896501" sldId="272"/>
            <ac:cxnSpMk id="19" creationId="{DDB59130-BECD-C313-AE70-E064848D5F5E}"/>
          </ac:cxnSpMkLst>
        </pc:cxnChg>
        <pc:cxnChg chg="mod">
          <ac:chgData name="Mattia Ricchi" userId="f32205aa-be28-4967-b932-940bc9da5ed1" providerId="ADAL" clId="{B0802344-AC40-401A-AD4A-F75EF3240D29}" dt="2024-06-06T09:21:29.796" v="3157"/>
          <ac:cxnSpMkLst>
            <pc:docMk/>
            <pc:sldMk cId="4016896501" sldId="272"/>
            <ac:cxnSpMk id="24" creationId="{A2EB7D22-C085-E3B7-9FE8-6A81C2BC1259}"/>
          </ac:cxnSpMkLst>
        </pc:cxnChg>
      </pc:sldChg>
      <pc:sldChg chg="addSp delSp modSp new mod">
        <pc:chgData name="Mattia Ricchi" userId="f32205aa-be28-4967-b932-940bc9da5ed1" providerId="ADAL" clId="{B0802344-AC40-401A-AD4A-F75EF3240D29}" dt="2024-06-07T15:38:36.906" v="5729" actId="6549"/>
        <pc:sldMkLst>
          <pc:docMk/>
          <pc:sldMk cId="2630033500" sldId="273"/>
        </pc:sldMkLst>
        <pc:spChg chg="mod">
          <ac:chgData name="Mattia Ricchi" userId="f32205aa-be28-4967-b932-940bc9da5ed1" providerId="ADAL" clId="{B0802344-AC40-401A-AD4A-F75EF3240D29}" dt="2024-06-07T08:26:25.911" v="4765" actId="20577"/>
          <ac:spMkLst>
            <pc:docMk/>
            <pc:sldMk cId="2630033500" sldId="273"/>
            <ac:spMk id="2" creationId="{7B388CAB-1D96-60EE-5BF9-222C6B2AAFB7}"/>
          </ac:spMkLst>
        </pc:spChg>
        <pc:spChg chg="mod">
          <ac:chgData name="Mattia Ricchi" userId="f32205aa-be28-4967-b932-940bc9da5ed1" providerId="ADAL" clId="{B0802344-AC40-401A-AD4A-F75EF3240D29}" dt="2024-06-07T14:15:27.108" v="5708" actId="14100"/>
          <ac:spMkLst>
            <pc:docMk/>
            <pc:sldMk cId="2630033500" sldId="273"/>
            <ac:spMk id="3" creationId="{699699D5-9834-CFCC-947F-2E6B092FE9CA}"/>
          </ac:spMkLst>
        </pc:spChg>
        <pc:spChg chg="add mod">
          <ac:chgData name="Mattia Ricchi" userId="f32205aa-be28-4967-b932-940bc9da5ed1" providerId="ADAL" clId="{B0802344-AC40-401A-AD4A-F75EF3240D29}" dt="2024-06-07T15:38:36.906" v="5729" actId="6549"/>
          <ac:spMkLst>
            <pc:docMk/>
            <pc:sldMk cId="2630033500" sldId="273"/>
            <ac:spMk id="6" creationId="{C48E4360-7342-9776-18CA-0F1A6DAB20B9}"/>
          </ac:spMkLst>
        </pc:spChg>
        <pc:spChg chg="add del mod ord modVis">
          <ac:chgData name="Mattia Ricchi" userId="f32205aa-be28-4967-b932-940bc9da5ed1" providerId="ADAL" clId="{B0802344-AC40-401A-AD4A-F75EF3240D29}" dt="2024-06-07T10:50:43.582" v="5275" actId="478"/>
          <ac:spMkLst>
            <pc:docMk/>
            <pc:sldMk cId="2630033500" sldId="273"/>
            <ac:spMk id="6" creationId="{E5A14A9A-3C52-8061-DEA4-205A0501A243}"/>
          </ac:spMkLst>
        </pc:spChg>
        <pc:spChg chg="add del mod ord">
          <ac:chgData name="Mattia Ricchi" userId="f32205aa-be28-4967-b932-940bc9da5ed1" providerId="ADAL" clId="{B0802344-AC40-401A-AD4A-F75EF3240D29}" dt="2024-06-07T10:50:43.582" v="5275" actId="478"/>
          <ac:spMkLst>
            <pc:docMk/>
            <pc:sldMk cId="2630033500" sldId="273"/>
            <ac:spMk id="7" creationId="{44B3746B-7EAD-88F3-F7B9-F42EF42EC5AF}"/>
          </ac:spMkLst>
        </pc:spChg>
        <pc:spChg chg="add del mod ord">
          <ac:chgData name="Mattia Ricchi" userId="f32205aa-be28-4967-b932-940bc9da5ed1" providerId="ADAL" clId="{B0802344-AC40-401A-AD4A-F75EF3240D29}" dt="2024-06-07T10:50:43.582" v="5275" actId="478"/>
          <ac:spMkLst>
            <pc:docMk/>
            <pc:sldMk cId="2630033500" sldId="273"/>
            <ac:spMk id="8" creationId="{31D76FA2-DC08-E85F-95BD-FCB61C3ABA9A}"/>
          </ac:spMkLst>
        </pc:spChg>
        <pc:spChg chg="add del mod ord">
          <ac:chgData name="Mattia Ricchi" userId="f32205aa-be28-4967-b932-940bc9da5ed1" providerId="ADAL" clId="{B0802344-AC40-401A-AD4A-F75EF3240D29}" dt="2024-06-07T10:50:43.582" v="5275" actId="478"/>
          <ac:spMkLst>
            <pc:docMk/>
            <pc:sldMk cId="2630033500" sldId="273"/>
            <ac:spMk id="9" creationId="{AB6AE94E-1295-4404-05E6-8B0371D2A788}"/>
          </ac:spMkLst>
        </pc:spChg>
        <pc:spChg chg="add del mod">
          <ac:chgData name="Mattia Ricchi" userId="f32205aa-be28-4967-b932-940bc9da5ed1" providerId="ADAL" clId="{B0802344-AC40-401A-AD4A-F75EF3240D29}" dt="2024-06-07T10:50:43.582" v="5275" actId="478"/>
          <ac:spMkLst>
            <pc:docMk/>
            <pc:sldMk cId="2630033500" sldId="273"/>
            <ac:spMk id="12" creationId="{948F5633-8781-6F42-9486-38EB08AAFAE7}"/>
          </ac:spMkLst>
        </pc:spChg>
        <pc:spChg chg="add del mod ord">
          <ac:chgData name="Mattia Ricchi" userId="f32205aa-be28-4967-b932-940bc9da5ed1" providerId="ADAL" clId="{B0802344-AC40-401A-AD4A-F75EF3240D29}" dt="2024-06-07T10:50:43.582" v="5275" actId="478"/>
          <ac:spMkLst>
            <pc:docMk/>
            <pc:sldMk cId="2630033500" sldId="273"/>
            <ac:spMk id="13" creationId="{135C1927-ED00-160C-D7C6-8A2E893F691C}"/>
          </ac:spMkLst>
        </pc:spChg>
        <pc:spChg chg="add del mod">
          <ac:chgData name="Mattia Ricchi" userId="f32205aa-be28-4967-b932-940bc9da5ed1" providerId="ADAL" clId="{B0802344-AC40-401A-AD4A-F75EF3240D29}" dt="2024-06-07T10:50:43.582" v="5275" actId="478"/>
          <ac:spMkLst>
            <pc:docMk/>
            <pc:sldMk cId="2630033500" sldId="273"/>
            <ac:spMk id="14" creationId="{D1052D51-517D-B20F-BAA9-5F07CF8B5834}"/>
          </ac:spMkLst>
        </pc:spChg>
        <pc:spChg chg="add del mod">
          <ac:chgData name="Mattia Ricchi" userId="f32205aa-be28-4967-b932-940bc9da5ed1" providerId="ADAL" clId="{B0802344-AC40-401A-AD4A-F75EF3240D29}" dt="2024-06-07T10:50:43.582" v="5275" actId="478"/>
          <ac:spMkLst>
            <pc:docMk/>
            <pc:sldMk cId="2630033500" sldId="273"/>
            <ac:spMk id="15" creationId="{C123E7BF-A2BC-94A1-F027-C8A31703FD39}"/>
          </ac:spMkLst>
        </pc:spChg>
        <pc:spChg chg="add del mod">
          <ac:chgData name="Mattia Ricchi" userId="f32205aa-be28-4967-b932-940bc9da5ed1" providerId="ADAL" clId="{B0802344-AC40-401A-AD4A-F75EF3240D29}" dt="2024-06-07T10:51:06.622" v="5277" actId="478"/>
          <ac:spMkLst>
            <pc:docMk/>
            <pc:sldMk cId="2630033500" sldId="273"/>
            <ac:spMk id="22" creationId="{107EB9C6-36E0-ADBF-1D13-B392B1813F12}"/>
          </ac:spMkLst>
        </pc:spChg>
        <pc:spChg chg="add del mod">
          <ac:chgData name="Mattia Ricchi" userId="f32205aa-be28-4967-b932-940bc9da5ed1" providerId="ADAL" clId="{B0802344-AC40-401A-AD4A-F75EF3240D29}" dt="2024-06-07T10:51:00.374" v="5276" actId="478"/>
          <ac:spMkLst>
            <pc:docMk/>
            <pc:sldMk cId="2630033500" sldId="273"/>
            <ac:spMk id="36" creationId="{7348A952-D5AB-A7F0-5400-A697F47FFE5E}"/>
          </ac:spMkLst>
        </pc:spChg>
        <pc:spChg chg="add del mod">
          <ac:chgData name="Mattia Ricchi" userId="f32205aa-be28-4967-b932-940bc9da5ed1" providerId="ADAL" clId="{B0802344-AC40-401A-AD4A-F75EF3240D29}" dt="2024-06-07T10:51:00.374" v="5276" actId="478"/>
          <ac:spMkLst>
            <pc:docMk/>
            <pc:sldMk cId="2630033500" sldId="273"/>
            <ac:spMk id="37" creationId="{18C61AE4-7229-3334-B186-96B12C309B22}"/>
          </ac:spMkLst>
        </pc:spChg>
        <pc:spChg chg="add del mod">
          <ac:chgData name="Mattia Ricchi" userId="f32205aa-be28-4967-b932-940bc9da5ed1" providerId="ADAL" clId="{B0802344-AC40-401A-AD4A-F75EF3240D29}" dt="2024-06-07T10:51:00.374" v="5276" actId="478"/>
          <ac:spMkLst>
            <pc:docMk/>
            <pc:sldMk cId="2630033500" sldId="273"/>
            <ac:spMk id="38" creationId="{6E5A128E-495E-56F8-B874-346078B8E665}"/>
          </ac:spMkLst>
        </pc:spChg>
        <pc:spChg chg="add del mod">
          <ac:chgData name="Mattia Ricchi" userId="f32205aa-be28-4967-b932-940bc9da5ed1" providerId="ADAL" clId="{B0802344-AC40-401A-AD4A-F75EF3240D29}" dt="2024-06-07T10:51:00.374" v="5276" actId="478"/>
          <ac:spMkLst>
            <pc:docMk/>
            <pc:sldMk cId="2630033500" sldId="273"/>
            <ac:spMk id="39" creationId="{F8CD0F11-4AE2-5233-9067-DB813756686D}"/>
          </ac:spMkLst>
        </pc:spChg>
        <pc:spChg chg="add del mod">
          <ac:chgData name="Mattia Ricchi" userId="f32205aa-be28-4967-b932-940bc9da5ed1" providerId="ADAL" clId="{B0802344-AC40-401A-AD4A-F75EF3240D29}" dt="2024-06-07T10:51:00.374" v="5276" actId="478"/>
          <ac:spMkLst>
            <pc:docMk/>
            <pc:sldMk cId="2630033500" sldId="273"/>
            <ac:spMk id="40" creationId="{9A9B56CD-76BA-9A62-99BA-7848222343B9}"/>
          </ac:spMkLst>
        </pc:spChg>
        <pc:spChg chg="add del mod">
          <ac:chgData name="Mattia Ricchi" userId="f32205aa-be28-4967-b932-940bc9da5ed1" providerId="ADAL" clId="{B0802344-AC40-401A-AD4A-F75EF3240D29}" dt="2024-06-07T10:51:00.374" v="5276" actId="478"/>
          <ac:spMkLst>
            <pc:docMk/>
            <pc:sldMk cId="2630033500" sldId="273"/>
            <ac:spMk id="41" creationId="{FA106388-523B-0EBF-9143-3DE10C231BD9}"/>
          </ac:spMkLst>
        </pc:spChg>
        <pc:spChg chg="add del mod">
          <ac:chgData name="Mattia Ricchi" userId="f32205aa-be28-4967-b932-940bc9da5ed1" providerId="ADAL" clId="{B0802344-AC40-401A-AD4A-F75EF3240D29}" dt="2024-06-07T10:51:00.374" v="5276" actId="478"/>
          <ac:spMkLst>
            <pc:docMk/>
            <pc:sldMk cId="2630033500" sldId="273"/>
            <ac:spMk id="42" creationId="{CC1A190C-04F2-C8C3-6583-445BCE519051}"/>
          </ac:spMkLst>
        </pc:spChg>
        <pc:spChg chg="add del mod">
          <ac:chgData name="Mattia Ricchi" userId="f32205aa-be28-4967-b932-940bc9da5ed1" providerId="ADAL" clId="{B0802344-AC40-401A-AD4A-F75EF3240D29}" dt="2024-06-07T10:51:00.374" v="5276" actId="478"/>
          <ac:spMkLst>
            <pc:docMk/>
            <pc:sldMk cId="2630033500" sldId="273"/>
            <ac:spMk id="43" creationId="{1EF07C77-E983-D17C-512C-BEAF2A6F46EA}"/>
          </ac:spMkLst>
        </pc:spChg>
        <pc:spChg chg="add del mod">
          <ac:chgData name="Mattia Ricchi" userId="f32205aa-be28-4967-b932-940bc9da5ed1" providerId="ADAL" clId="{B0802344-AC40-401A-AD4A-F75EF3240D29}" dt="2024-06-07T10:51:00.374" v="5276" actId="478"/>
          <ac:spMkLst>
            <pc:docMk/>
            <pc:sldMk cId="2630033500" sldId="273"/>
            <ac:spMk id="49" creationId="{15604A3F-6A4E-9077-FB48-C8934EE5CC0E}"/>
          </ac:spMkLst>
        </pc:spChg>
        <pc:spChg chg="add del mod">
          <ac:chgData name="Mattia Ricchi" userId="f32205aa-be28-4967-b932-940bc9da5ed1" providerId="ADAL" clId="{B0802344-AC40-401A-AD4A-F75EF3240D29}" dt="2024-06-07T10:51:00.374" v="5276" actId="478"/>
          <ac:spMkLst>
            <pc:docMk/>
            <pc:sldMk cId="2630033500" sldId="273"/>
            <ac:spMk id="53" creationId="{C4C228D7-F4AC-CA15-F55C-D8E410A4C7A0}"/>
          </ac:spMkLst>
        </pc:spChg>
        <pc:spChg chg="add del mod">
          <ac:chgData name="Mattia Ricchi" userId="f32205aa-be28-4967-b932-940bc9da5ed1" providerId="ADAL" clId="{B0802344-AC40-401A-AD4A-F75EF3240D29}" dt="2024-06-07T10:51:00.374" v="5276" actId="478"/>
          <ac:spMkLst>
            <pc:docMk/>
            <pc:sldMk cId="2630033500" sldId="273"/>
            <ac:spMk id="58" creationId="{17F9B288-14C5-12E1-0AAF-705BAC3B09C0}"/>
          </ac:spMkLst>
        </pc:spChg>
        <pc:spChg chg="add del mod">
          <ac:chgData name="Mattia Ricchi" userId="f32205aa-be28-4967-b932-940bc9da5ed1" providerId="ADAL" clId="{B0802344-AC40-401A-AD4A-F75EF3240D29}" dt="2024-06-07T10:51:00.374" v="5276" actId="478"/>
          <ac:spMkLst>
            <pc:docMk/>
            <pc:sldMk cId="2630033500" sldId="273"/>
            <ac:spMk id="59" creationId="{53559D15-0E05-7324-3EDC-C5710983993B}"/>
          </ac:spMkLst>
        </pc:spChg>
        <pc:picChg chg="add mod">
          <ac:chgData name="Mattia Ricchi" userId="f32205aa-be28-4967-b932-940bc9da5ed1" providerId="ADAL" clId="{B0802344-AC40-401A-AD4A-F75EF3240D29}" dt="2024-06-05T08:59:48.118" v="955"/>
          <ac:picMkLst>
            <pc:docMk/>
            <pc:sldMk cId="2630033500" sldId="273"/>
            <ac:picMk id="4" creationId="{6E34BDA5-0A54-E220-B0EB-BC6A5C356B89}"/>
          </ac:picMkLst>
        </pc:picChg>
        <pc:picChg chg="add mod">
          <ac:chgData name="Mattia Ricchi" userId="f32205aa-be28-4967-b932-940bc9da5ed1" providerId="ADAL" clId="{B0802344-AC40-401A-AD4A-F75EF3240D29}" dt="2024-06-05T08:59:48.118" v="955"/>
          <ac:picMkLst>
            <pc:docMk/>
            <pc:sldMk cId="2630033500" sldId="273"/>
            <ac:picMk id="5" creationId="{09E9C554-B307-D812-A9F5-713265CB4700}"/>
          </ac:picMkLst>
        </pc:picChg>
        <pc:picChg chg="add del">
          <ac:chgData name="Mattia Ricchi" userId="f32205aa-be28-4967-b932-940bc9da5ed1" providerId="ADAL" clId="{B0802344-AC40-401A-AD4A-F75EF3240D29}" dt="2024-06-07T10:38:20.320" v="5149" actId="478"/>
          <ac:picMkLst>
            <pc:docMk/>
            <pc:sldMk cId="2630033500" sldId="273"/>
            <ac:picMk id="44" creationId="{B5D1058A-DA39-F9BE-2789-61066BD59C29}"/>
          </ac:picMkLst>
        </pc:picChg>
        <pc:picChg chg="add del mod">
          <ac:chgData name="Mattia Ricchi" userId="f32205aa-be28-4967-b932-940bc9da5ed1" providerId="ADAL" clId="{B0802344-AC40-401A-AD4A-F75EF3240D29}" dt="2024-06-07T10:49:37.388" v="5262" actId="478"/>
          <ac:picMkLst>
            <pc:docMk/>
            <pc:sldMk cId="2630033500" sldId="273"/>
            <ac:picMk id="45" creationId="{6D4DE5DE-5715-EA45-5628-C14385B595C9}"/>
          </ac:picMkLst>
        </pc:picChg>
        <pc:picChg chg="add del mod">
          <ac:chgData name="Mattia Ricchi" userId="f32205aa-be28-4967-b932-940bc9da5ed1" providerId="ADAL" clId="{B0802344-AC40-401A-AD4A-F75EF3240D29}" dt="2024-06-07T10:49:38.148" v="5263" actId="478"/>
          <ac:picMkLst>
            <pc:docMk/>
            <pc:sldMk cId="2630033500" sldId="273"/>
            <ac:picMk id="46" creationId="{C0EC4A3E-A793-FF48-902B-ECBC8DA84289}"/>
          </ac:picMkLst>
        </pc:picChg>
        <pc:picChg chg="add del mod">
          <ac:chgData name="Mattia Ricchi" userId="f32205aa-be28-4967-b932-940bc9da5ed1" providerId="ADAL" clId="{B0802344-AC40-401A-AD4A-F75EF3240D29}" dt="2024-06-07T10:49:38.629" v="5264" actId="478"/>
          <ac:picMkLst>
            <pc:docMk/>
            <pc:sldMk cId="2630033500" sldId="273"/>
            <ac:picMk id="47" creationId="{74074B8C-7AB6-7E18-E85F-1C5A8771D662}"/>
          </ac:picMkLst>
        </pc:picChg>
        <pc:picChg chg="add del mod">
          <ac:chgData name="Mattia Ricchi" userId="f32205aa-be28-4967-b932-940bc9da5ed1" providerId="ADAL" clId="{B0802344-AC40-401A-AD4A-F75EF3240D29}" dt="2024-06-07T10:51:00.374" v="5276" actId="478"/>
          <ac:picMkLst>
            <pc:docMk/>
            <pc:sldMk cId="2630033500" sldId="273"/>
            <ac:picMk id="48" creationId="{60A9A2B5-8EAA-FEFE-E92C-E6A9858F2A53}"/>
          </ac:picMkLst>
        </pc:picChg>
        <pc:picChg chg="add del mod">
          <ac:chgData name="Mattia Ricchi" userId="f32205aa-be28-4967-b932-940bc9da5ed1" providerId="ADAL" clId="{B0802344-AC40-401A-AD4A-F75EF3240D29}" dt="2024-06-07T10:42:43.918" v="5189" actId="478"/>
          <ac:picMkLst>
            <pc:docMk/>
            <pc:sldMk cId="2630033500" sldId="273"/>
            <ac:picMk id="54" creationId="{8BD00B40-7289-0662-6599-AFBCA9D51A54}"/>
          </ac:picMkLst>
        </pc:picChg>
        <pc:picChg chg="add del mod">
          <ac:chgData name="Mattia Ricchi" userId="f32205aa-be28-4967-b932-940bc9da5ed1" providerId="ADAL" clId="{B0802344-AC40-401A-AD4A-F75EF3240D29}" dt="2024-06-07T10:49:58.303" v="5269" actId="478"/>
          <ac:picMkLst>
            <pc:docMk/>
            <pc:sldMk cId="2630033500" sldId="273"/>
            <ac:picMk id="60" creationId="{075483BE-3CA5-4606-CE9A-AC9DAEF21991}"/>
          </ac:picMkLst>
        </pc:picChg>
        <pc:picChg chg="add del mod">
          <ac:chgData name="Mattia Ricchi" userId="f32205aa-be28-4967-b932-940bc9da5ed1" providerId="ADAL" clId="{B0802344-AC40-401A-AD4A-F75EF3240D29}" dt="2024-06-07T10:51:00.374" v="5276" actId="478"/>
          <ac:picMkLst>
            <pc:docMk/>
            <pc:sldMk cId="2630033500" sldId="273"/>
            <ac:picMk id="1025" creationId="{74C133A4-9012-577D-1DEE-8F193B3AB65C}"/>
          </ac:picMkLst>
        </pc:picChg>
        <pc:picChg chg="add del mod">
          <ac:chgData name="Mattia Ricchi" userId="f32205aa-be28-4967-b932-940bc9da5ed1" providerId="ADAL" clId="{B0802344-AC40-401A-AD4A-F75EF3240D29}" dt="2024-06-07T10:49:39.790" v="5265" actId="478"/>
          <ac:picMkLst>
            <pc:docMk/>
            <pc:sldMk cId="2630033500" sldId="273"/>
            <ac:picMk id="1026" creationId="{6E9DEEB4-60AD-A244-4E89-32B96481E168}"/>
          </ac:picMkLst>
        </pc:picChg>
        <pc:picChg chg="add del mod">
          <ac:chgData name="Mattia Ricchi" userId="f32205aa-be28-4967-b932-940bc9da5ed1" providerId="ADAL" clId="{B0802344-AC40-401A-AD4A-F75EF3240D29}" dt="2024-06-07T10:51:00.374" v="5276" actId="478"/>
          <ac:picMkLst>
            <pc:docMk/>
            <pc:sldMk cId="2630033500" sldId="273"/>
            <ac:picMk id="1027" creationId="{595A8F49-EB83-BAEF-4C67-0D57126138A4}"/>
          </ac:picMkLst>
        </pc:picChg>
        <pc:picChg chg="add del mod">
          <ac:chgData name="Mattia Ricchi" userId="f32205aa-be28-4967-b932-940bc9da5ed1" providerId="ADAL" clId="{B0802344-AC40-401A-AD4A-F75EF3240D29}" dt="2024-06-07T10:51:00.374" v="5276" actId="478"/>
          <ac:picMkLst>
            <pc:docMk/>
            <pc:sldMk cId="2630033500" sldId="273"/>
            <ac:picMk id="1028" creationId="{7724380A-6D6D-E34F-BE9E-A7AC238A649E}"/>
          </ac:picMkLst>
        </pc:picChg>
        <pc:picChg chg="add del mod">
          <ac:chgData name="Mattia Ricchi" userId="f32205aa-be28-4967-b932-940bc9da5ed1" providerId="ADAL" clId="{B0802344-AC40-401A-AD4A-F75EF3240D29}" dt="2024-06-07T10:51:00.374" v="5276" actId="478"/>
          <ac:picMkLst>
            <pc:docMk/>
            <pc:sldMk cId="2630033500" sldId="273"/>
            <ac:picMk id="1029" creationId="{3FCAF56A-CB71-4B37-15D4-12E912054E8D}"/>
          </ac:picMkLst>
        </pc:picChg>
        <pc:picChg chg="add mod">
          <ac:chgData name="Mattia Ricchi" userId="f32205aa-be28-4967-b932-940bc9da5ed1" providerId="ADAL" clId="{B0802344-AC40-401A-AD4A-F75EF3240D29}" dt="2024-06-07T14:15:09.883" v="5707" actId="1076"/>
          <ac:picMkLst>
            <pc:docMk/>
            <pc:sldMk cId="2630033500" sldId="273"/>
            <ac:picMk id="1030" creationId="{5073D21E-993B-D988-0745-D90C9A275250}"/>
          </ac:picMkLst>
        </pc:picChg>
        <pc:picChg chg="add del mod">
          <ac:chgData name="Mattia Ricchi" userId="f32205aa-be28-4967-b932-940bc9da5ed1" providerId="ADAL" clId="{B0802344-AC40-401A-AD4A-F75EF3240D29}" dt="2024-06-07T13:46:12.666" v="5397" actId="478"/>
          <ac:picMkLst>
            <pc:docMk/>
            <pc:sldMk cId="2630033500" sldId="273"/>
            <ac:picMk id="1032" creationId="{B903F3F9-6A06-B292-7263-4B74FA6A93A1}"/>
          </ac:picMkLst>
        </pc:picChg>
        <pc:cxnChg chg="add del">
          <ac:chgData name="Mattia Ricchi" userId="f32205aa-be28-4967-b932-940bc9da5ed1" providerId="ADAL" clId="{B0802344-AC40-401A-AD4A-F75EF3240D29}" dt="2024-06-07T10:29:00.038" v="5071" actId="478"/>
          <ac:cxnSpMkLst>
            <pc:docMk/>
            <pc:sldMk cId="2630033500" sldId="273"/>
            <ac:cxnSpMk id="11" creationId="{5479BE17-34F7-FBA3-754B-62780162C8F7}"/>
          </ac:cxnSpMkLst>
        </pc:cxnChg>
        <pc:cxnChg chg="add del mod">
          <ac:chgData name="Mattia Ricchi" userId="f32205aa-be28-4967-b932-940bc9da5ed1" providerId="ADAL" clId="{B0802344-AC40-401A-AD4A-F75EF3240D29}" dt="2024-06-07T10:51:06.622" v="5277" actId="478"/>
          <ac:cxnSpMkLst>
            <pc:docMk/>
            <pc:sldMk cId="2630033500" sldId="273"/>
            <ac:cxnSpMk id="17" creationId="{3DFAAB05-A386-C021-E96E-2C499E87D4E6}"/>
          </ac:cxnSpMkLst>
        </pc:cxnChg>
        <pc:cxnChg chg="add del mod">
          <ac:chgData name="Mattia Ricchi" userId="f32205aa-be28-4967-b932-940bc9da5ed1" providerId="ADAL" clId="{B0802344-AC40-401A-AD4A-F75EF3240D29}" dt="2024-06-07T10:51:06.622" v="5277" actId="478"/>
          <ac:cxnSpMkLst>
            <pc:docMk/>
            <pc:sldMk cId="2630033500" sldId="273"/>
            <ac:cxnSpMk id="19" creationId="{514E50EC-7EA8-8346-7D97-FD449CDF18B9}"/>
          </ac:cxnSpMkLst>
        </pc:cxnChg>
        <pc:cxnChg chg="add del mod">
          <ac:chgData name="Mattia Ricchi" userId="f32205aa-be28-4967-b932-940bc9da5ed1" providerId="ADAL" clId="{B0802344-AC40-401A-AD4A-F75EF3240D29}" dt="2024-06-07T10:51:06.622" v="5277" actId="478"/>
          <ac:cxnSpMkLst>
            <pc:docMk/>
            <pc:sldMk cId="2630033500" sldId="273"/>
            <ac:cxnSpMk id="20" creationId="{45B21F67-6DD9-8455-20A0-B53742CE7CE4}"/>
          </ac:cxnSpMkLst>
        </pc:cxnChg>
        <pc:cxnChg chg="add del mod">
          <ac:chgData name="Mattia Ricchi" userId="f32205aa-be28-4967-b932-940bc9da5ed1" providerId="ADAL" clId="{B0802344-AC40-401A-AD4A-F75EF3240D29}" dt="2024-06-07T10:51:06.622" v="5277" actId="478"/>
          <ac:cxnSpMkLst>
            <pc:docMk/>
            <pc:sldMk cId="2630033500" sldId="273"/>
            <ac:cxnSpMk id="21" creationId="{221ACDF6-B57A-9579-0317-0C8FA9A55A5D}"/>
          </ac:cxnSpMkLst>
        </pc:cxnChg>
        <pc:cxnChg chg="add del mod">
          <ac:chgData name="Mattia Ricchi" userId="f32205aa-be28-4967-b932-940bc9da5ed1" providerId="ADAL" clId="{B0802344-AC40-401A-AD4A-F75EF3240D29}" dt="2024-06-07T10:32:04.541" v="5090" actId="478"/>
          <ac:cxnSpMkLst>
            <pc:docMk/>
            <pc:sldMk cId="2630033500" sldId="273"/>
            <ac:cxnSpMk id="23" creationId="{2422BF10-8982-AA1B-F7FD-D12AA428524C}"/>
          </ac:cxnSpMkLst>
        </pc:cxnChg>
        <pc:cxnChg chg="add del mod">
          <ac:chgData name="Mattia Ricchi" userId="f32205aa-be28-4967-b932-940bc9da5ed1" providerId="ADAL" clId="{B0802344-AC40-401A-AD4A-F75EF3240D29}" dt="2024-06-07T10:51:06.622" v="5277" actId="478"/>
          <ac:cxnSpMkLst>
            <pc:docMk/>
            <pc:sldMk cId="2630033500" sldId="273"/>
            <ac:cxnSpMk id="24" creationId="{B6E88D2B-5205-AC61-CDAA-778E6FE76F28}"/>
          </ac:cxnSpMkLst>
        </pc:cxnChg>
        <pc:cxnChg chg="add del mod">
          <ac:chgData name="Mattia Ricchi" userId="f32205aa-be28-4967-b932-940bc9da5ed1" providerId="ADAL" clId="{B0802344-AC40-401A-AD4A-F75EF3240D29}" dt="2024-06-07T10:51:06.622" v="5277" actId="478"/>
          <ac:cxnSpMkLst>
            <pc:docMk/>
            <pc:sldMk cId="2630033500" sldId="273"/>
            <ac:cxnSpMk id="27" creationId="{6FB16F26-D788-7C15-F4B4-1D06E51BFA41}"/>
          </ac:cxnSpMkLst>
        </pc:cxnChg>
        <pc:cxnChg chg="add del mod">
          <ac:chgData name="Mattia Ricchi" userId="f32205aa-be28-4967-b932-940bc9da5ed1" providerId="ADAL" clId="{B0802344-AC40-401A-AD4A-F75EF3240D29}" dt="2024-06-07T10:51:00.374" v="5276" actId="478"/>
          <ac:cxnSpMkLst>
            <pc:docMk/>
            <pc:sldMk cId="2630033500" sldId="273"/>
            <ac:cxnSpMk id="30" creationId="{821B365C-2176-535E-C1E1-E829339AF57F}"/>
          </ac:cxnSpMkLst>
        </pc:cxnChg>
        <pc:cxnChg chg="add del mod">
          <ac:chgData name="Mattia Ricchi" userId="f32205aa-be28-4967-b932-940bc9da5ed1" providerId="ADAL" clId="{B0802344-AC40-401A-AD4A-F75EF3240D29}" dt="2024-06-07T10:51:00.374" v="5276" actId="478"/>
          <ac:cxnSpMkLst>
            <pc:docMk/>
            <pc:sldMk cId="2630033500" sldId="273"/>
            <ac:cxnSpMk id="33" creationId="{6B4878F6-D6C5-FABD-E538-C77C0932F80B}"/>
          </ac:cxnSpMkLst>
        </pc:cxnChg>
        <pc:cxnChg chg="add del mod">
          <ac:chgData name="Mattia Ricchi" userId="f32205aa-be28-4967-b932-940bc9da5ed1" providerId="ADAL" clId="{B0802344-AC40-401A-AD4A-F75EF3240D29}" dt="2024-06-07T10:51:00.374" v="5276" actId="478"/>
          <ac:cxnSpMkLst>
            <pc:docMk/>
            <pc:sldMk cId="2630033500" sldId="273"/>
            <ac:cxnSpMk id="50" creationId="{034EFA55-A1E2-4D28-098D-95CBCAEAA5DA}"/>
          </ac:cxnSpMkLst>
        </pc:cxnChg>
        <pc:cxnChg chg="add del mod">
          <ac:chgData name="Mattia Ricchi" userId="f32205aa-be28-4967-b932-940bc9da5ed1" providerId="ADAL" clId="{B0802344-AC40-401A-AD4A-F75EF3240D29}" dt="2024-06-07T10:51:00.374" v="5276" actId="478"/>
          <ac:cxnSpMkLst>
            <pc:docMk/>
            <pc:sldMk cId="2630033500" sldId="273"/>
            <ac:cxnSpMk id="55" creationId="{2A6DEC7C-4378-E52D-5097-80C27D63A080}"/>
          </ac:cxnSpMkLst>
        </pc:cxnChg>
      </pc:sldChg>
      <pc:sldChg chg="addSp modSp new mod">
        <pc:chgData name="Mattia Ricchi" userId="f32205aa-be28-4967-b932-940bc9da5ed1" providerId="ADAL" clId="{B0802344-AC40-401A-AD4A-F75EF3240D29}" dt="2024-06-05T08:59:55.428" v="957"/>
        <pc:sldMkLst>
          <pc:docMk/>
          <pc:sldMk cId="1393266179" sldId="274"/>
        </pc:sldMkLst>
        <pc:spChg chg="mod">
          <ac:chgData name="Mattia Ricchi" userId="f32205aa-be28-4967-b932-940bc9da5ed1" providerId="ADAL" clId="{B0802344-AC40-401A-AD4A-F75EF3240D29}" dt="2024-06-05T08:38:45.357" v="823" actId="20577"/>
          <ac:spMkLst>
            <pc:docMk/>
            <pc:sldMk cId="1393266179" sldId="274"/>
            <ac:spMk id="2" creationId="{AA8B84AB-B44D-8087-08C3-5846B9793635}"/>
          </ac:spMkLst>
        </pc:spChg>
        <pc:picChg chg="add mod">
          <ac:chgData name="Mattia Ricchi" userId="f32205aa-be28-4967-b932-940bc9da5ed1" providerId="ADAL" clId="{B0802344-AC40-401A-AD4A-F75EF3240D29}" dt="2024-06-05T08:59:55.428" v="957"/>
          <ac:picMkLst>
            <pc:docMk/>
            <pc:sldMk cId="1393266179" sldId="274"/>
            <ac:picMk id="4" creationId="{5502A91D-3A5C-3239-4FEF-5E20B3CF8A29}"/>
          </ac:picMkLst>
        </pc:picChg>
        <pc:picChg chg="add mod">
          <ac:chgData name="Mattia Ricchi" userId="f32205aa-be28-4967-b932-940bc9da5ed1" providerId="ADAL" clId="{B0802344-AC40-401A-AD4A-F75EF3240D29}" dt="2024-06-05T08:59:55.428" v="957"/>
          <ac:picMkLst>
            <pc:docMk/>
            <pc:sldMk cId="1393266179" sldId="274"/>
            <ac:picMk id="5" creationId="{97D7C61F-2D03-9B4A-D05A-080815EE9AF7}"/>
          </ac:picMkLst>
        </pc:picChg>
      </pc:sldChg>
      <pc:sldChg chg="addSp modSp new mod">
        <pc:chgData name="Mattia Ricchi" userId="f32205aa-be28-4967-b932-940bc9da5ed1" providerId="ADAL" clId="{B0802344-AC40-401A-AD4A-F75EF3240D29}" dt="2024-06-05T08:59:50.600" v="956"/>
        <pc:sldMkLst>
          <pc:docMk/>
          <pc:sldMk cId="972731580" sldId="275"/>
        </pc:sldMkLst>
        <pc:spChg chg="mod">
          <ac:chgData name="Mattia Ricchi" userId="f32205aa-be28-4967-b932-940bc9da5ed1" providerId="ADAL" clId="{B0802344-AC40-401A-AD4A-F75EF3240D29}" dt="2024-06-05T08:39:02.188" v="855" actId="20577"/>
          <ac:spMkLst>
            <pc:docMk/>
            <pc:sldMk cId="972731580" sldId="275"/>
            <ac:spMk id="2" creationId="{B29C047B-FDA6-12C1-6242-7D6023D839BE}"/>
          </ac:spMkLst>
        </pc:spChg>
        <pc:picChg chg="add mod">
          <ac:chgData name="Mattia Ricchi" userId="f32205aa-be28-4967-b932-940bc9da5ed1" providerId="ADAL" clId="{B0802344-AC40-401A-AD4A-F75EF3240D29}" dt="2024-06-05T08:59:50.600" v="956"/>
          <ac:picMkLst>
            <pc:docMk/>
            <pc:sldMk cId="972731580" sldId="275"/>
            <ac:picMk id="4" creationId="{DB7959CA-2691-1B48-8C2C-8AB9AAA7F086}"/>
          </ac:picMkLst>
        </pc:picChg>
        <pc:picChg chg="add mod">
          <ac:chgData name="Mattia Ricchi" userId="f32205aa-be28-4967-b932-940bc9da5ed1" providerId="ADAL" clId="{B0802344-AC40-401A-AD4A-F75EF3240D29}" dt="2024-06-05T08:59:50.600" v="956"/>
          <ac:picMkLst>
            <pc:docMk/>
            <pc:sldMk cId="972731580" sldId="275"/>
            <ac:picMk id="5" creationId="{1356220E-E1C2-85DE-98B3-7AF9E35F8D36}"/>
          </ac:picMkLst>
        </pc:picChg>
      </pc:sldChg>
      <pc:sldChg chg="addSp modSp new mod">
        <pc:chgData name="Mattia Ricchi" userId="f32205aa-be28-4967-b932-940bc9da5ed1" providerId="ADAL" clId="{B0802344-AC40-401A-AD4A-F75EF3240D29}" dt="2024-06-05T08:59:59.801" v="958"/>
        <pc:sldMkLst>
          <pc:docMk/>
          <pc:sldMk cId="631532118" sldId="276"/>
        </pc:sldMkLst>
        <pc:spChg chg="mod">
          <ac:chgData name="Mattia Ricchi" userId="f32205aa-be28-4967-b932-940bc9da5ed1" providerId="ADAL" clId="{B0802344-AC40-401A-AD4A-F75EF3240D29}" dt="2024-06-05T08:39:24.357" v="885" actId="20577"/>
          <ac:spMkLst>
            <pc:docMk/>
            <pc:sldMk cId="631532118" sldId="276"/>
            <ac:spMk id="2" creationId="{6186CBE7-C9FE-276C-7BF9-76771828FDE8}"/>
          </ac:spMkLst>
        </pc:spChg>
        <pc:picChg chg="add mod">
          <ac:chgData name="Mattia Ricchi" userId="f32205aa-be28-4967-b932-940bc9da5ed1" providerId="ADAL" clId="{B0802344-AC40-401A-AD4A-F75EF3240D29}" dt="2024-06-05T08:59:59.801" v="958"/>
          <ac:picMkLst>
            <pc:docMk/>
            <pc:sldMk cId="631532118" sldId="276"/>
            <ac:picMk id="4" creationId="{C10D4AAA-094F-5E79-0C87-10C13A1DEE51}"/>
          </ac:picMkLst>
        </pc:picChg>
        <pc:picChg chg="add mod">
          <ac:chgData name="Mattia Ricchi" userId="f32205aa-be28-4967-b932-940bc9da5ed1" providerId="ADAL" clId="{B0802344-AC40-401A-AD4A-F75EF3240D29}" dt="2024-06-05T08:59:59.801" v="958"/>
          <ac:picMkLst>
            <pc:docMk/>
            <pc:sldMk cId="631532118" sldId="276"/>
            <ac:picMk id="5" creationId="{5C3FAEA7-75F4-093C-336D-A41556343F23}"/>
          </ac:picMkLst>
        </pc:picChg>
      </pc:sldChg>
      <pc:sldChg chg="new del">
        <pc:chgData name="Mattia Ricchi" userId="f32205aa-be28-4967-b932-940bc9da5ed1" providerId="ADAL" clId="{B0802344-AC40-401A-AD4A-F75EF3240D29}" dt="2024-06-05T08:40:15.674" v="920" actId="47"/>
        <pc:sldMkLst>
          <pc:docMk/>
          <pc:sldMk cId="1481811948" sldId="277"/>
        </pc:sldMkLst>
      </pc:sldChg>
      <pc:sldChg chg="new del">
        <pc:chgData name="Mattia Ricchi" userId="f32205aa-be28-4967-b932-940bc9da5ed1" providerId="ADAL" clId="{B0802344-AC40-401A-AD4A-F75EF3240D29}" dt="2024-06-05T08:40:16.810" v="921" actId="47"/>
        <pc:sldMkLst>
          <pc:docMk/>
          <pc:sldMk cId="2773163397" sldId="278"/>
        </pc:sldMkLst>
      </pc:sldChg>
      <pc:sldChg chg="addSp modSp new mod">
        <pc:chgData name="Mattia Ricchi" userId="f32205aa-be28-4967-b932-940bc9da5ed1" providerId="ADAL" clId="{B0802344-AC40-401A-AD4A-F75EF3240D29}" dt="2024-06-05T08:59:40.971" v="954"/>
        <pc:sldMkLst>
          <pc:docMk/>
          <pc:sldMk cId="159839055" sldId="279"/>
        </pc:sldMkLst>
        <pc:spChg chg="mod">
          <ac:chgData name="Mattia Ricchi" userId="f32205aa-be28-4967-b932-940bc9da5ed1" providerId="ADAL" clId="{B0802344-AC40-401A-AD4A-F75EF3240D29}" dt="2024-06-05T08:40:04.767" v="919" actId="20577"/>
          <ac:spMkLst>
            <pc:docMk/>
            <pc:sldMk cId="159839055" sldId="279"/>
            <ac:spMk id="2" creationId="{12541BE0-963F-A003-BE26-C262921A9975}"/>
          </ac:spMkLst>
        </pc:spChg>
        <pc:picChg chg="add mod">
          <ac:chgData name="Mattia Ricchi" userId="f32205aa-be28-4967-b932-940bc9da5ed1" providerId="ADAL" clId="{B0802344-AC40-401A-AD4A-F75EF3240D29}" dt="2024-06-05T08:59:40.971" v="954"/>
          <ac:picMkLst>
            <pc:docMk/>
            <pc:sldMk cId="159839055" sldId="279"/>
            <ac:picMk id="4" creationId="{EC6E7E0B-0B64-18BA-718A-01D233D8F181}"/>
          </ac:picMkLst>
        </pc:picChg>
        <pc:picChg chg="add mod">
          <ac:chgData name="Mattia Ricchi" userId="f32205aa-be28-4967-b932-940bc9da5ed1" providerId="ADAL" clId="{B0802344-AC40-401A-AD4A-F75EF3240D29}" dt="2024-06-05T08:59:40.971" v="954"/>
          <ac:picMkLst>
            <pc:docMk/>
            <pc:sldMk cId="159839055" sldId="279"/>
            <ac:picMk id="5" creationId="{E7A7482E-D0FC-3AC0-F070-527787AA2F7E}"/>
          </ac:picMkLst>
        </pc:picChg>
      </pc:sldChg>
      <pc:sldChg chg="addSp delSp modSp add mod modTransition">
        <pc:chgData name="Mattia Ricchi" userId="f32205aa-be28-4967-b932-940bc9da5ed1" providerId="ADAL" clId="{B0802344-AC40-401A-AD4A-F75EF3240D29}" dt="2024-06-06T13:49:13.984" v="3768"/>
        <pc:sldMkLst>
          <pc:docMk/>
          <pc:sldMk cId="4019458976" sldId="280"/>
        </pc:sldMkLst>
        <pc:spChg chg="mod">
          <ac:chgData name="Mattia Ricchi" userId="f32205aa-be28-4967-b932-940bc9da5ed1" providerId="ADAL" clId="{B0802344-AC40-401A-AD4A-F75EF3240D29}" dt="2024-06-06T06:43:51.525" v="1988" actId="16959"/>
          <ac:spMkLst>
            <pc:docMk/>
            <pc:sldMk cId="4019458976" sldId="280"/>
            <ac:spMk id="3" creationId="{00000000-0000-0000-0000-000000000000}"/>
          </ac:spMkLst>
        </pc:spChg>
        <pc:spChg chg="mod">
          <ac:chgData name="Mattia Ricchi" userId="f32205aa-be28-4967-b932-940bc9da5ed1" providerId="ADAL" clId="{B0802344-AC40-401A-AD4A-F75EF3240D29}" dt="2024-06-06T07:41:52.369" v="2091" actId="404"/>
          <ac:spMkLst>
            <pc:docMk/>
            <pc:sldMk cId="4019458976" sldId="280"/>
            <ac:spMk id="9" creationId="{0317AF44-2A73-63AA-F4CA-F49A79C74799}"/>
          </ac:spMkLst>
        </pc:spChg>
        <pc:spChg chg="add mod">
          <ac:chgData name="Mattia Ricchi" userId="f32205aa-be28-4967-b932-940bc9da5ed1" providerId="ADAL" clId="{B0802344-AC40-401A-AD4A-F75EF3240D29}" dt="2024-06-06T06:36:34.344" v="1959" actId="1076"/>
          <ac:spMkLst>
            <pc:docMk/>
            <pc:sldMk cId="4019458976" sldId="280"/>
            <ac:spMk id="13" creationId="{476FDDB3-15AE-50B0-23CD-B6023B59AEBC}"/>
          </ac:spMkLst>
        </pc:spChg>
        <pc:picChg chg="add mod">
          <ac:chgData name="Mattia Ricchi" userId="f32205aa-be28-4967-b932-940bc9da5ed1" providerId="ADAL" clId="{B0802344-AC40-401A-AD4A-F75EF3240D29}" dt="2024-06-06T06:36:37.352" v="1960" actId="1076"/>
          <ac:picMkLst>
            <pc:docMk/>
            <pc:sldMk cId="4019458976" sldId="280"/>
            <ac:picMk id="12" creationId="{36A4AEC6-111F-EB57-8166-7A81BA7D345E}"/>
          </ac:picMkLst>
        </pc:picChg>
        <pc:picChg chg="add del mod">
          <ac:chgData name="Mattia Ricchi" userId="f32205aa-be28-4967-b932-940bc9da5ed1" providerId="ADAL" clId="{B0802344-AC40-401A-AD4A-F75EF3240D29}" dt="2024-06-06T06:34:21.731" v="1945" actId="478"/>
          <ac:picMkLst>
            <pc:docMk/>
            <pc:sldMk cId="4019458976" sldId="280"/>
            <ac:picMk id="15" creationId="{5E1BA74F-6A47-29D8-1B4F-749B80CB099D}"/>
          </ac:picMkLst>
        </pc:picChg>
        <pc:cxnChg chg="mod">
          <ac:chgData name="Mattia Ricchi" userId="f32205aa-be28-4967-b932-940bc9da5ed1" providerId="ADAL" clId="{B0802344-AC40-401A-AD4A-F75EF3240D29}" dt="2024-06-05T15:42:33.236" v="1850" actId="1076"/>
          <ac:cxnSpMkLst>
            <pc:docMk/>
            <pc:sldMk cId="4019458976" sldId="280"/>
            <ac:cxnSpMk id="8" creationId="{3C04A5A1-C5CA-E1ED-4C32-3A71A9FDEB37}"/>
          </ac:cxnSpMkLst>
        </pc:cxnChg>
      </pc:sldChg>
      <pc:sldChg chg="addSp delSp modSp add del mod modTransition">
        <pc:chgData name="Mattia Ricchi" userId="f32205aa-be28-4967-b932-940bc9da5ed1" providerId="ADAL" clId="{B0802344-AC40-401A-AD4A-F75EF3240D29}" dt="2024-06-06T10:32:54.969" v="3413" actId="2696"/>
        <pc:sldMkLst>
          <pc:docMk/>
          <pc:sldMk cId="267600919" sldId="281"/>
        </pc:sldMkLst>
        <pc:spChg chg="ord">
          <ac:chgData name="Mattia Ricchi" userId="f32205aa-be28-4967-b932-940bc9da5ed1" providerId="ADAL" clId="{B0802344-AC40-401A-AD4A-F75EF3240D29}" dt="2024-06-06T08:19:02.422" v="2268" actId="166"/>
          <ac:spMkLst>
            <pc:docMk/>
            <pc:sldMk cId="267600919" sldId="281"/>
            <ac:spMk id="2" creationId="{25CB46CA-892F-6F0E-A64E-B851FB39DBFE}"/>
          </ac:spMkLst>
        </pc:spChg>
        <pc:spChg chg="add del mod">
          <ac:chgData name="Mattia Ricchi" userId="f32205aa-be28-4967-b932-940bc9da5ed1" providerId="ADAL" clId="{B0802344-AC40-401A-AD4A-F75EF3240D29}" dt="2024-06-06T08:15:26.387" v="2227"/>
          <ac:spMkLst>
            <pc:docMk/>
            <pc:sldMk cId="267600919" sldId="281"/>
            <ac:spMk id="17" creationId="{22A9510D-3C37-AC79-A81B-31443B1F1C14}"/>
          </ac:spMkLst>
        </pc:spChg>
        <pc:spChg chg="add del mod">
          <ac:chgData name="Mattia Ricchi" userId="f32205aa-be28-4967-b932-940bc9da5ed1" providerId="ADAL" clId="{B0802344-AC40-401A-AD4A-F75EF3240D29}" dt="2024-06-06T10:25:54.675" v="3392" actId="478"/>
          <ac:spMkLst>
            <pc:docMk/>
            <pc:sldMk cId="267600919" sldId="281"/>
            <ac:spMk id="18" creationId="{4F48293F-573D-E9D7-E601-1555D9BCB43A}"/>
          </ac:spMkLst>
        </pc:spChg>
        <pc:spChg chg="add del mod">
          <ac:chgData name="Mattia Ricchi" userId="f32205aa-be28-4967-b932-940bc9da5ed1" providerId="ADAL" clId="{B0802344-AC40-401A-AD4A-F75EF3240D29}" dt="2024-06-06T10:25:54.675" v="3392" actId="478"/>
          <ac:spMkLst>
            <pc:docMk/>
            <pc:sldMk cId="267600919" sldId="281"/>
            <ac:spMk id="19" creationId="{931446CD-558F-D84E-A082-7D1BD8E69574}"/>
          </ac:spMkLst>
        </pc:spChg>
        <pc:spChg chg="add mod">
          <ac:chgData name="Mattia Ricchi" userId="f32205aa-be28-4967-b932-940bc9da5ed1" providerId="ADAL" clId="{B0802344-AC40-401A-AD4A-F75EF3240D29}" dt="2024-06-06T08:19:55.752" v="2274" actId="1076"/>
          <ac:spMkLst>
            <pc:docMk/>
            <pc:sldMk cId="267600919" sldId="281"/>
            <ac:spMk id="20" creationId="{234705B7-3435-D4DA-465B-9F1E04095870}"/>
          </ac:spMkLst>
        </pc:spChg>
        <pc:spChg chg="add mod">
          <ac:chgData name="Mattia Ricchi" userId="f32205aa-be28-4967-b932-940bc9da5ed1" providerId="ADAL" clId="{B0802344-AC40-401A-AD4A-F75EF3240D29}" dt="2024-06-06T08:22:06.109" v="2286" actId="947"/>
          <ac:spMkLst>
            <pc:docMk/>
            <pc:sldMk cId="267600919" sldId="281"/>
            <ac:spMk id="21" creationId="{DC03488F-7636-2BA3-5834-E318D3EB10DD}"/>
          </ac:spMkLst>
        </pc:spChg>
        <pc:spChg chg="add mod">
          <ac:chgData name="Mattia Ricchi" userId="f32205aa-be28-4967-b932-940bc9da5ed1" providerId="ADAL" clId="{B0802344-AC40-401A-AD4A-F75EF3240D29}" dt="2024-06-06T10:26:01.330" v="3394" actId="1076"/>
          <ac:spMkLst>
            <pc:docMk/>
            <pc:sldMk cId="267600919" sldId="281"/>
            <ac:spMk id="22" creationId="{42BB6154-AB6C-2967-8663-CC90E9BD0F90}"/>
          </ac:spMkLst>
        </pc:spChg>
        <pc:spChg chg="add mod">
          <ac:chgData name="Mattia Ricchi" userId="f32205aa-be28-4967-b932-940bc9da5ed1" providerId="ADAL" clId="{B0802344-AC40-401A-AD4A-F75EF3240D29}" dt="2024-06-06T10:23:43.068" v="3385"/>
          <ac:spMkLst>
            <pc:docMk/>
            <pc:sldMk cId="267600919" sldId="281"/>
            <ac:spMk id="24" creationId="{DAE9FD87-20F4-789E-9116-5A14797BA60D}"/>
          </ac:spMkLst>
        </pc:spChg>
        <pc:spChg chg="add mod">
          <ac:chgData name="Mattia Ricchi" userId="f32205aa-be28-4967-b932-940bc9da5ed1" providerId="ADAL" clId="{B0802344-AC40-401A-AD4A-F75EF3240D29}" dt="2024-06-06T10:25:55.118" v="3393"/>
          <ac:spMkLst>
            <pc:docMk/>
            <pc:sldMk cId="267600919" sldId="281"/>
            <ac:spMk id="27" creationId="{4CAB7CF0-A3C1-784A-D8A5-4D7C36E4BE22}"/>
          </ac:spMkLst>
        </pc:spChg>
        <pc:spChg chg="add mod">
          <ac:chgData name="Mattia Ricchi" userId="f32205aa-be28-4967-b932-940bc9da5ed1" providerId="ADAL" clId="{B0802344-AC40-401A-AD4A-F75EF3240D29}" dt="2024-06-06T10:25:55.118" v="3393"/>
          <ac:spMkLst>
            <pc:docMk/>
            <pc:sldMk cId="267600919" sldId="281"/>
            <ac:spMk id="28" creationId="{85D25F00-27A7-05C4-A676-C1744FBA9A2E}"/>
          </ac:spMkLst>
        </pc:spChg>
        <pc:picChg chg="add del">
          <ac:chgData name="Mattia Ricchi" userId="f32205aa-be28-4967-b932-940bc9da5ed1" providerId="ADAL" clId="{B0802344-AC40-401A-AD4A-F75EF3240D29}" dt="2024-06-06T08:09:28.698" v="2192" actId="478"/>
          <ac:picMkLst>
            <pc:docMk/>
            <pc:sldMk cId="267600919" sldId="281"/>
            <ac:picMk id="3" creationId="{96A10955-614C-5068-387F-DA42B01B3BCB}"/>
          </ac:picMkLst>
        </pc:picChg>
        <pc:picChg chg="mod">
          <ac:chgData name="Mattia Ricchi" userId="f32205aa-be28-4967-b932-940bc9da5ed1" providerId="ADAL" clId="{B0802344-AC40-401A-AD4A-F75EF3240D29}" dt="2024-06-06T08:05:10.408" v="2176" actId="688"/>
          <ac:picMkLst>
            <pc:docMk/>
            <pc:sldMk cId="267600919" sldId="281"/>
            <ac:picMk id="6" creationId="{9B1A412C-71D8-CA0D-EE11-5AB4E2589859}"/>
          </ac:picMkLst>
        </pc:picChg>
        <pc:picChg chg="del mod">
          <ac:chgData name="Mattia Ricchi" userId="f32205aa-be28-4967-b932-940bc9da5ed1" providerId="ADAL" clId="{B0802344-AC40-401A-AD4A-F75EF3240D29}" dt="2024-06-06T10:29:23.807" v="3396" actId="478"/>
          <ac:picMkLst>
            <pc:docMk/>
            <pc:sldMk cId="267600919" sldId="281"/>
            <ac:picMk id="7" creationId="{BD21741F-7B58-2518-32D8-981864452D49}"/>
          </ac:picMkLst>
        </pc:picChg>
        <pc:picChg chg="mod modCrop">
          <ac:chgData name="Mattia Ricchi" userId="f32205aa-be28-4967-b932-940bc9da5ed1" providerId="ADAL" clId="{B0802344-AC40-401A-AD4A-F75EF3240D29}" dt="2024-06-06T08:04:42.015" v="2171" actId="14100"/>
          <ac:picMkLst>
            <pc:docMk/>
            <pc:sldMk cId="267600919" sldId="281"/>
            <ac:picMk id="8" creationId="{110A4AE1-3B84-F22F-FB62-5F9F99AF381A}"/>
          </ac:picMkLst>
        </pc:picChg>
        <pc:picChg chg="mod ord">
          <ac:chgData name="Mattia Ricchi" userId="f32205aa-be28-4967-b932-940bc9da5ed1" providerId="ADAL" clId="{B0802344-AC40-401A-AD4A-F75EF3240D29}" dt="2024-06-06T08:06:28.203" v="2186" actId="170"/>
          <ac:picMkLst>
            <pc:docMk/>
            <pc:sldMk cId="267600919" sldId="281"/>
            <ac:picMk id="9" creationId="{C56EEFE0-4822-7207-0D5C-705C34B97BB6}"/>
          </ac:picMkLst>
        </pc:picChg>
        <pc:picChg chg="mod">
          <ac:chgData name="Mattia Ricchi" userId="f32205aa-be28-4967-b932-940bc9da5ed1" providerId="ADAL" clId="{B0802344-AC40-401A-AD4A-F75EF3240D29}" dt="2024-06-06T08:05:54.524" v="2182" actId="1076"/>
          <ac:picMkLst>
            <pc:docMk/>
            <pc:sldMk cId="267600919" sldId="281"/>
            <ac:picMk id="10" creationId="{BAE99731-FBEE-FF5E-5E51-1D84BBDE87F5}"/>
          </ac:picMkLst>
        </pc:picChg>
        <pc:picChg chg="mod">
          <ac:chgData name="Mattia Ricchi" userId="f32205aa-be28-4967-b932-940bc9da5ed1" providerId="ADAL" clId="{B0802344-AC40-401A-AD4A-F75EF3240D29}" dt="2024-06-06T08:18:40.370" v="2265" actId="688"/>
          <ac:picMkLst>
            <pc:docMk/>
            <pc:sldMk cId="267600919" sldId="281"/>
            <ac:picMk id="11" creationId="{7A353DAF-A0C7-E4F3-2289-E43709579795}"/>
          </ac:picMkLst>
        </pc:picChg>
        <pc:picChg chg="add del mod modCrop">
          <ac:chgData name="Mattia Ricchi" userId="f32205aa-be28-4967-b932-940bc9da5ed1" providerId="ADAL" clId="{B0802344-AC40-401A-AD4A-F75EF3240D29}" dt="2024-06-06T10:25:54.675" v="3392" actId="478"/>
          <ac:picMkLst>
            <pc:docMk/>
            <pc:sldMk cId="267600919" sldId="281"/>
            <ac:picMk id="12" creationId="{E2DF7EC6-4A23-F187-1825-F5998BA244D1}"/>
          </ac:picMkLst>
        </pc:picChg>
        <pc:picChg chg="mod">
          <ac:chgData name="Mattia Ricchi" userId="f32205aa-be28-4967-b932-940bc9da5ed1" providerId="ADAL" clId="{B0802344-AC40-401A-AD4A-F75EF3240D29}" dt="2024-06-06T08:05:56.330" v="2183" actId="1076"/>
          <ac:picMkLst>
            <pc:docMk/>
            <pc:sldMk cId="267600919" sldId="281"/>
            <ac:picMk id="13" creationId="{8141C39C-1367-7AFA-C940-2DFCAD4C2474}"/>
          </ac:picMkLst>
        </pc:picChg>
        <pc:picChg chg="mod">
          <ac:chgData name="Mattia Ricchi" userId="f32205aa-be28-4967-b932-940bc9da5ed1" providerId="ADAL" clId="{B0802344-AC40-401A-AD4A-F75EF3240D29}" dt="2024-06-06T08:06:00.464" v="2184" actId="1076"/>
          <ac:picMkLst>
            <pc:docMk/>
            <pc:sldMk cId="267600919" sldId="281"/>
            <ac:picMk id="14" creationId="{5803D7CB-957A-4B0C-ED04-C4EF4506449C}"/>
          </ac:picMkLst>
        </pc:picChg>
        <pc:picChg chg="mod ord">
          <ac:chgData name="Mattia Ricchi" userId="f32205aa-be28-4967-b932-940bc9da5ed1" providerId="ADAL" clId="{B0802344-AC40-401A-AD4A-F75EF3240D29}" dt="2024-06-06T08:18:48.115" v="2267" actId="688"/>
          <ac:picMkLst>
            <pc:docMk/>
            <pc:sldMk cId="267600919" sldId="281"/>
            <ac:picMk id="15" creationId="{2CACDEBB-C0B5-04F4-036B-85F92F344275}"/>
          </ac:picMkLst>
        </pc:picChg>
        <pc:picChg chg="add del mod modCrop">
          <ac:chgData name="Mattia Ricchi" userId="f32205aa-be28-4967-b932-940bc9da5ed1" providerId="ADAL" clId="{B0802344-AC40-401A-AD4A-F75EF3240D29}" dt="2024-06-06T10:25:54.675" v="3392" actId="478"/>
          <ac:picMkLst>
            <pc:docMk/>
            <pc:sldMk cId="267600919" sldId="281"/>
            <ac:picMk id="16" creationId="{301E4AFB-2507-CF95-FBFF-0FE1A817E979}"/>
          </ac:picMkLst>
        </pc:picChg>
        <pc:picChg chg="add mod">
          <ac:chgData name="Mattia Ricchi" userId="f32205aa-be28-4967-b932-940bc9da5ed1" providerId="ADAL" clId="{B0802344-AC40-401A-AD4A-F75EF3240D29}" dt="2024-06-06T10:25:55.118" v="3393"/>
          <ac:picMkLst>
            <pc:docMk/>
            <pc:sldMk cId="267600919" sldId="281"/>
            <ac:picMk id="25" creationId="{9627DA82-A1B7-8D4B-C318-9AD60796162A}"/>
          </ac:picMkLst>
        </pc:picChg>
        <pc:picChg chg="add mod">
          <ac:chgData name="Mattia Ricchi" userId="f32205aa-be28-4967-b932-940bc9da5ed1" providerId="ADAL" clId="{B0802344-AC40-401A-AD4A-F75EF3240D29}" dt="2024-06-06T10:25:55.118" v="3393"/>
          <ac:picMkLst>
            <pc:docMk/>
            <pc:sldMk cId="267600919" sldId="281"/>
            <ac:picMk id="26" creationId="{DC520BC4-3068-3927-A9DD-3B071BC74C4C}"/>
          </ac:picMkLst>
        </pc:picChg>
        <pc:picChg chg="add mod">
          <ac:chgData name="Mattia Ricchi" userId="f32205aa-be28-4967-b932-940bc9da5ed1" providerId="ADAL" clId="{B0802344-AC40-401A-AD4A-F75EF3240D29}" dt="2024-06-06T10:29:24.126" v="3397"/>
          <ac:picMkLst>
            <pc:docMk/>
            <pc:sldMk cId="267600919" sldId="281"/>
            <ac:picMk id="29" creationId="{2F2CED2C-2B0A-C709-E42E-B0E71D63796C}"/>
          </ac:picMkLst>
        </pc:picChg>
        <pc:cxnChg chg="add mod">
          <ac:chgData name="Mattia Ricchi" userId="f32205aa-be28-4967-b932-940bc9da5ed1" providerId="ADAL" clId="{B0802344-AC40-401A-AD4A-F75EF3240D29}" dt="2024-06-06T10:23:43.068" v="3385"/>
          <ac:cxnSpMkLst>
            <pc:docMk/>
            <pc:sldMk cId="267600919" sldId="281"/>
            <ac:cxnSpMk id="23" creationId="{B68370D8-EB0B-E5D1-7368-69CF6AD76C2A}"/>
          </ac:cxnSpMkLst>
        </pc:cxnChg>
      </pc:sldChg>
      <pc:sldChg chg="addSp delSp modSp add mod modTransition">
        <pc:chgData name="Mattia Ricchi" userId="f32205aa-be28-4967-b932-940bc9da5ed1" providerId="ADAL" clId="{B0802344-AC40-401A-AD4A-F75EF3240D29}" dt="2024-06-07T09:09:17.665" v="4831" actId="9405"/>
        <pc:sldMkLst>
          <pc:docMk/>
          <pc:sldMk cId="2679286379" sldId="282"/>
        </pc:sldMkLst>
        <pc:spChg chg="mod">
          <ac:chgData name="Mattia Ricchi" userId="f32205aa-be28-4967-b932-940bc9da5ed1" providerId="ADAL" clId="{B0802344-AC40-401A-AD4A-F75EF3240D29}" dt="2024-06-06T12:51:37.242" v="3471" actId="20577"/>
          <ac:spMkLst>
            <pc:docMk/>
            <pc:sldMk cId="2679286379" sldId="282"/>
            <ac:spMk id="3" creationId="{B61C0AD0-4126-7FFD-5E9F-BC466446326E}"/>
          </ac:spMkLst>
        </pc:spChg>
        <pc:spChg chg="add mod">
          <ac:chgData name="Mattia Ricchi" userId="f32205aa-be28-4967-b932-940bc9da5ed1" providerId="ADAL" clId="{B0802344-AC40-401A-AD4A-F75EF3240D29}" dt="2024-06-07T06:40:08.750" v="4622" actId="20577"/>
          <ac:spMkLst>
            <pc:docMk/>
            <pc:sldMk cId="2679286379" sldId="282"/>
            <ac:spMk id="6" creationId="{E162A0DB-5543-A887-58EC-DC5ABC34989F}"/>
          </ac:spMkLst>
        </pc:spChg>
        <pc:spChg chg="add mod">
          <ac:chgData name="Mattia Ricchi" userId="f32205aa-be28-4967-b932-940bc9da5ed1" providerId="ADAL" clId="{B0802344-AC40-401A-AD4A-F75EF3240D29}" dt="2024-06-07T06:38:51.331" v="4611"/>
          <ac:spMkLst>
            <pc:docMk/>
            <pc:sldMk cId="2679286379" sldId="282"/>
            <ac:spMk id="8" creationId="{8BA5616C-8580-0523-D9C2-6ED3CDB6940E}"/>
          </ac:spMkLst>
        </pc:spChg>
        <pc:spChg chg="add mod">
          <ac:chgData name="Mattia Ricchi" userId="f32205aa-be28-4967-b932-940bc9da5ed1" providerId="ADAL" clId="{B0802344-AC40-401A-AD4A-F75EF3240D29}" dt="2024-06-07T06:38:51.331" v="4611"/>
          <ac:spMkLst>
            <pc:docMk/>
            <pc:sldMk cId="2679286379" sldId="282"/>
            <ac:spMk id="12" creationId="{A70205A1-822A-C46F-9FED-30FC56753DF7}"/>
          </ac:spMkLst>
        </pc:spChg>
        <pc:spChg chg="del mod">
          <ac:chgData name="Mattia Ricchi" userId="f32205aa-be28-4967-b932-940bc9da5ed1" providerId="ADAL" clId="{B0802344-AC40-401A-AD4A-F75EF3240D29}" dt="2024-06-06T14:52:11.877" v="4090" actId="478"/>
          <ac:spMkLst>
            <pc:docMk/>
            <pc:sldMk cId="2679286379" sldId="282"/>
            <ac:spMk id="20" creationId="{A70F8BF2-34DB-93FE-9679-8CC90593B737}"/>
          </ac:spMkLst>
        </pc:spChg>
        <pc:picChg chg="mod">
          <ac:chgData name="Mattia Ricchi" userId="f32205aa-be28-4967-b932-940bc9da5ed1" providerId="ADAL" clId="{B0802344-AC40-401A-AD4A-F75EF3240D29}" dt="2024-06-06T08:55:59.561" v="3118" actId="29295"/>
          <ac:picMkLst>
            <pc:docMk/>
            <pc:sldMk cId="2679286379" sldId="282"/>
            <ac:picMk id="17" creationId="{062AB34B-59B9-BC6E-04F7-CB75224C1789}"/>
          </ac:picMkLst>
        </pc:picChg>
        <pc:picChg chg="mod">
          <ac:chgData name="Mattia Ricchi" userId="f32205aa-be28-4967-b932-940bc9da5ed1" providerId="ADAL" clId="{B0802344-AC40-401A-AD4A-F75EF3240D29}" dt="2024-06-06T08:55:59.561" v="3118" actId="29295"/>
          <ac:picMkLst>
            <pc:docMk/>
            <pc:sldMk cId="2679286379" sldId="282"/>
            <ac:picMk id="19" creationId="{61CE9948-2DA8-1E56-59B0-F38BDBBD9831}"/>
          </ac:picMkLst>
        </pc:picChg>
        <pc:inkChg chg="add">
          <ac:chgData name="Mattia Ricchi" userId="f32205aa-be28-4967-b932-940bc9da5ed1" providerId="ADAL" clId="{B0802344-AC40-401A-AD4A-F75EF3240D29}" dt="2024-06-07T09:07:43.039" v="4818" actId="9405"/>
          <ac:inkMkLst>
            <pc:docMk/>
            <pc:sldMk cId="2679286379" sldId="282"/>
            <ac:inkMk id="13" creationId="{1BA62216-A1EE-7808-2187-066A536CED56}"/>
          </ac:inkMkLst>
        </pc:inkChg>
        <pc:inkChg chg="add">
          <ac:chgData name="Mattia Ricchi" userId="f32205aa-be28-4967-b932-940bc9da5ed1" providerId="ADAL" clId="{B0802344-AC40-401A-AD4A-F75EF3240D29}" dt="2024-06-07T09:07:47.741" v="4819" actId="9405"/>
          <ac:inkMkLst>
            <pc:docMk/>
            <pc:sldMk cId="2679286379" sldId="282"/>
            <ac:inkMk id="16" creationId="{48FDBF74-3443-F6DD-D698-417410A9668C}"/>
          </ac:inkMkLst>
        </pc:inkChg>
        <pc:inkChg chg="add del">
          <ac:chgData name="Mattia Ricchi" userId="f32205aa-be28-4967-b932-940bc9da5ed1" providerId="ADAL" clId="{B0802344-AC40-401A-AD4A-F75EF3240D29}" dt="2024-06-07T09:07:55.123" v="4821" actId="9405"/>
          <ac:inkMkLst>
            <pc:docMk/>
            <pc:sldMk cId="2679286379" sldId="282"/>
            <ac:inkMk id="18" creationId="{9D3C965B-5E23-9CD6-8CBF-DCB7B5603A87}"/>
          </ac:inkMkLst>
        </pc:inkChg>
        <pc:inkChg chg="add del">
          <ac:chgData name="Mattia Ricchi" userId="f32205aa-be28-4967-b932-940bc9da5ed1" providerId="ADAL" clId="{B0802344-AC40-401A-AD4A-F75EF3240D29}" dt="2024-06-07T09:09:17.665" v="4831" actId="9405"/>
          <ac:inkMkLst>
            <pc:docMk/>
            <pc:sldMk cId="2679286379" sldId="282"/>
            <ac:inkMk id="20" creationId="{C4A9A449-937A-AA08-9905-CA51E82152BB}"/>
          </ac:inkMkLst>
        </pc:inkChg>
      </pc:sldChg>
      <pc:sldChg chg="addSp delSp modSp add mod modTransition">
        <pc:chgData name="Mattia Ricchi" userId="f32205aa-be28-4967-b932-940bc9da5ed1" providerId="ADAL" clId="{B0802344-AC40-401A-AD4A-F75EF3240D29}" dt="2024-06-07T09:08:08.710" v="4825"/>
        <pc:sldMkLst>
          <pc:docMk/>
          <pc:sldMk cId="2507402364" sldId="283"/>
        </pc:sldMkLst>
        <pc:spChg chg="mod">
          <ac:chgData name="Mattia Ricchi" userId="f32205aa-be28-4967-b932-940bc9da5ed1" providerId="ADAL" clId="{B0802344-AC40-401A-AD4A-F75EF3240D29}" dt="2024-06-06T12:51:14" v="3464" actId="20577"/>
          <ac:spMkLst>
            <pc:docMk/>
            <pc:sldMk cId="2507402364" sldId="283"/>
            <ac:spMk id="3" creationId="{B61C0AD0-4126-7FFD-5E9F-BC466446326E}"/>
          </ac:spMkLst>
        </pc:spChg>
        <pc:spChg chg="add del mod">
          <ac:chgData name="Mattia Ricchi" userId="f32205aa-be28-4967-b932-940bc9da5ed1" providerId="ADAL" clId="{B0802344-AC40-401A-AD4A-F75EF3240D29}" dt="2024-06-06T14:52:06.572" v="4088" actId="478"/>
          <ac:spMkLst>
            <pc:docMk/>
            <pc:sldMk cId="2507402364" sldId="283"/>
            <ac:spMk id="6" creationId="{7A90DE92-62EF-980B-7C48-B6401C2E6EB5}"/>
          </ac:spMkLst>
        </pc:spChg>
        <pc:spChg chg="add mod">
          <ac:chgData name="Mattia Ricchi" userId="f32205aa-be28-4967-b932-940bc9da5ed1" providerId="ADAL" clId="{B0802344-AC40-401A-AD4A-F75EF3240D29}" dt="2024-06-07T06:36:23.994" v="4602" actId="1076"/>
          <ac:spMkLst>
            <pc:docMk/>
            <pc:sldMk cId="2507402364" sldId="283"/>
            <ac:spMk id="6" creationId="{E7240665-3D2A-01E7-0221-00759E3983D3}"/>
          </ac:spMkLst>
        </pc:spChg>
        <pc:spChg chg="add mod">
          <ac:chgData name="Mattia Ricchi" userId="f32205aa-be28-4967-b932-940bc9da5ed1" providerId="ADAL" clId="{B0802344-AC40-401A-AD4A-F75EF3240D29}" dt="2024-06-07T06:40:16.248" v="4632" actId="20577"/>
          <ac:spMkLst>
            <pc:docMk/>
            <pc:sldMk cId="2507402364" sldId="283"/>
            <ac:spMk id="8" creationId="{C0B22806-EA94-CB55-0BD0-A102F1B8AE01}"/>
          </ac:spMkLst>
        </pc:spChg>
        <pc:spChg chg="add mod">
          <ac:chgData name="Mattia Ricchi" userId="f32205aa-be28-4967-b932-940bc9da5ed1" providerId="ADAL" clId="{B0802344-AC40-401A-AD4A-F75EF3240D29}" dt="2024-06-07T06:37:00.681" v="4610" actId="14100"/>
          <ac:spMkLst>
            <pc:docMk/>
            <pc:sldMk cId="2507402364" sldId="283"/>
            <ac:spMk id="12" creationId="{507BD8E2-5822-E7A9-6405-09A5B84E71A0}"/>
          </ac:spMkLst>
        </pc:spChg>
        <pc:spChg chg="del">
          <ac:chgData name="Mattia Ricchi" userId="f32205aa-be28-4967-b932-940bc9da5ed1" providerId="ADAL" clId="{B0802344-AC40-401A-AD4A-F75EF3240D29}" dt="2024-06-06T10:13:20.338" v="3347" actId="478"/>
          <ac:spMkLst>
            <pc:docMk/>
            <pc:sldMk cId="2507402364" sldId="283"/>
            <ac:spMk id="20" creationId="{A70F8BF2-34DB-93FE-9679-8CC90593B737}"/>
          </ac:spMkLst>
        </pc:spChg>
        <pc:grpChg chg="mod">
          <ac:chgData name="Mattia Ricchi" userId="f32205aa-be28-4967-b932-940bc9da5ed1" providerId="ADAL" clId="{B0802344-AC40-401A-AD4A-F75EF3240D29}" dt="2024-06-07T09:08:08.710" v="4825"/>
          <ac:grpSpMkLst>
            <pc:docMk/>
            <pc:sldMk cId="2507402364" sldId="283"/>
            <ac:grpSpMk id="20" creationId="{7E63AC9D-E7CD-6E2B-14C9-C7E834D5AC5A}"/>
          </ac:grpSpMkLst>
        </pc:grpChg>
        <pc:picChg chg="mod">
          <ac:chgData name="Mattia Ricchi" userId="f32205aa-be28-4967-b932-940bc9da5ed1" providerId="ADAL" clId="{B0802344-AC40-401A-AD4A-F75EF3240D29}" dt="2024-06-06T08:57:17.455" v="3128" actId="29295"/>
          <ac:picMkLst>
            <pc:docMk/>
            <pc:sldMk cId="2507402364" sldId="283"/>
            <ac:picMk id="17" creationId="{062AB34B-59B9-BC6E-04F7-CB75224C1789}"/>
          </ac:picMkLst>
        </pc:picChg>
        <pc:picChg chg="mod">
          <ac:chgData name="Mattia Ricchi" userId="f32205aa-be28-4967-b932-940bc9da5ed1" providerId="ADAL" clId="{B0802344-AC40-401A-AD4A-F75EF3240D29}" dt="2024-06-06T08:57:17.455" v="3128" actId="29295"/>
          <ac:picMkLst>
            <pc:docMk/>
            <pc:sldMk cId="2507402364" sldId="283"/>
            <ac:picMk id="19" creationId="{61CE9948-2DA8-1E56-59B0-F38BDBBD9831}"/>
          </ac:picMkLst>
        </pc:picChg>
        <pc:inkChg chg="add mod">
          <ac:chgData name="Mattia Ricchi" userId="f32205aa-be28-4967-b932-940bc9da5ed1" providerId="ADAL" clId="{B0802344-AC40-401A-AD4A-F75EF3240D29}" dt="2024-06-07T09:08:08.710" v="4825"/>
          <ac:inkMkLst>
            <pc:docMk/>
            <pc:sldMk cId="2507402364" sldId="283"/>
            <ac:inkMk id="13" creationId="{6419E2C1-86C1-13FA-D613-9AB3AF31E7F4}"/>
          </ac:inkMkLst>
        </pc:inkChg>
        <pc:inkChg chg="add mod">
          <ac:chgData name="Mattia Ricchi" userId="f32205aa-be28-4967-b932-940bc9da5ed1" providerId="ADAL" clId="{B0802344-AC40-401A-AD4A-F75EF3240D29}" dt="2024-06-07T09:08:08.710" v="4825"/>
          <ac:inkMkLst>
            <pc:docMk/>
            <pc:sldMk cId="2507402364" sldId="283"/>
            <ac:inkMk id="16" creationId="{58079635-D02B-B7F3-EC26-A22036061730}"/>
          </ac:inkMkLst>
        </pc:inkChg>
        <pc:inkChg chg="add mod">
          <ac:chgData name="Mattia Ricchi" userId="f32205aa-be28-4967-b932-940bc9da5ed1" providerId="ADAL" clId="{B0802344-AC40-401A-AD4A-F75EF3240D29}" dt="2024-06-07T09:08:08.710" v="4825"/>
          <ac:inkMkLst>
            <pc:docMk/>
            <pc:sldMk cId="2507402364" sldId="283"/>
            <ac:inkMk id="18" creationId="{C7F74C18-28B7-343A-9A6D-F57975D5E847}"/>
          </ac:inkMkLst>
        </pc:inkChg>
      </pc:sldChg>
      <pc:sldChg chg="addSp delSp modSp add mod modTransition modAnim">
        <pc:chgData name="Mattia Ricchi" userId="f32205aa-be28-4967-b932-940bc9da5ed1" providerId="ADAL" clId="{B0802344-AC40-401A-AD4A-F75EF3240D29}" dt="2024-06-07T09:24:25.633" v="4972"/>
        <pc:sldMkLst>
          <pc:docMk/>
          <pc:sldMk cId="622299752" sldId="284"/>
        </pc:sldMkLst>
        <pc:spChg chg="mod">
          <ac:chgData name="Mattia Ricchi" userId="f32205aa-be28-4967-b932-940bc9da5ed1" providerId="ADAL" clId="{B0802344-AC40-401A-AD4A-F75EF3240D29}" dt="2024-06-06T14:55:05.767" v="4107" actId="20577"/>
          <ac:spMkLst>
            <pc:docMk/>
            <pc:sldMk cId="622299752" sldId="284"/>
            <ac:spMk id="2" creationId="{81B43C44-7DA8-3CB0-5EDD-71BEA89088B8}"/>
          </ac:spMkLst>
        </pc:spChg>
        <pc:spChg chg="mod">
          <ac:chgData name="Mattia Ricchi" userId="f32205aa-be28-4967-b932-940bc9da5ed1" providerId="ADAL" clId="{B0802344-AC40-401A-AD4A-F75EF3240D29}" dt="2024-06-07T09:18:58.516" v="4912" actId="207"/>
          <ac:spMkLst>
            <pc:docMk/>
            <pc:sldMk cId="622299752" sldId="284"/>
            <ac:spMk id="3" creationId="{3821B6D7-E105-0D7D-7C34-EA0E6F6B79E2}"/>
          </ac:spMkLst>
        </pc:spChg>
        <pc:spChg chg="mod">
          <ac:chgData name="Mattia Ricchi" userId="f32205aa-be28-4967-b932-940bc9da5ed1" providerId="ADAL" clId="{B0802344-AC40-401A-AD4A-F75EF3240D29}" dt="2024-06-06T14:16:23.628" v="3785"/>
          <ac:spMkLst>
            <pc:docMk/>
            <pc:sldMk cId="622299752" sldId="284"/>
            <ac:spMk id="7" creationId="{1651A145-C18E-4C84-C9ED-830A637CB640}"/>
          </ac:spMkLst>
        </pc:spChg>
        <pc:spChg chg="mod">
          <ac:chgData name="Mattia Ricchi" userId="f32205aa-be28-4967-b932-940bc9da5ed1" providerId="ADAL" clId="{B0802344-AC40-401A-AD4A-F75EF3240D29}" dt="2024-06-06T14:16:23.628" v="3785"/>
          <ac:spMkLst>
            <pc:docMk/>
            <pc:sldMk cId="622299752" sldId="284"/>
            <ac:spMk id="13" creationId="{76812A36-5E37-E9AE-50F2-09679FFBEAC2}"/>
          </ac:spMkLst>
        </pc:spChg>
        <pc:spChg chg="mod">
          <ac:chgData name="Mattia Ricchi" userId="f32205aa-be28-4967-b932-940bc9da5ed1" providerId="ADAL" clId="{B0802344-AC40-401A-AD4A-F75EF3240D29}" dt="2024-06-07T08:23:32.428" v="4751" actId="1076"/>
          <ac:spMkLst>
            <pc:docMk/>
            <pc:sldMk cId="622299752" sldId="284"/>
            <ac:spMk id="14" creationId="{45F632F0-25CE-6405-67D3-76EF7DF2C016}"/>
          </ac:spMkLst>
        </pc:spChg>
        <pc:spChg chg="mod">
          <ac:chgData name="Mattia Ricchi" userId="f32205aa-be28-4967-b932-940bc9da5ed1" providerId="ADAL" clId="{B0802344-AC40-401A-AD4A-F75EF3240D29}" dt="2024-06-06T14:16:23.628" v="3785"/>
          <ac:spMkLst>
            <pc:docMk/>
            <pc:sldMk cId="622299752" sldId="284"/>
            <ac:spMk id="15" creationId="{C6533857-2470-20DB-0312-D89B67500720}"/>
          </ac:spMkLst>
        </pc:spChg>
        <pc:spChg chg="mod">
          <ac:chgData name="Mattia Ricchi" userId="f32205aa-be28-4967-b932-940bc9da5ed1" providerId="ADAL" clId="{B0802344-AC40-401A-AD4A-F75EF3240D29}" dt="2024-06-06T14:16:23.628" v="3785"/>
          <ac:spMkLst>
            <pc:docMk/>
            <pc:sldMk cId="622299752" sldId="284"/>
            <ac:spMk id="16" creationId="{491ED504-42F0-CE74-23DC-E1AB52D94F11}"/>
          </ac:spMkLst>
        </pc:spChg>
        <pc:spChg chg="mod">
          <ac:chgData name="Mattia Ricchi" userId="f32205aa-be28-4967-b932-940bc9da5ed1" providerId="ADAL" clId="{B0802344-AC40-401A-AD4A-F75EF3240D29}" dt="2024-06-06T14:16:23.628" v="3785"/>
          <ac:spMkLst>
            <pc:docMk/>
            <pc:sldMk cId="622299752" sldId="284"/>
            <ac:spMk id="17" creationId="{A62D5B3A-7E49-813C-28C2-268E8B3D03FA}"/>
          </ac:spMkLst>
        </pc:spChg>
        <pc:spChg chg="mod">
          <ac:chgData name="Mattia Ricchi" userId="f32205aa-be28-4967-b932-940bc9da5ed1" providerId="ADAL" clId="{B0802344-AC40-401A-AD4A-F75EF3240D29}" dt="2024-06-07T08:23:41.818" v="4752" actId="1076"/>
          <ac:spMkLst>
            <pc:docMk/>
            <pc:sldMk cId="622299752" sldId="284"/>
            <ac:spMk id="18" creationId="{BE80AFA0-2C12-DF97-76C5-96041CF51310}"/>
          </ac:spMkLst>
        </pc:spChg>
        <pc:spChg chg="mod">
          <ac:chgData name="Mattia Ricchi" userId="f32205aa-be28-4967-b932-940bc9da5ed1" providerId="ADAL" clId="{B0802344-AC40-401A-AD4A-F75EF3240D29}" dt="2024-06-06T14:21:39.745" v="3907" actId="14100"/>
          <ac:spMkLst>
            <pc:docMk/>
            <pc:sldMk cId="622299752" sldId="284"/>
            <ac:spMk id="19" creationId="{8DA9B55C-DDF1-C124-8B43-978C9AD1A5A6}"/>
          </ac:spMkLst>
        </pc:spChg>
        <pc:spChg chg="mod">
          <ac:chgData name="Mattia Ricchi" userId="f32205aa-be28-4967-b932-940bc9da5ed1" providerId="ADAL" clId="{B0802344-AC40-401A-AD4A-F75EF3240D29}" dt="2024-06-06T14:21:41.976" v="3908" actId="14100"/>
          <ac:spMkLst>
            <pc:docMk/>
            <pc:sldMk cId="622299752" sldId="284"/>
            <ac:spMk id="20" creationId="{BF40BAB4-F86A-CBC9-312C-55B41017A64A}"/>
          </ac:spMkLst>
        </pc:spChg>
        <pc:spChg chg="mod">
          <ac:chgData name="Mattia Ricchi" userId="f32205aa-be28-4967-b932-940bc9da5ed1" providerId="ADAL" clId="{B0802344-AC40-401A-AD4A-F75EF3240D29}" dt="2024-06-07T08:23:47.810" v="4753" actId="1076"/>
          <ac:spMkLst>
            <pc:docMk/>
            <pc:sldMk cId="622299752" sldId="284"/>
            <ac:spMk id="21" creationId="{0A25F13D-3EAF-CD42-EB29-FB05EB343B3F}"/>
          </ac:spMkLst>
        </pc:spChg>
        <pc:spChg chg="mod">
          <ac:chgData name="Mattia Ricchi" userId="f32205aa-be28-4967-b932-940bc9da5ed1" providerId="ADAL" clId="{B0802344-AC40-401A-AD4A-F75EF3240D29}" dt="2024-06-06T14:16:23.628" v="3785"/>
          <ac:spMkLst>
            <pc:docMk/>
            <pc:sldMk cId="622299752" sldId="284"/>
            <ac:spMk id="26" creationId="{C57F3F9C-3CAE-591A-B39B-C597106EDE8C}"/>
          </ac:spMkLst>
        </pc:spChg>
        <pc:spChg chg="mod">
          <ac:chgData name="Mattia Ricchi" userId="f32205aa-be28-4967-b932-940bc9da5ed1" providerId="ADAL" clId="{B0802344-AC40-401A-AD4A-F75EF3240D29}" dt="2024-06-06T14:16:23.628" v="3785"/>
          <ac:spMkLst>
            <pc:docMk/>
            <pc:sldMk cId="622299752" sldId="284"/>
            <ac:spMk id="27" creationId="{CCB64676-8B01-9CC6-EB99-7A0B8C379C0C}"/>
          </ac:spMkLst>
        </pc:spChg>
        <pc:spChg chg="mod">
          <ac:chgData name="Mattia Ricchi" userId="f32205aa-be28-4967-b932-940bc9da5ed1" providerId="ADAL" clId="{B0802344-AC40-401A-AD4A-F75EF3240D29}" dt="2024-06-06T14:16:23.628" v="3785"/>
          <ac:spMkLst>
            <pc:docMk/>
            <pc:sldMk cId="622299752" sldId="284"/>
            <ac:spMk id="28" creationId="{6AA3BFAD-F0EB-C5A0-4744-CD6E084EF312}"/>
          </ac:spMkLst>
        </pc:spChg>
        <pc:spChg chg="mod">
          <ac:chgData name="Mattia Ricchi" userId="f32205aa-be28-4967-b932-940bc9da5ed1" providerId="ADAL" clId="{B0802344-AC40-401A-AD4A-F75EF3240D29}" dt="2024-06-06T14:16:23.628" v="3785"/>
          <ac:spMkLst>
            <pc:docMk/>
            <pc:sldMk cId="622299752" sldId="284"/>
            <ac:spMk id="29" creationId="{24D2A4E9-D43F-67D6-9AF0-6D11A0A125D8}"/>
          </ac:spMkLst>
        </pc:spChg>
        <pc:spChg chg="mod">
          <ac:chgData name="Mattia Ricchi" userId="f32205aa-be28-4967-b932-940bc9da5ed1" providerId="ADAL" clId="{B0802344-AC40-401A-AD4A-F75EF3240D29}" dt="2024-06-06T14:16:23.628" v="3785"/>
          <ac:spMkLst>
            <pc:docMk/>
            <pc:sldMk cId="622299752" sldId="284"/>
            <ac:spMk id="31" creationId="{C6782366-FB4C-71F3-5858-788ABDC3B8C2}"/>
          </ac:spMkLst>
        </pc:spChg>
        <pc:spChg chg="mod">
          <ac:chgData name="Mattia Ricchi" userId="f32205aa-be28-4967-b932-940bc9da5ed1" providerId="ADAL" clId="{B0802344-AC40-401A-AD4A-F75EF3240D29}" dt="2024-06-06T14:22:00.016" v="3912" actId="1076"/>
          <ac:spMkLst>
            <pc:docMk/>
            <pc:sldMk cId="622299752" sldId="284"/>
            <ac:spMk id="32" creationId="{4EFBE018-04FD-FF69-52A0-4EF6472B316A}"/>
          </ac:spMkLst>
        </pc:spChg>
        <pc:spChg chg="mod">
          <ac:chgData name="Mattia Ricchi" userId="f32205aa-be28-4967-b932-940bc9da5ed1" providerId="ADAL" clId="{B0802344-AC40-401A-AD4A-F75EF3240D29}" dt="2024-06-06T14:16:23.628" v="3785"/>
          <ac:spMkLst>
            <pc:docMk/>
            <pc:sldMk cId="622299752" sldId="284"/>
            <ac:spMk id="33" creationId="{54704687-17B3-D1F7-5511-C501EDFE29FD}"/>
          </ac:spMkLst>
        </pc:spChg>
        <pc:spChg chg="mod">
          <ac:chgData name="Mattia Ricchi" userId="f32205aa-be28-4967-b932-940bc9da5ed1" providerId="ADAL" clId="{B0802344-AC40-401A-AD4A-F75EF3240D29}" dt="2024-06-06T14:19:22.442" v="3818" actId="403"/>
          <ac:spMkLst>
            <pc:docMk/>
            <pc:sldMk cId="622299752" sldId="284"/>
            <ac:spMk id="34" creationId="{55790AB4-C960-1CD1-3909-80E5F7AB5974}"/>
          </ac:spMkLst>
        </pc:spChg>
        <pc:spChg chg="mod">
          <ac:chgData name="Mattia Ricchi" userId="f32205aa-be28-4967-b932-940bc9da5ed1" providerId="ADAL" clId="{B0802344-AC40-401A-AD4A-F75EF3240D29}" dt="2024-06-06T14:16:23.628" v="3785"/>
          <ac:spMkLst>
            <pc:docMk/>
            <pc:sldMk cId="622299752" sldId="284"/>
            <ac:spMk id="35" creationId="{240D9CB2-13C1-5944-8E8A-54E27DA1F0A1}"/>
          </ac:spMkLst>
        </pc:spChg>
        <pc:spChg chg="mod">
          <ac:chgData name="Mattia Ricchi" userId="f32205aa-be28-4967-b932-940bc9da5ed1" providerId="ADAL" clId="{B0802344-AC40-401A-AD4A-F75EF3240D29}" dt="2024-06-06T14:21:57.050" v="3911" actId="1076"/>
          <ac:spMkLst>
            <pc:docMk/>
            <pc:sldMk cId="622299752" sldId="284"/>
            <ac:spMk id="36" creationId="{41FD7547-3374-D07A-CF74-B4033FBADA19}"/>
          </ac:spMkLst>
        </pc:spChg>
        <pc:spChg chg="add mod">
          <ac:chgData name="Mattia Ricchi" userId="f32205aa-be28-4967-b932-940bc9da5ed1" providerId="ADAL" clId="{B0802344-AC40-401A-AD4A-F75EF3240D29}" dt="2024-06-06T14:30:28.995" v="4043" actId="1076"/>
          <ac:spMkLst>
            <pc:docMk/>
            <pc:sldMk cId="622299752" sldId="284"/>
            <ac:spMk id="37" creationId="{ADCCD70C-85E2-4E8B-73B6-295034A07077}"/>
          </ac:spMkLst>
        </pc:spChg>
        <pc:spChg chg="add mod">
          <ac:chgData name="Mattia Ricchi" userId="f32205aa-be28-4967-b932-940bc9da5ed1" providerId="ADAL" clId="{B0802344-AC40-401A-AD4A-F75EF3240D29}" dt="2024-06-06T14:54:08.180" v="4101" actId="1076"/>
          <ac:spMkLst>
            <pc:docMk/>
            <pc:sldMk cId="622299752" sldId="284"/>
            <ac:spMk id="38" creationId="{CEDEB4C2-C039-DEFC-6DF3-5A431B191369}"/>
          </ac:spMkLst>
        </pc:spChg>
        <pc:spChg chg="add del mod ord">
          <ac:chgData name="Mattia Ricchi" userId="f32205aa-be28-4967-b932-940bc9da5ed1" providerId="ADAL" clId="{B0802344-AC40-401A-AD4A-F75EF3240D29}" dt="2024-06-07T09:18:20.432" v="4904" actId="478"/>
          <ac:spMkLst>
            <pc:docMk/>
            <pc:sldMk cId="622299752" sldId="284"/>
            <ac:spMk id="41" creationId="{2E033198-FB02-4A62-A887-A7A187085C7A}"/>
          </ac:spMkLst>
        </pc:spChg>
        <pc:spChg chg="add mod">
          <ac:chgData name="Mattia Ricchi" userId="f32205aa-be28-4967-b932-940bc9da5ed1" providerId="ADAL" clId="{B0802344-AC40-401A-AD4A-F75EF3240D29}" dt="2024-06-07T08:17:58.808" v="4654" actId="1076"/>
          <ac:spMkLst>
            <pc:docMk/>
            <pc:sldMk cId="622299752" sldId="284"/>
            <ac:spMk id="42" creationId="{1EB97C97-0BCC-6F34-F92D-7422F41AFEFA}"/>
          </ac:spMkLst>
        </pc:spChg>
        <pc:spChg chg="add mod ord">
          <ac:chgData name="Mattia Ricchi" userId="f32205aa-be28-4967-b932-940bc9da5ed1" providerId="ADAL" clId="{B0802344-AC40-401A-AD4A-F75EF3240D29}" dt="2024-06-07T08:18:03.777" v="4655" actId="171"/>
          <ac:spMkLst>
            <pc:docMk/>
            <pc:sldMk cId="622299752" sldId="284"/>
            <ac:spMk id="43" creationId="{6326B70D-2D05-2CC1-55EB-B2336BFA8C6D}"/>
          </ac:spMkLst>
        </pc:spChg>
        <pc:spChg chg="add del mod">
          <ac:chgData name="Mattia Ricchi" userId="f32205aa-be28-4967-b932-940bc9da5ed1" providerId="ADAL" clId="{B0802344-AC40-401A-AD4A-F75EF3240D29}" dt="2024-06-07T09:18:36.156" v="4908" actId="478"/>
          <ac:spMkLst>
            <pc:docMk/>
            <pc:sldMk cId="622299752" sldId="284"/>
            <ac:spMk id="44" creationId="{0C4589B9-821D-116D-BFF1-87F38CFF3ED7}"/>
          </ac:spMkLst>
        </pc:spChg>
        <pc:spChg chg="add mod">
          <ac:chgData name="Mattia Ricchi" userId="f32205aa-be28-4967-b932-940bc9da5ed1" providerId="ADAL" clId="{B0802344-AC40-401A-AD4A-F75EF3240D29}" dt="2024-06-07T09:19:15.080" v="4916" actId="207"/>
          <ac:spMkLst>
            <pc:docMk/>
            <pc:sldMk cId="622299752" sldId="284"/>
            <ac:spMk id="45" creationId="{43764DD2-8807-2070-F415-78ACD14CBA07}"/>
          </ac:spMkLst>
        </pc:spChg>
        <pc:spChg chg="add del mod">
          <ac:chgData name="Mattia Ricchi" userId="f32205aa-be28-4967-b932-940bc9da5ed1" providerId="ADAL" clId="{B0802344-AC40-401A-AD4A-F75EF3240D29}" dt="2024-06-07T09:15:38.900" v="4886" actId="478"/>
          <ac:spMkLst>
            <pc:docMk/>
            <pc:sldMk cId="622299752" sldId="284"/>
            <ac:spMk id="59" creationId="{6DF88F26-8D47-B0EE-0799-04A5A0C51148}"/>
          </ac:spMkLst>
        </pc:spChg>
        <pc:spChg chg="add mod">
          <ac:chgData name="Mattia Ricchi" userId="f32205aa-be28-4967-b932-940bc9da5ed1" providerId="ADAL" clId="{B0802344-AC40-401A-AD4A-F75EF3240D29}" dt="2024-06-07T09:16:08.629" v="4890" actId="14100"/>
          <ac:spMkLst>
            <pc:docMk/>
            <pc:sldMk cId="622299752" sldId="284"/>
            <ac:spMk id="60" creationId="{7CEF0E76-A461-C811-FA06-91C0F5231DC0}"/>
          </ac:spMkLst>
        </pc:spChg>
        <pc:spChg chg="add mod">
          <ac:chgData name="Mattia Ricchi" userId="f32205aa-be28-4967-b932-940bc9da5ed1" providerId="ADAL" clId="{B0802344-AC40-401A-AD4A-F75EF3240D29}" dt="2024-06-07T09:21:41.656" v="4951" actId="14100"/>
          <ac:spMkLst>
            <pc:docMk/>
            <pc:sldMk cId="622299752" sldId="284"/>
            <ac:spMk id="66" creationId="{9875AEAD-2581-3456-1A45-7AC513D3E4B8}"/>
          </ac:spMkLst>
        </pc:spChg>
        <pc:spChg chg="add mod">
          <ac:chgData name="Mattia Ricchi" userId="f32205aa-be28-4967-b932-940bc9da5ed1" providerId="ADAL" clId="{B0802344-AC40-401A-AD4A-F75EF3240D29}" dt="2024-06-07T09:21:34.056" v="4947" actId="1076"/>
          <ac:spMkLst>
            <pc:docMk/>
            <pc:sldMk cId="622299752" sldId="284"/>
            <ac:spMk id="67" creationId="{8C74EDC9-886F-A012-DA57-2E3DFD9F9C3E}"/>
          </ac:spMkLst>
        </pc:spChg>
        <pc:spChg chg="add mod">
          <ac:chgData name="Mattia Ricchi" userId="f32205aa-be28-4967-b932-940bc9da5ed1" providerId="ADAL" clId="{B0802344-AC40-401A-AD4A-F75EF3240D29}" dt="2024-06-07T09:21:12.826" v="4944"/>
          <ac:spMkLst>
            <pc:docMk/>
            <pc:sldMk cId="622299752" sldId="284"/>
            <ac:spMk id="68" creationId="{C4F92835-B08E-1783-58CC-43DF0D424FA0}"/>
          </ac:spMkLst>
        </pc:spChg>
        <pc:spChg chg="add mod">
          <ac:chgData name="Mattia Ricchi" userId="f32205aa-be28-4967-b932-940bc9da5ed1" providerId="ADAL" clId="{B0802344-AC40-401A-AD4A-F75EF3240D29}" dt="2024-06-07T09:22:22.538" v="4957" actId="1076"/>
          <ac:spMkLst>
            <pc:docMk/>
            <pc:sldMk cId="622299752" sldId="284"/>
            <ac:spMk id="69" creationId="{0FAE0F98-11B6-1DD9-4880-624161BA4E36}"/>
          </ac:spMkLst>
        </pc:spChg>
        <pc:grpChg chg="add mod">
          <ac:chgData name="Mattia Ricchi" userId="f32205aa-be28-4967-b932-940bc9da5ed1" providerId="ADAL" clId="{B0802344-AC40-401A-AD4A-F75EF3240D29}" dt="2024-06-06T14:30:28.995" v="4043" actId="1076"/>
          <ac:grpSpMkLst>
            <pc:docMk/>
            <pc:sldMk cId="622299752" sldId="284"/>
            <ac:grpSpMk id="6" creationId="{F953947E-88AE-528A-ECDB-D8FE5B993B89}"/>
          </ac:grpSpMkLst>
        </pc:grpChg>
        <pc:grpChg chg="mod">
          <ac:chgData name="Mattia Ricchi" userId="f32205aa-be28-4967-b932-940bc9da5ed1" providerId="ADAL" clId="{B0802344-AC40-401A-AD4A-F75EF3240D29}" dt="2024-06-06T14:16:23.628" v="3785"/>
          <ac:grpSpMkLst>
            <pc:docMk/>
            <pc:sldMk cId="622299752" sldId="284"/>
            <ac:grpSpMk id="8" creationId="{2D5092A5-14B4-532E-DF67-32EDE00B535D}"/>
          </ac:grpSpMkLst>
        </pc:grpChg>
        <pc:grpChg chg="mod">
          <ac:chgData name="Mattia Ricchi" userId="f32205aa-be28-4967-b932-940bc9da5ed1" providerId="ADAL" clId="{B0802344-AC40-401A-AD4A-F75EF3240D29}" dt="2024-06-06T14:16:23.628" v="3785"/>
          <ac:grpSpMkLst>
            <pc:docMk/>
            <pc:sldMk cId="622299752" sldId="284"/>
            <ac:grpSpMk id="11" creationId="{7AAD85BE-1656-D492-CE06-20D630F7EF6B}"/>
          </ac:grpSpMkLst>
        </pc:grpChg>
        <pc:grpChg chg="mod">
          <ac:chgData name="Mattia Ricchi" userId="f32205aa-be28-4967-b932-940bc9da5ed1" providerId="ADAL" clId="{B0802344-AC40-401A-AD4A-F75EF3240D29}" dt="2024-06-06T14:16:23.628" v="3785"/>
          <ac:grpSpMkLst>
            <pc:docMk/>
            <pc:sldMk cId="622299752" sldId="284"/>
            <ac:grpSpMk id="12" creationId="{A3B5674F-3419-D33C-4EAA-A5F7D5337FB0}"/>
          </ac:grpSpMkLst>
        </pc:grpChg>
        <pc:grpChg chg="mod">
          <ac:chgData name="Mattia Ricchi" userId="f32205aa-be28-4967-b932-940bc9da5ed1" providerId="ADAL" clId="{B0802344-AC40-401A-AD4A-F75EF3240D29}" dt="2024-06-07T09:13:02.505" v="4850"/>
          <ac:grpSpMkLst>
            <pc:docMk/>
            <pc:sldMk cId="622299752" sldId="284"/>
            <ac:grpSpMk id="54" creationId="{16FC72C0-8E20-67C0-A9A1-A8D06BD5EBB1}"/>
          </ac:grpSpMkLst>
        </pc:grpChg>
        <pc:picChg chg="add mod">
          <ac:chgData name="Mattia Ricchi" userId="f32205aa-be28-4967-b932-940bc9da5ed1" providerId="ADAL" clId="{B0802344-AC40-401A-AD4A-F75EF3240D29}" dt="2024-06-07T09:23:44.943" v="4970" actId="29295"/>
          <ac:picMkLst>
            <pc:docMk/>
            <pc:sldMk cId="622299752" sldId="284"/>
            <ac:picMk id="39" creationId="{7EF703AD-8917-775F-4E7A-0007808F24D7}"/>
          </ac:picMkLst>
        </pc:picChg>
        <pc:picChg chg="add mod">
          <ac:chgData name="Mattia Ricchi" userId="f32205aa-be28-4967-b932-940bc9da5ed1" providerId="ADAL" clId="{B0802344-AC40-401A-AD4A-F75EF3240D29}" dt="2024-06-07T09:18:03.919" v="4902" actId="29295"/>
          <ac:picMkLst>
            <pc:docMk/>
            <pc:sldMk cId="622299752" sldId="284"/>
            <ac:picMk id="40" creationId="{BDD0E19C-DD8A-411D-902A-4D6DEDF3CAFA}"/>
          </ac:picMkLst>
        </pc:picChg>
        <pc:picChg chg="add mod ord modCrop">
          <ac:chgData name="Mattia Ricchi" userId="f32205aa-be28-4967-b932-940bc9da5ed1" providerId="ADAL" clId="{B0802344-AC40-401A-AD4A-F75EF3240D29}" dt="2024-06-07T09:15:38.407" v="4885" actId="171"/>
          <ac:picMkLst>
            <pc:docMk/>
            <pc:sldMk cId="622299752" sldId="284"/>
            <ac:picMk id="46" creationId="{7838B986-A6B7-1FF4-45D7-FDD8F74C9883}"/>
          </ac:picMkLst>
        </pc:picChg>
        <pc:picChg chg="add mod">
          <ac:chgData name="Mattia Ricchi" userId="f32205aa-be28-4967-b932-940bc9da5ed1" providerId="ADAL" clId="{B0802344-AC40-401A-AD4A-F75EF3240D29}" dt="2024-06-07T09:10:32.992" v="4843" actId="1076"/>
          <ac:picMkLst>
            <pc:docMk/>
            <pc:sldMk cId="622299752" sldId="284"/>
            <ac:picMk id="47" creationId="{3FACBE14-9EC6-F1E7-520C-5886E76A9370}"/>
          </ac:picMkLst>
        </pc:picChg>
        <pc:picChg chg="add mod">
          <ac:chgData name="Mattia Ricchi" userId="f32205aa-be28-4967-b932-940bc9da5ed1" providerId="ADAL" clId="{B0802344-AC40-401A-AD4A-F75EF3240D29}" dt="2024-06-07T09:17:09.490" v="4900" actId="1076"/>
          <ac:picMkLst>
            <pc:docMk/>
            <pc:sldMk cId="622299752" sldId="284"/>
            <ac:picMk id="62" creationId="{31CAF2F8-A88C-58AC-22BF-88CD89EC87AB}"/>
          </ac:picMkLst>
        </pc:picChg>
        <pc:picChg chg="add mod">
          <ac:chgData name="Mattia Ricchi" userId="f32205aa-be28-4967-b932-940bc9da5ed1" providerId="ADAL" clId="{B0802344-AC40-401A-AD4A-F75EF3240D29}" dt="2024-06-07T09:17:03.630" v="4899" actId="1076"/>
          <ac:picMkLst>
            <pc:docMk/>
            <pc:sldMk cId="622299752" sldId="284"/>
            <ac:picMk id="63" creationId="{E0FE5874-296D-D04C-8364-988E8387F866}"/>
          </ac:picMkLst>
        </pc:picChg>
        <pc:picChg chg="add mod">
          <ac:chgData name="Mattia Ricchi" userId="f32205aa-be28-4967-b932-940bc9da5ed1" providerId="ADAL" clId="{B0802344-AC40-401A-AD4A-F75EF3240D29}" dt="2024-06-07T09:18:31.937" v="4906" actId="29295"/>
          <ac:picMkLst>
            <pc:docMk/>
            <pc:sldMk cId="622299752" sldId="284"/>
            <ac:picMk id="64" creationId="{C2223756-9A14-9B2A-EBC9-3F6F84DE185C}"/>
          </ac:picMkLst>
        </pc:picChg>
        <pc:picChg chg="add mod">
          <ac:chgData name="Mattia Ricchi" userId="f32205aa-be28-4967-b932-940bc9da5ed1" providerId="ADAL" clId="{B0802344-AC40-401A-AD4A-F75EF3240D29}" dt="2024-06-07T09:18:41.876" v="4909" actId="1076"/>
          <ac:picMkLst>
            <pc:docMk/>
            <pc:sldMk cId="622299752" sldId="284"/>
            <ac:picMk id="65" creationId="{277A0E90-0C2E-D28C-B628-EE50DE8A1ABA}"/>
          </ac:picMkLst>
        </pc:picChg>
        <pc:inkChg chg="add">
          <ac:chgData name="Mattia Ricchi" userId="f32205aa-be28-4967-b932-940bc9da5ed1" providerId="ADAL" clId="{B0802344-AC40-401A-AD4A-F75EF3240D29}" dt="2024-06-07T09:12:35.932" v="4844" actId="9405"/>
          <ac:inkMkLst>
            <pc:docMk/>
            <pc:sldMk cId="622299752" sldId="284"/>
            <ac:inkMk id="48" creationId="{AF80ED23-0444-7BA4-9A96-6761AD4B8B80}"/>
          </ac:inkMkLst>
        </pc:inkChg>
        <pc:inkChg chg="add">
          <ac:chgData name="Mattia Ricchi" userId="f32205aa-be28-4967-b932-940bc9da5ed1" providerId="ADAL" clId="{B0802344-AC40-401A-AD4A-F75EF3240D29}" dt="2024-06-07T09:12:43.891" v="4845" actId="9405"/>
          <ac:inkMkLst>
            <pc:docMk/>
            <pc:sldMk cId="622299752" sldId="284"/>
            <ac:inkMk id="49" creationId="{92DF7B03-2222-5714-D864-45D97977F836}"/>
          </ac:inkMkLst>
        </pc:inkChg>
        <pc:inkChg chg="add">
          <ac:chgData name="Mattia Ricchi" userId="f32205aa-be28-4967-b932-940bc9da5ed1" providerId="ADAL" clId="{B0802344-AC40-401A-AD4A-F75EF3240D29}" dt="2024-06-07T09:12:49.189" v="4846" actId="9405"/>
          <ac:inkMkLst>
            <pc:docMk/>
            <pc:sldMk cId="622299752" sldId="284"/>
            <ac:inkMk id="50" creationId="{22AEDB05-EDE2-3B8D-A84D-417BFC856013}"/>
          </ac:inkMkLst>
        </pc:inkChg>
        <pc:inkChg chg="add mod">
          <ac:chgData name="Mattia Ricchi" userId="f32205aa-be28-4967-b932-940bc9da5ed1" providerId="ADAL" clId="{B0802344-AC40-401A-AD4A-F75EF3240D29}" dt="2024-06-07T09:13:02.505" v="4850"/>
          <ac:inkMkLst>
            <pc:docMk/>
            <pc:sldMk cId="622299752" sldId="284"/>
            <ac:inkMk id="51" creationId="{295F0C39-337F-0EF8-6547-D52EBD6D9ABC}"/>
          </ac:inkMkLst>
        </pc:inkChg>
        <pc:inkChg chg="add mod">
          <ac:chgData name="Mattia Ricchi" userId="f32205aa-be28-4967-b932-940bc9da5ed1" providerId="ADAL" clId="{B0802344-AC40-401A-AD4A-F75EF3240D29}" dt="2024-06-07T09:13:02.505" v="4850"/>
          <ac:inkMkLst>
            <pc:docMk/>
            <pc:sldMk cId="622299752" sldId="284"/>
            <ac:inkMk id="52" creationId="{6AAFAB1F-3D01-3059-5F11-E99E3F3DE50B}"/>
          </ac:inkMkLst>
        </pc:inkChg>
        <pc:inkChg chg="add mod">
          <ac:chgData name="Mattia Ricchi" userId="f32205aa-be28-4967-b932-940bc9da5ed1" providerId="ADAL" clId="{B0802344-AC40-401A-AD4A-F75EF3240D29}" dt="2024-06-07T09:13:02.505" v="4850"/>
          <ac:inkMkLst>
            <pc:docMk/>
            <pc:sldMk cId="622299752" sldId="284"/>
            <ac:inkMk id="53" creationId="{57BC9A75-2131-7C8A-5908-B7E8104C0670}"/>
          </ac:inkMkLst>
        </pc:inkChg>
        <pc:inkChg chg="add">
          <ac:chgData name="Mattia Ricchi" userId="f32205aa-be28-4967-b932-940bc9da5ed1" providerId="ADAL" clId="{B0802344-AC40-401A-AD4A-F75EF3240D29}" dt="2024-06-07T09:13:09.375" v="4851" actId="9405"/>
          <ac:inkMkLst>
            <pc:docMk/>
            <pc:sldMk cId="622299752" sldId="284"/>
            <ac:inkMk id="55" creationId="{A3FCBE67-86E3-526F-3D59-4363DBF7C5A0}"/>
          </ac:inkMkLst>
        </pc:inkChg>
        <pc:inkChg chg="add">
          <ac:chgData name="Mattia Ricchi" userId="f32205aa-be28-4967-b932-940bc9da5ed1" providerId="ADAL" clId="{B0802344-AC40-401A-AD4A-F75EF3240D29}" dt="2024-06-07T09:13:17.763" v="4852" actId="9405"/>
          <ac:inkMkLst>
            <pc:docMk/>
            <pc:sldMk cId="622299752" sldId="284"/>
            <ac:inkMk id="56" creationId="{28EA5F75-2153-E74F-0E76-F989E0ED1757}"/>
          </ac:inkMkLst>
        </pc:inkChg>
        <pc:inkChg chg="add">
          <ac:chgData name="Mattia Ricchi" userId="f32205aa-be28-4967-b932-940bc9da5ed1" providerId="ADAL" clId="{B0802344-AC40-401A-AD4A-F75EF3240D29}" dt="2024-06-07T09:13:27.233" v="4853" actId="9405"/>
          <ac:inkMkLst>
            <pc:docMk/>
            <pc:sldMk cId="622299752" sldId="284"/>
            <ac:inkMk id="57" creationId="{9CFD3A16-D1C5-A0F2-4E21-6242AEFBF14E}"/>
          </ac:inkMkLst>
        </pc:inkChg>
        <pc:inkChg chg="add del">
          <ac:chgData name="Mattia Ricchi" userId="f32205aa-be28-4967-b932-940bc9da5ed1" providerId="ADAL" clId="{B0802344-AC40-401A-AD4A-F75EF3240D29}" dt="2024-06-07T09:13:41.608" v="4855" actId="9405"/>
          <ac:inkMkLst>
            <pc:docMk/>
            <pc:sldMk cId="622299752" sldId="284"/>
            <ac:inkMk id="58" creationId="{BD63B94C-4F57-740D-F02E-60BCBA349457}"/>
          </ac:inkMkLst>
        </pc:inkChg>
        <pc:cxnChg chg="mod ord">
          <ac:chgData name="Mattia Ricchi" userId="f32205aa-be28-4967-b932-940bc9da5ed1" providerId="ADAL" clId="{B0802344-AC40-401A-AD4A-F75EF3240D29}" dt="2024-06-07T09:15:39.499" v="4887" actId="1076"/>
          <ac:cxnSpMkLst>
            <pc:docMk/>
            <pc:sldMk cId="622299752" sldId="284"/>
            <ac:cxnSpMk id="9" creationId="{5D01647F-54E2-D007-2603-506E51169AF2}"/>
          </ac:cxnSpMkLst>
        </pc:cxnChg>
        <pc:cxnChg chg="mod">
          <ac:chgData name="Mattia Ricchi" userId="f32205aa-be28-4967-b932-940bc9da5ed1" providerId="ADAL" clId="{B0802344-AC40-401A-AD4A-F75EF3240D29}" dt="2024-06-07T09:14:41.310" v="4879" actId="1076"/>
          <ac:cxnSpMkLst>
            <pc:docMk/>
            <pc:sldMk cId="622299752" sldId="284"/>
            <ac:cxnSpMk id="10" creationId="{F5E270CD-A878-761A-7836-D788EBB29062}"/>
          </ac:cxnSpMkLst>
        </pc:cxnChg>
        <pc:cxnChg chg="mod">
          <ac:chgData name="Mattia Ricchi" userId="f32205aa-be28-4967-b932-940bc9da5ed1" providerId="ADAL" clId="{B0802344-AC40-401A-AD4A-F75EF3240D29}" dt="2024-06-06T14:16:23.628" v="3785"/>
          <ac:cxnSpMkLst>
            <pc:docMk/>
            <pc:sldMk cId="622299752" sldId="284"/>
            <ac:cxnSpMk id="22" creationId="{9C3DB64F-107C-30AE-51FE-8F5B99CB0C7B}"/>
          </ac:cxnSpMkLst>
        </pc:cxnChg>
        <pc:cxnChg chg="mod">
          <ac:chgData name="Mattia Ricchi" userId="f32205aa-be28-4967-b932-940bc9da5ed1" providerId="ADAL" clId="{B0802344-AC40-401A-AD4A-F75EF3240D29}" dt="2024-06-06T14:16:23.628" v="3785"/>
          <ac:cxnSpMkLst>
            <pc:docMk/>
            <pc:sldMk cId="622299752" sldId="284"/>
            <ac:cxnSpMk id="23" creationId="{F4201E3C-22F6-6338-6B5D-9FD101FD51A5}"/>
          </ac:cxnSpMkLst>
        </pc:cxnChg>
        <pc:cxnChg chg="mod">
          <ac:chgData name="Mattia Ricchi" userId="f32205aa-be28-4967-b932-940bc9da5ed1" providerId="ADAL" clId="{B0802344-AC40-401A-AD4A-F75EF3240D29}" dt="2024-06-06T14:16:23.628" v="3785"/>
          <ac:cxnSpMkLst>
            <pc:docMk/>
            <pc:sldMk cId="622299752" sldId="284"/>
            <ac:cxnSpMk id="24" creationId="{12116978-0B9B-9B03-F7A4-A7BF90431C25}"/>
          </ac:cxnSpMkLst>
        </pc:cxnChg>
        <pc:cxnChg chg="mod">
          <ac:chgData name="Mattia Ricchi" userId="f32205aa-be28-4967-b932-940bc9da5ed1" providerId="ADAL" clId="{B0802344-AC40-401A-AD4A-F75EF3240D29}" dt="2024-06-06T14:16:23.628" v="3785"/>
          <ac:cxnSpMkLst>
            <pc:docMk/>
            <pc:sldMk cId="622299752" sldId="284"/>
            <ac:cxnSpMk id="25" creationId="{A4E17C1D-4CAA-48AC-CDAC-4ED9F0FC13B0}"/>
          </ac:cxnSpMkLst>
        </pc:cxnChg>
        <pc:cxnChg chg="mod">
          <ac:chgData name="Mattia Ricchi" userId="f32205aa-be28-4967-b932-940bc9da5ed1" providerId="ADAL" clId="{B0802344-AC40-401A-AD4A-F75EF3240D29}" dt="2024-06-06T14:16:23.628" v="3785"/>
          <ac:cxnSpMkLst>
            <pc:docMk/>
            <pc:sldMk cId="622299752" sldId="284"/>
            <ac:cxnSpMk id="30" creationId="{D2F7E50C-F67E-152F-12C2-DC8F38ADDA60}"/>
          </ac:cxnSpMkLst>
        </pc:cxnChg>
      </pc:sldChg>
      <pc:sldChg chg="modSp add mod">
        <pc:chgData name="Mattia Ricchi" userId="f32205aa-be28-4967-b932-940bc9da5ed1" providerId="ADAL" clId="{B0802344-AC40-401A-AD4A-F75EF3240D29}" dt="2024-06-06T10:38:32.129" v="3438" actId="1076"/>
        <pc:sldMkLst>
          <pc:docMk/>
          <pc:sldMk cId="1823736458" sldId="285"/>
        </pc:sldMkLst>
        <pc:spChg chg="mod">
          <ac:chgData name="Mattia Ricchi" userId="f32205aa-be28-4967-b932-940bc9da5ed1" providerId="ADAL" clId="{B0802344-AC40-401A-AD4A-F75EF3240D29}" dt="2024-06-06T10:38:32.129" v="3438" actId="1076"/>
          <ac:spMkLst>
            <pc:docMk/>
            <pc:sldMk cId="1823736458" sldId="285"/>
            <ac:spMk id="22" creationId="{42BB6154-AB6C-2967-8663-CC90E9BD0F90}"/>
          </ac:spMkLst>
        </pc:spChg>
        <pc:spChg chg="mod">
          <ac:chgData name="Mattia Ricchi" userId="f32205aa-be28-4967-b932-940bc9da5ed1" providerId="ADAL" clId="{B0802344-AC40-401A-AD4A-F75EF3240D29}" dt="2024-06-06T10:38:29.313" v="3437" actId="1076"/>
          <ac:spMkLst>
            <pc:docMk/>
            <pc:sldMk cId="1823736458" sldId="285"/>
            <ac:spMk id="27" creationId="{4CAB7CF0-A3C1-784A-D8A5-4D7C36E4BE22}"/>
          </ac:spMkLst>
        </pc:spChg>
        <pc:spChg chg="mod">
          <ac:chgData name="Mattia Ricchi" userId="f32205aa-be28-4967-b932-940bc9da5ed1" providerId="ADAL" clId="{B0802344-AC40-401A-AD4A-F75EF3240D29}" dt="2024-06-06T10:38:29.313" v="3437" actId="1076"/>
          <ac:spMkLst>
            <pc:docMk/>
            <pc:sldMk cId="1823736458" sldId="285"/>
            <ac:spMk id="28" creationId="{85D25F00-27A7-05C4-A676-C1744FBA9A2E}"/>
          </ac:spMkLst>
        </pc:spChg>
        <pc:picChg chg="mod">
          <ac:chgData name="Mattia Ricchi" userId="f32205aa-be28-4967-b932-940bc9da5ed1" providerId="ADAL" clId="{B0802344-AC40-401A-AD4A-F75EF3240D29}" dt="2024-06-06T10:38:29.313" v="3437" actId="1076"/>
          <ac:picMkLst>
            <pc:docMk/>
            <pc:sldMk cId="1823736458" sldId="285"/>
            <ac:picMk id="25" creationId="{9627DA82-A1B7-8D4B-C318-9AD60796162A}"/>
          </ac:picMkLst>
        </pc:picChg>
        <pc:picChg chg="mod">
          <ac:chgData name="Mattia Ricchi" userId="f32205aa-be28-4967-b932-940bc9da5ed1" providerId="ADAL" clId="{B0802344-AC40-401A-AD4A-F75EF3240D29}" dt="2024-06-06T10:38:29.313" v="3437" actId="1076"/>
          <ac:picMkLst>
            <pc:docMk/>
            <pc:sldMk cId="1823736458" sldId="285"/>
            <ac:picMk id="26" creationId="{DC520BC4-3068-3927-A9DD-3B071BC74C4C}"/>
          </ac:picMkLst>
        </pc:picChg>
      </pc:sldChg>
      <pc:sldChg chg="addSp delSp modSp add mod modAnim">
        <pc:chgData name="Mattia Ricchi" userId="f32205aa-be28-4967-b932-940bc9da5ed1" providerId="ADAL" clId="{B0802344-AC40-401A-AD4A-F75EF3240D29}" dt="2024-06-06T10:37:41.184" v="3433" actId="478"/>
        <pc:sldMkLst>
          <pc:docMk/>
          <pc:sldMk cId="2323039442" sldId="286"/>
        </pc:sldMkLst>
        <pc:spChg chg="add mod">
          <ac:chgData name="Mattia Ricchi" userId="f32205aa-be28-4967-b932-940bc9da5ed1" providerId="ADAL" clId="{B0802344-AC40-401A-AD4A-F75EF3240D29}" dt="2024-06-06T10:36:12.600" v="3424" actId="207"/>
          <ac:spMkLst>
            <pc:docMk/>
            <pc:sldMk cId="2323039442" sldId="286"/>
            <ac:spMk id="16" creationId="{9A8EACAD-7A75-BF90-41C8-6AB0BE2F108A}"/>
          </ac:spMkLst>
        </pc:spChg>
        <pc:spChg chg="del">
          <ac:chgData name="Mattia Ricchi" userId="f32205aa-be28-4967-b932-940bc9da5ed1" providerId="ADAL" clId="{B0802344-AC40-401A-AD4A-F75EF3240D29}" dt="2024-06-06T10:37:41.184" v="3433" actId="478"/>
          <ac:spMkLst>
            <pc:docMk/>
            <pc:sldMk cId="2323039442" sldId="286"/>
            <ac:spMk id="22" creationId="{42BB6154-AB6C-2967-8663-CC90E9BD0F90}"/>
          </ac:spMkLst>
        </pc:spChg>
        <pc:cxnChg chg="add mod">
          <ac:chgData name="Mattia Ricchi" userId="f32205aa-be28-4967-b932-940bc9da5ed1" providerId="ADAL" clId="{B0802344-AC40-401A-AD4A-F75EF3240D29}" dt="2024-06-06T10:36:05.449" v="3423" actId="208"/>
          <ac:cxnSpMkLst>
            <pc:docMk/>
            <pc:sldMk cId="2323039442" sldId="286"/>
            <ac:cxnSpMk id="3" creationId="{D5694E24-6031-080D-9EE2-4F1406E32085}"/>
          </ac:cxnSpMkLst>
        </pc:cxnChg>
      </pc:sldChg>
      <pc:sldChg chg="delSp modSp add mod modAnim">
        <pc:chgData name="Mattia Ricchi" userId="f32205aa-be28-4967-b932-940bc9da5ed1" providerId="ADAL" clId="{B0802344-AC40-401A-AD4A-F75EF3240D29}" dt="2024-06-06T10:37:44.139" v="3434" actId="478"/>
        <pc:sldMkLst>
          <pc:docMk/>
          <pc:sldMk cId="3153549017" sldId="287"/>
        </pc:sldMkLst>
        <pc:spChg chg="mod">
          <ac:chgData name="Mattia Ricchi" userId="f32205aa-be28-4967-b932-940bc9da5ed1" providerId="ADAL" clId="{B0802344-AC40-401A-AD4A-F75EF3240D29}" dt="2024-06-06T10:36:27.495" v="3426" actId="207"/>
          <ac:spMkLst>
            <pc:docMk/>
            <pc:sldMk cId="3153549017" sldId="287"/>
            <ac:spMk id="16" creationId="{9A8EACAD-7A75-BF90-41C8-6AB0BE2F108A}"/>
          </ac:spMkLst>
        </pc:spChg>
        <pc:spChg chg="del">
          <ac:chgData name="Mattia Ricchi" userId="f32205aa-be28-4967-b932-940bc9da5ed1" providerId="ADAL" clId="{B0802344-AC40-401A-AD4A-F75EF3240D29}" dt="2024-06-06T10:37:44.139" v="3434" actId="478"/>
          <ac:spMkLst>
            <pc:docMk/>
            <pc:sldMk cId="3153549017" sldId="287"/>
            <ac:spMk id="22" creationId="{42BB6154-AB6C-2967-8663-CC90E9BD0F90}"/>
          </ac:spMkLst>
        </pc:spChg>
        <pc:spChg chg="mod">
          <ac:chgData name="Mattia Ricchi" userId="f32205aa-be28-4967-b932-940bc9da5ed1" providerId="ADAL" clId="{B0802344-AC40-401A-AD4A-F75EF3240D29}" dt="2024-06-06T10:36:49.642" v="3431" actId="1076"/>
          <ac:spMkLst>
            <pc:docMk/>
            <pc:sldMk cId="3153549017" sldId="287"/>
            <ac:spMk id="24" creationId="{DAE9FD87-20F4-789E-9116-5A14797BA60D}"/>
          </ac:spMkLst>
        </pc:spChg>
        <pc:picChg chg="mod">
          <ac:chgData name="Mattia Ricchi" userId="f32205aa-be28-4967-b932-940bc9da5ed1" providerId="ADAL" clId="{B0802344-AC40-401A-AD4A-F75EF3240D29}" dt="2024-06-06T10:35:27.378" v="3421" actId="688"/>
          <ac:picMkLst>
            <pc:docMk/>
            <pc:sldMk cId="3153549017" sldId="287"/>
            <ac:picMk id="6" creationId="{9B1A412C-71D8-CA0D-EE11-5AB4E2589859}"/>
          </ac:picMkLst>
        </pc:picChg>
        <pc:picChg chg="mod">
          <ac:chgData name="Mattia Ricchi" userId="f32205aa-be28-4967-b932-940bc9da5ed1" providerId="ADAL" clId="{B0802344-AC40-401A-AD4A-F75EF3240D29}" dt="2024-06-06T10:35:23.027" v="3420" actId="688"/>
          <ac:picMkLst>
            <pc:docMk/>
            <pc:sldMk cId="3153549017" sldId="287"/>
            <ac:picMk id="9" creationId="{C56EEFE0-4822-7207-0D5C-705C34B97BB6}"/>
          </ac:picMkLst>
        </pc:picChg>
        <pc:picChg chg="mod">
          <ac:chgData name="Mattia Ricchi" userId="f32205aa-be28-4967-b932-940bc9da5ed1" providerId="ADAL" clId="{B0802344-AC40-401A-AD4A-F75EF3240D29}" dt="2024-06-06T10:35:05.573" v="3416" actId="688"/>
          <ac:picMkLst>
            <pc:docMk/>
            <pc:sldMk cId="3153549017" sldId="287"/>
            <ac:picMk id="10" creationId="{BAE99731-FBEE-FF5E-5E51-1D84BBDE87F5}"/>
          </ac:picMkLst>
        </pc:picChg>
        <pc:picChg chg="mod">
          <ac:chgData name="Mattia Ricchi" userId="f32205aa-be28-4967-b932-940bc9da5ed1" providerId="ADAL" clId="{B0802344-AC40-401A-AD4A-F75EF3240D29}" dt="2024-06-06T10:35:14.043" v="3418" actId="688"/>
          <ac:picMkLst>
            <pc:docMk/>
            <pc:sldMk cId="3153549017" sldId="287"/>
            <ac:picMk id="11" creationId="{7A353DAF-A0C7-E4F3-2289-E43709579795}"/>
          </ac:picMkLst>
        </pc:picChg>
        <pc:picChg chg="mod">
          <ac:chgData name="Mattia Ricchi" userId="f32205aa-be28-4967-b932-940bc9da5ed1" providerId="ADAL" clId="{B0802344-AC40-401A-AD4A-F75EF3240D29}" dt="2024-06-06T10:37:21.449" v="3432" actId="688"/>
          <ac:picMkLst>
            <pc:docMk/>
            <pc:sldMk cId="3153549017" sldId="287"/>
            <ac:picMk id="13" creationId="{8141C39C-1367-7AFA-C940-2DFCAD4C2474}"/>
          </ac:picMkLst>
        </pc:picChg>
        <pc:picChg chg="mod">
          <ac:chgData name="Mattia Ricchi" userId="f32205aa-be28-4967-b932-940bc9da5ed1" providerId="ADAL" clId="{B0802344-AC40-401A-AD4A-F75EF3240D29}" dt="2024-06-06T10:35:09.423" v="3417" actId="688"/>
          <ac:picMkLst>
            <pc:docMk/>
            <pc:sldMk cId="3153549017" sldId="287"/>
            <ac:picMk id="14" creationId="{5803D7CB-957A-4B0C-ED04-C4EF4506449C}"/>
          </ac:picMkLst>
        </pc:picChg>
        <pc:picChg chg="mod">
          <ac:chgData name="Mattia Ricchi" userId="f32205aa-be28-4967-b932-940bc9da5ed1" providerId="ADAL" clId="{B0802344-AC40-401A-AD4A-F75EF3240D29}" dt="2024-06-06T10:35:32.036" v="3422" actId="688"/>
          <ac:picMkLst>
            <pc:docMk/>
            <pc:sldMk cId="3153549017" sldId="287"/>
            <ac:picMk id="15" creationId="{2CACDEBB-C0B5-04F4-036B-85F92F344275}"/>
          </ac:picMkLst>
        </pc:picChg>
        <pc:cxnChg chg="mod">
          <ac:chgData name="Mattia Ricchi" userId="f32205aa-be28-4967-b932-940bc9da5ed1" providerId="ADAL" clId="{B0802344-AC40-401A-AD4A-F75EF3240D29}" dt="2024-06-06T10:36:23.454" v="3425" actId="208"/>
          <ac:cxnSpMkLst>
            <pc:docMk/>
            <pc:sldMk cId="3153549017" sldId="287"/>
            <ac:cxnSpMk id="3" creationId="{D5694E24-6031-080D-9EE2-4F1406E32085}"/>
          </ac:cxnSpMkLst>
        </pc:cxnChg>
        <pc:cxnChg chg="mod">
          <ac:chgData name="Mattia Ricchi" userId="f32205aa-be28-4967-b932-940bc9da5ed1" providerId="ADAL" clId="{B0802344-AC40-401A-AD4A-F75EF3240D29}" dt="2024-06-06T10:36:45.814" v="3430" actId="14100"/>
          <ac:cxnSpMkLst>
            <pc:docMk/>
            <pc:sldMk cId="3153549017" sldId="287"/>
            <ac:cxnSpMk id="23" creationId="{B68370D8-EB0B-E5D1-7368-69CF6AD76C2A}"/>
          </ac:cxnSpMkLst>
        </pc:cxnChg>
      </pc:sldChg>
      <pc:sldChg chg="addSp delSp modSp add mod modTransition">
        <pc:chgData name="Mattia Ricchi" userId="f32205aa-be28-4967-b932-940bc9da5ed1" providerId="ADAL" clId="{B0802344-AC40-401A-AD4A-F75EF3240D29}" dt="2024-06-07T08:47:10.938" v="4778" actId="1076"/>
        <pc:sldMkLst>
          <pc:docMk/>
          <pc:sldMk cId="1415045101" sldId="288"/>
        </pc:sldMkLst>
        <pc:spChg chg="mod">
          <ac:chgData name="Mattia Ricchi" userId="f32205aa-be28-4967-b932-940bc9da5ed1" providerId="ADAL" clId="{B0802344-AC40-401A-AD4A-F75EF3240D29}" dt="2024-06-06T13:35:57.437" v="3654" actId="1076"/>
          <ac:spMkLst>
            <pc:docMk/>
            <pc:sldMk cId="1415045101" sldId="288"/>
            <ac:spMk id="2" creationId="{00000000-0000-0000-0000-000000000000}"/>
          </ac:spMkLst>
        </pc:spChg>
        <pc:spChg chg="mod">
          <ac:chgData name="Mattia Ricchi" userId="f32205aa-be28-4967-b932-940bc9da5ed1" providerId="ADAL" clId="{B0802344-AC40-401A-AD4A-F75EF3240D29}" dt="2024-06-06T13:31:54.579" v="3637" actId="20577"/>
          <ac:spMkLst>
            <pc:docMk/>
            <pc:sldMk cId="1415045101" sldId="288"/>
            <ac:spMk id="3" creationId="{00000000-0000-0000-0000-000000000000}"/>
          </ac:spMkLst>
        </pc:spChg>
        <pc:picChg chg="add mod">
          <ac:chgData name="Mattia Ricchi" userId="f32205aa-be28-4967-b932-940bc9da5ed1" providerId="ADAL" clId="{B0802344-AC40-401A-AD4A-F75EF3240D29}" dt="2024-06-07T08:47:10.938" v="4778" actId="1076"/>
          <ac:picMkLst>
            <pc:docMk/>
            <pc:sldMk cId="1415045101" sldId="288"/>
            <ac:picMk id="6" creationId="{C53B9C8F-47BE-1F30-A562-F29BC9A75848}"/>
          </ac:picMkLst>
        </pc:picChg>
        <pc:picChg chg="mod">
          <ac:chgData name="Mattia Ricchi" userId="f32205aa-be28-4967-b932-940bc9da5ed1" providerId="ADAL" clId="{B0802344-AC40-401A-AD4A-F75EF3240D29}" dt="2024-06-06T13:31:29.800" v="3632" actId="1076"/>
          <ac:picMkLst>
            <pc:docMk/>
            <pc:sldMk cId="1415045101" sldId="288"/>
            <ac:picMk id="7" creationId="{3FE739B3-BD2F-231F-8B05-524E912E0BDC}"/>
          </ac:picMkLst>
        </pc:picChg>
        <pc:picChg chg="add mod">
          <ac:chgData name="Mattia Ricchi" userId="f32205aa-be28-4967-b932-940bc9da5ed1" providerId="ADAL" clId="{B0802344-AC40-401A-AD4A-F75EF3240D29}" dt="2024-06-06T13:33:05.920" v="3643" actId="1076"/>
          <ac:picMkLst>
            <pc:docMk/>
            <pc:sldMk cId="1415045101" sldId="288"/>
            <ac:picMk id="8" creationId="{8284427F-E91A-1DF6-ACB7-674DE4486E9F}"/>
          </ac:picMkLst>
        </pc:picChg>
        <pc:picChg chg="del mod">
          <ac:chgData name="Mattia Ricchi" userId="f32205aa-be28-4967-b932-940bc9da5ed1" providerId="ADAL" clId="{B0802344-AC40-401A-AD4A-F75EF3240D29}" dt="2024-06-07T08:47:07.024" v="4776" actId="478"/>
          <ac:picMkLst>
            <pc:docMk/>
            <pc:sldMk cId="1415045101" sldId="288"/>
            <ac:picMk id="9" creationId="{FD64981A-6560-B601-774D-55207AFD16F8}"/>
          </ac:picMkLst>
        </pc:picChg>
        <pc:picChg chg="mod">
          <ac:chgData name="Mattia Ricchi" userId="f32205aa-be28-4967-b932-940bc9da5ed1" providerId="ADAL" clId="{B0802344-AC40-401A-AD4A-F75EF3240D29}" dt="2024-06-06T13:31:40.428" v="3634" actId="1076"/>
          <ac:picMkLst>
            <pc:docMk/>
            <pc:sldMk cId="1415045101" sldId="288"/>
            <ac:picMk id="11" creationId="{5F9FD9C1-A2AF-8D87-E54F-7A3E778C2419}"/>
          </ac:picMkLst>
        </pc:picChg>
        <pc:picChg chg="add mod">
          <ac:chgData name="Mattia Ricchi" userId="f32205aa-be28-4967-b932-940bc9da5ed1" providerId="ADAL" clId="{B0802344-AC40-401A-AD4A-F75EF3240D29}" dt="2024-06-06T13:38:39.164" v="3666" actId="1076"/>
          <ac:picMkLst>
            <pc:docMk/>
            <pc:sldMk cId="1415045101" sldId="288"/>
            <ac:picMk id="12" creationId="{0C424CF5-B081-A3E2-1F82-C2760A5E5E98}"/>
          </ac:picMkLst>
        </pc:picChg>
        <pc:picChg chg="mod">
          <ac:chgData name="Mattia Ricchi" userId="f32205aa-be28-4967-b932-940bc9da5ed1" providerId="ADAL" clId="{B0802344-AC40-401A-AD4A-F75EF3240D29}" dt="2024-06-06T13:31:46.272" v="3636" actId="1076"/>
          <ac:picMkLst>
            <pc:docMk/>
            <pc:sldMk cId="1415045101" sldId="288"/>
            <ac:picMk id="13" creationId="{501D902A-4E1A-E9B1-A588-3CE483920DCE}"/>
          </ac:picMkLst>
        </pc:picChg>
        <pc:picChg chg="mod">
          <ac:chgData name="Mattia Ricchi" userId="f32205aa-be28-4967-b932-940bc9da5ed1" providerId="ADAL" clId="{B0802344-AC40-401A-AD4A-F75EF3240D29}" dt="2024-06-06T13:36:00.251" v="3655" actId="1076"/>
          <ac:picMkLst>
            <pc:docMk/>
            <pc:sldMk cId="1415045101" sldId="288"/>
            <ac:picMk id="15" creationId="{36D65E00-C28B-DF5B-B315-BD184EAB810D}"/>
          </ac:picMkLst>
        </pc:picChg>
        <pc:picChg chg="add del mod">
          <ac:chgData name="Mattia Ricchi" userId="f32205aa-be28-4967-b932-940bc9da5ed1" providerId="ADAL" clId="{B0802344-AC40-401A-AD4A-F75EF3240D29}" dt="2024-06-06T13:38:29.657" v="3663" actId="478"/>
          <ac:picMkLst>
            <pc:docMk/>
            <pc:sldMk cId="1415045101" sldId="288"/>
            <ac:picMk id="16" creationId="{4CB06C47-A215-2F86-E15B-DF06ED5525C5}"/>
          </ac:picMkLst>
        </pc:picChg>
        <pc:picChg chg="add mod">
          <ac:chgData name="Mattia Ricchi" userId="f32205aa-be28-4967-b932-940bc9da5ed1" providerId="ADAL" clId="{B0802344-AC40-401A-AD4A-F75EF3240D29}" dt="2024-06-06T13:38:49.955" v="3667" actId="1076"/>
          <ac:picMkLst>
            <pc:docMk/>
            <pc:sldMk cId="1415045101" sldId="288"/>
            <ac:picMk id="18" creationId="{796636B3-0F68-AAF8-BC5A-0592E34C7F1D}"/>
          </ac:picMkLst>
        </pc:picChg>
      </pc:sldChg>
      <pc:sldChg chg="addSp delSp modSp add mod ord modTransition">
        <pc:chgData name="Mattia Ricchi" userId="f32205aa-be28-4967-b932-940bc9da5ed1" providerId="ADAL" clId="{B0802344-AC40-401A-AD4A-F75EF3240D29}" dt="2024-06-07T08:47:50.501" v="4779" actId="1076"/>
        <pc:sldMkLst>
          <pc:docMk/>
          <pc:sldMk cId="3369573779" sldId="289"/>
        </pc:sldMkLst>
        <pc:spChg chg="mod">
          <ac:chgData name="Mattia Ricchi" userId="f32205aa-be28-4967-b932-940bc9da5ed1" providerId="ADAL" clId="{B0802344-AC40-401A-AD4A-F75EF3240D29}" dt="2024-06-07T08:47:50.501" v="4779" actId="1076"/>
          <ac:spMkLst>
            <pc:docMk/>
            <pc:sldMk cId="3369573779" sldId="289"/>
            <ac:spMk id="3" creationId="{00000000-0000-0000-0000-000000000000}"/>
          </ac:spMkLst>
        </pc:spChg>
        <pc:spChg chg="add mod">
          <ac:chgData name="Mattia Ricchi" userId="f32205aa-be28-4967-b932-940bc9da5ed1" providerId="ADAL" clId="{B0802344-AC40-401A-AD4A-F75EF3240D29}" dt="2024-06-06T14:31:31.199" v="4050" actId="14861"/>
          <ac:spMkLst>
            <pc:docMk/>
            <pc:sldMk cId="3369573779" sldId="289"/>
            <ac:spMk id="6" creationId="{A3BE782E-3CCA-425E-E28A-C83752A3CDCE}"/>
          </ac:spMkLst>
        </pc:spChg>
        <pc:picChg chg="del">
          <ac:chgData name="Mattia Ricchi" userId="f32205aa-be28-4967-b932-940bc9da5ed1" providerId="ADAL" clId="{B0802344-AC40-401A-AD4A-F75EF3240D29}" dt="2024-06-07T08:46:57.318" v="4774" actId="478"/>
          <ac:picMkLst>
            <pc:docMk/>
            <pc:sldMk cId="3369573779" sldId="289"/>
            <ac:picMk id="7" creationId="{3FE739B3-BD2F-231F-8B05-524E912E0BDC}"/>
          </ac:picMkLst>
        </pc:picChg>
        <pc:picChg chg="add mod">
          <ac:chgData name="Mattia Ricchi" userId="f32205aa-be28-4967-b932-940bc9da5ed1" providerId="ADAL" clId="{B0802344-AC40-401A-AD4A-F75EF3240D29}" dt="2024-06-07T08:46:57.940" v="4775"/>
          <ac:picMkLst>
            <pc:docMk/>
            <pc:sldMk cId="3369573779" sldId="289"/>
            <ac:picMk id="8" creationId="{51E6BD70-CB0E-4393-66C6-DB6100087154}"/>
          </ac:picMkLst>
        </pc:picChg>
        <pc:picChg chg="del">
          <ac:chgData name="Mattia Ricchi" userId="f32205aa-be28-4967-b932-940bc9da5ed1" providerId="ADAL" clId="{B0802344-AC40-401A-AD4A-F75EF3240D29}" dt="2024-06-07T08:46:57.318" v="4774" actId="478"/>
          <ac:picMkLst>
            <pc:docMk/>
            <pc:sldMk cId="3369573779" sldId="289"/>
            <ac:picMk id="9" creationId="{FD64981A-6560-B601-774D-55207AFD16F8}"/>
          </ac:picMkLst>
        </pc:picChg>
        <pc:picChg chg="add mod">
          <ac:chgData name="Mattia Ricchi" userId="f32205aa-be28-4967-b932-940bc9da5ed1" providerId="ADAL" clId="{B0802344-AC40-401A-AD4A-F75EF3240D29}" dt="2024-06-07T08:46:57.940" v="4775"/>
          <ac:picMkLst>
            <pc:docMk/>
            <pc:sldMk cId="3369573779" sldId="289"/>
            <ac:picMk id="10" creationId="{3D84A96B-05C3-D08B-844A-A2C9F45DD157}"/>
          </ac:picMkLst>
        </pc:picChg>
        <pc:picChg chg="del mod">
          <ac:chgData name="Mattia Ricchi" userId="f32205aa-be28-4967-b932-940bc9da5ed1" providerId="ADAL" clId="{B0802344-AC40-401A-AD4A-F75EF3240D29}" dt="2024-06-07T08:46:57.318" v="4774" actId="478"/>
          <ac:picMkLst>
            <pc:docMk/>
            <pc:sldMk cId="3369573779" sldId="289"/>
            <ac:picMk id="11" creationId="{5F9FD9C1-A2AF-8D87-E54F-7A3E778C2419}"/>
          </ac:picMkLst>
        </pc:picChg>
        <pc:picChg chg="add mod">
          <ac:chgData name="Mattia Ricchi" userId="f32205aa-be28-4967-b932-940bc9da5ed1" providerId="ADAL" clId="{B0802344-AC40-401A-AD4A-F75EF3240D29}" dt="2024-06-07T08:46:57.940" v="4775"/>
          <ac:picMkLst>
            <pc:docMk/>
            <pc:sldMk cId="3369573779" sldId="289"/>
            <ac:picMk id="12" creationId="{A4727950-0355-800B-8F46-21F60F7108C7}"/>
          </ac:picMkLst>
        </pc:picChg>
        <pc:picChg chg="del">
          <ac:chgData name="Mattia Ricchi" userId="f32205aa-be28-4967-b932-940bc9da5ed1" providerId="ADAL" clId="{B0802344-AC40-401A-AD4A-F75EF3240D29}" dt="2024-06-07T08:46:57.318" v="4774" actId="478"/>
          <ac:picMkLst>
            <pc:docMk/>
            <pc:sldMk cId="3369573779" sldId="289"/>
            <ac:picMk id="13" creationId="{501D902A-4E1A-E9B1-A588-3CE483920DCE}"/>
          </ac:picMkLst>
        </pc:picChg>
        <pc:picChg chg="add mod">
          <ac:chgData name="Mattia Ricchi" userId="f32205aa-be28-4967-b932-940bc9da5ed1" providerId="ADAL" clId="{B0802344-AC40-401A-AD4A-F75EF3240D29}" dt="2024-06-07T08:46:57.940" v="4775"/>
          <ac:picMkLst>
            <pc:docMk/>
            <pc:sldMk cId="3369573779" sldId="289"/>
            <ac:picMk id="14" creationId="{3D94E987-B186-DD8A-427E-F92191F84E69}"/>
          </ac:picMkLst>
        </pc:picChg>
        <pc:picChg chg="del">
          <ac:chgData name="Mattia Ricchi" userId="f32205aa-be28-4967-b932-940bc9da5ed1" providerId="ADAL" clId="{B0802344-AC40-401A-AD4A-F75EF3240D29}" dt="2024-06-07T08:46:57.318" v="4774" actId="478"/>
          <ac:picMkLst>
            <pc:docMk/>
            <pc:sldMk cId="3369573779" sldId="289"/>
            <ac:picMk id="15" creationId="{36D65E00-C28B-DF5B-B315-BD184EAB810D}"/>
          </ac:picMkLst>
        </pc:picChg>
        <pc:picChg chg="add mod">
          <ac:chgData name="Mattia Ricchi" userId="f32205aa-be28-4967-b932-940bc9da5ed1" providerId="ADAL" clId="{B0802344-AC40-401A-AD4A-F75EF3240D29}" dt="2024-06-07T08:46:57.940" v="4775"/>
          <ac:picMkLst>
            <pc:docMk/>
            <pc:sldMk cId="3369573779" sldId="289"/>
            <ac:picMk id="19" creationId="{204EB603-F5A4-9BF9-2CE7-3F3C63ABFEB5}"/>
          </ac:picMkLst>
        </pc:picChg>
      </pc:sldChg>
      <pc:sldChg chg="add del">
        <pc:chgData name="Mattia Ricchi" userId="f32205aa-be28-4967-b932-940bc9da5ed1" providerId="ADAL" clId="{B0802344-AC40-401A-AD4A-F75EF3240D29}" dt="2024-06-07T09:18:46.521" v="4910" actId="47"/>
        <pc:sldMkLst>
          <pc:docMk/>
          <pc:sldMk cId="1251157230" sldId="290"/>
        </pc:sldMkLst>
      </pc:sldChg>
      <pc:sldChg chg="addSp delSp modSp add mod modTransition">
        <pc:chgData name="Mattia Ricchi" userId="f32205aa-be28-4967-b932-940bc9da5ed1" providerId="ADAL" clId="{B0802344-AC40-401A-AD4A-F75EF3240D29}" dt="2024-06-07T09:22:25.223" v="4958"/>
        <pc:sldMkLst>
          <pc:docMk/>
          <pc:sldMk cId="3468515433" sldId="290"/>
        </pc:sldMkLst>
        <pc:spChg chg="mod">
          <ac:chgData name="Mattia Ricchi" userId="f32205aa-be28-4967-b932-940bc9da5ed1" providerId="ADAL" clId="{B0802344-AC40-401A-AD4A-F75EF3240D29}" dt="2024-06-07T09:19:26.596" v="4918" actId="207"/>
          <ac:spMkLst>
            <pc:docMk/>
            <pc:sldMk cId="3468515433" sldId="290"/>
            <ac:spMk id="3" creationId="{3821B6D7-E105-0D7D-7C34-EA0E6F6B79E2}"/>
          </ac:spMkLst>
        </pc:spChg>
        <pc:spChg chg="add del mod">
          <ac:chgData name="Mattia Ricchi" userId="f32205aa-be28-4967-b932-940bc9da5ed1" providerId="ADAL" clId="{B0802344-AC40-401A-AD4A-F75EF3240D29}" dt="2024-06-07T09:21:58.163" v="4952" actId="478"/>
          <ac:spMkLst>
            <pc:docMk/>
            <pc:sldMk cId="3468515433" sldId="290"/>
            <ac:spMk id="41" creationId="{9CFDEA00-953F-CEAF-02CF-EE2B59E25B43}"/>
          </ac:spMkLst>
        </pc:spChg>
        <pc:spChg chg="add del mod">
          <ac:chgData name="Mattia Ricchi" userId="f32205aa-be28-4967-b932-940bc9da5ed1" providerId="ADAL" clId="{B0802344-AC40-401A-AD4A-F75EF3240D29}" dt="2024-06-07T09:21:58.163" v="4952" actId="478"/>
          <ac:spMkLst>
            <pc:docMk/>
            <pc:sldMk cId="3468515433" sldId="290"/>
            <ac:spMk id="44" creationId="{07AF38AF-DAB4-888D-1C58-5A6DB6286E31}"/>
          </ac:spMkLst>
        </pc:spChg>
        <pc:spChg chg="mod">
          <ac:chgData name="Mattia Ricchi" userId="f32205aa-be28-4967-b932-940bc9da5ed1" providerId="ADAL" clId="{B0802344-AC40-401A-AD4A-F75EF3240D29}" dt="2024-06-07T09:19:55.869" v="4929" actId="14861"/>
          <ac:spMkLst>
            <pc:docMk/>
            <pc:sldMk cId="3468515433" sldId="290"/>
            <ac:spMk id="45" creationId="{43764DD2-8807-2070-F415-78ACD14CBA07}"/>
          </ac:spMkLst>
        </pc:spChg>
        <pc:spChg chg="add mod">
          <ac:chgData name="Mattia Ricchi" userId="f32205aa-be28-4967-b932-940bc9da5ed1" providerId="ADAL" clId="{B0802344-AC40-401A-AD4A-F75EF3240D29}" dt="2024-06-07T09:21:07.247" v="4943" actId="14100"/>
          <ac:spMkLst>
            <pc:docMk/>
            <pc:sldMk cId="3468515433" sldId="290"/>
            <ac:spMk id="58" creationId="{51D58B53-C76B-B21E-5911-380C1ADE4442}"/>
          </ac:spMkLst>
        </pc:spChg>
        <pc:spChg chg="add mod">
          <ac:chgData name="Mattia Ricchi" userId="f32205aa-be28-4967-b932-940bc9da5ed1" providerId="ADAL" clId="{B0802344-AC40-401A-AD4A-F75EF3240D29}" dt="2024-06-07T09:21:58.880" v="4953"/>
          <ac:spMkLst>
            <pc:docMk/>
            <pc:sldMk cId="3468515433" sldId="290"/>
            <ac:spMk id="61" creationId="{A2A0A72C-1281-BBC5-47F5-F97ABB41311E}"/>
          </ac:spMkLst>
        </pc:spChg>
        <pc:spChg chg="add mod">
          <ac:chgData name="Mattia Ricchi" userId="f32205aa-be28-4967-b932-940bc9da5ed1" providerId="ADAL" clId="{B0802344-AC40-401A-AD4A-F75EF3240D29}" dt="2024-06-07T09:21:58.880" v="4953"/>
          <ac:spMkLst>
            <pc:docMk/>
            <pc:sldMk cId="3468515433" sldId="290"/>
            <ac:spMk id="66" creationId="{1C871CED-ED85-73CA-92B3-67CAFCCA77AD}"/>
          </ac:spMkLst>
        </pc:spChg>
        <pc:spChg chg="add mod">
          <ac:chgData name="Mattia Ricchi" userId="f32205aa-be28-4967-b932-940bc9da5ed1" providerId="ADAL" clId="{B0802344-AC40-401A-AD4A-F75EF3240D29}" dt="2024-06-07T09:22:25.223" v="4958"/>
          <ac:spMkLst>
            <pc:docMk/>
            <pc:sldMk cId="3468515433" sldId="290"/>
            <ac:spMk id="67" creationId="{6FACB867-170C-9440-4250-FDD286739F9F}"/>
          </ac:spMkLst>
        </pc:spChg>
        <pc:picChg chg="mod">
          <ac:chgData name="Mattia Ricchi" userId="f32205aa-be28-4967-b932-940bc9da5ed1" providerId="ADAL" clId="{B0802344-AC40-401A-AD4A-F75EF3240D29}" dt="2024-06-07T09:19:35.118" v="4920" actId="29295"/>
          <ac:picMkLst>
            <pc:docMk/>
            <pc:sldMk cId="3468515433" sldId="290"/>
            <ac:picMk id="40" creationId="{BDD0E19C-DD8A-411D-902A-4D6DEDF3CAFA}"/>
          </ac:picMkLst>
        </pc:picChg>
        <pc:picChg chg="mod">
          <ac:chgData name="Mattia Ricchi" userId="f32205aa-be28-4967-b932-940bc9da5ed1" providerId="ADAL" clId="{B0802344-AC40-401A-AD4A-F75EF3240D29}" dt="2024-06-07T09:19:35.118" v="4920" actId="29295"/>
          <ac:picMkLst>
            <pc:docMk/>
            <pc:sldMk cId="3468515433" sldId="290"/>
            <ac:picMk id="64" creationId="{C2223756-9A14-9B2A-EBC9-3F6F84DE185C}"/>
          </ac:picMkLst>
        </pc:picChg>
        <pc:picChg chg="mod">
          <ac:chgData name="Mattia Ricchi" userId="f32205aa-be28-4967-b932-940bc9da5ed1" providerId="ADAL" clId="{B0802344-AC40-401A-AD4A-F75EF3240D29}" dt="2024-06-07T09:19:35.118" v="4920" actId="29295"/>
          <ac:picMkLst>
            <pc:docMk/>
            <pc:sldMk cId="3468515433" sldId="290"/>
            <ac:picMk id="65" creationId="{277A0E90-0C2E-D28C-B628-EE50DE8A1ABA}"/>
          </ac:picMkLst>
        </pc:picChg>
      </pc:sldChg>
      <pc:sldChg chg="new del">
        <pc:chgData name="Mattia Ricchi" userId="f32205aa-be28-4967-b932-940bc9da5ed1" providerId="ADAL" clId="{B0802344-AC40-401A-AD4A-F75EF3240D29}" dt="2024-06-07T09:00:16.481" v="4784" actId="2696"/>
        <pc:sldMkLst>
          <pc:docMk/>
          <pc:sldMk cId="4234740737" sldId="290"/>
        </pc:sldMkLst>
      </pc:sldChg>
      <pc:sldChg chg="modSp add mod modTransition">
        <pc:chgData name="Mattia Ricchi" userId="f32205aa-be28-4967-b932-940bc9da5ed1" providerId="ADAL" clId="{B0802344-AC40-401A-AD4A-F75EF3240D29}" dt="2024-06-07T09:23:40.421" v="4969" actId="29295"/>
        <pc:sldMkLst>
          <pc:docMk/>
          <pc:sldMk cId="2184064925" sldId="291"/>
        </pc:sldMkLst>
        <pc:picChg chg="mod">
          <ac:chgData name="Mattia Ricchi" userId="f32205aa-be28-4967-b932-940bc9da5ed1" providerId="ADAL" clId="{B0802344-AC40-401A-AD4A-F75EF3240D29}" dt="2024-06-07T09:23:40.421" v="4969" actId="29295"/>
          <ac:picMkLst>
            <pc:docMk/>
            <pc:sldMk cId="2184064925" sldId="291"/>
            <ac:picMk id="39" creationId="{7EF703AD-8917-775F-4E7A-0007808F24D7}"/>
          </ac:picMkLst>
        </pc:picChg>
      </pc:sldChg>
      <pc:sldChg chg="modSp mod">
        <pc:chgData name="Mattia Ricchi" userId="f32205aa-be28-4967-b932-940bc9da5ed1" providerId="ADAL" clId="{B0802344-AC40-401A-AD4A-F75EF3240D29}" dt="2024-06-17T15:12:52.539" v="5735" actId="2711"/>
        <pc:sldMkLst>
          <pc:docMk/>
          <pc:sldMk cId="2838854746" sldId="294"/>
        </pc:sldMkLst>
        <pc:spChg chg="mod">
          <ac:chgData name="Mattia Ricchi" userId="f32205aa-be28-4967-b932-940bc9da5ed1" providerId="ADAL" clId="{B0802344-AC40-401A-AD4A-F75EF3240D29}" dt="2024-06-17T15:12:52.539" v="5735" actId="2711"/>
          <ac:spMkLst>
            <pc:docMk/>
            <pc:sldMk cId="2838854746" sldId="294"/>
            <ac:spMk id="3" creationId="{4718B750-9732-AC58-91E9-25B5EA230675}"/>
          </ac:spMkLst>
        </pc:spChg>
        <pc:spChg chg="mod">
          <ac:chgData name="Mattia Ricchi" userId="f32205aa-be28-4967-b932-940bc9da5ed1" providerId="ADAL" clId="{B0802344-AC40-401A-AD4A-F75EF3240D29}" dt="2024-06-17T15:12:52.539" v="5735" actId="2711"/>
          <ac:spMkLst>
            <pc:docMk/>
            <pc:sldMk cId="2838854746" sldId="294"/>
            <ac:spMk id="7" creationId="{578C60A7-8B95-966E-47E7-A5B4ADC3CE40}"/>
          </ac:spMkLst>
        </pc:spChg>
        <pc:spChg chg="mod">
          <ac:chgData name="Mattia Ricchi" userId="f32205aa-be28-4967-b932-940bc9da5ed1" providerId="ADAL" clId="{B0802344-AC40-401A-AD4A-F75EF3240D29}" dt="2024-06-17T15:12:52.539" v="5735" actId="2711"/>
          <ac:spMkLst>
            <pc:docMk/>
            <pc:sldMk cId="2838854746" sldId="294"/>
            <ac:spMk id="12" creationId="{AADED542-5142-712C-C7F8-DC8913B5C909}"/>
          </ac:spMkLst>
        </pc:spChg>
        <pc:spChg chg="mod">
          <ac:chgData name="Mattia Ricchi" userId="f32205aa-be28-4967-b932-940bc9da5ed1" providerId="ADAL" clId="{B0802344-AC40-401A-AD4A-F75EF3240D29}" dt="2024-06-17T15:12:52.539" v="5735" actId="2711"/>
          <ac:spMkLst>
            <pc:docMk/>
            <pc:sldMk cId="2838854746" sldId="294"/>
            <ac:spMk id="13" creationId="{1523E655-FB06-0B9E-C19F-69A3141474CA}"/>
          </ac:spMkLst>
        </pc:spChg>
        <pc:spChg chg="mod">
          <ac:chgData name="Mattia Ricchi" userId="f32205aa-be28-4967-b932-940bc9da5ed1" providerId="ADAL" clId="{B0802344-AC40-401A-AD4A-F75EF3240D29}" dt="2024-06-17T15:12:52.539" v="5735" actId="2711"/>
          <ac:spMkLst>
            <pc:docMk/>
            <pc:sldMk cId="2838854746" sldId="294"/>
            <ac:spMk id="14" creationId="{A59DA857-1ECD-74E2-8A9C-CA32AC570631}"/>
          </ac:spMkLst>
        </pc:spChg>
        <pc:spChg chg="mod">
          <ac:chgData name="Mattia Ricchi" userId="f32205aa-be28-4967-b932-940bc9da5ed1" providerId="ADAL" clId="{B0802344-AC40-401A-AD4A-F75EF3240D29}" dt="2024-06-17T15:12:52.539" v="5735" actId="2711"/>
          <ac:spMkLst>
            <pc:docMk/>
            <pc:sldMk cId="2838854746" sldId="294"/>
            <ac:spMk id="15" creationId="{6D333598-BF80-E978-A1F4-89D480203A1A}"/>
          </ac:spMkLst>
        </pc:spChg>
        <pc:spChg chg="mod">
          <ac:chgData name="Mattia Ricchi" userId="f32205aa-be28-4967-b932-940bc9da5ed1" providerId="ADAL" clId="{B0802344-AC40-401A-AD4A-F75EF3240D29}" dt="2024-06-17T15:12:52.539" v="5735" actId="2711"/>
          <ac:spMkLst>
            <pc:docMk/>
            <pc:sldMk cId="2838854746" sldId="294"/>
            <ac:spMk id="16" creationId="{E6776BEE-036F-B09C-4762-BA4D18486D90}"/>
          </ac:spMkLst>
        </pc:spChg>
        <pc:spChg chg="mod">
          <ac:chgData name="Mattia Ricchi" userId="f32205aa-be28-4967-b932-940bc9da5ed1" providerId="ADAL" clId="{B0802344-AC40-401A-AD4A-F75EF3240D29}" dt="2024-06-17T15:12:52.539" v="5735" actId="2711"/>
          <ac:spMkLst>
            <pc:docMk/>
            <pc:sldMk cId="2838854746" sldId="294"/>
            <ac:spMk id="17" creationId="{4B14FD56-9B8B-8568-2C0D-C6BA38AFA018}"/>
          </ac:spMkLst>
        </pc:spChg>
        <pc:spChg chg="mod">
          <ac:chgData name="Mattia Ricchi" userId="f32205aa-be28-4967-b932-940bc9da5ed1" providerId="ADAL" clId="{B0802344-AC40-401A-AD4A-F75EF3240D29}" dt="2024-06-17T15:12:52.539" v="5735" actId="2711"/>
          <ac:spMkLst>
            <pc:docMk/>
            <pc:sldMk cId="2838854746" sldId="294"/>
            <ac:spMk id="18" creationId="{1AC63FD3-FB5E-11DB-CA19-A6E0E4C553DF}"/>
          </ac:spMkLst>
        </pc:spChg>
        <pc:spChg chg="mod">
          <ac:chgData name="Mattia Ricchi" userId="f32205aa-be28-4967-b932-940bc9da5ed1" providerId="ADAL" clId="{B0802344-AC40-401A-AD4A-F75EF3240D29}" dt="2024-06-17T15:12:52.539" v="5735" actId="2711"/>
          <ac:spMkLst>
            <pc:docMk/>
            <pc:sldMk cId="2838854746" sldId="294"/>
            <ac:spMk id="19" creationId="{20B20AAC-07DD-3E39-F931-21CA34985856}"/>
          </ac:spMkLst>
        </pc:spChg>
        <pc:spChg chg="mod">
          <ac:chgData name="Mattia Ricchi" userId="f32205aa-be28-4967-b932-940bc9da5ed1" providerId="ADAL" clId="{B0802344-AC40-401A-AD4A-F75EF3240D29}" dt="2024-06-17T15:12:52.539" v="5735" actId="2711"/>
          <ac:spMkLst>
            <pc:docMk/>
            <pc:sldMk cId="2838854746" sldId="294"/>
            <ac:spMk id="20" creationId="{9376B352-234A-8DA5-366D-778C52F6FED6}"/>
          </ac:spMkLst>
        </pc:spChg>
        <pc:spChg chg="mod">
          <ac:chgData name="Mattia Ricchi" userId="f32205aa-be28-4967-b932-940bc9da5ed1" providerId="ADAL" clId="{B0802344-AC40-401A-AD4A-F75EF3240D29}" dt="2024-06-17T15:12:52.539" v="5735" actId="2711"/>
          <ac:spMkLst>
            <pc:docMk/>
            <pc:sldMk cId="2838854746" sldId="294"/>
            <ac:spMk id="21" creationId="{FDD0A3B1-BEDF-A97F-6BE9-E127F8B3CA91}"/>
          </ac:spMkLst>
        </pc:spChg>
        <pc:spChg chg="mod">
          <ac:chgData name="Mattia Ricchi" userId="f32205aa-be28-4967-b932-940bc9da5ed1" providerId="ADAL" clId="{B0802344-AC40-401A-AD4A-F75EF3240D29}" dt="2024-06-17T15:12:52.539" v="5735" actId="2711"/>
          <ac:spMkLst>
            <pc:docMk/>
            <pc:sldMk cId="2838854746" sldId="294"/>
            <ac:spMk id="22" creationId="{112D1F9E-D4E3-5F48-3CC0-DB13A1793A3B}"/>
          </ac:spMkLst>
        </pc:spChg>
        <pc:spChg chg="mod">
          <ac:chgData name="Mattia Ricchi" userId="f32205aa-be28-4967-b932-940bc9da5ed1" providerId="ADAL" clId="{B0802344-AC40-401A-AD4A-F75EF3240D29}" dt="2024-06-17T15:12:52.539" v="5735" actId="2711"/>
          <ac:spMkLst>
            <pc:docMk/>
            <pc:sldMk cId="2838854746" sldId="294"/>
            <ac:spMk id="23" creationId="{3669680C-42E4-0F1B-30C3-B7A2D83FAD63}"/>
          </ac:spMkLst>
        </pc:spChg>
        <pc:spChg chg="mod">
          <ac:chgData name="Mattia Ricchi" userId="f32205aa-be28-4967-b932-940bc9da5ed1" providerId="ADAL" clId="{B0802344-AC40-401A-AD4A-F75EF3240D29}" dt="2024-06-17T15:12:52.539" v="5735" actId="2711"/>
          <ac:spMkLst>
            <pc:docMk/>
            <pc:sldMk cId="2838854746" sldId="294"/>
            <ac:spMk id="24" creationId="{42383553-33B5-F2C2-A667-053E9AD49DC7}"/>
          </ac:spMkLst>
        </pc:spChg>
        <pc:spChg chg="mod">
          <ac:chgData name="Mattia Ricchi" userId="f32205aa-be28-4967-b932-940bc9da5ed1" providerId="ADAL" clId="{B0802344-AC40-401A-AD4A-F75EF3240D29}" dt="2024-06-17T15:12:52.539" v="5735" actId="2711"/>
          <ac:spMkLst>
            <pc:docMk/>
            <pc:sldMk cId="2838854746" sldId="294"/>
            <ac:spMk id="26" creationId="{2F704860-C60B-2803-E5E2-DFAE86B690E5}"/>
          </ac:spMkLst>
        </pc:spChg>
        <pc:spChg chg="mod">
          <ac:chgData name="Mattia Ricchi" userId="f32205aa-be28-4967-b932-940bc9da5ed1" providerId="ADAL" clId="{B0802344-AC40-401A-AD4A-F75EF3240D29}" dt="2024-06-17T15:12:52.539" v="5735" actId="2711"/>
          <ac:spMkLst>
            <pc:docMk/>
            <pc:sldMk cId="2838854746" sldId="294"/>
            <ac:spMk id="27" creationId="{BF4627FB-A9AF-50F4-FB6A-072855C0EBAB}"/>
          </ac:spMkLst>
        </pc:spChg>
        <pc:spChg chg="mod">
          <ac:chgData name="Mattia Ricchi" userId="f32205aa-be28-4967-b932-940bc9da5ed1" providerId="ADAL" clId="{B0802344-AC40-401A-AD4A-F75EF3240D29}" dt="2024-06-17T15:12:52.539" v="5735" actId="2711"/>
          <ac:spMkLst>
            <pc:docMk/>
            <pc:sldMk cId="2838854746" sldId="294"/>
            <ac:spMk id="28" creationId="{52788E84-1366-6BD6-8AED-BC8D1DFA71F1}"/>
          </ac:spMkLst>
        </pc:spChg>
        <pc:spChg chg="mod">
          <ac:chgData name="Mattia Ricchi" userId="f32205aa-be28-4967-b932-940bc9da5ed1" providerId="ADAL" clId="{B0802344-AC40-401A-AD4A-F75EF3240D29}" dt="2024-06-17T15:12:52.539" v="5735" actId="2711"/>
          <ac:spMkLst>
            <pc:docMk/>
            <pc:sldMk cId="2838854746" sldId="294"/>
            <ac:spMk id="30" creationId="{CDD5CA8D-F0E5-CACD-8F40-AC277930E21F}"/>
          </ac:spMkLst>
        </pc:spChg>
        <pc:spChg chg="mod">
          <ac:chgData name="Mattia Ricchi" userId="f32205aa-be28-4967-b932-940bc9da5ed1" providerId="ADAL" clId="{B0802344-AC40-401A-AD4A-F75EF3240D29}" dt="2024-06-17T15:12:52.539" v="5735" actId="2711"/>
          <ac:spMkLst>
            <pc:docMk/>
            <pc:sldMk cId="2838854746" sldId="294"/>
            <ac:spMk id="31" creationId="{EFF6CD5A-FCC5-3777-9DD0-F3CEF7FA6A79}"/>
          </ac:spMkLst>
        </pc:spChg>
        <pc:spChg chg="mod">
          <ac:chgData name="Mattia Ricchi" userId="f32205aa-be28-4967-b932-940bc9da5ed1" providerId="ADAL" clId="{B0802344-AC40-401A-AD4A-F75EF3240D29}" dt="2024-06-17T15:12:52.539" v="5735" actId="2711"/>
          <ac:spMkLst>
            <pc:docMk/>
            <pc:sldMk cId="2838854746" sldId="294"/>
            <ac:spMk id="32" creationId="{D02757C7-5D79-131F-6BF4-A191F1F553B4}"/>
          </ac:spMkLst>
        </pc:spChg>
        <pc:spChg chg="mod">
          <ac:chgData name="Mattia Ricchi" userId="f32205aa-be28-4967-b932-940bc9da5ed1" providerId="ADAL" clId="{B0802344-AC40-401A-AD4A-F75EF3240D29}" dt="2024-06-17T15:12:52.539" v="5735" actId="2711"/>
          <ac:spMkLst>
            <pc:docMk/>
            <pc:sldMk cId="2838854746" sldId="294"/>
            <ac:spMk id="34" creationId="{F0D66318-6A7A-A2F0-FD96-11A75BF0F5AD}"/>
          </ac:spMkLst>
        </pc:spChg>
        <pc:spChg chg="mod">
          <ac:chgData name="Mattia Ricchi" userId="f32205aa-be28-4967-b932-940bc9da5ed1" providerId="ADAL" clId="{B0802344-AC40-401A-AD4A-F75EF3240D29}" dt="2024-06-17T15:12:52.539" v="5735" actId="2711"/>
          <ac:spMkLst>
            <pc:docMk/>
            <pc:sldMk cId="2838854746" sldId="294"/>
            <ac:spMk id="35" creationId="{AAA63CFC-901F-B40C-87A7-440A85362ED3}"/>
          </ac:spMkLst>
        </pc:spChg>
        <pc:spChg chg="mod">
          <ac:chgData name="Mattia Ricchi" userId="f32205aa-be28-4967-b932-940bc9da5ed1" providerId="ADAL" clId="{B0802344-AC40-401A-AD4A-F75EF3240D29}" dt="2024-06-17T15:12:52.539" v="5735" actId="2711"/>
          <ac:spMkLst>
            <pc:docMk/>
            <pc:sldMk cId="2838854746" sldId="294"/>
            <ac:spMk id="36" creationId="{D7E097E0-2AD2-F015-822D-49C8E54918AB}"/>
          </ac:spMkLst>
        </pc:spChg>
      </pc:sldChg>
    </pc:docChg>
  </pc:docChgLst>
  <pc:docChgLst>
    <pc:chgData name="Mattia Ricchi" userId="f32205aa-be28-4967-b932-940bc9da5ed1" providerId="ADAL" clId="{BC776D61-657C-4E66-9FA1-80F0EF917912}"/>
    <pc:docChg chg="undo redo custSel addSld delSld modSld">
      <pc:chgData name="Mattia Ricchi" userId="f32205aa-be28-4967-b932-940bc9da5ed1" providerId="ADAL" clId="{BC776D61-657C-4E66-9FA1-80F0EF917912}" dt="2024-06-09T10:21:10.905" v="3263" actId="1076"/>
      <pc:docMkLst>
        <pc:docMk/>
      </pc:docMkLst>
      <pc:sldChg chg="modSp mod">
        <pc:chgData name="Mattia Ricchi" userId="f32205aa-be28-4967-b932-940bc9da5ed1" providerId="ADAL" clId="{BC776D61-657C-4E66-9FA1-80F0EF917912}" dt="2024-06-09T08:34:00.836" v="3022" actId="1076"/>
        <pc:sldMkLst>
          <pc:docMk/>
          <pc:sldMk cId="3085230404" sldId="263"/>
        </pc:sldMkLst>
        <pc:picChg chg="mod">
          <ac:chgData name="Mattia Ricchi" userId="f32205aa-be28-4967-b932-940bc9da5ed1" providerId="ADAL" clId="{BC776D61-657C-4E66-9FA1-80F0EF917912}" dt="2024-06-09T08:34:00.836" v="3022" actId="1076"/>
          <ac:picMkLst>
            <pc:docMk/>
            <pc:sldMk cId="3085230404" sldId="263"/>
            <ac:picMk id="8" creationId="{CF7BDCD1-C131-3C63-AB81-FC93F55F1011}"/>
          </ac:picMkLst>
        </pc:picChg>
      </pc:sldChg>
      <pc:sldChg chg="addSp delSp modSp mod modNotesTx">
        <pc:chgData name="Mattia Ricchi" userId="f32205aa-be28-4967-b932-940bc9da5ed1" providerId="ADAL" clId="{BC776D61-657C-4E66-9FA1-80F0EF917912}" dt="2024-06-09T08:34:13.026" v="3025" actId="1076"/>
        <pc:sldMkLst>
          <pc:docMk/>
          <pc:sldMk cId="3098333111" sldId="264"/>
        </pc:sldMkLst>
        <pc:spChg chg="mod">
          <ac:chgData name="Mattia Ricchi" userId="f32205aa-be28-4967-b932-940bc9da5ed1" providerId="ADAL" clId="{BC776D61-657C-4E66-9FA1-80F0EF917912}" dt="2024-06-08T12:35:52.738" v="2597" actId="2711"/>
          <ac:spMkLst>
            <pc:docMk/>
            <pc:sldMk cId="3098333111" sldId="264"/>
            <ac:spMk id="3" creationId="{00000000-0000-0000-0000-000000000000}"/>
          </ac:spMkLst>
        </pc:spChg>
        <pc:spChg chg="add del mod">
          <ac:chgData name="Mattia Ricchi" userId="f32205aa-be28-4967-b932-940bc9da5ed1" providerId="ADAL" clId="{BC776D61-657C-4E66-9FA1-80F0EF917912}" dt="2024-06-09T07:47:40.389" v="3018" actId="478"/>
          <ac:spMkLst>
            <pc:docMk/>
            <pc:sldMk cId="3098333111" sldId="264"/>
            <ac:spMk id="4" creationId="{349B41D5-ED0E-AC96-3303-2FFAB395A2DC}"/>
          </ac:spMkLst>
        </pc:spChg>
        <pc:spChg chg="add mod">
          <ac:chgData name="Mattia Ricchi" userId="f32205aa-be28-4967-b932-940bc9da5ed1" providerId="ADAL" clId="{BC776D61-657C-4E66-9FA1-80F0EF917912}" dt="2024-06-09T08:34:13.026" v="3025" actId="1076"/>
          <ac:spMkLst>
            <pc:docMk/>
            <pc:sldMk cId="3098333111" sldId="264"/>
            <ac:spMk id="5" creationId="{4D66451A-C243-B706-6362-53383F25029B}"/>
          </ac:spMkLst>
        </pc:spChg>
        <pc:picChg chg="mod">
          <ac:chgData name="Mattia Ricchi" userId="f32205aa-be28-4967-b932-940bc9da5ed1" providerId="ADAL" clId="{BC776D61-657C-4E66-9FA1-80F0EF917912}" dt="2024-06-08T11:38:00.196" v="2514" actId="1076"/>
          <ac:picMkLst>
            <pc:docMk/>
            <pc:sldMk cId="3098333111" sldId="264"/>
            <ac:picMk id="14" creationId="{9C962140-0513-BCA3-66F0-B45DAC83F84C}"/>
          </ac:picMkLst>
        </pc:picChg>
      </pc:sldChg>
      <pc:sldChg chg="addSp modSp">
        <pc:chgData name="Mattia Ricchi" userId="f32205aa-be28-4967-b932-940bc9da5ed1" providerId="ADAL" clId="{BC776D61-657C-4E66-9FA1-80F0EF917912}" dt="2024-06-09T08:34:16.869" v="3026"/>
        <pc:sldMkLst>
          <pc:docMk/>
          <pc:sldMk cId="860246963" sldId="265"/>
        </pc:sldMkLst>
        <pc:spChg chg="add mod">
          <ac:chgData name="Mattia Ricchi" userId="f32205aa-be28-4967-b932-940bc9da5ed1" providerId="ADAL" clId="{BC776D61-657C-4E66-9FA1-80F0EF917912}" dt="2024-06-09T08:34:16.869" v="3026"/>
          <ac:spMkLst>
            <pc:docMk/>
            <pc:sldMk cId="860246963" sldId="265"/>
            <ac:spMk id="7" creationId="{B13D9D70-8061-DD4C-3915-6B625A825D5C}"/>
          </ac:spMkLst>
        </pc:spChg>
      </pc:sldChg>
      <pc:sldChg chg="addSp modSp mod modShow">
        <pc:chgData name="Mattia Ricchi" userId="f32205aa-be28-4967-b932-940bc9da5ed1" providerId="ADAL" clId="{BC776D61-657C-4E66-9FA1-80F0EF917912}" dt="2024-06-09T08:34:20.936" v="3028"/>
        <pc:sldMkLst>
          <pc:docMk/>
          <pc:sldMk cId="2606346116" sldId="266"/>
        </pc:sldMkLst>
        <pc:spChg chg="add mod">
          <ac:chgData name="Mattia Ricchi" userId="f32205aa-be28-4967-b932-940bc9da5ed1" providerId="ADAL" clId="{BC776D61-657C-4E66-9FA1-80F0EF917912}" dt="2024-06-09T08:34:20.936" v="3028"/>
          <ac:spMkLst>
            <pc:docMk/>
            <pc:sldMk cId="2606346116" sldId="266"/>
            <ac:spMk id="3" creationId="{77BC18BF-D4FD-E682-3FFF-34EC68EF5943}"/>
          </ac:spMkLst>
        </pc:spChg>
      </pc:sldChg>
      <pc:sldChg chg="addSp delSp modSp mod">
        <pc:chgData name="Mattia Ricchi" userId="f32205aa-be28-4967-b932-940bc9da5ed1" providerId="ADAL" clId="{BC776D61-657C-4E66-9FA1-80F0EF917912}" dt="2024-06-09T08:35:00.571" v="3051" actId="478"/>
        <pc:sldMkLst>
          <pc:docMk/>
          <pc:sldMk cId="2254969360" sldId="267"/>
        </pc:sldMkLst>
        <pc:spChg chg="mod">
          <ac:chgData name="Mattia Ricchi" userId="f32205aa-be28-4967-b932-940bc9da5ed1" providerId="ADAL" clId="{BC776D61-657C-4E66-9FA1-80F0EF917912}" dt="2024-06-09T07:44:13.232" v="2858" actId="20577"/>
          <ac:spMkLst>
            <pc:docMk/>
            <pc:sldMk cId="2254969360" sldId="267"/>
            <ac:spMk id="3" creationId="{00000000-0000-0000-0000-000000000000}"/>
          </ac:spMkLst>
        </pc:spChg>
        <pc:spChg chg="add del mod">
          <ac:chgData name="Mattia Ricchi" userId="f32205aa-be28-4967-b932-940bc9da5ed1" providerId="ADAL" clId="{BC776D61-657C-4E66-9FA1-80F0EF917912}" dt="2024-06-09T08:35:00.571" v="3051" actId="478"/>
          <ac:spMkLst>
            <pc:docMk/>
            <pc:sldMk cId="2254969360" sldId="267"/>
            <ac:spMk id="11" creationId="{B664B3F4-ECFC-6088-1AC8-5D4BE9F0D45D}"/>
          </ac:spMkLst>
        </pc:spChg>
        <pc:picChg chg="mod">
          <ac:chgData name="Mattia Ricchi" userId="f32205aa-be28-4967-b932-940bc9da5ed1" providerId="ADAL" clId="{BC776D61-657C-4E66-9FA1-80F0EF917912}" dt="2024-06-09T07:45:04.441" v="2859" actId="1076"/>
          <ac:picMkLst>
            <pc:docMk/>
            <pc:sldMk cId="2254969360" sldId="267"/>
            <ac:picMk id="5" creationId="{B3B9A3AB-879A-F088-2B30-4F6D91BDCD46}"/>
          </ac:picMkLst>
        </pc:picChg>
        <pc:picChg chg="mod">
          <ac:chgData name="Mattia Ricchi" userId="f32205aa-be28-4967-b932-940bc9da5ed1" providerId="ADAL" clId="{BC776D61-657C-4E66-9FA1-80F0EF917912}" dt="2024-06-09T07:45:04.441" v="2859" actId="1076"/>
          <ac:picMkLst>
            <pc:docMk/>
            <pc:sldMk cId="2254969360" sldId="267"/>
            <ac:picMk id="6" creationId="{FAC429CF-3FC0-4F32-8B1B-8874D7B1041E}"/>
          </ac:picMkLst>
        </pc:picChg>
        <pc:picChg chg="mod">
          <ac:chgData name="Mattia Ricchi" userId="f32205aa-be28-4967-b932-940bc9da5ed1" providerId="ADAL" clId="{BC776D61-657C-4E66-9FA1-80F0EF917912}" dt="2024-06-09T07:45:04.441" v="2859" actId="1076"/>
          <ac:picMkLst>
            <pc:docMk/>
            <pc:sldMk cId="2254969360" sldId="267"/>
            <ac:picMk id="7" creationId="{89DFA8A2-900E-94C1-3136-DCADF3CD99CC}"/>
          </ac:picMkLst>
        </pc:picChg>
      </pc:sldChg>
      <pc:sldChg chg="addSp modSp mod">
        <pc:chgData name="Mattia Ricchi" userId="f32205aa-be28-4967-b932-940bc9da5ed1" providerId="ADAL" clId="{BC776D61-657C-4E66-9FA1-80F0EF917912}" dt="2024-06-09T08:34:41.120" v="3038"/>
        <pc:sldMkLst>
          <pc:docMk/>
          <pc:sldMk cId="1228607061" sldId="268"/>
        </pc:sldMkLst>
        <pc:spChg chg="mod">
          <ac:chgData name="Mattia Ricchi" userId="f32205aa-be28-4967-b932-940bc9da5ed1" providerId="ADAL" clId="{BC776D61-657C-4E66-9FA1-80F0EF917912}" dt="2024-06-08T08:44:34.910" v="948" actId="20577"/>
          <ac:spMkLst>
            <pc:docMk/>
            <pc:sldMk cId="1228607061" sldId="268"/>
            <ac:spMk id="2" creationId="{D78F01B0-F30C-A927-41FF-F2CED756656F}"/>
          </ac:spMkLst>
        </pc:spChg>
        <pc:spChg chg="add mod">
          <ac:chgData name="Mattia Ricchi" userId="f32205aa-be28-4967-b932-940bc9da5ed1" providerId="ADAL" clId="{BC776D61-657C-4E66-9FA1-80F0EF917912}" dt="2024-06-09T08:34:41.120" v="3038"/>
          <ac:spMkLst>
            <pc:docMk/>
            <pc:sldMk cId="1228607061" sldId="268"/>
            <ac:spMk id="6" creationId="{907B43C4-001F-616E-76A9-F2C8E5E2AC00}"/>
          </ac:spMkLst>
        </pc:spChg>
      </pc:sldChg>
      <pc:sldChg chg="addSp modSp mod">
        <pc:chgData name="Mattia Ricchi" userId="f32205aa-be28-4967-b932-940bc9da5ed1" providerId="ADAL" clId="{BC776D61-657C-4E66-9FA1-80F0EF917912}" dt="2024-06-09T08:34:26.770" v="3031"/>
        <pc:sldMkLst>
          <pc:docMk/>
          <pc:sldMk cId="4217496531" sldId="269"/>
        </pc:sldMkLst>
        <pc:spChg chg="add mod">
          <ac:chgData name="Mattia Ricchi" userId="f32205aa-be28-4967-b932-940bc9da5ed1" providerId="ADAL" clId="{BC776D61-657C-4E66-9FA1-80F0EF917912}" dt="2024-06-09T08:34:26.770" v="3031"/>
          <ac:spMkLst>
            <pc:docMk/>
            <pc:sldMk cId="4217496531" sldId="269"/>
            <ac:spMk id="3" creationId="{CD095A54-2784-2957-8CA6-6380A641A569}"/>
          </ac:spMkLst>
        </pc:spChg>
        <pc:picChg chg="mod">
          <ac:chgData name="Mattia Ricchi" userId="f32205aa-be28-4967-b932-940bc9da5ed1" providerId="ADAL" clId="{BC776D61-657C-4E66-9FA1-80F0EF917912}" dt="2024-06-08T12:37:58.131" v="2662" actId="29295"/>
          <ac:picMkLst>
            <pc:docMk/>
            <pc:sldMk cId="4217496531" sldId="269"/>
            <ac:picMk id="17" creationId="{0D9CCBC7-F41F-727F-2B5E-D0CA6FC83483}"/>
          </ac:picMkLst>
        </pc:picChg>
        <pc:picChg chg="mod">
          <ac:chgData name="Mattia Ricchi" userId="f32205aa-be28-4967-b932-940bc9da5ed1" providerId="ADAL" clId="{BC776D61-657C-4E66-9FA1-80F0EF917912}" dt="2024-06-08T12:37:58.131" v="2662" actId="29295"/>
          <ac:picMkLst>
            <pc:docMk/>
            <pc:sldMk cId="4217496531" sldId="269"/>
            <ac:picMk id="18" creationId="{B1F61E20-4F9A-0399-92DA-259C2A34F651}"/>
          </ac:picMkLst>
        </pc:picChg>
      </pc:sldChg>
      <pc:sldChg chg="addSp modSp mod">
        <pc:chgData name="Mattia Ricchi" userId="f32205aa-be28-4967-b932-940bc9da5ed1" providerId="ADAL" clId="{BC776D61-657C-4E66-9FA1-80F0EF917912}" dt="2024-06-09T08:34:34.592" v="3035"/>
        <pc:sldMkLst>
          <pc:docMk/>
          <pc:sldMk cId="1205212322" sldId="270"/>
        </pc:sldMkLst>
        <pc:spChg chg="mod">
          <ac:chgData name="Mattia Ricchi" userId="f32205aa-be28-4967-b932-940bc9da5ed1" providerId="ADAL" clId="{BC776D61-657C-4E66-9FA1-80F0EF917912}" dt="2024-06-09T07:40:06.522" v="2831" actId="947"/>
          <ac:spMkLst>
            <pc:docMk/>
            <pc:sldMk cId="1205212322" sldId="270"/>
            <ac:spMk id="3" creationId="{B61C0AD0-4126-7FFD-5E9F-BC466446326E}"/>
          </ac:spMkLst>
        </pc:spChg>
        <pc:spChg chg="mod">
          <ac:chgData name="Mattia Ricchi" userId="f32205aa-be28-4967-b932-940bc9da5ed1" providerId="ADAL" clId="{BC776D61-657C-4E66-9FA1-80F0EF917912}" dt="2024-06-09T07:40:12.010" v="2832" actId="947"/>
          <ac:spMkLst>
            <pc:docMk/>
            <pc:sldMk cId="1205212322" sldId="270"/>
            <ac:spMk id="14" creationId="{2A9035D7-1714-630D-FFC9-809FA4943C94}"/>
          </ac:spMkLst>
        </pc:spChg>
        <pc:spChg chg="mod">
          <ac:chgData name="Mattia Ricchi" userId="f32205aa-be28-4967-b932-940bc9da5ed1" providerId="ADAL" clId="{BC776D61-657C-4E66-9FA1-80F0EF917912}" dt="2024-06-09T07:40:17.404" v="2833" actId="947"/>
          <ac:spMkLst>
            <pc:docMk/>
            <pc:sldMk cId="1205212322" sldId="270"/>
            <ac:spMk id="15" creationId="{4F6F5D6D-C641-B2CF-8FAA-E27DDBEA40ED}"/>
          </ac:spMkLst>
        </pc:spChg>
        <pc:spChg chg="add mod">
          <ac:chgData name="Mattia Ricchi" userId="f32205aa-be28-4967-b932-940bc9da5ed1" providerId="ADAL" clId="{BC776D61-657C-4E66-9FA1-80F0EF917912}" dt="2024-06-09T08:34:34.592" v="3035"/>
          <ac:spMkLst>
            <pc:docMk/>
            <pc:sldMk cId="1205212322" sldId="270"/>
            <ac:spMk id="20" creationId="{C94D8B6C-893A-C82B-DD06-D8B226C0920D}"/>
          </ac:spMkLst>
        </pc:spChg>
        <pc:picChg chg="mod">
          <ac:chgData name="Mattia Ricchi" userId="f32205aa-be28-4967-b932-940bc9da5ed1" providerId="ADAL" clId="{BC776D61-657C-4E66-9FA1-80F0EF917912}" dt="2024-06-08T12:38:31.815" v="2665" actId="29295"/>
          <ac:picMkLst>
            <pc:docMk/>
            <pc:sldMk cId="1205212322" sldId="270"/>
            <ac:picMk id="17" creationId="{062AB34B-59B9-BC6E-04F7-CB75224C1789}"/>
          </ac:picMkLst>
        </pc:picChg>
      </pc:sldChg>
      <pc:sldChg chg="addSp delSp modSp mod">
        <pc:chgData name="Mattia Ricchi" userId="f32205aa-be28-4967-b932-940bc9da5ed1" providerId="ADAL" clId="{BC776D61-657C-4E66-9FA1-80F0EF917912}" dt="2024-06-09T10:21:10.905" v="3263" actId="1076"/>
        <pc:sldMkLst>
          <pc:docMk/>
          <pc:sldMk cId="4016896501" sldId="272"/>
        </pc:sldMkLst>
        <pc:spChg chg="add mod">
          <ac:chgData name="Mattia Ricchi" userId="f32205aa-be28-4967-b932-940bc9da5ed1" providerId="ADAL" clId="{BC776D61-657C-4E66-9FA1-80F0EF917912}" dt="2024-06-09T08:34:42.370" v="3039"/>
          <ac:spMkLst>
            <pc:docMk/>
            <pc:sldMk cId="4016896501" sldId="272"/>
            <ac:spMk id="3" creationId="{85CC3440-57FE-9026-820E-651413CEB357}"/>
          </ac:spMkLst>
        </pc:spChg>
        <pc:spChg chg="mod">
          <ac:chgData name="Mattia Ricchi" userId="f32205aa-be28-4967-b932-940bc9da5ed1" providerId="ADAL" clId="{BC776D61-657C-4E66-9FA1-80F0EF917912}" dt="2024-06-09T07:41:45.016" v="2842" actId="114"/>
          <ac:spMkLst>
            <pc:docMk/>
            <pc:sldMk cId="4016896501" sldId="272"/>
            <ac:spMk id="10" creationId="{1BBC44C0-F335-AD00-0A1A-DB20FEB5EB46}"/>
          </ac:spMkLst>
        </pc:spChg>
        <pc:spChg chg="mod">
          <ac:chgData name="Mattia Ricchi" userId="f32205aa-be28-4967-b932-940bc9da5ed1" providerId="ADAL" clId="{BC776D61-657C-4E66-9FA1-80F0EF917912}" dt="2024-06-09T07:41:34.886" v="2838" actId="115"/>
          <ac:spMkLst>
            <pc:docMk/>
            <pc:sldMk cId="4016896501" sldId="272"/>
            <ac:spMk id="27" creationId="{C2890BE1-641E-1BE9-FAD9-C35B34B920A2}"/>
          </ac:spMkLst>
        </pc:spChg>
        <pc:spChg chg="add del mod">
          <ac:chgData name="Mattia Ricchi" userId="f32205aa-be28-4967-b932-940bc9da5ed1" providerId="ADAL" clId="{BC776D61-657C-4E66-9FA1-80F0EF917912}" dt="2024-06-08T12:23:34.690" v="2550" actId="478"/>
          <ac:spMkLst>
            <pc:docMk/>
            <pc:sldMk cId="4016896501" sldId="272"/>
            <ac:spMk id="36" creationId="{EB7BCEEF-10F1-28EF-BBF1-7131EC0070B6}"/>
          </ac:spMkLst>
        </pc:spChg>
        <pc:spChg chg="add del mod">
          <ac:chgData name="Mattia Ricchi" userId="f32205aa-be28-4967-b932-940bc9da5ed1" providerId="ADAL" clId="{BC776D61-657C-4E66-9FA1-80F0EF917912}" dt="2024-06-08T12:23:30.242" v="2548" actId="478"/>
          <ac:spMkLst>
            <pc:docMk/>
            <pc:sldMk cId="4016896501" sldId="272"/>
            <ac:spMk id="38" creationId="{5A608415-CB77-F0BA-F507-E08A0D51C730}"/>
          </ac:spMkLst>
        </pc:spChg>
        <pc:spChg chg="add mod modVis">
          <ac:chgData name="Mattia Ricchi" userId="f32205aa-be28-4967-b932-940bc9da5ed1" providerId="ADAL" clId="{BC776D61-657C-4E66-9FA1-80F0EF917912}" dt="2024-06-08T12:25:28.401" v="2564" actId="1076"/>
          <ac:spMkLst>
            <pc:docMk/>
            <pc:sldMk cId="4016896501" sldId="272"/>
            <ac:spMk id="42" creationId="{C729DDA7-8BAC-EF8F-C27C-9A554CE657AE}"/>
          </ac:spMkLst>
        </pc:spChg>
        <pc:spChg chg="add mod modVis">
          <ac:chgData name="Mattia Ricchi" userId="f32205aa-be28-4967-b932-940bc9da5ed1" providerId="ADAL" clId="{BC776D61-657C-4E66-9FA1-80F0EF917912}" dt="2024-06-09T10:08:13.915" v="3244" actId="14100"/>
          <ac:spMkLst>
            <pc:docMk/>
            <pc:sldMk cId="4016896501" sldId="272"/>
            <ac:spMk id="45" creationId="{022FBA7C-B171-B47E-8A4D-2F28EE3FE72A}"/>
          </ac:spMkLst>
        </pc:spChg>
        <pc:picChg chg="del">
          <ac:chgData name="Mattia Ricchi" userId="f32205aa-be28-4967-b932-940bc9da5ed1" providerId="ADAL" clId="{BC776D61-657C-4E66-9FA1-80F0EF917912}" dt="2024-06-08T12:23:02.822" v="2544" actId="478"/>
          <ac:picMkLst>
            <pc:docMk/>
            <pc:sldMk cId="4016896501" sldId="272"/>
            <ac:picMk id="3" creationId="{FF2BA293-35D9-85DF-C4FA-6275B8AE8105}"/>
          </ac:picMkLst>
        </pc:picChg>
        <pc:picChg chg="del">
          <ac:chgData name="Mattia Ricchi" userId="f32205aa-be28-4967-b932-940bc9da5ed1" providerId="ADAL" clId="{BC776D61-657C-4E66-9FA1-80F0EF917912}" dt="2024-06-09T10:19:58.493" v="3253" actId="478"/>
          <ac:picMkLst>
            <pc:docMk/>
            <pc:sldMk cId="4016896501" sldId="272"/>
            <ac:picMk id="7" creationId="{29A54A1C-0D6A-8DE3-C8AC-A67935360A12}"/>
          </ac:picMkLst>
        </pc:picChg>
        <pc:picChg chg="add del mod">
          <ac:chgData name="Mattia Ricchi" userId="f32205aa-be28-4967-b932-940bc9da5ed1" providerId="ADAL" clId="{BC776D61-657C-4E66-9FA1-80F0EF917912}" dt="2024-06-08T12:23:32.441" v="2549" actId="478"/>
          <ac:picMkLst>
            <pc:docMk/>
            <pc:sldMk cId="4016896501" sldId="272"/>
            <ac:picMk id="26" creationId="{70543A2F-ECCB-0336-A585-2E5784683AE0}"/>
          </ac:picMkLst>
        </pc:picChg>
        <pc:picChg chg="add del mod">
          <ac:chgData name="Mattia Ricchi" userId="f32205aa-be28-4967-b932-940bc9da5ed1" providerId="ADAL" clId="{BC776D61-657C-4E66-9FA1-80F0EF917912}" dt="2024-06-09T10:21:03.412" v="3262" actId="478"/>
          <ac:picMkLst>
            <pc:docMk/>
            <pc:sldMk cId="4016896501" sldId="272"/>
            <ac:picMk id="26" creationId="{AE119835-10E4-C454-132F-DE53055DCF4A}"/>
          </ac:picMkLst>
        </pc:picChg>
        <pc:picChg chg="add mod modCrop">
          <ac:chgData name="Mattia Ricchi" userId="f32205aa-be28-4967-b932-940bc9da5ed1" providerId="ADAL" clId="{BC776D61-657C-4E66-9FA1-80F0EF917912}" dt="2024-06-09T10:21:10.905" v="3263" actId="1076"/>
          <ac:picMkLst>
            <pc:docMk/>
            <pc:sldMk cId="4016896501" sldId="272"/>
            <ac:picMk id="33" creationId="{39ABBF6D-A01C-5F9D-A683-0E6780EFD5E3}"/>
          </ac:picMkLst>
        </pc:picChg>
        <pc:picChg chg="add del mod">
          <ac:chgData name="Mattia Ricchi" userId="f32205aa-be28-4967-b932-940bc9da5ed1" providerId="ADAL" clId="{BC776D61-657C-4E66-9FA1-80F0EF917912}" dt="2024-06-08T12:23:37.191" v="2551" actId="478"/>
          <ac:picMkLst>
            <pc:docMk/>
            <pc:sldMk cId="4016896501" sldId="272"/>
            <ac:picMk id="33" creationId="{62A91577-40F8-9FA9-B1F7-7F070693D652}"/>
          </ac:picMkLst>
        </pc:picChg>
        <pc:picChg chg="add mod">
          <ac:chgData name="Mattia Ricchi" userId="f32205aa-be28-4967-b932-940bc9da5ed1" providerId="ADAL" clId="{BC776D61-657C-4E66-9FA1-80F0EF917912}" dt="2024-06-08T12:25:22.994" v="2563" actId="1076"/>
          <ac:picMkLst>
            <pc:docMk/>
            <pc:sldMk cId="4016896501" sldId="272"/>
            <ac:picMk id="40" creationId="{75B75B49-A549-A7AF-78C5-3CAC90828F17}"/>
          </ac:picMkLst>
        </pc:picChg>
        <pc:picChg chg="add mod">
          <ac:chgData name="Mattia Ricchi" userId="f32205aa-be28-4967-b932-940bc9da5ed1" providerId="ADAL" clId="{BC776D61-657C-4E66-9FA1-80F0EF917912}" dt="2024-06-08T12:26:26.186" v="2565" actId="1076"/>
          <ac:picMkLst>
            <pc:docMk/>
            <pc:sldMk cId="4016896501" sldId="272"/>
            <ac:picMk id="41" creationId="{565D087B-1FA1-D8C0-49A2-558AD49F8221}"/>
          </ac:picMkLst>
        </pc:picChg>
      </pc:sldChg>
      <pc:sldChg chg="addSp modSp mod modNotesTx">
        <pc:chgData name="Mattia Ricchi" userId="f32205aa-be28-4967-b932-940bc9da5ed1" providerId="ADAL" clId="{BC776D61-657C-4E66-9FA1-80F0EF917912}" dt="2024-06-09T10:11:27.600" v="3247" actId="14100"/>
        <pc:sldMkLst>
          <pc:docMk/>
          <pc:sldMk cId="2630033500" sldId="273"/>
        </pc:sldMkLst>
        <pc:spChg chg="mod">
          <ac:chgData name="Mattia Ricchi" userId="f32205aa-be28-4967-b932-940bc9da5ed1" providerId="ADAL" clId="{BC776D61-657C-4E66-9FA1-80F0EF917912}" dt="2024-06-09T10:11:27.600" v="3247" actId="14100"/>
          <ac:spMkLst>
            <pc:docMk/>
            <pc:sldMk cId="2630033500" sldId="273"/>
            <ac:spMk id="3" creationId="{699699D5-9834-CFCC-947F-2E6B092FE9CA}"/>
          </ac:spMkLst>
        </pc:spChg>
        <pc:spChg chg="mod">
          <ac:chgData name="Mattia Ricchi" userId="f32205aa-be28-4967-b932-940bc9da5ed1" providerId="ADAL" clId="{BC776D61-657C-4E66-9FA1-80F0EF917912}" dt="2024-06-08T13:46:02.125" v="2721" actId="20577"/>
          <ac:spMkLst>
            <pc:docMk/>
            <pc:sldMk cId="2630033500" sldId="273"/>
            <ac:spMk id="6" creationId="{C48E4360-7342-9776-18CA-0F1A6DAB20B9}"/>
          </ac:spMkLst>
        </pc:spChg>
        <pc:spChg chg="add mod">
          <ac:chgData name="Mattia Ricchi" userId="f32205aa-be28-4967-b932-940bc9da5ed1" providerId="ADAL" clId="{BC776D61-657C-4E66-9FA1-80F0EF917912}" dt="2024-06-09T08:34:48.335" v="3043"/>
          <ac:spMkLst>
            <pc:docMk/>
            <pc:sldMk cId="2630033500" sldId="273"/>
            <ac:spMk id="7" creationId="{B5296C93-97E8-01C4-589A-F342057DD68B}"/>
          </ac:spMkLst>
        </pc:spChg>
      </pc:sldChg>
      <pc:sldChg chg="addSp delSp modSp mod">
        <pc:chgData name="Mattia Ricchi" userId="f32205aa-be28-4967-b932-940bc9da5ed1" providerId="ADAL" clId="{BC776D61-657C-4E66-9FA1-80F0EF917912}" dt="2024-06-09T09:57:27.170" v="3189" actId="1076"/>
        <pc:sldMkLst>
          <pc:docMk/>
          <pc:sldMk cId="1393266179" sldId="274"/>
        </pc:sldMkLst>
        <pc:spChg chg="mod">
          <ac:chgData name="Mattia Ricchi" userId="f32205aa-be28-4967-b932-940bc9da5ed1" providerId="ADAL" clId="{BC776D61-657C-4E66-9FA1-80F0EF917912}" dt="2024-06-09T09:55:30.550" v="3099" actId="20577"/>
          <ac:spMkLst>
            <pc:docMk/>
            <pc:sldMk cId="1393266179" sldId="274"/>
            <ac:spMk id="2" creationId="{AA8B84AB-B44D-8087-08C3-5846B9793635}"/>
          </ac:spMkLst>
        </pc:spChg>
        <pc:spChg chg="mod">
          <ac:chgData name="Mattia Ricchi" userId="f32205aa-be28-4967-b932-940bc9da5ed1" providerId="ADAL" clId="{BC776D61-657C-4E66-9FA1-80F0EF917912}" dt="2024-06-08T08:24:36.161" v="937" actId="20577"/>
          <ac:spMkLst>
            <pc:docMk/>
            <pc:sldMk cId="1393266179" sldId="274"/>
            <ac:spMk id="3" creationId="{A6560A65-7BB3-D805-A2C9-8228E402E9C3}"/>
          </ac:spMkLst>
        </pc:spChg>
        <pc:spChg chg="add mod">
          <ac:chgData name="Mattia Ricchi" userId="f32205aa-be28-4967-b932-940bc9da5ed1" providerId="ADAL" clId="{BC776D61-657C-4E66-9FA1-80F0EF917912}" dt="2024-06-08T08:20:47.536" v="891" actId="20577"/>
          <ac:spMkLst>
            <pc:docMk/>
            <pc:sldMk cId="1393266179" sldId="274"/>
            <ac:spMk id="6" creationId="{DF3C8A35-6742-E66E-A0CA-3153E0EFCBEC}"/>
          </ac:spMkLst>
        </pc:spChg>
        <pc:spChg chg="add mod">
          <ac:chgData name="Mattia Ricchi" userId="f32205aa-be28-4967-b932-940bc9da5ed1" providerId="ADAL" clId="{BC776D61-657C-4E66-9FA1-80F0EF917912}" dt="2024-06-09T08:34:52.053" v="3045"/>
          <ac:spMkLst>
            <pc:docMk/>
            <pc:sldMk cId="1393266179" sldId="274"/>
            <ac:spMk id="7" creationId="{AB371A28-9AD9-78F5-BDCA-A292E6A34C7C}"/>
          </ac:spMkLst>
        </pc:spChg>
        <pc:spChg chg="add mod">
          <ac:chgData name="Mattia Ricchi" userId="f32205aa-be28-4967-b932-940bc9da5ed1" providerId="ADAL" clId="{BC776D61-657C-4E66-9FA1-80F0EF917912}" dt="2024-06-09T09:56:58.056" v="3188" actId="122"/>
          <ac:spMkLst>
            <pc:docMk/>
            <pc:sldMk cId="1393266179" sldId="274"/>
            <ac:spMk id="9" creationId="{690505FD-FF96-D2F1-E02B-BD81F74A1EBE}"/>
          </ac:spMkLst>
        </pc:spChg>
        <pc:picChg chg="add del">
          <ac:chgData name="Mattia Ricchi" userId="f32205aa-be28-4967-b932-940bc9da5ed1" providerId="ADAL" clId="{BC776D61-657C-4E66-9FA1-80F0EF917912}" dt="2024-06-08T08:10:25.477" v="766" actId="478"/>
          <ac:picMkLst>
            <pc:docMk/>
            <pc:sldMk cId="1393266179" sldId="274"/>
            <ac:picMk id="4" creationId="{5502A91D-3A5C-3239-4FEF-5E20B3CF8A29}"/>
          </ac:picMkLst>
        </pc:picChg>
        <pc:picChg chg="add del">
          <ac:chgData name="Mattia Ricchi" userId="f32205aa-be28-4967-b932-940bc9da5ed1" providerId="ADAL" clId="{BC776D61-657C-4E66-9FA1-80F0EF917912}" dt="2024-06-08T08:10:25.311" v="765" actId="478"/>
          <ac:picMkLst>
            <pc:docMk/>
            <pc:sldMk cId="1393266179" sldId="274"/>
            <ac:picMk id="5" creationId="{97D7C61F-2D03-9B4A-D05A-080815EE9AF7}"/>
          </ac:picMkLst>
        </pc:picChg>
        <pc:picChg chg="add mod modCrop">
          <ac:chgData name="Mattia Ricchi" userId="f32205aa-be28-4967-b932-940bc9da5ed1" providerId="ADAL" clId="{BC776D61-657C-4E66-9FA1-80F0EF917912}" dt="2024-06-09T09:55:12.659" v="3076" actId="1076"/>
          <ac:picMkLst>
            <pc:docMk/>
            <pc:sldMk cId="1393266179" sldId="274"/>
            <ac:picMk id="8" creationId="{A94BB2E7-1E1E-12AE-5833-92EFB7CA0375}"/>
          </ac:picMkLst>
        </pc:picChg>
        <pc:picChg chg="add del mod">
          <ac:chgData name="Mattia Ricchi" userId="f32205aa-be28-4967-b932-940bc9da5ed1" providerId="ADAL" clId="{BC776D61-657C-4E66-9FA1-80F0EF917912}" dt="2024-06-08T08:18:00.462" v="814" actId="478"/>
          <ac:picMkLst>
            <pc:docMk/>
            <pc:sldMk cId="1393266179" sldId="274"/>
            <ac:picMk id="10" creationId="{43FEB401-2644-D533-F8DA-FF7F562ACEE9}"/>
          </ac:picMkLst>
        </pc:picChg>
        <pc:picChg chg="add mod">
          <ac:chgData name="Mattia Ricchi" userId="f32205aa-be28-4967-b932-940bc9da5ed1" providerId="ADAL" clId="{BC776D61-657C-4E66-9FA1-80F0EF917912}" dt="2024-06-08T08:18:38.721" v="824" actId="1076"/>
          <ac:picMkLst>
            <pc:docMk/>
            <pc:sldMk cId="1393266179" sldId="274"/>
            <ac:picMk id="12" creationId="{4EDD63F8-2BC2-6EF4-9905-FDCE71A5EBC3}"/>
          </ac:picMkLst>
        </pc:picChg>
        <pc:picChg chg="add mod">
          <ac:chgData name="Mattia Ricchi" userId="f32205aa-be28-4967-b932-940bc9da5ed1" providerId="ADAL" clId="{BC776D61-657C-4E66-9FA1-80F0EF917912}" dt="2024-06-09T09:57:27.170" v="3189" actId="1076"/>
          <ac:picMkLst>
            <pc:docMk/>
            <pc:sldMk cId="1393266179" sldId="274"/>
            <ac:picMk id="14" creationId="{E2774196-2F34-AFC6-143D-0D2AC7BFDC62}"/>
          </ac:picMkLst>
        </pc:picChg>
        <pc:picChg chg="add mod">
          <ac:chgData name="Mattia Ricchi" userId="f32205aa-be28-4967-b932-940bc9da5ed1" providerId="ADAL" clId="{BC776D61-657C-4E66-9FA1-80F0EF917912}" dt="2024-06-09T09:55:21.982" v="3078" actId="1076"/>
          <ac:picMkLst>
            <pc:docMk/>
            <pc:sldMk cId="1393266179" sldId="274"/>
            <ac:picMk id="16" creationId="{0721E8BE-8EC6-DAAC-F29E-4B1438CED712}"/>
          </ac:picMkLst>
        </pc:picChg>
      </pc:sldChg>
      <pc:sldChg chg="addSp delSp modSp mod">
        <pc:chgData name="Mattia Ricchi" userId="f32205aa-be28-4967-b932-940bc9da5ed1" providerId="ADAL" clId="{BC776D61-657C-4E66-9FA1-80F0EF917912}" dt="2024-06-09T08:34:53.487" v="3046"/>
        <pc:sldMkLst>
          <pc:docMk/>
          <pc:sldMk cId="972731580" sldId="275"/>
        </pc:sldMkLst>
        <pc:spChg chg="mod">
          <ac:chgData name="Mattia Ricchi" userId="f32205aa-be28-4967-b932-940bc9da5ed1" providerId="ADAL" clId="{BC776D61-657C-4E66-9FA1-80F0EF917912}" dt="2024-06-08T13:48:16.764" v="2791" actId="6549"/>
          <ac:spMkLst>
            <pc:docMk/>
            <pc:sldMk cId="972731580" sldId="275"/>
            <ac:spMk id="3" creationId="{4718B750-9732-AC58-91E9-25B5EA230675}"/>
          </ac:spMkLst>
        </pc:spChg>
        <pc:spChg chg="add mod">
          <ac:chgData name="Mattia Ricchi" userId="f32205aa-be28-4967-b932-940bc9da5ed1" providerId="ADAL" clId="{BC776D61-657C-4E66-9FA1-80F0EF917912}" dt="2024-06-08T12:39:44.558" v="2670" actId="1076"/>
          <ac:spMkLst>
            <pc:docMk/>
            <pc:sldMk cId="972731580" sldId="275"/>
            <ac:spMk id="6" creationId="{4F7F870C-974A-77F0-31D5-41943BB83F07}"/>
          </ac:spMkLst>
        </pc:spChg>
        <pc:spChg chg="add del mod">
          <ac:chgData name="Mattia Ricchi" userId="f32205aa-be28-4967-b932-940bc9da5ed1" providerId="ADAL" clId="{BC776D61-657C-4E66-9FA1-80F0EF917912}" dt="2024-06-08T07:24:00.267" v="606" actId="478"/>
          <ac:spMkLst>
            <pc:docMk/>
            <pc:sldMk cId="972731580" sldId="275"/>
            <ac:spMk id="7" creationId="{09B03A32-75C4-C54C-4506-D5571D131CD2}"/>
          </ac:spMkLst>
        </pc:spChg>
        <pc:spChg chg="add mod">
          <ac:chgData name="Mattia Ricchi" userId="f32205aa-be28-4967-b932-940bc9da5ed1" providerId="ADAL" clId="{BC776D61-657C-4E66-9FA1-80F0EF917912}" dt="2024-06-08T12:40:04.041" v="2687" actId="1076"/>
          <ac:spMkLst>
            <pc:docMk/>
            <pc:sldMk cId="972731580" sldId="275"/>
            <ac:spMk id="7" creationId="{7155AE77-9E99-6749-6265-7B192AB46B3E}"/>
          </ac:spMkLst>
        </pc:spChg>
        <pc:spChg chg="add mod">
          <ac:chgData name="Mattia Ricchi" userId="f32205aa-be28-4967-b932-940bc9da5ed1" providerId="ADAL" clId="{BC776D61-657C-4E66-9FA1-80F0EF917912}" dt="2024-06-09T08:34:53.487" v="3046"/>
          <ac:spMkLst>
            <pc:docMk/>
            <pc:sldMk cId="972731580" sldId="275"/>
            <ac:spMk id="8" creationId="{3463E500-95FE-558B-3603-37E286E601CC}"/>
          </ac:spMkLst>
        </pc:spChg>
        <pc:spChg chg="add del">
          <ac:chgData name="Mattia Ricchi" userId="f32205aa-be28-4967-b932-940bc9da5ed1" providerId="ADAL" clId="{BC776D61-657C-4E66-9FA1-80F0EF917912}" dt="2024-06-08T07:15:10.896" v="408" actId="478"/>
          <ac:spMkLst>
            <pc:docMk/>
            <pc:sldMk cId="972731580" sldId="275"/>
            <ac:spMk id="8" creationId="{AAA8292F-81AD-98AA-F324-9085E9B1F353}"/>
          </ac:spMkLst>
        </pc:spChg>
        <pc:spChg chg="add del mod">
          <ac:chgData name="Mattia Ricchi" userId="f32205aa-be28-4967-b932-940bc9da5ed1" providerId="ADAL" clId="{BC776D61-657C-4E66-9FA1-80F0EF917912}" dt="2024-06-08T07:15:10.896" v="408" actId="478"/>
          <ac:spMkLst>
            <pc:docMk/>
            <pc:sldMk cId="972731580" sldId="275"/>
            <ac:spMk id="9" creationId="{A29BEC13-CA5E-D23F-CD85-E3E2C21C287A}"/>
          </ac:spMkLst>
        </pc:spChg>
        <pc:spChg chg="add del mod">
          <ac:chgData name="Mattia Ricchi" userId="f32205aa-be28-4967-b932-940bc9da5ed1" providerId="ADAL" clId="{BC776D61-657C-4E66-9FA1-80F0EF917912}" dt="2024-06-08T07:15:10.896" v="408" actId="478"/>
          <ac:spMkLst>
            <pc:docMk/>
            <pc:sldMk cId="972731580" sldId="275"/>
            <ac:spMk id="10" creationId="{19FFBB36-FD2D-402F-6C9F-D9744EA39F27}"/>
          </ac:spMkLst>
        </pc:spChg>
        <pc:spChg chg="add del mod">
          <ac:chgData name="Mattia Ricchi" userId="f32205aa-be28-4967-b932-940bc9da5ed1" providerId="ADAL" clId="{BC776D61-657C-4E66-9FA1-80F0EF917912}" dt="2024-06-08T07:15:10.896" v="408" actId="478"/>
          <ac:spMkLst>
            <pc:docMk/>
            <pc:sldMk cId="972731580" sldId="275"/>
            <ac:spMk id="11" creationId="{871B7C36-E8D6-4D1F-3244-0EA9B706AC66}"/>
          </ac:spMkLst>
        </pc:spChg>
        <pc:spChg chg="add del mod">
          <ac:chgData name="Mattia Ricchi" userId="f32205aa-be28-4967-b932-940bc9da5ed1" providerId="ADAL" clId="{BC776D61-657C-4E66-9FA1-80F0EF917912}" dt="2024-06-08T07:15:10.896" v="408" actId="478"/>
          <ac:spMkLst>
            <pc:docMk/>
            <pc:sldMk cId="972731580" sldId="275"/>
            <ac:spMk id="12" creationId="{60142F16-1B8F-9090-4B38-493EC0B5A874}"/>
          </ac:spMkLst>
        </pc:spChg>
        <pc:spChg chg="add mod">
          <ac:chgData name="Mattia Ricchi" userId="f32205aa-be28-4967-b932-940bc9da5ed1" providerId="ADAL" clId="{BC776D61-657C-4E66-9FA1-80F0EF917912}" dt="2024-06-08T07:14:09.265" v="370" actId="1076"/>
          <ac:spMkLst>
            <pc:docMk/>
            <pc:sldMk cId="972731580" sldId="275"/>
            <ac:spMk id="13" creationId="{1523E655-FB06-0B9E-C19F-69A3141474CA}"/>
          </ac:spMkLst>
        </pc:spChg>
        <pc:spChg chg="add mod">
          <ac:chgData name="Mattia Ricchi" userId="f32205aa-be28-4967-b932-940bc9da5ed1" providerId="ADAL" clId="{BC776D61-657C-4E66-9FA1-80F0EF917912}" dt="2024-06-08T07:14:09.265" v="370" actId="1076"/>
          <ac:spMkLst>
            <pc:docMk/>
            <pc:sldMk cId="972731580" sldId="275"/>
            <ac:spMk id="14" creationId="{A59DA857-1ECD-74E2-8A9C-CA32AC570631}"/>
          </ac:spMkLst>
        </pc:spChg>
        <pc:spChg chg="add mod">
          <ac:chgData name="Mattia Ricchi" userId="f32205aa-be28-4967-b932-940bc9da5ed1" providerId="ADAL" clId="{BC776D61-657C-4E66-9FA1-80F0EF917912}" dt="2024-06-08T07:14:09.265" v="370" actId="1076"/>
          <ac:spMkLst>
            <pc:docMk/>
            <pc:sldMk cId="972731580" sldId="275"/>
            <ac:spMk id="15" creationId="{6D333598-BF80-E978-A1F4-89D480203A1A}"/>
          </ac:spMkLst>
        </pc:spChg>
        <pc:spChg chg="add mod">
          <ac:chgData name="Mattia Ricchi" userId="f32205aa-be28-4967-b932-940bc9da5ed1" providerId="ADAL" clId="{BC776D61-657C-4E66-9FA1-80F0EF917912}" dt="2024-06-08T07:14:09.265" v="370" actId="1076"/>
          <ac:spMkLst>
            <pc:docMk/>
            <pc:sldMk cId="972731580" sldId="275"/>
            <ac:spMk id="16" creationId="{E6776BEE-036F-B09C-4762-BA4D18486D90}"/>
          </ac:spMkLst>
        </pc:spChg>
        <pc:spChg chg="add mod">
          <ac:chgData name="Mattia Ricchi" userId="f32205aa-be28-4967-b932-940bc9da5ed1" providerId="ADAL" clId="{BC776D61-657C-4E66-9FA1-80F0EF917912}" dt="2024-06-08T07:14:09.265" v="370" actId="1076"/>
          <ac:spMkLst>
            <pc:docMk/>
            <pc:sldMk cId="972731580" sldId="275"/>
            <ac:spMk id="17" creationId="{4B14FD56-9B8B-8568-2C0D-C6BA38AFA018}"/>
          </ac:spMkLst>
        </pc:spChg>
        <pc:spChg chg="add mod">
          <ac:chgData name="Mattia Ricchi" userId="f32205aa-be28-4967-b932-940bc9da5ed1" providerId="ADAL" clId="{BC776D61-657C-4E66-9FA1-80F0EF917912}" dt="2024-06-08T07:14:09.265" v="370" actId="1076"/>
          <ac:spMkLst>
            <pc:docMk/>
            <pc:sldMk cId="972731580" sldId="275"/>
            <ac:spMk id="18" creationId="{1AC63FD3-FB5E-11DB-CA19-A6E0E4C553DF}"/>
          </ac:spMkLst>
        </pc:spChg>
        <pc:spChg chg="add mod">
          <ac:chgData name="Mattia Ricchi" userId="f32205aa-be28-4967-b932-940bc9da5ed1" providerId="ADAL" clId="{BC776D61-657C-4E66-9FA1-80F0EF917912}" dt="2024-06-08T07:14:09.265" v="370" actId="1076"/>
          <ac:spMkLst>
            <pc:docMk/>
            <pc:sldMk cId="972731580" sldId="275"/>
            <ac:spMk id="19" creationId="{20B20AAC-07DD-3E39-F931-21CA34985856}"/>
          </ac:spMkLst>
        </pc:spChg>
        <pc:spChg chg="add mod">
          <ac:chgData name="Mattia Ricchi" userId="f32205aa-be28-4967-b932-940bc9da5ed1" providerId="ADAL" clId="{BC776D61-657C-4E66-9FA1-80F0EF917912}" dt="2024-06-08T07:14:09.265" v="370" actId="1076"/>
          <ac:spMkLst>
            <pc:docMk/>
            <pc:sldMk cId="972731580" sldId="275"/>
            <ac:spMk id="20" creationId="{9376B352-234A-8DA5-366D-778C52F6FED6}"/>
          </ac:spMkLst>
        </pc:spChg>
        <pc:spChg chg="add mod">
          <ac:chgData name="Mattia Ricchi" userId="f32205aa-be28-4967-b932-940bc9da5ed1" providerId="ADAL" clId="{BC776D61-657C-4E66-9FA1-80F0EF917912}" dt="2024-06-08T07:21:14.170" v="534" actId="1076"/>
          <ac:spMkLst>
            <pc:docMk/>
            <pc:sldMk cId="972731580" sldId="275"/>
            <ac:spMk id="21" creationId="{FDD0A3B1-BEDF-A97F-6BE9-E127F8B3CA91}"/>
          </ac:spMkLst>
        </pc:spChg>
        <pc:spChg chg="add mod">
          <ac:chgData name="Mattia Ricchi" userId="f32205aa-be28-4967-b932-940bc9da5ed1" providerId="ADAL" clId="{BC776D61-657C-4E66-9FA1-80F0EF917912}" dt="2024-06-08T07:21:14.170" v="534" actId="1076"/>
          <ac:spMkLst>
            <pc:docMk/>
            <pc:sldMk cId="972731580" sldId="275"/>
            <ac:spMk id="22" creationId="{112D1F9E-D4E3-5F48-3CC0-DB13A1793A3B}"/>
          </ac:spMkLst>
        </pc:spChg>
        <pc:spChg chg="add mod">
          <ac:chgData name="Mattia Ricchi" userId="f32205aa-be28-4967-b932-940bc9da5ed1" providerId="ADAL" clId="{BC776D61-657C-4E66-9FA1-80F0EF917912}" dt="2024-06-08T07:21:14.170" v="534" actId="1076"/>
          <ac:spMkLst>
            <pc:docMk/>
            <pc:sldMk cId="972731580" sldId="275"/>
            <ac:spMk id="23" creationId="{3669680C-42E4-0F1B-30C3-B7A2D83FAD63}"/>
          </ac:spMkLst>
        </pc:spChg>
        <pc:spChg chg="add mod">
          <ac:chgData name="Mattia Ricchi" userId="f32205aa-be28-4967-b932-940bc9da5ed1" providerId="ADAL" clId="{BC776D61-657C-4E66-9FA1-80F0EF917912}" dt="2024-06-08T07:21:14.170" v="534" actId="1076"/>
          <ac:spMkLst>
            <pc:docMk/>
            <pc:sldMk cId="972731580" sldId="275"/>
            <ac:spMk id="24" creationId="{42383553-33B5-F2C2-A667-053E9AD49DC7}"/>
          </ac:spMkLst>
        </pc:spChg>
        <pc:spChg chg="add del mod">
          <ac:chgData name="Mattia Ricchi" userId="f32205aa-be28-4967-b932-940bc9da5ed1" providerId="ADAL" clId="{BC776D61-657C-4E66-9FA1-80F0EF917912}" dt="2024-06-08T07:15:15.280" v="409" actId="478"/>
          <ac:spMkLst>
            <pc:docMk/>
            <pc:sldMk cId="972731580" sldId="275"/>
            <ac:spMk id="25" creationId="{9D39D152-00DD-278C-8FDA-3909CA1F0B4F}"/>
          </ac:spMkLst>
        </pc:spChg>
        <pc:spChg chg="add mod">
          <ac:chgData name="Mattia Ricchi" userId="f32205aa-be28-4967-b932-940bc9da5ed1" providerId="ADAL" clId="{BC776D61-657C-4E66-9FA1-80F0EF917912}" dt="2024-06-08T07:28:31.964" v="613" actId="17032"/>
          <ac:spMkLst>
            <pc:docMk/>
            <pc:sldMk cId="972731580" sldId="275"/>
            <ac:spMk id="26" creationId="{2F704860-C60B-2803-E5E2-DFAE86B690E5}"/>
          </ac:spMkLst>
        </pc:spChg>
        <pc:spChg chg="add mod">
          <ac:chgData name="Mattia Ricchi" userId="f32205aa-be28-4967-b932-940bc9da5ed1" providerId="ADAL" clId="{BC776D61-657C-4E66-9FA1-80F0EF917912}" dt="2024-06-08T07:28:31.964" v="613" actId="17032"/>
          <ac:spMkLst>
            <pc:docMk/>
            <pc:sldMk cId="972731580" sldId="275"/>
            <ac:spMk id="27" creationId="{BF4627FB-A9AF-50F4-FB6A-072855C0EBAB}"/>
          </ac:spMkLst>
        </pc:spChg>
        <pc:spChg chg="add mod">
          <ac:chgData name="Mattia Ricchi" userId="f32205aa-be28-4967-b932-940bc9da5ed1" providerId="ADAL" clId="{BC776D61-657C-4E66-9FA1-80F0EF917912}" dt="2024-06-08T07:28:31.964" v="613" actId="17032"/>
          <ac:spMkLst>
            <pc:docMk/>
            <pc:sldMk cId="972731580" sldId="275"/>
            <ac:spMk id="28" creationId="{52788E84-1366-6BD6-8AED-BC8D1DFA71F1}"/>
          </ac:spMkLst>
        </pc:spChg>
        <pc:spChg chg="add del mod">
          <ac:chgData name="Mattia Ricchi" userId="f32205aa-be28-4967-b932-940bc9da5ed1" providerId="ADAL" clId="{BC776D61-657C-4E66-9FA1-80F0EF917912}" dt="2024-06-08T07:15:15.280" v="409" actId="478"/>
          <ac:spMkLst>
            <pc:docMk/>
            <pc:sldMk cId="972731580" sldId="275"/>
            <ac:spMk id="29" creationId="{292B685F-FDF9-59C0-0C0E-8D509CD6D8E0}"/>
          </ac:spMkLst>
        </pc:spChg>
        <pc:spChg chg="add mod">
          <ac:chgData name="Mattia Ricchi" userId="f32205aa-be28-4967-b932-940bc9da5ed1" providerId="ADAL" clId="{BC776D61-657C-4E66-9FA1-80F0EF917912}" dt="2024-06-08T07:28:31.964" v="613" actId="17032"/>
          <ac:spMkLst>
            <pc:docMk/>
            <pc:sldMk cId="972731580" sldId="275"/>
            <ac:spMk id="30" creationId="{CDD5CA8D-F0E5-CACD-8F40-AC277930E21F}"/>
          </ac:spMkLst>
        </pc:spChg>
        <pc:spChg chg="add mod">
          <ac:chgData name="Mattia Ricchi" userId="f32205aa-be28-4967-b932-940bc9da5ed1" providerId="ADAL" clId="{BC776D61-657C-4E66-9FA1-80F0EF917912}" dt="2024-06-08T07:28:31.964" v="613" actId="17032"/>
          <ac:spMkLst>
            <pc:docMk/>
            <pc:sldMk cId="972731580" sldId="275"/>
            <ac:spMk id="31" creationId="{EFF6CD5A-FCC5-3777-9DD0-F3CEF7FA6A79}"/>
          </ac:spMkLst>
        </pc:spChg>
        <pc:spChg chg="add mod">
          <ac:chgData name="Mattia Ricchi" userId="f32205aa-be28-4967-b932-940bc9da5ed1" providerId="ADAL" clId="{BC776D61-657C-4E66-9FA1-80F0EF917912}" dt="2024-06-08T07:28:31.964" v="613" actId="17032"/>
          <ac:spMkLst>
            <pc:docMk/>
            <pc:sldMk cId="972731580" sldId="275"/>
            <ac:spMk id="32" creationId="{D02757C7-5D79-131F-6BF4-A191F1F553B4}"/>
          </ac:spMkLst>
        </pc:spChg>
        <pc:spChg chg="add del mod">
          <ac:chgData name="Mattia Ricchi" userId="f32205aa-be28-4967-b932-940bc9da5ed1" providerId="ADAL" clId="{BC776D61-657C-4E66-9FA1-80F0EF917912}" dt="2024-06-08T07:15:15.280" v="409" actId="478"/>
          <ac:spMkLst>
            <pc:docMk/>
            <pc:sldMk cId="972731580" sldId="275"/>
            <ac:spMk id="33" creationId="{8C2B34D6-5A31-8F9D-9367-54546EAF78DC}"/>
          </ac:spMkLst>
        </pc:spChg>
        <pc:spChg chg="add mod">
          <ac:chgData name="Mattia Ricchi" userId="f32205aa-be28-4967-b932-940bc9da5ed1" providerId="ADAL" clId="{BC776D61-657C-4E66-9FA1-80F0EF917912}" dt="2024-06-08T07:28:45.161" v="614" actId="1076"/>
          <ac:spMkLst>
            <pc:docMk/>
            <pc:sldMk cId="972731580" sldId="275"/>
            <ac:spMk id="34" creationId="{F0D66318-6A7A-A2F0-FD96-11A75BF0F5AD}"/>
          </ac:spMkLst>
        </pc:spChg>
        <pc:spChg chg="add mod">
          <ac:chgData name="Mattia Ricchi" userId="f32205aa-be28-4967-b932-940bc9da5ed1" providerId="ADAL" clId="{BC776D61-657C-4E66-9FA1-80F0EF917912}" dt="2024-06-08T07:28:31.964" v="613" actId="17032"/>
          <ac:spMkLst>
            <pc:docMk/>
            <pc:sldMk cId="972731580" sldId="275"/>
            <ac:spMk id="35" creationId="{AAA63CFC-901F-B40C-87A7-440A85362ED3}"/>
          </ac:spMkLst>
        </pc:spChg>
        <pc:spChg chg="add mod">
          <ac:chgData name="Mattia Ricchi" userId="f32205aa-be28-4967-b932-940bc9da5ed1" providerId="ADAL" clId="{BC776D61-657C-4E66-9FA1-80F0EF917912}" dt="2024-06-08T07:28:31.964" v="613" actId="17032"/>
          <ac:spMkLst>
            <pc:docMk/>
            <pc:sldMk cId="972731580" sldId="275"/>
            <ac:spMk id="36" creationId="{D7E097E0-2AD2-F015-822D-49C8E54918AB}"/>
          </ac:spMkLst>
        </pc:spChg>
        <pc:picChg chg="add mod">
          <ac:chgData name="Mattia Ricchi" userId="f32205aa-be28-4967-b932-940bc9da5ed1" providerId="ADAL" clId="{BC776D61-657C-4E66-9FA1-80F0EF917912}" dt="2024-06-08T07:25:24.115" v="609" actId="1076"/>
          <ac:picMkLst>
            <pc:docMk/>
            <pc:sldMk cId="972731580" sldId="275"/>
            <ac:picMk id="37" creationId="{C8F0CC6F-B2EA-4F75-4509-E7765B9DCB49}"/>
          </ac:picMkLst>
        </pc:picChg>
        <pc:picChg chg="add mod">
          <ac:chgData name="Mattia Ricchi" userId="f32205aa-be28-4967-b932-940bc9da5ed1" providerId="ADAL" clId="{BC776D61-657C-4E66-9FA1-80F0EF917912}" dt="2024-06-08T08:49:13.121" v="964" actId="29295"/>
          <ac:picMkLst>
            <pc:docMk/>
            <pc:sldMk cId="972731580" sldId="275"/>
            <ac:picMk id="39" creationId="{CDB664FE-40A4-91F1-4DF2-1C79B3368BFC}"/>
          </ac:picMkLst>
        </pc:picChg>
        <pc:cxnChg chg="add mod">
          <ac:chgData name="Mattia Ricchi" userId="f32205aa-be28-4967-b932-940bc9da5ed1" providerId="ADAL" clId="{BC776D61-657C-4E66-9FA1-80F0EF917912}" dt="2024-06-08T07:29:46.216" v="618" actId="1076"/>
          <ac:cxnSpMkLst>
            <pc:docMk/>
            <pc:sldMk cId="972731580" sldId="275"/>
            <ac:cxnSpMk id="38" creationId="{A9EB3921-6FF9-1AE1-AA71-5D656D3C5422}"/>
          </ac:cxnSpMkLst>
        </pc:cxnChg>
      </pc:sldChg>
      <pc:sldChg chg="addSp modSp mod">
        <pc:chgData name="Mattia Ricchi" userId="f32205aa-be28-4967-b932-940bc9da5ed1" providerId="ADAL" clId="{BC776D61-657C-4E66-9FA1-80F0EF917912}" dt="2024-06-09T09:59:06.930" v="3190" actId="12"/>
        <pc:sldMkLst>
          <pc:docMk/>
          <pc:sldMk cId="631532118" sldId="276"/>
        </pc:sldMkLst>
        <pc:spChg chg="mod">
          <ac:chgData name="Mattia Ricchi" userId="f32205aa-be28-4967-b932-940bc9da5ed1" providerId="ADAL" clId="{BC776D61-657C-4E66-9FA1-80F0EF917912}" dt="2024-06-09T09:59:06.930" v="3190" actId="12"/>
          <ac:spMkLst>
            <pc:docMk/>
            <pc:sldMk cId="631532118" sldId="276"/>
            <ac:spMk id="3" creationId="{A12F3965-0D19-E0E8-E0A3-D388F66F625F}"/>
          </ac:spMkLst>
        </pc:spChg>
        <pc:spChg chg="add mod">
          <ac:chgData name="Mattia Ricchi" userId="f32205aa-be28-4967-b932-940bc9da5ed1" providerId="ADAL" clId="{BC776D61-657C-4E66-9FA1-80F0EF917912}" dt="2024-06-09T08:34:57.870" v="3049"/>
          <ac:spMkLst>
            <pc:docMk/>
            <pc:sldMk cId="631532118" sldId="276"/>
            <ac:spMk id="6" creationId="{17F88476-F4FF-D16A-40B9-33E15B66EE04}"/>
          </ac:spMkLst>
        </pc:spChg>
      </pc:sldChg>
      <pc:sldChg chg="addSp delSp modSp mod">
        <pc:chgData name="Mattia Ricchi" userId="f32205aa-be28-4967-b932-940bc9da5ed1" providerId="ADAL" clId="{BC776D61-657C-4E66-9FA1-80F0EF917912}" dt="2024-06-09T10:07:00.363" v="3242" actId="1076"/>
        <pc:sldMkLst>
          <pc:docMk/>
          <pc:sldMk cId="159839055" sldId="279"/>
        </pc:sldMkLst>
        <pc:spChg chg="del mod">
          <ac:chgData name="Mattia Ricchi" userId="f32205aa-be28-4967-b932-940bc9da5ed1" providerId="ADAL" clId="{BC776D61-657C-4E66-9FA1-80F0EF917912}" dt="2024-06-09T07:43:06.448" v="2847" actId="478"/>
          <ac:spMkLst>
            <pc:docMk/>
            <pc:sldMk cId="159839055" sldId="279"/>
            <ac:spMk id="2" creationId="{12541BE0-963F-A003-BE26-C262921A9975}"/>
          </ac:spMkLst>
        </pc:spChg>
        <pc:spChg chg="mod">
          <ac:chgData name="Mattia Ricchi" userId="f32205aa-be28-4967-b932-940bc9da5ed1" providerId="ADAL" clId="{BC776D61-657C-4E66-9FA1-80F0EF917912}" dt="2024-06-09T10:07:00.363" v="3242" actId="1076"/>
          <ac:spMkLst>
            <pc:docMk/>
            <pc:sldMk cId="159839055" sldId="279"/>
            <ac:spMk id="3" creationId="{CDC8FA5A-4A7A-A0D7-CD3F-A6C6C837ED24}"/>
          </ac:spMkLst>
        </pc:spChg>
        <pc:spChg chg="add mod">
          <ac:chgData name="Mattia Ricchi" userId="f32205aa-be28-4967-b932-940bc9da5ed1" providerId="ADAL" clId="{BC776D61-657C-4E66-9FA1-80F0EF917912}" dt="2024-06-09T07:43:04.111" v="2846"/>
          <ac:spMkLst>
            <pc:docMk/>
            <pc:sldMk cId="159839055" sldId="279"/>
            <ac:spMk id="6" creationId="{96C7E34A-FB4B-CCBB-1AAB-4A270C06B402}"/>
          </ac:spMkLst>
        </pc:spChg>
        <pc:spChg chg="add mod">
          <ac:chgData name="Mattia Ricchi" userId="f32205aa-be28-4967-b932-940bc9da5ed1" providerId="ADAL" clId="{BC776D61-657C-4E66-9FA1-80F0EF917912}" dt="2024-06-09T08:34:50.237" v="3044"/>
          <ac:spMkLst>
            <pc:docMk/>
            <pc:sldMk cId="159839055" sldId="279"/>
            <ac:spMk id="8" creationId="{EB0338AE-809F-6218-A23D-AA3DD86FA49C}"/>
          </ac:spMkLst>
        </pc:spChg>
        <pc:spChg chg="add mod">
          <ac:chgData name="Mattia Ricchi" userId="f32205aa-be28-4967-b932-940bc9da5ed1" providerId="ADAL" clId="{BC776D61-657C-4E66-9FA1-80F0EF917912}" dt="2024-06-09T07:43:55.875" v="2854" actId="790"/>
          <ac:spMkLst>
            <pc:docMk/>
            <pc:sldMk cId="159839055" sldId="279"/>
            <ac:spMk id="14" creationId="{C6146808-C0C0-DF25-FEE7-133126019B7E}"/>
          </ac:spMkLst>
        </pc:spChg>
        <pc:spChg chg="add mod">
          <ac:chgData name="Mattia Ricchi" userId="f32205aa-be28-4967-b932-940bc9da5ed1" providerId="ADAL" clId="{BC776D61-657C-4E66-9FA1-80F0EF917912}" dt="2024-06-09T07:43:55.875" v="2854" actId="790"/>
          <ac:spMkLst>
            <pc:docMk/>
            <pc:sldMk cId="159839055" sldId="279"/>
            <ac:spMk id="15" creationId="{3B278CD7-54A6-866B-F150-28A86660DA86}"/>
          </ac:spMkLst>
        </pc:spChg>
        <pc:spChg chg="add mod">
          <ac:chgData name="Mattia Ricchi" userId="f32205aa-be28-4967-b932-940bc9da5ed1" providerId="ADAL" clId="{BC776D61-657C-4E66-9FA1-80F0EF917912}" dt="2024-06-09T07:43:55.875" v="2854" actId="790"/>
          <ac:spMkLst>
            <pc:docMk/>
            <pc:sldMk cId="159839055" sldId="279"/>
            <ac:spMk id="16" creationId="{C922C6C2-2DBA-E07A-DE8C-BF271CD1D31B}"/>
          </ac:spMkLst>
        </pc:spChg>
        <pc:spChg chg="add mod">
          <ac:chgData name="Mattia Ricchi" userId="f32205aa-be28-4967-b932-940bc9da5ed1" providerId="ADAL" clId="{BC776D61-657C-4E66-9FA1-80F0EF917912}" dt="2024-06-09T07:43:55.875" v="2854" actId="790"/>
          <ac:spMkLst>
            <pc:docMk/>
            <pc:sldMk cId="159839055" sldId="279"/>
            <ac:spMk id="17" creationId="{1F003D50-C510-5DD0-86CC-9BC045CD589A}"/>
          </ac:spMkLst>
        </pc:spChg>
        <pc:picChg chg="add mod modCrop">
          <ac:chgData name="Mattia Ricchi" userId="f32205aa-be28-4967-b932-940bc9da5ed1" providerId="ADAL" clId="{BC776D61-657C-4E66-9FA1-80F0EF917912}" dt="2024-06-09T07:42:46.235" v="2843" actId="1076"/>
          <ac:picMkLst>
            <pc:docMk/>
            <pc:sldMk cId="159839055" sldId="279"/>
            <ac:picMk id="7" creationId="{95A1EB68-6218-E0A7-19A7-B83EE734ED5C}"/>
          </ac:picMkLst>
        </pc:picChg>
        <pc:picChg chg="add mod modCrop">
          <ac:chgData name="Mattia Ricchi" userId="f32205aa-be28-4967-b932-940bc9da5ed1" providerId="ADAL" clId="{BC776D61-657C-4E66-9FA1-80F0EF917912}" dt="2024-06-09T07:42:46.235" v="2843" actId="1076"/>
          <ac:picMkLst>
            <pc:docMk/>
            <pc:sldMk cId="159839055" sldId="279"/>
            <ac:picMk id="9" creationId="{0FEC958B-86EA-440C-2217-FFDC241E4A67}"/>
          </ac:picMkLst>
        </pc:picChg>
        <pc:picChg chg="add mod">
          <ac:chgData name="Mattia Ricchi" userId="f32205aa-be28-4967-b932-940bc9da5ed1" providerId="ADAL" clId="{BC776D61-657C-4E66-9FA1-80F0EF917912}" dt="2024-06-09T07:42:46.235" v="2843" actId="1076"/>
          <ac:picMkLst>
            <pc:docMk/>
            <pc:sldMk cId="159839055" sldId="279"/>
            <ac:picMk id="11" creationId="{A1BFB6D8-B5FF-09A0-594D-15FE666DAF69}"/>
          </ac:picMkLst>
        </pc:picChg>
        <pc:picChg chg="add mod">
          <ac:chgData name="Mattia Ricchi" userId="f32205aa-be28-4967-b932-940bc9da5ed1" providerId="ADAL" clId="{BC776D61-657C-4E66-9FA1-80F0EF917912}" dt="2024-06-09T07:42:46.235" v="2843" actId="1076"/>
          <ac:picMkLst>
            <pc:docMk/>
            <pc:sldMk cId="159839055" sldId="279"/>
            <ac:picMk id="13" creationId="{E77C1C68-4221-FE3B-BDD8-C65D552B4171}"/>
          </ac:picMkLst>
        </pc:picChg>
      </pc:sldChg>
      <pc:sldChg chg="addSp modSp">
        <pc:chgData name="Mattia Ricchi" userId="f32205aa-be28-4967-b932-940bc9da5ed1" providerId="ADAL" clId="{BC776D61-657C-4E66-9FA1-80F0EF917912}" dt="2024-06-09T08:34:19.236" v="3027"/>
        <pc:sldMkLst>
          <pc:docMk/>
          <pc:sldMk cId="4019458976" sldId="280"/>
        </pc:sldMkLst>
        <pc:spChg chg="add mod">
          <ac:chgData name="Mattia Ricchi" userId="f32205aa-be28-4967-b932-940bc9da5ed1" providerId="ADAL" clId="{BC776D61-657C-4E66-9FA1-80F0EF917912}" dt="2024-06-09T08:34:19.236" v="3027"/>
          <ac:spMkLst>
            <pc:docMk/>
            <pc:sldMk cId="4019458976" sldId="280"/>
            <ac:spMk id="7" creationId="{8B9D4E7F-5607-40E1-6967-A7BFDABD6E5A}"/>
          </ac:spMkLst>
        </pc:spChg>
      </pc:sldChg>
      <pc:sldChg chg="addSp modSp mod">
        <pc:chgData name="Mattia Ricchi" userId="f32205aa-be28-4967-b932-940bc9da5ed1" providerId="ADAL" clId="{BC776D61-657C-4E66-9FA1-80F0EF917912}" dt="2024-06-09T10:09:29.981" v="3246" actId="14100"/>
        <pc:sldMkLst>
          <pc:docMk/>
          <pc:sldMk cId="2679286379" sldId="282"/>
        </pc:sldMkLst>
        <pc:spChg chg="mod">
          <ac:chgData name="Mattia Ricchi" userId="f32205aa-be28-4967-b932-940bc9da5ed1" providerId="ADAL" clId="{BC776D61-657C-4E66-9FA1-80F0EF917912}" dt="2024-06-09T07:41:21.875" v="2836" actId="113"/>
          <ac:spMkLst>
            <pc:docMk/>
            <pc:sldMk cId="2679286379" sldId="282"/>
            <ac:spMk id="3" creationId="{B61C0AD0-4126-7FFD-5E9F-BC466446326E}"/>
          </ac:spMkLst>
        </pc:spChg>
        <pc:spChg chg="mod">
          <ac:chgData name="Mattia Ricchi" userId="f32205aa-be28-4967-b932-940bc9da5ed1" providerId="ADAL" clId="{BC776D61-657C-4E66-9FA1-80F0EF917912}" dt="2024-06-09T10:09:29.981" v="3246" actId="14100"/>
          <ac:spMkLst>
            <pc:docMk/>
            <pc:sldMk cId="2679286379" sldId="282"/>
            <ac:spMk id="6" creationId="{E162A0DB-5543-A887-58EC-DC5ABC34989F}"/>
          </ac:spMkLst>
        </pc:spChg>
        <pc:spChg chg="mod">
          <ac:chgData name="Mattia Ricchi" userId="f32205aa-be28-4967-b932-940bc9da5ed1" providerId="ADAL" clId="{BC776D61-657C-4E66-9FA1-80F0EF917912}" dt="2024-06-09T07:40:56.546" v="2835" actId="947"/>
          <ac:spMkLst>
            <pc:docMk/>
            <pc:sldMk cId="2679286379" sldId="282"/>
            <ac:spMk id="14" creationId="{2A9035D7-1714-630D-FFC9-809FA4943C94}"/>
          </ac:spMkLst>
        </pc:spChg>
        <pc:spChg chg="mod">
          <ac:chgData name="Mattia Ricchi" userId="f32205aa-be28-4967-b932-940bc9da5ed1" providerId="ADAL" clId="{BC776D61-657C-4E66-9FA1-80F0EF917912}" dt="2024-06-09T07:40:56.546" v="2835" actId="947"/>
          <ac:spMkLst>
            <pc:docMk/>
            <pc:sldMk cId="2679286379" sldId="282"/>
            <ac:spMk id="15" creationId="{4F6F5D6D-C641-B2CF-8FAA-E27DDBEA40ED}"/>
          </ac:spMkLst>
        </pc:spChg>
        <pc:spChg chg="add mod">
          <ac:chgData name="Mattia Ricchi" userId="f32205aa-be28-4967-b932-940bc9da5ed1" providerId="ADAL" clId="{BC776D61-657C-4E66-9FA1-80F0EF917912}" dt="2024-06-09T08:34:39.087" v="3037"/>
          <ac:spMkLst>
            <pc:docMk/>
            <pc:sldMk cId="2679286379" sldId="282"/>
            <ac:spMk id="18" creationId="{9A0D4C02-5609-71BF-28A7-26718E5D5B23}"/>
          </ac:spMkLst>
        </pc:spChg>
      </pc:sldChg>
      <pc:sldChg chg="addSp modSp mod">
        <pc:chgData name="Mattia Ricchi" userId="f32205aa-be28-4967-b932-940bc9da5ed1" providerId="ADAL" clId="{BC776D61-657C-4E66-9FA1-80F0EF917912}" dt="2024-06-09T08:34:37.294" v="3036"/>
        <pc:sldMkLst>
          <pc:docMk/>
          <pc:sldMk cId="2507402364" sldId="283"/>
        </pc:sldMkLst>
        <pc:spChg chg="mod">
          <ac:chgData name="Mattia Ricchi" userId="f32205aa-be28-4967-b932-940bc9da5ed1" providerId="ADAL" clId="{BC776D61-657C-4E66-9FA1-80F0EF917912}" dt="2024-06-09T07:41:25.475" v="2837" actId="113"/>
          <ac:spMkLst>
            <pc:docMk/>
            <pc:sldMk cId="2507402364" sldId="283"/>
            <ac:spMk id="3" creationId="{B61C0AD0-4126-7FFD-5E9F-BC466446326E}"/>
          </ac:spMkLst>
        </pc:spChg>
        <pc:spChg chg="mod">
          <ac:chgData name="Mattia Ricchi" userId="f32205aa-be28-4967-b932-940bc9da5ed1" providerId="ADAL" clId="{BC776D61-657C-4E66-9FA1-80F0EF917912}" dt="2024-06-09T07:40:43.174" v="2834" actId="947"/>
          <ac:spMkLst>
            <pc:docMk/>
            <pc:sldMk cId="2507402364" sldId="283"/>
            <ac:spMk id="14" creationId="{2A9035D7-1714-630D-FFC9-809FA4943C94}"/>
          </ac:spMkLst>
        </pc:spChg>
        <pc:spChg chg="mod">
          <ac:chgData name="Mattia Ricchi" userId="f32205aa-be28-4967-b932-940bc9da5ed1" providerId="ADAL" clId="{BC776D61-657C-4E66-9FA1-80F0EF917912}" dt="2024-06-09T07:40:43.174" v="2834" actId="947"/>
          <ac:spMkLst>
            <pc:docMk/>
            <pc:sldMk cId="2507402364" sldId="283"/>
            <ac:spMk id="15" creationId="{4F6F5D6D-C641-B2CF-8FAA-E27DDBEA40ED}"/>
          </ac:spMkLst>
        </pc:spChg>
        <pc:spChg chg="add mod">
          <ac:chgData name="Mattia Ricchi" userId="f32205aa-be28-4967-b932-940bc9da5ed1" providerId="ADAL" clId="{BC776D61-657C-4E66-9FA1-80F0EF917912}" dt="2024-06-09T08:34:37.294" v="3036"/>
          <ac:spMkLst>
            <pc:docMk/>
            <pc:sldMk cId="2507402364" sldId="283"/>
            <ac:spMk id="21" creationId="{32FBC0E2-0043-4EA9-F56F-C00462CBD414}"/>
          </ac:spMkLst>
        </pc:spChg>
      </pc:sldChg>
      <pc:sldChg chg="addSp modSp mod">
        <pc:chgData name="Mattia Ricchi" userId="f32205aa-be28-4967-b932-940bc9da5ed1" providerId="ADAL" clId="{BC776D61-657C-4E66-9FA1-80F0EF917912}" dt="2024-06-09T08:34:44.170" v="3040"/>
        <pc:sldMkLst>
          <pc:docMk/>
          <pc:sldMk cId="622299752" sldId="284"/>
        </pc:sldMkLst>
        <pc:spChg chg="add mod">
          <ac:chgData name="Mattia Ricchi" userId="f32205aa-be28-4967-b932-940bc9da5ed1" providerId="ADAL" clId="{BC776D61-657C-4E66-9FA1-80F0EF917912}" dt="2024-06-09T08:34:44.170" v="3040"/>
          <ac:spMkLst>
            <pc:docMk/>
            <pc:sldMk cId="622299752" sldId="284"/>
            <ac:spMk id="41" creationId="{D2936A5C-F178-4583-96EE-C046A20C6FBD}"/>
          </ac:spMkLst>
        </pc:spChg>
        <pc:picChg chg="mod">
          <ac:chgData name="Mattia Ricchi" userId="f32205aa-be28-4967-b932-940bc9da5ed1" providerId="ADAL" clId="{BC776D61-657C-4E66-9FA1-80F0EF917912}" dt="2024-06-08T12:38:45.037" v="2666" actId="29295"/>
          <ac:picMkLst>
            <pc:docMk/>
            <pc:sldMk cId="622299752" sldId="284"/>
            <ac:picMk id="39" creationId="{7EF703AD-8917-775F-4E7A-0007808F24D7}"/>
          </ac:picMkLst>
        </pc:picChg>
        <pc:picChg chg="mod">
          <ac:chgData name="Mattia Ricchi" userId="f32205aa-be28-4967-b932-940bc9da5ed1" providerId="ADAL" clId="{BC776D61-657C-4E66-9FA1-80F0EF917912}" dt="2024-06-08T12:38:45.037" v="2666" actId="29295"/>
          <ac:picMkLst>
            <pc:docMk/>
            <pc:sldMk cId="622299752" sldId="284"/>
            <ac:picMk id="40" creationId="{BDD0E19C-DD8A-411D-902A-4D6DEDF3CAFA}"/>
          </ac:picMkLst>
        </pc:picChg>
        <pc:picChg chg="mod">
          <ac:chgData name="Mattia Ricchi" userId="f32205aa-be28-4967-b932-940bc9da5ed1" providerId="ADAL" clId="{BC776D61-657C-4E66-9FA1-80F0EF917912}" dt="2024-06-08T12:38:55.598" v="2667" actId="29295"/>
          <ac:picMkLst>
            <pc:docMk/>
            <pc:sldMk cId="622299752" sldId="284"/>
            <ac:picMk id="64" creationId="{C2223756-9A14-9B2A-EBC9-3F6F84DE185C}"/>
          </ac:picMkLst>
        </pc:picChg>
        <pc:picChg chg="mod">
          <ac:chgData name="Mattia Ricchi" userId="f32205aa-be28-4967-b932-940bc9da5ed1" providerId="ADAL" clId="{BC776D61-657C-4E66-9FA1-80F0EF917912}" dt="2024-06-08T12:38:55.598" v="2667" actId="29295"/>
          <ac:picMkLst>
            <pc:docMk/>
            <pc:sldMk cId="622299752" sldId="284"/>
            <ac:picMk id="65" creationId="{277A0E90-0C2E-D28C-B628-EE50DE8A1ABA}"/>
          </ac:picMkLst>
        </pc:picChg>
      </pc:sldChg>
      <pc:sldChg chg="addSp modSp">
        <pc:chgData name="Mattia Ricchi" userId="f32205aa-be28-4967-b932-940bc9da5ed1" providerId="ADAL" clId="{BC776D61-657C-4E66-9FA1-80F0EF917912}" dt="2024-06-09T08:34:32.853" v="3034"/>
        <pc:sldMkLst>
          <pc:docMk/>
          <pc:sldMk cId="1823736458" sldId="285"/>
        </pc:sldMkLst>
        <pc:spChg chg="add mod">
          <ac:chgData name="Mattia Ricchi" userId="f32205aa-be28-4967-b932-940bc9da5ed1" providerId="ADAL" clId="{BC776D61-657C-4E66-9FA1-80F0EF917912}" dt="2024-06-09T08:34:32.853" v="3034"/>
          <ac:spMkLst>
            <pc:docMk/>
            <pc:sldMk cId="1823736458" sldId="285"/>
            <ac:spMk id="3" creationId="{CEF10DFB-F016-D05C-336C-8E40A3FA0980}"/>
          </ac:spMkLst>
        </pc:spChg>
      </pc:sldChg>
      <pc:sldChg chg="addSp modSp mod">
        <pc:chgData name="Mattia Ricchi" userId="f32205aa-be28-4967-b932-940bc9da5ed1" providerId="ADAL" clId="{BC776D61-657C-4E66-9FA1-80F0EF917912}" dt="2024-06-09T08:34:28.536" v="3032"/>
        <pc:sldMkLst>
          <pc:docMk/>
          <pc:sldMk cId="2323039442" sldId="286"/>
        </pc:sldMkLst>
        <pc:spChg chg="add mod">
          <ac:chgData name="Mattia Ricchi" userId="f32205aa-be28-4967-b932-940bc9da5ed1" providerId="ADAL" clId="{BC776D61-657C-4E66-9FA1-80F0EF917912}" dt="2024-06-09T08:34:28.536" v="3032"/>
          <ac:spMkLst>
            <pc:docMk/>
            <pc:sldMk cId="2323039442" sldId="286"/>
            <ac:spMk id="7" creationId="{CE4635E5-C698-18EA-DA9B-72437221EC69}"/>
          </ac:spMkLst>
        </pc:spChg>
        <pc:picChg chg="mod">
          <ac:chgData name="Mattia Ricchi" userId="f32205aa-be28-4967-b932-940bc9da5ed1" providerId="ADAL" clId="{BC776D61-657C-4E66-9FA1-80F0EF917912}" dt="2024-06-08T12:38:04.335" v="2663" actId="29295"/>
          <ac:picMkLst>
            <pc:docMk/>
            <pc:sldMk cId="2323039442" sldId="286"/>
            <ac:picMk id="25" creationId="{9627DA82-A1B7-8D4B-C318-9AD60796162A}"/>
          </ac:picMkLst>
        </pc:picChg>
        <pc:picChg chg="mod">
          <ac:chgData name="Mattia Ricchi" userId="f32205aa-be28-4967-b932-940bc9da5ed1" providerId="ADAL" clId="{BC776D61-657C-4E66-9FA1-80F0EF917912}" dt="2024-06-08T12:38:04.335" v="2663" actId="29295"/>
          <ac:picMkLst>
            <pc:docMk/>
            <pc:sldMk cId="2323039442" sldId="286"/>
            <ac:picMk id="26" creationId="{DC520BC4-3068-3927-A9DD-3B071BC74C4C}"/>
          </ac:picMkLst>
        </pc:picChg>
      </pc:sldChg>
      <pc:sldChg chg="addSp modSp mod">
        <pc:chgData name="Mattia Ricchi" userId="f32205aa-be28-4967-b932-940bc9da5ed1" providerId="ADAL" clId="{BC776D61-657C-4E66-9FA1-80F0EF917912}" dt="2024-06-09T08:34:30.803" v="3033"/>
        <pc:sldMkLst>
          <pc:docMk/>
          <pc:sldMk cId="3153549017" sldId="287"/>
        </pc:sldMkLst>
        <pc:spChg chg="add mod">
          <ac:chgData name="Mattia Ricchi" userId="f32205aa-be28-4967-b932-940bc9da5ed1" providerId="ADAL" clId="{BC776D61-657C-4E66-9FA1-80F0EF917912}" dt="2024-06-09T08:34:30.803" v="3033"/>
          <ac:spMkLst>
            <pc:docMk/>
            <pc:sldMk cId="3153549017" sldId="287"/>
            <ac:spMk id="7" creationId="{205F8638-4C4A-C9A2-CD19-8810FF6E59C0}"/>
          </ac:spMkLst>
        </pc:spChg>
        <pc:picChg chg="mod">
          <ac:chgData name="Mattia Ricchi" userId="f32205aa-be28-4967-b932-940bc9da5ed1" providerId="ADAL" clId="{BC776D61-657C-4E66-9FA1-80F0EF917912}" dt="2024-06-08T12:38:11.104" v="2664" actId="29295"/>
          <ac:picMkLst>
            <pc:docMk/>
            <pc:sldMk cId="3153549017" sldId="287"/>
            <ac:picMk id="25" creationId="{9627DA82-A1B7-8D4B-C318-9AD60796162A}"/>
          </ac:picMkLst>
        </pc:picChg>
        <pc:picChg chg="mod">
          <ac:chgData name="Mattia Ricchi" userId="f32205aa-be28-4967-b932-940bc9da5ed1" providerId="ADAL" clId="{BC776D61-657C-4E66-9FA1-80F0EF917912}" dt="2024-06-08T12:38:11.104" v="2664" actId="29295"/>
          <ac:picMkLst>
            <pc:docMk/>
            <pc:sldMk cId="3153549017" sldId="287"/>
            <ac:picMk id="26" creationId="{DC520BC4-3068-3927-A9DD-3B071BC74C4C}"/>
          </ac:picMkLst>
        </pc:picChg>
      </pc:sldChg>
      <pc:sldChg chg="addSp modSp mod modShow">
        <pc:chgData name="Mattia Ricchi" userId="f32205aa-be28-4967-b932-940bc9da5ed1" providerId="ADAL" clId="{BC776D61-657C-4E66-9FA1-80F0EF917912}" dt="2024-06-09T08:34:23.318" v="3029"/>
        <pc:sldMkLst>
          <pc:docMk/>
          <pc:sldMk cId="1415045101" sldId="288"/>
        </pc:sldMkLst>
        <pc:spChg chg="add mod">
          <ac:chgData name="Mattia Ricchi" userId="f32205aa-be28-4967-b932-940bc9da5ed1" providerId="ADAL" clId="{BC776D61-657C-4E66-9FA1-80F0EF917912}" dt="2024-06-09T08:34:23.318" v="3029"/>
          <ac:spMkLst>
            <pc:docMk/>
            <pc:sldMk cId="1415045101" sldId="288"/>
            <ac:spMk id="9" creationId="{88EA7A60-2DB4-93A6-C10D-F2B1B041DEC5}"/>
          </ac:spMkLst>
        </pc:spChg>
      </pc:sldChg>
      <pc:sldChg chg="addSp modSp mod modShow">
        <pc:chgData name="Mattia Ricchi" userId="f32205aa-be28-4967-b932-940bc9da5ed1" providerId="ADAL" clId="{BC776D61-657C-4E66-9FA1-80F0EF917912}" dt="2024-06-09T09:50:29.594" v="3053" actId="729"/>
        <pc:sldMkLst>
          <pc:docMk/>
          <pc:sldMk cId="3369573779" sldId="289"/>
        </pc:sldMkLst>
        <pc:spChg chg="add mod">
          <ac:chgData name="Mattia Ricchi" userId="f32205aa-be28-4967-b932-940bc9da5ed1" providerId="ADAL" clId="{BC776D61-657C-4E66-9FA1-80F0EF917912}" dt="2024-06-09T08:34:25.053" v="3030"/>
          <ac:spMkLst>
            <pc:docMk/>
            <pc:sldMk cId="3369573779" sldId="289"/>
            <ac:spMk id="7" creationId="{6872AB05-3D3E-C1A4-5DE8-6CC14768DEFD}"/>
          </ac:spMkLst>
        </pc:spChg>
      </pc:sldChg>
      <pc:sldChg chg="addSp delSp modSp mod">
        <pc:chgData name="Mattia Ricchi" userId="f32205aa-be28-4967-b932-940bc9da5ed1" providerId="ADAL" clId="{BC776D61-657C-4E66-9FA1-80F0EF917912}" dt="2024-06-09T08:34:47.137" v="3042"/>
        <pc:sldMkLst>
          <pc:docMk/>
          <pc:sldMk cId="3468515433" sldId="290"/>
        </pc:sldMkLst>
        <pc:spChg chg="add mod">
          <ac:chgData name="Mattia Ricchi" userId="f32205aa-be28-4967-b932-940bc9da5ed1" providerId="ADAL" clId="{BC776D61-657C-4E66-9FA1-80F0EF917912}" dt="2024-06-09T08:34:47.137" v="3042"/>
          <ac:spMkLst>
            <pc:docMk/>
            <pc:sldMk cId="3468515433" sldId="290"/>
            <ac:spMk id="41" creationId="{E8F541FA-1B15-4513-053D-F93464F4A273}"/>
          </ac:spMkLst>
        </pc:spChg>
        <pc:picChg chg="add del mod">
          <ac:chgData name="Mattia Ricchi" userId="f32205aa-be28-4967-b932-940bc9da5ed1" providerId="ADAL" clId="{BC776D61-657C-4E66-9FA1-80F0EF917912}" dt="2024-06-08T10:02:36.831" v="2085" actId="478"/>
          <ac:picMkLst>
            <pc:docMk/>
            <pc:sldMk cId="3468515433" sldId="290"/>
            <ac:picMk id="41" creationId="{58E87276-0D0D-9C98-7FAF-5F43042DD419}"/>
          </ac:picMkLst>
        </pc:picChg>
        <pc:picChg chg="mod">
          <ac:chgData name="Mattia Ricchi" userId="f32205aa-be28-4967-b932-940bc9da5ed1" providerId="ADAL" clId="{BC776D61-657C-4E66-9FA1-80F0EF917912}" dt="2024-06-08T10:00:38.408" v="2082" actId="1076"/>
          <ac:picMkLst>
            <pc:docMk/>
            <pc:sldMk cId="3468515433" sldId="290"/>
            <ac:picMk id="46" creationId="{7838B986-A6B7-1FF4-45D7-FDD8F74C9883}"/>
          </ac:picMkLst>
        </pc:picChg>
      </pc:sldChg>
      <pc:sldChg chg="addSp modSp mod">
        <pc:chgData name="Mattia Ricchi" userId="f32205aa-be28-4967-b932-940bc9da5ed1" providerId="ADAL" clId="{BC776D61-657C-4E66-9FA1-80F0EF917912}" dt="2024-06-09T08:34:46.004" v="3041"/>
        <pc:sldMkLst>
          <pc:docMk/>
          <pc:sldMk cId="2184064925" sldId="291"/>
        </pc:sldMkLst>
        <pc:spChg chg="add mod">
          <ac:chgData name="Mattia Ricchi" userId="f32205aa-be28-4967-b932-940bc9da5ed1" providerId="ADAL" clId="{BC776D61-657C-4E66-9FA1-80F0EF917912}" dt="2024-06-09T08:34:46.004" v="3041"/>
          <ac:spMkLst>
            <pc:docMk/>
            <pc:sldMk cId="2184064925" sldId="291"/>
            <ac:spMk id="41" creationId="{AA59151D-7229-8C06-E44C-FB2047669C63}"/>
          </ac:spMkLst>
        </pc:spChg>
        <pc:picChg chg="mod">
          <ac:chgData name="Mattia Ricchi" userId="f32205aa-be28-4967-b932-940bc9da5ed1" providerId="ADAL" clId="{BC776D61-657C-4E66-9FA1-80F0EF917912}" dt="2024-06-08T12:39:05.451" v="2668" actId="29295"/>
          <ac:picMkLst>
            <pc:docMk/>
            <pc:sldMk cId="2184064925" sldId="291"/>
            <ac:picMk id="40" creationId="{BDD0E19C-DD8A-411D-902A-4D6DEDF3CAFA}"/>
          </ac:picMkLst>
        </pc:picChg>
        <pc:picChg chg="mod">
          <ac:chgData name="Mattia Ricchi" userId="f32205aa-be28-4967-b932-940bc9da5ed1" providerId="ADAL" clId="{BC776D61-657C-4E66-9FA1-80F0EF917912}" dt="2024-06-08T12:39:05.451" v="2668" actId="29295"/>
          <ac:picMkLst>
            <pc:docMk/>
            <pc:sldMk cId="2184064925" sldId="291"/>
            <ac:picMk id="64" creationId="{C2223756-9A14-9B2A-EBC9-3F6F84DE185C}"/>
          </ac:picMkLst>
        </pc:picChg>
        <pc:picChg chg="mod">
          <ac:chgData name="Mattia Ricchi" userId="f32205aa-be28-4967-b932-940bc9da5ed1" providerId="ADAL" clId="{BC776D61-657C-4E66-9FA1-80F0EF917912}" dt="2024-06-08T12:39:05.451" v="2668" actId="29295"/>
          <ac:picMkLst>
            <pc:docMk/>
            <pc:sldMk cId="2184064925" sldId="291"/>
            <ac:picMk id="65" creationId="{277A0E90-0C2E-D28C-B628-EE50DE8A1ABA}"/>
          </ac:picMkLst>
        </pc:picChg>
      </pc:sldChg>
      <pc:sldChg chg="addSp modSp add mod modTransition">
        <pc:chgData name="Mattia Ricchi" userId="f32205aa-be28-4967-b932-940bc9da5ed1" providerId="ADAL" clId="{BC776D61-657C-4E66-9FA1-80F0EF917912}" dt="2024-06-09T08:34:55.136" v="3047"/>
        <pc:sldMkLst>
          <pc:docMk/>
          <pc:sldMk cId="1666797136" sldId="292"/>
        </pc:sldMkLst>
        <pc:spChg chg="mod">
          <ac:chgData name="Mattia Ricchi" userId="f32205aa-be28-4967-b932-940bc9da5ed1" providerId="ADAL" clId="{BC776D61-657C-4E66-9FA1-80F0EF917912}" dt="2024-06-08T13:48:56.667" v="2828" actId="6549"/>
          <ac:spMkLst>
            <pc:docMk/>
            <pc:sldMk cId="1666797136" sldId="292"/>
            <ac:spMk id="3" creationId="{4718B750-9732-AC58-91E9-25B5EA230675}"/>
          </ac:spMkLst>
        </pc:spChg>
        <pc:spChg chg="add mod">
          <ac:chgData name="Mattia Ricchi" userId="f32205aa-be28-4967-b932-940bc9da5ed1" providerId="ADAL" clId="{BC776D61-657C-4E66-9FA1-80F0EF917912}" dt="2024-06-08T12:40:12.765" v="2688"/>
          <ac:spMkLst>
            <pc:docMk/>
            <pc:sldMk cId="1666797136" sldId="292"/>
            <ac:spMk id="7" creationId="{83E0BD89-87B8-D9F5-2C24-6D1DA8AF022E}"/>
          </ac:spMkLst>
        </pc:spChg>
        <pc:spChg chg="add mod">
          <ac:chgData name="Mattia Ricchi" userId="f32205aa-be28-4967-b932-940bc9da5ed1" providerId="ADAL" clId="{BC776D61-657C-4E66-9FA1-80F0EF917912}" dt="2024-06-08T12:40:12.765" v="2688"/>
          <ac:spMkLst>
            <pc:docMk/>
            <pc:sldMk cId="1666797136" sldId="292"/>
            <ac:spMk id="8" creationId="{72E39710-B7E7-1907-E27D-2656F031A15A}"/>
          </ac:spMkLst>
        </pc:spChg>
        <pc:spChg chg="add mod">
          <ac:chgData name="Mattia Ricchi" userId="f32205aa-be28-4967-b932-940bc9da5ed1" providerId="ADAL" clId="{BC776D61-657C-4E66-9FA1-80F0EF917912}" dt="2024-06-08T12:40:27.636" v="2690" actId="1076"/>
          <ac:spMkLst>
            <pc:docMk/>
            <pc:sldMk cId="1666797136" sldId="292"/>
            <ac:spMk id="10" creationId="{36E77E42-3F7A-1E80-AC59-099F6F93A8FB}"/>
          </ac:spMkLst>
        </pc:spChg>
        <pc:spChg chg="add mod">
          <ac:chgData name="Mattia Ricchi" userId="f32205aa-be28-4967-b932-940bc9da5ed1" providerId="ADAL" clId="{BC776D61-657C-4E66-9FA1-80F0EF917912}" dt="2024-06-08T12:40:27.636" v="2690" actId="1076"/>
          <ac:spMkLst>
            <pc:docMk/>
            <pc:sldMk cId="1666797136" sldId="292"/>
            <ac:spMk id="11" creationId="{ADC17FB1-2C0F-07D4-DE2C-297D30CB3A04}"/>
          </ac:spMkLst>
        </pc:spChg>
        <pc:spChg chg="add mod">
          <ac:chgData name="Mattia Ricchi" userId="f32205aa-be28-4967-b932-940bc9da5ed1" providerId="ADAL" clId="{BC776D61-657C-4E66-9FA1-80F0EF917912}" dt="2024-06-09T08:34:55.136" v="3047"/>
          <ac:spMkLst>
            <pc:docMk/>
            <pc:sldMk cId="1666797136" sldId="292"/>
            <ac:spMk id="12" creationId="{18A15507-F374-641F-AA8E-D009F51E6675}"/>
          </ac:spMkLst>
        </pc:spChg>
        <pc:spChg chg="mod">
          <ac:chgData name="Mattia Ricchi" userId="f32205aa-be28-4967-b932-940bc9da5ed1" providerId="ADAL" clId="{BC776D61-657C-4E66-9FA1-80F0EF917912}" dt="2024-06-08T07:28:59.498" v="615" actId="1076"/>
          <ac:spMkLst>
            <pc:docMk/>
            <pc:sldMk cId="1666797136" sldId="292"/>
            <ac:spMk id="34" creationId="{F0D66318-6A7A-A2F0-FD96-11A75BF0F5AD}"/>
          </ac:spMkLst>
        </pc:spChg>
        <pc:picChg chg="add mod">
          <ac:chgData name="Mattia Ricchi" userId="f32205aa-be28-4967-b932-940bc9da5ed1" providerId="ADAL" clId="{BC776D61-657C-4E66-9FA1-80F0EF917912}" dt="2024-06-08T08:49:19.491" v="965" actId="29295"/>
          <ac:picMkLst>
            <pc:docMk/>
            <pc:sldMk cId="1666797136" sldId="292"/>
            <ac:picMk id="9" creationId="{FD2CC08F-2937-19A4-D0EB-16C1E1599378}"/>
          </ac:picMkLst>
        </pc:picChg>
        <pc:cxnChg chg="add mod">
          <ac:chgData name="Mattia Ricchi" userId="f32205aa-be28-4967-b932-940bc9da5ed1" providerId="ADAL" clId="{BC776D61-657C-4E66-9FA1-80F0EF917912}" dt="2024-06-08T07:30:03.170" v="621" actId="14100"/>
          <ac:cxnSpMkLst>
            <pc:docMk/>
            <pc:sldMk cId="1666797136" sldId="292"/>
            <ac:cxnSpMk id="6" creationId="{A5E124CF-DA0D-B7AB-8426-9D80F20D3A4A}"/>
          </ac:cxnSpMkLst>
        </pc:cxnChg>
      </pc:sldChg>
      <pc:sldChg chg="addSp delSp modSp add del mod">
        <pc:chgData name="Mattia Ricchi" userId="f32205aa-be28-4967-b932-940bc9da5ed1" providerId="ADAL" clId="{BC776D61-657C-4E66-9FA1-80F0EF917912}" dt="2024-06-08T08:50:08.089" v="968" actId="2696"/>
        <pc:sldMkLst>
          <pc:docMk/>
          <pc:sldMk cId="2676126048" sldId="293"/>
        </pc:sldMkLst>
        <pc:spChg chg="mod">
          <ac:chgData name="Mattia Ricchi" userId="f32205aa-be28-4967-b932-940bc9da5ed1" providerId="ADAL" clId="{BC776D61-657C-4E66-9FA1-80F0EF917912}" dt="2024-06-08T07:35:08.163" v="693" actId="113"/>
          <ac:spMkLst>
            <pc:docMk/>
            <pc:sldMk cId="2676126048" sldId="293"/>
            <ac:spMk id="3" creationId="{4718B750-9732-AC58-91E9-25B5EA230675}"/>
          </ac:spMkLst>
        </pc:spChg>
        <pc:spChg chg="add mod">
          <ac:chgData name="Mattia Ricchi" userId="f32205aa-be28-4967-b932-940bc9da5ed1" providerId="ADAL" clId="{BC776D61-657C-4E66-9FA1-80F0EF917912}" dt="2024-06-08T07:32:54.376" v="666" actId="1076"/>
          <ac:spMkLst>
            <pc:docMk/>
            <pc:sldMk cId="2676126048" sldId="293"/>
            <ac:spMk id="7" creationId="{5E44874B-F26A-5368-E00E-BFA698FD2683}"/>
          </ac:spMkLst>
        </pc:spChg>
        <pc:spChg chg="add mod">
          <ac:chgData name="Mattia Ricchi" userId="f32205aa-be28-4967-b932-940bc9da5ed1" providerId="ADAL" clId="{BC776D61-657C-4E66-9FA1-80F0EF917912}" dt="2024-06-08T07:33:41.330" v="688" actId="207"/>
          <ac:spMkLst>
            <pc:docMk/>
            <pc:sldMk cId="2676126048" sldId="293"/>
            <ac:spMk id="8" creationId="{B17EA85F-9465-8870-5C7D-47D46E0B1BBB}"/>
          </ac:spMkLst>
        </pc:spChg>
        <pc:spChg chg="add del">
          <ac:chgData name="Mattia Ricchi" userId="f32205aa-be28-4967-b932-940bc9da5ed1" providerId="ADAL" clId="{BC776D61-657C-4E66-9FA1-80F0EF917912}" dt="2024-06-08T08:03:00.610" v="695" actId="478"/>
          <ac:spMkLst>
            <pc:docMk/>
            <pc:sldMk cId="2676126048" sldId="293"/>
            <ac:spMk id="10" creationId="{B2AB8815-90C9-DAC4-F22A-0828D8EFACA6}"/>
          </ac:spMkLst>
        </pc:spChg>
        <pc:spChg chg="add mod">
          <ac:chgData name="Mattia Ricchi" userId="f32205aa-be28-4967-b932-940bc9da5ed1" providerId="ADAL" clId="{BC776D61-657C-4E66-9FA1-80F0EF917912}" dt="2024-06-08T08:03:11.432" v="697" actId="1076"/>
          <ac:spMkLst>
            <pc:docMk/>
            <pc:sldMk cId="2676126048" sldId="293"/>
            <ac:spMk id="11" creationId="{868B4700-878B-612F-562C-9CE886288E24}"/>
          </ac:spMkLst>
        </pc:spChg>
        <pc:spChg chg="add mod">
          <ac:chgData name="Mattia Ricchi" userId="f32205aa-be28-4967-b932-940bc9da5ed1" providerId="ADAL" clId="{BC776D61-657C-4E66-9FA1-80F0EF917912}" dt="2024-06-08T08:03:31.627" v="712" actId="1076"/>
          <ac:spMkLst>
            <pc:docMk/>
            <pc:sldMk cId="2676126048" sldId="293"/>
            <ac:spMk id="12" creationId="{1C9431E5-2B11-298A-4C6B-8802CAE057B3}"/>
          </ac:spMkLst>
        </pc:spChg>
        <pc:spChg chg="add mod">
          <ac:chgData name="Mattia Ricchi" userId="f32205aa-be28-4967-b932-940bc9da5ed1" providerId="ADAL" clId="{BC776D61-657C-4E66-9FA1-80F0EF917912}" dt="2024-06-08T08:04:05.946" v="715" actId="1076"/>
          <ac:spMkLst>
            <pc:docMk/>
            <pc:sldMk cId="2676126048" sldId="293"/>
            <ac:spMk id="25" creationId="{E8A2E47C-7E14-A2B3-2BE2-5BB07DFD0706}"/>
          </ac:spMkLst>
        </pc:spChg>
        <pc:spChg chg="add mod">
          <ac:chgData name="Mattia Ricchi" userId="f32205aa-be28-4967-b932-940bc9da5ed1" providerId="ADAL" clId="{BC776D61-657C-4E66-9FA1-80F0EF917912}" dt="2024-06-08T08:04:05.946" v="715" actId="1076"/>
          <ac:spMkLst>
            <pc:docMk/>
            <pc:sldMk cId="2676126048" sldId="293"/>
            <ac:spMk id="29" creationId="{37297385-E127-FBF6-ABC8-FD3BE3A594FB}"/>
          </ac:spMkLst>
        </pc:spChg>
        <pc:spChg chg="add mod">
          <ac:chgData name="Mattia Ricchi" userId="f32205aa-be28-4967-b932-940bc9da5ed1" providerId="ADAL" clId="{BC776D61-657C-4E66-9FA1-80F0EF917912}" dt="2024-06-08T08:04:58.882" v="721" actId="13822"/>
          <ac:spMkLst>
            <pc:docMk/>
            <pc:sldMk cId="2676126048" sldId="293"/>
            <ac:spMk id="33" creationId="{F9B7C5F3-ECF7-C32E-A051-08CCCE650DAB}"/>
          </ac:spMkLst>
        </pc:spChg>
        <pc:spChg chg="add mod">
          <ac:chgData name="Mattia Ricchi" userId="f32205aa-be28-4967-b932-940bc9da5ed1" providerId="ADAL" clId="{BC776D61-657C-4E66-9FA1-80F0EF917912}" dt="2024-06-08T08:04:52.426" v="720" actId="14100"/>
          <ac:spMkLst>
            <pc:docMk/>
            <pc:sldMk cId="2676126048" sldId="293"/>
            <ac:spMk id="38" creationId="{32DD2D2E-43E5-263E-01E3-991503C51F62}"/>
          </ac:spMkLst>
        </pc:spChg>
        <pc:spChg chg="add mod">
          <ac:chgData name="Mattia Ricchi" userId="f32205aa-be28-4967-b932-940bc9da5ed1" providerId="ADAL" clId="{BC776D61-657C-4E66-9FA1-80F0EF917912}" dt="2024-06-08T08:48:10.978" v="958" actId="1076"/>
          <ac:spMkLst>
            <pc:docMk/>
            <pc:sldMk cId="2676126048" sldId="293"/>
            <ac:spMk id="39" creationId="{16C45EB4-69CC-3137-EBD1-C39CE25F210B}"/>
          </ac:spMkLst>
        </pc:spChg>
        <pc:spChg chg="add mod">
          <ac:chgData name="Mattia Ricchi" userId="f32205aa-be28-4967-b932-940bc9da5ed1" providerId="ADAL" clId="{BC776D61-657C-4E66-9FA1-80F0EF917912}" dt="2024-06-08T08:05:54.257" v="746" actId="790"/>
          <ac:spMkLst>
            <pc:docMk/>
            <pc:sldMk cId="2676126048" sldId="293"/>
            <ac:spMk id="40" creationId="{424BB55B-44EC-6085-00FA-14446D02EE53}"/>
          </ac:spMkLst>
        </pc:spChg>
      </pc:sldChg>
      <pc:sldChg chg="addSp modSp add mod">
        <pc:chgData name="Mattia Ricchi" userId="f32205aa-be28-4967-b932-940bc9da5ed1" providerId="ADAL" clId="{BC776D61-657C-4E66-9FA1-80F0EF917912}" dt="2024-06-09T08:34:56.668" v="3048"/>
        <pc:sldMkLst>
          <pc:docMk/>
          <pc:sldMk cId="2838854746" sldId="294"/>
        </pc:sldMkLst>
        <pc:spChg chg="mod">
          <ac:chgData name="Mattia Ricchi" userId="f32205aa-be28-4967-b932-940bc9da5ed1" providerId="ADAL" clId="{BC776D61-657C-4E66-9FA1-80F0EF917912}" dt="2024-06-08T13:49:04.018" v="2829"/>
          <ac:spMkLst>
            <pc:docMk/>
            <pc:sldMk cId="2838854746" sldId="294"/>
            <ac:spMk id="3" creationId="{4718B750-9732-AC58-91E9-25B5EA230675}"/>
          </ac:spMkLst>
        </pc:spChg>
        <pc:spChg chg="add mod">
          <ac:chgData name="Mattia Ricchi" userId="f32205aa-be28-4967-b932-940bc9da5ed1" providerId="ADAL" clId="{BC776D61-657C-4E66-9FA1-80F0EF917912}" dt="2024-06-08T12:40:41.332" v="2691"/>
          <ac:spMkLst>
            <pc:docMk/>
            <pc:sldMk cId="2838854746" sldId="294"/>
            <ac:spMk id="7" creationId="{578C60A7-8B95-966E-47E7-A5B4ADC3CE40}"/>
          </ac:spMkLst>
        </pc:spChg>
        <pc:spChg chg="add mod">
          <ac:chgData name="Mattia Ricchi" userId="f32205aa-be28-4967-b932-940bc9da5ed1" providerId="ADAL" clId="{BC776D61-657C-4E66-9FA1-80F0EF917912}" dt="2024-06-08T08:50:35.021" v="970" actId="113"/>
          <ac:spMkLst>
            <pc:docMk/>
            <pc:sldMk cId="2838854746" sldId="294"/>
            <ac:spMk id="9" creationId="{AA99D46C-C547-A43A-E425-13EC7A6A8163}"/>
          </ac:spMkLst>
        </pc:spChg>
        <pc:spChg chg="add mod">
          <ac:chgData name="Mattia Ricchi" userId="f32205aa-be28-4967-b932-940bc9da5ed1" providerId="ADAL" clId="{BC776D61-657C-4E66-9FA1-80F0EF917912}" dt="2024-06-08T08:50:38.590" v="972" actId="113"/>
          <ac:spMkLst>
            <pc:docMk/>
            <pc:sldMk cId="2838854746" sldId="294"/>
            <ac:spMk id="10" creationId="{C53A8D67-BEF9-2E0D-C291-2E83CED33F23}"/>
          </ac:spMkLst>
        </pc:spChg>
        <pc:spChg chg="add mod">
          <ac:chgData name="Mattia Ricchi" userId="f32205aa-be28-4967-b932-940bc9da5ed1" providerId="ADAL" clId="{BC776D61-657C-4E66-9FA1-80F0EF917912}" dt="2024-06-08T12:40:41.332" v="2691"/>
          <ac:spMkLst>
            <pc:docMk/>
            <pc:sldMk cId="2838854746" sldId="294"/>
            <ac:spMk id="11" creationId="{EB4FC2B0-7B14-D3F6-CE1B-23C0033350BD}"/>
          </ac:spMkLst>
        </pc:spChg>
        <pc:spChg chg="add mod">
          <ac:chgData name="Mattia Ricchi" userId="f32205aa-be28-4967-b932-940bc9da5ed1" providerId="ADAL" clId="{BC776D61-657C-4E66-9FA1-80F0EF917912}" dt="2024-06-08T12:40:50.467" v="2692"/>
          <ac:spMkLst>
            <pc:docMk/>
            <pc:sldMk cId="2838854746" sldId="294"/>
            <ac:spMk id="12" creationId="{AADED542-5142-712C-C7F8-DC8913B5C909}"/>
          </ac:spMkLst>
        </pc:spChg>
        <pc:spChg chg="add mod">
          <ac:chgData name="Mattia Ricchi" userId="f32205aa-be28-4967-b932-940bc9da5ed1" providerId="ADAL" clId="{BC776D61-657C-4E66-9FA1-80F0EF917912}" dt="2024-06-08T12:40:50.467" v="2692"/>
          <ac:spMkLst>
            <pc:docMk/>
            <pc:sldMk cId="2838854746" sldId="294"/>
            <ac:spMk id="25" creationId="{004DD790-3FA0-D385-C475-93D6628D5937}"/>
          </ac:spMkLst>
        </pc:spChg>
        <pc:spChg chg="add mod">
          <ac:chgData name="Mattia Ricchi" userId="f32205aa-be28-4967-b932-940bc9da5ed1" providerId="ADAL" clId="{BC776D61-657C-4E66-9FA1-80F0EF917912}" dt="2024-06-09T08:34:56.668" v="3048"/>
          <ac:spMkLst>
            <pc:docMk/>
            <pc:sldMk cId="2838854746" sldId="294"/>
            <ac:spMk id="29" creationId="{4BAC476D-F370-3B6E-49FC-90905C07A32C}"/>
          </ac:spMkLst>
        </pc:spChg>
        <pc:picChg chg="add">
          <ac:chgData name="Mattia Ricchi" userId="f32205aa-be28-4967-b932-940bc9da5ed1" providerId="ADAL" clId="{BC776D61-657C-4E66-9FA1-80F0EF917912}" dt="2024-06-08T08:47:17.703" v="954"/>
          <ac:picMkLst>
            <pc:docMk/>
            <pc:sldMk cId="2838854746" sldId="294"/>
            <ac:picMk id="7" creationId="{DCC7D4DE-A8B7-057F-28A7-11E5E0446332}"/>
          </ac:picMkLst>
        </pc:picChg>
        <pc:picChg chg="add mod">
          <ac:chgData name="Mattia Ricchi" userId="f32205aa-be28-4967-b932-940bc9da5ed1" providerId="ADAL" clId="{BC776D61-657C-4E66-9FA1-80F0EF917912}" dt="2024-06-08T08:49:01.096" v="961" actId="1076"/>
          <ac:picMkLst>
            <pc:docMk/>
            <pc:sldMk cId="2838854746" sldId="294"/>
            <ac:picMk id="8" creationId="{925CD4C3-5262-091E-FCBF-F47E407B5666}"/>
          </ac:picMkLst>
        </pc:picChg>
      </pc:sldChg>
      <pc:sldChg chg="add del">
        <pc:chgData name="Mattia Ricchi" userId="f32205aa-be28-4967-b932-940bc9da5ed1" providerId="ADAL" clId="{BC776D61-657C-4E66-9FA1-80F0EF917912}" dt="2024-06-08T08:46:46.214" v="952" actId="47"/>
        <pc:sldMkLst>
          <pc:docMk/>
          <pc:sldMk cId="3646173527" sldId="294"/>
        </pc:sldMkLst>
      </pc:sldChg>
      <pc:sldChg chg="delSp add mod modTransition">
        <pc:chgData name="Mattia Ricchi" userId="f32205aa-be28-4967-b932-940bc9da5ed1" providerId="ADAL" clId="{BC776D61-657C-4E66-9FA1-80F0EF917912}" dt="2024-06-09T09:50:38.039" v="3057" actId="478"/>
        <pc:sldMkLst>
          <pc:docMk/>
          <pc:sldMk cId="1048690945" sldId="295"/>
        </pc:sldMkLst>
        <pc:picChg chg="del">
          <ac:chgData name="Mattia Ricchi" userId="f32205aa-be28-4967-b932-940bc9da5ed1" providerId="ADAL" clId="{BC776D61-657C-4E66-9FA1-80F0EF917912}" dt="2024-06-09T09:50:38.039" v="3057" actId="478"/>
          <ac:picMkLst>
            <pc:docMk/>
            <pc:sldMk cId="1048690945" sldId="295"/>
            <ac:picMk id="16" creationId="{70322C89-729F-08DC-73E6-8FBC84B95287}"/>
          </ac:picMkLst>
        </pc:picChg>
        <pc:picChg chg="del">
          <ac:chgData name="Mattia Ricchi" userId="f32205aa-be28-4967-b932-940bc9da5ed1" providerId="ADAL" clId="{BC776D61-657C-4E66-9FA1-80F0EF917912}" dt="2024-06-09T09:50:37.539" v="3056" actId="478"/>
          <ac:picMkLst>
            <pc:docMk/>
            <pc:sldMk cId="1048690945" sldId="295"/>
            <ac:picMk id="17" creationId="{A080400F-6765-B137-D856-28C6A7D68999}"/>
          </ac:picMkLst>
        </pc:picChg>
        <pc:picChg chg="del">
          <ac:chgData name="Mattia Ricchi" userId="f32205aa-be28-4967-b932-940bc9da5ed1" providerId="ADAL" clId="{BC776D61-657C-4E66-9FA1-80F0EF917912}" dt="2024-06-09T09:50:36.988" v="3055" actId="478"/>
          <ac:picMkLst>
            <pc:docMk/>
            <pc:sldMk cId="1048690945" sldId="295"/>
            <ac:picMk id="18" creationId="{77DB9498-E089-3DDD-BEC8-9C3D911BB200}"/>
          </ac:picMkLst>
        </pc:picChg>
      </pc:sldChg>
    </pc:docChg>
  </pc:docChgLst>
  <pc:docChgLst>
    <pc:chgData name="Mattia Ricchi" userId="f32205aa-be28-4967-b932-940bc9da5ed1" providerId="ADAL" clId="{831C7489-300F-430D-B577-5B8253131E1D}"/>
    <pc:docChg chg="undo custSel addSld delSld modSld">
      <pc:chgData name="Mattia Ricchi" userId="f32205aa-be28-4967-b932-940bc9da5ed1" providerId="ADAL" clId="{831C7489-300F-430D-B577-5B8253131E1D}" dt="2024-09-30T14:12:53.843" v="1251" actId="207"/>
      <pc:docMkLst>
        <pc:docMk/>
      </pc:docMkLst>
      <pc:sldChg chg="addSp delSp modSp mod">
        <pc:chgData name="Mattia Ricchi" userId="f32205aa-be28-4967-b932-940bc9da5ed1" providerId="ADAL" clId="{831C7489-300F-430D-B577-5B8253131E1D}" dt="2024-09-30T09:37:26.536" v="98" actId="1076"/>
        <pc:sldMkLst>
          <pc:docMk/>
          <pc:sldMk cId="3085230404" sldId="263"/>
        </pc:sldMkLst>
        <pc:spChg chg="mod">
          <ac:chgData name="Mattia Ricchi" userId="f32205aa-be28-4967-b932-940bc9da5ed1" providerId="ADAL" clId="{831C7489-300F-430D-B577-5B8253131E1D}" dt="2024-09-30T09:37:26.536" v="98" actId="1076"/>
          <ac:spMkLst>
            <pc:docMk/>
            <pc:sldMk cId="3085230404" sldId="263"/>
            <ac:spMk id="2" creationId="{00000000-0000-0000-0000-000000000000}"/>
          </ac:spMkLst>
        </pc:spChg>
        <pc:spChg chg="mod">
          <ac:chgData name="Mattia Ricchi" userId="f32205aa-be28-4967-b932-940bc9da5ed1" providerId="ADAL" clId="{831C7489-300F-430D-B577-5B8253131E1D}" dt="2024-09-30T09:36:23.861" v="84" actId="1076"/>
          <ac:spMkLst>
            <pc:docMk/>
            <pc:sldMk cId="3085230404" sldId="263"/>
            <ac:spMk id="3" creationId="{00000000-0000-0000-0000-000000000000}"/>
          </ac:spMkLst>
        </pc:spChg>
        <pc:spChg chg="mod">
          <ac:chgData name="Mattia Ricchi" userId="f32205aa-be28-4967-b932-940bc9da5ed1" providerId="ADAL" clId="{831C7489-300F-430D-B577-5B8253131E1D}" dt="2024-09-30T09:36:17.957" v="83" actId="403"/>
          <ac:spMkLst>
            <pc:docMk/>
            <pc:sldMk cId="3085230404" sldId="263"/>
            <ac:spMk id="4" creationId="{00000000-0000-0000-0000-000000000000}"/>
          </ac:spMkLst>
        </pc:spChg>
        <pc:cxnChg chg="add del">
          <ac:chgData name="Mattia Ricchi" userId="f32205aa-be28-4967-b932-940bc9da5ed1" providerId="ADAL" clId="{831C7489-300F-430D-B577-5B8253131E1D}" dt="2024-09-30T09:36:47.516" v="88" actId="478"/>
          <ac:cxnSpMkLst>
            <pc:docMk/>
            <pc:sldMk cId="3085230404" sldId="263"/>
            <ac:cxnSpMk id="7" creationId="{9075A78C-9326-F07E-1FDF-8D7F1FC9F0C6}"/>
          </ac:cxnSpMkLst>
        </pc:cxnChg>
        <pc:cxnChg chg="add mod">
          <ac:chgData name="Mattia Ricchi" userId="f32205aa-be28-4967-b932-940bc9da5ed1" providerId="ADAL" clId="{831C7489-300F-430D-B577-5B8253131E1D}" dt="2024-09-30T09:37:08.697" v="93" actId="1076"/>
          <ac:cxnSpMkLst>
            <pc:docMk/>
            <pc:sldMk cId="3085230404" sldId="263"/>
            <ac:cxnSpMk id="12" creationId="{E8BB3F1D-7BE3-DB81-C92A-767EE923FD7F}"/>
          </ac:cxnSpMkLst>
        </pc:cxnChg>
      </pc:sldChg>
      <pc:sldChg chg="mod modShow">
        <pc:chgData name="Mattia Ricchi" userId="f32205aa-be28-4967-b932-940bc9da5ed1" providerId="ADAL" clId="{831C7489-300F-430D-B577-5B8253131E1D}" dt="2024-09-30T09:42:20.704" v="100" actId="729"/>
        <pc:sldMkLst>
          <pc:docMk/>
          <pc:sldMk cId="2606346116" sldId="266"/>
        </pc:sldMkLst>
      </pc:sldChg>
      <pc:sldChg chg="modSp mod">
        <pc:chgData name="Mattia Ricchi" userId="f32205aa-be28-4967-b932-940bc9da5ed1" providerId="ADAL" clId="{831C7489-300F-430D-B577-5B8253131E1D}" dt="2024-09-30T14:12:53.843" v="1251" actId="207"/>
        <pc:sldMkLst>
          <pc:docMk/>
          <pc:sldMk cId="2254969360" sldId="267"/>
        </pc:sldMkLst>
        <pc:spChg chg="mod">
          <ac:chgData name="Mattia Ricchi" userId="f32205aa-be28-4967-b932-940bc9da5ed1" providerId="ADAL" clId="{831C7489-300F-430D-B577-5B8253131E1D}" dt="2024-09-30T14:12:53.843" v="1251" actId="207"/>
          <ac:spMkLst>
            <pc:docMk/>
            <pc:sldMk cId="2254969360" sldId="267"/>
            <ac:spMk id="2" creationId="{00000000-0000-0000-0000-000000000000}"/>
          </ac:spMkLst>
        </pc:spChg>
        <pc:spChg chg="mod">
          <ac:chgData name="Mattia Ricchi" userId="f32205aa-be28-4967-b932-940bc9da5ed1" providerId="ADAL" clId="{831C7489-300F-430D-B577-5B8253131E1D}" dt="2024-09-30T09:48:14.679" v="122" actId="1076"/>
          <ac:spMkLst>
            <pc:docMk/>
            <pc:sldMk cId="2254969360" sldId="267"/>
            <ac:spMk id="3" creationId="{00000000-0000-0000-0000-000000000000}"/>
          </ac:spMkLst>
        </pc:spChg>
        <pc:spChg chg="mod">
          <ac:chgData name="Mattia Ricchi" userId="f32205aa-be28-4967-b932-940bc9da5ed1" providerId="ADAL" clId="{831C7489-300F-430D-B577-5B8253131E1D}" dt="2024-09-30T09:48:06.398" v="121" actId="1076"/>
          <ac:spMkLst>
            <pc:docMk/>
            <pc:sldMk cId="2254969360" sldId="267"/>
            <ac:spMk id="4" creationId="{00000000-0000-0000-0000-000000000000}"/>
          </ac:spMkLst>
        </pc:spChg>
        <pc:spChg chg="mod">
          <ac:chgData name="Mattia Ricchi" userId="f32205aa-be28-4967-b932-940bc9da5ed1" providerId="ADAL" clId="{831C7489-300F-430D-B577-5B8253131E1D}" dt="2024-09-30T09:47:20.819" v="112" actId="1076"/>
          <ac:spMkLst>
            <pc:docMk/>
            <pc:sldMk cId="2254969360" sldId="267"/>
            <ac:spMk id="9" creationId="{A178303C-ABB2-89BF-DFEB-EA9B4A59A8EF}"/>
          </ac:spMkLst>
        </pc:spChg>
      </pc:sldChg>
      <pc:sldChg chg="addSp modSp mod">
        <pc:chgData name="Mattia Ricchi" userId="f32205aa-be28-4967-b932-940bc9da5ed1" providerId="ADAL" clId="{831C7489-300F-430D-B577-5B8253131E1D}" dt="2024-09-30T14:11:49.235" v="1243" actId="207"/>
        <pc:sldMkLst>
          <pc:docMk/>
          <pc:sldMk cId="1228607061" sldId="268"/>
        </pc:sldMkLst>
        <pc:spChg chg="mod">
          <ac:chgData name="Mattia Ricchi" userId="f32205aa-be28-4967-b932-940bc9da5ed1" providerId="ADAL" clId="{831C7489-300F-430D-B577-5B8253131E1D}" dt="2024-09-30T12:40:52.529" v="357" actId="20577"/>
          <ac:spMkLst>
            <pc:docMk/>
            <pc:sldMk cId="1228607061" sldId="268"/>
            <ac:spMk id="2" creationId="{D78F01B0-F30C-A927-41FF-F2CED756656F}"/>
          </ac:spMkLst>
        </pc:spChg>
        <pc:spChg chg="mod">
          <ac:chgData name="Mattia Ricchi" userId="f32205aa-be28-4967-b932-940bc9da5ed1" providerId="ADAL" clId="{831C7489-300F-430D-B577-5B8253131E1D}" dt="2024-09-30T14:11:49.235" v="1243" actId="207"/>
          <ac:spMkLst>
            <pc:docMk/>
            <pc:sldMk cId="1228607061" sldId="268"/>
            <ac:spMk id="3" creationId="{A063CD08-4194-AD40-BDC1-F691F0B9739E}"/>
          </ac:spMkLst>
        </pc:spChg>
        <pc:picChg chg="add mod">
          <ac:chgData name="Mattia Ricchi" userId="f32205aa-be28-4967-b932-940bc9da5ed1" providerId="ADAL" clId="{831C7489-300F-430D-B577-5B8253131E1D}" dt="2024-09-30T10:43:01.728" v="352" actId="1076"/>
          <ac:picMkLst>
            <pc:docMk/>
            <pc:sldMk cId="1228607061" sldId="268"/>
            <ac:picMk id="7" creationId="{6AB61270-8AE5-E18F-7B65-7DFB37BB2616}"/>
          </ac:picMkLst>
        </pc:picChg>
      </pc:sldChg>
      <pc:sldChg chg="modSp mod">
        <pc:chgData name="Mattia Ricchi" userId="f32205aa-be28-4967-b932-940bc9da5ed1" providerId="ADAL" clId="{831C7489-300F-430D-B577-5B8253131E1D}" dt="2024-09-30T10:40:38.792" v="335" actId="14100"/>
        <pc:sldMkLst>
          <pc:docMk/>
          <pc:sldMk cId="4016896501" sldId="272"/>
        </pc:sldMkLst>
        <pc:spChg chg="mod">
          <ac:chgData name="Mattia Ricchi" userId="f32205aa-be28-4967-b932-940bc9da5ed1" providerId="ADAL" clId="{831C7489-300F-430D-B577-5B8253131E1D}" dt="2024-09-30T10:40:38.792" v="335" actId="14100"/>
          <ac:spMkLst>
            <pc:docMk/>
            <pc:sldMk cId="4016896501" sldId="272"/>
            <ac:spMk id="11" creationId="{EB05D3D0-0533-0704-D734-5BE76B484373}"/>
          </ac:spMkLst>
        </pc:spChg>
        <pc:cxnChg chg="mod">
          <ac:chgData name="Mattia Ricchi" userId="f32205aa-be28-4967-b932-940bc9da5ed1" providerId="ADAL" clId="{831C7489-300F-430D-B577-5B8253131E1D}" dt="2024-09-30T10:40:38.792" v="335" actId="14100"/>
          <ac:cxnSpMkLst>
            <pc:docMk/>
            <pc:sldMk cId="4016896501" sldId="272"/>
            <ac:cxnSpMk id="19" creationId="{DDB59130-BECD-C313-AE70-E064848D5F5E}"/>
          </ac:cxnSpMkLst>
        </pc:cxnChg>
      </pc:sldChg>
      <pc:sldChg chg="addSp delSp modSp mod">
        <pc:chgData name="Mattia Ricchi" userId="f32205aa-be28-4967-b932-940bc9da5ed1" providerId="ADAL" clId="{831C7489-300F-430D-B577-5B8253131E1D}" dt="2024-09-30T13:44:45.367" v="1239" actId="1076"/>
        <pc:sldMkLst>
          <pc:docMk/>
          <pc:sldMk cId="2630033500" sldId="273"/>
        </pc:sldMkLst>
        <pc:spChg chg="mod">
          <ac:chgData name="Mattia Ricchi" userId="f32205aa-be28-4967-b932-940bc9da5ed1" providerId="ADAL" clId="{831C7489-300F-430D-B577-5B8253131E1D}" dt="2024-09-30T13:01:13.684" v="368" actId="123"/>
          <ac:spMkLst>
            <pc:docMk/>
            <pc:sldMk cId="2630033500" sldId="273"/>
            <ac:spMk id="3" creationId="{699699D5-9834-CFCC-947F-2E6B092FE9CA}"/>
          </ac:spMkLst>
        </pc:spChg>
        <pc:spChg chg="del mod">
          <ac:chgData name="Mattia Ricchi" userId="f32205aa-be28-4967-b932-940bc9da5ed1" providerId="ADAL" clId="{831C7489-300F-430D-B577-5B8253131E1D}" dt="2024-09-30T13:41:06.104" v="1235" actId="478"/>
          <ac:spMkLst>
            <pc:docMk/>
            <pc:sldMk cId="2630033500" sldId="273"/>
            <ac:spMk id="6" creationId="{C48E4360-7342-9776-18CA-0F1A6DAB20B9}"/>
          </ac:spMkLst>
        </pc:spChg>
        <pc:picChg chg="add mod">
          <ac:chgData name="Mattia Ricchi" userId="f32205aa-be28-4967-b932-940bc9da5ed1" providerId="ADAL" clId="{831C7489-300F-430D-B577-5B8253131E1D}" dt="2024-09-30T13:41:27.864" v="1238" actId="1076"/>
          <ac:picMkLst>
            <pc:docMk/>
            <pc:sldMk cId="2630033500" sldId="273"/>
            <ac:picMk id="8" creationId="{1197C2A9-9C69-6BBE-7DAC-1F6BEC6A856D}"/>
          </ac:picMkLst>
        </pc:picChg>
        <pc:picChg chg="mod">
          <ac:chgData name="Mattia Ricchi" userId="f32205aa-be28-4967-b932-940bc9da5ed1" providerId="ADAL" clId="{831C7489-300F-430D-B577-5B8253131E1D}" dt="2024-09-30T13:44:45.367" v="1239" actId="1076"/>
          <ac:picMkLst>
            <pc:docMk/>
            <pc:sldMk cId="2630033500" sldId="273"/>
            <ac:picMk id="1030" creationId="{5073D21E-993B-D988-0745-D90C9A275250}"/>
          </ac:picMkLst>
        </pc:picChg>
      </pc:sldChg>
      <pc:sldChg chg="delSp modSp mod">
        <pc:chgData name="Mattia Ricchi" userId="f32205aa-be28-4967-b932-940bc9da5ed1" providerId="ADAL" clId="{831C7489-300F-430D-B577-5B8253131E1D}" dt="2024-09-30T14:12:26.594" v="1249" actId="113"/>
        <pc:sldMkLst>
          <pc:docMk/>
          <pc:sldMk cId="1393266179" sldId="274"/>
        </pc:sldMkLst>
        <pc:spChg chg="mod">
          <ac:chgData name="Mattia Ricchi" userId="f32205aa-be28-4967-b932-940bc9da5ed1" providerId="ADAL" clId="{831C7489-300F-430D-B577-5B8253131E1D}" dt="2024-09-30T13:25:55.712" v="919" actId="20577"/>
          <ac:spMkLst>
            <pc:docMk/>
            <pc:sldMk cId="1393266179" sldId="274"/>
            <ac:spMk id="2" creationId="{AA8B84AB-B44D-8087-08C3-5846B9793635}"/>
          </ac:spMkLst>
        </pc:spChg>
        <pc:spChg chg="mod">
          <ac:chgData name="Mattia Ricchi" userId="f32205aa-be28-4967-b932-940bc9da5ed1" providerId="ADAL" clId="{831C7489-300F-430D-B577-5B8253131E1D}" dt="2024-09-30T13:26:16.396" v="921" actId="1076"/>
          <ac:spMkLst>
            <pc:docMk/>
            <pc:sldMk cId="1393266179" sldId="274"/>
            <ac:spMk id="3" creationId="{A6560A65-7BB3-D805-A2C9-8228E402E9C3}"/>
          </ac:spMkLst>
        </pc:spChg>
        <pc:spChg chg="mod">
          <ac:chgData name="Mattia Ricchi" userId="f32205aa-be28-4967-b932-940bc9da5ed1" providerId="ADAL" clId="{831C7489-300F-430D-B577-5B8253131E1D}" dt="2024-09-30T14:12:26.594" v="1249" actId="113"/>
          <ac:spMkLst>
            <pc:docMk/>
            <pc:sldMk cId="1393266179" sldId="274"/>
            <ac:spMk id="9" creationId="{690505FD-FF96-D2F1-E02B-BD81F74A1EBE}"/>
          </ac:spMkLst>
        </pc:spChg>
        <pc:picChg chg="mod">
          <ac:chgData name="Mattia Ricchi" userId="f32205aa-be28-4967-b932-940bc9da5ed1" providerId="ADAL" clId="{831C7489-300F-430D-B577-5B8253131E1D}" dt="2024-09-30T13:26:16.396" v="921" actId="1076"/>
          <ac:picMkLst>
            <pc:docMk/>
            <pc:sldMk cId="1393266179" sldId="274"/>
            <ac:picMk id="8" creationId="{A94BB2E7-1E1E-12AE-5833-92EFB7CA0375}"/>
          </ac:picMkLst>
        </pc:picChg>
        <pc:picChg chg="mod">
          <ac:chgData name="Mattia Ricchi" userId="f32205aa-be28-4967-b932-940bc9da5ed1" providerId="ADAL" clId="{831C7489-300F-430D-B577-5B8253131E1D}" dt="2024-09-30T13:26:16.396" v="921" actId="1076"/>
          <ac:picMkLst>
            <pc:docMk/>
            <pc:sldMk cId="1393266179" sldId="274"/>
            <ac:picMk id="12" creationId="{4EDD63F8-2BC2-6EF4-9905-FDCE71A5EBC3}"/>
          </ac:picMkLst>
        </pc:picChg>
        <pc:picChg chg="mod">
          <ac:chgData name="Mattia Ricchi" userId="f32205aa-be28-4967-b932-940bc9da5ed1" providerId="ADAL" clId="{831C7489-300F-430D-B577-5B8253131E1D}" dt="2024-09-30T13:26:16.396" v="921" actId="1076"/>
          <ac:picMkLst>
            <pc:docMk/>
            <pc:sldMk cId="1393266179" sldId="274"/>
            <ac:picMk id="14" creationId="{E2774196-2F34-AFC6-143D-0D2AC7BFDC62}"/>
          </ac:picMkLst>
        </pc:picChg>
        <pc:picChg chg="del">
          <ac:chgData name="Mattia Ricchi" userId="f32205aa-be28-4967-b932-940bc9da5ed1" providerId="ADAL" clId="{831C7489-300F-430D-B577-5B8253131E1D}" dt="2024-09-30T13:25:51.555" v="918" actId="478"/>
          <ac:picMkLst>
            <pc:docMk/>
            <pc:sldMk cId="1393266179" sldId="274"/>
            <ac:picMk id="16" creationId="{0721E8BE-8EC6-DAAC-F29E-4B1438CED712}"/>
          </ac:picMkLst>
        </pc:picChg>
      </pc:sldChg>
      <pc:sldChg chg="addSp delSp modSp mod">
        <pc:chgData name="Mattia Ricchi" userId="f32205aa-be28-4967-b932-940bc9da5ed1" providerId="ADAL" clId="{831C7489-300F-430D-B577-5B8253131E1D}" dt="2024-09-30T13:39:44.770" v="1234" actId="207"/>
        <pc:sldMkLst>
          <pc:docMk/>
          <pc:sldMk cId="972731580" sldId="275"/>
        </pc:sldMkLst>
        <pc:spChg chg="mod">
          <ac:chgData name="Mattia Ricchi" userId="f32205aa-be28-4967-b932-940bc9da5ed1" providerId="ADAL" clId="{831C7489-300F-430D-B577-5B8253131E1D}" dt="2024-09-30T13:37:16.012" v="1224" actId="20577"/>
          <ac:spMkLst>
            <pc:docMk/>
            <pc:sldMk cId="972731580" sldId="275"/>
            <ac:spMk id="3" creationId="{4718B750-9732-AC58-91E9-25B5EA230675}"/>
          </ac:spMkLst>
        </pc:spChg>
        <pc:spChg chg="add mod">
          <ac:chgData name="Mattia Ricchi" userId="f32205aa-be28-4967-b932-940bc9da5ed1" providerId="ADAL" clId="{831C7489-300F-430D-B577-5B8253131E1D}" dt="2024-09-30T13:38:47.852" v="1230" actId="17032"/>
          <ac:spMkLst>
            <pc:docMk/>
            <pc:sldMk cId="972731580" sldId="275"/>
            <ac:spMk id="9" creationId="{686E0692-F395-0F70-4442-D10296F3CD6F}"/>
          </ac:spMkLst>
        </pc:spChg>
        <pc:spChg chg="add mod">
          <ac:chgData name="Mattia Ricchi" userId="f32205aa-be28-4967-b932-940bc9da5ed1" providerId="ADAL" clId="{831C7489-300F-430D-B577-5B8253131E1D}" dt="2024-09-30T13:38:47.852" v="1230" actId="17032"/>
          <ac:spMkLst>
            <pc:docMk/>
            <pc:sldMk cId="972731580" sldId="275"/>
            <ac:spMk id="10" creationId="{FA592056-B5F0-C1B0-9110-750BD68D1E74}"/>
          </ac:spMkLst>
        </pc:spChg>
        <pc:spChg chg="add mod">
          <ac:chgData name="Mattia Ricchi" userId="f32205aa-be28-4967-b932-940bc9da5ed1" providerId="ADAL" clId="{831C7489-300F-430D-B577-5B8253131E1D}" dt="2024-09-30T13:38:47.852" v="1230" actId="17032"/>
          <ac:spMkLst>
            <pc:docMk/>
            <pc:sldMk cId="972731580" sldId="275"/>
            <ac:spMk id="11" creationId="{277FE53F-B56E-DC87-108F-BF81AAA10664}"/>
          </ac:spMkLst>
        </pc:spChg>
        <pc:spChg chg="add mod">
          <ac:chgData name="Mattia Ricchi" userId="f32205aa-be28-4967-b932-940bc9da5ed1" providerId="ADAL" clId="{831C7489-300F-430D-B577-5B8253131E1D}" dt="2024-09-30T13:38:47.852" v="1230" actId="17032"/>
          <ac:spMkLst>
            <pc:docMk/>
            <pc:sldMk cId="972731580" sldId="275"/>
            <ac:spMk id="12" creationId="{DF65D402-BDA0-B863-17F6-352E933152E0}"/>
          </ac:spMkLst>
        </pc:spChg>
        <pc:spChg chg="add mod">
          <ac:chgData name="Mattia Ricchi" userId="f32205aa-be28-4967-b932-940bc9da5ed1" providerId="ADAL" clId="{831C7489-300F-430D-B577-5B8253131E1D}" dt="2024-09-30T13:38:47.852" v="1230" actId="17032"/>
          <ac:spMkLst>
            <pc:docMk/>
            <pc:sldMk cId="972731580" sldId="275"/>
            <ac:spMk id="25" creationId="{E9279CB2-DBBD-70B1-EC25-BDF7D54D4556}"/>
          </ac:spMkLst>
        </pc:spChg>
        <pc:spChg chg="del">
          <ac:chgData name="Mattia Ricchi" userId="f32205aa-be28-4967-b932-940bc9da5ed1" providerId="ADAL" clId="{831C7489-300F-430D-B577-5B8253131E1D}" dt="2024-09-30T13:37:40.887" v="1225" actId="478"/>
          <ac:spMkLst>
            <pc:docMk/>
            <pc:sldMk cId="972731580" sldId="275"/>
            <ac:spMk id="26" creationId="{2F704860-C60B-2803-E5E2-DFAE86B690E5}"/>
          </ac:spMkLst>
        </pc:spChg>
        <pc:spChg chg="del">
          <ac:chgData name="Mattia Ricchi" userId="f32205aa-be28-4967-b932-940bc9da5ed1" providerId="ADAL" clId="{831C7489-300F-430D-B577-5B8253131E1D}" dt="2024-09-30T13:37:45.968" v="1226" actId="478"/>
          <ac:spMkLst>
            <pc:docMk/>
            <pc:sldMk cId="972731580" sldId="275"/>
            <ac:spMk id="27" creationId="{BF4627FB-A9AF-50F4-FB6A-072855C0EBAB}"/>
          </ac:spMkLst>
        </pc:spChg>
        <pc:spChg chg="del">
          <ac:chgData name="Mattia Ricchi" userId="f32205aa-be28-4967-b932-940bc9da5ed1" providerId="ADAL" clId="{831C7489-300F-430D-B577-5B8253131E1D}" dt="2024-09-30T13:37:45.968" v="1226" actId="478"/>
          <ac:spMkLst>
            <pc:docMk/>
            <pc:sldMk cId="972731580" sldId="275"/>
            <ac:spMk id="28" creationId="{52788E84-1366-6BD6-8AED-BC8D1DFA71F1}"/>
          </ac:spMkLst>
        </pc:spChg>
        <pc:spChg chg="add mod">
          <ac:chgData name="Mattia Ricchi" userId="f32205aa-be28-4967-b932-940bc9da5ed1" providerId="ADAL" clId="{831C7489-300F-430D-B577-5B8253131E1D}" dt="2024-09-30T13:38:47.852" v="1230" actId="17032"/>
          <ac:spMkLst>
            <pc:docMk/>
            <pc:sldMk cId="972731580" sldId="275"/>
            <ac:spMk id="29" creationId="{508C7FBD-3DFA-C7CC-BDA2-C3E35A971D8B}"/>
          </ac:spMkLst>
        </pc:spChg>
        <pc:spChg chg="del">
          <ac:chgData name="Mattia Ricchi" userId="f32205aa-be28-4967-b932-940bc9da5ed1" providerId="ADAL" clId="{831C7489-300F-430D-B577-5B8253131E1D}" dt="2024-09-30T13:37:40.887" v="1225" actId="478"/>
          <ac:spMkLst>
            <pc:docMk/>
            <pc:sldMk cId="972731580" sldId="275"/>
            <ac:spMk id="30" creationId="{CDD5CA8D-F0E5-CACD-8F40-AC277930E21F}"/>
          </ac:spMkLst>
        </pc:spChg>
        <pc:spChg chg="del">
          <ac:chgData name="Mattia Ricchi" userId="f32205aa-be28-4967-b932-940bc9da5ed1" providerId="ADAL" clId="{831C7489-300F-430D-B577-5B8253131E1D}" dt="2024-09-30T13:37:45.968" v="1226" actId="478"/>
          <ac:spMkLst>
            <pc:docMk/>
            <pc:sldMk cId="972731580" sldId="275"/>
            <ac:spMk id="31" creationId="{EFF6CD5A-FCC5-3777-9DD0-F3CEF7FA6A79}"/>
          </ac:spMkLst>
        </pc:spChg>
        <pc:spChg chg="del">
          <ac:chgData name="Mattia Ricchi" userId="f32205aa-be28-4967-b932-940bc9da5ed1" providerId="ADAL" clId="{831C7489-300F-430D-B577-5B8253131E1D}" dt="2024-09-30T13:37:40.887" v="1225" actId="478"/>
          <ac:spMkLst>
            <pc:docMk/>
            <pc:sldMk cId="972731580" sldId="275"/>
            <ac:spMk id="32" creationId="{D02757C7-5D79-131F-6BF4-A191F1F553B4}"/>
          </ac:spMkLst>
        </pc:spChg>
        <pc:spChg chg="add mod">
          <ac:chgData name="Mattia Ricchi" userId="f32205aa-be28-4967-b932-940bc9da5ed1" providerId="ADAL" clId="{831C7489-300F-430D-B577-5B8253131E1D}" dt="2024-09-30T13:38:47.852" v="1230" actId="17032"/>
          <ac:spMkLst>
            <pc:docMk/>
            <pc:sldMk cId="972731580" sldId="275"/>
            <ac:spMk id="33" creationId="{4A37B8EE-84C1-C0F2-B6D0-B132D197606B}"/>
          </ac:spMkLst>
        </pc:spChg>
        <pc:spChg chg="del">
          <ac:chgData name="Mattia Ricchi" userId="f32205aa-be28-4967-b932-940bc9da5ed1" providerId="ADAL" clId="{831C7489-300F-430D-B577-5B8253131E1D}" dt="2024-09-30T13:37:40.887" v="1225" actId="478"/>
          <ac:spMkLst>
            <pc:docMk/>
            <pc:sldMk cId="972731580" sldId="275"/>
            <ac:spMk id="34" creationId="{F0D66318-6A7A-A2F0-FD96-11A75BF0F5AD}"/>
          </ac:spMkLst>
        </pc:spChg>
        <pc:spChg chg="del">
          <ac:chgData name="Mattia Ricchi" userId="f32205aa-be28-4967-b932-940bc9da5ed1" providerId="ADAL" clId="{831C7489-300F-430D-B577-5B8253131E1D}" dt="2024-09-30T13:37:40.887" v="1225" actId="478"/>
          <ac:spMkLst>
            <pc:docMk/>
            <pc:sldMk cId="972731580" sldId="275"/>
            <ac:spMk id="35" creationId="{AAA63CFC-901F-B40C-87A7-440A85362ED3}"/>
          </ac:spMkLst>
        </pc:spChg>
        <pc:spChg chg="del">
          <ac:chgData name="Mattia Ricchi" userId="f32205aa-be28-4967-b932-940bc9da5ed1" providerId="ADAL" clId="{831C7489-300F-430D-B577-5B8253131E1D}" dt="2024-09-30T13:37:40.887" v="1225" actId="478"/>
          <ac:spMkLst>
            <pc:docMk/>
            <pc:sldMk cId="972731580" sldId="275"/>
            <ac:spMk id="36" creationId="{D7E097E0-2AD2-F015-822D-49C8E54918AB}"/>
          </ac:spMkLst>
        </pc:spChg>
        <pc:spChg chg="add mod">
          <ac:chgData name="Mattia Ricchi" userId="f32205aa-be28-4967-b932-940bc9da5ed1" providerId="ADAL" clId="{831C7489-300F-430D-B577-5B8253131E1D}" dt="2024-09-30T13:38:47.852" v="1230" actId="17032"/>
          <ac:spMkLst>
            <pc:docMk/>
            <pc:sldMk cId="972731580" sldId="275"/>
            <ac:spMk id="40" creationId="{BA1B212E-3964-A92C-E853-5F32619AC059}"/>
          </ac:spMkLst>
        </pc:spChg>
        <pc:spChg chg="add mod">
          <ac:chgData name="Mattia Ricchi" userId="f32205aa-be28-4967-b932-940bc9da5ed1" providerId="ADAL" clId="{831C7489-300F-430D-B577-5B8253131E1D}" dt="2024-09-30T13:38:47.852" v="1230" actId="17032"/>
          <ac:spMkLst>
            <pc:docMk/>
            <pc:sldMk cId="972731580" sldId="275"/>
            <ac:spMk id="41" creationId="{95ED6FB8-454B-A113-62AB-ECCA2339440F}"/>
          </ac:spMkLst>
        </pc:spChg>
        <pc:spChg chg="add mod">
          <ac:chgData name="Mattia Ricchi" userId="f32205aa-be28-4967-b932-940bc9da5ed1" providerId="ADAL" clId="{831C7489-300F-430D-B577-5B8253131E1D}" dt="2024-09-30T13:39:29.471" v="1232" actId="17032"/>
          <ac:spMkLst>
            <pc:docMk/>
            <pc:sldMk cId="972731580" sldId="275"/>
            <ac:spMk id="42" creationId="{03F40260-7A34-AD89-AA93-4B70CE409B6C}"/>
          </ac:spMkLst>
        </pc:spChg>
        <pc:spChg chg="add mod">
          <ac:chgData name="Mattia Ricchi" userId="f32205aa-be28-4967-b932-940bc9da5ed1" providerId="ADAL" clId="{831C7489-300F-430D-B577-5B8253131E1D}" dt="2024-09-30T13:39:44.770" v="1234" actId="207"/>
          <ac:spMkLst>
            <pc:docMk/>
            <pc:sldMk cId="972731580" sldId="275"/>
            <ac:spMk id="43" creationId="{5C8E7753-2217-1877-8B24-CAA949CC0269}"/>
          </ac:spMkLst>
        </pc:spChg>
      </pc:sldChg>
      <pc:sldChg chg="addSp modSp mod">
        <pc:chgData name="Mattia Ricchi" userId="f32205aa-be28-4967-b932-940bc9da5ed1" providerId="ADAL" clId="{831C7489-300F-430D-B577-5B8253131E1D}" dt="2024-09-30T14:12:37.960" v="1250" actId="207"/>
        <pc:sldMkLst>
          <pc:docMk/>
          <pc:sldMk cId="631532118" sldId="276"/>
        </pc:sldMkLst>
        <pc:spChg chg="mod">
          <ac:chgData name="Mattia Ricchi" userId="f32205aa-be28-4967-b932-940bc9da5ed1" providerId="ADAL" clId="{831C7489-300F-430D-B577-5B8253131E1D}" dt="2024-09-30T14:12:37.960" v="1250" actId="207"/>
          <ac:spMkLst>
            <pc:docMk/>
            <pc:sldMk cId="631532118" sldId="276"/>
            <ac:spMk id="3" creationId="{A12F3965-0D19-E0E8-E0A3-D388F66F625F}"/>
          </ac:spMkLst>
        </pc:spChg>
        <pc:spChg chg="add mod ord">
          <ac:chgData name="Mattia Ricchi" userId="f32205aa-be28-4967-b932-940bc9da5ed1" providerId="ADAL" clId="{831C7489-300F-430D-B577-5B8253131E1D}" dt="2024-09-30T13:31:08.086" v="1203" actId="171"/>
          <ac:spMkLst>
            <pc:docMk/>
            <pc:sldMk cId="631532118" sldId="276"/>
            <ac:spMk id="7" creationId="{0DDF7043-788F-F92E-2710-49F838E433F7}"/>
          </ac:spMkLst>
        </pc:spChg>
      </pc:sldChg>
      <pc:sldChg chg="addSp modSp mod">
        <pc:chgData name="Mattia Ricchi" userId="f32205aa-be28-4967-b932-940bc9da5ed1" providerId="ADAL" clId="{831C7489-300F-430D-B577-5B8253131E1D}" dt="2024-09-30T13:22:29.456" v="896" actId="207"/>
        <pc:sldMkLst>
          <pc:docMk/>
          <pc:sldMk cId="159839055" sldId="279"/>
        </pc:sldMkLst>
        <pc:spChg chg="mod">
          <ac:chgData name="Mattia Ricchi" userId="f32205aa-be28-4967-b932-940bc9da5ed1" providerId="ADAL" clId="{831C7489-300F-430D-B577-5B8253131E1D}" dt="2024-09-30T13:21:12.329" v="890" actId="207"/>
          <ac:spMkLst>
            <pc:docMk/>
            <pc:sldMk cId="159839055" sldId="279"/>
            <ac:spMk id="3" creationId="{CDC8FA5A-4A7A-A0D7-CD3F-A6C6C837ED24}"/>
          </ac:spMkLst>
        </pc:spChg>
        <pc:spChg chg="mod">
          <ac:chgData name="Mattia Ricchi" userId="f32205aa-be28-4967-b932-940bc9da5ed1" providerId="ADAL" clId="{831C7489-300F-430D-B577-5B8253131E1D}" dt="2024-09-30T13:05:11.591" v="672" actId="1076"/>
          <ac:spMkLst>
            <pc:docMk/>
            <pc:sldMk cId="159839055" sldId="279"/>
            <ac:spMk id="14" creationId="{C6146808-C0C0-DF25-FEE7-133126019B7E}"/>
          </ac:spMkLst>
        </pc:spChg>
        <pc:spChg chg="mod">
          <ac:chgData name="Mattia Ricchi" userId="f32205aa-be28-4967-b932-940bc9da5ed1" providerId="ADAL" clId="{831C7489-300F-430D-B577-5B8253131E1D}" dt="2024-09-30T13:05:11.591" v="672" actId="1076"/>
          <ac:spMkLst>
            <pc:docMk/>
            <pc:sldMk cId="159839055" sldId="279"/>
            <ac:spMk id="15" creationId="{3B278CD7-54A6-866B-F150-28A86660DA86}"/>
          </ac:spMkLst>
        </pc:spChg>
        <pc:spChg chg="mod">
          <ac:chgData name="Mattia Ricchi" userId="f32205aa-be28-4967-b932-940bc9da5ed1" providerId="ADAL" clId="{831C7489-300F-430D-B577-5B8253131E1D}" dt="2024-09-30T13:22:29.456" v="896" actId="207"/>
          <ac:spMkLst>
            <pc:docMk/>
            <pc:sldMk cId="159839055" sldId="279"/>
            <ac:spMk id="16" creationId="{C922C6C2-2DBA-E07A-DE8C-BF271CD1D31B}"/>
          </ac:spMkLst>
        </pc:spChg>
        <pc:spChg chg="mod">
          <ac:chgData name="Mattia Ricchi" userId="f32205aa-be28-4967-b932-940bc9da5ed1" providerId="ADAL" clId="{831C7489-300F-430D-B577-5B8253131E1D}" dt="2024-09-30T13:22:29.456" v="896" actId="207"/>
          <ac:spMkLst>
            <pc:docMk/>
            <pc:sldMk cId="159839055" sldId="279"/>
            <ac:spMk id="17" creationId="{1F003D50-C510-5DD0-86CC-9BC045CD589A}"/>
          </ac:spMkLst>
        </pc:spChg>
        <pc:graphicFrameChg chg="add mod modGraphic">
          <ac:chgData name="Mattia Ricchi" userId="f32205aa-be28-4967-b932-940bc9da5ed1" providerId="ADAL" clId="{831C7489-300F-430D-B577-5B8253131E1D}" dt="2024-09-30T13:19:22.472" v="781" actId="1076"/>
          <ac:graphicFrameMkLst>
            <pc:docMk/>
            <pc:sldMk cId="159839055" sldId="279"/>
            <ac:graphicFrameMk id="2" creationId="{5B8A9068-D3C9-F882-D1E3-F16F9CE5A60C}"/>
          </ac:graphicFrameMkLst>
        </pc:graphicFrameChg>
        <pc:picChg chg="mod">
          <ac:chgData name="Mattia Ricchi" userId="f32205aa-be28-4967-b932-940bc9da5ed1" providerId="ADAL" clId="{831C7489-300F-430D-B577-5B8253131E1D}" dt="2024-09-30T13:22:20.808" v="895" actId="29295"/>
          <ac:picMkLst>
            <pc:docMk/>
            <pc:sldMk cId="159839055" sldId="279"/>
            <ac:picMk id="7" creationId="{95A1EB68-6218-E0A7-19A7-B83EE734ED5C}"/>
          </ac:picMkLst>
        </pc:picChg>
        <pc:picChg chg="mod">
          <ac:chgData name="Mattia Ricchi" userId="f32205aa-be28-4967-b932-940bc9da5ed1" providerId="ADAL" clId="{831C7489-300F-430D-B577-5B8253131E1D}" dt="2024-09-30T13:22:20.808" v="895" actId="29295"/>
          <ac:picMkLst>
            <pc:docMk/>
            <pc:sldMk cId="159839055" sldId="279"/>
            <ac:picMk id="9" creationId="{0FEC958B-86EA-440C-2217-FFDC241E4A67}"/>
          </ac:picMkLst>
        </pc:picChg>
        <pc:picChg chg="mod">
          <ac:chgData name="Mattia Ricchi" userId="f32205aa-be28-4967-b932-940bc9da5ed1" providerId="ADAL" clId="{831C7489-300F-430D-B577-5B8253131E1D}" dt="2024-09-30T13:05:11.591" v="672" actId="1076"/>
          <ac:picMkLst>
            <pc:docMk/>
            <pc:sldMk cId="159839055" sldId="279"/>
            <ac:picMk id="11" creationId="{A1BFB6D8-B5FF-09A0-594D-15FE666DAF69}"/>
          </ac:picMkLst>
        </pc:picChg>
        <pc:picChg chg="mod">
          <ac:chgData name="Mattia Ricchi" userId="f32205aa-be28-4967-b932-940bc9da5ed1" providerId="ADAL" clId="{831C7489-300F-430D-B577-5B8253131E1D}" dt="2024-09-30T13:05:11.591" v="672" actId="1076"/>
          <ac:picMkLst>
            <pc:docMk/>
            <pc:sldMk cId="159839055" sldId="279"/>
            <ac:picMk id="13" creationId="{E77C1C68-4221-FE3B-BDD8-C65D552B4171}"/>
          </ac:picMkLst>
        </pc:picChg>
      </pc:sldChg>
      <pc:sldChg chg="modTransition">
        <pc:chgData name="Mattia Ricchi" userId="f32205aa-be28-4967-b932-940bc9da5ed1" providerId="ADAL" clId="{831C7489-300F-430D-B577-5B8253131E1D}" dt="2024-09-30T10:39:32.846" v="333"/>
        <pc:sldMkLst>
          <pc:docMk/>
          <pc:sldMk cId="2679286379" sldId="282"/>
        </pc:sldMkLst>
      </pc:sldChg>
      <pc:sldChg chg="modTransition">
        <pc:chgData name="Mattia Ricchi" userId="f32205aa-be28-4967-b932-940bc9da5ed1" providerId="ADAL" clId="{831C7489-300F-430D-B577-5B8253131E1D}" dt="2024-09-30T10:39:28.652" v="331"/>
        <pc:sldMkLst>
          <pc:docMk/>
          <pc:sldMk cId="2507402364" sldId="283"/>
        </pc:sldMkLst>
      </pc:sldChg>
      <pc:sldChg chg="mod modShow">
        <pc:chgData name="Mattia Ricchi" userId="f32205aa-be28-4967-b932-940bc9da5ed1" providerId="ADAL" clId="{831C7489-300F-430D-B577-5B8253131E1D}" dt="2024-09-30T09:42:24.005" v="101" actId="729"/>
        <pc:sldMkLst>
          <pc:docMk/>
          <pc:sldMk cId="1415045101" sldId="288"/>
        </pc:sldMkLst>
      </pc:sldChg>
      <pc:sldChg chg="modSp mod modShow">
        <pc:chgData name="Mattia Ricchi" userId="f32205aa-be28-4967-b932-940bc9da5ed1" providerId="ADAL" clId="{831C7489-300F-430D-B577-5B8253131E1D}" dt="2024-09-30T14:11:08.433" v="1240" actId="207"/>
        <pc:sldMkLst>
          <pc:docMk/>
          <pc:sldMk cId="3369573779" sldId="289"/>
        </pc:sldMkLst>
        <pc:spChg chg="mod">
          <ac:chgData name="Mattia Ricchi" userId="f32205aa-be28-4967-b932-940bc9da5ed1" providerId="ADAL" clId="{831C7489-300F-430D-B577-5B8253131E1D}" dt="2024-09-30T14:11:08.433" v="1240" actId="207"/>
          <ac:spMkLst>
            <pc:docMk/>
            <pc:sldMk cId="3369573779" sldId="289"/>
            <ac:spMk id="6" creationId="{A3BE782E-3CCA-425E-E28A-C83752A3CDCE}"/>
          </ac:spMkLst>
        </pc:spChg>
      </pc:sldChg>
      <pc:sldChg chg="modTransition">
        <pc:chgData name="Mattia Ricchi" userId="f32205aa-be28-4967-b932-940bc9da5ed1" providerId="ADAL" clId="{831C7489-300F-430D-B577-5B8253131E1D}" dt="2024-09-30T10:41:07.393" v="339"/>
        <pc:sldMkLst>
          <pc:docMk/>
          <pc:sldMk cId="3468515433" sldId="290"/>
        </pc:sldMkLst>
      </pc:sldChg>
      <pc:sldChg chg="modTransition">
        <pc:chgData name="Mattia Ricchi" userId="f32205aa-be28-4967-b932-940bc9da5ed1" providerId="ADAL" clId="{831C7489-300F-430D-B577-5B8253131E1D}" dt="2024-09-30T10:41:02.226" v="337"/>
        <pc:sldMkLst>
          <pc:docMk/>
          <pc:sldMk cId="2184064925" sldId="291"/>
        </pc:sldMkLst>
      </pc:sldChg>
      <pc:sldChg chg="addSp delSp modSp mod modTransition">
        <pc:chgData name="Mattia Ricchi" userId="f32205aa-be28-4967-b932-940bc9da5ed1" providerId="ADAL" clId="{831C7489-300F-430D-B577-5B8253131E1D}" dt="2024-09-30T13:30:06.799" v="1194"/>
        <pc:sldMkLst>
          <pc:docMk/>
          <pc:sldMk cId="1666797136" sldId="292"/>
        </pc:sldMkLst>
        <pc:spChg chg="mod">
          <ac:chgData name="Mattia Ricchi" userId="f32205aa-be28-4967-b932-940bc9da5ed1" providerId="ADAL" clId="{831C7489-300F-430D-B577-5B8253131E1D}" dt="2024-09-30T13:29:29.050" v="1191" actId="20577"/>
          <ac:spMkLst>
            <pc:docMk/>
            <pc:sldMk cId="1666797136" sldId="292"/>
            <ac:spMk id="3" creationId="{4718B750-9732-AC58-91E9-25B5EA230675}"/>
          </ac:spMkLst>
        </pc:spChg>
        <pc:spChg chg="add mod">
          <ac:chgData name="Mattia Ricchi" userId="f32205aa-be28-4967-b932-940bc9da5ed1" providerId="ADAL" clId="{831C7489-300F-430D-B577-5B8253131E1D}" dt="2024-09-30T13:30:06.799" v="1194"/>
          <ac:spMkLst>
            <pc:docMk/>
            <pc:sldMk cId="1666797136" sldId="292"/>
            <ac:spMk id="25" creationId="{CEAA7B2C-8F35-9765-E63B-995367D23CA1}"/>
          </ac:spMkLst>
        </pc:spChg>
        <pc:spChg chg="del">
          <ac:chgData name="Mattia Ricchi" userId="f32205aa-be28-4967-b932-940bc9da5ed1" providerId="ADAL" clId="{831C7489-300F-430D-B577-5B8253131E1D}" dt="2024-09-30T13:29:42.587" v="1192" actId="478"/>
          <ac:spMkLst>
            <pc:docMk/>
            <pc:sldMk cId="1666797136" sldId="292"/>
            <ac:spMk id="26" creationId="{2F704860-C60B-2803-E5E2-DFAE86B690E5}"/>
          </ac:spMkLst>
        </pc:spChg>
        <pc:spChg chg="del">
          <ac:chgData name="Mattia Ricchi" userId="f32205aa-be28-4967-b932-940bc9da5ed1" providerId="ADAL" clId="{831C7489-300F-430D-B577-5B8253131E1D}" dt="2024-09-30T13:29:42.587" v="1192" actId="478"/>
          <ac:spMkLst>
            <pc:docMk/>
            <pc:sldMk cId="1666797136" sldId="292"/>
            <ac:spMk id="27" creationId="{BF4627FB-A9AF-50F4-FB6A-072855C0EBAB}"/>
          </ac:spMkLst>
        </pc:spChg>
        <pc:spChg chg="del">
          <ac:chgData name="Mattia Ricchi" userId="f32205aa-be28-4967-b932-940bc9da5ed1" providerId="ADAL" clId="{831C7489-300F-430D-B577-5B8253131E1D}" dt="2024-09-30T13:29:42.587" v="1192" actId="478"/>
          <ac:spMkLst>
            <pc:docMk/>
            <pc:sldMk cId="1666797136" sldId="292"/>
            <ac:spMk id="28" creationId="{52788E84-1366-6BD6-8AED-BC8D1DFA71F1}"/>
          </ac:spMkLst>
        </pc:spChg>
        <pc:spChg chg="add mod">
          <ac:chgData name="Mattia Ricchi" userId="f32205aa-be28-4967-b932-940bc9da5ed1" providerId="ADAL" clId="{831C7489-300F-430D-B577-5B8253131E1D}" dt="2024-09-30T13:30:06.799" v="1194"/>
          <ac:spMkLst>
            <pc:docMk/>
            <pc:sldMk cId="1666797136" sldId="292"/>
            <ac:spMk id="29" creationId="{53583917-FA39-98D4-32B5-E59CE431EF28}"/>
          </ac:spMkLst>
        </pc:spChg>
        <pc:spChg chg="del">
          <ac:chgData name="Mattia Ricchi" userId="f32205aa-be28-4967-b932-940bc9da5ed1" providerId="ADAL" clId="{831C7489-300F-430D-B577-5B8253131E1D}" dt="2024-09-30T13:29:42.587" v="1192" actId="478"/>
          <ac:spMkLst>
            <pc:docMk/>
            <pc:sldMk cId="1666797136" sldId="292"/>
            <ac:spMk id="30" creationId="{CDD5CA8D-F0E5-CACD-8F40-AC277930E21F}"/>
          </ac:spMkLst>
        </pc:spChg>
        <pc:spChg chg="del">
          <ac:chgData name="Mattia Ricchi" userId="f32205aa-be28-4967-b932-940bc9da5ed1" providerId="ADAL" clId="{831C7489-300F-430D-B577-5B8253131E1D}" dt="2024-09-30T13:29:42.587" v="1192" actId="478"/>
          <ac:spMkLst>
            <pc:docMk/>
            <pc:sldMk cId="1666797136" sldId="292"/>
            <ac:spMk id="31" creationId="{EFF6CD5A-FCC5-3777-9DD0-F3CEF7FA6A79}"/>
          </ac:spMkLst>
        </pc:spChg>
        <pc:spChg chg="del">
          <ac:chgData name="Mattia Ricchi" userId="f32205aa-be28-4967-b932-940bc9da5ed1" providerId="ADAL" clId="{831C7489-300F-430D-B577-5B8253131E1D}" dt="2024-09-30T13:29:45.923" v="1193" actId="478"/>
          <ac:spMkLst>
            <pc:docMk/>
            <pc:sldMk cId="1666797136" sldId="292"/>
            <ac:spMk id="32" creationId="{D02757C7-5D79-131F-6BF4-A191F1F553B4}"/>
          </ac:spMkLst>
        </pc:spChg>
        <pc:spChg chg="add mod">
          <ac:chgData name="Mattia Ricchi" userId="f32205aa-be28-4967-b932-940bc9da5ed1" providerId="ADAL" clId="{831C7489-300F-430D-B577-5B8253131E1D}" dt="2024-09-30T13:30:06.799" v="1194"/>
          <ac:spMkLst>
            <pc:docMk/>
            <pc:sldMk cId="1666797136" sldId="292"/>
            <ac:spMk id="33" creationId="{BE57D78B-01E3-1724-979C-9DC382CCC13A}"/>
          </ac:spMkLst>
        </pc:spChg>
        <pc:spChg chg="del">
          <ac:chgData name="Mattia Ricchi" userId="f32205aa-be28-4967-b932-940bc9da5ed1" providerId="ADAL" clId="{831C7489-300F-430D-B577-5B8253131E1D}" dt="2024-09-30T13:29:45.923" v="1193" actId="478"/>
          <ac:spMkLst>
            <pc:docMk/>
            <pc:sldMk cId="1666797136" sldId="292"/>
            <ac:spMk id="34" creationId="{F0D66318-6A7A-A2F0-FD96-11A75BF0F5AD}"/>
          </ac:spMkLst>
        </pc:spChg>
        <pc:spChg chg="del">
          <ac:chgData name="Mattia Ricchi" userId="f32205aa-be28-4967-b932-940bc9da5ed1" providerId="ADAL" clId="{831C7489-300F-430D-B577-5B8253131E1D}" dt="2024-09-30T13:29:45.923" v="1193" actId="478"/>
          <ac:spMkLst>
            <pc:docMk/>
            <pc:sldMk cId="1666797136" sldId="292"/>
            <ac:spMk id="35" creationId="{AAA63CFC-901F-B40C-87A7-440A85362ED3}"/>
          </ac:spMkLst>
        </pc:spChg>
        <pc:spChg chg="del">
          <ac:chgData name="Mattia Ricchi" userId="f32205aa-be28-4967-b932-940bc9da5ed1" providerId="ADAL" clId="{831C7489-300F-430D-B577-5B8253131E1D}" dt="2024-09-30T13:29:45.923" v="1193" actId="478"/>
          <ac:spMkLst>
            <pc:docMk/>
            <pc:sldMk cId="1666797136" sldId="292"/>
            <ac:spMk id="36" creationId="{D7E097E0-2AD2-F015-822D-49C8E54918AB}"/>
          </ac:spMkLst>
        </pc:spChg>
        <pc:spChg chg="add mod">
          <ac:chgData name="Mattia Ricchi" userId="f32205aa-be28-4967-b932-940bc9da5ed1" providerId="ADAL" clId="{831C7489-300F-430D-B577-5B8253131E1D}" dt="2024-09-30T13:30:06.799" v="1194"/>
          <ac:spMkLst>
            <pc:docMk/>
            <pc:sldMk cId="1666797136" sldId="292"/>
            <ac:spMk id="38" creationId="{D1CDE064-1E7A-4C27-DA9A-02A61DDC3A7D}"/>
          </ac:spMkLst>
        </pc:spChg>
        <pc:spChg chg="add mod">
          <ac:chgData name="Mattia Ricchi" userId="f32205aa-be28-4967-b932-940bc9da5ed1" providerId="ADAL" clId="{831C7489-300F-430D-B577-5B8253131E1D}" dt="2024-09-30T13:30:06.799" v="1194"/>
          <ac:spMkLst>
            <pc:docMk/>
            <pc:sldMk cId="1666797136" sldId="292"/>
            <ac:spMk id="39" creationId="{C3E3C86E-D55A-35BA-BA1E-18E1580A0481}"/>
          </ac:spMkLst>
        </pc:spChg>
        <pc:spChg chg="add mod">
          <ac:chgData name="Mattia Ricchi" userId="f32205aa-be28-4967-b932-940bc9da5ed1" providerId="ADAL" clId="{831C7489-300F-430D-B577-5B8253131E1D}" dt="2024-09-30T13:30:06.799" v="1194"/>
          <ac:spMkLst>
            <pc:docMk/>
            <pc:sldMk cId="1666797136" sldId="292"/>
            <ac:spMk id="40" creationId="{D41AC482-E54C-B56B-0FE4-EF66646A1714}"/>
          </ac:spMkLst>
        </pc:spChg>
        <pc:spChg chg="add mod">
          <ac:chgData name="Mattia Ricchi" userId="f32205aa-be28-4967-b932-940bc9da5ed1" providerId="ADAL" clId="{831C7489-300F-430D-B577-5B8253131E1D}" dt="2024-09-30T13:30:06.799" v="1194"/>
          <ac:spMkLst>
            <pc:docMk/>
            <pc:sldMk cId="1666797136" sldId="292"/>
            <ac:spMk id="41" creationId="{ED314692-24C0-3556-3551-ACC65D2CC5B7}"/>
          </ac:spMkLst>
        </pc:spChg>
        <pc:spChg chg="add mod">
          <ac:chgData name="Mattia Ricchi" userId="f32205aa-be28-4967-b932-940bc9da5ed1" providerId="ADAL" clId="{831C7489-300F-430D-B577-5B8253131E1D}" dt="2024-09-30T13:30:06.799" v="1194"/>
          <ac:spMkLst>
            <pc:docMk/>
            <pc:sldMk cId="1666797136" sldId="292"/>
            <ac:spMk id="42" creationId="{57D5DCBB-E098-522D-6AB9-0F3A1159D99E}"/>
          </ac:spMkLst>
        </pc:spChg>
        <pc:spChg chg="add mod">
          <ac:chgData name="Mattia Ricchi" userId="f32205aa-be28-4967-b932-940bc9da5ed1" providerId="ADAL" clId="{831C7489-300F-430D-B577-5B8253131E1D}" dt="2024-09-30T13:30:06.799" v="1194"/>
          <ac:spMkLst>
            <pc:docMk/>
            <pc:sldMk cId="1666797136" sldId="292"/>
            <ac:spMk id="43" creationId="{9941D663-67A1-78A1-E9C9-D28F72A43D0E}"/>
          </ac:spMkLst>
        </pc:spChg>
      </pc:sldChg>
      <pc:sldChg chg="modSp mod modTransition">
        <pc:chgData name="Mattia Ricchi" userId="f32205aa-be28-4967-b932-940bc9da5ed1" providerId="ADAL" clId="{831C7489-300F-430D-B577-5B8253131E1D}" dt="2024-09-30T12:56:21.950" v="359" actId="1076"/>
        <pc:sldMkLst>
          <pc:docMk/>
          <pc:sldMk cId="2838854746" sldId="294"/>
        </pc:sldMkLst>
        <pc:spChg chg="mod">
          <ac:chgData name="Mattia Ricchi" userId="f32205aa-be28-4967-b932-940bc9da5ed1" providerId="ADAL" clId="{831C7489-300F-430D-B577-5B8253131E1D}" dt="2024-09-30T12:55:39.267" v="358" actId="20577"/>
          <ac:spMkLst>
            <pc:docMk/>
            <pc:sldMk cId="2838854746" sldId="294"/>
            <ac:spMk id="3" creationId="{4718B750-9732-AC58-91E9-25B5EA230675}"/>
          </ac:spMkLst>
        </pc:spChg>
        <pc:spChg chg="mod">
          <ac:chgData name="Mattia Ricchi" userId="f32205aa-be28-4967-b932-940bc9da5ed1" providerId="ADAL" clId="{831C7489-300F-430D-B577-5B8253131E1D}" dt="2024-09-30T12:56:21.950" v="359" actId="1076"/>
          <ac:spMkLst>
            <pc:docMk/>
            <pc:sldMk cId="2838854746" sldId="294"/>
            <ac:spMk id="26" creationId="{2F704860-C60B-2803-E5E2-DFAE86B690E5}"/>
          </ac:spMkLst>
        </pc:spChg>
        <pc:spChg chg="mod">
          <ac:chgData name="Mattia Ricchi" userId="f32205aa-be28-4967-b932-940bc9da5ed1" providerId="ADAL" clId="{831C7489-300F-430D-B577-5B8253131E1D}" dt="2024-09-30T12:56:21.950" v="359" actId="1076"/>
          <ac:spMkLst>
            <pc:docMk/>
            <pc:sldMk cId="2838854746" sldId="294"/>
            <ac:spMk id="27" creationId="{BF4627FB-A9AF-50F4-FB6A-072855C0EBAB}"/>
          </ac:spMkLst>
        </pc:spChg>
        <pc:spChg chg="mod">
          <ac:chgData name="Mattia Ricchi" userId="f32205aa-be28-4967-b932-940bc9da5ed1" providerId="ADAL" clId="{831C7489-300F-430D-B577-5B8253131E1D}" dt="2024-09-30T12:56:21.950" v="359" actId="1076"/>
          <ac:spMkLst>
            <pc:docMk/>
            <pc:sldMk cId="2838854746" sldId="294"/>
            <ac:spMk id="28" creationId="{52788E84-1366-6BD6-8AED-BC8D1DFA71F1}"/>
          </ac:spMkLst>
        </pc:spChg>
        <pc:spChg chg="mod">
          <ac:chgData name="Mattia Ricchi" userId="f32205aa-be28-4967-b932-940bc9da5ed1" providerId="ADAL" clId="{831C7489-300F-430D-B577-5B8253131E1D}" dt="2024-09-30T12:56:21.950" v="359" actId="1076"/>
          <ac:spMkLst>
            <pc:docMk/>
            <pc:sldMk cId="2838854746" sldId="294"/>
            <ac:spMk id="30" creationId="{CDD5CA8D-F0E5-CACD-8F40-AC277930E21F}"/>
          </ac:spMkLst>
        </pc:spChg>
        <pc:spChg chg="mod">
          <ac:chgData name="Mattia Ricchi" userId="f32205aa-be28-4967-b932-940bc9da5ed1" providerId="ADAL" clId="{831C7489-300F-430D-B577-5B8253131E1D}" dt="2024-09-30T12:56:21.950" v="359" actId="1076"/>
          <ac:spMkLst>
            <pc:docMk/>
            <pc:sldMk cId="2838854746" sldId="294"/>
            <ac:spMk id="31" creationId="{EFF6CD5A-FCC5-3777-9DD0-F3CEF7FA6A79}"/>
          </ac:spMkLst>
        </pc:spChg>
        <pc:spChg chg="mod">
          <ac:chgData name="Mattia Ricchi" userId="f32205aa-be28-4967-b932-940bc9da5ed1" providerId="ADAL" clId="{831C7489-300F-430D-B577-5B8253131E1D}" dt="2024-09-30T12:56:21.950" v="359" actId="1076"/>
          <ac:spMkLst>
            <pc:docMk/>
            <pc:sldMk cId="2838854746" sldId="294"/>
            <ac:spMk id="32" creationId="{D02757C7-5D79-131F-6BF4-A191F1F553B4}"/>
          </ac:spMkLst>
        </pc:spChg>
        <pc:spChg chg="mod">
          <ac:chgData name="Mattia Ricchi" userId="f32205aa-be28-4967-b932-940bc9da5ed1" providerId="ADAL" clId="{831C7489-300F-430D-B577-5B8253131E1D}" dt="2024-09-30T12:56:21.950" v="359" actId="1076"/>
          <ac:spMkLst>
            <pc:docMk/>
            <pc:sldMk cId="2838854746" sldId="294"/>
            <ac:spMk id="34" creationId="{F0D66318-6A7A-A2F0-FD96-11A75BF0F5AD}"/>
          </ac:spMkLst>
        </pc:spChg>
        <pc:spChg chg="mod">
          <ac:chgData name="Mattia Ricchi" userId="f32205aa-be28-4967-b932-940bc9da5ed1" providerId="ADAL" clId="{831C7489-300F-430D-B577-5B8253131E1D}" dt="2024-09-30T12:56:21.950" v="359" actId="1076"/>
          <ac:spMkLst>
            <pc:docMk/>
            <pc:sldMk cId="2838854746" sldId="294"/>
            <ac:spMk id="35" creationId="{AAA63CFC-901F-B40C-87A7-440A85362ED3}"/>
          </ac:spMkLst>
        </pc:spChg>
        <pc:spChg chg="mod">
          <ac:chgData name="Mattia Ricchi" userId="f32205aa-be28-4967-b932-940bc9da5ed1" providerId="ADAL" clId="{831C7489-300F-430D-B577-5B8253131E1D}" dt="2024-09-30T12:56:21.950" v="359" actId="1076"/>
          <ac:spMkLst>
            <pc:docMk/>
            <pc:sldMk cId="2838854746" sldId="294"/>
            <ac:spMk id="36" creationId="{D7E097E0-2AD2-F015-822D-49C8E54918AB}"/>
          </ac:spMkLst>
        </pc:spChg>
      </pc:sldChg>
      <pc:sldChg chg="mod modShow">
        <pc:chgData name="Mattia Ricchi" userId="f32205aa-be28-4967-b932-940bc9da5ed1" providerId="ADAL" clId="{831C7489-300F-430D-B577-5B8253131E1D}" dt="2024-09-30T09:42:17.885" v="99" actId="729"/>
        <pc:sldMkLst>
          <pc:docMk/>
          <pc:sldMk cId="1048690945" sldId="295"/>
        </pc:sldMkLst>
      </pc:sldChg>
      <pc:sldChg chg="addSp delSp modSp add mod modTransition">
        <pc:chgData name="Mattia Ricchi" userId="f32205aa-be28-4967-b932-940bc9da5ed1" providerId="ADAL" clId="{831C7489-300F-430D-B577-5B8253131E1D}" dt="2024-09-30T10:33:20.194" v="327" actId="1076"/>
        <pc:sldMkLst>
          <pc:docMk/>
          <pc:sldMk cId="2003324052" sldId="296"/>
        </pc:sldMkLst>
        <pc:spChg chg="mod">
          <ac:chgData name="Mattia Ricchi" userId="f32205aa-be28-4967-b932-940bc9da5ed1" providerId="ADAL" clId="{831C7489-300F-430D-B577-5B8253131E1D}" dt="2024-09-30T09:55:21.329" v="161" actId="20577"/>
          <ac:spMkLst>
            <pc:docMk/>
            <pc:sldMk cId="2003324052" sldId="296"/>
            <ac:spMk id="2" creationId="{00000000-0000-0000-0000-000000000000}"/>
          </ac:spMkLst>
        </pc:spChg>
        <pc:spChg chg="del">
          <ac:chgData name="Mattia Ricchi" userId="f32205aa-be28-4967-b932-940bc9da5ed1" providerId="ADAL" clId="{831C7489-300F-430D-B577-5B8253131E1D}" dt="2024-09-30T09:55:35.325" v="165" actId="478"/>
          <ac:spMkLst>
            <pc:docMk/>
            <pc:sldMk cId="2003324052" sldId="296"/>
            <ac:spMk id="3" creationId="{00000000-0000-0000-0000-000000000000}"/>
          </ac:spMkLst>
        </pc:spChg>
        <pc:spChg chg="del">
          <ac:chgData name="Mattia Ricchi" userId="f32205aa-be28-4967-b932-940bc9da5ed1" providerId="ADAL" clId="{831C7489-300F-430D-B577-5B8253131E1D}" dt="2024-09-30T09:55:37.147" v="166" actId="478"/>
          <ac:spMkLst>
            <pc:docMk/>
            <pc:sldMk cId="2003324052" sldId="296"/>
            <ac:spMk id="9" creationId="{0317AF44-2A73-63AA-F4CA-F49A79C74799}"/>
          </ac:spMkLst>
        </pc:spChg>
        <pc:spChg chg="add mod">
          <ac:chgData name="Mattia Ricchi" userId="f32205aa-be28-4967-b932-940bc9da5ed1" providerId="ADAL" clId="{831C7489-300F-430D-B577-5B8253131E1D}" dt="2024-09-30T10:33:00.089" v="323" actId="403"/>
          <ac:spMkLst>
            <pc:docMk/>
            <pc:sldMk cId="2003324052" sldId="296"/>
            <ac:spMk id="11" creationId="{B3793ACD-A6BD-A158-D108-DE1234CBF52E}"/>
          </ac:spMkLst>
        </pc:spChg>
        <pc:spChg chg="del mod">
          <ac:chgData name="Mattia Ricchi" userId="f32205aa-be28-4967-b932-940bc9da5ed1" providerId="ADAL" clId="{831C7489-300F-430D-B577-5B8253131E1D}" dt="2024-09-30T09:55:44.672" v="170" actId="478"/>
          <ac:spMkLst>
            <pc:docMk/>
            <pc:sldMk cId="2003324052" sldId="296"/>
            <ac:spMk id="13" creationId="{476FDDB3-15AE-50B0-23CD-B6023B59AEBC}"/>
          </ac:spMkLst>
        </pc:spChg>
        <pc:spChg chg="add mod">
          <ac:chgData name="Mattia Ricchi" userId="f32205aa-be28-4967-b932-940bc9da5ed1" providerId="ADAL" clId="{831C7489-300F-430D-B577-5B8253131E1D}" dt="2024-09-30T10:33:20.194" v="327" actId="1076"/>
          <ac:spMkLst>
            <pc:docMk/>
            <pc:sldMk cId="2003324052" sldId="296"/>
            <ac:spMk id="16" creationId="{0C756ED2-B869-7CC9-A6DC-75EBFDBC22E6}"/>
          </ac:spMkLst>
        </pc:spChg>
        <pc:spChg chg="add mod">
          <ac:chgData name="Mattia Ricchi" userId="f32205aa-be28-4967-b932-940bc9da5ed1" providerId="ADAL" clId="{831C7489-300F-430D-B577-5B8253131E1D}" dt="2024-09-30T10:26:06.937" v="253"/>
          <ac:spMkLst>
            <pc:docMk/>
            <pc:sldMk cId="2003324052" sldId="296"/>
            <ac:spMk id="17" creationId="{0FDB0390-3011-59ED-B374-FEF2643E013E}"/>
          </ac:spMkLst>
        </pc:spChg>
        <pc:picChg chg="ord">
          <ac:chgData name="Mattia Ricchi" userId="f32205aa-be28-4967-b932-940bc9da5ed1" providerId="ADAL" clId="{831C7489-300F-430D-B577-5B8253131E1D}" dt="2024-09-30T10:14:44.001" v="181" actId="167"/>
          <ac:picMkLst>
            <pc:docMk/>
            <pc:sldMk cId="2003324052" sldId="296"/>
            <ac:picMk id="5" creationId="{D9AAD9BD-D9A8-4B27-572D-F9059DEBE9CE}"/>
          </ac:picMkLst>
        </pc:picChg>
        <pc:picChg chg="del">
          <ac:chgData name="Mattia Ricchi" userId="f32205aa-be28-4967-b932-940bc9da5ed1" providerId="ADAL" clId="{831C7489-300F-430D-B577-5B8253131E1D}" dt="2024-09-30T09:55:32.926" v="163" actId="478"/>
          <ac:picMkLst>
            <pc:docMk/>
            <pc:sldMk cId="2003324052" sldId="296"/>
            <ac:picMk id="6" creationId="{8C0DFA0F-C93C-9FF2-D82D-645EDF06CB6C}"/>
          </ac:picMkLst>
        </pc:picChg>
        <pc:picChg chg="del">
          <ac:chgData name="Mattia Ricchi" userId="f32205aa-be28-4967-b932-940bc9da5ed1" providerId="ADAL" clId="{831C7489-300F-430D-B577-5B8253131E1D}" dt="2024-09-30T09:55:42.900" v="168" actId="478"/>
          <ac:picMkLst>
            <pc:docMk/>
            <pc:sldMk cId="2003324052" sldId="296"/>
            <ac:picMk id="12" creationId="{36A4AEC6-111F-EB57-8166-7A81BA7D345E}"/>
          </ac:picMkLst>
        </pc:picChg>
        <pc:picChg chg="add mod ord">
          <ac:chgData name="Mattia Ricchi" userId="f32205aa-be28-4967-b932-940bc9da5ed1" providerId="ADAL" clId="{831C7489-300F-430D-B577-5B8253131E1D}" dt="2024-09-30T10:20:42.509" v="222"/>
          <ac:picMkLst>
            <pc:docMk/>
            <pc:sldMk cId="2003324052" sldId="296"/>
            <ac:picMk id="14" creationId="{AEFB8028-BE39-3B76-0B3D-190565C29F3D}"/>
          </ac:picMkLst>
        </pc:picChg>
        <pc:picChg chg="add mod">
          <ac:chgData name="Mattia Ricchi" userId="f32205aa-be28-4967-b932-940bc9da5ed1" providerId="ADAL" clId="{831C7489-300F-430D-B577-5B8253131E1D}" dt="2024-09-30T10:19:54.540" v="206" actId="1076"/>
          <ac:picMkLst>
            <pc:docMk/>
            <pc:sldMk cId="2003324052" sldId="296"/>
            <ac:picMk id="15" creationId="{152CD2E5-34BC-8BDC-0E70-1D0419F8EFC6}"/>
          </ac:picMkLst>
        </pc:picChg>
        <pc:cxnChg chg="del">
          <ac:chgData name="Mattia Ricchi" userId="f32205aa-be28-4967-b932-940bc9da5ed1" providerId="ADAL" clId="{831C7489-300F-430D-B577-5B8253131E1D}" dt="2024-09-30T09:55:34.048" v="164" actId="478"/>
          <ac:cxnSpMkLst>
            <pc:docMk/>
            <pc:sldMk cId="2003324052" sldId="296"/>
            <ac:cxnSpMk id="8" creationId="{3C04A5A1-C5CA-E1ED-4C32-3A71A9FDEB37}"/>
          </ac:cxnSpMkLst>
        </pc:cxnChg>
      </pc:sldChg>
      <pc:sldChg chg="new del">
        <pc:chgData name="Mattia Ricchi" userId="f32205aa-be28-4967-b932-940bc9da5ed1" providerId="ADAL" clId="{831C7489-300F-430D-B577-5B8253131E1D}" dt="2024-09-30T09:54:58.078" v="124" actId="680"/>
        <pc:sldMkLst>
          <pc:docMk/>
          <pc:sldMk cId="3694478736" sldId="296"/>
        </pc:sldMkLst>
      </pc:sldChg>
      <pc:sldChg chg="addSp modSp add mod modTransition">
        <pc:chgData name="Mattia Ricchi" userId="f32205aa-be28-4967-b932-940bc9da5ed1" providerId="ADAL" clId="{831C7489-300F-430D-B577-5B8253131E1D}" dt="2024-09-30T14:12:11.481" v="1245" actId="115"/>
        <pc:sldMkLst>
          <pc:docMk/>
          <pc:sldMk cId="2427314028" sldId="297"/>
        </pc:sldMkLst>
        <pc:spChg chg="mod">
          <ac:chgData name="Mattia Ricchi" userId="f32205aa-be28-4967-b932-940bc9da5ed1" providerId="ADAL" clId="{831C7489-300F-430D-B577-5B8253131E1D}" dt="2024-09-30T14:12:11.481" v="1245" actId="115"/>
          <ac:spMkLst>
            <pc:docMk/>
            <pc:sldMk cId="2427314028" sldId="297"/>
            <ac:spMk id="3" creationId="{CDC8FA5A-4A7A-A0D7-CD3F-A6C6C837ED24}"/>
          </ac:spMkLst>
        </pc:spChg>
        <pc:spChg chg="add mod">
          <ac:chgData name="Mattia Ricchi" userId="f32205aa-be28-4967-b932-940bc9da5ed1" providerId="ADAL" clId="{831C7489-300F-430D-B577-5B8253131E1D}" dt="2024-09-30T13:23:41.663" v="914" actId="1076"/>
          <ac:spMkLst>
            <pc:docMk/>
            <pc:sldMk cId="2427314028" sldId="297"/>
            <ac:spMk id="10" creationId="{A9E2D24F-FABE-F8EE-26DD-CD3F3AC5C8D6}"/>
          </ac:spMkLst>
        </pc:spChg>
        <pc:spChg chg="add mod">
          <ac:chgData name="Mattia Ricchi" userId="f32205aa-be28-4967-b932-940bc9da5ed1" providerId="ADAL" clId="{831C7489-300F-430D-B577-5B8253131E1D}" dt="2024-09-30T13:23:54.400" v="917" actId="14100"/>
          <ac:spMkLst>
            <pc:docMk/>
            <pc:sldMk cId="2427314028" sldId="297"/>
            <ac:spMk id="12" creationId="{23096F5D-1C93-4ADF-E1AD-D79B929DD3FB}"/>
          </ac:spMkLst>
        </pc:spChg>
      </pc:sldChg>
    </pc:docChg>
  </pc:docChgLst>
  <pc:docChgLst>
    <pc:chgData name="Mattia Ricchi" userId="f32205aa-be28-4967-b932-940bc9da5ed1" providerId="ADAL" clId="{EBD87502-EFFB-470E-8D99-6C5C1444111C}"/>
    <pc:docChg chg="undo custSel delSld modSld">
      <pc:chgData name="Mattia Ricchi" userId="f32205aa-be28-4967-b932-940bc9da5ed1" providerId="ADAL" clId="{EBD87502-EFFB-470E-8D99-6C5C1444111C}" dt="2024-10-16T09:18:58.166" v="87" actId="478"/>
      <pc:docMkLst>
        <pc:docMk/>
      </pc:docMkLst>
      <pc:sldChg chg="modSp mod">
        <pc:chgData name="Mattia Ricchi" userId="f32205aa-be28-4967-b932-940bc9da5ed1" providerId="ADAL" clId="{EBD87502-EFFB-470E-8D99-6C5C1444111C}" dt="2024-10-16T09:15:19.360" v="9" actId="122"/>
        <pc:sldMkLst>
          <pc:docMk/>
          <pc:sldMk cId="3085230404" sldId="263"/>
        </pc:sldMkLst>
        <pc:spChg chg="mod">
          <ac:chgData name="Mattia Ricchi" userId="f32205aa-be28-4967-b932-940bc9da5ed1" providerId="ADAL" clId="{EBD87502-EFFB-470E-8D99-6C5C1444111C}" dt="2024-10-16T09:15:19.360" v="9" actId="122"/>
          <ac:spMkLst>
            <pc:docMk/>
            <pc:sldMk cId="3085230404" sldId="263"/>
            <ac:spMk id="2" creationId="{00000000-0000-0000-0000-000000000000}"/>
          </ac:spMkLst>
        </pc:spChg>
        <pc:spChg chg="mod">
          <ac:chgData name="Mattia Ricchi" userId="f32205aa-be28-4967-b932-940bc9da5ed1" providerId="ADAL" clId="{EBD87502-EFFB-470E-8D99-6C5C1444111C}" dt="2024-10-15T09:32:13.192" v="7" actId="115"/>
          <ac:spMkLst>
            <pc:docMk/>
            <pc:sldMk cId="3085230404" sldId="263"/>
            <ac:spMk id="3" creationId="{00000000-0000-0000-0000-000000000000}"/>
          </ac:spMkLst>
        </pc:spChg>
      </pc:sldChg>
      <pc:sldChg chg="addSp delSp modSp mod">
        <pc:chgData name="Mattia Ricchi" userId="f32205aa-be28-4967-b932-940bc9da5ed1" providerId="ADAL" clId="{EBD87502-EFFB-470E-8D99-6C5C1444111C}" dt="2024-10-16T09:17:13.910" v="40" actId="478"/>
        <pc:sldMkLst>
          <pc:docMk/>
          <pc:sldMk cId="2606346116" sldId="266"/>
        </pc:sldMkLst>
        <pc:spChg chg="add mod">
          <ac:chgData name="Mattia Ricchi" userId="f32205aa-be28-4967-b932-940bc9da5ed1" providerId="ADAL" clId="{EBD87502-EFFB-470E-8D99-6C5C1444111C}" dt="2024-10-16T09:17:11.481" v="38"/>
          <ac:spMkLst>
            <pc:docMk/>
            <pc:sldMk cId="2606346116" sldId="266"/>
            <ac:spMk id="6" creationId="{48ECE1DF-E3FB-86BA-EF30-6044E24211C4}"/>
          </ac:spMkLst>
        </pc:spChg>
        <pc:picChg chg="del">
          <ac:chgData name="Mattia Ricchi" userId="f32205aa-be28-4967-b932-940bc9da5ed1" providerId="ADAL" clId="{EBD87502-EFFB-470E-8D99-6C5C1444111C}" dt="2024-10-16T09:17:13.910" v="40" actId="478"/>
          <ac:picMkLst>
            <pc:docMk/>
            <pc:sldMk cId="2606346116" sldId="266"/>
            <ac:picMk id="4" creationId="{A99EEF55-E9D0-C400-2969-6793727B749D}"/>
          </ac:picMkLst>
        </pc:picChg>
        <pc:picChg chg="del">
          <ac:chgData name="Mattia Ricchi" userId="f32205aa-be28-4967-b932-940bc9da5ed1" providerId="ADAL" clId="{EBD87502-EFFB-470E-8D99-6C5C1444111C}" dt="2024-10-16T09:17:13.154" v="39" actId="478"/>
          <ac:picMkLst>
            <pc:docMk/>
            <pc:sldMk cId="2606346116" sldId="266"/>
            <ac:picMk id="5" creationId="{78815C2C-0504-7C16-2A18-BB0CFCD1766C}"/>
          </ac:picMkLst>
        </pc:picChg>
      </pc:sldChg>
      <pc:sldChg chg="addSp delSp modSp mod">
        <pc:chgData name="Mattia Ricchi" userId="f32205aa-be28-4967-b932-940bc9da5ed1" providerId="ADAL" clId="{EBD87502-EFFB-470E-8D99-6C5C1444111C}" dt="2024-10-16T09:17:42.048" v="51" actId="478"/>
        <pc:sldMkLst>
          <pc:docMk/>
          <pc:sldMk cId="1228607061" sldId="268"/>
        </pc:sldMkLst>
        <pc:spChg chg="add mod">
          <ac:chgData name="Mattia Ricchi" userId="f32205aa-be28-4967-b932-940bc9da5ed1" providerId="ADAL" clId="{EBD87502-EFFB-470E-8D99-6C5C1444111C}" dt="2024-10-16T09:17:39.264" v="49"/>
          <ac:spMkLst>
            <pc:docMk/>
            <pc:sldMk cId="1228607061" sldId="268"/>
            <ac:spMk id="8" creationId="{34A80B9D-F792-8161-AFA4-347C0CC46D22}"/>
          </ac:spMkLst>
        </pc:spChg>
        <pc:picChg chg="del">
          <ac:chgData name="Mattia Ricchi" userId="f32205aa-be28-4967-b932-940bc9da5ed1" providerId="ADAL" clId="{EBD87502-EFFB-470E-8D99-6C5C1444111C}" dt="2024-10-16T09:17:42.048" v="51" actId="478"/>
          <ac:picMkLst>
            <pc:docMk/>
            <pc:sldMk cId="1228607061" sldId="268"/>
            <ac:picMk id="4" creationId="{BDF34793-20C4-74D0-4EE0-8E72D67B5F7D}"/>
          </ac:picMkLst>
        </pc:picChg>
        <pc:picChg chg="del">
          <ac:chgData name="Mattia Ricchi" userId="f32205aa-be28-4967-b932-940bc9da5ed1" providerId="ADAL" clId="{EBD87502-EFFB-470E-8D99-6C5C1444111C}" dt="2024-10-16T09:17:41.467" v="50" actId="478"/>
          <ac:picMkLst>
            <pc:docMk/>
            <pc:sldMk cId="1228607061" sldId="268"/>
            <ac:picMk id="5" creationId="{8CD9E6DB-5429-ECE1-8896-44CC281E1D38}"/>
          </ac:picMkLst>
        </pc:picChg>
      </pc:sldChg>
      <pc:sldChg chg="addSp delSp modSp mod">
        <pc:chgData name="Mattia Ricchi" userId="f32205aa-be28-4967-b932-940bc9da5ed1" providerId="ADAL" clId="{EBD87502-EFFB-470E-8D99-6C5C1444111C}" dt="2024-10-16T09:16:24.624" v="26" actId="1076"/>
        <pc:sldMkLst>
          <pc:docMk/>
          <pc:sldMk cId="1205212322" sldId="270"/>
        </pc:sldMkLst>
        <pc:spChg chg="add mod ord">
          <ac:chgData name="Mattia Ricchi" userId="f32205aa-be28-4967-b932-940bc9da5ed1" providerId="ADAL" clId="{EBD87502-EFFB-470E-8D99-6C5C1444111C}" dt="2024-10-16T09:16:24.624" v="26" actId="1076"/>
          <ac:spMkLst>
            <pc:docMk/>
            <pc:sldMk cId="1205212322" sldId="270"/>
            <ac:spMk id="22" creationId="{2B96A3B8-07D4-6BC1-814E-FE43F6D77A8F}"/>
          </ac:spMkLst>
        </pc:spChg>
        <pc:picChg chg="del">
          <ac:chgData name="Mattia Ricchi" userId="f32205aa-be28-4967-b932-940bc9da5ed1" providerId="ADAL" clId="{EBD87502-EFFB-470E-8D99-6C5C1444111C}" dt="2024-10-16T09:15:34.749" v="10" actId="478"/>
          <ac:picMkLst>
            <pc:docMk/>
            <pc:sldMk cId="1205212322" sldId="270"/>
            <ac:picMk id="4" creationId="{202DCFDF-4138-E689-04A8-68723387FEE6}"/>
          </ac:picMkLst>
        </pc:picChg>
        <pc:picChg chg="del">
          <ac:chgData name="Mattia Ricchi" userId="f32205aa-be28-4967-b932-940bc9da5ed1" providerId="ADAL" clId="{EBD87502-EFFB-470E-8D99-6C5C1444111C}" dt="2024-10-16T09:15:35.326" v="11" actId="478"/>
          <ac:picMkLst>
            <pc:docMk/>
            <pc:sldMk cId="1205212322" sldId="270"/>
            <ac:picMk id="5" creationId="{06517884-E061-F790-6C51-A8A448701B93}"/>
          </ac:picMkLst>
        </pc:picChg>
      </pc:sldChg>
      <pc:sldChg chg="addSp delSp modSp mod">
        <pc:chgData name="Mattia Ricchi" userId="f32205aa-be28-4967-b932-940bc9da5ed1" providerId="ADAL" clId="{EBD87502-EFFB-470E-8D99-6C5C1444111C}" dt="2024-10-16T09:17:51.721" v="54" actId="478"/>
        <pc:sldMkLst>
          <pc:docMk/>
          <pc:sldMk cId="4016896501" sldId="272"/>
        </pc:sldMkLst>
        <pc:spChg chg="add mod">
          <ac:chgData name="Mattia Ricchi" userId="f32205aa-be28-4967-b932-940bc9da5ed1" providerId="ADAL" clId="{EBD87502-EFFB-470E-8D99-6C5C1444111C}" dt="2024-10-16T09:17:49.569" v="52"/>
          <ac:spMkLst>
            <pc:docMk/>
            <pc:sldMk cId="4016896501" sldId="272"/>
            <ac:spMk id="7" creationId="{4C3EEC5A-7F65-8213-CFCC-16155EE40F7D}"/>
          </ac:spMkLst>
        </pc:spChg>
        <pc:picChg chg="del">
          <ac:chgData name="Mattia Ricchi" userId="f32205aa-be28-4967-b932-940bc9da5ed1" providerId="ADAL" clId="{EBD87502-EFFB-470E-8D99-6C5C1444111C}" dt="2024-10-16T09:17:51.721" v="54" actId="478"/>
          <ac:picMkLst>
            <pc:docMk/>
            <pc:sldMk cId="4016896501" sldId="272"/>
            <ac:picMk id="4" creationId="{39F0B1C2-CAC7-2EBF-75EF-55FEB30DA1BF}"/>
          </ac:picMkLst>
        </pc:picChg>
        <pc:picChg chg="del">
          <ac:chgData name="Mattia Ricchi" userId="f32205aa-be28-4967-b932-940bc9da5ed1" providerId="ADAL" clId="{EBD87502-EFFB-470E-8D99-6C5C1444111C}" dt="2024-10-16T09:17:51.249" v="53" actId="478"/>
          <ac:picMkLst>
            <pc:docMk/>
            <pc:sldMk cId="4016896501" sldId="272"/>
            <ac:picMk id="5" creationId="{4A2BEE8B-A8D2-AF61-119C-1B7BBF6FDC71}"/>
          </ac:picMkLst>
        </pc:picChg>
      </pc:sldChg>
      <pc:sldChg chg="addSp delSp modSp mod">
        <pc:chgData name="Mattia Ricchi" userId="f32205aa-be28-4967-b932-940bc9da5ed1" providerId="ADAL" clId="{EBD87502-EFFB-470E-8D99-6C5C1444111C}" dt="2024-10-16T09:18:17.530" v="66" actId="478"/>
        <pc:sldMkLst>
          <pc:docMk/>
          <pc:sldMk cId="2630033500" sldId="273"/>
        </pc:sldMkLst>
        <pc:spChg chg="add mod">
          <ac:chgData name="Mattia Ricchi" userId="f32205aa-be28-4967-b932-940bc9da5ed1" providerId="ADAL" clId="{EBD87502-EFFB-470E-8D99-6C5C1444111C}" dt="2024-10-16T09:18:15.141" v="64"/>
          <ac:spMkLst>
            <pc:docMk/>
            <pc:sldMk cId="2630033500" sldId="273"/>
            <ac:spMk id="6" creationId="{30A8C221-0A92-61C4-C5D9-05A817A6F2D3}"/>
          </ac:spMkLst>
        </pc:spChg>
        <pc:picChg chg="del">
          <ac:chgData name="Mattia Ricchi" userId="f32205aa-be28-4967-b932-940bc9da5ed1" providerId="ADAL" clId="{EBD87502-EFFB-470E-8D99-6C5C1444111C}" dt="2024-10-16T09:18:17.530" v="66" actId="478"/>
          <ac:picMkLst>
            <pc:docMk/>
            <pc:sldMk cId="2630033500" sldId="273"/>
            <ac:picMk id="4" creationId="{6E34BDA5-0A54-E220-B0EB-BC6A5C356B89}"/>
          </ac:picMkLst>
        </pc:picChg>
        <pc:picChg chg="del">
          <ac:chgData name="Mattia Ricchi" userId="f32205aa-be28-4967-b932-940bc9da5ed1" providerId="ADAL" clId="{EBD87502-EFFB-470E-8D99-6C5C1444111C}" dt="2024-10-16T09:18:16.947" v="65" actId="478"/>
          <ac:picMkLst>
            <pc:docMk/>
            <pc:sldMk cId="2630033500" sldId="273"/>
            <ac:picMk id="5" creationId="{09E9C554-B307-D812-A9F5-713265CB4700}"/>
          </ac:picMkLst>
        </pc:picChg>
      </pc:sldChg>
      <pc:sldChg chg="addSp delSp modSp mod">
        <pc:chgData name="Mattia Ricchi" userId="f32205aa-be28-4967-b932-940bc9da5ed1" providerId="ADAL" clId="{EBD87502-EFFB-470E-8D99-6C5C1444111C}" dt="2024-10-16T09:18:35.818" v="75" actId="478"/>
        <pc:sldMkLst>
          <pc:docMk/>
          <pc:sldMk cId="1393266179" sldId="274"/>
        </pc:sldMkLst>
        <pc:spChg chg="add mod">
          <ac:chgData name="Mattia Ricchi" userId="f32205aa-be28-4967-b932-940bc9da5ed1" providerId="ADAL" clId="{EBD87502-EFFB-470E-8D99-6C5C1444111C}" dt="2024-10-16T09:18:33.651" v="73"/>
          <ac:spMkLst>
            <pc:docMk/>
            <pc:sldMk cId="1393266179" sldId="274"/>
            <ac:spMk id="10" creationId="{04FBC107-9E93-0CC5-5972-87F25A7B40C4}"/>
          </ac:spMkLst>
        </pc:spChg>
        <pc:picChg chg="del">
          <ac:chgData name="Mattia Ricchi" userId="f32205aa-be28-4967-b932-940bc9da5ed1" providerId="ADAL" clId="{EBD87502-EFFB-470E-8D99-6C5C1444111C}" dt="2024-10-16T09:18:35.818" v="75" actId="478"/>
          <ac:picMkLst>
            <pc:docMk/>
            <pc:sldMk cId="1393266179" sldId="274"/>
            <ac:picMk id="4" creationId="{5502A91D-3A5C-3239-4FEF-5E20B3CF8A29}"/>
          </ac:picMkLst>
        </pc:picChg>
        <pc:picChg chg="del">
          <ac:chgData name="Mattia Ricchi" userId="f32205aa-be28-4967-b932-940bc9da5ed1" providerId="ADAL" clId="{EBD87502-EFFB-470E-8D99-6C5C1444111C}" dt="2024-10-16T09:18:35.215" v="74" actId="478"/>
          <ac:picMkLst>
            <pc:docMk/>
            <pc:sldMk cId="1393266179" sldId="274"/>
            <ac:picMk id="5" creationId="{97D7C61F-2D03-9B4A-D05A-080815EE9AF7}"/>
          </ac:picMkLst>
        </pc:picChg>
      </pc:sldChg>
      <pc:sldChg chg="addSp delSp modSp mod">
        <pc:chgData name="Mattia Ricchi" userId="f32205aa-be28-4967-b932-940bc9da5ed1" providerId="ADAL" clId="{EBD87502-EFFB-470E-8D99-6C5C1444111C}" dt="2024-10-16T09:18:43.290" v="78" actId="478"/>
        <pc:sldMkLst>
          <pc:docMk/>
          <pc:sldMk cId="972731580" sldId="275"/>
        </pc:sldMkLst>
        <pc:spChg chg="add mod">
          <ac:chgData name="Mattia Ricchi" userId="f32205aa-be28-4967-b932-940bc9da5ed1" providerId="ADAL" clId="{EBD87502-EFFB-470E-8D99-6C5C1444111C}" dt="2024-10-16T09:18:41.013" v="76"/>
          <ac:spMkLst>
            <pc:docMk/>
            <pc:sldMk cId="972731580" sldId="275"/>
            <ac:spMk id="26" creationId="{52D43D12-A5C5-2332-31EA-2850E7F9D255}"/>
          </ac:spMkLst>
        </pc:spChg>
        <pc:picChg chg="del">
          <ac:chgData name="Mattia Ricchi" userId="f32205aa-be28-4967-b932-940bc9da5ed1" providerId="ADAL" clId="{EBD87502-EFFB-470E-8D99-6C5C1444111C}" dt="2024-10-16T09:18:43.290" v="78" actId="478"/>
          <ac:picMkLst>
            <pc:docMk/>
            <pc:sldMk cId="972731580" sldId="275"/>
            <ac:picMk id="4" creationId="{DB7959CA-2691-1B48-8C2C-8AB9AAA7F086}"/>
          </ac:picMkLst>
        </pc:picChg>
        <pc:picChg chg="del">
          <ac:chgData name="Mattia Ricchi" userId="f32205aa-be28-4967-b932-940bc9da5ed1" providerId="ADAL" clId="{EBD87502-EFFB-470E-8D99-6C5C1444111C}" dt="2024-10-16T09:18:42.690" v="77" actId="478"/>
          <ac:picMkLst>
            <pc:docMk/>
            <pc:sldMk cId="972731580" sldId="275"/>
            <ac:picMk id="5" creationId="{1356220E-E1C2-85DE-98B3-7AF9E35F8D36}"/>
          </ac:picMkLst>
        </pc:picChg>
      </pc:sldChg>
      <pc:sldChg chg="del">
        <pc:chgData name="Mattia Ricchi" userId="f32205aa-be28-4967-b932-940bc9da5ed1" providerId="ADAL" clId="{EBD87502-EFFB-470E-8D99-6C5C1444111C}" dt="2024-10-15T09:33:39.679" v="8" actId="47"/>
        <pc:sldMkLst>
          <pc:docMk/>
          <pc:sldMk cId="631532118" sldId="276"/>
        </pc:sldMkLst>
      </pc:sldChg>
      <pc:sldChg chg="addSp delSp modSp mod">
        <pc:chgData name="Mattia Ricchi" userId="f32205aa-be28-4967-b932-940bc9da5ed1" providerId="ADAL" clId="{EBD87502-EFFB-470E-8D99-6C5C1444111C}" dt="2024-10-16T09:18:23.256" v="69" actId="478"/>
        <pc:sldMkLst>
          <pc:docMk/>
          <pc:sldMk cId="159839055" sldId="279"/>
        </pc:sldMkLst>
        <pc:spChg chg="add mod">
          <ac:chgData name="Mattia Ricchi" userId="f32205aa-be28-4967-b932-940bc9da5ed1" providerId="ADAL" clId="{EBD87502-EFFB-470E-8D99-6C5C1444111C}" dt="2024-10-16T09:18:21.125" v="67"/>
          <ac:spMkLst>
            <pc:docMk/>
            <pc:sldMk cId="159839055" sldId="279"/>
            <ac:spMk id="10" creationId="{D142B1B7-EC5A-A029-6617-D0ED8673ACFA}"/>
          </ac:spMkLst>
        </pc:spChg>
        <pc:picChg chg="del">
          <ac:chgData name="Mattia Ricchi" userId="f32205aa-be28-4967-b932-940bc9da5ed1" providerId="ADAL" clId="{EBD87502-EFFB-470E-8D99-6C5C1444111C}" dt="2024-10-16T09:18:23.256" v="69" actId="478"/>
          <ac:picMkLst>
            <pc:docMk/>
            <pc:sldMk cId="159839055" sldId="279"/>
            <ac:picMk id="4" creationId="{EC6E7E0B-0B64-18BA-718A-01D233D8F181}"/>
          </ac:picMkLst>
        </pc:picChg>
        <pc:picChg chg="del">
          <ac:chgData name="Mattia Ricchi" userId="f32205aa-be28-4967-b932-940bc9da5ed1" providerId="ADAL" clId="{EBD87502-EFFB-470E-8D99-6C5C1444111C}" dt="2024-10-16T09:18:22.785" v="68" actId="478"/>
          <ac:picMkLst>
            <pc:docMk/>
            <pc:sldMk cId="159839055" sldId="279"/>
            <ac:picMk id="5" creationId="{E7A7482E-D0FC-3AC0-F070-527787AA2F7E}"/>
          </ac:picMkLst>
        </pc:picChg>
      </pc:sldChg>
      <pc:sldChg chg="addSp delSp modSp mod">
        <pc:chgData name="Mattia Ricchi" userId="f32205aa-be28-4967-b932-940bc9da5ed1" providerId="ADAL" clId="{EBD87502-EFFB-470E-8D99-6C5C1444111C}" dt="2024-10-16T09:16:58.542" v="34" actId="167"/>
        <pc:sldMkLst>
          <pc:docMk/>
          <pc:sldMk cId="2679286379" sldId="282"/>
        </pc:sldMkLst>
        <pc:spChg chg="add mod ord">
          <ac:chgData name="Mattia Ricchi" userId="f32205aa-be28-4967-b932-940bc9da5ed1" providerId="ADAL" clId="{EBD87502-EFFB-470E-8D99-6C5C1444111C}" dt="2024-10-16T09:16:58.542" v="34" actId="167"/>
          <ac:spMkLst>
            <pc:docMk/>
            <pc:sldMk cId="2679286379" sldId="282"/>
            <ac:spMk id="20" creationId="{F4943F3E-EB66-4B42-B534-3831B9DB9F3B}"/>
          </ac:spMkLst>
        </pc:spChg>
        <pc:picChg chg="del">
          <ac:chgData name="Mattia Ricchi" userId="f32205aa-be28-4967-b932-940bc9da5ed1" providerId="ADAL" clId="{EBD87502-EFFB-470E-8D99-6C5C1444111C}" dt="2024-10-16T09:16:42.651" v="32" actId="478"/>
          <ac:picMkLst>
            <pc:docMk/>
            <pc:sldMk cId="2679286379" sldId="282"/>
            <ac:picMk id="4" creationId="{202DCFDF-4138-E689-04A8-68723387FEE6}"/>
          </ac:picMkLst>
        </pc:picChg>
        <pc:picChg chg="del">
          <ac:chgData name="Mattia Ricchi" userId="f32205aa-be28-4967-b932-940bc9da5ed1" providerId="ADAL" clId="{EBD87502-EFFB-470E-8D99-6C5C1444111C}" dt="2024-10-16T09:16:41.982" v="31" actId="478"/>
          <ac:picMkLst>
            <pc:docMk/>
            <pc:sldMk cId="2679286379" sldId="282"/>
            <ac:picMk id="5" creationId="{06517884-E061-F790-6C51-A8A448701B93}"/>
          </ac:picMkLst>
        </pc:picChg>
      </pc:sldChg>
      <pc:sldChg chg="addSp delSp modSp mod">
        <pc:chgData name="Mattia Ricchi" userId="f32205aa-be28-4967-b932-940bc9da5ed1" providerId="ADAL" clId="{EBD87502-EFFB-470E-8D99-6C5C1444111C}" dt="2024-10-16T09:16:51.990" v="33" actId="167"/>
        <pc:sldMkLst>
          <pc:docMk/>
          <pc:sldMk cId="2507402364" sldId="283"/>
        </pc:sldMkLst>
        <pc:spChg chg="add mod ord">
          <ac:chgData name="Mattia Ricchi" userId="f32205aa-be28-4967-b932-940bc9da5ed1" providerId="ADAL" clId="{EBD87502-EFFB-470E-8D99-6C5C1444111C}" dt="2024-10-16T09:16:51.990" v="33" actId="167"/>
          <ac:spMkLst>
            <pc:docMk/>
            <pc:sldMk cId="2507402364" sldId="283"/>
            <ac:spMk id="22" creationId="{D1EC5A6B-37DA-FA44-92FF-F5B40D201882}"/>
          </ac:spMkLst>
        </pc:spChg>
        <pc:picChg chg="del">
          <ac:chgData name="Mattia Ricchi" userId="f32205aa-be28-4967-b932-940bc9da5ed1" providerId="ADAL" clId="{EBD87502-EFFB-470E-8D99-6C5C1444111C}" dt="2024-10-16T09:16:35.611" v="29" actId="478"/>
          <ac:picMkLst>
            <pc:docMk/>
            <pc:sldMk cId="2507402364" sldId="283"/>
            <ac:picMk id="4" creationId="{202DCFDF-4138-E689-04A8-68723387FEE6}"/>
          </ac:picMkLst>
        </pc:picChg>
        <pc:picChg chg="del">
          <ac:chgData name="Mattia Ricchi" userId="f32205aa-be28-4967-b932-940bc9da5ed1" providerId="ADAL" clId="{EBD87502-EFFB-470E-8D99-6C5C1444111C}" dt="2024-10-16T09:16:34.746" v="28" actId="478"/>
          <ac:picMkLst>
            <pc:docMk/>
            <pc:sldMk cId="2507402364" sldId="283"/>
            <ac:picMk id="5" creationId="{06517884-E061-F790-6C51-A8A448701B93}"/>
          </ac:picMkLst>
        </pc:picChg>
      </pc:sldChg>
      <pc:sldChg chg="addSp delSp modSp mod">
        <pc:chgData name="Mattia Ricchi" userId="f32205aa-be28-4967-b932-940bc9da5ed1" providerId="ADAL" clId="{EBD87502-EFFB-470E-8D99-6C5C1444111C}" dt="2024-10-16T09:17:58.419" v="57" actId="478"/>
        <pc:sldMkLst>
          <pc:docMk/>
          <pc:sldMk cId="622299752" sldId="284"/>
        </pc:sldMkLst>
        <pc:spChg chg="add mod">
          <ac:chgData name="Mattia Ricchi" userId="f32205aa-be28-4967-b932-940bc9da5ed1" providerId="ADAL" clId="{EBD87502-EFFB-470E-8D99-6C5C1444111C}" dt="2024-10-16T09:17:55.739" v="55"/>
          <ac:spMkLst>
            <pc:docMk/>
            <pc:sldMk cId="622299752" sldId="284"/>
            <ac:spMk id="44" creationId="{8725FF08-3451-3B94-0D4F-D0D109A261C3}"/>
          </ac:spMkLst>
        </pc:spChg>
        <pc:picChg chg="del">
          <ac:chgData name="Mattia Ricchi" userId="f32205aa-be28-4967-b932-940bc9da5ed1" providerId="ADAL" clId="{EBD87502-EFFB-470E-8D99-6C5C1444111C}" dt="2024-10-16T09:17:58.419" v="57" actId="478"/>
          <ac:picMkLst>
            <pc:docMk/>
            <pc:sldMk cId="622299752" sldId="284"/>
            <ac:picMk id="4" creationId="{39F0B1C2-CAC7-2EBF-75EF-55FEB30DA1BF}"/>
          </ac:picMkLst>
        </pc:picChg>
        <pc:picChg chg="del">
          <ac:chgData name="Mattia Ricchi" userId="f32205aa-be28-4967-b932-940bc9da5ed1" providerId="ADAL" clId="{EBD87502-EFFB-470E-8D99-6C5C1444111C}" dt="2024-10-16T09:17:57.858" v="56" actId="478"/>
          <ac:picMkLst>
            <pc:docMk/>
            <pc:sldMk cId="622299752" sldId="284"/>
            <ac:picMk id="5" creationId="{4A2BEE8B-A8D2-AF61-119C-1B7BBF6FDC71}"/>
          </ac:picMkLst>
        </pc:picChg>
      </pc:sldChg>
      <pc:sldChg chg="addSp delSp modSp mod">
        <pc:chgData name="Mattia Ricchi" userId="f32205aa-be28-4967-b932-940bc9da5ed1" providerId="ADAL" clId="{EBD87502-EFFB-470E-8D99-6C5C1444111C}" dt="2024-10-16T09:17:23.976" v="44" actId="478"/>
        <pc:sldMkLst>
          <pc:docMk/>
          <pc:sldMk cId="1415045101" sldId="288"/>
        </pc:sldMkLst>
        <pc:spChg chg="add mod ord">
          <ac:chgData name="Mattia Ricchi" userId="f32205aa-be28-4967-b932-940bc9da5ed1" providerId="ADAL" clId="{EBD87502-EFFB-470E-8D99-6C5C1444111C}" dt="2024-10-16T09:17:21.138" v="42" actId="167"/>
          <ac:spMkLst>
            <pc:docMk/>
            <pc:sldMk cId="1415045101" sldId="288"/>
            <ac:spMk id="10" creationId="{56160A02-A944-696C-849D-0EEC9B9194F8}"/>
          </ac:spMkLst>
        </pc:spChg>
        <pc:picChg chg="del">
          <ac:chgData name="Mattia Ricchi" userId="f32205aa-be28-4967-b932-940bc9da5ed1" providerId="ADAL" clId="{EBD87502-EFFB-470E-8D99-6C5C1444111C}" dt="2024-10-16T09:17:23.976" v="44" actId="478"/>
          <ac:picMkLst>
            <pc:docMk/>
            <pc:sldMk cId="1415045101" sldId="288"/>
            <ac:picMk id="4" creationId="{A99EEF55-E9D0-C400-2969-6793727B749D}"/>
          </ac:picMkLst>
        </pc:picChg>
        <pc:picChg chg="del">
          <ac:chgData name="Mattia Ricchi" userId="f32205aa-be28-4967-b932-940bc9da5ed1" providerId="ADAL" clId="{EBD87502-EFFB-470E-8D99-6C5C1444111C}" dt="2024-10-16T09:17:23.377" v="43" actId="478"/>
          <ac:picMkLst>
            <pc:docMk/>
            <pc:sldMk cId="1415045101" sldId="288"/>
            <ac:picMk id="5" creationId="{78815C2C-0504-7C16-2A18-BB0CFCD1766C}"/>
          </ac:picMkLst>
        </pc:picChg>
      </pc:sldChg>
      <pc:sldChg chg="addSp delSp modSp mod">
        <pc:chgData name="Mattia Ricchi" userId="f32205aa-be28-4967-b932-940bc9da5ed1" providerId="ADAL" clId="{EBD87502-EFFB-470E-8D99-6C5C1444111C}" dt="2024-10-16T09:17:34.838" v="48" actId="167"/>
        <pc:sldMkLst>
          <pc:docMk/>
          <pc:sldMk cId="3369573779" sldId="289"/>
        </pc:sldMkLst>
        <pc:spChg chg="add mod ord">
          <ac:chgData name="Mattia Ricchi" userId="f32205aa-be28-4967-b932-940bc9da5ed1" providerId="ADAL" clId="{EBD87502-EFFB-470E-8D99-6C5C1444111C}" dt="2024-10-16T09:17:34.838" v="48" actId="167"/>
          <ac:spMkLst>
            <pc:docMk/>
            <pc:sldMk cId="3369573779" sldId="289"/>
            <ac:spMk id="9" creationId="{E146EEA3-9D22-1D91-85E4-90D5B73FBFF7}"/>
          </ac:spMkLst>
        </pc:spChg>
        <pc:picChg chg="del">
          <ac:chgData name="Mattia Ricchi" userId="f32205aa-be28-4967-b932-940bc9da5ed1" providerId="ADAL" clId="{EBD87502-EFFB-470E-8D99-6C5C1444111C}" dt="2024-10-16T09:17:32.008" v="47" actId="478"/>
          <ac:picMkLst>
            <pc:docMk/>
            <pc:sldMk cId="3369573779" sldId="289"/>
            <ac:picMk id="4" creationId="{A99EEF55-E9D0-C400-2969-6793727B749D}"/>
          </ac:picMkLst>
        </pc:picChg>
        <pc:picChg chg="del">
          <ac:chgData name="Mattia Ricchi" userId="f32205aa-be28-4967-b932-940bc9da5ed1" providerId="ADAL" clId="{EBD87502-EFFB-470E-8D99-6C5C1444111C}" dt="2024-10-16T09:17:31.252" v="46" actId="478"/>
          <ac:picMkLst>
            <pc:docMk/>
            <pc:sldMk cId="3369573779" sldId="289"/>
            <ac:picMk id="5" creationId="{78815C2C-0504-7C16-2A18-BB0CFCD1766C}"/>
          </ac:picMkLst>
        </pc:picChg>
      </pc:sldChg>
      <pc:sldChg chg="addSp delSp modSp mod">
        <pc:chgData name="Mattia Ricchi" userId="f32205aa-be28-4967-b932-940bc9da5ed1" providerId="ADAL" clId="{EBD87502-EFFB-470E-8D99-6C5C1444111C}" dt="2024-10-16T09:18:11.612" v="63" actId="478"/>
        <pc:sldMkLst>
          <pc:docMk/>
          <pc:sldMk cId="3468515433" sldId="290"/>
        </pc:sldMkLst>
        <pc:spChg chg="add mod">
          <ac:chgData name="Mattia Ricchi" userId="f32205aa-be28-4967-b932-940bc9da5ed1" providerId="ADAL" clId="{EBD87502-EFFB-470E-8D99-6C5C1444111C}" dt="2024-10-16T09:18:09.367" v="61"/>
          <ac:spMkLst>
            <pc:docMk/>
            <pc:sldMk cId="3468515433" sldId="290"/>
            <ac:spMk id="44" creationId="{9EF0B898-22F3-10BC-5470-F89CE4F89D34}"/>
          </ac:spMkLst>
        </pc:spChg>
        <pc:picChg chg="del">
          <ac:chgData name="Mattia Ricchi" userId="f32205aa-be28-4967-b932-940bc9da5ed1" providerId="ADAL" clId="{EBD87502-EFFB-470E-8D99-6C5C1444111C}" dt="2024-10-16T09:18:11.612" v="63" actId="478"/>
          <ac:picMkLst>
            <pc:docMk/>
            <pc:sldMk cId="3468515433" sldId="290"/>
            <ac:picMk id="4" creationId="{39F0B1C2-CAC7-2EBF-75EF-55FEB30DA1BF}"/>
          </ac:picMkLst>
        </pc:picChg>
        <pc:picChg chg="del">
          <ac:chgData name="Mattia Ricchi" userId="f32205aa-be28-4967-b932-940bc9da5ed1" providerId="ADAL" clId="{EBD87502-EFFB-470E-8D99-6C5C1444111C}" dt="2024-10-16T09:18:11.139" v="62" actId="478"/>
          <ac:picMkLst>
            <pc:docMk/>
            <pc:sldMk cId="3468515433" sldId="290"/>
            <ac:picMk id="5" creationId="{4A2BEE8B-A8D2-AF61-119C-1B7BBF6FDC71}"/>
          </ac:picMkLst>
        </pc:picChg>
      </pc:sldChg>
      <pc:sldChg chg="addSp delSp modSp mod">
        <pc:chgData name="Mattia Ricchi" userId="f32205aa-be28-4967-b932-940bc9da5ed1" providerId="ADAL" clId="{EBD87502-EFFB-470E-8D99-6C5C1444111C}" dt="2024-10-16T09:18:05.711" v="60" actId="478"/>
        <pc:sldMkLst>
          <pc:docMk/>
          <pc:sldMk cId="2184064925" sldId="291"/>
        </pc:sldMkLst>
        <pc:spChg chg="add mod">
          <ac:chgData name="Mattia Ricchi" userId="f32205aa-be28-4967-b932-940bc9da5ed1" providerId="ADAL" clId="{EBD87502-EFFB-470E-8D99-6C5C1444111C}" dt="2024-10-16T09:18:03.337" v="58"/>
          <ac:spMkLst>
            <pc:docMk/>
            <pc:sldMk cId="2184064925" sldId="291"/>
            <ac:spMk id="44" creationId="{B1ACEAA2-6479-3A77-C951-70EBAD6EAB0D}"/>
          </ac:spMkLst>
        </pc:spChg>
        <pc:picChg chg="del">
          <ac:chgData name="Mattia Ricchi" userId="f32205aa-be28-4967-b932-940bc9da5ed1" providerId="ADAL" clId="{EBD87502-EFFB-470E-8D99-6C5C1444111C}" dt="2024-10-16T09:18:05.711" v="60" actId="478"/>
          <ac:picMkLst>
            <pc:docMk/>
            <pc:sldMk cId="2184064925" sldId="291"/>
            <ac:picMk id="4" creationId="{39F0B1C2-CAC7-2EBF-75EF-55FEB30DA1BF}"/>
          </ac:picMkLst>
        </pc:picChg>
        <pc:picChg chg="del">
          <ac:chgData name="Mattia Ricchi" userId="f32205aa-be28-4967-b932-940bc9da5ed1" providerId="ADAL" clId="{EBD87502-EFFB-470E-8D99-6C5C1444111C}" dt="2024-10-16T09:18:05.095" v="59" actId="478"/>
          <ac:picMkLst>
            <pc:docMk/>
            <pc:sldMk cId="2184064925" sldId="291"/>
            <ac:picMk id="5" creationId="{4A2BEE8B-A8D2-AF61-119C-1B7BBF6FDC71}"/>
          </ac:picMkLst>
        </pc:picChg>
      </pc:sldChg>
      <pc:sldChg chg="addSp delSp modSp mod">
        <pc:chgData name="Mattia Ricchi" userId="f32205aa-be28-4967-b932-940bc9da5ed1" providerId="ADAL" clId="{EBD87502-EFFB-470E-8D99-6C5C1444111C}" dt="2024-10-16T09:18:48.795" v="81" actId="478"/>
        <pc:sldMkLst>
          <pc:docMk/>
          <pc:sldMk cId="1666797136" sldId="292"/>
        </pc:sldMkLst>
        <pc:spChg chg="add mod">
          <ac:chgData name="Mattia Ricchi" userId="f32205aa-be28-4967-b932-940bc9da5ed1" providerId="ADAL" clId="{EBD87502-EFFB-470E-8D99-6C5C1444111C}" dt="2024-10-16T09:18:45.958" v="79"/>
          <ac:spMkLst>
            <pc:docMk/>
            <pc:sldMk cId="1666797136" sldId="292"/>
            <ac:spMk id="26" creationId="{6ECAE7FA-F886-1E1C-02FD-FBD6E21D5F63}"/>
          </ac:spMkLst>
        </pc:spChg>
        <pc:picChg chg="del">
          <ac:chgData name="Mattia Ricchi" userId="f32205aa-be28-4967-b932-940bc9da5ed1" providerId="ADAL" clId="{EBD87502-EFFB-470E-8D99-6C5C1444111C}" dt="2024-10-16T09:18:48.795" v="81" actId="478"/>
          <ac:picMkLst>
            <pc:docMk/>
            <pc:sldMk cId="1666797136" sldId="292"/>
            <ac:picMk id="4" creationId="{DB7959CA-2691-1B48-8C2C-8AB9AAA7F086}"/>
          </ac:picMkLst>
        </pc:picChg>
        <pc:picChg chg="del">
          <ac:chgData name="Mattia Ricchi" userId="f32205aa-be28-4967-b932-940bc9da5ed1" providerId="ADAL" clId="{EBD87502-EFFB-470E-8D99-6C5C1444111C}" dt="2024-10-16T09:18:48.203" v="80" actId="478"/>
          <ac:picMkLst>
            <pc:docMk/>
            <pc:sldMk cId="1666797136" sldId="292"/>
            <ac:picMk id="5" creationId="{1356220E-E1C2-85DE-98B3-7AF9E35F8D36}"/>
          </ac:picMkLst>
        </pc:picChg>
      </pc:sldChg>
      <pc:sldChg chg="addSp delSp modSp mod">
        <pc:chgData name="Mattia Ricchi" userId="f32205aa-be28-4967-b932-940bc9da5ed1" providerId="ADAL" clId="{EBD87502-EFFB-470E-8D99-6C5C1444111C}" dt="2024-10-16T09:18:53.374" v="84" actId="478"/>
        <pc:sldMkLst>
          <pc:docMk/>
          <pc:sldMk cId="2838854746" sldId="294"/>
        </pc:sldMkLst>
        <pc:spChg chg="add mod">
          <ac:chgData name="Mattia Ricchi" userId="f32205aa-be28-4967-b932-940bc9da5ed1" providerId="ADAL" clId="{EBD87502-EFFB-470E-8D99-6C5C1444111C}" dt="2024-10-16T09:18:51.303" v="82"/>
          <ac:spMkLst>
            <pc:docMk/>
            <pc:sldMk cId="2838854746" sldId="294"/>
            <ac:spMk id="33" creationId="{30AE7BF5-5D34-896E-BEB9-26D48DEF993E}"/>
          </ac:spMkLst>
        </pc:spChg>
        <pc:picChg chg="del">
          <ac:chgData name="Mattia Ricchi" userId="f32205aa-be28-4967-b932-940bc9da5ed1" providerId="ADAL" clId="{EBD87502-EFFB-470E-8D99-6C5C1444111C}" dt="2024-10-16T09:18:53.374" v="84" actId="478"/>
          <ac:picMkLst>
            <pc:docMk/>
            <pc:sldMk cId="2838854746" sldId="294"/>
            <ac:picMk id="4" creationId="{DB7959CA-2691-1B48-8C2C-8AB9AAA7F086}"/>
          </ac:picMkLst>
        </pc:picChg>
        <pc:picChg chg="del">
          <ac:chgData name="Mattia Ricchi" userId="f32205aa-be28-4967-b932-940bc9da5ed1" providerId="ADAL" clId="{EBD87502-EFFB-470E-8D99-6C5C1444111C}" dt="2024-10-16T09:18:52.906" v="83" actId="478"/>
          <ac:picMkLst>
            <pc:docMk/>
            <pc:sldMk cId="2838854746" sldId="294"/>
            <ac:picMk id="5" creationId="{1356220E-E1C2-85DE-98B3-7AF9E35F8D36}"/>
          </ac:picMkLst>
        </pc:picChg>
      </pc:sldChg>
      <pc:sldChg chg="addSp delSp modSp mod">
        <pc:chgData name="Mattia Ricchi" userId="f32205aa-be28-4967-b932-940bc9da5ed1" providerId="ADAL" clId="{EBD87502-EFFB-470E-8D99-6C5C1444111C}" dt="2024-10-16T09:17:05.037" v="37" actId="478"/>
        <pc:sldMkLst>
          <pc:docMk/>
          <pc:sldMk cId="2003324052" sldId="296"/>
        </pc:sldMkLst>
        <pc:spChg chg="add mod">
          <ac:chgData name="Mattia Ricchi" userId="f32205aa-be28-4967-b932-940bc9da5ed1" providerId="ADAL" clId="{EBD87502-EFFB-470E-8D99-6C5C1444111C}" dt="2024-10-16T09:17:02.483" v="35"/>
          <ac:spMkLst>
            <pc:docMk/>
            <pc:sldMk cId="2003324052" sldId="296"/>
            <ac:spMk id="3" creationId="{20E02898-A964-FDDE-1811-6FB8A5DB1AB9}"/>
          </ac:spMkLst>
        </pc:spChg>
        <pc:picChg chg="del">
          <ac:chgData name="Mattia Ricchi" userId="f32205aa-be28-4967-b932-940bc9da5ed1" providerId="ADAL" clId="{EBD87502-EFFB-470E-8D99-6C5C1444111C}" dt="2024-10-16T09:17:05.037" v="37" actId="478"/>
          <ac:picMkLst>
            <pc:docMk/>
            <pc:sldMk cId="2003324052" sldId="296"/>
            <ac:picMk id="4" creationId="{8433AC67-086F-4218-B927-703C58016E52}"/>
          </ac:picMkLst>
        </pc:picChg>
        <pc:picChg chg="del">
          <ac:chgData name="Mattia Ricchi" userId="f32205aa-be28-4967-b932-940bc9da5ed1" providerId="ADAL" clId="{EBD87502-EFFB-470E-8D99-6C5C1444111C}" dt="2024-10-16T09:17:04.461" v="36" actId="478"/>
          <ac:picMkLst>
            <pc:docMk/>
            <pc:sldMk cId="2003324052" sldId="296"/>
            <ac:picMk id="5" creationId="{D9AAD9BD-D9A8-4B27-572D-F9059DEBE9CE}"/>
          </ac:picMkLst>
        </pc:picChg>
      </pc:sldChg>
      <pc:sldChg chg="addSp delSp modSp mod">
        <pc:chgData name="Mattia Ricchi" userId="f32205aa-be28-4967-b932-940bc9da5ed1" providerId="ADAL" clId="{EBD87502-EFFB-470E-8D99-6C5C1444111C}" dt="2024-10-16T09:18:29.436" v="72" actId="478"/>
        <pc:sldMkLst>
          <pc:docMk/>
          <pc:sldMk cId="2427314028" sldId="297"/>
        </pc:sldMkLst>
        <pc:spChg chg="add mod">
          <ac:chgData name="Mattia Ricchi" userId="f32205aa-be28-4967-b932-940bc9da5ed1" providerId="ADAL" clId="{EBD87502-EFFB-470E-8D99-6C5C1444111C}" dt="2024-10-16T09:18:25.925" v="70"/>
          <ac:spMkLst>
            <pc:docMk/>
            <pc:sldMk cId="2427314028" sldId="297"/>
            <ac:spMk id="18" creationId="{C7B546E6-CB00-1DDA-1175-DC365AE3EBF1}"/>
          </ac:spMkLst>
        </pc:spChg>
        <pc:picChg chg="del">
          <ac:chgData name="Mattia Ricchi" userId="f32205aa-be28-4967-b932-940bc9da5ed1" providerId="ADAL" clId="{EBD87502-EFFB-470E-8D99-6C5C1444111C}" dt="2024-10-16T09:18:29.436" v="72" actId="478"/>
          <ac:picMkLst>
            <pc:docMk/>
            <pc:sldMk cId="2427314028" sldId="297"/>
            <ac:picMk id="4" creationId="{EC6E7E0B-0B64-18BA-718A-01D233D8F181}"/>
          </ac:picMkLst>
        </pc:picChg>
        <pc:picChg chg="del">
          <ac:chgData name="Mattia Ricchi" userId="f32205aa-be28-4967-b932-940bc9da5ed1" providerId="ADAL" clId="{EBD87502-EFFB-470E-8D99-6C5C1444111C}" dt="2024-10-16T09:18:27.645" v="71" actId="478"/>
          <ac:picMkLst>
            <pc:docMk/>
            <pc:sldMk cId="2427314028" sldId="297"/>
            <ac:picMk id="5" creationId="{E7A7482E-D0FC-3AC0-F070-527787AA2F7E}"/>
          </ac:picMkLst>
        </pc:picChg>
      </pc:sldChg>
      <pc:sldChg chg="del">
        <pc:chgData name="Mattia Ricchi" userId="f32205aa-be28-4967-b932-940bc9da5ed1" providerId="ADAL" clId="{EBD87502-EFFB-470E-8D99-6C5C1444111C}" dt="2024-10-15T07:39:42.261" v="0" actId="47"/>
        <pc:sldMkLst>
          <pc:docMk/>
          <pc:sldMk cId="2365664418" sldId="298"/>
        </pc:sldMkLst>
      </pc:sldChg>
      <pc:sldChg chg="addSp delSp modSp mod">
        <pc:chgData name="Mattia Ricchi" userId="f32205aa-be28-4967-b932-940bc9da5ed1" providerId="ADAL" clId="{EBD87502-EFFB-470E-8D99-6C5C1444111C}" dt="2024-10-16T09:18:58.166" v="87" actId="478"/>
        <pc:sldMkLst>
          <pc:docMk/>
          <pc:sldMk cId="4257002886" sldId="298"/>
        </pc:sldMkLst>
        <pc:spChg chg="add mod">
          <ac:chgData name="Mattia Ricchi" userId="f32205aa-be28-4967-b932-940bc9da5ed1" providerId="ADAL" clId="{EBD87502-EFFB-470E-8D99-6C5C1444111C}" dt="2024-10-16T09:18:55.982" v="85"/>
          <ac:spMkLst>
            <pc:docMk/>
            <pc:sldMk cId="4257002886" sldId="298"/>
            <ac:spMk id="8" creationId="{625C75D5-92F1-579E-E778-7193DA5F7D56}"/>
          </ac:spMkLst>
        </pc:spChg>
        <pc:picChg chg="del">
          <ac:chgData name="Mattia Ricchi" userId="f32205aa-be28-4967-b932-940bc9da5ed1" providerId="ADAL" clId="{EBD87502-EFFB-470E-8D99-6C5C1444111C}" dt="2024-10-16T09:18:58.166" v="87" actId="478"/>
          <ac:picMkLst>
            <pc:docMk/>
            <pc:sldMk cId="4257002886" sldId="298"/>
            <ac:picMk id="4" creationId="{C10D4AAA-094F-5E79-0C87-10C13A1DEE51}"/>
          </ac:picMkLst>
        </pc:picChg>
        <pc:picChg chg="del">
          <ac:chgData name="Mattia Ricchi" userId="f32205aa-be28-4967-b932-940bc9da5ed1" providerId="ADAL" clId="{EBD87502-EFFB-470E-8D99-6C5C1444111C}" dt="2024-10-16T09:18:57.651" v="86" actId="478"/>
          <ac:picMkLst>
            <pc:docMk/>
            <pc:sldMk cId="4257002886" sldId="298"/>
            <ac:picMk id="5" creationId="{5C3FAEA7-75F4-093C-336D-A41556343F23}"/>
          </ac:picMkLst>
        </pc:picChg>
      </pc:sldChg>
      <pc:sldChg chg="del">
        <pc:chgData name="Mattia Ricchi" userId="f32205aa-be28-4967-b932-940bc9da5ed1" providerId="ADAL" clId="{EBD87502-EFFB-470E-8D99-6C5C1444111C}" dt="2024-10-15T07:39:42.261" v="0" actId="47"/>
        <pc:sldMkLst>
          <pc:docMk/>
          <pc:sldMk cId="2817919601" sldId="299"/>
        </pc:sldMkLst>
      </pc:sldChg>
      <pc:sldChg chg="del">
        <pc:chgData name="Mattia Ricchi" userId="f32205aa-be28-4967-b932-940bc9da5ed1" providerId="ADAL" clId="{EBD87502-EFFB-470E-8D99-6C5C1444111C}" dt="2024-10-15T07:39:42.261" v="0" actId="47"/>
        <pc:sldMkLst>
          <pc:docMk/>
          <pc:sldMk cId="3937769196" sldId="300"/>
        </pc:sldMkLst>
      </pc:sldChg>
      <pc:sldChg chg="del">
        <pc:chgData name="Mattia Ricchi" userId="f32205aa-be28-4967-b932-940bc9da5ed1" providerId="ADAL" clId="{EBD87502-EFFB-470E-8D99-6C5C1444111C}" dt="2024-10-15T07:39:42.261" v="0" actId="47"/>
        <pc:sldMkLst>
          <pc:docMk/>
          <pc:sldMk cId="1236339589" sldId="301"/>
        </pc:sldMkLst>
      </pc:sldChg>
      <pc:sldChg chg="del">
        <pc:chgData name="Mattia Ricchi" userId="f32205aa-be28-4967-b932-940bc9da5ed1" providerId="ADAL" clId="{EBD87502-EFFB-470E-8D99-6C5C1444111C}" dt="2024-10-15T07:39:42.261" v="0" actId="47"/>
        <pc:sldMkLst>
          <pc:docMk/>
          <pc:sldMk cId="1801101803" sldId="302"/>
        </pc:sldMkLst>
      </pc:sldChg>
      <pc:sldChg chg="del">
        <pc:chgData name="Mattia Ricchi" userId="f32205aa-be28-4967-b932-940bc9da5ed1" providerId="ADAL" clId="{EBD87502-EFFB-470E-8D99-6C5C1444111C}" dt="2024-10-15T07:39:42.261" v="0" actId="47"/>
        <pc:sldMkLst>
          <pc:docMk/>
          <pc:sldMk cId="862230472" sldId="303"/>
        </pc:sldMkLst>
      </pc:sldChg>
      <pc:sldChg chg="del">
        <pc:chgData name="Mattia Ricchi" userId="f32205aa-be28-4967-b932-940bc9da5ed1" providerId="ADAL" clId="{EBD87502-EFFB-470E-8D99-6C5C1444111C}" dt="2024-10-15T07:39:42.261" v="0" actId="47"/>
        <pc:sldMkLst>
          <pc:docMk/>
          <pc:sldMk cId="3828339231" sldId="304"/>
        </pc:sldMkLst>
      </pc:sldChg>
      <pc:sldChg chg="del">
        <pc:chgData name="Mattia Ricchi" userId="f32205aa-be28-4967-b932-940bc9da5ed1" providerId="ADAL" clId="{EBD87502-EFFB-470E-8D99-6C5C1444111C}" dt="2024-10-15T07:39:42.261" v="0" actId="47"/>
        <pc:sldMkLst>
          <pc:docMk/>
          <pc:sldMk cId="1425415861" sldId="305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08:16.2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41 17 24575,'-1'0'0,"1"1"0,-1 0 0,1-1 0,-1 1 0,1-1 0,-1 1 0,1 0 0,-1-1 0,1 1 0,0 0 0,-1-1 0,1 1 0,0 0 0,0 0 0,-1 0 0,1-1 0,0 1 0,0 0 0,0 0 0,0-1 0,0 1 0,0 0 0,0 1 0,0 29 0,0-21 0,0-9 0,0-1 0,1 0 0,-1 1 0,0-1 0,0 0 0,0 1 0,0-1 0,0 0 0,0 1 0,0-1 0,0 0 0,0 1 0,0-1 0,0 1 0,0-1 0,0 0 0,0 1 0,-1-1 0,1 0 0,0 1 0,0-1 0,0 0 0,0 0 0,-1 1 0,1-1 0,0 0 0,0 1 0,-1-1 0,1 0 0,0 0 0,0 0 0,-1 1 0,1-1 0,0 0 0,-1 0 0,1 0 0,-1 1 0,-7-14 0,-4-20 0,4-6 0,8 37 0,0 5 0,0 22 0,0-7 0,0-14 0,-1 0 0,1 0 0,0 0 0,0 0 0,1-1 0,-1 1 0,1 0 0,0 0 0,1 3 0,-1-6 0,0 1 0,0-1 0,1 0 0,-1 0 0,0 0 0,0 0 0,1 0 0,-1 0 0,1 0 0,-1 0 0,1-1 0,-1 1 0,1 0 0,-1-1 0,1 1 0,-1-1 0,1 0 0,0 1 0,-1-1 0,1 0 0,0 0 0,-1 0 0,1 0 0,3-1 0,2 1 13,0 0 0,0 1 0,0 0 0,0 1 0,0-1 0,0 1 0,0 1 0,8 3-1,28 9-1493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06:49.1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437 93 24575,'-425'-7'0,"535"-6"0,158 13 0,-303-2 0,1-1 0,1-1 0,-41-12 0,58 12 0,-61-3 0,65 7 0,-1-1 0,0 0 0,1-1 0,-1 0 0,1 0 0,0-2 0,-21-7 0,48 6 0,12 3 0,163 4 0,102-4 0,-386-5 0,-297 7-1365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06:51.6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 66 24575,'234'7'0,"-167"-6"0,-57-2 0,-45 1 0,-44-2 0,-1-4 0,-83-17 0,241 4 0,154 3 0,-467 9-1365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06:58.8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721 20 24575,'1'7'0,"1"-1"0,-1 0 0,2-1 0,-1 1 0,0 0 0,1-1 0,0 1 0,6 7 0,8 18 0,18 46 0,-35-77 0,0 1 0,0-1 0,1 0 0,-1 0 0,0 0 0,1 0 0,-1 1 0,0-1 0,1 0 0,-1 0 0,0 0 0,0 0 0,1 0 0,-1 0 0,0 0 0,1 0 0,-1 0 0,0 0 0,1 0 0,-1 0 0,0 0 0,1 0 0,-1 0 0,0 0 0,1-1 0,-1 1 0,0 0 0,1 0 0,-1 0 0,0 0 0,0-1 0,1 1 0,-1 0 0,0 0 0,0 0 0,0-1 0,1 1 0,-1 0 0,0-1 0,0 1 0,0 0 0,0 0 0,1-1 0,-1 1 0,0 0 0,0-1 0,0 1 0,0 0 0,0-1 0,0 1 0,0 0 0,0-1 0,0 1 0,14-25 0,-12 21 0,22-38 0,-15 29 0,-1-2 0,0 1 0,-1-1 0,-1 0 0,7-23 0,-14 38 0,-1 0 0,1 0 0,0 0 0,0 0 0,0 0 0,-1 1 0,1-1 0,0 0 0,0 1 0,0-1 0,0 0 0,0 1 0,0 0 0,-1-1 0,1 1 0,1 0 0,-1-1 0,0 1 0,0 0 0,0 0 0,-1 1 0,-32 23 0,33-24 0,-1 0 0,1 1 0,0-1 0,0 0 0,0 0 0,0 1 0,0-1 0,1 1 0,-1-1 0,0 1 0,1-1 0,-1 1 0,1 0 0,-1-1 0,1 1 0,0-1 0,-1 1 0,1 0 0,0-1 0,0 1 0,0 0 0,1-1 0,-1 1 0,0 0 0,1-1 0,-1 1 0,2 2 0,26 51 0,-24-48 0,0 0 0,0 0 0,0 1 0,4 13 0,-6-12 0,-1 0 0,0 1 0,0-1 0,-1 0 0,-1 0 0,1 1 0,-1-1 0,-1 0 0,0 0 0,0 0 0,-6 14 0,6-18 0,-1 0 0,1 0 0,-1 0 0,0 0 0,0 0 0,-1-1 0,0 0 0,1 1 0,-1-2 0,-1 1 0,1 0 0,0-1 0,-1 1 0,0-1 0,0-1 0,0 1 0,0-1 0,0 0 0,-9 3 0,-6 0 0,-40 8 0,60-14 0,-1 1 0,1 0 0,-1-1 0,1 1 0,-1 0 0,1-1 0,0 1 0,-1-1 0,1 1 0,0-1 0,-1 1 0,1-1 0,0 1 0,0-1 0,0 1 0,-1-1 0,1 1 0,0-1 0,0 1 0,0-1 0,0 1 0,0-1 0,0 1 0,0-1 0,0 1 0,0-1 0,0 0 0,0 1 0,0-1 0,1 1 0,-1-1 0,0 1 0,0-1 0,1 1 0,-1-1 0,0 1 0,0-1 0,1 1 0,-1 0 0,1-1 0,11-24 0,-4 14 0,0 1 0,1 0 0,1 0 0,-1 1 0,16-11 0,-11 10 0,-2-1 0,20-21 0,-32 32 0,0 0 0,0 0 0,0 0 0,0 0 0,0 0 0,0 0 0,0 0 0,0 0 0,-1 0 0,1 0 0,0 0 0,0-1 0,0 1 0,0 0 0,0 0 0,0 0 0,0 0 0,0 0 0,0 0 0,0 0 0,0 0 0,0 0 0,0 0 0,0 0 0,-1 0 0,1 0 0,0 0 0,0-1 0,0 1 0,0 0 0,0 0 0,0 0 0,0 0 0,0 0 0,0 0 0,0 0 0,0 0 0,0 0 0,0 0 0,0-1 0,0 1 0,0 0 0,0 0 0,0 0 0,0 0 0,0 0 0,1 0 0,-1 0 0,0 0 0,0 0 0,0 0 0,0 0 0,0-1 0,0 1 0,0 0 0,0 0 0,-13 5 0,-16 11 0,-39 47 0,64-66 0,3-13 0,1-24 0,0 29 0,1-5 0,0 12 0,-1-1 0,1 0 0,-1 0 0,0 0 0,-1 0 0,1 1 0,-3-8 0,-25 49 0,23-33 0,1 0 0,-1 1 0,0-2 0,1 1 0,-2 0 0,1-1 0,0 0 0,-1 0 0,1-1 0,-1 0 0,0 0 0,0 0 0,0 0 0,0-1 0,-11 1 0,-13 1 0,0-2 0,-31-3 0,14 1 0,41 1 0,-4 0 0,-1 0 0,1-1 0,0 0 0,-1 0 0,-10-4 0,18 5 0,0-1 0,1-1 0,-1 1 0,0 0 0,1-1 0,-1 1 0,1-1 0,0 1 0,0-1 0,-1 0 0,1 0 0,0 0 0,1-1 0,-1 1 0,0 0 0,1-1 0,-1 1 0,1-1 0,-1 1 0,1-1 0,0 0 0,0 1 0,0-6 0,1 6 0,0 0 0,0 1 0,1-1 0,-1 1 0,0-1 0,1 0 0,0 1 0,-1-1 0,1 1 0,0-1 0,0 1 0,0 0 0,0-1 0,0 1 0,0 0 0,0-1 0,0 1 0,0 0 0,1 0 0,-1 0 0,0 0 0,1 0 0,-1 1 0,1-1 0,-1 0 0,1 1 0,-1-1 0,1 1 0,0-1 0,2 1 0,4-3 0,0 1 0,0 0 0,1 1 0,14-2 0,82 2 0,61 3 0,-165-2 0,-1 0 0,1 0 0,-1 0 0,1 0 0,-1 0 0,1 0 0,-1 0 0,1 0 0,-1 0 0,0 0 0,1 0 0,-1 0 0,1 0 0,-1 0 0,1 0 0,-1 1 0,1-1 0,-1 0 0,0 0 0,1 0 0,-1 1 0,1-1 0,-1 0 0,0 1 0,1-1 0,-1 0 0,0 1 0,0-1 0,1 0 0,-1 1 0,0-1 0,0 1 0,1-1 0,-1 0 0,0 1 0,0-1 0,0 1 0,0-1 0,0 1 0,0-1 0,1 1 0,-1 0 0,-16 18 0,-30 12 0,23-23 0,-1-2 0,0 0 0,0-2 0,0-1 0,-1-1 0,-40-1 0,14 0 0,-300 6 0,342-6-1365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07:07.5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5 148 24575,'-2'-35'0,"1"24"0,0 0 0,1 0 0,0 0 0,1 0 0,2-12 0,-2 22 0,0 0 0,0 0 0,0 0 0,0 0 0,0 0 0,0 0 0,0 0 0,0 0 0,0 0 0,0 0 0,1 0 0,-1 1 0,0-1 0,0 1 0,1-1 0,-1 1 0,1-1 0,-1 1 0,0 0 0,1 0 0,-1 0 0,1 0 0,-1 0 0,2 0 0,46 1 0,-33 0 0,22 0 0,0 2 0,56 10 0,-47-6 0,65 0 0,-67-5 0,14-1 0,-53-1 0,-38-1 0,-139-12 0,170 13 0,1 0 0,-1 0 0,0 0 0,1 0 0,-1 0 0,0 0 0,1 0 0,-1 0 0,0 0 0,0-1 0,1 1 0,-1 0 0,1 0 0,-1-1 0,0 1 0,1 0 0,-1-1 0,1 1 0,-1-1 0,0 1 0,1-1 0,-1 0 0,6-10 0,24-7 0,-20 16 0,0 0 0,0 1 0,0 0 0,0 1 0,0 0 0,0 0 0,0 1 0,0 0 0,0 0 0,0 1 0,-1 0 0,1 1 0,-1 0 0,1 0 0,-1 1 0,0 0 0,9 6 0,-17-10 0,1 0 0,-1 0 0,0 0 0,0 0 0,0 0 0,0 0 0,0 0 0,0 0 0,0 1 0,1-1 0,-1 0 0,0 0 0,0 0 0,0 0 0,0 0 0,0 0 0,0 0 0,0 1 0,0-1 0,0 0 0,0 0 0,0 0 0,0 0 0,0 0 0,0 0 0,0 1 0,0-1 0,0 0 0,0 0 0,0 0 0,0 0 0,0 0 0,0 0 0,0 1 0,0-1 0,0 0 0,0 0 0,0 0 0,0 0 0,0 0 0,0 0 0,0 1 0,0-1 0,0 0 0,0 0 0,-1 0 0,1 0 0,0 0 0,0 0 0,0 0 0,0 0 0,0 0 0,0 0 0,0 1 0,-1-1 0,1 0 0,-13 5 0,-20 1 0,29-5 0,-292 49 0,223-23 0,97-73 0,-22 41 0,1 1 0,0 0 0,0 0 0,0 0 0,0 0 0,1 0 0,0 1 0,-1 0 0,2 0 0,-1 0 0,0 0 0,0 0 0,1 1 0,7-3 0,-1 2 0,-1 1 0,1 0 0,0 1 0,0 1 0,15 0 0,-12 0 0,365 14 0,-88-7 0,-225-3-63,110 4-1239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06:39.5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231 0 24575,'-10'11'0,"-2"-2"0,1 1 0,-1-1 0,-1-1 0,-13 7 0,-1-9 0,-1-1 0,1-2 0,-36 1 0,62-4 0,26 0-1365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06:40.7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24575,'2'1'0,"2"2"0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06:41.1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24575,'1'1'0,"2"0"0,1 2 0,1 0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06:41.5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24575,'2'1'0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06:41.8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0 24575,'0'2'0,"0"3"0,-1-1 0,-2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07:17.4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24575,'2'2'0,"1"-1"0,-1 0 0,1 0 0,0 0 0,0 0 0,0 0 0,-1-1 0,1 1 0,0-1 0,0 0 0,0 0 0,5 0 0,3 1 0,70 10-1365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08:18.0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 24575,'-1'-1'0,"1"-2"0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2:35.9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64 3049 24575,'1'-1'0,"0"1"0,0-1 0,0 0 0,-1 1 0,1-1 0,0 0 0,0 0 0,0 0 0,-1 0 0,1 1 0,-1-1 0,1 0 0,0 0 0,-1 0 0,0-1 0,1 1 0,-1 0 0,0 0 0,1 0 0,-1 0 0,0 0 0,0 0 0,0 0 0,0 0 0,0-2 0,2-33 0,-2 34 0,0-379 0,15 266 0,-15 95 0,0 0 0,-2 0 0,0-1 0,-1 1 0,-1 1 0,0-1 0,-11-24 0,10 24 0,0 1 0,1-1 0,1 1 0,1-1 0,1 0 0,1 0 0,2-30 0,0 18 0,-5-55 0,-2 44 0,-12-65 0,9 75 0,2-1 0,2 0 0,1 0 0,1 0 0,2 0 0,5-38 0,9 11 0,-10 45 0,0 1 0,-1 0 0,2-28 0,2-98 0,-3 191 0,17 75 0,-1-13 0,-17-90 0,2 11 0,1 54 0,-6 41 0,2-258 0,1 40 0,-15-154 0,7 210 0,2 0 0,1 0 0,2 0 0,2-1 0,1 1 0,1 1 0,14-54 0,-14 66 0,-1 0 0,-1 0 0,-1-1 0,-1 1 0,-3-29 0,0-14 0,14-349 119,0-3-1603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2:43.8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52 0 24575,'0'1168'0,"7"-1024"0,-4-92 0,2 371 0,-11-354 0,-3 95 0,6-112 0,-11 71 0,8-85 0,-6 30 19,5-30-711,-3 45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2:49.1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131 30 24575,'-10'0'0,"1"0"0,-1 1 0,0 0 0,0 1 0,0 0 0,1 0 0,-1 1 0,-16 8 0,46-6 0,12-2 0,-25-3 0,9 1 0,-1-1 0,1-1 0,-1 0 0,1 0 0,-1-2 0,0 0 0,0-1 0,0 0 0,22-10 0,-42 12 0,0 1 0,1-1 0,-1 1 0,-1 0 0,1 1 0,-9-1 0,-202 2 0,291-3-682,114-15-1,-166 13-6143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2:58.1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85 0 24575,'-8'105'0,"1"151"0,5-211 0,-9 54 0,4-40 0,4-36 0,-10 56 0,8-48 0,1 1 0,1 0 0,1-1 0,6 56 0,-2-6 0,5 267 0,-5-292 0,5 111 0,-28 301 0,7-237 0,7-125 0,11 136 0,26-6 0,-29-226 0,1 0 0,0 0 0,1 1 0,0-2 0,5 14 0,-5-102 0,-4 44 0,0-9 0,2 0 0,11-75 0,-1 52 0,3-78 0,-12 122 0,1 0 0,9-34 0,-4 23 0,4-34 0,3-85 0,-3 18 0,10-63 0,-17 152 0,-4 23 0,2 0 0,1 1 0,9-33 0,-7 30 0,-1 0 0,-1-1 0,-2 1 0,0-1 0,-2 0 0,-3-29 0,2 15 0,4-55 0,7-7 0,9-75 0,-14 140-682,1-70-1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3:00.5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150 1 24575,'-2'0'0,"0"1"0,0 0 0,0 0 0,0 1 0,0-1 0,0 0 0,1 1 0,-1-1 0,0 1 0,1-1 0,-1 1 0,1 0 0,0-1 0,-3 5 0,-15 28 0,8-5 0,1 1 0,2 0 0,1 0 0,-5 51 0,4 126 0,6-168 0,-7 43 0,3-43 0,0 47 0,-1 260 0,3-313 0,0-29 0,0-22 0,0-66-1365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3:01.8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52 80 24575,'-1'16'0,"-1"-1"0,0 0 0,-2 1 0,-8 26 0,6-24 0,0 0 0,-3 29 0,7 12 0,2-48 0,0-39 0,14-121 0,-5 58 0,-8 161 0,0-42 0,0 1 0,-2 0 0,-1-1 0,-2 0 0,-12 53 0,16-81 0,0 0 0,0 0 0,-1 0 0,1-1 0,0 1 0,0 0 0,0 0 0,0 0 0,0 0 0,0 0 0,0 0 0,0 0 0,-1 0 0,1 0 0,0 0 0,0 0 0,0 0 0,0 0 0,0 0 0,0 0 0,0 0 0,-1 0 0,1 0 0,0 0 0,0 0 0,0 0 0,0 0 0,0 0 0,0 0 0,-1 0 0,1 0 0,0 0 0,0 0 0,0 0 0,0 0 0,0 0 0,0 0 0,0 0 0,0 0 0,-1 0 0,1 0 0,0 1 0,0-1 0,0 0 0,0 0 0,0 0 0,0 0 0,0 0 0,0 0 0,0 0 0,0 1 0,-4-24 0,2-30 0,3-233 0,-1 863-1365,0-559-5461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3:09.3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0 24575,'-8'195'-1365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3:17.7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13 24575,'-1'25'0,"1"-18"0,-1-1 0,1 1 0,1 0 0,-1 0 0,1 0 0,3 12 0,-3-17 0,0 0 0,0 0 0,0 0 0,0 0 0,1-1 0,-1 1 0,1 0 0,-1 0 0,1-1 0,0 1 0,-1-1 0,1 0 0,0 1 0,0-1 0,0 0 0,0 0 0,0 0 0,0-1 0,0 1 0,0 0 0,1-1 0,-1 1 0,0-1 0,0 0 0,3 1 0,11 1 0,-1-1 0,1 0 0,0-1 0,0-1 0,-1 0 0,21-5 0,-31 5 0,-1 0 0,0 0 0,1-1 0,-1 0 0,0 0 0,0 0 0,0 0 0,0-1 0,0 1 0,0-1 0,-1 0 0,1 0 0,-1-1 0,0 1 0,0-1 0,0 1 0,0-1 0,-1 0 0,1 0 0,-1 0 0,0 0 0,-1-1 0,1 1 0,-1-1 0,2-6 0,-2 10 0,-1 0 0,1 0 0,0 0 0,0 0 0,0 0 0,0 0 0,0 1 0,0-1 0,0 0 0,0 0 0,0 1 0,1-1 0,-1 1 0,0-1 0,0 1 0,1-1 0,-1 1 0,0 0 0,0 0 0,1 0 0,-1-1 0,0 1 0,1 0 0,-1 1 0,0-1 0,1 0 0,-1 0 0,0 0 0,3 2 0,56 10 0,-36-7 0,99 11 0,128 0 0,-34-4 0,249-5 0,-263-10 0,617 10 0,-754-7 0,-36-1 0,1 1 0,-1 2 0,0 1 0,0 1 0,29 8 0,-1 3 0,-44-13 0,0 1 0,0 0 0,-1 1 0,1 1 0,-1 0 0,0 0 0,-1 2 0,1-1 0,-1 2 0,-1-1 0,19 17 0,-30-24 0,1 1 0,-1-1 0,0 1 0,1-1 0,-1 1 0,0-1 0,0 1 0,1-1 0,-1 1 0,0-1 0,0 1 0,0-1 0,0 1 0,0-1 0,0 1 0,0 0 0,0-1 0,0 1 0,0-1 0,0 1 0,0-1 0,0 1 0,0 0 0,0-1 0,-1 1 0,1-1 0,0 1 0,0-1 0,-1 1 0,1-1 0,0 1 0,-1-1 0,1 0 0,-1 1 0,1-1 0,0 1 0,-1-1 0,1 0 0,-1 1 0,1-1 0,-1 0 0,1 0 0,-1 1 0,1-1 0,-1 0 0,1 0 0,-1 0 0,0 0 0,1 0 0,-1 0 0,1 1 0,-1-1 0,0-1 0,-40 11 0,34-9 0,-75 9 0,1-3 0,-138-6 0,106-2 0,106 1 0,1 0 0,-1 0 0,0-1 0,1 1 0,-1-1 0,1-1 0,-1 1 0,-8-4 0,13 3 0,0 1 0,0-1 0,0 1 0,0-1 0,1 1 0,-1-1 0,1 0 0,-1 0 0,1 0 0,0 0 0,-1 0 0,1 0 0,0 0 0,0 0 0,1-1 0,-1 1 0,0 0 0,1 0 0,-1-1 0,1 1 0,0 0 0,0-1 0,0 1 0,0-1 0,0 1 0,1-3 0,-1-2 0,1-1 0,0 1 0,0 0 0,1 0 0,-1 0 0,2 0 0,-1 0 0,1 0 0,0 0 0,0 1 0,1 0 0,0-1 0,5-5 0,0 2 0,1 1 0,0 0 0,0 0 0,1 1 0,0 0 0,15-7 0,-17 11 0,0 0 0,0 0 0,0 1 0,0 0 0,1 1 0,-1 0 0,0 1 0,18-1 0,80 6 0,-75-2 0,-25-1 0,0 0 0,0 0 0,-1 1 0,1 0 0,-1 0 0,1 1 0,-1-1 0,0 1 0,0 1 0,0-1 0,-1 1 0,1 0 0,-1 0 0,0 1 0,0 0 0,0 0 0,-1 0 0,1 0 0,-1 1 0,0-1 0,-1 1 0,0 0 0,0 0 0,0 1 0,0-1 0,-1 0 0,2 12 0,3 7 0,0 1 0,-2 0 0,-1 0 0,1 48 0,-5-66 0,-1-1 0,1 0 0,-1 1 0,0-1 0,-1 0 0,0 0 0,0 0 0,0 0 0,-1 0 0,0 0 0,0-1 0,-1 1 0,0-1 0,0 0 0,0 0 0,-1 0 0,0-1 0,0 1 0,0-1 0,-1-1 0,-11 9 0,-16 5 0,-1-1 0,0-2 0,-1-1 0,-1-2 0,0-2 0,-46 8 0,30-16 0,44-3 0,-1 1 0,1 0 0,-1 0 0,1 1 0,-1 0 0,-10 4 0,19-5 0,0 0 0,-1 0 0,1 0 0,0 0 0,0 0 0,0 0 0,0 0 0,0 0 0,0 0 0,0 0 0,0 0 0,0 0 0,-1 0 0,1 0 0,0 0 0,0 0 0,0 0 0,0 1 0,0-1 0,0 0 0,0 0 0,0 0 0,0 0 0,0 0 0,0 0 0,0 0 0,0 0 0,0 0 0,0 1 0,0-1 0,0 0 0,0 0 0,0 0 0,0 0 0,0 0 0,0 0 0,0 0 0,0 1 0,0-1 0,0 0 0,0 0 0,0 0 0,0 0 0,0 0 0,0 0 0,0 0 0,0 0 0,0 0 0,0 1 0,0-1 0,0 0 0,1 0 0,-1 0 0,0 0 0,0 0 0,0 0 0,0 0 0,0 0 0,0 0 0,0 0 0,0 0 0,0 0 0,1 0 0,-1 0 0,0 0 0,0 0 0,0 0 0,0 0 0,0 0 0,15 6 0,18 3 0,204 0 0,-111-7 0,162 14 0,-287-17 0,0 1 0,0 0 0,0 0 0,0 0 0,0 0 0,-1 0 0,1 0 0,0 0 0,0 0 0,0 1 0,0-1 0,0 0 0,0 0 0,-1 1 0,1-1 0,0 0 0,0 1 0,0-1 0,-1 1 0,1-1 0,0 1 0,-1 0 0,1-1 0,0 1 0,-1 0 0,1-1 0,0 2 0,-1-1 0,-1 0 0,1 0 0,0 0 0,-1 0 0,1 0 0,-1 0 0,1 0 0,-1 0 0,1 0 0,-1 0 0,0 0 0,1 0 0,-1-1 0,0 1 0,0 0 0,1 0 0,-3 0 0,-44 29 0,16-18 0,0-2 0,-1-1 0,1-1 0,-2-1 0,-49 2 0,-169-3 0,186-6 0,-608 7 0,652-7 0,-553 0 0,426-11 0,-57 0 0,29 3 0,34 1 0,117 4 0,1 0 0,-33-10 0,-20-4 0,35 11 0,1-2 0,0-2 0,1-2 0,0-2 0,-55-26 0,92 38 0,0 0 0,0-1 0,1 1 0,-1 0 0,1-1 0,-1 0 0,1 1 0,0-1 0,0 0 0,0 0 0,-2-6 0,3 7 0,0-1 0,-1 0 0,1 1 0,-1 0 0,1-1 0,-1 1 0,0 0 0,0 0 0,0 0 0,0 0 0,0 0 0,-1 0 0,-3-2 0,6 4 0,-1 0 0,0-1 0,0 1 0,1 0 0,-1 0 0,0 0 0,0 0 0,1-1 0,-1 1 0,0 0 0,0 0 0,1 1 0,-1-1 0,0 0 0,0 0 0,1 0 0,-1 0 0,0 1 0,1-1 0,-1 0 0,0 1 0,1-1 0,-1 0 0,0 1 0,1-1 0,-1 1 0,1-1 0,-1 1 0,0 1 0,-11 25 0,8 31 0,4-55-41,1 0 0,-1 0-1,1 0 1,0 0-1,0 0 1,0 0 0,1-1-1,-1 1 1,1 0 0,0-1-1,-1 1 1,1-1-1,0 1 1,1-1 0,-1 0-1,0 0 1,1 0 0,-1 0-1,1 0 1,-1 0-1,1-1 1,0 1 0,0-1-1,0 0 1,0 0 0,-1 0-1,2 0 1,-1-1-1,0 1 1,0-1 0,0 0-1,4 0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3:27.2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42 545 24575,'5'-1'0,"0"-1"0,-1 1 0,1 0 0,0 1 0,0-1 0,-1 1 0,1 0 0,5 0 0,-7 0 0,648 5 0,-208 4 0,1497-9 0,-1935 0 0,1 0 0,-1 1 0,0 0 0,0 0 0,0 1 0,0-1 0,0 1 0,-1 0 0,1 0 0,0 1 0,-1-1 0,1 1 0,-1 0 0,0 0 0,0 0 0,0 1 0,-1 0 0,1-1 0,-1 1 0,0 1 0,0-1 0,0 0 0,0 1 0,-1-1 0,4 10 0,-4-7 0,1 0 0,-1 0 0,0 1 0,0-1 0,-1 1 0,0-1 0,-1 1 0,0-1 0,0 1 0,0-1 0,-1 1 0,0-1 0,0 0 0,-1 1 0,0-1 0,0 0 0,-6 11 0,5-14 0,0 1 0,0-1 0,-1 0 0,1 0 0,-1 0 0,0-1 0,0 1 0,-1-1 0,1 0 0,-1 0 0,0 0 0,1-1 0,-1 0 0,0 0 0,-1 0 0,1 0 0,0-1 0,0 0 0,-11 1 0,-11 1 0,0-2 0,-50-4 0,25 1 0,-1532 9 0,527-7 0,985 5 0,53-3 0,-1 0 0,1-1 0,-39-4 0,56 2 0,0 0 0,1 0 0,-1 1 0,0-2 0,1 1 0,-1 0 0,1 0 0,-1 0 0,1-1 0,0 1 0,-1-1 0,1 1 0,0-1 0,0 1 0,0-1 0,0 0 0,0 0 0,1 1 0,-2-4 0,-14-44 0,12 32 0,-4-14 0,1 0 0,-4-63 0,0 8 0,-7-48 0,9 69 0,5 48 0,1-1 0,1 1 0,0-1 0,1 0 0,2 0 0,-1 1 0,2-1 0,0 0 0,9-31 0,-2 20 0,-8 23 0,1 0 0,-1 0 0,2-1 0,-1 1 0,1 1 0,3-7 0,-4 10 0,-1 0 0,1 0 0,0 0 0,0 1 0,0-1 0,0 0 0,0 1 0,0-1 0,0 1 0,0 0 0,1 0 0,-1 0 0,0 0 0,1 0 0,-1 1 0,1-1 0,-1 1 0,1-1 0,3 1 0,32 0 0,0 1 0,72 12 0,14 1 0,297-5 0,-311-3 0,127 2 0,1650-8 0,-1883 1 0,1 0 0,-1 0 0,0 1 0,1-1 0,-1 1 0,0 0 0,0 0 0,0 0 0,0 1 0,0-1 0,0 1 0,-1 0 0,1 0 0,-1 0 0,0 1 0,0-1 0,0 1 0,-1 0 0,1 0 0,-1 0 0,0 0 0,0 0 0,3 9 0,1 2 0,0 0 0,-1 1 0,-1-1 0,0 1 0,2 26 0,-5-37 0,-1-1 0,1 1 0,-1 0 0,-1 0 0,1 0 0,0 0 0,-1 0 0,0 0 0,-2 5 0,1-7 0,1-1 0,-1 0 0,1-1 0,-1 1 0,0 0 0,1 0 0,-1-1 0,0 1 0,0-1 0,-1 1 0,1-1 0,0 0 0,0 0 0,-1 0 0,1 0 0,0 0 0,-1-1 0,1 1 0,-1-1 0,-2 1 0,-42 6 0,0-2 0,-70-2 0,-49 5 0,29 3 0,-194-9 0,154-5 0,-626 4 0,484 13 0,306-13 31,-1 0 0,1 1-1,-19 6 1,-14 1-1519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2:35.9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64 3049 24575,'1'-1'0,"0"1"0,0-1 0,0 0 0,-1 1 0,1-1 0,0 0 0,0 0 0,0 0 0,-1 0 0,1 1 0,-1-1 0,1 0 0,0 0 0,-1 0 0,0-1 0,1 1 0,-1 0 0,0 0 0,1 0 0,-1 0 0,0 0 0,0 0 0,0 0 0,0 0 0,0-2 0,2-33 0,-2 34 0,0-379 0,15 266 0,-15 95 0,0 0 0,-2 0 0,0-1 0,-1 1 0,-1 1 0,0-1 0,-11-24 0,10 24 0,0 1 0,1-1 0,1 1 0,1-1 0,1 0 0,1 0 0,2-30 0,0 18 0,-5-55 0,-2 44 0,-12-65 0,9 75 0,2-1 0,2 0 0,1 0 0,1 0 0,2 0 0,5-38 0,9 11 0,-10 45 0,0 1 0,-1 0 0,2-28 0,2-98 0,-3 191 0,17 75 0,-1-13 0,-17-90 0,2 11 0,1 54 0,-6 41 0,2-258 0,1 40 0,-15-154 0,7 210 0,2 0 0,1 0 0,2 0 0,2-1 0,1 1 0,1 1 0,14-54 0,-14 66 0,-1 0 0,-1 0 0,-1-1 0,-1 1 0,-3-29 0,0-14 0,14-349 119,0-3-1603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08:18.6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24575,'-1'0'-8191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2:43.8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52 0 24575,'0'1168'0,"7"-1024"0,-4-92 0,2 371 0,-11-354 0,-3 95 0,6-112 0,-11 71 0,8-85 0,-6 30 19,5-30-711,-3 45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2:49.1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131 30 24575,'-10'0'0,"1"0"0,-1 1 0,0 0 0,0 1 0,0 0 0,1 0 0,-1 1 0,-16 8 0,46-6 0,12-2 0,-25-3 0,9 1 0,-1-1 0,1-1 0,-1 0 0,1 0 0,-1-2 0,0 0 0,0-1 0,0 0 0,22-10 0,-42 12 0,0 1 0,1-1 0,-1 1 0,-1 0 0,1 1 0,-9-1 0,-202 2 0,291-3-682,114-15-1,-166 13-6143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2:58.1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85 0 24575,'-8'105'0,"1"151"0,5-211 0,-9 54 0,4-40 0,4-36 0,-10 56 0,8-48 0,1 1 0,1 0 0,1-1 0,6 56 0,-2-6 0,5 267 0,-5-292 0,5 111 0,-28 301 0,7-237 0,7-125 0,11 136 0,26-6 0,-29-226 0,1 0 0,0 0 0,1 1 0,0-2 0,5 14 0,-5-102 0,-4 44 0,0-9 0,2 0 0,11-75 0,-1 52 0,3-78 0,-12 122 0,1 0 0,9-34 0,-4 23 0,4-34 0,3-85 0,-3 18 0,10-63 0,-17 152 0,-4 23 0,2 0 0,1 1 0,9-33 0,-7 30 0,-1 0 0,-1-1 0,-2 1 0,0-1 0,-2 0 0,-3-29 0,2 15 0,4-55 0,7-7 0,9-75 0,-14 140-682,1-70-1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3:00.5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150 1 24575,'-2'0'0,"0"1"0,0 0 0,0 0 0,0 1 0,0-1 0,0 0 0,1 1 0,-1-1 0,0 1 0,1-1 0,-1 1 0,1 0 0,0-1 0,-3 5 0,-15 28 0,8-5 0,1 1 0,2 0 0,1 0 0,-5 51 0,4 126 0,6-168 0,-7 43 0,3-43 0,0 47 0,-1 260 0,3-313 0,0-29 0,0-22 0,0-66-1365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3:01.8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52 80 24575,'-1'16'0,"-1"-1"0,0 0 0,-2 1 0,-8 26 0,6-24 0,0 0 0,-3 29 0,7 12 0,2-48 0,0-39 0,14-121 0,-5 58 0,-8 161 0,0-42 0,0 1 0,-2 0 0,-1-1 0,-2 0 0,-12 53 0,16-81 0,0 0 0,0 0 0,-1 0 0,1-1 0,0 1 0,0 0 0,0 0 0,0 0 0,0 0 0,0 0 0,0 0 0,0 0 0,-1 0 0,1 0 0,0 0 0,0 0 0,0 0 0,0 0 0,0 0 0,0 0 0,0 0 0,-1 0 0,1 0 0,0 0 0,0 0 0,0 0 0,0 0 0,0 0 0,0 0 0,-1 0 0,1 0 0,0 0 0,0 0 0,0 0 0,0 0 0,0 0 0,0 0 0,0 0 0,0 0 0,-1 0 0,1 0 0,0 1 0,0-1 0,0 0 0,0 0 0,0 0 0,0 0 0,0 0 0,0 0 0,0 0 0,0 1 0,-4-24 0,2-30 0,3-233 0,-1 863-1365,0-559-5461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3:09.3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0 24575,'-8'195'-1365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3:17.7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13 24575,'-1'25'0,"1"-18"0,-1-1 0,1 1 0,1 0 0,-1 0 0,1 0 0,3 12 0,-3-17 0,0 0 0,0 0 0,0 0 0,0 0 0,1-1 0,-1 1 0,1 0 0,-1 0 0,1-1 0,0 1 0,-1-1 0,1 0 0,0 1 0,0-1 0,0 0 0,0 0 0,0 0 0,0-1 0,0 1 0,0 0 0,1-1 0,-1 1 0,0-1 0,0 0 0,3 1 0,11 1 0,-1-1 0,1 0 0,0-1 0,0-1 0,-1 0 0,21-5 0,-31 5 0,-1 0 0,0 0 0,1-1 0,-1 0 0,0 0 0,0 0 0,0 0 0,0-1 0,0 1 0,0-1 0,-1 0 0,1 0 0,-1-1 0,0 1 0,0-1 0,0 1 0,0-1 0,-1 0 0,1 0 0,-1 0 0,0 0 0,-1-1 0,1 1 0,-1-1 0,2-6 0,-2 10 0,-1 0 0,1 0 0,0 0 0,0 0 0,0 0 0,0 0 0,0 1 0,0-1 0,0 0 0,0 0 0,0 1 0,1-1 0,-1 1 0,0-1 0,0 1 0,1-1 0,-1 1 0,0 0 0,0 0 0,1 0 0,-1-1 0,0 1 0,1 0 0,-1 1 0,0-1 0,1 0 0,-1 0 0,0 0 0,3 2 0,56 10 0,-36-7 0,99 11 0,128 0 0,-34-4 0,249-5 0,-263-10 0,617 10 0,-754-7 0,-36-1 0,1 1 0,-1 2 0,0 1 0,0 1 0,29 8 0,-1 3 0,-44-13 0,0 1 0,0 0 0,-1 1 0,1 1 0,-1 0 0,0 0 0,-1 2 0,1-1 0,-1 2 0,-1-1 0,19 17 0,-30-24 0,1 1 0,-1-1 0,0 1 0,1-1 0,-1 1 0,0-1 0,0 1 0,1-1 0,-1 1 0,0-1 0,0 1 0,0-1 0,0 1 0,0-1 0,0 1 0,0 0 0,0-1 0,0 1 0,0-1 0,0 1 0,0-1 0,0 1 0,0 0 0,0-1 0,-1 1 0,1-1 0,0 1 0,0-1 0,-1 1 0,1-1 0,0 1 0,-1-1 0,1 0 0,-1 1 0,1-1 0,0 1 0,-1-1 0,1 0 0,-1 1 0,1-1 0,-1 0 0,1 0 0,-1 1 0,1-1 0,-1 0 0,1 0 0,-1 0 0,0 0 0,1 0 0,-1 0 0,1 1 0,-1-1 0,0-1 0,-40 11 0,34-9 0,-75 9 0,1-3 0,-138-6 0,106-2 0,106 1 0,1 0 0,-1 0 0,0-1 0,1 1 0,-1-1 0,1-1 0,-1 1 0,-8-4 0,13 3 0,0 1 0,0-1 0,0 1 0,0-1 0,1 1 0,-1-1 0,1 0 0,-1 0 0,1 0 0,0 0 0,-1 0 0,1 0 0,0 0 0,0 0 0,1-1 0,-1 1 0,0 0 0,1 0 0,-1-1 0,1 1 0,0 0 0,0-1 0,0 1 0,0-1 0,0 1 0,1-3 0,-1-2 0,1-1 0,0 1 0,0 0 0,1 0 0,-1 0 0,2 0 0,-1 0 0,1 0 0,0 0 0,0 1 0,1 0 0,0-1 0,5-5 0,0 2 0,1 1 0,0 0 0,0 0 0,1 1 0,0 0 0,15-7 0,-17 11 0,0 0 0,0 0 0,0 1 0,0 0 0,1 1 0,-1 0 0,0 1 0,18-1 0,80 6 0,-75-2 0,-25-1 0,0 0 0,0 0 0,-1 1 0,1 0 0,-1 0 0,1 1 0,-1-1 0,0 1 0,0 1 0,0-1 0,-1 1 0,1 0 0,-1 0 0,0 1 0,0 0 0,0 0 0,-1 0 0,1 0 0,-1 1 0,0-1 0,-1 1 0,0 0 0,0 0 0,0 1 0,0-1 0,-1 0 0,2 12 0,3 7 0,0 1 0,-2 0 0,-1 0 0,1 48 0,-5-66 0,-1-1 0,1 0 0,-1 1 0,0-1 0,-1 0 0,0 0 0,0 0 0,0 0 0,-1 0 0,0 0 0,0-1 0,-1 1 0,0-1 0,0 0 0,0 0 0,-1 0 0,0-1 0,0 1 0,0-1 0,-1-1 0,-11 9 0,-16 5 0,-1-1 0,0-2 0,-1-1 0,-1-2 0,0-2 0,-46 8 0,30-16 0,44-3 0,-1 1 0,1 0 0,-1 0 0,1 1 0,-1 0 0,-10 4 0,19-5 0,0 0 0,-1 0 0,1 0 0,0 0 0,0 0 0,0 0 0,0 0 0,0 0 0,0 0 0,0 0 0,0 0 0,0 0 0,-1 0 0,1 0 0,0 0 0,0 0 0,0 0 0,0 1 0,0-1 0,0 0 0,0 0 0,0 0 0,0 0 0,0 0 0,0 0 0,0 0 0,0 0 0,0 0 0,0 1 0,0-1 0,0 0 0,0 0 0,0 0 0,0 0 0,0 0 0,0 0 0,0 0 0,0 1 0,0-1 0,0 0 0,0 0 0,0 0 0,0 0 0,0 0 0,0 0 0,0 0 0,0 0 0,0 0 0,0 1 0,0-1 0,0 0 0,1 0 0,-1 0 0,0 0 0,0 0 0,0 0 0,0 0 0,0 0 0,0 0 0,0 0 0,0 0 0,0 0 0,1 0 0,-1 0 0,0 0 0,0 0 0,0 0 0,0 0 0,0 0 0,15 6 0,18 3 0,204 0 0,-111-7 0,162 14 0,-287-17 0,0 1 0,0 0 0,0 0 0,0 0 0,0 0 0,-1 0 0,1 0 0,0 0 0,0 0 0,0 1 0,0-1 0,0 0 0,0 0 0,-1 1 0,1-1 0,0 0 0,0 1 0,0-1 0,-1 1 0,1-1 0,0 1 0,-1 0 0,1-1 0,0 1 0,-1 0 0,1-1 0,0 2 0,-1-1 0,-1 0 0,1 0 0,0 0 0,-1 0 0,1 0 0,-1 0 0,1 0 0,-1 0 0,1 0 0,-1 0 0,0 0 0,1 0 0,-1-1 0,0 1 0,0 0 0,1 0 0,-3 0 0,-44 29 0,16-18 0,0-2 0,-1-1 0,1-1 0,-2-1 0,-49 2 0,-169-3 0,186-6 0,-608 7 0,652-7 0,-553 0 0,426-11 0,-57 0 0,29 3 0,34 1 0,117 4 0,1 0 0,-33-10 0,-20-4 0,35 11 0,1-2 0,0-2 0,1-2 0,0-2 0,-55-26 0,92 38 0,0 0 0,0-1 0,1 1 0,-1 0 0,1-1 0,-1 0 0,1 1 0,0-1 0,0 0 0,0 0 0,-2-6 0,3 7 0,0-1 0,-1 0 0,1 1 0,-1 0 0,1-1 0,-1 1 0,0 0 0,0 0 0,0 0 0,0 0 0,0 0 0,-1 0 0,-3-2 0,6 4 0,-1 0 0,0-1 0,0 1 0,1 0 0,-1 0 0,0 0 0,0 0 0,1-1 0,-1 1 0,0 0 0,0 0 0,1 1 0,-1-1 0,0 0 0,0 0 0,1 0 0,-1 0 0,0 1 0,1-1 0,-1 0 0,0 1 0,1-1 0,-1 0 0,0 1 0,1-1 0,-1 1 0,1-1 0,-1 1 0,0 1 0,-11 25 0,8 31 0,4-55-41,1 0 0,-1 0-1,1 0 1,0 0-1,0 0 1,0 0 0,1-1-1,-1 1 1,1 0 0,0-1-1,-1 1 1,1-1-1,0 1 1,1-1 0,-1 0-1,0 0 1,1 0 0,-1 0-1,1 0 1,-1 0-1,1-1 1,0 1 0,0-1-1,0 0 1,0 0 0,-1 0-1,2 0 1,-1-1-1,0 1 1,0-1 0,0 0-1,4 0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3:27.2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42 545 24575,'5'-1'0,"0"-1"0,-1 1 0,1 0 0,0 1 0,0-1 0,-1 1 0,1 0 0,5 0 0,-7 0 0,648 5 0,-208 4 0,1497-9 0,-1935 0 0,1 0 0,-1 1 0,0 0 0,0 0 0,0 1 0,0-1 0,0 1 0,-1 0 0,1 0 0,0 1 0,-1-1 0,1 1 0,-1 0 0,0 0 0,0 0 0,0 1 0,-1 0 0,1-1 0,-1 1 0,0 1 0,0-1 0,0 0 0,0 1 0,-1-1 0,4 10 0,-4-7 0,1 0 0,-1 0 0,0 1 0,0-1 0,-1 1 0,0-1 0,-1 1 0,0-1 0,0 1 0,0-1 0,-1 1 0,0-1 0,0 0 0,-1 1 0,0-1 0,0 0 0,-6 11 0,5-14 0,0 1 0,0-1 0,-1 0 0,1 0 0,-1 0 0,0-1 0,0 1 0,-1-1 0,1 0 0,-1 0 0,0 0 0,1-1 0,-1 0 0,0 0 0,-1 0 0,1 0 0,0-1 0,0 0 0,-11 1 0,-11 1 0,0-2 0,-50-4 0,25 1 0,-1532 9 0,527-7 0,985 5 0,53-3 0,-1 0 0,1-1 0,-39-4 0,56 2 0,0 0 0,1 0 0,-1 1 0,0-2 0,1 1 0,-1 0 0,1 0 0,-1 0 0,1-1 0,0 1 0,-1-1 0,1 1 0,0-1 0,0 1 0,0-1 0,0 0 0,0 0 0,1 1 0,-2-4 0,-14-44 0,12 32 0,-4-14 0,1 0 0,-4-63 0,0 8 0,-7-48 0,9 69 0,5 48 0,1-1 0,1 1 0,0-1 0,1 0 0,2 0 0,-1 1 0,2-1 0,0 0 0,9-31 0,-2 20 0,-8 23 0,1 0 0,-1 0 0,2-1 0,-1 1 0,1 1 0,3-7 0,-4 10 0,-1 0 0,1 0 0,0 0 0,0 1 0,0-1 0,0 0 0,0 1 0,0-1 0,0 1 0,0 0 0,1 0 0,-1 0 0,0 0 0,1 0 0,-1 1 0,1-1 0,-1 1 0,1-1 0,3 1 0,32 0 0,0 1 0,72 12 0,14 1 0,297-5 0,-311-3 0,127 2 0,1650-8 0,-1883 1 0,1 0 0,-1 0 0,0 1 0,1-1 0,-1 1 0,0 0 0,0 0 0,0 0 0,0 1 0,0-1 0,0 1 0,-1 0 0,1 0 0,-1 0 0,0 1 0,0-1 0,0 1 0,-1 0 0,1 0 0,-1 0 0,0 0 0,0 0 0,3 9 0,1 2 0,0 0 0,-1 1 0,-1-1 0,0 1 0,2 26 0,-5-37 0,-1-1 0,1 1 0,-1 0 0,-1 0 0,1 0 0,0 0 0,-1 0 0,0 0 0,-2 5 0,1-7 0,1-1 0,-1 0 0,1-1 0,-1 1 0,0 0 0,1 0 0,-1-1 0,0 1 0,0-1 0,-1 1 0,1-1 0,0 0 0,0 0 0,-1 0 0,1 0 0,0 0 0,-1-1 0,1 1 0,-1-1 0,-2 1 0,-42 6 0,0-2 0,-70-2 0,-49 5 0,29 3 0,-194-9 0,154-5 0,-626 4 0,484 13 0,306-13 31,-1 0 0,1 1-1,-19 6 1,-14 1-1519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2:35.9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64 3049 24575,'1'-1'0,"0"1"0,0-1 0,0 0 0,-1 1 0,1-1 0,0 0 0,0 0 0,0 0 0,-1 0 0,1 1 0,-1-1 0,1 0 0,0 0 0,-1 0 0,0-1 0,1 1 0,-1 0 0,0 0 0,1 0 0,-1 0 0,0 0 0,0 0 0,0 0 0,0 0 0,0-2 0,2-33 0,-2 34 0,0-379 0,15 266 0,-15 95 0,0 0 0,-2 0 0,0-1 0,-1 1 0,-1 1 0,0-1 0,-11-24 0,10 24 0,0 1 0,1-1 0,1 1 0,1-1 0,1 0 0,1 0 0,2-30 0,0 18 0,-5-55 0,-2 44 0,-12-65 0,9 75 0,2-1 0,2 0 0,1 0 0,1 0 0,2 0 0,5-38 0,9 11 0,-10 45 0,0 1 0,-1 0 0,2-28 0,2-98 0,-3 191 0,17 75 0,-1-13 0,-17-90 0,2 11 0,1 54 0,-6 41 0,2-258 0,1 40 0,-15-154 0,7 210 0,2 0 0,1 0 0,2 0 0,2-1 0,1 1 0,1 1 0,14-54 0,-14 66 0,-1 0 0,-1 0 0,-1-1 0,-1 1 0,-3-29 0,0-14 0,14-349 119,0-3-1603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2:43.8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52 0 24575,'0'1168'0,"7"-1024"0,-4-92 0,2 371 0,-11-354 0,-3 95 0,6-112 0,-11 71 0,8-85 0,-6 30 19,5-30-711,-3 45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08:05.2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148 97 24575,'-36'-11'0,"23"8"0,2-2 0,1 2 0,0 0 0,0-2 0,1 1 0,-11-7 0,18 10 0,0-1 0,0 1 0,0-1 0,0 0 0,0 0 0,1 0 0,-1 0 0,0 0 0,1 0 0,0 0 0,-1 0 0,1-1 0,0 1 0,0 0 0,0-1 0,0 1 0,1-1 0,-1 1 0,1-1 0,-1 1 0,1-5 0,0 9-46,0 18-394,0 1 1,5 33-1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2:49.1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131 30 24575,'-10'0'0,"1"0"0,-1 1 0,0 0 0,0 1 0,0 0 0,1 0 0,-1 1 0,-16 8 0,46-6 0,12-2 0,-25-3 0,9 1 0,-1-1 0,1-1 0,-1 0 0,1 0 0,-1-2 0,0 0 0,0-1 0,0 0 0,22-10 0,-42 12 0,0 1 0,1-1 0,-1 1 0,-1 0 0,1 1 0,-9-1 0,-202 2 0,291-3-682,114-15-1,-166 13-6143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2:58.1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85 0 24575,'-8'105'0,"1"151"0,5-211 0,-9 54 0,4-40 0,4-36 0,-10 56 0,8-48 0,1 1 0,1 0 0,1-1 0,6 56 0,-2-6 0,5 267 0,-5-292 0,5 111 0,-28 301 0,7-237 0,7-125 0,11 136 0,26-6 0,-29-226 0,1 0 0,0 0 0,1 1 0,0-2 0,5 14 0,-5-102 0,-4 44 0,0-9 0,2 0 0,11-75 0,-1 52 0,3-78 0,-12 122 0,1 0 0,9-34 0,-4 23 0,4-34 0,3-85 0,-3 18 0,10-63 0,-17 152 0,-4 23 0,2 0 0,1 1 0,9-33 0,-7 30 0,-1 0 0,-1-1 0,-2 1 0,0-1 0,-2 0 0,-3-29 0,2 15 0,4-55 0,7-7 0,9-75 0,-14 140-682,1-70-1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3:00.5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150 1 24575,'-2'0'0,"0"1"0,0 0 0,0 0 0,0 1 0,0-1 0,0 0 0,1 1 0,-1-1 0,0 1 0,1-1 0,-1 1 0,1 0 0,0-1 0,-3 5 0,-15 28 0,8-5 0,1 1 0,2 0 0,1 0 0,-5 51 0,4 126 0,6-168 0,-7 43 0,3-43 0,0 47 0,-1 260 0,3-313 0,0-29 0,0-22 0,0-66-1365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3:01.8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52 80 24575,'-1'16'0,"-1"-1"0,0 0 0,-2 1 0,-8 26 0,6-24 0,0 0 0,-3 29 0,7 12 0,2-48 0,0-39 0,14-121 0,-5 58 0,-8 161 0,0-42 0,0 1 0,-2 0 0,-1-1 0,-2 0 0,-12 53 0,16-81 0,0 0 0,0 0 0,-1 0 0,1-1 0,0 1 0,0 0 0,0 0 0,0 0 0,0 0 0,0 0 0,0 0 0,0 0 0,-1 0 0,1 0 0,0 0 0,0 0 0,0 0 0,0 0 0,0 0 0,0 0 0,0 0 0,-1 0 0,1 0 0,0 0 0,0 0 0,0 0 0,0 0 0,0 0 0,0 0 0,-1 0 0,1 0 0,0 0 0,0 0 0,0 0 0,0 0 0,0 0 0,0 0 0,0 0 0,0 0 0,-1 0 0,1 0 0,0 1 0,0-1 0,0 0 0,0 0 0,0 0 0,0 0 0,0 0 0,0 0 0,0 0 0,0 1 0,-4-24 0,2-30 0,3-233 0,-1 863-1365,0-559-5461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3:09.3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0 24575,'-8'195'-1365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3:17.7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13 24575,'-1'25'0,"1"-18"0,-1-1 0,1 1 0,1 0 0,-1 0 0,1 0 0,3 12 0,-3-17 0,0 0 0,0 0 0,0 0 0,0 0 0,1-1 0,-1 1 0,1 0 0,-1 0 0,1-1 0,0 1 0,-1-1 0,1 0 0,0 1 0,0-1 0,0 0 0,0 0 0,0 0 0,0-1 0,0 1 0,0 0 0,1-1 0,-1 1 0,0-1 0,0 0 0,3 1 0,11 1 0,-1-1 0,1 0 0,0-1 0,0-1 0,-1 0 0,21-5 0,-31 5 0,-1 0 0,0 0 0,1-1 0,-1 0 0,0 0 0,0 0 0,0 0 0,0-1 0,0 1 0,0-1 0,-1 0 0,1 0 0,-1-1 0,0 1 0,0-1 0,0 1 0,0-1 0,-1 0 0,1 0 0,-1 0 0,0 0 0,-1-1 0,1 1 0,-1-1 0,2-6 0,-2 10 0,-1 0 0,1 0 0,0 0 0,0 0 0,0 0 0,0 0 0,0 1 0,0-1 0,0 0 0,0 0 0,0 1 0,1-1 0,-1 1 0,0-1 0,0 1 0,1-1 0,-1 1 0,0 0 0,0 0 0,1 0 0,-1-1 0,0 1 0,1 0 0,-1 1 0,0-1 0,1 0 0,-1 0 0,0 0 0,3 2 0,56 10 0,-36-7 0,99 11 0,128 0 0,-34-4 0,249-5 0,-263-10 0,617 10 0,-754-7 0,-36-1 0,1 1 0,-1 2 0,0 1 0,0 1 0,29 8 0,-1 3 0,-44-13 0,0 1 0,0 0 0,-1 1 0,1 1 0,-1 0 0,0 0 0,-1 2 0,1-1 0,-1 2 0,-1-1 0,19 17 0,-30-24 0,1 1 0,-1-1 0,0 1 0,1-1 0,-1 1 0,0-1 0,0 1 0,1-1 0,-1 1 0,0-1 0,0 1 0,0-1 0,0 1 0,0-1 0,0 1 0,0 0 0,0-1 0,0 1 0,0-1 0,0 1 0,0-1 0,0 1 0,0 0 0,0-1 0,-1 1 0,1-1 0,0 1 0,0-1 0,-1 1 0,1-1 0,0 1 0,-1-1 0,1 0 0,-1 1 0,1-1 0,0 1 0,-1-1 0,1 0 0,-1 1 0,1-1 0,-1 0 0,1 0 0,-1 1 0,1-1 0,-1 0 0,1 0 0,-1 0 0,0 0 0,1 0 0,-1 0 0,1 1 0,-1-1 0,0-1 0,-40 11 0,34-9 0,-75 9 0,1-3 0,-138-6 0,106-2 0,106 1 0,1 0 0,-1 0 0,0-1 0,1 1 0,-1-1 0,1-1 0,-1 1 0,-8-4 0,13 3 0,0 1 0,0-1 0,0 1 0,0-1 0,1 1 0,-1-1 0,1 0 0,-1 0 0,1 0 0,0 0 0,-1 0 0,1 0 0,0 0 0,0 0 0,1-1 0,-1 1 0,0 0 0,1 0 0,-1-1 0,1 1 0,0 0 0,0-1 0,0 1 0,0-1 0,0 1 0,1-3 0,-1-2 0,1-1 0,0 1 0,0 0 0,1 0 0,-1 0 0,2 0 0,-1 0 0,1 0 0,0 0 0,0 1 0,1 0 0,0-1 0,5-5 0,0 2 0,1 1 0,0 0 0,0 0 0,1 1 0,0 0 0,15-7 0,-17 11 0,0 0 0,0 0 0,0 1 0,0 0 0,1 1 0,-1 0 0,0 1 0,18-1 0,80 6 0,-75-2 0,-25-1 0,0 0 0,0 0 0,-1 1 0,1 0 0,-1 0 0,1 1 0,-1-1 0,0 1 0,0 1 0,0-1 0,-1 1 0,1 0 0,-1 0 0,0 1 0,0 0 0,0 0 0,-1 0 0,1 0 0,-1 1 0,0-1 0,-1 1 0,0 0 0,0 0 0,0 1 0,0-1 0,-1 0 0,2 12 0,3 7 0,0 1 0,-2 0 0,-1 0 0,1 48 0,-5-66 0,-1-1 0,1 0 0,-1 1 0,0-1 0,-1 0 0,0 0 0,0 0 0,0 0 0,-1 0 0,0 0 0,0-1 0,-1 1 0,0-1 0,0 0 0,0 0 0,-1 0 0,0-1 0,0 1 0,0-1 0,-1-1 0,-11 9 0,-16 5 0,-1-1 0,0-2 0,-1-1 0,-1-2 0,0-2 0,-46 8 0,30-16 0,44-3 0,-1 1 0,1 0 0,-1 0 0,1 1 0,-1 0 0,-10 4 0,19-5 0,0 0 0,-1 0 0,1 0 0,0 0 0,0 0 0,0 0 0,0 0 0,0 0 0,0 0 0,0 0 0,0 0 0,0 0 0,-1 0 0,1 0 0,0 0 0,0 0 0,0 0 0,0 1 0,0-1 0,0 0 0,0 0 0,0 0 0,0 0 0,0 0 0,0 0 0,0 0 0,0 0 0,0 0 0,0 1 0,0-1 0,0 0 0,0 0 0,0 0 0,0 0 0,0 0 0,0 0 0,0 0 0,0 1 0,0-1 0,0 0 0,0 0 0,0 0 0,0 0 0,0 0 0,0 0 0,0 0 0,0 0 0,0 0 0,0 1 0,0-1 0,0 0 0,1 0 0,-1 0 0,0 0 0,0 0 0,0 0 0,0 0 0,0 0 0,0 0 0,0 0 0,0 0 0,0 0 0,1 0 0,-1 0 0,0 0 0,0 0 0,0 0 0,0 0 0,0 0 0,15 6 0,18 3 0,204 0 0,-111-7 0,162 14 0,-287-17 0,0 1 0,0 0 0,0 0 0,0 0 0,0 0 0,-1 0 0,1 0 0,0 0 0,0 0 0,0 1 0,0-1 0,0 0 0,0 0 0,-1 1 0,1-1 0,0 0 0,0 1 0,0-1 0,-1 1 0,1-1 0,0 1 0,-1 0 0,1-1 0,0 1 0,-1 0 0,1-1 0,0 2 0,-1-1 0,-1 0 0,1 0 0,0 0 0,-1 0 0,1 0 0,-1 0 0,1 0 0,-1 0 0,1 0 0,-1 0 0,0 0 0,1 0 0,-1-1 0,0 1 0,0 0 0,1 0 0,-3 0 0,-44 29 0,16-18 0,0-2 0,-1-1 0,1-1 0,-2-1 0,-49 2 0,-169-3 0,186-6 0,-608 7 0,652-7 0,-553 0 0,426-11 0,-57 0 0,29 3 0,34 1 0,117 4 0,1 0 0,-33-10 0,-20-4 0,35 11 0,1-2 0,0-2 0,1-2 0,0-2 0,-55-26 0,92 38 0,0 0 0,0-1 0,1 1 0,-1 0 0,1-1 0,-1 0 0,1 1 0,0-1 0,0 0 0,0 0 0,-2-6 0,3 7 0,0-1 0,-1 0 0,1 1 0,-1 0 0,1-1 0,-1 1 0,0 0 0,0 0 0,0 0 0,0 0 0,0 0 0,-1 0 0,-3-2 0,6 4 0,-1 0 0,0-1 0,0 1 0,1 0 0,-1 0 0,0 0 0,0 0 0,1-1 0,-1 1 0,0 0 0,0 0 0,1 1 0,-1-1 0,0 0 0,0 0 0,1 0 0,-1 0 0,0 1 0,1-1 0,-1 0 0,0 1 0,1-1 0,-1 0 0,0 1 0,1-1 0,-1 1 0,1-1 0,-1 1 0,0 1 0,-11 25 0,8 31 0,4-55-41,1 0 0,-1 0-1,1 0 1,0 0-1,0 0 1,0 0 0,1-1-1,-1 1 1,1 0 0,0-1-1,-1 1 1,1-1-1,0 1 1,1-1 0,-1 0-1,0 0 1,1 0 0,-1 0-1,1 0 1,-1 0-1,1-1 1,0 1 0,0-1-1,0 0 1,0 0 0,-1 0-1,2 0 1,-1-1-1,0 1 1,0-1 0,0 0-1,4 0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3:27.2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42 545 24575,'5'-1'0,"0"-1"0,-1 1 0,1 0 0,0 1 0,0-1 0,-1 1 0,1 0 0,5 0 0,-7 0 0,648 5 0,-208 4 0,1497-9 0,-1935 0 0,1 0 0,-1 1 0,0 0 0,0 0 0,0 1 0,0-1 0,0 1 0,-1 0 0,1 0 0,0 1 0,-1-1 0,1 1 0,-1 0 0,0 0 0,0 0 0,0 1 0,-1 0 0,1-1 0,-1 1 0,0 1 0,0-1 0,0 0 0,0 1 0,-1-1 0,4 10 0,-4-7 0,1 0 0,-1 0 0,0 1 0,0-1 0,-1 1 0,0-1 0,-1 1 0,0-1 0,0 1 0,0-1 0,-1 1 0,0-1 0,0 0 0,-1 1 0,0-1 0,0 0 0,-6 11 0,5-14 0,0 1 0,0-1 0,-1 0 0,1 0 0,-1 0 0,0-1 0,0 1 0,-1-1 0,1 0 0,-1 0 0,0 0 0,1-1 0,-1 0 0,0 0 0,-1 0 0,1 0 0,0-1 0,0 0 0,-11 1 0,-11 1 0,0-2 0,-50-4 0,25 1 0,-1532 9 0,527-7 0,985 5 0,53-3 0,-1 0 0,1-1 0,-39-4 0,56 2 0,0 0 0,1 0 0,-1 1 0,0-2 0,1 1 0,-1 0 0,1 0 0,-1 0 0,1-1 0,0 1 0,-1-1 0,1 1 0,0-1 0,0 1 0,0-1 0,0 0 0,0 0 0,1 1 0,-2-4 0,-14-44 0,12 32 0,-4-14 0,1 0 0,-4-63 0,0 8 0,-7-48 0,9 69 0,5 48 0,1-1 0,1 1 0,0-1 0,1 0 0,2 0 0,-1 1 0,2-1 0,0 0 0,9-31 0,-2 20 0,-8 23 0,1 0 0,-1 0 0,2-1 0,-1 1 0,1 1 0,3-7 0,-4 10 0,-1 0 0,1 0 0,0 0 0,0 1 0,0-1 0,0 0 0,0 1 0,0-1 0,0 1 0,0 0 0,1 0 0,-1 0 0,0 0 0,1 0 0,-1 1 0,1-1 0,-1 1 0,1-1 0,3 1 0,32 0 0,0 1 0,72 12 0,14 1 0,297-5 0,-311-3 0,127 2 0,1650-8 0,-1883 1 0,1 0 0,-1 0 0,0 1 0,1-1 0,-1 1 0,0 0 0,0 0 0,0 0 0,0 1 0,0-1 0,0 1 0,-1 0 0,1 0 0,-1 0 0,0 1 0,0-1 0,0 1 0,-1 0 0,1 0 0,-1 0 0,0 0 0,0 0 0,3 9 0,1 2 0,0 0 0,-1 1 0,-1-1 0,0 1 0,2 26 0,-5-37 0,-1-1 0,1 1 0,-1 0 0,-1 0 0,1 0 0,0 0 0,-1 0 0,0 0 0,-2 5 0,1-7 0,1-1 0,-1 0 0,1-1 0,-1 1 0,0 0 0,1 0 0,-1-1 0,0 1 0,0-1 0,-1 1 0,1-1 0,0 0 0,0 0 0,-1 0 0,1 0 0,0 0 0,-1-1 0,1 1 0,-1-1 0,-2 1 0,-42 6 0,0-2 0,-70-2 0,-49 5 0,29 3 0,-194-9 0,154-5 0,-626 4 0,484 13 0,306-13 31,-1 0 0,1 1-1,-19 6 1,-14 1-1519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08:07.2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08:08.1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24575,'-1'0'-8191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07:43.0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24575,'6'4'0,"0"1"0,0-2 0,1 1 0,0-1 0,-1 0 0,1 0 0,0 0 0,14 2 0,16 6 0,-27-7-195,0-1 0,0-1 0,0 1 0,0-2 0,0 1 0,15-1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07:47.7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19 24575,'0'-19'-80,"1"28"280,-4 34-1685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06:36.3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118 128 24575,'-5'0'0,"1"-1"0,-1 1 0,0-1 0,1 0 0,-1 0 0,0-1 0,1 1 0,-1-1 0,1 0 0,0 0 0,0 0 0,-4-4 0,8 6 0,-1 0 0,1-1 0,0 1 0,0 0 0,0-1 0,0 1 0,0 0 0,0-1 0,0 1 0,0 0 0,0-1 0,0 1 0,0 0 0,0-1 0,0 1 0,0 0 0,0 0 0,0-1 0,0 1 0,0 0 0,0-1 0,0 1 0,1 0 0,-1-1 0,0 1 0,0 0 0,0 0 0,1-1 0,-1 1 0,0 0 0,0 0 0,1-1 0,-1 1 0,0 0 0,0 0 0,1 0 0,-1 0 0,0-1 0,1 1 0,-1 0 0,0 0 0,1 0 0,-1 0 0,0 0 0,1 0 0,-1 0 0,0 0 0,1 0 0,-1 0 0,0 0 0,1 0 0,-1 0 0,0 0 0,0 0 0,1 0 0,-1 1 0,0-2 0,0 1 0,0 0 0,0 0 0,-1 0 0,1 0 0,0-1 0,0 1 0,0 0 0,-1 0 0,1-1 0,0 1 0,0 0 0,0 0 0,0-1 0,0 1 0,0 0 0,0 0 0,-1-1 0,1 1 0,0 0 0,0 0 0,0-1 0,0 1 0,0 0 0,0 0 0,0-1 0,0 1 0,1 0 0,-1-1 0,0 1 0,0 0 0,0 0 0,0-1 0,0 1 0,0 0 0,0 0 0,1 0 0,-1-1 0,0 1 0,0 0 0,0 0 0,0 0 0,1-1 0,-1 1 0,0 0 0,0 0 0,1 0 0,-1 0 0,0-1 0,0 1 0,1 0 0,-28-8 0,23 8 0,1-1 0,0 0 0,-1 0 0,1 0 0,-1 0 0,1 0 0,0-1 0,0 1 0,0-1 0,-4-2 0,11 2 0,0 1 0,0 0 0,-1 0 0,1 0 0,0 1 0,0-1 0,7 1 0,-8 0 0,30-3 0,-35-1 0,-18-3 0,19 7 0,1 0 0,-1 0 0,1 0 0,0 0 0,-1 0 0,1 0 0,0 0 0,-1 0 0,1 0 0,0 0 0,-1 0 0,1 0 0,0 0 0,-1 0 0,1 0 0,0 0 0,-1 0 0,1-1 0,0 1 0,-1 0 0,1 0 0,0 0 0,-1 0 0,1-1 0,0 1 0,0 0 0,-1 0 0,1-1 0,0 1 0,0 0 0,0-1 0,-1 1 0,1 0 0,0-1 0,0 1 0,0 0 0,0-1 0,0 1 0,0 0 0,0-1 0,-1 1 0,1 0 0,0-1 0,0 0 0,20-5 0,29 2 0,-25 4 0,-13 0 0,-26-1 0,-46-6 0,38 3 0,34 2 0,40 3 0,6-2 0,1 2 0,-1 4 0,68 13 0,-102-15 0,0-1 0,0 0 0,0-2 0,36-4 0,-59 4 0,0 0 0,0 0 0,0 0 0,0 0 0,0 0 0,0 0 0,0 0 0,0 0 0,0 0 0,-1-1 0,1 1 0,0 0 0,0 0 0,0 0 0,0 0 0,0 0 0,0 0 0,0 0 0,0 0 0,0 0 0,0-1 0,0 1 0,0 0 0,0 0 0,0 0 0,0 0 0,0 0 0,1 0 0,-1 0 0,0 0 0,0 0 0,0 0 0,0-1 0,0 1 0,0 0 0,0 0 0,0 0 0,0 0 0,0 0 0,0 0 0,0 0 0,0 0 0,0 0 0,1 0 0,-1 0 0,0 0 0,0 0 0,0 0 0,0 0 0,0 0 0,0 0 0,0 0 0,0 0 0,0 0 0,1 0 0,-16-7 0,-21-3 0,-65-3 0,247 13 0,30 1 0,-124 3 0,20 3 0,0-2 0,102-8 0,-174 0 0,-11-2 0,-16-1 0,13 5 0,1 1 0,-1 0 0,0 1 0,1 1 0,-1 0 0,1 1 0,0 0 0,0 1 0,0 1 0,-17 8 0,19-8 0,0 1 0,1 0 0,0 0 0,0 1 0,0 0 0,1 1 0,-14 16 0,23-23 0,0-1 0,1 1 0,-1 0 0,1-1 0,0 1 0,-1-1 0,1 1 0,-1-1 0,1 1 0,0-1 0,0 1 0,-1-1 0,1 1 0,0-1 0,0 0 0,-1 1 0,1-1 0,0 0 0,0 0 0,0 0 0,0 0 0,-1 0 0,1 0 0,0 0 0,0 0 0,1 0 0,27 3 0,-17-3 0,0 0 0,-1 0 0,1-1 0,-1-1 0,0 0 0,1 0 0,-1-1 0,0-1 0,19-9 0,36-5 0,-18 6 0,-52 9 0,-19 0 0,-26-1 0,13 5 0,27 0 0,1 0 0,-1-1 0,1 0 0,-1 0 0,1-1 0,-1 0 0,1 0 0,0-1 0,-1 0 0,1-1 0,0 1 0,-12-7 0,13 5 0,-1 0 0,1 1 0,-1 0 0,0 0 0,0 1 0,0 0 0,0 1 0,0 0 0,-15-1 0,-76 6 0,94-4 0,-54 10 0,42-7 0,1 0 0,-31 1 0,34-4-1365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FFE8C-5179-4FCC-9657-2E358383007F}" type="datetimeFigureOut">
              <a:rPr lang="en-GB" smtClean="0"/>
              <a:t>16/10/2024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46492-9451-4D23-9506-FF6082BF5FA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82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Medicina</a:t>
            </a:r>
            <a:r>
              <a:rPr lang="en-GB" dirty="0"/>
              <a:t> </a:t>
            </a:r>
            <a:r>
              <a:rPr lang="en-GB" dirty="0" err="1"/>
              <a:t>personalizzata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6492-9451-4D23-9506-FF6082BF5FA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87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Medicina</a:t>
            </a:r>
            <a:r>
              <a:rPr lang="en-GB" dirty="0"/>
              <a:t> </a:t>
            </a:r>
            <a:r>
              <a:rPr lang="en-GB" dirty="0" err="1"/>
              <a:t>personalizzata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6492-9451-4D23-9506-FF6082BF5FA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083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Medicina</a:t>
            </a:r>
            <a:r>
              <a:rPr lang="en-GB" dirty="0"/>
              <a:t> </a:t>
            </a:r>
            <a:r>
              <a:rPr lang="en-GB" dirty="0" err="1"/>
              <a:t>personalizzata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6492-9451-4D23-9506-FF6082BF5FA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867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6492-9451-4D23-9506-FF6082BF5FA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202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separate the firmware in different clock domains to allow the firmware compiler to place the components more freely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6492-9451-4D23-9506-FF6082BF5FA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8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751851" y="548680"/>
            <a:ext cx="6913364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inserire 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4751917" y="5379814"/>
            <a:ext cx="7008283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4751918" y="5877942"/>
            <a:ext cx="7105649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1989138"/>
            <a:ext cx="11233149" cy="3744118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5"/>
            <a:ext cx="11233149" cy="432038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911026" y="2781300"/>
            <a:ext cx="10369551" cy="28799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+mn-lt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534584" y="1700809"/>
            <a:ext cx="9122833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8" y="2780928"/>
            <a:ext cx="9217024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39483" y="3573017"/>
            <a:ext cx="9313035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90651" y="4725144"/>
            <a:ext cx="9410700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1 11"/>
          <p:cNvCxnSpPr/>
          <p:nvPr userDrawn="1"/>
        </p:nvCxnSpPr>
        <p:spPr>
          <a:xfrm>
            <a:off x="4367808" y="188640"/>
            <a:ext cx="0" cy="640871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5EE00A97-2907-46F9-965F-86535E724F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424" y="2060848"/>
            <a:ext cx="2436900" cy="180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B4AE421-09DA-412D-AAD7-5E65002B1FDA}"/>
              </a:ext>
            </a:extLst>
          </p:cNvPr>
          <p:cNvSpPr txBox="1"/>
          <p:nvPr userDrawn="1"/>
        </p:nvSpPr>
        <p:spPr>
          <a:xfrm>
            <a:off x="179512" y="652501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3C9881-DC19-44C1-8307-96C20AE8129F}" type="slidenum">
              <a:rPr lang="it-IT" sz="1200" smtClean="0"/>
              <a:t>‹N›</a:t>
            </a:fld>
            <a:endParaRPr lang="it-IT" sz="12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726EE36-C2C5-4224-B32D-093745F9F2B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78304" y="5826343"/>
            <a:ext cx="1131773" cy="8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 userDrawn="1"/>
        </p:nvSpPr>
        <p:spPr>
          <a:xfrm>
            <a:off x="4175787" y="6453336"/>
            <a:ext cx="384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www.unibo.it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D0FC319-6CD8-4E12-A1D2-69D93160BF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05889" y="596073"/>
            <a:ext cx="1980221" cy="146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customXml" Target="../ink/ink14.xml"/><Relationship Id="rId26" Type="http://schemas.openxmlformats.org/officeDocument/2006/relationships/image" Target="../media/image46.png"/><Relationship Id="rId3" Type="http://schemas.openxmlformats.org/officeDocument/2006/relationships/image" Target="../media/image17.png"/><Relationship Id="rId21" Type="http://schemas.openxmlformats.org/officeDocument/2006/relationships/image" Target="../media/image44.png"/><Relationship Id="rId12" Type="http://schemas.openxmlformats.org/officeDocument/2006/relationships/customXml" Target="../ink/ink11.xml"/><Relationship Id="rId17" Type="http://schemas.openxmlformats.org/officeDocument/2006/relationships/image" Target="../media/image42.png"/><Relationship Id="rId25" Type="http://schemas.openxmlformats.org/officeDocument/2006/relationships/customXml" Target="../ink/ink18.xml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13.xml"/><Relationship Id="rId20" Type="http://schemas.openxmlformats.org/officeDocument/2006/relationships/customXml" Target="../ink/ink15.xml"/><Relationship Id="rId29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39.png"/><Relationship Id="rId24" Type="http://schemas.openxmlformats.org/officeDocument/2006/relationships/image" Target="../media/image45.png"/><Relationship Id="rId5" Type="http://schemas.openxmlformats.org/officeDocument/2006/relationships/customXml" Target="../ink/ink9.xml"/><Relationship Id="rId15" Type="http://schemas.openxmlformats.org/officeDocument/2006/relationships/image" Target="../media/image41.png"/><Relationship Id="rId23" Type="http://schemas.openxmlformats.org/officeDocument/2006/relationships/customXml" Target="../ink/ink17.xml"/><Relationship Id="rId28" Type="http://schemas.openxmlformats.org/officeDocument/2006/relationships/image" Target="../media/image47.png"/><Relationship Id="rId10" Type="http://schemas.openxmlformats.org/officeDocument/2006/relationships/customXml" Target="../ink/ink10.xml"/><Relationship Id="rId19" Type="http://schemas.openxmlformats.org/officeDocument/2006/relationships/image" Target="../media/image43.png"/><Relationship Id="rId4" Type="http://schemas.openxmlformats.org/officeDocument/2006/relationships/image" Target="../media/image18.tiff"/><Relationship Id="rId9" Type="http://schemas.openxmlformats.org/officeDocument/2006/relationships/image" Target="../media/image38.png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customXml" Target="../ink/ink19.xml"/><Relationship Id="rId30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customXml" Target="../ink/ink23.xml"/><Relationship Id="rId18" Type="http://schemas.openxmlformats.org/officeDocument/2006/relationships/image" Target="../media/image55.png"/><Relationship Id="rId26" Type="http://schemas.openxmlformats.org/officeDocument/2006/relationships/image" Target="../media/image23.svg"/><Relationship Id="rId3" Type="http://schemas.openxmlformats.org/officeDocument/2006/relationships/image" Target="../media/image21.png"/><Relationship Id="rId21" Type="http://schemas.openxmlformats.org/officeDocument/2006/relationships/customXml" Target="../ink/ink27.xml"/><Relationship Id="rId12" Type="http://schemas.openxmlformats.org/officeDocument/2006/relationships/image" Target="../media/image52.png"/><Relationship Id="rId17" Type="http://schemas.openxmlformats.org/officeDocument/2006/relationships/customXml" Target="../ink/ink25.xml"/><Relationship Id="rId25" Type="http://schemas.openxmlformats.org/officeDocument/2006/relationships/image" Target="../media/image22.png"/><Relationship Id="rId2" Type="http://schemas.openxmlformats.org/officeDocument/2006/relationships/image" Target="../media/image20.emf"/><Relationship Id="rId16" Type="http://schemas.openxmlformats.org/officeDocument/2006/relationships/image" Target="../media/image54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11" Type="http://schemas.openxmlformats.org/officeDocument/2006/relationships/customXml" Target="../ink/ink22.xml"/><Relationship Id="rId24" Type="http://schemas.openxmlformats.org/officeDocument/2006/relationships/image" Target="../media/image58.png"/><Relationship Id="rId5" Type="http://schemas.openxmlformats.org/officeDocument/2006/relationships/customXml" Target="../ink/ink20.xml"/><Relationship Id="rId15" Type="http://schemas.openxmlformats.org/officeDocument/2006/relationships/customXml" Target="../ink/ink24.xml"/><Relationship Id="rId23" Type="http://schemas.openxmlformats.org/officeDocument/2006/relationships/customXml" Target="../ink/ink28.xml"/><Relationship Id="rId10" Type="http://schemas.openxmlformats.org/officeDocument/2006/relationships/image" Target="../media/image51.png"/><Relationship Id="rId19" Type="http://schemas.openxmlformats.org/officeDocument/2006/relationships/customXml" Target="../ink/ink26.xml"/><Relationship Id="rId4" Type="http://schemas.openxmlformats.org/officeDocument/2006/relationships/image" Target="../media/image6.emf"/><Relationship Id="rId9" Type="http://schemas.openxmlformats.org/officeDocument/2006/relationships/customXml" Target="../ink/ink21.xml"/><Relationship Id="rId14" Type="http://schemas.openxmlformats.org/officeDocument/2006/relationships/image" Target="../media/image53.png"/><Relationship Id="rId22" Type="http://schemas.openxmlformats.org/officeDocument/2006/relationships/image" Target="../media/image57.png"/><Relationship Id="rId27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customXml" Target="../ink/ink32.xml"/><Relationship Id="rId18" Type="http://schemas.openxmlformats.org/officeDocument/2006/relationships/image" Target="../media/image67.png"/><Relationship Id="rId26" Type="http://schemas.openxmlformats.org/officeDocument/2006/relationships/image" Target="../media/image23.svg"/><Relationship Id="rId3" Type="http://schemas.openxmlformats.org/officeDocument/2006/relationships/image" Target="../media/image21.png"/><Relationship Id="rId21" Type="http://schemas.openxmlformats.org/officeDocument/2006/relationships/customXml" Target="../ink/ink36.xml"/><Relationship Id="rId12" Type="http://schemas.openxmlformats.org/officeDocument/2006/relationships/image" Target="../media/image64.png"/><Relationship Id="rId17" Type="http://schemas.openxmlformats.org/officeDocument/2006/relationships/customXml" Target="../ink/ink34.xml"/><Relationship Id="rId25" Type="http://schemas.openxmlformats.org/officeDocument/2006/relationships/image" Target="../media/image22.png"/><Relationship Id="rId2" Type="http://schemas.openxmlformats.org/officeDocument/2006/relationships/image" Target="../media/image20.emf"/><Relationship Id="rId16" Type="http://schemas.openxmlformats.org/officeDocument/2006/relationships/image" Target="../media/image66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11" Type="http://schemas.openxmlformats.org/officeDocument/2006/relationships/customXml" Target="../ink/ink31.xml"/><Relationship Id="rId24" Type="http://schemas.openxmlformats.org/officeDocument/2006/relationships/image" Target="../media/image70.png"/><Relationship Id="rId5" Type="http://schemas.openxmlformats.org/officeDocument/2006/relationships/customXml" Target="../ink/ink29.xml"/><Relationship Id="rId15" Type="http://schemas.openxmlformats.org/officeDocument/2006/relationships/customXml" Target="../ink/ink33.xml"/><Relationship Id="rId23" Type="http://schemas.openxmlformats.org/officeDocument/2006/relationships/customXml" Target="../ink/ink37.xml"/><Relationship Id="rId10" Type="http://schemas.openxmlformats.org/officeDocument/2006/relationships/image" Target="../media/image63.png"/><Relationship Id="rId19" Type="http://schemas.openxmlformats.org/officeDocument/2006/relationships/customXml" Target="../ink/ink35.xml"/><Relationship Id="rId4" Type="http://schemas.openxmlformats.org/officeDocument/2006/relationships/image" Target="../media/image6.emf"/><Relationship Id="rId9" Type="http://schemas.openxmlformats.org/officeDocument/2006/relationships/customXml" Target="../ink/ink30.xml"/><Relationship Id="rId14" Type="http://schemas.openxmlformats.org/officeDocument/2006/relationships/image" Target="../media/image65.png"/><Relationship Id="rId22" Type="http://schemas.openxmlformats.org/officeDocument/2006/relationships/image" Target="../media/image69.png"/><Relationship Id="rId27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customXml" Target="../ink/ink41.xml"/><Relationship Id="rId18" Type="http://schemas.openxmlformats.org/officeDocument/2006/relationships/image" Target="../media/image67.png"/><Relationship Id="rId26" Type="http://schemas.openxmlformats.org/officeDocument/2006/relationships/image" Target="../media/image23.svg"/><Relationship Id="rId3" Type="http://schemas.openxmlformats.org/officeDocument/2006/relationships/image" Target="../media/image21.png"/><Relationship Id="rId21" Type="http://schemas.openxmlformats.org/officeDocument/2006/relationships/customXml" Target="../ink/ink45.xml"/><Relationship Id="rId12" Type="http://schemas.openxmlformats.org/officeDocument/2006/relationships/image" Target="../media/image64.png"/><Relationship Id="rId17" Type="http://schemas.openxmlformats.org/officeDocument/2006/relationships/customXml" Target="../ink/ink43.xml"/><Relationship Id="rId25" Type="http://schemas.openxmlformats.org/officeDocument/2006/relationships/image" Target="../media/image22.png"/><Relationship Id="rId2" Type="http://schemas.openxmlformats.org/officeDocument/2006/relationships/image" Target="../media/image20.emf"/><Relationship Id="rId16" Type="http://schemas.openxmlformats.org/officeDocument/2006/relationships/image" Target="../media/image66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11" Type="http://schemas.openxmlformats.org/officeDocument/2006/relationships/customXml" Target="../ink/ink40.xml"/><Relationship Id="rId24" Type="http://schemas.openxmlformats.org/officeDocument/2006/relationships/image" Target="../media/image70.png"/><Relationship Id="rId5" Type="http://schemas.openxmlformats.org/officeDocument/2006/relationships/customXml" Target="../ink/ink38.xml"/><Relationship Id="rId15" Type="http://schemas.openxmlformats.org/officeDocument/2006/relationships/customXml" Target="../ink/ink42.xml"/><Relationship Id="rId23" Type="http://schemas.openxmlformats.org/officeDocument/2006/relationships/customXml" Target="../ink/ink46.xml"/><Relationship Id="rId10" Type="http://schemas.openxmlformats.org/officeDocument/2006/relationships/image" Target="../media/image63.png"/><Relationship Id="rId19" Type="http://schemas.openxmlformats.org/officeDocument/2006/relationships/customXml" Target="../ink/ink44.xml"/><Relationship Id="rId4" Type="http://schemas.openxmlformats.org/officeDocument/2006/relationships/image" Target="../media/image6.emf"/><Relationship Id="rId9" Type="http://schemas.openxmlformats.org/officeDocument/2006/relationships/customXml" Target="../ink/ink39.xml"/><Relationship Id="rId14" Type="http://schemas.openxmlformats.org/officeDocument/2006/relationships/image" Target="../media/image65.png"/><Relationship Id="rId22" Type="http://schemas.openxmlformats.org/officeDocument/2006/relationships/image" Target="../media/image69.png"/><Relationship Id="rId27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emf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11" Type="http://schemas.openxmlformats.org/officeDocument/2006/relationships/customXml" Target="../ink/ink3.xml"/><Relationship Id="rId5" Type="http://schemas.openxmlformats.org/officeDocument/2006/relationships/customXml" Target="../ink/ink1.xml"/><Relationship Id="rId10" Type="http://schemas.openxmlformats.org/officeDocument/2006/relationships/image" Target="../media/image30.png"/><Relationship Id="rId4" Type="http://schemas.openxmlformats.org/officeDocument/2006/relationships/image" Target="../media/image6.emf"/><Relationship Id="rId9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26.png"/><Relationship Id="rId7" Type="http://schemas.openxmlformats.org/officeDocument/2006/relationships/image" Target="../media/image8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11" Type="http://schemas.openxmlformats.org/officeDocument/2006/relationships/customXml" Target="../ink/ink6.xml"/><Relationship Id="rId5" Type="http://schemas.openxmlformats.org/officeDocument/2006/relationships/customXml" Target="../ink/ink4.xml"/><Relationship Id="rId10" Type="http://schemas.openxmlformats.org/officeDocument/2006/relationships/image" Target="../media/image31.png"/><Relationship Id="rId4" Type="http://schemas.openxmlformats.org/officeDocument/2006/relationships/image" Target="../media/image6.emf"/><Relationship Id="rId9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customXml" Target="../ink/ink7.xml"/><Relationship Id="rId10" Type="http://schemas.openxmlformats.org/officeDocument/2006/relationships/image" Target="../media/image34.png"/><Relationship Id="rId4" Type="http://schemas.openxmlformats.org/officeDocument/2006/relationships/image" Target="../media/image6.emf"/><Relationship Id="rId9" Type="http://schemas.openxmlformats.org/officeDocument/2006/relationships/customXml" Target="../ink/ink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emf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4871320" y="345161"/>
            <a:ext cx="6769344" cy="35506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BD2B0B"/>
                </a:solidFill>
              </a:rPr>
              <a:t>Fast accelerating approaches for Deep Learning in quantitative imaging</a:t>
            </a:r>
            <a:endParaRPr lang="it-IT" dirty="0">
              <a:solidFill>
                <a:srgbClr val="BD2B0B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4770801" y="3709159"/>
            <a:ext cx="7008283" cy="1198629"/>
          </a:xfrm>
        </p:spPr>
        <p:txBody>
          <a:bodyPr/>
          <a:lstStyle/>
          <a:p>
            <a:pPr algn="ctr"/>
            <a:r>
              <a:rPr lang="it-IT" sz="2200" u="sng" dirty="0"/>
              <a:t>Mattia Ricchi</a:t>
            </a:r>
            <a:r>
              <a:rPr lang="it-IT" sz="2200" dirty="0"/>
              <a:t>, Fabrizio Alfonsi, Camilla Marella, Marco Barbieri, Alessandra Retico, Leonardo Brizi, Alessandro Gabrielli, Claudia Testa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4751851" y="5354488"/>
            <a:ext cx="7344816" cy="85547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1600" dirty="0"/>
              <a:t>National Institute of Nuclear Physics (INFN), Division of Bologna, Italy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Department of Computer Sciences, University of Pisa, Italy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Department of Physics and Astronomy, University of Bologna, Italy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C020025-E8DD-31B6-18A2-5C0E3A14C989}"/>
              </a:ext>
            </a:extLst>
          </p:cNvPr>
          <p:cNvSpPr/>
          <p:nvPr/>
        </p:nvSpPr>
        <p:spPr>
          <a:xfrm>
            <a:off x="407368" y="1785881"/>
            <a:ext cx="3384376" cy="2291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magine 5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85763F84-76DA-A85E-158A-FED1121FA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89" y="548680"/>
            <a:ext cx="2736304" cy="1237201"/>
          </a:xfrm>
          <a:prstGeom prst="rect">
            <a:avLst/>
          </a:prstGeom>
        </p:spPr>
      </p:pic>
      <p:pic>
        <p:nvPicPr>
          <p:cNvPr id="8" name="Immagine 7" descr="Immagine che contiene cerchio, Carattere, Elementi grafici, logo&#10;&#10;Descrizione generata automaticamente">
            <a:extLst>
              <a:ext uri="{FF2B5EF4-FFF2-40B4-BE49-F238E27FC236}">
                <a16:creationId xmlns:a16="http://schemas.microsoft.com/office/drawing/2014/main" id="{CF7BDCD1-C131-3C63-AB81-FC93F55F1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05" y="2144135"/>
            <a:ext cx="2857500" cy="1838325"/>
          </a:xfrm>
          <a:prstGeom prst="rect">
            <a:avLst/>
          </a:prstGeom>
        </p:spPr>
      </p:pic>
      <p:pic>
        <p:nvPicPr>
          <p:cNvPr id="11" name="Immagine 10" descr="Immagine che contiene testo, Carattere, logo, emblema&#10;&#10;Descrizione generata automaticamente">
            <a:extLst>
              <a:ext uri="{FF2B5EF4-FFF2-40B4-BE49-F238E27FC236}">
                <a16:creationId xmlns:a16="http://schemas.microsoft.com/office/drawing/2014/main" id="{C97DABB0-ACB9-C3DB-3FF2-9285591BD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45" y="4435326"/>
            <a:ext cx="2485221" cy="1838325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E8BB3F1D-7BE3-DB81-C92A-767EE923FD7F}"/>
              </a:ext>
            </a:extLst>
          </p:cNvPr>
          <p:cNvCxnSpPr>
            <a:cxnSpLocks/>
          </p:cNvCxnSpPr>
          <p:nvPr/>
        </p:nvCxnSpPr>
        <p:spPr>
          <a:xfrm>
            <a:off x="5375672" y="3429000"/>
            <a:ext cx="57606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1B43C44-7DA8-3CB0-5EDD-71BEA89088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Our project workflow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0D4562B-8EFC-B4AE-E1D1-DE15FD64C963}"/>
              </a:ext>
            </a:extLst>
          </p:cNvPr>
          <p:cNvGrpSpPr/>
          <p:nvPr/>
        </p:nvGrpSpPr>
        <p:grpSpPr>
          <a:xfrm>
            <a:off x="911424" y="2345927"/>
            <a:ext cx="10063183" cy="3046503"/>
            <a:chOff x="310394" y="2459859"/>
            <a:chExt cx="11587390" cy="3309990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3A35D19E-E854-F3A0-6670-6603AB5D7AAF}"/>
                </a:ext>
              </a:extLst>
            </p:cNvPr>
            <p:cNvSpPr txBox="1"/>
            <p:nvPr/>
          </p:nvSpPr>
          <p:spPr>
            <a:xfrm>
              <a:off x="3456827" y="2936347"/>
              <a:ext cx="1855305" cy="1015572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95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 defTabSz="393947"/>
              <a:r>
                <a:rPr lang="it-IT" sz="2000" b="1" dirty="0" err="1">
                  <a:solidFill>
                    <a:prstClr val="white"/>
                  </a:solidFill>
                  <a:latin typeface="Calibri"/>
                </a:rPr>
                <a:t>Simulation</a:t>
              </a:r>
              <a:endParaRPr lang="it-IT" sz="20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6923CC42-4977-2413-AC24-1DCA55A2CEDF}"/>
                </a:ext>
              </a:extLst>
            </p:cNvPr>
            <p:cNvSpPr txBox="1"/>
            <p:nvPr/>
          </p:nvSpPr>
          <p:spPr>
            <a:xfrm>
              <a:off x="6195955" y="2556342"/>
              <a:ext cx="1855305" cy="65552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95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it-IT"/>
              </a:defPPr>
              <a:lvl1pPr algn="ctr">
                <a:defRPr>
                  <a:solidFill>
                    <a:schemeClr val="bg1"/>
                  </a:solidFill>
                </a:defRPr>
              </a:lvl1pPr>
            </a:lstStyle>
            <a:p>
              <a:pPr defTabSz="393947"/>
              <a:r>
                <a:rPr lang="it-IT" sz="1600" b="1" dirty="0" err="1">
                  <a:solidFill>
                    <a:schemeClr val="tx1"/>
                  </a:solidFill>
                  <a:latin typeface="Calibri"/>
                </a:rPr>
                <a:t>Neural</a:t>
              </a:r>
              <a:r>
                <a:rPr lang="it-IT" sz="1600" b="1" dirty="0">
                  <a:solidFill>
                    <a:schemeClr val="tx1"/>
                  </a:solidFill>
                  <a:latin typeface="Calibri"/>
                </a:rPr>
                <a:t> Network Training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1BBC44C0-F335-AD00-0A1A-DB20FEB5EB46}"/>
                </a:ext>
              </a:extLst>
            </p:cNvPr>
            <p:cNvSpPr txBox="1"/>
            <p:nvPr/>
          </p:nvSpPr>
          <p:spPr>
            <a:xfrm>
              <a:off x="6196815" y="3899069"/>
              <a:ext cx="1854445" cy="646331"/>
            </a:xfrm>
            <a:prstGeom prst="rect">
              <a:avLst/>
            </a:prstGeom>
            <a:solidFill>
              <a:srgbClr val="1AB5F7">
                <a:alpha val="95000"/>
              </a:srgbClr>
            </a:solidFill>
            <a:ln w="38100">
              <a:solidFill>
                <a:srgbClr val="002060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it-IT"/>
              </a:defPPr>
              <a:lvl1pPr algn="ctr">
                <a:defRPr>
                  <a:solidFill>
                    <a:schemeClr val="bg1"/>
                  </a:solidFill>
                </a:defRPr>
              </a:lvl1pPr>
            </a:lstStyle>
            <a:p>
              <a:pPr defTabSz="393947"/>
              <a:r>
                <a:rPr lang="it-IT" sz="1600" b="1" u="sng" dirty="0">
                  <a:solidFill>
                    <a:prstClr val="white"/>
                  </a:solidFill>
                  <a:latin typeface="Calibri"/>
                </a:rPr>
                <a:t>HARDWARE</a:t>
              </a:r>
              <a:r>
                <a:rPr lang="it-IT" sz="1600" b="1" dirty="0">
                  <a:solidFill>
                    <a:prstClr val="white"/>
                  </a:solidFill>
                  <a:latin typeface="Calibri"/>
                </a:rPr>
                <a:t> – </a:t>
              </a:r>
              <a:r>
                <a:rPr lang="it-IT" sz="1600" b="1" u="sng" dirty="0">
                  <a:solidFill>
                    <a:prstClr val="white"/>
                  </a:solidFill>
                  <a:latin typeface="Calibri"/>
                </a:rPr>
                <a:t>FPGA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EB05D3D0-0533-0704-D734-5BE76B484373}"/>
                </a:ext>
              </a:extLst>
            </p:cNvPr>
            <p:cNvSpPr txBox="1"/>
            <p:nvPr/>
          </p:nvSpPr>
          <p:spPr>
            <a:xfrm>
              <a:off x="6197331" y="4577530"/>
              <a:ext cx="1853930" cy="646331"/>
            </a:xfrm>
            <a:prstGeom prst="rect">
              <a:avLst/>
            </a:prstGeom>
            <a:solidFill>
              <a:srgbClr val="1AB5F7"/>
            </a:solidFill>
            <a:ln w="38100">
              <a:solidFill>
                <a:srgbClr val="002060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it-IT"/>
              </a:defPPr>
              <a:lvl1pPr algn="ctr">
                <a:defRPr>
                  <a:solidFill>
                    <a:schemeClr val="bg1"/>
                  </a:solidFill>
                </a:defRPr>
              </a:lvl1pPr>
            </a:lstStyle>
            <a:p>
              <a:pPr defTabSz="393947"/>
              <a:r>
                <a:rPr lang="it-IT" sz="1600" b="1" dirty="0" err="1">
                  <a:solidFill>
                    <a:prstClr val="white"/>
                  </a:solidFill>
                  <a:latin typeface="Calibri"/>
                </a:rPr>
                <a:t>Neural</a:t>
              </a:r>
              <a:r>
                <a:rPr lang="it-IT" sz="1600" b="1" dirty="0">
                  <a:solidFill>
                    <a:prstClr val="white"/>
                  </a:solidFill>
                  <a:latin typeface="Calibri"/>
                </a:rPr>
                <a:t> Network Training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C2471025-FA9B-9AF6-D5E2-270E51A94506}"/>
                </a:ext>
              </a:extLst>
            </p:cNvPr>
            <p:cNvSpPr txBox="1"/>
            <p:nvPr/>
          </p:nvSpPr>
          <p:spPr>
            <a:xfrm>
              <a:off x="498974" y="2936347"/>
              <a:ext cx="1855305" cy="1015572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95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 defTabSz="393947"/>
              <a:r>
                <a:rPr lang="it-IT" sz="2000" b="1" dirty="0">
                  <a:solidFill>
                    <a:prstClr val="white"/>
                  </a:solidFill>
                  <a:latin typeface="Calibri"/>
                </a:rPr>
                <a:t>MR </a:t>
              </a:r>
              <a:r>
                <a:rPr lang="it-IT" sz="2000" b="1" dirty="0" err="1">
                  <a:solidFill>
                    <a:prstClr val="white"/>
                  </a:solidFill>
                  <a:latin typeface="Calibri"/>
                </a:rPr>
                <a:t>Sequence</a:t>
              </a:r>
              <a:endParaRPr lang="it-IT" sz="2000" b="1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24607C4D-5CC4-B508-D84B-DE16E13B8C29}"/>
                </a:ext>
              </a:extLst>
            </p:cNvPr>
            <p:cNvSpPr txBox="1"/>
            <p:nvPr/>
          </p:nvSpPr>
          <p:spPr>
            <a:xfrm>
              <a:off x="9046541" y="2554064"/>
              <a:ext cx="1855305" cy="65552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95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it-IT"/>
              </a:defPPr>
              <a:lvl1pPr algn="ctr">
                <a:defRPr>
                  <a:solidFill>
                    <a:schemeClr val="bg1"/>
                  </a:solidFill>
                </a:defRPr>
              </a:lvl1pPr>
            </a:lstStyle>
            <a:p>
              <a:pPr defTabSz="393947"/>
              <a:r>
                <a:rPr lang="it-IT" sz="1600" b="1" dirty="0">
                  <a:solidFill>
                    <a:schemeClr val="tx1"/>
                  </a:solidFill>
                  <a:latin typeface="Calibri"/>
                </a:rPr>
                <a:t>AI </a:t>
              </a:r>
              <a:r>
                <a:rPr lang="it-IT" sz="1600" b="1" dirty="0" err="1">
                  <a:solidFill>
                    <a:schemeClr val="tx1"/>
                  </a:solidFill>
                  <a:latin typeface="Calibri"/>
                </a:rPr>
                <a:t>Prediction</a:t>
              </a:r>
              <a:r>
                <a:rPr lang="it-IT" sz="1600" b="1" dirty="0">
                  <a:solidFill>
                    <a:schemeClr val="tx1"/>
                  </a:solidFill>
                  <a:latin typeface="Calibri"/>
                </a:rPr>
                <a:t>: </a:t>
              </a:r>
            </a:p>
            <a:p>
              <a:pPr defTabSz="393947"/>
              <a:r>
                <a:rPr lang="it-IT" sz="1600" b="1" dirty="0">
                  <a:solidFill>
                    <a:schemeClr val="tx1"/>
                  </a:solidFill>
                  <a:latin typeface="Calibri"/>
                </a:rPr>
                <a:t>T</a:t>
              </a:r>
              <a:r>
                <a:rPr lang="it-IT" sz="1600" b="1" baseline="-25000" dirty="0">
                  <a:solidFill>
                    <a:schemeClr val="tx1"/>
                  </a:solidFill>
                  <a:latin typeface="Calibri"/>
                </a:rPr>
                <a:t>1</a:t>
              </a:r>
              <a:r>
                <a:rPr lang="it-IT" sz="1600" b="1" dirty="0">
                  <a:solidFill>
                    <a:schemeClr val="tx1"/>
                  </a:solidFill>
                  <a:latin typeface="Calibri"/>
                </a:rPr>
                <a:t> and T</a:t>
              </a:r>
              <a:r>
                <a:rPr lang="it-IT" sz="1600" b="1" baseline="-25000" dirty="0">
                  <a:solidFill>
                    <a:schemeClr val="tx1"/>
                  </a:solidFill>
                  <a:latin typeface="Calibri"/>
                </a:rPr>
                <a:t>2</a:t>
              </a:r>
              <a:endParaRPr lang="it-IT" sz="1600" b="1" dirty="0">
                <a:solidFill>
                  <a:schemeClr val="tx1"/>
                </a:solidFill>
                <a:latin typeface="Calibri"/>
              </a:endParaRPr>
            </a:p>
          </p:txBody>
        </p: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D5318359-4F04-1A7C-FD1E-111484B00BE4}"/>
                </a:ext>
              </a:extLst>
            </p:cNvPr>
            <p:cNvCxnSpPr>
              <a:cxnSpLocks/>
              <a:stCxn id="12" idx="3"/>
              <a:endCxn id="8" idx="1"/>
            </p:cNvCxnSpPr>
            <p:nvPr/>
          </p:nvCxnSpPr>
          <p:spPr>
            <a:xfrm>
              <a:off x="2354279" y="3444134"/>
              <a:ext cx="11025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BA8F07A0-2EBF-A399-B9F9-0098E795DEBE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5312132" y="2523030"/>
              <a:ext cx="823308" cy="9211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A38A2DB6-932B-B621-B935-994A1C9E5424}"/>
                </a:ext>
              </a:extLst>
            </p:cNvPr>
            <p:cNvCxnSpPr>
              <a:cxnSpLocks/>
              <a:stCxn id="9" idx="3"/>
              <a:endCxn id="13" idx="1"/>
            </p:cNvCxnSpPr>
            <p:nvPr/>
          </p:nvCxnSpPr>
          <p:spPr>
            <a:xfrm flipV="1">
              <a:off x="8051260" y="2881824"/>
              <a:ext cx="995281" cy="22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B53DBA18-0060-8783-FAC4-670107F49C32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5312132" y="3444133"/>
              <a:ext cx="839835" cy="11141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97C123CF-A801-3B4D-9F55-656C6FCA5EAE}"/>
                </a:ext>
              </a:extLst>
            </p:cNvPr>
            <p:cNvSpPr txBox="1"/>
            <p:nvPr/>
          </p:nvSpPr>
          <p:spPr>
            <a:xfrm>
              <a:off x="9044574" y="4582693"/>
              <a:ext cx="1855305" cy="646331"/>
            </a:xfrm>
            <a:prstGeom prst="rect">
              <a:avLst/>
            </a:prstGeom>
            <a:solidFill>
              <a:srgbClr val="1AB5F7">
                <a:alpha val="95000"/>
              </a:srgbClr>
            </a:solidFill>
            <a:ln w="38100">
              <a:solidFill>
                <a:srgbClr val="002060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it-IT"/>
              </a:defPPr>
              <a:lvl1pPr algn="ctr">
                <a:defRPr>
                  <a:solidFill>
                    <a:schemeClr val="bg1"/>
                  </a:solidFill>
                </a:defRPr>
              </a:lvl1pPr>
            </a:lstStyle>
            <a:p>
              <a:pPr defTabSz="393947"/>
              <a:r>
                <a:rPr lang="it-IT" sz="1600" b="1" dirty="0">
                  <a:solidFill>
                    <a:prstClr val="white"/>
                  </a:solidFill>
                  <a:latin typeface="Calibri"/>
                </a:rPr>
                <a:t>AI </a:t>
              </a:r>
              <a:r>
                <a:rPr lang="it-IT" sz="1600" b="1" dirty="0" err="1">
                  <a:solidFill>
                    <a:prstClr val="white"/>
                  </a:solidFill>
                  <a:latin typeface="Calibri"/>
                </a:rPr>
                <a:t>Prediction</a:t>
              </a:r>
              <a:r>
                <a:rPr lang="it-IT" sz="1600" b="1" dirty="0">
                  <a:solidFill>
                    <a:prstClr val="white"/>
                  </a:solidFill>
                  <a:latin typeface="Calibri"/>
                </a:rPr>
                <a:t>:</a:t>
              </a:r>
            </a:p>
            <a:p>
              <a:pPr defTabSz="393947"/>
              <a:r>
                <a:rPr lang="it-IT" sz="1600" b="1" dirty="0">
                  <a:solidFill>
                    <a:prstClr val="white"/>
                  </a:solidFill>
                  <a:latin typeface="Calibri"/>
                </a:rPr>
                <a:t>T</a:t>
              </a:r>
              <a:r>
                <a:rPr lang="it-IT" sz="1600" b="1" baseline="-25000" dirty="0">
                  <a:solidFill>
                    <a:prstClr val="white"/>
                  </a:solidFill>
                  <a:latin typeface="Calibri"/>
                </a:rPr>
                <a:t>1</a:t>
              </a:r>
              <a:r>
                <a:rPr lang="it-IT" sz="1600" b="1" dirty="0">
                  <a:solidFill>
                    <a:prstClr val="white"/>
                  </a:solidFill>
                  <a:latin typeface="Calibri"/>
                </a:rPr>
                <a:t> and T</a:t>
              </a:r>
              <a:r>
                <a:rPr lang="it-IT" sz="1600" b="1" baseline="-25000" dirty="0">
                  <a:solidFill>
                    <a:prstClr val="white"/>
                  </a:solidFill>
                  <a:latin typeface="Calibri"/>
                </a:rPr>
                <a:t>2</a:t>
              </a:r>
              <a:endParaRPr lang="it-IT" sz="1600" b="1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DDB59130-BECD-C313-AE70-E064848D5F5E}"/>
                </a:ext>
              </a:extLst>
            </p:cNvPr>
            <p:cNvCxnSpPr>
              <a:cxnSpLocks/>
              <a:stCxn id="11" idx="3"/>
              <a:endCxn id="18" idx="1"/>
            </p:cNvCxnSpPr>
            <p:nvPr/>
          </p:nvCxnSpPr>
          <p:spPr>
            <a:xfrm>
              <a:off x="8051261" y="4900696"/>
              <a:ext cx="993314" cy="51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135F459E-3E05-041A-F0B3-A6BE53489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394" y="3964890"/>
              <a:ext cx="2432827" cy="1664303"/>
            </a:xfrm>
            <a:prstGeom prst="rect">
              <a:avLst/>
            </a:prstGeom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6F3086E5-C699-C002-D00E-25C8E8CEE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5309" y="3964920"/>
              <a:ext cx="2643445" cy="1804929"/>
            </a:xfrm>
            <a:prstGeom prst="rect">
              <a:avLst/>
            </a:prstGeom>
          </p:spPr>
        </p:pic>
        <p:sp>
          <p:nvSpPr>
            <p:cNvPr id="22" name="Parentesi graffa chiusa 21">
              <a:extLst>
                <a:ext uri="{FF2B5EF4-FFF2-40B4-BE49-F238E27FC236}">
                  <a16:creationId xmlns:a16="http://schemas.microsoft.com/office/drawing/2014/main" id="{3AFABD64-C04E-3F9D-F30A-A98E58F02FD2}"/>
                </a:ext>
              </a:extLst>
            </p:cNvPr>
            <p:cNvSpPr/>
            <p:nvPr/>
          </p:nvSpPr>
          <p:spPr>
            <a:xfrm>
              <a:off x="10976767" y="2459859"/>
              <a:ext cx="464144" cy="2884083"/>
            </a:xfrm>
            <a:prstGeom prst="rightBrace">
              <a:avLst>
                <a:gd name="adj1" fmla="val 82211"/>
                <a:gd name="adj2" fmla="val 47755"/>
              </a:avLst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393947"/>
              <a:endParaRPr lang="it-IT" sz="154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46D7BAE3-013A-6755-5BF5-C92A83BEE1D8}"/>
                </a:ext>
              </a:extLst>
            </p:cNvPr>
            <p:cNvSpPr txBox="1"/>
            <p:nvPr/>
          </p:nvSpPr>
          <p:spPr>
            <a:xfrm rot="5400000">
              <a:off x="10837634" y="3897174"/>
              <a:ext cx="1740952" cy="3793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393947"/>
              <a:r>
                <a:rPr lang="it-IT" sz="1541" b="1" dirty="0" err="1">
                  <a:solidFill>
                    <a:prstClr val="black"/>
                  </a:solidFill>
                  <a:latin typeface="Calibri"/>
                </a:rPr>
                <a:t>Comparison</a:t>
              </a:r>
              <a:endParaRPr lang="it-IT" sz="1541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4" name="Connettore 2 23">
              <a:extLst>
                <a:ext uri="{FF2B5EF4-FFF2-40B4-BE49-F238E27FC236}">
                  <a16:creationId xmlns:a16="http://schemas.microsoft.com/office/drawing/2014/main" id="{A2EB7D22-C085-E3B7-9FE8-6A81C2BC1259}"/>
                </a:ext>
              </a:extLst>
            </p:cNvPr>
            <p:cNvCxnSpPr>
              <a:cxnSpLocks/>
            </p:cNvCxnSpPr>
            <p:nvPr/>
          </p:nvCxnSpPr>
          <p:spPr>
            <a:xfrm>
              <a:off x="9972227" y="3287842"/>
              <a:ext cx="0" cy="122245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2890BE1-641E-1BE9-FAD9-C35B34B920A2}"/>
              </a:ext>
            </a:extLst>
          </p:cNvPr>
          <p:cNvSpPr txBox="1"/>
          <p:nvPr/>
        </p:nvSpPr>
        <p:spPr>
          <a:xfrm>
            <a:off x="6022797" y="1857189"/>
            <a:ext cx="1611258" cy="594881"/>
          </a:xfrm>
          <a:prstGeom prst="rect">
            <a:avLst/>
          </a:prstGeom>
          <a:solidFill>
            <a:schemeClr val="accent2">
              <a:lumMod val="60000"/>
              <a:lumOff val="40000"/>
              <a:alpha val="95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it-IT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pPr defTabSz="393947"/>
            <a:r>
              <a:rPr lang="it-IT" sz="1600" b="1" u="sng" dirty="0">
                <a:solidFill>
                  <a:schemeClr val="tx1"/>
                </a:solidFill>
                <a:latin typeface="Calibri"/>
              </a:rPr>
              <a:t>SOFTWARE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FB2F41D9-02F5-F3DC-16DF-2582F75A140B}"/>
                  </a:ext>
                </a:extLst>
              </p14:cNvPr>
              <p14:cNvContentPartPr/>
              <p14:nvPr/>
            </p14:nvContentPartPr>
            <p14:xfrm>
              <a:off x="7325055" y="6047505"/>
              <a:ext cx="395280" cy="46080"/>
            </p14:xfrm>
          </p:contentPart>
        </mc:Choice>
        <mc:Fallback xmlns=""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FB2F41D9-02F5-F3DC-16DF-2582F75A140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07055" y="6029865"/>
                <a:ext cx="4309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16B67DD9-4BFA-B0A1-F777-BEAC79F3DA1B}"/>
                  </a:ext>
                </a:extLst>
              </p14:cNvPr>
              <p14:cNvContentPartPr/>
              <p14:nvPr/>
            </p14:nvContentPartPr>
            <p14:xfrm>
              <a:off x="7714935" y="6048225"/>
              <a:ext cx="189000" cy="33840"/>
            </p14:xfrm>
          </p:contentPart>
        </mc:Choice>
        <mc:Fallback xmlns=""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16B67DD9-4BFA-B0A1-F777-BEAC79F3DA1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97295" y="6030225"/>
                <a:ext cx="2246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5D2D5A9B-E58D-46D3-3F0A-731967ED751E}"/>
                  </a:ext>
                </a:extLst>
              </p14:cNvPr>
              <p14:cNvContentPartPr/>
              <p14:nvPr/>
            </p14:nvContentPartPr>
            <p14:xfrm>
              <a:off x="7908255" y="6043545"/>
              <a:ext cx="128520" cy="26640"/>
            </p14:xfrm>
          </p:contentPart>
        </mc:Choice>
        <mc:Fallback xmlns=""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5D2D5A9B-E58D-46D3-3F0A-731967ED751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90255" y="6025545"/>
                <a:ext cx="1641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DD11F958-115A-486E-AED7-F661FDE14CD6}"/>
                  </a:ext>
                </a:extLst>
              </p14:cNvPr>
              <p14:cNvContentPartPr/>
              <p14:nvPr/>
            </p14:nvContentPartPr>
            <p14:xfrm>
              <a:off x="7943895" y="5979105"/>
              <a:ext cx="324720" cy="146520"/>
            </p14:xfrm>
          </p:contentPart>
        </mc:Choice>
        <mc:Fallback xmlns=""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DD11F958-115A-486E-AED7-F661FDE14CD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26255" y="5961465"/>
                <a:ext cx="3603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E1089B3C-F293-8D7B-71D0-257E4C95FB54}"/>
                  </a:ext>
                </a:extLst>
              </p14:cNvPr>
              <p14:cNvContentPartPr/>
              <p14:nvPr/>
            </p14:nvContentPartPr>
            <p14:xfrm>
              <a:off x="7046775" y="6040305"/>
              <a:ext cx="430560" cy="53280"/>
            </p14:xfrm>
          </p:contentPart>
        </mc:Choice>
        <mc:Fallback xmlns=""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E1089B3C-F293-8D7B-71D0-257E4C95FB5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29135" y="6022665"/>
                <a:ext cx="466200" cy="8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o 43">
            <a:extLst>
              <a:ext uri="{FF2B5EF4-FFF2-40B4-BE49-F238E27FC236}">
                <a16:creationId xmlns:a16="http://schemas.microsoft.com/office/drawing/2014/main" id="{A143A53F-ED16-C260-7671-B5B80DF05887}"/>
              </a:ext>
            </a:extLst>
          </p:cNvPr>
          <p:cNvGrpSpPr/>
          <p:nvPr/>
        </p:nvGrpSpPr>
        <p:grpSpPr>
          <a:xfrm>
            <a:off x="7548615" y="6043545"/>
            <a:ext cx="112680" cy="40680"/>
            <a:chOff x="7548615" y="6043545"/>
            <a:chExt cx="112680" cy="4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8" name="Input penna 27">
                  <a:extLst>
                    <a:ext uri="{FF2B5EF4-FFF2-40B4-BE49-F238E27FC236}">
                      <a16:creationId xmlns:a16="http://schemas.microsoft.com/office/drawing/2014/main" id="{1A8733E4-B027-B357-9973-164F9C5204BD}"/>
                    </a:ext>
                  </a:extLst>
                </p14:cNvPr>
                <p14:cNvContentPartPr/>
                <p14:nvPr/>
              </p14:nvContentPartPr>
              <p14:xfrm>
                <a:off x="7548615" y="6055425"/>
                <a:ext cx="83520" cy="28800"/>
              </p14:xfrm>
            </p:contentPart>
          </mc:Choice>
          <mc:Fallback xmlns="">
            <p:pic>
              <p:nvPicPr>
                <p:cNvPr id="28" name="Input penna 27">
                  <a:extLst>
                    <a:ext uri="{FF2B5EF4-FFF2-40B4-BE49-F238E27FC236}">
                      <a16:creationId xmlns:a16="http://schemas.microsoft.com/office/drawing/2014/main" id="{1A8733E4-B027-B357-9973-164F9C5204B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30975" y="6037425"/>
                  <a:ext cx="119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" name="Input penna 28">
                  <a:extLst>
                    <a:ext uri="{FF2B5EF4-FFF2-40B4-BE49-F238E27FC236}">
                      <a16:creationId xmlns:a16="http://schemas.microsoft.com/office/drawing/2014/main" id="{BF10D506-79EC-C01F-48D9-F0D17E7A65AF}"/>
                    </a:ext>
                  </a:extLst>
                </p14:cNvPr>
                <p14:cNvContentPartPr/>
                <p14:nvPr/>
              </p14:nvContentPartPr>
              <p14:xfrm>
                <a:off x="7617375" y="6050385"/>
                <a:ext cx="2520" cy="1800"/>
              </p14:xfrm>
            </p:contentPart>
          </mc:Choice>
          <mc:Fallback xmlns="">
            <p:pic>
              <p:nvPicPr>
                <p:cNvPr id="29" name="Input penna 28">
                  <a:extLst>
                    <a:ext uri="{FF2B5EF4-FFF2-40B4-BE49-F238E27FC236}">
                      <a16:creationId xmlns:a16="http://schemas.microsoft.com/office/drawing/2014/main" id="{BF10D506-79EC-C01F-48D9-F0D17E7A65A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99735" y="6032745"/>
                  <a:ext cx="38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0" name="Input penna 29">
                  <a:extLst>
                    <a:ext uri="{FF2B5EF4-FFF2-40B4-BE49-F238E27FC236}">
                      <a16:creationId xmlns:a16="http://schemas.microsoft.com/office/drawing/2014/main" id="{D26CAF04-B6BE-1547-6619-FC03505EC07E}"/>
                    </a:ext>
                  </a:extLst>
                </p14:cNvPr>
                <p14:cNvContentPartPr/>
                <p14:nvPr/>
              </p14:nvContentPartPr>
              <p14:xfrm>
                <a:off x="7638975" y="6057585"/>
                <a:ext cx="6840" cy="4320"/>
              </p14:xfrm>
            </p:contentPart>
          </mc:Choice>
          <mc:Fallback xmlns="">
            <p:pic>
              <p:nvPicPr>
                <p:cNvPr id="30" name="Input penna 29">
                  <a:extLst>
                    <a:ext uri="{FF2B5EF4-FFF2-40B4-BE49-F238E27FC236}">
                      <a16:creationId xmlns:a16="http://schemas.microsoft.com/office/drawing/2014/main" id="{D26CAF04-B6BE-1547-6619-FC03505EC07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20975" y="6039945"/>
                  <a:ext cx="42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1" name="Input penna 30">
                  <a:extLst>
                    <a:ext uri="{FF2B5EF4-FFF2-40B4-BE49-F238E27FC236}">
                      <a16:creationId xmlns:a16="http://schemas.microsoft.com/office/drawing/2014/main" id="{2CC2FB66-8B1D-BA9F-9037-3140B30FDEC0}"/>
                    </a:ext>
                  </a:extLst>
                </p14:cNvPr>
                <p14:cNvContentPartPr/>
                <p14:nvPr/>
              </p14:nvContentPartPr>
              <p14:xfrm>
                <a:off x="7650855" y="6064785"/>
                <a:ext cx="720" cy="720"/>
              </p14:xfrm>
            </p:contentPart>
          </mc:Choice>
          <mc:Fallback xmlns="">
            <p:pic>
              <p:nvPicPr>
                <p:cNvPr id="31" name="Input penna 30">
                  <a:extLst>
                    <a:ext uri="{FF2B5EF4-FFF2-40B4-BE49-F238E27FC236}">
                      <a16:creationId xmlns:a16="http://schemas.microsoft.com/office/drawing/2014/main" id="{2CC2FB66-8B1D-BA9F-9037-3140B30FDEC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32855" y="6047145"/>
                  <a:ext cx="36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2" name="Input penna 31">
                  <a:extLst>
                    <a:ext uri="{FF2B5EF4-FFF2-40B4-BE49-F238E27FC236}">
                      <a16:creationId xmlns:a16="http://schemas.microsoft.com/office/drawing/2014/main" id="{DACA33DE-F40D-805C-B640-D0D0F83FD799}"/>
                    </a:ext>
                  </a:extLst>
                </p14:cNvPr>
                <p14:cNvContentPartPr/>
                <p14:nvPr/>
              </p14:nvContentPartPr>
              <p14:xfrm>
                <a:off x="7651935" y="6074505"/>
                <a:ext cx="1800" cy="6120"/>
              </p14:xfrm>
            </p:contentPart>
          </mc:Choice>
          <mc:Fallback xmlns="">
            <p:pic>
              <p:nvPicPr>
                <p:cNvPr id="32" name="Input penna 31">
                  <a:extLst>
                    <a:ext uri="{FF2B5EF4-FFF2-40B4-BE49-F238E27FC236}">
                      <a16:creationId xmlns:a16="http://schemas.microsoft.com/office/drawing/2014/main" id="{DACA33DE-F40D-805C-B640-D0D0F83FD79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33935" y="6056505"/>
                  <a:ext cx="37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3" name="Input penna 42">
                  <a:extLst>
                    <a:ext uri="{FF2B5EF4-FFF2-40B4-BE49-F238E27FC236}">
                      <a16:creationId xmlns:a16="http://schemas.microsoft.com/office/drawing/2014/main" id="{68D97C77-1A0E-039A-F517-3DD6EB1407C8}"/>
                    </a:ext>
                  </a:extLst>
                </p14:cNvPr>
                <p14:cNvContentPartPr/>
                <p14:nvPr/>
              </p14:nvContentPartPr>
              <p14:xfrm>
                <a:off x="7612695" y="6043545"/>
                <a:ext cx="48600" cy="7920"/>
              </p14:xfrm>
            </p:contentPart>
          </mc:Choice>
          <mc:Fallback xmlns="">
            <p:pic>
              <p:nvPicPr>
                <p:cNvPr id="43" name="Input penna 42">
                  <a:extLst>
                    <a:ext uri="{FF2B5EF4-FFF2-40B4-BE49-F238E27FC236}">
                      <a16:creationId xmlns:a16="http://schemas.microsoft.com/office/drawing/2014/main" id="{68D97C77-1A0E-039A-F517-3DD6EB1407C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595055" y="6025545"/>
                  <a:ext cx="84240" cy="435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0" name="Immagine 39">
            <a:extLst>
              <a:ext uri="{FF2B5EF4-FFF2-40B4-BE49-F238E27FC236}">
                <a16:creationId xmlns:a16="http://schemas.microsoft.com/office/drawing/2014/main" id="{75B75B49-A549-A7AF-78C5-3CAC90828F17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alphaModFix/>
          </a:blip>
          <a:srcRect r="49828"/>
          <a:stretch/>
        </p:blipFill>
        <p:spPr>
          <a:xfrm>
            <a:off x="5591944" y="116632"/>
            <a:ext cx="2394629" cy="1698437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565D087B-1FA1-D8C0-49A2-558AD49F8221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alphaModFix/>
          </a:blip>
          <a:srcRect l="51772" t="8507" r="45275" b="3122"/>
          <a:stretch/>
        </p:blipFill>
        <p:spPr>
          <a:xfrm>
            <a:off x="5619914" y="129345"/>
            <a:ext cx="173240" cy="1635062"/>
          </a:xfrm>
          <a:prstGeom prst="rect">
            <a:avLst/>
          </a:prstGeom>
        </p:spPr>
      </p:pic>
      <p:sp>
        <p:nvSpPr>
          <p:cNvPr id="42" name="Rettangolo 41">
            <a:extLst>
              <a:ext uri="{FF2B5EF4-FFF2-40B4-BE49-F238E27FC236}">
                <a16:creationId xmlns:a16="http://schemas.microsoft.com/office/drawing/2014/main" id="{C729DDA7-8BAC-EF8F-C27C-9A554CE657AE}"/>
              </a:ext>
            </a:extLst>
          </p:cNvPr>
          <p:cNvSpPr/>
          <p:nvPr/>
        </p:nvSpPr>
        <p:spPr>
          <a:xfrm>
            <a:off x="7500252" y="1098585"/>
            <a:ext cx="289632" cy="228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022FBA7C-B171-B47E-8A4D-2F28EE3FE72A}"/>
              </a:ext>
            </a:extLst>
          </p:cNvPr>
          <p:cNvSpPr/>
          <p:nvPr/>
        </p:nvSpPr>
        <p:spPr>
          <a:xfrm>
            <a:off x="6825715" y="143216"/>
            <a:ext cx="1050937" cy="368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5CC3440-57FE-9026-820E-651413CEB357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39ABBF6D-A01C-5F9D-A683-0E6780EFD5E3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t="12097" r="2517" b="13030"/>
          <a:stretch/>
        </p:blipFill>
        <p:spPr>
          <a:xfrm>
            <a:off x="5367626" y="4940495"/>
            <a:ext cx="2843263" cy="163784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4C3EEC5A-7F65-8213-CFCC-16155EE40F7D}"/>
              </a:ext>
            </a:extLst>
          </p:cNvPr>
          <p:cNvSpPr/>
          <p:nvPr/>
        </p:nvSpPr>
        <p:spPr>
          <a:xfrm>
            <a:off x="10441160" y="5572214"/>
            <a:ext cx="1631504" cy="1241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896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1B43C44-7DA8-3CB0-5EDD-71BEA89088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Neural Network Quantization Aware Training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21B6D7-E105-0D7D-7C34-EA0E6F6B79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1" y="980729"/>
            <a:ext cx="11233149" cy="4752528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GB" dirty="0"/>
              <a:t>Reduce network dimensions to meet available FPGA resources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Perform Quantization Aware Training so that the network operates with integers only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953947E-88AE-528A-ECDB-D8FE5B993B89}"/>
              </a:ext>
            </a:extLst>
          </p:cNvPr>
          <p:cNvGrpSpPr/>
          <p:nvPr/>
        </p:nvGrpSpPr>
        <p:grpSpPr>
          <a:xfrm>
            <a:off x="2255243" y="1463269"/>
            <a:ext cx="4159740" cy="2664296"/>
            <a:chOff x="249139" y="208429"/>
            <a:chExt cx="4651457" cy="2899931"/>
          </a:xfrm>
        </p:grpSpPr>
        <p:sp>
          <p:nvSpPr>
            <p:cNvPr id="7" name="CasellaDiTesto 132">
              <a:extLst>
                <a:ext uri="{FF2B5EF4-FFF2-40B4-BE49-F238E27FC236}">
                  <a16:creationId xmlns:a16="http://schemas.microsoft.com/office/drawing/2014/main" id="{1651A145-C18E-4C84-C9ED-830A637CB640}"/>
                </a:ext>
              </a:extLst>
            </p:cNvPr>
            <p:cNvSpPr txBox="1"/>
            <p:nvPr/>
          </p:nvSpPr>
          <p:spPr>
            <a:xfrm rot="16200000">
              <a:off x="1956343" y="1125525"/>
              <a:ext cx="701754" cy="25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135" b="1">
                  <a:solidFill>
                    <a:prstClr val="white"/>
                  </a:solidFill>
                  <a:latin typeface="Calibri" panose="020F0502020204030204"/>
                </a:rPr>
                <a:t>Dense</a:t>
              </a:r>
            </a:p>
          </p:txBody>
        </p:sp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2D5092A5-14B4-532E-DF67-32EDE00B535D}"/>
                </a:ext>
              </a:extLst>
            </p:cNvPr>
            <p:cNvGrpSpPr/>
            <p:nvPr/>
          </p:nvGrpSpPr>
          <p:grpSpPr>
            <a:xfrm>
              <a:off x="4343526" y="975533"/>
              <a:ext cx="557070" cy="501845"/>
              <a:chOff x="13542801" y="2098794"/>
              <a:chExt cx="665906" cy="598983"/>
            </a:xfrm>
          </p:grpSpPr>
          <p:sp>
            <p:nvSpPr>
              <p:cNvPr id="35" name="Ovale 100">
                <a:extLst>
                  <a:ext uri="{FF2B5EF4-FFF2-40B4-BE49-F238E27FC236}">
                    <a16:creationId xmlns:a16="http://schemas.microsoft.com/office/drawing/2014/main" id="{240D9CB2-13C1-5944-8E8A-54E27DA1F0A1}"/>
                  </a:ext>
                </a:extLst>
              </p:cNvPr>
              <p:cNvSpPr/>
              <p:nvPr/>
            </p:nvSpPr>
            <p:spPr>
              <a:xfrm>
                <a:off x="13542801" y="2098794"/>
                <a:ext cx="598983" cy="59898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1487">
                  <a:defRPr/>
                </a:pPr>
                <a:endParaRPr lang="en-GB" sz="892" b="1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CasellaDiTesto 149">
                <a:extLst>
                  <a:ext uri="{FF2B5EF4-FFF2-40B4-BE49-F238E27FC236}">
                    <a16:creationId xmlns:a16="http://schemas.microsoft.com/office/drawing/2014/main" id="{41FD7547-3374-D07A-CF74-B4033FBADA19}"/>
                  </a:ext>
                </a:extLst>
              </p:cNvPr>
              <p:cNvSpPr txBox="1"/>
              <p:nvPr/>
            </p:nvSpPr>
            <p:spPr>
              <a:xfrm>
                <a:off x="13603193" y="2158778"/>
                <a:ext cx="605514" cy="387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41487">
                  <a:defRPr/>
                </a:pPr>
                <a:r>
                  <a:rPr lang="it-IT" sz="1600" b="1" dirty="0">
                    <a:solidFill>
                      <a:prstClr val="black"/>
                    </a:solidFill>
                    <a:latin typeface="Calibri" panose="020F0502020204030204"/>
                  </a:rPr>
                  <a:t>T</a:t>
                </a:r>
                <a:r>
                  <a:rPr lang="it-IT" sz="1600" b="1" baseline="-25000" dirty="0">
                    <a:solidFill>
                      <a:prstClr val="black"/>
                    </a:solidFill>
                    <a:latin typeface="Calibri" panose="020F0502020204030204"/>
                  </a:rPr>
                  <a:t>1</a:t>
                </a:r>
                <a:endParaRPr lang="en-US" sz="1622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0" name="Connettore 2 119">
              <a:extLst>
                <a:ext uri="{FF2B5EF4-FFF2-40B4-BE49-F238E27FC236}">
                  <a16:creationId xmlns:a16="http://schemas.microsoft.com/office/drawing/2014/main" id="{F5E270CD-A878-761A-7836-D788EBB29062}"/>
                </a:ext>
              </a:extLst>
            </p:cNvPr>
            <p:cNvCxnSpPr>
              <a:cxnSpLocks/>
            </p:cNvCxnSpPr>
            <p:nvPr/>
          </p:nvCxnSpPr>
          <p:spPr>
            <a:xfrm>
              <a:off x="4065993" y="1837218"/>
              <a:ext cx="231665" cy="15480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1" name="Gruppo 137">
              <a:extLst>
                <a:ext uri="{FF2B5EF4-FFF2-40B4-BE49-F238E27FC236}">
                  <a16:creationId xmlns:a16="http://schemas.microsoft.com/office/drawing/2014/main" id="{7AAD85BE-1656-D492-CE06-20D630F7EF6B}"/>
                </a:ext>
              </a:extLst>
            </p:cNvPr>
            <p:cNvGrpSpPr/>
            <p:nvPr/>
          </p:nvGrpSpPr>
          <p:grpSpPr>
            <a:xfrm>
              <a:off x="249139" y="788486"/>
              <a:ext cx="605071" cy="1848965"/>
              <a:chOff x="387912" y="3163078"/>
              <a:chExt cx="832047" cy="3759720"/>
            </a:xfrm>
          </p:grpSpPr>
          <p:sp>
            <p:nvSpPr>
              <p:cNvPr id="33" name="Rettangolo 135">
                <a:extLst>
                  <a:ext uri="{FF2B5EF4-FFF2-40B4-BE49-F238E27FC236}">
                    <a16:creationId xmlns:a16="http://schemas.microsoft.com/office/drawing/2014/main" id="{54704687-17B3-D1F7-5511-C501EDFE29FD}"/>
                  </a:ext>
                </a:extLst>
              </p:cNvPr>
              <p:cNvSpPr/>
              <p:nvPr/>
            </p:nvSpPr>
            <p:spPr>
              <a:xfrm>
                <a:off x="387912" y="3163078"/>
                <a:ext cx="832047" cy="375972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1487">
                  <a:defRPr/>
                </a:pPr>
                <a:endParaRPr lang="en-GB" sz="892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4" name="CasellaDiTesto 136">
                <a:extLst>
                  <a:ext uri="{FF2B5EF4-FFF2-40B4-BE49-F238E27FC236}">
                    <a16:creationId xmlns:a16="http://schemas.microsoft.com/office/drawing/2014/main" id="{55790AB4-C960-1CD1-3909-80E5F7AB5974}"/>
                  </a:ext>
                </a:extLst>
              </p:cNvPr>
              <p:cNvSpPr txBox="1"/>
              <p:nvPr/>
            </p:nvSpPr>
            <p:spPr>
              <a:xfrm rot="16200000">
                <a:off x="-1027499" y="4662859"/>
                <a:ext cx="3673284" cy="75702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 defTabSz="741487">
                  <a:defRPr/>
                </a:pPr>
                <a:r>
                  <a:rPr lang="en-GB" sz="1400" b="1" dirty="0">
                    <a:solidFill>
                      <a:prstClr val="black"/>
                    </a:solidFill>
                    <a:latin typeface="Calibri" panose="020F0502020204030204"/>
                  </a:rPr>
                  <a:t>Real and Imaginary parts of signal</a:t>
                </a:r>
              </a:p>
            </p:txBody>
          </p:sp>
        </p:grpSp>
        <p:grpSp>
          <p:nvGrpSpPr>
            <p:cNvPr id="12" name="Group 29">
              <a:extLst>
                <a:ext uri="{FF2B5EF4-FFF2-40B4-BE49-F238E27FC236}">
                  <a16:creationId xmlns:a16="http://schemas.microsoft.com/office/drawing/2014/main" id="{A3B5674F-3419-D33C-4EAA-A5F7D5337FB0}"/>
                </a:ext>
              </a:extLst>
            </p:cNvPr>
            <p:cNvGrpSpPr/>
            <p:nvPr/>
          </p:nvGrpSpPr>
          <p:grpSpPr>
            <a:xfrm>
              <a:off x="4338930" y="1744140"/>
              <a:ext cx="501085" cy="501847"/>
              <a:chOff x="1227318" y="6127560"/>
              <a:chExt cx="598983" cy="598983"/>
            </a:xfrm>
          </p:grpSpPr>
          <p:sp>
            <p:nvSpPr>
              <p:cNvPr id="31" name="Ovale 100">
                <a:extLst>
                  <a:ext uri="{FF2B5EF4-FFF2-40B4-BE49-F238E27FC236}">
                    <a16:creationId xmlns:a16="http://schemas.microsoft.com/office/drawing/2014/main" id="{C6782366-FB4C-71F3-5858-788ABDC3B8C2}"/>
                  </a:ext>
                </a:extLst>
              </p:cNvPr>
              <p:cNvSpPr/>
              <p:nvPr/>
            </p:nvSpPr>
            <p:spPr>
              <a:xfrm>
                <a:off x="1227318" y="6127560"/>
                <a:ext cx="598983" cy="59898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1487">
                  <a:defRPr/>
                </a:pPr>
                <a:endParaRPr lang="en-GB" sz="892" b="1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CasellaDiTesto 149">
                <a:extLst>
                  <a:ext uri="{FF2B5EF4-FFF2-40B4-BE49-F238E27FC236}">
                    <a16:creationId xmlns:a16="http://schemas.microsoft.com/office/drawing/2014/main" id="{4EFBE018-04FD-FF69-52A0-4EF6472B316A}"/>
                  </a:ext>
                </a:extLst>
              </p:cNvPr>
              <p:cNvSpPr txBox="1"/>
              <p:nvPr/>
            </p:nvSpPr>
            <p:spPr>
              <a:xfrm>
                <a:off x="1330651" y="6209530"/>
                <a:ext cx="487630" cy="387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41487">
                  <a:defRPr/>
                </a:pPr>
                <a:r>
                  <a:rPr lang="it-IT" sz="1600" b="1" dirty="0">
                    <a:solidFill>
                      <a:prstClr val="black"/>
                    </a:solidFill>
                    <a:latin typeface="Calibri" panose="020F0502020204030204"/>
                  </a:rPr>
                  <a:t>T</a:t>
                </a:r>
                <a:r>
                  <a:rPr lang="it-IT" sz="1600" b="1" baseline="-25000" dirty="0">
                    <a:solidFill>
                      <a:prstClr val="black"/>
                    </a:solidFill>
                    <a:latin typeface="Calibri" panose="020F0502020204030204"/>
                  </a:rPr>
                  <a:t>2</a:t>
                </a:r>
                <a:endParaRPr lang="en-US" sz="1400" b="1" baseline="-25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3" name="Trapezio 99">
              <a:extLst>
                <a:ext uri="{FF2B5EF4-FFF2-40B4-BE49-F238E27FC236}">
                  <a16:creationId xmlns:a16="http://schemas.microsoft.com/office/drawing/2014/main" id="{76812A36-5E37-E9AE-50F2-09679FFBEAC2}"/>
                </a:ext>
              </a:extLst>
            </p:cNvPr>
            <p:cNvSpPr/>
            <p:nvPr/>
          </p:nvSpPr>
          <p:spPr>
            <a:xfrm rot="5400000">
              <a:off x="1105715" y="294219"/>
              <a:ext cx="2899931" cy="2728352"/>
            </a:xfrm>
            <a:prstGeom prst="trapezoid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1487">
                <a:defRPr/>
              </a:pPr>
              <a:endParaRPr lang="en-GB" sz="892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Rettangolo 93">
              <a:extLst>
                <a:ext uri="{FF2B5EF4-FFF2-40B4-BE49-F238E27FC236}">
                  <a16:creationId xmlns:a16="http://schemas.microsoft.com/office/drawing/2014/main" id="{45F632F0-25CE-6405-67D3-76EF7DF2C016}"/>
                </a:ext>
              </a:extLst>
            </p:cNvPr>
            <p:cNvSpPr/>
            <p:nvPr/>
          </p:nvSpPr>
          <p:spPr>
            <a:xfrm>
              <a:off x="1407353" y="469022"/>
              <a:ext cx="229809" cy="23936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1487">
                <a:defRPr/>
              </a:pPr>
              <a:endParaRPr lang="en-US" sz="892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Rettangolo 94">
              <a:extLst>
                <a:ext uri="{FF2B5EF4-FFF2-40B4-BE49-F238E27FC236}">
                  <a16:creationId xmlns:a16="http://schemas.microsoft.com/office/drawing/2014/main" id="{C6533857-2470-20DB-0312-D89B67500720}"/>
                </a:ext>
              </a:extLst>
            </p:cNvPr>
            <p:cNvSpPr/>
            <p:nvPr/>
          </p:nvSpPr>
          <p:spPr>
            <a:xfrm>
              <a:off x="1939839" y="652547"/>
              <a:ext cx="229809" cy="20269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1487">
                <a:defRPr/>
              </a:pPr>
              <a:endParaRPr lang="en-US" sz="892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ttangolo 95">
              <a:extLst>
                <a:ext uri="{FF2B5EF4-FFF2-40B4-BE49-F238E27FC236}">
                  <a16:creationId xmlns:a16="http://schemas.microsoft.com/office/drawing/2014/main" id="{491ED504-42F0-CE74-23DC-E1AB52D94F11}"/>
                </a:ext>
              </a:extLst>
            </p:cNvPr>
            <p:cNvSpPr/>
            <p:nvPr/>
          </p:nvSpPr>
          <p:spPr>
            <a:xfrm>
              <a:off x="2460555" y="832354"/>
              <a:ext cx="229809" cy="1695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1487">
                <a:defRPr/>
              </a:pPr>
              <a:endParaRPr lang="en-US" sz="892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Rettangolo 96">
              <a:extLst>
                <a:ext uri="{FF2B5EF4-FFF2-40B4-BE49-F238E27FC236}">
                  <a16:creationId xmlns:a16="http://schemas.microsoft.com/office/drawing/2014/main" id="{A62D5B3A-7E49-813C-28C2-268E8B3D03FA}"/>
                </a:ext>
              </a:extLst>
            </p:cNvPr>
            <p:cNvSpPr/>
            <p:nvPr/>
          </p:nvSpPr>
          <p:spPr>
            <a:xfrm>
              <a:off x="2965511" y="1006251"/>
              <a:ext cx="229809" cy="1348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1487">
                <a:defRPr/>
              </a:pPr>
              <a:endParaRPr lang="en-US" sz="892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CasellaDiTesto 103">
              <a:extLst>
                <a:ext uri="{FF2B5EF4-FFF2-40B4-BE49-F238E27FC236}">
                  <a16:creationId xmlns:a16="http://schemas.microsoft.com/office/drawing/2014/main" id="{BE80AFA0-2C12-DF97-76C5-96041CF51310}"/>
                </a:ext>
              </a:extLst>
            </p:cNvPr>
            <p:cNvSpPr txBox="1"/>
            <p:nvPr/>
          </p:nvSpPr>
          <p:spPr>
            <a:xfrm rot="16200000">
              <a:off x="1230788" y="1474079"/>
              <a:ext cx="595263" cy="30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Calibri" panose="020F0502020204030204"/>
                </a:rPr>
                <a:t>256</a:t>
              </a:r>
            </a:p>
          </p:txBody>
        </p:sp>
        <p:sp>
          <p:nvSpPr>
            <p:cNvPr id="19" name="CasellaDiTesto 104">
              <a:extLst>
                <a:ext uri="{FF2B5EF4-FFF2-40B4-BE49-F238E27FC236}">
                  <a16:creationId xmlns:a16="http://schemas.microsoft.com/office/drawing/2014/main" id="{8DA9B55C-DDF1-C124-8B43-978C9AD1A5A6}"/>
                </a:ext>
              </a:extLst>
            </p:cNvPr>
            <p:cNvSpPr txBox="1"/>
            <p:nvPr/>
          </p:nvSpPr>
          <p:spPr>
            <a:xfrm rot="16200000">
              <a:off x="1757969" y="1469693"/>
              <a:ext cx="595266" cy="30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Calibri" panose="020F0502020204030204"/>
                </a:rPr>
                <a:t>128</a:t>
              </a:r>
              <a:endParaRPr lang="en-GB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CasellaDiTesto 105">
              <a:extLst>
                <a:ext uri="{FF2B5EF4-FFF2-40B4-BE49-F238E27FC236}">
                  <a16:creationId xmlns:a16="http://schemas.microsoft.com/office/drawing/2014/main" id="{BF40BAB4-F86A-CBC9-312C-55B41017A64A}"/>
                </a:ext>
              </a:extLst>
            </p:cNvPr>
            <p:cNvSpPr txBox="1"/>
            <p:nvPr/>
          </p:nvSpPr>
          <p:spPr>
            <a:xfrm rot="16200000">
              <a:off x="2326616" y="1489708"/>
              <a:ext cx="493446" cy="30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Calibri" panose="020F0502020204030204"/>
                </a:rPr>
                <a:t>64</a:t>
              </a:r>
              <a:endParaRPr lang="en-GB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CasellaDiTesto 106">
              <a:extLst>
                <a:ext uri="{FF2B5EF4-FFF2-40B4-BE49-F238E27FC236}">
                  <a16:creationId xmlns:a16="http://schemas.microsoft.com/office/drawing/2014/main" id="{0A25F13D-3EAF-CD42-EB29-FB05EB343B3F}"/>
                </a:ext>
              </a:extLst>
            </p:cNvPr>
            <p:cNvSpPr txBox="1"/>
            <p:nvPr/>
          </p:nvSpPr>
          <p:spPr>
            <a:xfrm rot="16200000">
              <a:off x="2884210" y="1570698"/>
              <a:ext cx="420322" cy="291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Calibri" panose="020F0502020204030204"/>
                </a:rPr>
                <a:t>32</a:t>
              </a:r>
              <a:endParaRPr lang="en-GB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22" name="Connettore 2 111">
              <a:extLst>
                <a:ext uri="{FF2B5EF4-FFF2-40B4-BE49-F238E27FC236}">
                  <a16:creationId xmlns:a16="http://schemas.microsoft.com/office/drawing/2014/main" id="{9C3DB64F-107C-30AE-51FE-8F5B99CB0C7B}"/>
                </a:ext>
              </a:extLst>
            </p:cNvPr>
            <p:cNvCxnSpPr/>
            <p:nvPr/>
          </p:nvCxnSpPr>
          <p:spPr>
            <a:xfrm>
              <a:off x="1727278" y="1732747"/>
              <a:ext cx="1634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Connettore 2 112">
              <a:extLst>
                <a:ext uri="{FF2B5EF4-FFF2-40B4-BE49-F238E27FC236}">
                  <a16:creationId xmlns:a16="http://schemas.microsoft.com/office/drawing/2014/main" id="{F4201E3C-22F6-6338-6B5D-9FD101FD51A5}"/>
                </a:ext>
              </a:extLst>
            </p:cNvPr>
            <p:cNvCxnSpPr/>
            <p:nvPr/>
          </p:nvCxnSpPr>
          <p:spPr>
            <a:xfrm>
              <a:off x="2253284" y="1732747"/>
              <a:ext cx="1634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nettore 2 113">
              <a:extLst>
                <a:ext uri="{FF2B5EF4-FFF2-40B4-BE49-F238E27FC236}">
                  <a16:creationId xmlns:a16="http://schemas.microsoft.com/office/drawing/2014/main" id="{12116978-0B9B-9B03-F7A4-A7BF90431C25}"/>
                </a:ext>
              </a:extLst>
            </p:cNvPr>
            <p:cNvCxnSpPr/>
            <p:nvPr/>
          </p:nvCxnSpPr>
          <p:spPr>
            <a:xfrm>
              <a:off x="2764791" y="1732968"/>
              <a:ext cx="1634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Connettore 2 114">
              <a:extLst>
                <a:ext uri="{FF2B5EF4-FFF2-40B4-BE49-F238E27FC236}">
                  <a16:creationId xmlns:a16="http://schemas.microsoft.com/office/drawing/2014/main" id="{A4E17C1D-4CAA-48AC-CDAC-4ED9F0FC13B0}"/>
                </a:ext>
              </a:extLst>
            </p:cNvPr>
            <p:cNvCxnSpPr>
              <a:cxnSpLocks/>
            </p:cNvCxnSpPr>
            <p:nvPr/>
          </p:nvCxnSpPr>
          <p:spPr>
            <a:xfrm>
              <a:off x="3268729" y="1722518"/>
              <a:ext cx="15474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CasellaDiTesto 121">
              <a:extLst>
                <a:ext uri="{FF2B5EF4-FFF2-40B4-BE49-F238E27FC236}">
                  <a16:creationId xmlns:a16="http://schemas.microsoft.com/office/drawing/2014/main" id="{C57F3F9C-3CAE-591A-B39B-C597106EDE8C}"/>
                </a:ext>
              </a:extLst>
            </p:cNvPr>
            <p:cNvSpPr txBox="1"/>
            <p:nvPr/>
          </p:nvSpPr>
          <p:spPr>
            <a:xfrm rot="16200000">
              <a:off x="760262" y="929672"/>
              <a:ext cx="1114850" cy="25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135" b="1" dirty="0">
                  <a:solidFill>
                    <a:prstClr val="white"/>
                  </a:solidFill>
                  <a:latin typeface="Calibri" panose="020F0502020204030204"/>
                </a:rPr>
                <a:t>Dense</a:t>
              </a:r>
            </a:p>
          </p:txBody>
        </p:sp>
        <p:sp>
          <p:nvSpPr>
            <p:cNvPr id="27" name="CasellaDiTesto 130">
              <a:extLst>
                <a:ext uri="{FF2B5EF4-FFF2-40B4-BE49-F238E27FC236}">
                  <a16:creationId xmlns:a16="http://schemas.microsoft.com/office/drawing/2014/main" id="{CCB64676-8B01-9CC6-EB99-7A0B8C379C0C}"/>
                </a:ext>
              </a:extLst>
            </p:cNvPr>
            <p:cNvSpPr txBox="1"/>
            <p:nvPr/>
          </p:nvSpPr>
          <p:spPr>
            <a:xfrm rot="16200000">
              <a:off x="1399721" y="1082713"/>
              <a:ext cx="803925" cy="25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135" b="1">
                  <a:solidFill>
                    <a:prstClr val="white"/>
                  </a:solidFill>
                  <a:latin typeface="Calibri" panose="020F0502020204030204"/>
                </a:rPr>
                <a:t>Dense</a:t>
              </a:r>
            </a:p>
          </p:txBody>
        </p:sp>
        <p:sp>
          <p:nvSpPr>
            <p:cNvPr id="28" name="CasellaDiTesto 132">
              <a:extLst>
                <a:ext uri="{FF2B5EF4-FFF2-40B4-BE49-F238E27FC236}">
                  <a16:creationId xmlns:a16="http://schemas.microsoft.com/office/drawing/2014/main" id="{6AA3BFAD-F0EB-C5A0-4744-CD6E084EF312}"/>
                </a:ext>
              </a:extLst>
            </p:cNvPr>
            <p:cNvSpPr txBox="1"/>
            <p:nvPr/>
          </p:nvSpPr>
          <p:spPr>
            <a:xfrm rot="16200000">
              <a:off x="2392488" y="1042601"/>
              <a:ext cx="867602" cy="25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135" b="1">
                  <a:solidFill>
                    <a:prstClr val="white"/>
                  </a:solidFill>
                  <a:latin typeface="Calibri" panose="020F0502020204030204"/>
                </a:rPr>
                <a:t>Dense</a:t>
              </a:r>
            </a:p>
          </p:txBody>
        </p:sp>
        <p:sp>
          <p:nvSpPr>
            <p:cNvPr id="29" name="CasellaDiTesto 133">
              <a:extLst>
                <a:ext uri="{FF2B5EF4-FFF2-40B4-BE49-F238E27FC236}">
                  <a16:creationId xmlns:a16="http://schemas.microsoft.com/office/drawing/2014/main" id="{24D2A4E9-D43F-67D6-9AF0-6D11A0A125D8}"/>
                </a:ext>
              </a:extLst>
            </p:cNvPr>
            <p:cNvSpPr txBox="1"/>
            <p:nvPr/>
          </p:nvSpPr>
          <p:spPr>
            <a:xfrm rot="16200000">
              <a:off x="2873607" y="1035855"/>
              <a:ext cx="955242" cy="25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135" b="1">
                  <a:solidFill>
                    <a:prstClr val="white"/>
                  </a:solidFill>
                  <a:latin typeface="Calibri" panose="020F0502020204030204"/>
                </a:rPr>
                <a:t>Dense</a:t>
              </a:r>
            </a:p>
          </p:txBody>
        </p:sp>
        <p:cxnSp>
          <p:nvCxnSpPr>
            <p:cNvPr id="30" name="Connettore 2 138">
              <a:extLst>
                <a:ext uri="{FF2B5EF4-FFF2-40B4-BE49-F238E27FC236}">
                  <a16:creationId xmlns:a16="http://schemas.microsoft.com/office/drawing/2014/main" id="{D2F7E50C-F67E-152F-12C2-DC8F38ADDA60}"/>
                </a:ext>
              </a:extLst>
            </p:cNvPr>
            <p:cNvCxnSpPr>
              <a:cxnSpLocks/>
            </p:cNvCxnSpPr>
            <p:nvPr/>
          </p:nvCxnSpPr>
          <p:spPr>
            <a:xfrm>
              <a:off x="872577" y="1737590"/>
              <a:ext cx="248918" cy="65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Connettore 2 117">
              <a:extLst>
                <a:ext uri="{FF2B5EF4-FFF2-40B4-BE49-F238E27FC236}">
                  <a16:creationId xmlns:a16="http://schemas.microsoft.com/office/drawing/2014/main" id="{5D01647F-54E2-D007-2603-506E51169A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7782" y="1310386"/>
              <a:ext cx="263799" cy="1749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7" name="Rettangolo 96">
            <a:extLst>
              <a:ext uri="{FF2B5EF4-FFF2-40B4-BE49-F238E27FC236}">
                <a16:creationId xmlns:a16="http://schemas.microsoft.com/office/drawing/2014/main" id="{ADCCD70C-85E2-4E8B-73B6-295034A07077}"/>
              </a:ext>
            </a:extLst>
          </p:cNvPr>
          <p:cNvSpPr>
            <a:spLocks/>
          </p:cNvSpPr>
          <p:nvPr/>
        </p:nvSpPr>
        <p:spPr>
          <a:xfrm>
            <a:off x="5161181" y="2314866"/>
            <a:ext cx="199057" cy="10203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1487">
              <a:defRPr/>
            </a:pPr>
            <a:endParaRPr lang="en-US" sz="892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CasellaDiTesto 106">
            <a:extLst>
              <a:ext uri="{FF2B5EF4-FFF2-40B4-BE49-F238E27FC236}">
                <a16:creationId xmlns:a16="http://schemas.microsoft.com/office/drawing/2014/main" id="{CEDEB4C2-C039-DEFC-6DF3-5A431B191369}"/>
              </a:ext>
            </a:extLst>
          </p:cNvPr>
          <p:cNvSpPr txBox="1">
            <a:spLocks/>
          </p:cNvSpPr>
          <p:nvPr/>
        </p:nvSpPr>
        <p:spPr>
          <a:xfrm rot="16200000">
            <a:off x="5072369" y="2686565"/>
            <a:ext cx="416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1487"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16</a:t>
            </a:r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7EF703AD-8917-775F-4E7A-0007808F24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6816080" y="1461783"/>
            <a:ext cx="3744416" cy="2601970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BDD0E19C-DD8A-411D-902A-4D6DEDF3CA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3159" t="4176" r="2694" b="5735"/>
          <a:stretch/>
        </p:blipFill>
        <p:spPr>
          <a:xfrm>
            <a:off x="786163" y="4746515"/>
            <a:ext cx="5077654" cy="1669504"/>
          </a:xfrm>
          <a:prstGeom prst="rect">
            <a:avLst/>
          </a:prstGeom>
        </p:spPr>
      </p:pic>
      <p:sp>
        <p:nvSpPr>
          <p:cNvPr id="42" name="Rettangolo 41">
            <a:extLst>
              <a:ext uri="{FF2B5EF4-FFF2-40B4-BE49-F238E27FC236}">
                <a16:creationId xmlns:a16="http://schemas.microsoft.com/office/drawing/2014/main" id="{1EB97C97-0BCC-6F34-F92D-7422F41AFEFA}"/>
              </a:ext>
            </a:extLst>
          </p:cNvPr>
          <p:cNvSpPr/>
          <p:nvPr/>
        </p:nvSpPr>
        <p:spPr>
          <a:xfrm>
            <a:off x="4920493" y="5124651"/>
            <a:ext cx="720080" cy="239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6326B70D-2D05-2CC1-55EB-B2336BFA8C6D}"/>
              </a:ext>
            </a:extLst>
          </p:cNvPr>
          <p:cNvSpPr/>
          <p:nvPr/>
        </p:nvSpPr>
        <p:spPr>
          <a:xfrm>
            <a:off x="2964950" y="5141112"/>
            <a:ext cx="720080" cy="239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43764DD2-8807-2070-F415-78ACD14CBA07}"/>
              </a:ext>
            </a:extLst>
          </p:cNvPr>
          <p:cNvSpPr txBox="1"/>
          <p:nvPr/>
        </p:nvSpPr>
        <p:spPr>
          <a:xfrm>
            <a:off x="6096000" y="4869160"/>
            <a:ext cx="4968552" cy="646331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The quantized model uses lower precision without affecting the neural network performance.</a:t>
            </a:r>
          </a:p>
        </p:txBody>
      </p:sp>
      <p:pic>
        <p:nvPicPr>
          <p:cNvPr id="46" name="Immagine 45">
            <a:extLst>
              <a:ext uri="{FF2B5EF4-FFF2-40B4-BE49-F238E27FC236}">
                <a16:creationId xmlns:a16="http://schemas.microsoft.com/office/drawing/2014/main" id="{7838B986-A6B7-1FF4-45D7-FDD8F74C98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11290" r="59978" b="8519"/>
          <a:stretch/>
        </p:blipFill>
        <p:spPr>
          <a:xfrm>
            <a:off x="1755231" y="1401279"/>
            <a:ext cx="3832669" cy="2732703"/>
          </a:xfrm>
          <a:prstGeom prst="rect">
            <a:avLst/>
          </a:prstGeom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id="{3FACBE14-9EC6-F1E7-520C-5886E76A93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51772" t="8507" r="45275" b="3122"/>
          <a:stretch/>
        </p:blipFill>
        <p:spPr>
          <a:xfrm>
            <a:off x="1882794" y="1382559"/>
            <a:ext cx="299182" cy="28237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8" name="Input penna 47">
                <a:extLst>
                  <a:ext uri="{FF2B5EF4-FFF2-40B4-BE49-F238E27FC236}">
                    <a16:creationId xmlns:a16="http://schemas.microsoft.com/office/drawing/2014/main" id="{AF80ED23-0444-7BA4-9A96-6761AD4B8B80}"/>
                  </a:ext>
                </a:extLst>
              </p14:cNvPr>
              <p14:cNvContentPartPr/>
              <p14:nvPr/>
            </p14:nvContentPartPr>
            <p14:xfrm>
              <a:off x="1734271" y="3031722"/>
              <a:ext cx="49680" cy="1098000"/>
            </p14:xfrm>
          </p:contentPart>
        </mc:Choice>
        <mc:Fallback xmlns="">
          <p:pic>
            <p:nvPicPr>
              <p:cNvPr id="48" name="Input penna 47">
                <a:extLst>
                  <a:ext uri="{FF2B5EF4-FFF2-40B4-BE49-F238E27FC236}">
                    <a16:creationId xmlns:a16="http://schemas.microsoft.com/office/drawing/2014/main" id="{AF80ED23-0444-7BA4-9A96-6761AD4B8B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16271" y="3013722"/>
                <a:ext cx="85320" cy="11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92DF7B03-2222-5714-D864-45D97977F836}"/>
                  </a:ext>
                </a:extLst>
              </p14:cNvPr>
              <p14:cNvContentPartPr/>
              <p14:nvPr/>
            </p14:nvContentPartPr>
            <p14:xfrm>
              <a:off x="1746511" y="2438442"/>
              <a:ext cx="24120" cy="871920"/>
            </p14:xfrm>
          </p:contentPart>
        </mc:Choice>
        <mc:Fallback xmlns=""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92DF7B03-2222-5714-D864-45D97977F83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28511" y="2420442"/>
                <a:ext cx="59760" cy="90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22AEDB05-EDE2-3B8D-A84D-417BFC856013}"/>
                  </a:ext>
                </a:extLst>
              </p14:cNvPr>
              <p14:cNvContentPartPr/>
              <p14:nvPr/>
            </p14:nvContentPartPr>
            <p14:xfrm>
              <a:off x="3066991" y="4123962"/>
              <a:ext cx="103680" cy="22320"/>
            </p14:xfrm>
          </p:contentPart>
        </mc:Choice>
        <mc:Fallback xmlns=""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22AEDB05-EDE2-3B8D-A84D-417BFC85601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49351" y="4105962"/>
                <a:ext cx="13932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o 53">
            <a:extLst>
              <a:ext uri="{FF2B5EF4-FFF2-40B4-BE49-F238E27FC236}">
                <a16:creationId xmlns:a16="http://schemas.microsoft.com/office/drawing/2014/main" id="{16FC72C0-8E20-67C0-A9A1-A8D06BD5EBB1}"/>
              </a:ext>
            </a:extLst>
          </p:cNvPr>
          <p:cNvGrpSpPr/>
          <p:nvPr/>
        </p:nvGrpSpPr>
        <p:grpSpPr>
          <a:xfrm>
            <a:off x="1714471" y="1394113"/>
            <a:ext cx="114480" cy="1039680"/>
            <a:chOff x="1714471" y="1394113"/>
            <a:chExt cx="114480" cy="103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1" name="Input penna 50">
                  <a:extLst>
                    <a:ext uri="{FF2B5EF4-FFF2-40B4-BE49-F238E27FC236}">
                      <a16:creationId xmlns:a16="http://schemas.microsoft.com/office/drawing/2014/main" id="{295F0C39-337F-0EF8-6547-D52EBD6D9ABC}"/>
                    </a:ext>
                  </a:extLst>
                </p14:cNvPr>
                <p14:cNvContentPartPr/>
                <p14:nvPr/>
              </p14:nvContentPartPr>
              <p14:xfrm>
                <a:off x="1734631" y="1394113"/>
                <a:ext cx="94320" cy="1039680"/>
              </p14:xfrm>
            </p:contentPart>
          </mc:Choice>
          <mc:Fallback xmlns="">
            <p:pic>
              <p:nvPicPr>
                <p:cNvPr id="51" name="Input penna 50">
                  <a:extLst>
                    <a:ext uri="{FF2B5EF4-FFF2-40B4-BE49-F238E27FC236}">
                      <a16:creationId xmlns:a16="http://schemas.microsoft.com/office/drawing/2014/main" id="{295F0C39-337F-0EF8-6547-D52EBD6D9AB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16631" y="1376113"/>
                  <a:ext cx="129960" cy="10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2" name="Input penna 51">
                  <a:extLst>
                    <a:ext uri="{FF2B5EF4-FFF2-40B4-BE49-F238E27FC236}">
                      <a16:creationId xmlns:a16="http://schemas.microsoft.com/office/drawing/2014/main" id="{6AAFAB1F-3D01-3059-5F11-E99E3F3DE50B}"/>
                    </a:ext>
                  </a:extLst>
                </p14:cNvPr>
                <p14:cNvContentPartPr/>
                <p14:nvPr/>
              </p14:nvContentPartPr>
              <p14:xfrm>
                <a:off x="1737871" y="1640353"/>
                <a:ext cx="54000" cy="394200"/>
              </p14:xfrm>
            </p:contentPart>
          </mc:Choice>
          <mc:Fallback xmlns="">
            <p:pic>
              <p:nvPicPr>
                <p:cNvPr id="52" name="Input penna 51">
                  <a:extLst>
                    <a:ext uri="{FF2B5EF4-FFF2-40B4-BE49-F238E27FC236}">
                      <a16:creationId xmlns:a16="http://schemas.microsoft.com/office/drawing/2014/main" id="{6AAFAB1F-3D01-3059-5F11-E99E3F3DE50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20231" y="1622713"/>
                  <a:ext cx="8964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3" name="Input penna 52">
                  <a:extLst>
                    <a:ext uri="{FF2B5EF4-FFF2-40B4-BE49-F238E27FC236}">
                      <a16:creationId xmlns:a16="http://schemas.microsoft.com/office/drawing/2014/main" id="{57BC9A75-2131-7C8A-5908-B7E8104C0670}"/>
                    </a:ext>
                  </a:extLst>
                </p14:cNvPr>
                <p14:cNvContentPartPr/>
                <p14:nvPr/>
              </p14:nvContentPartPr>
              <p14:xfrm>
                <a:off x="1714471" y="1863553"/>
                <a:ext cx="19080" cy="214560"/>
              </p14:xfrm>
            </p:contentPart>
          </mc:Choice>
          <mc:Fallback xmlns="">
            <p:pic>
              <p:nvPicPr>
                <p:cNvPr id="53" name="Input penna 52">
                  <a:extLst>
                    <a:ext uri="{FF2B5EF4-FFF2-40B4-BE49-F238E27FC236}">
                      <a16:creationId xmlns:a16="http://schemas.microsoft.com/office/drawing/2014/main" id="{57BC9A75-2131-7C8A-5908-B7E8104C067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96471" y="1845913"/>
                  <a:ext cx="5472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A3FCBE67-86E3-526F-3D59-4363DBF7C5A0}"/>
                  </a:ext>
                </a:extLst>
              </p14:cNvPr>
              <p14:cNvContentPartPr/>
              <p14:nvPr/>
            </p14:nvContentPartPr>
            <p14:xfrm>
              <a:off x="4455214" y="1404553"/>
              <a:ext cx="3240" cy="70560"/>
            </p14:xfrm>
          </p:contentPart>
        </mc:Choice>
        <mc:Fallback xmlns=""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A3FCBE67-86E3-526F-3D59-4363DBF7C5A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37214" y="1386553"/>
                <a:ext cx="388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28EA5F75-2153-E74F-0E76-F989E0ED1757}"/>
                  </a:ext>
                </a:extLst>
              </p14:cNvPr>
              <p14:cNvContentPartPr/>
              <p14:nvPr/>
            </p14:nvContentPartPr>
            <p14:xfrm>
              <a:off x="4449814" y="1521913"/>
              <a:ext cx="1128240" cy="267120"/>
            </p14:xfrm>
          </p:contentPart>
        </mc:Choice>
        <mc:Fallback xmlns=""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28EA5F75-2153-E74F-0E76-F989E0ED17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87174" y="1459273"/>
                <a:ext cx="125388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7" name="Input penna 56">
                <a:extLst>
                  <a:ext uri="{FF2B5EF4-FFF2-40B4-BE49-F238E27FC236}">
                    <a16:creationId xmlns:a16="http://schemas.microsoft.com/office/drawing/2014/main" id="{9CFD3A16-D1C5-A0F2-4E21-6242AEFBF14E}"/>
                  </a:ext>
                </a:extLst>
              </p14:cNvPr>
              <p14:cNvContentPartPr/>
              <p14:nvPr/>
            </p14:nvContentPartPr>
            <p14:xfrm>
              <a:off x="4453414" y="3832283"/>
              <a:ext cx="1170360" cy="306000"/>
            </p14:xfrm>
          </p:contentPart>
        </mc:Choice>
        <mc:Fallback xmlns="">
          <p:pic>
            <p:nvPicPr>
              <p:cNvPr id="57" name="Input penna 56">
                <a:extLst>
                  <a:ext uri="{FF2B5EF4-FFF2-40B4-BE49-F238E27FC236}">
                    <a16:creationId xmlns:a16="http://schemas.microsoft.com/office/drawing/2014/main" id="{9CFD3A16-D1C5-A0F2-4E21-6242AEFBF14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90414" y="3769643"/>
                <a:ext cx="1296000" cy="431640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Rettangolo 58">
            <a:extLst>
              <a:ext uri="{FF2B5EF4-FFF2-40B4-BE49-F238E27FC236}">
                <a16:creationId xmlns:a16="http://schemas.microsoft.com/office/drawing/2014/main" id="{6DF88F26-8D47-B0EE-0799-04A5A0C51148}"/>
              </a:ext>
            </a:extLst>
          </p:cNvPr>
          <p:cNvSpPr/>
          <p:nvPr/>
        </p:nvSpPr>
        <p:spPr>
          <a:xfrm>
            <a:off x="5558944" y="2652702"/>
            <a:ext cx="70604" cy="378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7CEF0E76-A461-C811-FA06-91C0F5231DC0}"/>
              </a:ext>
            </a:extLst>
          </p:cNvPr>
          <p:cNvSpPr/>
          <p:nvPr/>
        </p:nvSpPr>
        <p:spPr>
          <a:xfrm>
            <a:off x="5467054" y="2652702"/>
            <a:ext cx="46075" cy="378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2" name="Elemento grafico 61" descr="Chiudi con riempimento a tinta unita">
            <a:extLst>
              <a:ext uri="{FF2B5EF4-FFF2-40B4-BE49-F238E27FC236}">
                <a16:creationId xmlns:a16="http://schemas.microsoft.com/office/drawing/2014/main" id="{31CAF2F8-A88C-58AC-22BF-88CD89EC87A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299911" y="2543220"/>
            <a:ext cx="611016" cy="611016"/>
          </a:xfrm>
          <a:prstGeom prst="rect">
            <a:avLst/>
          </a:prstGeom>
        </p:spPr>
      </p:pic>
      <p:pic>
        <p:nvPicPr>
          <p:cNvPr id="63" name="Elemento grafico 62" descr="Chiudi con riempimento a tinta unita">
            <a:extLst>
              <a:ext uri="{FF2B5EF4-FFF2-40B4-BE49-F238E27FC236}">
                <a16:creationId xmlns:a16="http://schemas.microsoft.com/office/drawing/2014/main" id="{E0FE5874-296D-D04C-8364-988E8387F86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741021" y="2556177"/>
            <a:ext cx="611016" cy="611016"/>
          </a:xfrm>
          <a:prstGeom prst="rect">
            <a:avLst/>
          </a:prstGeom>
        </p:spPr>
      </p:pic>
      <p:pic>
        <p:nvPicPr>
          <p:cNvPr id="64" name="Immagine 63">
            <a:extLst>
              <a:ext uri="{FF2B5EF4-FFF2-40B4-BE49-F238E27FC236}">
                <a16:creationId xmlns:a16="http://schemas.microsoft.com/office/drawing/2014/main" id="{C2223756-9A14-9B2A-EBC9-3F6F84DE185C}"/>
              </a:ext>
            </a:extLst>
          </p:cNvPr>
          <p:cNvPicPr>
            <a:picLocks noChangeAspect="1"/>
          </p:cNvPicPr>
          <p:nvPr/>
        </p:nvPicPr>
        <p:blipFill>
          <a:blip r:embed="rId27">
            <a:alphaModFix amt="5000"/>
          </a:blip>
          <a:stretch>
            <a:fillRect/>
          </a:stretch>
        </p:blipFill>
        <p:spPr>
          <a:xfrm>
            <a:off x="2819351" y="5070774"/>
            <a:ext cx="1103472" cy="432854"/>
          </a:xfrm>
          <a:prstGeom prst="rect">
            <a:avLst/>
          </a:prstGeom>
        </p:spPr>
      </p:pic>
      <p:pic>
        <p:nvPicPr>
          <p:cNvPr id="65" name="Immagine 64">
            <a:extLst>
              <a:ext uri="{FF2B5EF4-FFF2-40B4-BE49-F238E27FC236}">
                <a16:creationId xmlns:a16="http://schemas.microsoft.com/office/drawing/2014/main" id="{277A0E90-0C2E-D28C-B628-EE50DE8A1ABA}"/>
              </a:ext>
            </a:extLst>
          </p:cNvPr>
          <p:cNvPicPr>
            <a:picLocks noChangeAspect="1"/>
          </p:cNvPicPr>
          <p:nvPr/>
        </p:nvPicPr>
        <p:blipFill>
          <a:blip r:embed="rId27">
            <a:alphaModFix amt="5000"/>
          </a:blip>
          <a:stretch>
            <a:fillRect/>
          </a:stretch>
        </p:blipFill>
        <p:spPr>
          <a:xfrm>
            <a:off x="4758288" y="5066612"/>
            <a:ext cx="1103472" cy="432854"/>
          </a:xfrm>
          <a:prstGeom prst="rect">
            <a:avLst/>
          </a:prstGeom>
        </p:spPr>
      </p:pic>
      <p:sp>
        <p:nvSpPr>
          <p:cNvPr id="66" name="Rettangolo 65">
            <a:extLst>
              <a:ext uri="{FF2B5EF4-FFF2-40B4-BE49-F238E27FC236}">
                <a16:creationId xmlns:a16="http://schemas.microsoft.com/office/drawing/2014/main" id="{9875AEAD-2581-3456-1A45-7AC513D3E4B8}"/>
              </a:ext>
            </a:extLst>
          </p:cNvPr>
          <p:cNvSpPr/>
          <p:nvPr/>
        </p:nvSpPr>
        <p:spPr>
          <a:xfrm>
            <a:off x="4357203" y="3723540"/>
            <a:ext cx="1678805" cy="483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8C74EDC9-886F-A012-DA57-2E3DFD9F9C3E}"/>
              </a:ext>
            </a:extLst>
          </p:cNvPr>
          <p:cNvSpPr/>
          <p:nvPr/>
        </p:nvSpPr>
        <p:spPr>
          <a:xfrm>
            <a:off x="4382651" y="1272759"/>
            <a:ext cx="1385526" cy="568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ttangolo 67">
            <a:extLst>
              <a:ext uri="{FF2B5EF4-FFF2-40B4-BE49-F238E27FC236}">
                <a16:creationId xmlns:a16="http://schemas.microsoft.com/office/drawing/2014/main" id="{C4F92835-B08E-1783-58CC-43DF0D424FA0}"/>
              </a:ext>
            </a:extLst>
          </p:cNvPr>
          <p:cNvSpPr/>
          <p:nvPr/>
        </p:nvSpPr>
        <p:spPr>
          <a:xfrm rot="16200000">
            <a:off x="135959" y="2580308"/>
            <a:ext cx="2941914" cy="483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ttangolo 68">
            <a:extLst>
              <a:ext uri="{FF2B5EF4-FFF2-40B4-BE49-F238E27FC236}">
                <a16:creationId xmlns:a16="http://schemas.microsoft.com/office/drawing/2014/main" id="{0FAE0F98-11B6-1DD9-4880-624161BA4E36}"/>
              </a:ext>
            </a:extLst>
          </p:cNvPr>
          <p:cNvSpPr/>
          <p:nvPr/>
        </p:nvSpPr>
        <p:spPr>
          <a:xfrm>
            <a:off x="2903715" y="4038510"/>
            <a:ext cx="836295" cy="331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D2936A5C-F178-4583-96EE-C046A20C6FBD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8725FF08-3451-3B94-0D4F-D0D109A261C3}"/>
              </a:ext>
            </a:extLst>
          </p:cNvPr>
          <p:cNvSpPr/>
          <p:nvPr/>
        </p:nvSpPr>
        <p:spPr>
          <a:xfrm>
            <a:off x="10441160" y="5572214"/>
            <a:ext cx="1631504" cy="1241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29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1B43C44-7DA8-3CB0-5EDD-71BEA89088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Neural Network Quantization Aware Training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21B6D7-E105-0D7D-7C34-EA0E6F6B79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1" y="980729"/>
            <a:ext cx="11233149" cy="4752528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GB" dirty="0"/>
              <a:t>Reduce network dimensions to meet available FPGA resources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Perform Quantization Aware Training so that the network operates with integers only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953947E-88AE-528A-ECDB-D8FE5B993B89}"/>
              </a:ext>
            </a:extLst>
          </p:cNvPr>
          <p:cNvGrpSpPr/>
          <p:nvPr/>
        </p:nvGrpSpPr>
        <p:grpSpPr>
          <a:xfrm>
            <a:off x="2255243" y="1463269"/>
            <a:ext cx="4159740" cy="2664296"/>
            <a:chOff x="249139" y="208429"/>
            <a:chExt cx="4651457" cy="2899931"/>
          </a:xfrm>
        </p:grpSpPr>
        <p:sp>
          <p:nvSpPr>
            <p:cNvPr id="7" name="CasellaDiTesto 132">
              <a:extLst>
                <a:ext uri="{FF2B5EF4-FFF2-40B4-BE49-F238E27FC236}">
                  <a16:creationId xmlns:a16="http://schemas.microsoft.com/office/drawing/2014/main" id="{1651A145-C18E-4C84-C9ED-830A637CB640}"/>
                </a:ext>
              </a:extLst>
            </p:cNvPr>
            <p:cNvSpPr txBox="1"/>
            <p:nvPr/>
          </p:nvSpPr>
          <p:spPr>
            <a:xfrm rot="16200000">
              <a:off x="1956343" y="1125525"/>
              <a:ext cx="701754" cy="25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135" b="1">
                  <a:solidFill>
                    <a:prstClr val="white"/>
                  </a:solidFill>
                  <a:latin typeface="Calibri" panose="020F0502020204030204"/>
                </a:rPr>
                <a:t>Dense</a:t>
              </a:r>
            </a:p>
          </p:txBody>
        </p:sp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2D5092A5-14B4-532E-DF67-32EDE00B535D}"/>
                </a:ext>
              </a:extLst>
            </p:cNvPr>
            <p:cNvGrpSpPr/>
            <p:nvPr/>
          </p:nvGrpSpPr>
          <p:grpSpPr>
            <a:xfrm>
              <a:off x="4343526" y="975533"/>
              <a:ext cx="557070" cy="501845"/>
              <a:chOff x="13542801" y="2098794"/>
              <a:chExt cx="665906" cy="598983"/>
            </a:xfrm>
          </p:grpSpPr>
          <p:sp>
            <p:nvSpPr>
              <p:cNvPr id="35" name="Ovale 100">
                <a:extLst>
                  <a:ext uri="{FF2B5EF4-FFF2-40B4-BE49-F238E27FC236}">
                    <a16:creationId xmlns:a16="http://schemas.microsoft.com/office/drawing/2014/main" id="{240D9CB2-13C1-5944-8E8A-54E27DA1F0A1}"/>
                  </a:ext>
                </a:extLst>
              </p:cNvPr>
              <p:cNvSpPr/>
              <p:nvPr/>
            </p:nvSpPr>
            <p:spPr>
              <a:xfrm>
                <a:off x="13542801" y="2098794"/>
                <a:ext cx="598983" cy="59898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1487">
                  <a:defRPr/>
                </a:pPr>
                <a:endParaRPr lang="en-GB" sz="892" b="1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CasellaDiTesto 149">
                <a:extLst>
                  <a:ext uri="{FF2B5EF4-FFF2-40B4-BE49-F238E27FC236}">
                    <a16:creationId xmlns:a16="http://schemas.microsoft.com/office/drawing/2014/main" id="{41FD7547-3374-D07A-CF74-B4033FBADA19}"/>
                  </a:ext>
                </a:extLst>
              </p:cNvPr>
              <p:cNvSpPr txBox="1"/>
              <p:nvPr/>
            </p:nvSpPr>
            <p:spPr>
              <a:xfrm>
                <a:off x="13603193" y="2158778"/>
                <a:ext cx="605514" cy="387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41487">
                  <a:defRPr/>
                </a:pPr>
                <a:r>
                  <a:rPr lang="it-IT" sz="1600" b="1" dirty="0">
                    <a:solidFill>
                      <a:prstClr val="black"/>
                    </a:solidFill>
                    <a:latin typeface="Calibri" panose="020F0502020204030204"/>
                  </a:rPr>
                  <a:t>T</a:t>
                </a:r>
                <a:r>
                  <a:rPr lang="it-IT" sz="1600" b="1" baseline="-25000" dirty="0">
                    <a:solidFill>
                      <a:prstClr val="black"/>
                    </a:solidFill>
                    <a:latin typeface="Calibri" panose="020F0502020204030204"/>
                  </a:rPr>
                  <a:t>1</a:t>
                </a:r>
                <a:endParaRPr lang="en-US" sz="1622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0" name="Connettore 2 119">
              <a:extLst>
                <a:ext uri="{FF2B5EF4-FFF2-40B4-BE49-F238E27FC236}">
                  <a16:creationId xmlns:a16="http://schemas.microsoft.com/office/drawing/2014/main" id="{F5E270CD-A878-761A-7836-D788EBB29062}"/>
                </a:ext>
              </a:extLst>
            </p:cNvPr>
            <p:cNvCxnSpPr>
              <a:cxnSpLocks/>
            </p:cNvCxnSpPr>
            <p:nvPr/>
          </p:nvCxnSpPr>
          <p:spPr>
            <a:xfrm>
              <a:off x="4065993" y="1837218"/>
              <a:ext cx="231665" cy="15480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1" name="Gruppo 137">
              <a:extLst>
                <a:ext uri="{FF2B5EF4-FFF2-40B4-BE49-F238E27FC236}">
                  <a16:creationId xmlns:a16="http://schemas.microsoft.com/office/drawing/2014/main" id="{7AAD85BE-1656-D492-CE06-20D630F7EF6B}"/>
                </a:ext>
              </a:extLst>
            </p:cNvPr>
            <p:cNvGrpSpPr/>
            <p:nvPr/>
          </p:nvGrpSpPr>
          <p:grpSpPr>
            <a:xfrm>
              <a:off x="249139" y="788486"/>
              <a:ext cx="605071" cy="1848965"/>
              <a:chOff x="387912" y="3163078"/>
              <a:chExt cx="832047" cy="3759720"/>
            </a:xfrm>
          </p:grpSpPr>
          <p:sp>
            <p:nvSpPr>
              <p:cNvPr id="33" name="Rettangolo 135">
                <a:extLst>
                  <a:ext uri="{FF2B5EF4-FFF2-40B4-BE49-F238E27FC236}">
                    <a16:creationId xmlns:a16="http://schemas.microsoft.com/office/drawing/2014/main" id="{54704687-17B3-D1F7-5511-C501EDFE29FD}"/>
                  </a:ext>
                </a:extLst>
              </p:cNvPr>
              <p:cNvSpPr/>
              <p:nvPr/>
            </p:nvSpPr>
            <p:spPr>
              <a:xfrm>
                <a:off x="387912" y="3163078"/>
                <a:ext cx="832047" cy="375972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1487">
                  <a:defRPr/>
                </a:pPr>
                <a:endParaRPr lang="en-GB" sz="892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4" name="CasellaDiTesto 136">
                <a:extLst>
                  <a:ext uri="{FF2B5EF4-FFF2-40B4-BE49-F238E27FC236}">
                    <a16:creationId xmlns:a16="http://schemas.microsoft.com/office/drawing/2014/main" id="{55790AB4-C960-1CD1-3909-80E5F7AB5974}"/>
                  </a:ext>
                </a:extLst>
              </p:cNvPr>
              <p:cNvSpPr txBox="1"/>
              <p:nvPr/>
            </p:nvSpPr>
            <p:spPr>
              <a:xfrm rot="16200000">
                <a:off x="-1027499" y="4662859"/>
                <a:ext cx="3673284" cy="75702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 defTabSz="741487">
                  <a:defRPr/>
                </a:pPr>
                <a:r>
                  <a:rPr lang="en-GB" sz="1400" b="1" dirty="0">
                    <a:solidFill>
                      <a:prstClr val="black"/>
                    </a:solidFill>
                    <a:latin typeface="Calibri" panose="020F0502020204030204"/>
                  </a:rPr>
                  <a:t>Real and Imaginary parts of signal</a:t>
                </a:r>
              </a:p>
            </p:txBody>
          </p:sp>
        </p:grpSp>
        <p:grpSp>
          <p:nvGrpSpPr>
            <p:cNvPr id="12" name="Group 29">
              <a:extLst>
                <a:ext uri="{FF2B5EF4-FFF2-40B4-BE49-F238E27FC236}">
                  <a16:creationId xmlns:a16="http://schemas.microsoft.com/office/drawing/2014/main" id="{A3B5674F-3419-D33C-4EAA-A5F7D5337FB0}"/>
                </a:ext>
              </a:extLst>
            </p:cNvPr>
            <p:cNvGrpSpPr/>
            <p:nvPr/>
          </p:nvGrpSpPr>
          <p:grpSpPr>
            <a:xfrm>
              <a:off x="4338930" y="1744140"/>
              <a:ext cx="501085" cy="501847"/>
              <a:chOff x="1227318" y="6127560"/>
              <a:chExt cx="598983" cy="598983"/>
            </a:xfrm>
          </p:grpSpPr>
          <p:sp>
            <p:nvSpPr>
              <p:cNvPr id="31" name="Ovale 100">
                <a:extLst>
                  <a:ext uri="{FF2B5EF4-FFF2-40B4-BE49-F238E27FC236}">
                    <a16:creationId xmlns:a16="http://schemas.microsoft.com/office/drawing/2014/main" id="{C6782366-FB4C-71F3-5858-788ABDC3B8C2}"/>
                  </a:ext>
                </a:extLst>
              </p:cNvPr>
              <p:cNvSpPr/>
              <p:nvPr/>
            </p:nvSpPr>
            <p:spPr>
              <a:xfrm>
                <a:off x="1227318" y="6127560"/>
                <a:ext cx="598983" cy="59898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1487">
                  <a:defRPr/>
                </a:pPr>
                <a:endParaRPr lang="en-GB" sz="892" b="1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CasellaDiTesto 149">
                <a:extLst>
                  <a:ext uri="{FF2B5EF4-FFF2-40B4-BE49-F238E27FC236}">
                    <a16:creationId xmlns:a16="http://schemas.microsoft.com/office/drawing/2014/main" id="{4EFBE018-04FD-FF69-52A0-4EF6472B316A}"/>
                  </a:ext>
                </a:extLst>
              </p:cNvPr>
              <p:cNvSpPr txBox="1"/>
              <p:nvPr/>
            </p:nvSpPr>
            <p:spPr>
              <a:xfrm>
                <a:off x="1330651" y="6209530"/>
                <a:ext cx="487630" cy="387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41487">
                  <a:defRPr/>
                </a:pPr>
                <a:r>
                  <a:rPr lang="it-IT" sz="1600" b="1" dirty="0">
                    <a:solidFill>
                      <a:prstClr val="black"/>
                    </a:solidFill>
                    <a:latin typeface="Calibri" panose="020F0502020204030204"/>
                  </a:rPr>
                  <a:t>T</a:t>
                </a:r>
                <a:r>
                  <a:rPr lang="it-IT" sz="1600" b="1" baseline="-25000" dirty="0">
                    <a:solidFill>
                      <a:prstClr val="black"/>
                    </a:solidFill>
                    <a:latin typeface="Calibri" panose="020F0502020204030204"/>
                  </a:rPr>
                  <a:t>2</a:t>
                </a:r>
                <a:endParaRPr lang="en-US" sz="1400" b="1" baseline="-25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3" name="Trapezio 99">
              <a:extLst>
                <a:ext uri="{FF2B5EF4-FFF2-40B4-BE49-F238E27FC236}">
                  <a16:creationId xmlns:a16="http://schemas.microsoft.com/office/drawing/2014/main" id="{76812A36-5E37-E9AE-50F2-09679FFBEAC2}"/>
                </a:ext>
              </a:extLst>
            </p:cNvPr>
            <p:cNvSpPr/>
            <p:nvPr/>
          </p:nvSpPr>
          <p:spPr>
            <a:xfrm rot="5400000">
              <a:off x="1105715" y="294219"/>
              <a:ext cx="2899931" cy="2728352"/>
            </a:xfrm>
            <a:prstGeom prst="trapezoid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1487">
                <a:defRPr/>
              </a:pPr>
              <a:endParaRPr lang="en-GB" sz="892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Rettangolo 93">
              <a:extLst>
                <a:ext uri="{FF2B5EF4-FFF2-40B4-BE49-F238E27FC236}">
                  <a16:creationId xmlns:a16="http://schemas.microsoft.com/office/drawing/2014/main" id="{45F632F0-25CE-6405-67D3-76EF7DF2C016}"/>
                </a:ext>
              </a:extLst>
            </p:cNvPr>
            <p:cNvSpPr/>
            <p:nvPr/>
          </p:nvSpPr>
          <p:spPr>
            <a:xfrm>
              <a:off x="1407353" y="469022"/>
              <a:ext cx="229809" cy="23936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1487">
                <a:defRPr/>
              </a:pPr>
              <a:endParaRPr lang="en-US" sz="892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Rettangolo 94">
              <a:extLst>
                <a:ext uri="{FF2B5EF4-FFF2-40B4-BE49-F238E27FC236}">
                  <a16:creationId xmlns:a16="http://schemas.microsoft.com/office/drawing/2014/main" id="{C6533857-2470-20DB-0312-D89B67500720}"/>
                </a:ext>
              </a:extLst>
            </p:cNvPr>
            <p:cNvSpPr/>
            <p:nvPr/>
          </p:nvSpPr>
          <p:spPr>
            <a:xfrm>
              <a:off x="1939839" y="652547"/>
              <a:ext cx="229809" cy="20269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1487">
                <a:defRPr/>
              </a:pPr>
              <a:endParaRPr lang="en-US" sz="892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ttangolo 95">
              <a:extLst>
                <a:ext uri="{FF2B5EF4-FFF2-40B4-BE49-F238E27FC236}">
                  <a16:creationId xmlns:a16="http://schemas.microsoft.com/office/drawing/2014/main" id="{491ED504-42F0-CE74-23DC-E1AB52D94F11}"/>
                </a:ext>
              </a:extLst>
            </p:cNvPr>
            <p:cNvSpPr/>
            <p:nvPr/>
          </p:nvSpPr>
          <p:spPr>
            <a:xfrm>
              <a:off x="2460555" y="832354"/>
              <a:ext cx="229809" cy="1695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1487">
                <a:defRPr/>
              </a:pPr>
              <a:endParaRPr lang="en-US" sz="892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Rettangolo 96">
              <a:extLst>
                <a:ext uri="{FF2B5EF4-FFF2-40B4-BE49-F238E27FC236}">
                  <a16:creationId xmlns:a16="http://schemas.microsoft.com/office/drawing/2014/main" id="{A62D5B3A-7E49-813C-28C2-268E8B3D03FA}"/>
                </a:ext>
              </a:extLst>
            </p:cNvPr>
            <p:cNvSpPr/>
            <p:nvPr/>
          </p:nvSpPr>
          <p:spPr>
            <a:xfrm>
              <a:off x="2965511" y="1006251"/>
              <a:ext cx="229809" cy="1348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1487">
                <a:defRPr/>
              </a:pPr>
              <a:endParaRPr lang="en-US" sz="892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CasellaDiTesto 103">
              <a:extLst>
                <a:ext uri="{FF2B5EF4-FFF2-40B4-BE49-F238E27FC236}">
                  <a16:creationId xmlns:a16="http://schemas.microsoft.com/office/drawing/2014/main" id="{BE80AFA0-2C12-DF97-76C5-96041CF51310}"/>
                </a:ext>
              </a:extLst>
            </p:cNvPr>
            <p:cNvSpPr txBox="1"/>
            <p:nvPr/>
          </p:nvSpPr>
          <p:spPr>
            <a:xfrm rot="16200000">
              <a:off x="1230788" y="1474079"/>
              <a:ext cx="595263" cy="30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Calibri" panose="020F0502020204030204"/>
                </a:rPr>
                <a:t>256</a:t>
              </a:r>
            </a:p>
          </p:txBody>
        </p:sp>
        <p:sp>
          <p:nvSpPr>
            <p:cNvPr id="19" name="CasellaDiTesto 104">
              <a:extLst>
                <a:ext uri="{FF2B5EF4-FFF2-40B4-BE49-F238E27FC236}">
                  <a16:creationId xmlns:a16="http://schemas.microsoft.com/office/drawing/2014/main" id="{8DA9B55C-DDF1-C124-8B43-978C9AD1A5A6}"/>
                </a:ext>
              </a:extLst>
            </p:cNvPr>
            <p:cNvSpPr txBox="1"/>
            <p:nvPr/>
          </p:nvSpPr>
          <p:spPr>
            <a:xfrm rot="16200000">
              <a:off x="1757969" y="1469693"/>
              <a:ext cx="595266" cy="30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Calibri" panose="020F0502020204030204"/>
                </a:rPr>
                <a:t>128</a:t>
              </a:r>
              <a:endParaRPr lang="en-GB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CasellaDiTesto 105">
              <a:extLst>
                <a:ext uri="{FF2B5EF4-FFF2-40B4-BE49-F238E27FC236}">
                  <a16:creationId xmlns:a16="http://schemas.microsoft.com/office/drawing/2014/main" id="{BF40BAB4-F86A-CBC9-312C-55B41017A64A}"/>
                </a:ext>
              </a:extLst>
            </p:cNvPr>
            <p:cNvSpPr txBox="1"/>
            <p:nvPr/>
          </p:nvSpPr>
          <p:spPr>
            <a:xfrm rot="16200000">
              <a:off x="2326616" y="1489708"/>
              <a:ext cx="493446" cy="30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Calibri" panose="020F0502020204030204"/>
                </a:rPr>
                <a:t>64</a:t>
              </a:r>
              <a:endParaRPr lang="en-GB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CasellaDiTesto 106">
              <a:extLst>
                <a:ext uri="{FF2B5EF4-FFF2-40B4-BE49-F238E27FC236}">
                  <a16:creationId xmlns:a16="http://schemas.microsoft.com/office/drawing/2014/main" id="{0A25F13D-3EAF-CD42-EB29-FB05EB343B3F}"/>
                </a:ext>
              </a:extLst>
            </p:cNvPr>
            <p:cNvSpPr txBox="1"/>
            <p:nvPr/>
          </p:nvSpPr>
          <p:spPr>
            <a:xfrm rot="16200000">
              <a:off x="2884210" y="1570698"/>
              <a:ext cx="420322" cy="291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Calibri" panose="020F0502020204030204"/>
                </a:rPr>
                <a:t>32</a:t>
              </a:r>
              <a:endParaRPr lang="en-GB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22" name="Connettore 2 111">
              <a:extLst>
                <a:ext uri="{FF2B5EF4-FFF2-40B4-BE49-F238E27FC236}">
                  <a16:creationId xmlns:a16="http://schemas.microsoft.com/office/drawing/2014/main" id="{9C3DB64F-107C-30AE-51FE-8F5B99CB0C7B}"/>
                </a:ext>
              </a:extLst>
            </p:cNvPr>
            <p:cNvCxnSpPr/>
            <p:nvPr/>
          </p:nvCxnSpPr>
          <p:spPr>
            <a:xfrm>
              <a:off x="1727278" y="1732747"/>
              <a:ext cx="1634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Connettore 2 112">
              <a:extLst>
                <a:ext uri="{FF2B5EF4-FFF2-40B4-BE49-F238E27FC236}">
                  <a16:creationId xmlns:a16="http://schemas.microsoft.com/office/drawing/2014/main" id="{F4201E3C-22F6-6338-6B5D-9FD101FD51A5}"/>
                </a:ext>
              </a:extLst>
            </p:cNvPr>
            <p:cNvCxnSpPr/>
            <p:nvPr/>
          </p:nvCxnSpPr>
          <p:spPr>
            <a:xfrm>
              <a:off x="2253284" y="1732747"/>
              <a:ext cx="1634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nettore 2 113">
              <a:extLst>
                <a:ext uri="{FF2B5EF4-FFF2-40B4-BE49-F238E27FC236}">
                  <a16:creationId xmlns:a16="http://schemas.microsoft.com/office/drawing/2014/main" id="{12116978-0B9B-9B03-F7A4-A7BF90431C25}"/>
                </a:ext>
              </a:extLst>
            </p:cNvPr>
            <p:cNvCxnSpPr/>
            <p:nvPr/>
          </p:nvCxnSpPr>
          <p:spPr>
            <a:xfrm>
              <a:off x="2764791" y="1732968"/>
              <a:ext cx="1634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Connettore 2 114">
              <a:extLst>
                <a:ext uri="{FF2B5EF4-FFF2-40B4-BE49-F238E27FC236}">
                  <a16:creationId xmlns:a16="http://schemas.microsoft.com/office/drawing/2014/main" id="{A4E17C1D-4CAA-48AC-CDAC-4ED9F0FC13B0}"/>
                </a:ext>
              </a:extLst>
            </p:cNvPr>
            <p:cNvCxnSpPr>
              <a:cxnSpLocks/>
            </p:cNvCxnSpPr>
            <p:nvPr/>
          </p:nvCxnSpPr>
          <p:spPr>
            <a:xfrm>
              <a:off x="3268729" y="1722518"/>
              <a:ext cx="15474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CasellaDiTesto 121">
              <a:extLst>
                <a:ext uri="{FF2B5EF4-FFF2-40B4-BE49-F238E27FC236}">
                  <a16:creationId xmlns:a16="http://schemas.microsoft.com/office/drawing/2014/main" id="{C57F3F9C-3CAE-591A-B39B-C597106EDE8C}"/>
                </a:ext>
              </a:extLst>
            </p:cNvPr>
            <p:cNvSpPr txBox="1"/>
            <p:nvPr/>
          </p:nvSpPr>
          <p:spPr>
            <a:xfrm rot="16200000">
              <a:off x="760262" y="929672"/>
              <a:ext cx="1114850" cy="25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135" b="1" dirty="0">
                  <a:solidFill>
                    <a:prstClr val="white"/>
                  </a:solidFill>
                  <a:latin typeface="Calibri" panose="020F0502020204030204"/>
                </a:rPr>
                <a:t>Dense</a:t>
              </a:r>
            </a:p>
          </p:txBody>
        </p:sp>
        <p:sp>
          <p:nvSpPr>
            <p:cNvPr id="27" name="CasellaDiTesto 130">
              <a:extLst>
                <a:ext uri="{FF2B5EF4-FFF2-40B4-BE49-F238E27FC236}">
                  <a16:creationId xmlns:a16="http://schemas.microsoft.com/office/drawing/2014/main" id="{CCB64676-8B01-9CC6-EB99-7A0B8C379C0C}"/>
                </a:ext>
              </a:extLst>
            </p:cNvPr>
            <p:cNvSpPr txBox="1"/>
            <p:nvPr/>
          </p:nvSpPr>
          <p:spPr>
            <a:xfrm rot="16200000">
              <a:off x="1399721" y="1082713"/>
              <a:ext cx="803925" cy="25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135" b="1">
                  <a:solidFill>
                    <a:prstClr val="white"/>
                  </a:solidFill>
                  <a:latin typeface="Calibri" panose="020F0502020204030204"/>
                </a:rPr>
                <a:t>Dense</a:t>
              </a:r>
            </a:p>
          </p:txBody>
        </p:sp>
        <p:sp>
          <p:nvSpPr>
            <p:cNvPr id="28" name="CasellaDiTesto 132">
              <a:extLst>
                <a:ext uri="{FF2B5EF4-FFF2-40B4-BE49-F238E27FC236}">
                  <a16:creationId xmlns:a16="http://schemas.microsoft.com/office/drawing/2014/main" id="{6AA3BFAD-F0EB-C5A0-4744-CD6E084EF312}"/>
                </a:ext>
              </a:extLst>
            </p:cNvPr>
            <p:cNvSpPr txBox="1"/>
            <p:nvPr/>
          </p:nvSpPr>
          <p:spPr>
            <a:xfrm rot="16200000">
              <a:off x="2392488" y="1042601"/>
              <a:ext cx="867602" cy="25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135" b="1">
                  <a:solidFill>
                    <a:prstClr val="white"/>
                  </a:solidFill>
                  <a:latin typeface="Calibri" panose="020F0502020204030204"/>
                </a:rPr>
                <a:t>Dense</a:t>
              </a:r>
            </a:p>
          </p:txBody>
        </p:sp>
        <p:sp>
          <p:nvSpPr>
            <p:cNvPr id="29" name="CasellaDiTesto 133">
              <a:extLst>
                <a:ext uri="{FF2B5EF4-FFF2-40B4-BE49-F238E27FC236}">
                  <a16:creationId xmlns:a16="http://schemas.microsoft.com/office/drawing/2014/main" id="{24D2A4E9-D43F-67D6-9AF0-6D11A0A125D8}"/>
                </a:ext>
              </a:extLst>
            </p:cNvPr>
            <p:cNvSpPr txBox="1"/>
            <p:nvPr/>
          </p:nvSpPr>
          <p:spPr>
            <a:xfrm rot="16200000">
              <a:off x="2873607" y="1035855"/>
              <a:ext cx="955242" cy="25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135" b="1">
                  <a:solidFill>
                    <a:prstClr val="white"/>
                  </a:solidFill>
                  <a:latin typeface="Calibri" panose="020F0502020204030204"/>
                </a:rPr>
                <a:t>Dense</a:t>
              </a:r>
            </a:p>
          </p:txBody>
        </p:sp>
        <p:cxnSp>
          <p:nvCxnSpPr>
            <p:cNvPr id="30" name="Connettore 2 138">
              <a:extLst>
                <a:ext uri="{FF2B5EF4-FFF2-40B4-BE49-F238E27FC236}">
                  <a16:creationId xmlns:a16="http://schemas.microsoft.com/office/drawing/2014/main" id="{D2F7E50C-F67E-152F-12C2-DC8F38ADDA60}"/>
                </a:ext>
              </a:extLst>
            </p:cNvPr>
            <p:cNvCxnSpPr>
              <a:cxnSpLocks/>
            </p:cNvCxnSpPr>
            <p:nvPr/>
          </p:nvCxnSpPr>
          <p:spPr>
            <a:xfrm>
              <a:off x="872577" y="1737590"/>
              <a:ext cx="248918" cy="65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Connettore 2 117">
              <a:extLst>
                <a:ext uri="{FF2B5EF4-FFF2-40B4-BE49-F238E27FC236}">
                  <a16:creationId xmlns:a16="http://schemas.microsoft.com/office/drawing/2014/main" id="{5D01647F-54E2-D007-2603-506E51169A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7782" y="1310386"/>
              <a:ext cx="263799" cy="1749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7" name="Rettangolo 96">
            <a:extLst>
              <a:ext uri="{FF2B5EF4-FFF2-40B4-BE49-F238E27FC236}">
                <a16:creationId xmlns:a16="http://schemas.microsoft.com/office/drawing/2014/main" id="{ADCCD70C-85E2-4E8B-73B6-295034A07077}"/>
              </a:ext>
            </a:extLst>
          </p:cNvPr>
          <p:cNvSpPr>
            <a:spLocks/>
          </p:cNvSpPr>
          <p:nvPr/>
        </p:nvSpPr>
        <p:spPr>
          <a:xfrm>
            <a:off x="5161181" y="2314866"/>
            <a:ext cx="199057" cy="10203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1487">
              <a:defRPr/>
            </a:pPr>
            <a:endParaRPr lang="en-US" sz="892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CasellaDiTesto 106">
            <a:extLst>
              <a:ext uri="{FF2B5EF4-FFF2-40B4-BE49-F238E27FC236}">
                <a16:creationId xmlns:a16="http://schemas.microsoft.com/office/drawing/2014/main" id="{CEDEB4C2-C039-DEFC-6DF3-5A431B191369}"/>
              </a:ext>
            </a:extLst>
          </p:cNvPr>
          <p:cNvSpPr txBox="1">
            <a:spLocks/>
          </p:cNvSpPr>
          <p:nvPr/>
        </p:nvSpPr>
        <p:spPr>
          <a:xfrm rot="16200000">
            <a:off x="5072369" y="2686565"/>
            <a:ext cx="416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1487"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16</a:t>
            </a:r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7EF703AD-8917-775F-4E7A-0007808F24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16080" y="1461783"/>
            <a:ext cx="3744416" cy="2601970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BDD0E19C-DD8A-411D-902A-4D6DEDF3CA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3159" t="4176" r="2694" b="5735"/>
          <a:stretch/>
        </p:blipFill>
        <p:spPr>
          <a:xfrm>
            <a:off x="786163" y="4746515"/>
            <a:ext cx="5077654" cy="1669504"/>
          </a:xfrm>
          <a:prstGeom prst="rect">
            <a:avLst/>
          </a:prstGeom>
        </p:spPr>
      </p:pic>
      <p:sp>
        <p:nvSpPr>
          <p:cNvPr id="42" name="Rettangolo 41">
            <a:extLst>
              <a:ext uri="{FF2B5EF4-FFF2-40B4-BE49-F238E27FC236}">
                <a16:creationId xmlns:a16="http://schemas.microsoft.com/office/drawing/2014/main" id="{1EB97C97-0BCC-6F34-F92D-7422F41AFEFA}"/>
              </a:ext>
            </a:extLst>
          </p:cNvPr>
          <p:cNvSpPr/>
          <p:nvPr/>
        </p:nvSpPr>
        <p:spPr>
          <a:xfrm>
            <a:off x="4920493" y="5124651"/>
            <a:ext cx="720080" cy="239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6326B70D-2D05-2CC1-55EB-B2336BFA8C6D}"/>
              </a:ext>
            </a:extLst>
          </p:cNvPr>
          <p:cNvSpPr/>
          <p:nvPr/>
        </p:nvSpPr>
        <p:spPr>
          <a:xfrm>
            <a:off x="2964950" y="5141112"/>
            <a:ext cx="720080" cy="239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43764DD2-8807-2070-F415-78ACD14CBA07}"/>
              </a:ext>
            </a:extLst>
          </p:cNvPr>
          <p:cNvSpPr txBox="1"/>
          <p:nvPr/>
        </p:nvSpPr>
        <p:spPr>
          <a:xfrm>
            <a:off x="6096000" y="4869160"/>
            <a:ext cx="4968552" cy="646331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The quantized model uses lower precision without affecting the neural network performance.</a:t>
            </a:r>
          </a:p>
        </p:txBody>
      </p:sp>
      <p:pic>
        <p:nvPicPr>
          <p:cNvPr id="46" name="Immagine 45">
            <a:extLst>
              <a:ext uri="{FF2B5EF4-FFF2-40B4-BE49-F238E27FC236}">
                <a16:creationId xmlns:a16="http://schemas.microsoft.com/office/drawing/2014/main" id="{7838B986-A6B7-1FF4-45D7-FDD8F74C98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11290" r="59978" b="8519"/>
          <a:stretch/>
        </p:blipFill>
        <p:spPr>
          <a:xfrm>
            <a:off x="1755231" y="1401279"/>
            <a:ext cx="3832669" cy="2732703"/>
          </a:xfrm>
          <a:prstGeom prst="rect">
            <a:avLst/>
          </a:prstGeom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id="{3FACBE14-9EC6-F1E7-520C-5886E76A93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51772" t="8507" r="45275" b="3122"/>
          <a:stretch/>
        </p:blipFill>
        <p:spPr>
          <a:xfrm>
            <a:off x="1882794" y="1382559"/>
            <a:ext cx="299182" cy="28237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8" name="Input penna 47">
                <a:extLst>
                  <a:ext uri="{FF2B5EF4-FFF2-40B4-BE49-F238E27FC236}">
                    <a16:creationId xmlns:a16="http://schemas.microsoft.com/office/drawing/2014/main" id="{AF80ED23-0444-7BA4-9A96-6761AD4B8B80}"/>
                  </a:ext>
                </a:extLst>
              </p14:cNvPr>
              <p14:cNvContentPartPr/>
              <p14:nvPr/>
            </p14:nvContentPartPr>
            <p14:xfrm>
              <a:off x="1734271" y="3031722"/>
              <a:ext cx="49680" cy="1098000"/>
            </p14:xfrm>
          </p:contentPart>
        </mc:Choice>
        <mc:Fallback xmlns="">
          <p:pic>
            <p:nvPicPr>
              <p:cNvPr id="48" name="Input penna 47">
                <a:extLst>
                  <a:ext uri="{FF2B5EF4-FFF2-40B4-BE49-F238E27FC236}">
                    <a16:creationId xmlns:a16="http://schemas.microsoft.com/office/drawing/2014/main" id="{AF80ED23-0444-7BA4-9A96-6761AD4B8B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16271" y="3013722"/>
                <a:ext cx="85320" cy="11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92DF7B03-2222-5714-D864-45D97977F836}"/>
                  </a:ext>
                </a:extLst>
              </p14:cNvPr>
              <p14:cNvContentPartPr/>
              <p14:nvPr/>
            </p14:nvContentPartPr>
            <p14:xfrm>
              <a:off x="1746511" y="2438442"/>
              <a:ext cx="24120" cy="871920"/>
            </p14:xfrm>
          </p:contentPart>
        </mc:Choice>
        <mc:Fallback xmlns=""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92DF7B03-2222-5714-D864-45D97977F83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28776" y="2420449"/>
                <a:ext cx="59236" cy="907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22AEDB05-EDE2-3B8D-A84D-417BFC856013}"/>
                  </a:ext>
                </a:extLst>
              </p14:cNvPr>
              <p14:cNvContentPartPr/>
              <p14:nvPr/>
            </p14:nvContentPartPr>
            <p14:xfrm>
              <a:off x="3066991" y="4123962"/>
              <a:ext cx="103680" cy="22320"/>
            </p14:xfrm>
          </p:contentPart>
        </mc:Choice>
        <mc:Fallback xmlns=""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22AEDB05-EDE2-3B8D-A84D-417BFC85601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48991" y="4105962"/>
                <a:ext cx="13932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o 53">
            <a:extLst>
              <a:ext uri="{FF2B5EF4-FFF2-40B4-BE49-F238E27FC236}">
                <a16:creationId xmlns:a16="http://schemas.microsoft.com/office/drawing/2014/main" id="{16FC72C0-8E20-67C0-A9A1-A8D06BD5EBB1}"/>
              </a:ext>
            </a:extLst>
          </p:cNvPr>
          <p:cNvGrpSpPr/>
          <p:nvPr/>
        </p:nvGrpSpPr>
        <p:grpSpPr>
          <a:xfrm>
            <a:off x="1714471" y="1394113"/>
            <a:ext cx="114480" cy="1039680"/>
            <a:chOff x="1714471" y="1394113"/>
            <a:chExt cx="114480" cy="103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1" name="Input penna 50">
                  <a:extLst>
                    <a:ext uri="{FF2B5EF4-FFF2-40B4-BE49-F238E27FC236}">
                      <a16:creationId xmlns:a16="http://schemas.microsoft.com/office/drawing/2014/main" id="{295F0C39-337F-0EF8-6547-D52EBD6D9ABC}"/>
                    </a:ext>
                  </a:extLst>
                </p14:cNvPr>
                <p14:cNvContentPartPr/>
                <p14:nvPr/>
              </p14:nvContentPartPr>
              <p14:xfrm>
                <a:off x="1734631" y="1394113"/>
                <a:ext cx="94320" cy="1039680"/>
              </p14:xfrm>
            </p:contentPart>
          </mc:Choice>
          <mc:Fallback xmlns="">
            <p:pic>
              <p:nvPicPr>
                <p:cNvPr id="51" name="Input penna 50">
                  <a:extLst>
                    <a:ext uri="{FF2B5EF4-FFF2-40B4-BE49-F238E27FC236}">
                      <a16:creationId xmlns:a16="http://schemas.microsoft.com/office/drawing/2014/main" id="{295F0C39-337F-0EF8-6547-D52EBD6D9AB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16699" y="1376113"/>
                  <a:ext cx="129824" cy="10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2" name="Input penna 51">
                  <a:extLst>
                    <a:ext uri="{FF2B5EF4-FFF2-40B4-BE49-F238E27FC236}">
                      <a16:creationId xmlns:a16="http://schemas.microsoft.com/office/drawing/2014/main" id="{6AAFAB1F-3D01-3059-5F11-E99E3F3DE50B}"/>
                    </a:ext>
                  </a:extLst>
                </p14:cNvPr>
                <p14:cNvContentPartPr/>
                <p14:nvPr/>
              </p14:nvContentPartPr>
              <p14:xfrm>
                <a:off x="1737871" y="1640353"/>
                <a:ext cx="54000" cy="394200"/>
              </p14:xfrm>
            </p:contentPart>
          </mc:Choice>
          <mc:Fallback xmlns="">
            <p:pic>
              <p:nvPicPr>
                <p:cNvPr id="52" name="Input penna 51">
                  <a:extLst>
                    <a:ext uri="{FF2B5EF4-FFF2-40B4-BE49-F238E27FC236}">
                      <a16:creationId xmlns:a16="http://schemas.microsoft.com/office/drawing/2014/main" id="{6AAFAB1F-3D01-3059-5F11-E99E3F3DE50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19871" y="1622353"/>
                  <a:ext cx="8964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3" name="Input penna 52">
                  <a:extLst>
                    <a:ext uri="{FF2B5EF4-FFF2-40B4-BE49-F238E27FC236}">
                      <a16:creationId xmlns:a16="http://schemas.microsoft.com/office/drawing/2014/main" id="{57BC9A75-2131-7C8A-5908-B7E8104C0670}"/>
                    </a:ext>
                  </a:extLst>
                </p14:cNvPr>
                <p14:cNvContentPartPr/>
                <p14:nvPr/>
              </p14:nvContentPartPr>
              <p14:xfrm>
                <a:off x="1714471" y="1863553"/>
                <a:ext cx="19080" cy="214560"/>
              </p14:xfrm>
            </p:contentPart>
          </mc:Choice>
          <mc:Fallback xmlns="">
            <p:pic>
              <p:nvPicPr>
                <p:cNvPr id="53" name="Input penna 52">
                  <a:extLst>
                    <a:ext uri="{FF2B5EF4-FFF2-40B4-BE49-F238E27FC236}">
                      <a16:creationId xmlns:a16="http://schemas.microsoft.com/office/drawing/2014/main" id="{57BC9A75-2131-7C8A-5908-B7E8104C067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96471" y="1845553"/>
                  <a:ext cx="5472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A3FCBE67-86E3-526F-3D59-4363DBF7C5A0}"/>
                  </a:ext>
                </a:extLst>
              </p14:cNvPr>
              <p14:cNvContentPartPr/>
              <p14:nvPr/>
            </p14:nvContentPartPr>
            <p14:xfrm>
              <a:off x="4455214" y="1404553"/>
              <a:ext cx="3240" cy="70560"/>
            </p14:xfrm>
          </p:contentPart>
        </mc:Choice>
        <mc:Fallback xmlns=""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A3FCBE67-86E3-526F-3D59-4363DBF7C5A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37214" y="1386553"/>
                <a:ext cx="388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28EA5F75-2153-E74F-0E76-F989E0ED1757}"/>
                  </a:ext>
                </a:extLst>
              </p14:cNvPr>
              <p14:cNvContentPartPr/>
              <p14:nvPr/>
            </p14:nvContentPartPr>
            <p14:xfrm>
              <a:off x="4449814" y="1521913"/>
              <a:ext cx="1128240" cy="267120"/>
            </p14:xfrm>
          </p:contentPart>
        </mc:Choice>
        <mc:Fallback xmlns=""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28EA5F75-2153-E74F-0E76-F989E0ED17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86814" y="1458913"/>
                <a:ext cx="125388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7" name="Input penna 56">
                <a:extLst>
                  <a:ext uri="{FF2B5EF4-FFF2-40B4-BE49-F238E27FC236}">
                    <a16:creationId xmlns:a16="http://schemas.microsoft.com/office/drawing/2014/main" id="{9CFD3A16-D1C5-A0F2-4E21-6242AEFBF14E}"/>
                  </a:ext>
                </a:extLst>
              </p14:cNvPr>
              <p14:cNvContentPartPr/>
              <p14:nvPr/>
            </p14:nvContentPartPr>
            <p14:xfrm>
              <a:off x="4453414" y="3832283"/>
              <a:ext cx="1170360" cy="306000"/>
            </p14:xfrm>
          </p:contentPart>
        </mc:Choice>
        <mc:Fallback xmlns="">
          <p:pic>
            <p:nvPicPr>
              <p:cNvPr id="57" name="Input penna 56">
                <a:extLst>
                  <a:ext uri="{FF2B5EF4-FFF2-40B4-BE49-F238E27FC236}">
                    <a16:creationId xmlns:a16="http://schemas.microsoft.com/office/drawing/2014/main" id="{9CFD3A16-D1C5-A0F2-4E21-6242AEFBF14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90414" y="3769283"/>
                <a:ext cx="1296000" cy="431640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Rettangolo 58">
            <a:extLst>
              <a:ext uri="{FF2B5EF4-FFF2-40B4-BE49-F238E27FC236}">
                <a16:creationId xmlns:a16="http://schemas.microsoft.com/office/drawing/2014/main" id="{6DF88F26-8D47-B0EE-0799-04A5A0C51148}"/>
              </a:ext>
            </a:extLst>
          </p:cNvPr>
          <p:cNvSpPr/>
          <p:nvPr/>
        </p:nvSpPr>
        <p:spPr>
          <a:xfrm>
            <a:off x="5558944" y="2652702"/>
            <a:ext cx="70604" cy="378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7CEF0E76-A461-C811-FA06-91C0F5231DC0}"/>
              </a:ext>
            </a:extLst>
          </p:cNvPr>
          <p:cNvSpPr/>
          <p:nvPr/>
        </p:nvSpPr>
        <p:spPr>
          <a:xfrm>
            <a:off x="5467054" y="2652702"/>
            <a:ext cx="46075" cy="378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2" name="Elemento grafico 61" descr="Chiudi con riempimento a tinta unita">
            <a:extLst>
              <a:ext uri="{FF2B5EF4-FFF2-40B4-BE49-F238E27FC236}">
                <a16:creationId xmlns:a16="http://schemas.microsoft.com/office/drawing/2014/main" id="{31CAF2F8-A88C-58AC-22BF-88CD89EC87A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299911" y="2543220"/>
            <a:ext cx="611016" cy="611016"/>
          </a:xfrm>
          <a:prstGeom prst="rect">
            <a:avLst/>
          </a:prstGeom>
        </p:spPr>
      </p:pic>
      <p:pic>
        <p:nvPicPr>
          <p:cNvPr id="63" name="Elemento grafico 62" descr="Chiudi con riempimento a tinta unita">
            <a:extLst>
              <a:ext uri="{FF2B5EF4-FFF2-40B4-BE49-F238E27FC236}">
                <a16:creationId xmlns:a16="http://schemas.microsoft.com/office/drawing/2014/main" id="{E0FE5874-296D-D04C-8364-988E8387F86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741021" y="2556177"/>
            <a:ext cx="611016" cy="611016"/>
          </a:xfrm>
          <a:prstGeom prst="rect">
            <a:avLst/>
          </a:prstGeom>
        </p:spPr>
      </p:pic>
      <p:pic>
        <p:nvPicPr>
          <p:cNvPr id="64" name="Immagine 63">
            <a:extLst>
              <a:ext uri="{FF2B5EF4-FFF2-40B4-BE49-F238E27FC236}">
                <a16:creationId xmlns:a16="http://schemas.microsoft.com/office/drawing/2014/main" id="{C2223756-9A14-9B2A-EBC9-3F6F84DE185C}"/>
              </a:ext>
            </a:extLst>
          </p:cNvPr>
          <p:cNvPicPr>
            <a:picLocks noChangeAspect="1"/>
          </p:cNvPicPr>
          <p:nvPr/>
        </p:nvPicPr>
        <p:blipFill>
          <a:blip r:embed="rId27">
            <a:alphaModFix amt="5000"/>
          </a:blip>
          <a:stretch>
            <a:fillRect/>
          </a:stretch>
        </p:blipFill>
        <p:spPr>
          <a:xfrm>
            <a:off x="2819351" y="5070774"/>
            <a:ext cx="1103472" cy="432854"/>
          </a:xfrm>
          <a:prstGeom prst="rect">
            <a:avLst/>
          </a:prstGeom>
        </p:spPr>
      </p:pic>
      <p:pic>
        <p:nvPicPr>
          <p:cNvPr id="65" name="Immagine 64">
            <a:extLst>
              <a:ext uri="{FF2B5EF4-FFF2-40B4-BE49-F238E27FC236}">
                <a16:creationId xmlns:a16="http://schemas.microsoft.com/office/drawing/2014/main" id="{277A0E90-0C2E-D28C-B628-EE50DE8A1ABA}"/>
              </a:ext>
            </a:extLst>
          </p:cNvPr>
          <p:cNvPicPr>
            <a:picLocks noChangeAspect="1"/>
          </p:cNvPicPr>
          <p:nvPr/>
        </p:nvPicPr>
        <p:blipFill>
          <a:blip r:embed="rId27">
            <a:alphaModFix amt="5000"/>
          </a:blip>
          <a:stretch>
            <a:fillRect/>
          </a:stretch>
        </p:blipFill>
        <p:spPr>
          <a:xfrm>
            <a:off x="4758288" y="5066612"/>
            <a:ext cx="1103472" cy="432854"/>
          </a:xfrm>
          <a:prstGeom prst="rect">
            <a:avLst/>
          </a:prstGeom>
        </p:spPr>
      </p:pic>
      <p:sp>
        <p:nvSpPr>
          <p:cNvPr id="66" name="Rettangolo 65">
            <a:extLst>
              <a:ext uri="{FF2B5EF4-FFF2-40B4-BE49-F238E27FC236}">
                <a16:creationId xmlns:a16="http://schemas.microsoft.com/office/drawing/2014/main" id="{9875AEAD-2581-3456-1A45-7AC513D3E4B8}"/>
              </a:ext>
            </a:extLst>
          </p:cNvPr>
          <p:cNvSpPr/>
          <p:nvPr/>
        </p:nvSpPr>
        <p:spPr>
          <a:xfrm>
            <a:off x="4357203" y="3723540"/>
            <a:ext cx="1678805" cy="483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8C74EDC9-886F-A012-DA57-2E3DFD9F9C3E}"/>
              </a:ext>
            </a:extLst>
          </p:cNvPr>
          <p:cNvSpPr/>
          <p:nvPr/>
        </p:nvSpPr>
        <p:spPr>
          <a:xfrm>
            <a:off x="4382651" y="1272759"/>
            <a:ext cx="1385526" cy="568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ttangolo 67">
            <a:extLst>
              <a:ext uri="{FF2B5EF4-FFF2-40B4-BE49-F238E27FC236}">
                <a16:creationId xmlns:a16="http://schemas.microsoft.com/office/drawing/2014/main" id="{C4F92835-B08E-1783-58CC-43DF0D424FA0}"/>
              </a:ext>
            </a:extLst>
          </p:cNvPr>
          <p:cNvSpPr/>
          <p:nvPr/>
        </p:nvSpPr>
        <p:spPr>
          <a:xfrm rot="16200000">
            <a:off x="135959" y="2580308"/>
            <a:ext cx="2941914" cy="483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ttangolo 68">
            <a:extLst>
              <a:ext uri="{FF2B5EF4-FFF2-40B4-BE49-F238E27FC236}">
                <a16:creationId xmlns:a16="http://schemas.microsoft.com/office/drawing/2014/main" id="{0FAE0F98-11B6-1DD9-4880-624161BA4E36}"/>
              </a:ext>
            </a:extLst>
          </p:cNvPr>
          <p:cNvSpPr/>
          <p:nvPr/>
        </p:nvSpPr>
        <p:spPr>
          <a:xfrm>
            <a:off x="2903715" y="4038510"/>
            <a:ext cx="836295" cy="331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AA59151D-7229-8C06-E44C-FB2047669C63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B1ACEAA2-6479-3A77-C951-70EBAD6EAB0D}"/>
              </a:ext>
            </a:extLst>
          </p:cNvPr>
          <p:cNvSpPr/>
          <p:nvPr/>
        </p:nvSpPr>
        <p:spPr>
          <a:xfrm>
            <a:off x="10441160" y="5572214"/>
            <a:ext cx="1631504" cy="1241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064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1B43C44-7DA8-3CB0-5EDD-71BEA89088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Neural Network Quantization Aware Training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21B6D7-E105-0D7D-7C34-EA0E6F6B79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1" y="980729"/>
            <a:ext cx="11233149" cy="4752528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GB" dirty="0"/>
              <a:t>Reduce network dimensions to meet available FPGA resources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Perform Quantization Aware Training so that the network operates with integers only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953947E-88AE-528A-ECDB-D8FE5B993B89}"/>
              </a:ext>
            </a:extLst>
          </p:cNvPr>
          <p:cNvGrpSpPr/>
          <p:nvPr/>
        </p:nvGrpSpPr>
        <p:grpSpPr>
          <a:xfrm>
            <a:off x="2255243" y="1463269"/>
            <a:ext cx="4159740" cy="2664296"/>
            <a:chOff x="249139" y="208429"/>
            <a:chExt cx="4651457" cy="2899931"/>
          </a:xfrm>
        </p:grpSpPr>
        <p:sp>
          <p:nvSpPr>
            <p:cNvPr id="7" name="CasellaDiTesto 132">
              <a:extLst>
                <a:ext uri="{FF2B5EF4-FFF2-40B4-BE49-F238E27FC236}">
                  <a16:creationId xmlns:a16="http://schemas.microsoft.com/office/drawing/2014/main" id="{1651A145-C18E-4C84-C9ED-830A637CB640}"/>
                </a:ext>
              </a:extLst>
            </p:cNvPr>
            <p:cNvSpPr txBox="1"/>
            <p:nvPr/>
          </p:nvSpPr>
          <p:spPr>
            <a:xfrm rot="16200000">
              <a:off x="1956343" y="1125525"/>
              <a:ext cx="701754" cy="25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135" b="1">
                  <a:solidFill>
                    <a:prstClr val="white"/>
                  </a:solidFill>
                  <a:latin typeface="Calibri" panose="020F0502020204030204"/>
                </a:rPr>
                <a:t>Dense</a:t>
              </a:r>
            </a:p>
          </p:txBody>
        </p:sp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2D5092A5-14B4-532E-DF67-32EDE00B535D}"/>
                </a:ext>
              </a:extLst>
            </p:cNvPr>
            <p:cNvGrpSpPr/>
            <p:nvPr/>
          </p:nvGrpSpPr>
          <p:grpSpPr>
            <a:xfrm>
              <a:off x="4343526" y="975533"/>
              <a:ext cx="557070" cy="501845"/>
              <a:chOff x="13542801" y="2098794"/>
              <a:chExt cx="665906" cy="598983"/>
            </a:xfrm>
          </p:grpSpPr>
          <p:sp>
            <p:nvSpPr>
              <p:cNvPr id="35" name="Ovale 100">
                <a:extLst>
                  <a:ext uri="{FF2B5EF4-FFF2-40B4-BE49-F238E27FC236}">
                    <a16:creationId xmlns:a16="http://schemas.microsoft.com/office/drawing/2014/main" id="{240D9CB2-13C1-5944-8E8A-54E27DA1F0A1}"/>
                  </a:ext>
                </a:extLst>
              </p:cNvPr>
              <p:cNvSpPr/>
              <p:nvPr/>
            </p:nvSpPr>
            <p:spPr>
              <a:xfrm>
                <a:off x="13542801" y="2098794"/>
                <a:ext cx="598983" cy="59898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1487">
                  <a:defRPr/>
                </a:pPr>
                <a:endParaRPr lang="en-GB" sz="892" b="1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CasellaDiTesto 149">
                <a:extLst>
                  <a:ext uri="{FF2B5EF4-FFF2-40B4-BE49-F238E27FC236}">
                    <a16:creationId xmlns:a16="http://schemas.microsoft.com/office/drawing/2014/main" id="{41FD7547-3374-D07A-CF74-B4033FBADA19}"/>
                  </a:ext>
                </a:extLst>
              </p:cNvPr>
              <p:cNvSpPr txBox="1"/>
              <p:nvPr/>
            </p:nvSpPr>
            <p:spPr>
              <a:xfrm>
                <a:off x="13603193" y="2158778"/>
                <a:ext cx="605514" cy="387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41487">
                  <a:defRPr/>
                </a:pPr>
                <a:r>
                  <a:rPr lang="it-IT" sz="1600" b="1" dirty="0">
                    <a:solidFill>
                      <a:prstClr val="black"/>
                    </a:solidFill>
                    <a:latin typeface="Calibri" panose="020F0502020204030204"/>
                  </a:rPr>
                  <a:t>T</a:t>
                </a:r>
                <a:r>
                  <a:rPr lang="it-IT" sz="1600" b="1" baseline="-25000" dirty="0">
                    <a:solidFill>
                      <a:prstClr val="black"/>
                    </a:solidFill>
                    <a:latin typeface="Calibri" panose="020F0502020204030204"/>
                  </a:rPr>
                  <a:t>1</a:t>
                </a:r>
                <a:endParaRPr lang="en-US" sz="1622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0" name="Connettore 2 119">
              <a:extLst>
                <a:ext uri="{FF2B5EF4-FFF2-40B4-BE49-F238E27FC236}">
                  <a16:creationId xmlns:a16="http://schemas.microsoft.com/office/drawing/2014/main" id="{F5E270CD-A878-761A-7836-D788EBB29062}"/>
                </a:ext>
              </a:extLst>
            </p:cNvPr>
            <p:cNvCxnSpPr>
              <a:cxnSpLocks/>
            </p:cNvCxnSpPr>
            <p:nvPr/>
          </p:nvCxnSpPr>
          <p:spPr>
            <a:xfrm>
              <a:off x="4065993" y="1837218"/>
              <a:ext cx="231665" cy="15480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1" name="Gruppo 137">
              <a:extLst>
                <a:ext uri="{FF2B5EF4-FFF2-40B4-BE49-F238E27FC236}">
                  <a16:creationId xmlns:a16="http://schemas.microsoft.com/office/drawing/2014/main" id="{7AAD85BE-1656-D492-CE06-20D630F7EF6B}"/>
                </a:ext>
              </a:extLst>
            </p:cNvPr>
            <p:cNvGrpSpPr/>
            <p:nvPr/>
          </p:nvGrpSpPr>
          <p:grpSpPr>
            <a:xfrm>
              <a:off x="249139" y="788486"/>
              <a:ext cx="605071" cy="1848965"/>
              <a:chOff x="387912" y="3163078"/>
              <a:chExt cx="832047" cy="3759720"/>
            </a:xfrm>
          </p:grpSpPr>
          <p:sp>
            <p:nvSpPr>
              <p:cNvPr id="33" name="Rettangolo 135">
                <a:extLst>
                  <a:ext uri="{FF2B5EF4-FFF2-40B4-BE49-F238E27FC236}">
                    <a16:creationId xmlns:a16="http://schemas.microsoft.com/office/drawing/2014/main" id="{54704687-17B3-D1F7-5511-C501EDFE29FD}"/>
                  </a:ext>
                </a:extLst>
              </p:cNvPr>
              <p:cNvSpPr/>
              <p:nvPr/>
            </p:nvSpPr>
            <p:spPr>
              <a:xfrm>
                <a:off x="387912" y="3163078"/>
                <a:ext cx="832047" cy="375972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1487">
                  <a:defRPr/>
                </a:pPr>
                <a:endParaRPr lang="en-GB" sz="892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4" name="CasellaDiTesto 136">
                <a:extLst>
                  <a:ext uri="{FF2B5EF4-FFF2-40B4-BE49-F238E27FC236}">
                    <a16:creationId xmlns:a16="http://schemas.microsoft.com/office/drawing/2014/main" id="{55790AB4-C960-1CD1-3909-80E5F7AB5974}"/>
                  </a:ext>
                </a:extLst>
              </p:cNvPr>
              <p:cNvSpPr txBox="1"/>
              <p:nvPr/>
            </p:nvSpPr>
            <p:spPr>
              <a:xfrm rot="16200000">
                <a:off x="-1027499" y="4662859"/>
                <a:ext cx="3673284" cy="75702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 defTabSz="741487">
                  <a:defRPr/>
                </a:pPr>
                <a:r>
                  <a:rPr lang="en-GB" sz="1400" b="1" dirty="0">
                    <a:solidFill>
                      <a:prstClr val="black"/>
                    </a:solidFill>
                    <a:latin typeface="Calibri" panose="020F0502020204030204"/>
                  </a:rPr>
                  <a:t>Real and Imaginary parts of signal</a:t>
                </a:r>
              </a:p>
            </p:txBody>
          </p:sp>
        </p:grpSp>
        <p:grpSp>
          <p:nvGrpSpPr>
            <p:cNvPr id="12" name="Group 29">
              <a:extLst>
                <a:ext uri="{FF2B5EF4-FFF2-40B4-BE49-F238E27FC236}">
                  <a16:creationId xmlns:a16="http://schemas.microsoft.com/office/drawing/2014/main" id="{A3B5674F-3419-D33C-4EAA-A5F7D5337FB0}"/>
                </a:ext>
              </a:extLst>
            </p:cNvPr>
            <p:cNvGrpSpPr/>
            <p:nvPr/>
          </p:nvGrpSpPr>
          <p:grpSpPr>
            <a:xfrm>
              <a:off x="4338930" y="1744140"/>
              <a:ext cx="501085" cy="501847"/>
              <a:chOff x="1227318" y="6127560"/>
              <a:chExt cx="598983" cy="598983"/>
            </a:xfrm>
          </p:grpSpPr>
          <p:sp>
            <p:nvSpPr>
              <p:cNvPr id="31" name="Ovale 100">
                <a:extLst>
                  <a:ext uri="{FF2B5EF4-FFF2-40B4-BE49-F238E27FC236}">
                    <a16:creationId xmlns:a16="http://schemas.microsoft.com/office/drawing/2014/main" id="{C6782366-FB4C-71F3-5858-788ABDC3B8C2}"/>
                  </a:ext>
                </a:extLst>
              </p:cNvPr>
              <p:cNvSpPr/>
              <p:nvPr/>
            </p:nvSpPr>
            <p:spPr>
              <a:xfrm>
                <a:off x="1227318" y="6127560"/>
                <a:ext cx="598983" cy="59898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1487">
                  <a:defRPr/>
                </a:pPr>
                <a:endParaRPr lang="en-GB" sz="892" b="1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CasellaDiTesto 149">
                <a:extLst>
                  <a:ext uri="{FF2B5EF4-FFF2-40B4-BE49-F238E27FC236}">
                    <a16:creationId xmlns:a16="http://schemas.microsoft.com/office/drawing/2014/main" id="{4EFBE018-04FD-FF69-52A0-4EF6472B316A}"/>
                  </a:ext>
                </a:extLst>
              </p:cNvPr>
              <p:cNvSpPr txBox="1"/>
              <p:nvPr/>
            </p:nvSpPr>
            <p:spPr>
              <a:xfrm>
                <a:off x="1330651" y="6209530"/>
                <a:ext cx="487630" cy="387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41487">
                  <a:defRPr/>
                </a:pPr>
                <a:r>
                  <a:rPr lang="it-IT" sz="1600" b="1" dirty="0">
                    <a:solidFill>
                      <a:prstClr val="black"/>
                    </a:solidFill>
                    <a:latin typeface="Calibri" panose="020F0502020204030204"/>
                  </a:rPr>
                  <a:t>T</a:t>
                </a:r>
                <a:r>
                  <a:rPr lang="it-IT" sz="1600" b="1" baseline="-25000" dirty="0">
                    <a:solidFill>
                      <a:prstClr val="black"/>
                    </a:solidFill>
                    <a:latin typeface="Calibri" panose="020F0502020204030204"/>
                  </a:rPr>
                  <a:t>2</a:t>
                </a:r>
                <a:endParaRPr lang="en-US" sz="1400" b="1" baseline="-25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3" name="Trapezio 99">
              <a:extLst>
                <a:ext uri="{FF2B5EF4-FFF2-40B4-BE49-F238E27FC236}">
                  <a16:creationId xmlns:a16="http://schemas.microsoft.com/office/drawing/2014/main" id="{76812A36-5E37-E9AE-50F2-09679FFBEAC2}"/>
                </a:ext>
              </a:extLst>
            </p:cNvPr>
            <p:cNvSpPr/>
            <p:nvPr/>
          </p:nvSpPr>
          <p:spPr>
            <a:xfrm rot="5400000">
              <a:off x="1105715" y="294219"/>
              <a:ext cx="2899931" cy="2728352"/>
            </a:xfrm>
            <a:prstGeom prst="trapezoid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1487">
                <a:defRPr/>
              </a:pPr>
              <a:endParaRPr lang="en-GB" sz="892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Rettangolo 93">
              <a:extLst>
                <a:ext uri="{FF2B5EF4-FFF2-40B4-BE49-F238E27FC236}">
                  <a16:creationId xmlns:a16="http://schemas.microsoft.com/office/drawing/2014/main" id="{45F632F0-25CE-6405-67D3-76EF7DF2C016}"/>
                </a:ext>
              </a:extLst>
            </p:cNvPr>
            <p:cNvSpPr/>
            <p:nvPr/>
          </p:nvSpPr>
          <p:spPr>
            <a:xfrm>
              <a:off x="1407353" y="469022"/>
              <a:ext cx="229809" cy="23936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1487">
                <a:defRPr/>
              </a:pPr>
              <a:endParaRPr lang="en-US" sz="892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Rettangolo 94">
              <a:extLst>
                <a:ext uri="{FF2B5EF4-FFF2-40B4-BE49-F238E27FC236}">
                  <a16:creationId xmlns:a16="http://schemas.microsoft.com/office/drawing/2014/main" id="{C6533857-2470-20DB-0312-D89B67500720}"/>
                </a:ext>
              </a:extLst>
            </p:cNvPr>
            <p:cNvSpPr/>
            <p:nvPr/>
          </p:nvSpPr>
          <p:spPr>
            <a:xfrm>
              <a:off x="1939839" y="652547"/>
              <a:ext cx="229809" cy="20269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1487">
                <a:defRPr/>
              </a:pPr>
              <a:endParaRPr lang="en-US" sz="892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ttangolo 95">
              <a:extLst>
                <a:ext uri="{FF2B5EF4-FFF2-40B4-BE49-F238E27FC236}">
                  <a16:creationId xmlns:a16="http://schemas.microsoft.com/office/drawing/2014/main" id="{491ED504-42F0-CE74-23DC-E1AB52D94F11}"/>
                </a:ext>
              </a:extLst>
            </p:cNvPr>
            <p:cNvSpPr/>
            <p:nvPr/>
          </p:nvSpPr>
          <p:spPr>
            <a:xfrm>
              <a:off x="2460555" y="832354"/>
              <a:ext cx="229809" cy="1695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1487">
                <a:defRPr/>
              </a:pPr>
              <a:endParaRPr lang="en-US" sz="892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Rettangolo 96">
              <a:extLst>
                <a:ext uri="{FF2B5EF4-FFF2-40B4-BE49-F238E27FC236}">
                  <a16:creationId xmlns:a16="http://schemas.microsoft.com/office/drawing/2014/main" id="{A62D5B3A-7E49-813C-28C2-268E8B3D03FA}"/>
                </a:ext>
              </a:extLst>
            </p:cNvPr>
            <p:cNvSpPr/>
            <p:nvPr/>
          </p:nvSpPr>
          <p:spPr>
            <a:xfrm>
              <a:off x="2965511" y="1006251"/>
              <a:ext cx="229809" cy="1348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1487">
                <a:defRPr/>
              </a:pPr>
              <a:endParaRPr lang="en-US" sz="892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CasellaDiTesto 103">
              <a:extLst>
                <a:ext uri="{FF2B5EF4-FFF2-40B4-BE49-F238E27FC236}">
                  <a16:creationId xmlns:a16="http://schemas.microsoft.com/office/drawing/2014/main" id="{BE80AFA0-2C12-DF97-76C5-96041CF51310}"/>
                </a:ext>
              </a:extLst>
            </p:cNvPr>
            <p:cNvSpPr txBox="1"/>
            <p:nvPr/>
          </p:nvSpPr>
          <p:spPr>
            <a:xfrm rot="16200000">
              <a:off x="1230788" y="1474079"/>
              <a:ext cx="595263" cy="30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Calibri" panose="020F0502020204030204"/>
                </a:rPr>
                <a:t>256</a:t>
              </a:r>
            </a:p>
          </p:txBody>
        </p:sp>
        <p:sp>
          <p:nvSpPr>
            <p:cNvPr id="19" name="CasellaDiTesto 104">
              <a:extLst>
                <a:ext uri="{FF2B5EF4-FFF2-40B4-BE49-F238E27FC236}">
                  <a16:creationId xmlns:a16="http://schemas.microsoft.com/office/drawing/2014/main" id="{8DA9B55C-DDF1-C124-8B43-978C9AD1A5A6}"/>
                </a:ext>
              </a:extLst>
            </p:cNvPr>
            <p:cNvSpPr txBox="1"/>
            <p:nvPr/>
          </p:nvSpPr>
          <p:spPr>
            <a:xfrm rot="16200000">
              <a:off x="1757969" y="1469693"/>
              <a:ext cx="595266" cy="30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Calibri" panose="020F0502020204030204"/>
                </a:rPr>
                <a:t>128</a:t>
              </a:r>
              <a:endParaRPr lang="en-GB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CasellaDiTesto 105">
              <a:extLst>
                <a:ext uri="{FF2B5EF4-FFF2-40B4-BE49-F238E27FC236}">
                  <a16:creationId xmlns:a16="http://schemas.microsoft.com/office/drawing/2014/main" id="{BF40BAB4-F86A-CBC9-312C-55B41017A64A}"/>
                </a:ext>
              </a:extLst>
            </p:cNvPr>
            <p:cNvSpPr txBox="1"/>
            <p:nvPr/>
          </p:nvSpPr>
          <p:spPr>
            <a:xfrm rot="16200000">
              <a:off x="2326616" y="1489708"/>
              <a:ext cx="493446" cy="30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Calibri" panose="020F0502020204030204"/>
                </a:rPr>
                <a:t>64</a:t>
              </a:r>
              <a:endParaRPr lang="en-GB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CasellaDiTesto 106">
              <a:extLst>
                <a:ext uri="{FF2B5EF4-FFF2-40B4-BE49-F238E27FC236}">
                  <a16:creationId xmlns:a16="http://schemas.microsoft.com/office/drawing/2014/main" id="{0A25F13D-3EAF-CD42-EB29-FB05EB343B3F}"/>
                </a:ext>
              </a:extLst>
            </p:cNvPr>
            <p:cNvSpPr txBox="1"/>
            <p:nvPr/>
          </p:nvSpPr>
          <p:spPr>
            <a:xfrm rot="16200000">
              <a:off x="2884210" y="1570698"/>
              <a:ext cx="420322" cy="291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Calibri" panose="020F0502020204030204"/>
                </a:rPr>
                <a:t>32</a:t>
              </a:r>
              <a:endParaRPr lang="en-GB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22" name="Connettore 2 111">
              <a:extLst>
                <a:ext uri="{FF2B5EF4-FFF2-40B4-BE49-F238E27FC236}">
                  <a16:creationId xmlns:a16="http://schemas.microsoft.com/office/drawing/2014/main" id="{9C3DB64F-107C-30AE-51FE-8F5B99CB0C7B}"/>
                </a:ext>
              </a:extLst>
            </p:cNvPr>
            <p:cNvCxnSpPr/>
            <p:nvPr/>
          </p:nvCxnSpPr>
          <p:spPr>
            <a:xfrm>
              <a:off x="1727278" y="1732747"/>
              <a:ext cx="1634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Connettore 2 112">
              <a:extLst>
                <a:ext uri="{FF2B5EF4-FFF2-40B4-BE49-F238E27FC236}">
                  <a16:creationId xmlns:a16="http://schemas.microsoft.com/office/drawing/2014/main" id="{F4201E3C-22F6-6338-6B5D-9FD101FD51A5}"/>
                </a:ext>
              </a:extLst>
            </p:cNvPr>
            <p:cNvCxnSpPr/>
            <p:nvPr/>
          </p:nvCxnSpPr>
          <p:spPr>
            <a:xfrm>
              <a:off x="2253284" y="1732747"/>
              <a:ext cx="1634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nettore 2 113">
              <a:extLst>
                <a:ext uri="{FF2B5EF4-FFF2-40B4-BE49-F238E27FC236}">
                  <a16:creationId xmlns:a16="http://schemas.microsoft.com/office/drawing/2014/main" id="{12116978-0B9B-9B03-F7A4-A7BF90431C25}"/>
                </a:ext>
              </a:extLst>
            </p:cNvPr>
            <p:cNvCxnSpPr/>
            <p:nvPr/>
          </p:nvCxnSpPr>
          <p:spPr>
            <a:xfrm>
              <a:off x="2764791" y="1732968"/>
              <a:ext cx="1634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Connettore 2 114">
              <a:extLst>
                <a:ext uri="{FF2B5EF4-FFF2-40B4-BE49-F238E27FC236}">
                  <a16:creationId xmlns:a16="http://schemas.microsoft.com/office/drawing/2014/main" id="{A4E17C1D-4CAA-48AC-CDAC-4ED9F0FC13B0}"/>
                </a:ext>
              </a:extLst>
            </p:cNvPr>
            <p:cNvCxnSpPr>
              <a:cxnSpLocks/>
            </p:cNvCxnSpPr>
            <p:nvPr/>
          </p:nvCxnSpPr>
          <p:spPr>
            <a:xfrm>
              <a:off x="3268729" y="1722518"/>
              <a:ext cx="15474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CasellaDiTesto 121">
              <a:extLst>
                <a:ext uri="{FF2B5EF4-FFF2-40B4-BE49-F238E27FC236}">
                  <a16:creationId xmlns:a16="http://schemas.microsoft.com/office/drawing/2014/main" id="{C57F3F9C-3CAE-591A-B39B-C597106EDE8C}"/>
                </a:ext>
              </a:extLst>
            </p:cNvPr>
            <p:cNvSpPr txBox="1"/>
            <p:nvPr/>
          </p:nvSpPr>
          <p:spPr>
            <a:xfrm rot="16200000">
              <a:off x="760262" y="929672"/>
              <a:ext cx="1114850" cy="25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135" b="1" dirty="0">
                  <a:solidFill>
                    <a:prstClr val="white"/>
                  </a:solidFill>
                  <a:latin typeface="Calibri" panose="020F0502020204030204"/>
                </a:rPr>
                <a:t>Dense</a:t>
              </a:r>
            </a:p>
          </p:txBody>
        </p:sp>
        <p:sp>
          <p:nvSpPr>
            <p:cNvPr id="27" name="CasellaDiTesto 130">
              <a:extLst>
                <a:ext uri="{FF2B5EF4-FFF2-40B4-BE49-F238E27FC236}">
                  <a16:creationId xmlns:a16="http://schemas.microsoft.com/office/drawing/2014/main" id="{CCB64676-8B01-9CC6-EB99-7A0B8C379C0C}"/>
                </a:ext>
              </a:extLst>
            </p:cNvPr>
            <p:cNvSpPr txBox="1"/>
            <p:nvPr/>
          </p:nvSpPr>
          <p:spPr>
            <a:xfrm rot="16200000">
              <a:off x="1399721" y="1082713"/>
              <a:ext cx="803925" cy="25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135" b="1">
                  <a:solidFill>
                    <a:prstClr val="white"/>
                  </a:solidFill>
                  <a:latin typeface="Calibri" panose="020F0502020204030204"/>
                </a:rPr>
                <a:t>Dense</a:t>
              </a:r>
            </a:p>
          </p:txBody>
        </p:sp>
        <p:sp>
          <p:nvSpPr>
            <p:cNvPr id="28" name="CasellaDiTesto 132">
              <a:extLst>
                <a:ext uri="{FF2B5EF4-FFF2-40B4-BE49-F238E27FC236}">
                  <a16:creationId xmlns:a16="http://schemas.microsoft.com/office/drawing/2014/main" id="{6AA3BFAD-F0EB-C5A0-4744-CD6E084EF312}"/>
                </a:ext>
              </a:extLst>
            </p:cNvPr>
            <p:cNvSpPr txBox="1"/>
            <p:nvPr/>
          </p:nvSpPr>
          <p:spPr>
            <a:xfrm rot="16200000">
              <a:off x="2392488" y="1042601"/>
              <a:ext cx="867602" cy="25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135" b="1">
                  <a:solidFill>
                    <a:prstClr val="white"/>
                  </a:solidFill>
                  <a:latin typeface="Calibri" panose="020F0502020204030204"/>
                </a:rPr>
                <a:t>Dense</a:t>
              </a:r>
            </a:p>
          </p:txBody>
        </p:sp>
        <p:sp>
          <p:nvSpPr>
            <p:cNvPr id="29" name="CasellaDiTesto 133">
              <a:extLst>
                <a:ext uri="{FF2B5EF4-FFF2-40B4-BE49-F238E27FC236}">
                  <a16:creationId xmlns:a16="http://schemas.microsoft.com/office/drawing/2014/main" id="{24D2A4E9-D43F-67D6-9AF0-6D11A0A125D8}"/>
                </a:ext>
              </a:extLst>
            </p:cNvPr>
            <p:cNvSpPr txBox="1"/>
            <p:nvPr/>
          </p:nvSpPr>
          <p:spPr>
            <a:xfrm rot="16200000">
              <a:off x="2873607" y="1035855"/>
              <a:ext cx="955242" cy="25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135" b="1">
                  <a:solidFill>
                    <a:prstClr val="white"/>
                  </a:solidFill>
                  <a:latin typeface="Calibri" panose="020F0502020204030204"/>
                </a:rPr>
                <a:t>Dense</a:t>
              </a:r>
            </a:p>
          </p:txBody>
        </p:sp>
        <p:cxnSp>
          <p:nvCxnSpPr>
            <p:cNvPr id="30" name="Connettore 2 138">
              <a:extLst>
                <a:ext uri="{FF2B5EF4-FFF2-40B4-BE49-F238E27FC236}">
                  <a16:creationId xmlns:a16="http://schemas.microsoft.com/office/drawing/2014/main" id="{D2F7E50C-F67E-152F-12C2-DC8F38ADDA60}"/>
                </a:ext>
              </a:extLst>
            </p:cNvPr>
            <p:cNvCxnSpPr>
              <a:cxnSpLocks/>
            </p:cNvCxnSpPr>
            <p:nvPr/>
          </p:nvCxnSpPr>
          <p:spPr>
            <a:xfrm>
              <a:off x="872577" y="1737590"/>
              <a:ext cx="248918" cy="65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Connettore 2 117">
              <a:extLst>
                <a:ext uri="{FF2B5EF4-FFF2-40B4-BE49-F238E27FC236}">
                  <a16:creationId xmlns:a16="http://schemas.microsoft.com/office/drawing/2014/main" id="{5D01647F-54E2-D007-2603-506E51169A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7782" y="1310386"/>
              <a:ext cx="263799" cy="1749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7" name="Rettangolo 96">
            <a:extLst>
              <a:ext uri="{FF2B5EF4-FFF2-40B4-BE49-F238E27FC236}">
                <a16:creationId xmlns:a16="http://schemas.microsoft.com/office/drawing/2014/main" id="{ADCCD70C-85E2-4E8B-73B6-295034A07077}"/>
              </a:ext>
            </a:extLst>
          </p:cNvPr>
          <p:cNvSpPr>
            <a:spLocks/>
          </p:cNvSpPr>
          <p:nvPr/>
        </p:nvSpPr>
        <p:spPr>
          <a:xfrm>
            <a:off x="5161181" y="2314866"/>
            <a:ext cx="199057" cy="10203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1487">
              <a:defRPr/>
            </a:pPr>
            <a:endParaRPr lang="en-US" sz="892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CasellaDiTesto 106">
            <a:extLst>
              <a:ext uri="{FF2B5EF4-FFF2-40B4-BE49-F238E27FC236}">
                <a16:creationId xmlns:a16="http://schemas.microsoft.com/office/drawing/2014/main" id="{CEDEB4C2-C039-DEFC-6DF3-5A431B191369}"/>
              </a:ext>
            </a:extLst>
          </p:cNvPr>
          <p:cNvSpPr txBox="1">
            <a:spLocks/>
          </p:cNvSpPr>
          <p:nvPr/>
        </p:nvSpPr>
        <p:spPr>
          <a:xfrm rot="16200000">
            <a:off x="5072369" y="2686565"/>
            <a:ext cx="416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1487"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16</a:t>
            </a:r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7EF703AD-8917-775F-4E7A-0007808F2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1461783"/>
            <a:ext cx="3744416" cy="2601970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BDD0E19C-DD8A-411D-902A-4D6DEDF3CA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159" t="4176" r="2694" b="5735"/>
          <a:stretch/>
        </p:blipFill>
        <p:spPr>
          <a:xfrm>
            <a:off x="786163" y="4746515"/>
            <a:ext cx="5077654" cy="1669504"/>
          </a:xfrm>
          <a:prstGeom prst="rect">
            <a:avLst/>
          </a:prstGeom>
        </p:spPr>
      </p:pic>
      <p:sp>
        <p:nvSpPr>
          <p:cNvPr id="42" name="Rettangolo 41">
            <a:extLst>
              <a:ext uri="{FF2B5EF4-FFF2-40B4-BE49-F238E27FC236}">
                <a16:creationId xmlns:a16="http://schemas.microsoft.com/office/drawing/2014/main" id="{1EB97C97-0BCC-6F34-F92D-7422F41AFEFA}"/>
              </a:ext>
            </a:extLst>
          </p:cNvPr>
          <p:cNvSpPr/>
          <p:nvPr/>
        </p:nvSpPr>
        <p:spPr>
          <a:xfrm>
            <a:off x="4920493" y="5124651"/>
            <a:ext cx="720080" cy="239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6326B70D-2D05-2CC1-55EB-B2336BFA8C6D}"/>
              </a:ext>
            </a:extLst>
          </p:cNvPr>
          <p:cNvSpPr/>
          <p:nvPr/>
        </p:nvSpPr>
        <p:spPr>
          <a:xfrm>
            <a:off x="2964950" y="5141112"/>
            <a:ext cx="720080" cy="239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43764DD2-8807-2070-F415-78ACD14CBA07}"/>
              </a:ext>
            </a:extLst>
          </p:cNvPr>
          <p:cNvSpPr txBox="1"/>
          <p:nvPr/>
        </p:nvSpPr>
        <p:spPr>
          <a:xfrm>
            <a:off x="6096000" y="4869160"/>
            <a:ext cx="4968552" cy="646331"/>
          </a:xfrm>
          <a:prstGeom prst="rect">
            <a:avLst/>
          </a:prstGeom>
          <a:solidFill>
            <a:srgbClr val="EAFD8B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The quantized model uses lower precision without affecting the neural network performance.</a:t>
            </a:r>
          </a:p>
        </p:txBody>
      </p:sp>
      <p:pic>
        <p:nvPicPr>
          <p:cNvPr id="46" name="Immagine 45">
            <a:extLst>
              <a:ext uri="{FF2B5EF4-FFF2-40B4-BE49-F238E27FC236}">
                <a16:creationId xmlns:a16="http://schemas.microsoft.com/office/drawing/2014/main" id="{7838B986-A6B7-1FF4-45D7-FDD8F74C98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11290" r="59978" b="8519"/>
          <a:stretch/>
        </p:blipFill>
        <p:spPr>
          <a:xfrm>
            <a:off x="1755231" y="1401279"/>
            <a:ext cx="3832669" cy="2732703"/>
          </a:xfrm>
          <a:prstGeom prst="rect">
            <a:avLst/>
          </a:prstGeom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id="{3FACBE14-9EC6-F1E7-520C-5886E76A93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51772" t="8507" r="45275" b="3122"/>
          <a:stretch/>
        </p:blipFill>
        <p:spPr>
          <a:xfrm>
            <a:off x="1882794" y="1382559"/>
            <a:ext cx="299182" cy="28237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8" name="Input penna 47">
                <a:extLst>
                  <a:ext uri="{FF2B5EF4-FFF2-40B4-BE49-F238E27FC236}">
                    <a16:creationId xmlns:a16="http://schemas.microsoft.com/office/drawing/2014/main" id="{AF80ED23-0444-7BA4-9A96-6761AD4B8B80}"/>
                  </a:ext>
                </a:extLst>
              </p14:cNvPr>
              <p14:cNvContentPartPr/>
              <p14:nvPr/>
            </p14:nvContentPartPr>
            <p14:xfrm>
              <a:off x="1734271" y="3031722"/>
              <a:ext cx="49680" cy="1098000"/>
            </p14:xfrm>
          </p:contentPart>
        </mc:Choice>
        <mc:Fallback xmlns="">
          <p:pic>
            <p:nvPicPr>
              <p:cNvPr id="48" name="Input penna 47">
                <a:extLst>
                  <a:ext uri="{FF2B5EF4-FFF2-40B4-BE49-F238E27FC236}">
                    <a16:creationId xmlns:a16="http://schemas.microsoft.com/office/drawing/2014/main" id="{AF80ED23-0444-7BA4-9A96-6761AD4B8B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16271" y="3013722"/>
                <a:ext cx="85320" cy="11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92DF7B03-2222-5714-D864-45D97977F836}"/>
                  </a:ext>
                </a:extLst>
              </p14:cNvPr>
              <p14:cNvContentPartPr/>
              <p14:nvPr/>
            </p14:nvContentPartPr>
            <p14:xfrm>
              <a:off x="1746511" y="2438442"/>
              <a:ext cx="24120" cy="871920"/>
            </p14:xfrm>
          </p:contentPart>
        </mc:Choice>
        <mc:Fallback xmlns=""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92DF7B03-2222-5714-D864-45D97977F83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28776" y="2420449"/>
                <a:ext cx="59236" cy="907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22AEDB05-EDE2-3B8D-A84D-417BFC856013}"/>
                  </a:ext>
                </a:extLst>
              </p14:cNvPr>
              <p14:cNvContentPartPr/>
              <p14:nvPr/>
            </p14:nvContentPartPr>
            <p14:xfrm>
              <a:off x="3066991" y="4123962"/>
              <a:ext cx="103680" cy="22320"/>
            </p14:xfrm>
          </p:contentPart>
        </mc:Choice>
        <mc:Fallback xmlns=""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22AEDB05-EDE2-3B8D-A84D-417BFC85601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48991" y="4105962"/>
                <a:ext cx="13932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o 53">
            <a:extLst>
              <a:ext uri="{FF2B5EF4-FFF2-40B4-BE49-F238E27FC236}">
                <a16:creationId xmlns:a16="http://schemas.microsoft.com/office/drawing/2014/main" id="{16FC72C0-8E20-67C0-A9A1-A8D06BD5EBB1}"/>
              </a:ext>
            </a:extLst>
          </p:cNvPr>
          <p:cNvGrpSpPr/>
          <p:nvPr/>
        </p:nvGrpSpPr>
        <p:grpSpPr>
          <a:xfrm>
            <a:off x="1714471" y="1394113"/>
            <a:ext cx="114480" cy="1039680"/>
            <a:chOff x="1714471" y="1394113"/>
            <a:chExt cx="114480" cy="103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1" name="Input penna 50">
                  <a:extLst>
                    <a:ext uri="{FF2B5EF4-FFF2-40B4-BE49-F238E27FC236}">
                      <a16:creationId xmlns:a16="http://schemas.microsoft.com/office/drawing/2014/main" id="{295F0C39-337F-0EF8-6547-D52EBD6D9ABC}"/>
                    </a:ext>
                  </a:extLst>
                </p14:cNvPr>
                <p14:cNvContentPartPr/>
                <p14:nvPr/>
              </p14:nvContentPartPr>
              <p14:xfrm>
                <a:off x="1734631" y="1394113"/>
                <a:ext cx="94320" cy="1039680"/>
              </p14:xfrm>
            </p:contentPart>
          </mc:Choice>
          <mc:Fallback xmlns="">
            <p:pic>
              <p:nvPicPr>
                <p:cNvPr id="51" name="Input penna 50">
                  <a:extLst>
                    <a:ext uri="{FF2B5EF4-FFF2-40B4-BE49-F238E27FC236}">
                      <a16:creationId xmlns:a16="http://schemas.microsoft.com/office/drawing/2014/main" id="{295F0C39-337F-0EF8-6547-D52EBD6D9AB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16699" y="1376113"/>
                  <a:ext cx="129824" cy="10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2" name="Input penna 51">
                  <a:extLst>
                    <a:ext uri="{FF2B5EF4-FFF2-40B4-BE49-F238E27FC236}">
                      <a16:creationId xmlns:a16="http://schemas.microsoft.com/office/drawing/2014/main" id="{6AAFAB1F-3D01-3059-5F11-E99E3F3DE50B}"/>
                    </a:ext>
                  </a:extLst>
                </p14:cNvPr>
                <p14:cNvContentPartPr/>
                <p14:nvPr/>
              </p14:nvContentPartPr>
              <p14:xfrm>
                <a:off x="1737871" y="1640353"/>
                <a:ext cx="54000" cy="394200"/>
              </p14:xfrm>
            </p:contentPart>
          </mc:Choice>
          <mc:Fallback xmlns="">
            <p:pic>
              <p:nvPicPr>
                <p:cNvPr id="52" name="Input penna 51">
                  <a:extLst>
                    <a:ext uri="{FF2B5EF4-FFF2-40B4-BE49-F238E27FC236}">
                      <a16:creationId xmlns:a16="http://schemas.microsoft.com/office/drawing/2014/main" id="{6AAFAB1F-3D01-3059-5F11-E99E3F3DE50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19871" y="1622353"/>
                  <a:ext cx="8964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3" name="Input penna 52">
                  <a:extLst>
                    <a:ext uri="{FF2B5EF4-FFF2-40B4-BE49-F238E27FC236}">
                      <a16:creationId xmlns:a16="http://schemas.microsoft.com/office/drawing/2014/main" id="{57BC9A75-2131-7C8A-5908-B7E8104C0670}"/>
                    </a:ext>
                  </a:extLst>
                </p14:cNvPr>
                <p14:cNvContentPartPr/>
                <p14:nvPr/>
              </p14:nvContentPartPr>
              <p14:xfrm>
                <a:off x="1714471" y="1863553"/>
                <a:ext cx="19080" cy="214560"/>
              </p14:xfrm>
            </p:contentPart>
          </mc:Choice>
          <mc:Fallback xmlns="">
            <p:pic>
              <p:nvPicPr>
                <p:cNvPr id="53" name="Input penna 52">
                  <a:extLst>
                    <a:ext uri="{FF2B5EF4-FFF2-40B4-BE49-F238E27FC236}">
                      <a16:creationId xmlns:a16="http://schemas.microsoft.com/office/drawing/2014/main" id="{57BC9A75-2131-7C8A-5908-B7E8104C067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96471" y="1845553"/>
                  <a:ext cx="5472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A3FCBE67-86E3-526F-3D59-4363DBF7C5A0}"/>
                  </a:ext>
                </a:extLst>
              </p14:cNvPr>
              <p14:cNvContentPartPr/>
              <p14:nvPr/>
            </p14:nvContentPartPr>
            <p14:xfrm>
              <a:off x="4455214" y="1404553"/>
              <a:ext cx="3240" cy="70560"/>
            </p14:xfrm>
          </p:contentPart>
        </mc:Choice>
        <mc:Fallback xmlns=""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A3FCBE67-86E3-526F-3D59-4363DBF7C5A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37214" y="1386553"/>
                <a:ext cx="388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28EA5F75-2153-E74F-0E76-F989E0ED1757}"/>
                  </a:ext>
                </a:extLst>
              </p14:cNvPr>
              <p14:cNvContentPartPr/>
              <p14:nvPr/>
            </p14:nvContentPartPr>
            <p14:xfrm>
              <a:off x="4449814" y="1521913"/>
              <a:ext cx="1128240" cy="267120"/>
            </p14:xfrm>
          </p:contentPart>
        </mc:Choice>
        <mc:Fallback xmlns=""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28EA5F75-2153-E74F-0E76-F989E0ED17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86814" y="1458913"/>
                <a:ext cx="125388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7" name="Input penna 56">
                <a:extLst>
                  <a:ext uri="{FF2B5EF4-FFF2-40B4-BE49-F238E27FC236}">
                    <a16:creationId xmlns:a16="http://schemas.microsoft.com/office/drawing/2014/main" id="{9CFD3A16-D1C5-A0F2-4E21-6242AEFBF14E}"/>
                  </a:ext>
                </a:extLst>
              </p14:cNvPr>
              <p14:cNvContentPartPr/>
              <p14:nvPr/>
            </p14:nvContentPartPr>
            <p14:xfrm>
              <a:off x="4453414" y="3832283"/>
              <a:ext cx="1170360" cy="306000"/>
            </p14:xfrm>
          </p:contentPart>
        </mc:Choice>
        <mc:Fallback xmlns="">
          <p:pic>
            <p:nvPicPr>
              <p:cNvPr id="57" name="Input penna 56">
                <a:extLst>
                  <a:ext uri="{FF2B5EF4-FFF2-40B4-BE49-F238E27FC236}">
                    <a16:creationId xmlns:a16="http://schemas.microsoft.com/office/drawing/2014/main" id="{9CFD3A16-D1C5-A0F2-4E21-6242AEFBF14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90414" y="3769283"/>
                <a:ext cx="1296000" cy="431640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Rettangolo 58">
            <a:extLst>
              <a:ext uri="{FF2B5EF4-FFF2-40B4-BE49-F238E27FC236}">
                <a16:creationId xmlns:a16="http://schemas.microsoft.com/office/drawing/2014/main" id="{6DF88F26-8D47-B0EE-0799-04A5A0C51148}"/>
              </a:ext>
            </a:extLst>
          </p:cNvPr>
          <p:cNvSpPr/>
          <p:nvPr/>
        </p:nvSpPr>
        <p:spPr>
          <a:xfrm>
            <a:off x="5558944" y="2652702"/>
            <a:ext cx="70604" cy="378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7CEF0E76-A461-C811-FA06-91C0F5231DC0}"/>
              </a:ext>
            </a:extLst>
          </p:cNvPr>
          <p:cNvSpPr/>
          <p:nvPr/>
        </p:nvSpPr>
        <p:spPr>
          <a:xfrm>
            <a:off x="5467054" y="2652702"/>
            <a:ext cx="46075" cy="378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2" name="Elemento grafico 61" descr="Chiudi con riempimento a tinta unita">
            <a:extLst>
              <a:ext uri="{FF2B5EF4-FFF2-40B4-BE49-F238E27FC236}">
                <a16:creationId xmlns:a16="http://schemas.microsoft.com/office/drawing/2014/main" id="{31CAF2F8-A88C-58AC-22BF-88CD89EC87A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299911" y="2543220"/>
            <a:ext cx="611016" cy="611016"/>
          </a:xfrm>
          <a:prstGeom prst="rect">
            <a:avLst/>
          </a:prstGeom>
        </p:spPr>
      </p:pic>
      <p:pic>
        <p:nvPicPr>
          <p:cNvPr id="63" name="Elemento grafico 62" descr="Chiudi con riempimento a tinta unita">
            <a:extLst>
              <a:ext uri="{FF2B5EF4-FFF2-40B4-BE49-F238E27FC236}">
                <a16:creationId xmlns:a16="http://schemas.microsoft.com/office/drawing/2014/main" id="{E0FE5874-296D-D04C-8364-988E8387F86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741021" y="2556177"/>
            <a:ext cx="611016" cy="611016"/>
          </a:xfrm>
          <a:prstGeom prst="rect">
            <a:avLst/>
          </a:prstGeom>
        </p:spPr>
      </p:pic>
      <p:pic>
        <p:nvPicPr>
          <p:cNvPr id="64" name="Immagine 63">
            <a:extLst>
              <a:ext uri="{FF2B5EF4-FFF2-40B4-BE49-F238E27FC236}">
                <a16:creationId xmlns:a16="http://schemas.microsoft.com/office/drawing/2014/main" id="{C2223756-9A14-9B2A-EBC9-3F6F84DE185C}"/>
              </a:ext>
            </a:extLst>
          </p:cNvPr>
          <p:cNvPicPr>
            <a:picLocks noChangeAspect="1"/>
          </p:cNvPicPr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2819351" y="5070774"/>
            <a:ext cx="1103472" cy="432854"/>
          </a:xfrm>
          <a:prstGeom prst="rect">
            <a:avLst/>
          </a:prstGeom>
        </p:spPr>
      </p:pic>
      <p:pic>
        <p:nvPicPr>
          <p:cNvPr id="65" name="Immagine 64">
            <a:extLst>
              <a:ext uri="{FF2B5EF4-FFF2-40B4-BE49-F238E27FC236}">
                <a16:creationId xmlns:a16="http://schemas.microsoft.com/office/drawing/2014/main" id="{277A0E90-0C2E-D28C-B628-EE50DE8A1ABA}"/>
              </a:ext>
            </a:extLst>
          </p:cNvPr>
          <p:cNvPicPr>
            <a:picLocks noChangeAspect="1"/>
          </p:cNvPicPr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758288" y="5066612"/>
            <a:ext cx="1103472" cy="432854"/>
          </a:xfrm>
          <a:prstGeom prst="rect">
            <a:avLst/>
          </a:prstGeom>
        </p:spPr>
      </p:pic>
      <p:sp>
        <p:nvSpPr>
          <p:cNvPr id="58" name="Rettangolo 57">
            <a:extLst>
              <a:ext uri="{FF2B5EF4-FFF2-40B4-BE49-F238E27FC236}">
                <a16:creationId xmlns:a16="http://schemas.microsoft.com/office/drawing/2014/main" id="{51D58B53-C76B-B21E-5911-380C1ADE4442}"/>
              </a:ext>
            </a:extLst>
          </p:cNvPr>
          <p:cNvSpPr/>
          <p:nvPr/>
        </p:nvSpPr>
        <p:spPr>
          <a:xfrm rot="16200000">
            <a:off x="135959" y="2580308"/>
            <a:ext cx="2941914" cy="483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A2A0A72C-1281-BBC5-47F5-F97ABB41311E}"/>
              </a:ext>
            </a:extLst>
          </p:cNvPr>
          <p:cNvSpPr/>
          <p:nvPr/>
        </p:nvSpPr>
        <p:spPr>
          <a:xfrm>
            <a:off x="4357203" y="3723540"/>
            <a:ext cx="1678805" cy="483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1C871CED-ED85-73CA-92B3-67CAFCCA77AD}"/>
              </a:ext>
            </a:extLst>
          </p:cNvPr>
          <p:cNvSpPr/>
          <p:nvPr/>
        </p:nvSpPr>
        <p:spPr>
          <a:xfrm>
            <a:off x="4382651" y="1272759"/>
            <a:ext cx="1385526" cy="568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6FACB867-170C-9440-4250-FDD286739F9F}"/>
              </a:ext>
            </a:extLst>
          </p:cNvPr>
          <p:cNvSpPr/>
          <p:nvPr/>
        </p:nvSpPr>
        <p:spPr>
          <a:xfrm>
            <a:off x="2903715" y="4038510"/>
            <a:ext cx="836295" cy="331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E8F541FA-1B15-4513-053D-F93464F4A273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9EF0B898-22F3-10BC-5470-F89CE4F89D34}"/>
              </a:ext>
            </a:extLst>
          </p:cNvPr>
          <p:cNvSpPr/>
          <p:nvPr/>
        </p:nvSpPr>
        <p:spPr>
          <a:xfrm>
            <a:off x="10441160" y="5572214"/>
            <a:ext cx="1631504" cy="1241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515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B388CAB-1D96-60EE-5BF9-222C6B2AAF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Neural Network VHDL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699699D5-9834-CFCC-947F-2E6B092FE9CA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527051" y="980728"/>
                <a:ext cx="5784973" cy="5544615"/>
              </a:xfrm>
            </p:spPr>
            <p:txBody>
              <a:bodyPr/>
              <a:lstStyle/>
              <a:p>
                <a:r>
                  <a:rPr lang="en-US" b="1" dirty="0"/>
                  <a:t>Low-level approach, </a:t>
                </a:r>
                <a:r>
                  <a:rPr lang="en-US" dirty="0"/>
                  <a:t>writing every firmware component in VHDL</a:t>
                </a:r>
                <a:endParaRPr lang="en-GB" dirty="0"/>
              </a:p>
              <a:p>
                <a:endParaRPr lang="en-GB" sz="1050" b="1" dirty="0"/>
              </a:p>
              <a:p>
                <a:r>
                  <a:rPr lang="en-GB" b="1" dirty="0"/>
                  <a:t>Node working principle</a:t>
                </a:r>
              </a:p>
              <a:p>
                <a:r>
                  <a:rPr lang="en-GB" dirty="0"/>
                  <a:t>Implemented in VHDL the function </a:t>
                </a:r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𝑾𝒙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it-IT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endParaRPr lang="it-IT" b="0" i="1" dirty="0">
                  <a:latin typeface="Cambria Math" panose="02040503050406030204" pitchFamily="18" charset="0"/>
                </a:endParaRPr>
              </a:p>
              <a:p>
                <a:r>
                  <a:rPr lang="en-GB" dirty="0"/>
                  <a:t>that represents the behaviour of a single node.</a:t>
                </a:r>
              </a:p>
              <a:p>
                <a:endParaRPr lang="en-GB" sz="1050" dirty="0"/>
              </a:p>
              <a:p>
                <a:r>
                  <a:rPr lang="en-GB" b="1" dirty="0"/>
                  <a:t>Backpropagation process</a:t>
                </a:r>
              </a:p>
              <a:p>
                <a:r>
                  <a:rPr lang="en-GB" dirty="0"/>
                  <a:t>Implemented in VHDL the following formulae for backpropagation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⨀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den>
                    </m:f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⨀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it-IT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den>
                    </m:f>
                    <m:r>
                      <a:rPr lang="it-IT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endParaRPr lang="en-GB" dirty="0"/>
              </a:p>
              <a:p>
                <a:endParaRPr lang="en-US" sz="1050" dirty="0"/>
              </a:p>
              <a:p>
                <a:pPr algn="just"/>
                <a:r>
                  <a:rPr lang="en-US" dirty="0"/>
                  <a:t>These </a:t>
                </a:r>
                <a:r>
                  <a:rPr lang="en-US" b="1" dirty="0"/>
                  <a:t>two blocks </a:t>
                </a:r>
                <a:r>
                  <a:rPr lang="en-US" dirty="0"/>
                  <a:t>will cover all the NN operations by </a:t>
                </a:r>
                <a:r>
                  <a:rPr lang="en-US" b="1" dirty="0"/>
                  <a:t>serial iterations</a:t>
                </a:r>
                <a:r>
                  <a:rPr lang="en-US" dirty="0"/>
                  <a:t>. The whole NN operations cannot be implemented in FPGA concurrently because of resource limitation.</a:t>
                </a:r>
                <a:endParaRPr lang="en-GB" dirty="0"/>
              </a:p>
            </p:txBody>
          </p:sp>
        </mc:Choice>
        <mc:Fallback xmlns="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699699D5-9834-CFCC-947F-2E6B092FE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527051" y="980728"/>
                <a:ext cx="5784973" cy="5544615"/>
              </a:xfrm>
              <a:blipFill>
                <a:blip r:embed="rId3"/>
                <a:stretch>
                  <a:fillRect l="-843" t="-660" r="-9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Immagine 1029">
            <a:extLst>
              <a:ext uri="{FF2B5EF4-FFF2-40B4-BE49-F238E27FC236}">
                <a16:creationId xmlns:a16="http://schemas.microsoft.com/office/drawing/2014/main" id="{5073D21E-993B-D988-0745-D90C9A275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479" y="3481935"/>
            <a:ext cx="3822473" cy="2092633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B5296C93-97E8-01C4-589A-F342057DD68B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197C2A9-9C69-6BBE-7DAC-1F6BEC6A8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088" y="172934"/>
            <a:ext cx="4511257" cy="3043739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0A8C221-0A92-61C4-C5D9-05A817A6F2D3}"/>
              </a:ext>
            </a:extLst>
          </p:cNvPr>
          <p:cNvSpPr/>
          <p:nvPr/>
        </p:nvSpPr>
        <p:spPr>
          <a:xfrm>
            <a:off x="10441160" y="5572214"/>
            <a:ext cx="1631504" cy="1241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033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C8FA5A-4A7A-A0D7-CD3F-A6C6C837ED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67202" y="1071571"/>
            <a:ext cx="4446695" cy="4768259"/>
          </a:xfrm>
        </p:spPr>
        <p:txBody>
          <a:bodyPr/>
          <a:lstStyle/>
          <a:p>
            <a:r>
              <a:rPr lang="en-US" dirty="0"/>
              <a:t>Accelerator FPGA based card: </a:t>
            </a:r>
            <a:r>
              <a:rPr lang="en-US" b="1" u="sng" dirty="0" err="1"/>
              <a:t>Alveo</a:t>
            </a:r>
            <a:r>
              <a:rPr lang="en-US" b="1" u="sng" dirty="0"/>
              <a:t> U250</a:t>
            </a:r>
            <a:br>
              <a:rPr lang="en-US" b="1" dirty="0"/>
            </a:br>
            <a:r>
              <a:rPr lang="en-US" sz="1600" dirty="0"/>
              <a:t>(</a:t>
            </a:r>
            <a:r>
              <a:rPr lang="it-IT" sz="1600" dirty="0"/>
              <a:t>1.7M </a:t>
            </a:r>
            <a:r>
              <a:rPr lang="it-IT" sz="1600" dirty="0" err="1"/>
              <a:t>LUTs</a:t>
            </a:r>
            <a:r>
              <a:rPr lang="it-IT" sz="1600" dirty="0"/>
              <a:t>, 3.4M </a:t>
            </a:r>
            <a:r>
              <a:rPr lang="it-IT" sz="1600" dirty="0" err="1"/>
              <a:t>Flip-Flops</a:t>
            </a:r>
            <a:r>
              <a:rPr lang="it-IT" sz="1600" dirty="0"/>
              <a:t>, 12k </a:t>
            </a:r>
            <a:r>
              <a:rPr lang="it-IT" sz="1600" dirty="0" err="1"/>
              <a:t>DSPs</a:t>
            </a:r>
            <a:r>
              <a:rPr lang="it-IT" sz="1600" dirty="0"/>
              <a:t>, 2.6k </a:t>
            </a:r>
            <a:r>
              <a:rPr lang="it-IT" sz="1600" dirty="0" err="1"/>
              <a:t>BRAMs</a:t>
            </a:r>
            <a:r>
              <a:rPr lang="it-IT" sz="1600" dirty="0"/>
              <a:t>)</a:t>
            </a:r>
            <a:endParaRPr lang="en-US" sz="1600" b="1" dirty="0"/>
          </a:p>
          <a:p>
            <a:endParaRPr lang="en-US" b="1" dirty="0"/>
          </a:p>
          <a:p>
            <a:r>
              <a:rPr lang="en-US" b="1" dirty="0"/>
              <a:t>Resources used</a:t>
            </a:r>
          </a:p>
          <a:p>
            <a:r>
              <a:rPr lang="en-US" dirty="0"/>
              <a:t>Percentage of the available</a:t>
            </a:r>
            <a:br>
              <a:rPr lang="en-US" dirty="0"/>
            </a:br>
            <a:r>
              <a:rPr lang="en-US" dirty="0"/>
              <a:t>resources that are used,</a:t>
            </a:r>
            <a:br>
              <a:rPr lang="en-US" dirty="0"/>
            </a:br>
            <a:r>
              <a:rPr lang="en-US" dirty="0"/>
              <a:t>including the internal </a:t>
            </a:r>
            <a:br>
              <a:rPr lang="en-US" dirty="0"/>
            </a:br>
            <a:r>
              <a:rPr lang="en-US" dirty="0"/>
              <a:t>memory.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Based on synthesis results,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clock frequency of 200 MHz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is feasible, but aiming at 250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MHz.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Immagine 6" descr="Immagine che contiene testo, Carattere, numero, schermata&#10;&#10;Descrizione generata automaticamente">
            <a:extLst>
              <a:ext uri="{FF2B5EF4-FFF2-40B4-BE49-F238E27FC236}">
                <a16:creationId xmlns:a16="http://schemas.microsoft.com/office/drawing/2014/main" id="{95A1EB68-6218-E0A7-19A7-B83EE734E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147" t="20439"/>
          <a:stretch/>
        </p:blipFill>
        <p:spPr>
          <a:xfrm>
            <a:off x="119336" y="2576466"/>
            <a:ext cx="7255645" cy="1594583"/>
          </a:xfrm>
          <a:prstGeom prst="rect">
            <a:avLst/>
          </a:prstGeom>
        </p:spPr>
      </p:pic>
      <p:pic>
        <p:nvPicPr>
          <p:cNvPr id="9" name="Immagine 8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0FEC958B-86EA-440C-2217-FFDC241E4A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r="787"/>
          <a:stretch/>
        </p:blipFill>
        <p:spPr>
          <a:xfrm>
            <a:off x="119336" y="4725144"/>
            <a:ext cx="7326294" cy="1333616"/>
          </a:xfrm>
          <a:prstGeom prst="rect">
            <a:avLst/>
          </a:prstGeom>
        </p:spPr>
      </p:pic>
      <p:pic>
        <p:nvPicPr>
          <p:cNvPr id="11" name="Immagine 10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A1BFB6D8-B5FF-09A0-594D-15FE666DA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388" y="1222357"/>
            <a:ext cx="2518539" cy="892395"/>
          </a:xfrm>
          <a:prstGeom prst="rect">
            <a:avLst/>
          </a:prstGeom>
        </p:spPr>
      </p:pic>
      <p:pic>
        <p:nvPicPr>
          <p:cNvPr id="13" name="Immagine 12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E77C1C68-4221-FE3B-BDD8-C65D552B4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482" y="1208101"/>
            <a:ext cx="2446890" cy="89239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6146808-C0C0-DF25-FEE7-133126019B7E}"/>
              </a:ext>
            </a:extLst>
          </p:cNvPr>
          <p:cNvSpPr txBox="1"/>
          <p:nvPr/>
        </p:nvSpPr>
        <p:spPr>
          <a:xfrm>
            <a:off x="1414482" y="875952"/>
            <a:ext cx="259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Node resources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B278CD7-54A6-866B-F150-28A86660DA86}"/>
              </a:ext>
            </a:extLst>
          </p:cNvPr>
          <p:cNvSpPr txBox="1"/>
          <p:nvPr/>
        </p:nvSpPr>
        <p:spPr>
          <a:xfrm>
            <a:off x="3832794" y="853025"/>
            <a:ext cx="291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Backpropagation resources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922C6C2-2DBA-E07A-DE8C-BF271CD1D31B}"/>
              </a:ext>
            </a:extLst>
          </p:cNvPr>
          <p:cNvSpPr txBox="1"/>
          <p:nvPr/>
        </p:nvSpPr>
        <p:spPr>
          <a:xfrm>
            <a:off x="244830" y="2241999"/>
            <a:ext cx="300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85000"/>
                  </a:schemeClr>
                </a:solidFill>
              </a:rPr>
              <a:t>Backpropagation synthesis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F003D50-C510-5DD0-86CC-9BC045CD589A}"/>
              </a:ext>
            </a:extLst>
          </p:cNvPr>
          <p:cNvSpPr txBox="1"/>
          <p:nvPr/>
        </p:nvSpPr>
        <p:spPr>
          <a:xfrm>
            <a:off x="316838" y="4323451"/>
            <a:ext cx="300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85000"/>
                  </a:schemeClr>
                </a:solidFill>
              </a:rPr>
              <a:t>Node synthesis</a:t>
            </a:r>
          </a:p>
        </p:txBody>
      </p:sp>
      <p:sp>
        <p:nvSpPr>
          <p:cNvPr id="6" name="Segnaposto testo 1">
            <a:extLst>
              <a:ext uri="{FF2B5EF4-FFF2-40B4-BE49-F238E27FC236}">
                <a16:creationId xmlns:a16="http://schemas.microsoft.com/office/drawing/2014/main" id="{96C7E34A-FB4B-CCBB-1AAB-4A270C06B402}"/>
              </a:ext>
            </a:extLst>
          </p:cNvPr>
          <p:cNvSpPr txBox="1">
            <a:spLocks/>
          </p:cNvSpPr>
          <p:nvPr/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BD2B0B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FPGA Neural Network synthesis and resource estimation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B0338AE-809F-6218-A23D-AA3DD86FA49C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5B8A9068-D3C9-F882-D1E3-F16F9CE5A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125166"/>
              </p:ext>
            </p:extLst>
          </p:nvPr>
        </p:nvGraphicFramePr>
        <p:xfrm>
          <a:off x="10310435" y="2095967"/>
          <a:ext cx="1314704" cy="11692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149">
                  <a:extLst>
                    <a:ext uri="{9D8B030D-6E8A-4147-A177-3AD203B41FA5}">
                      <a16:colId xmlns:a16="http://schemas.microsoft.com/office/drawing/2014/main" val="4153407162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2800259114"/>
                    </a:ext>
                  </a:extLst>
                </a:gridCol>
              </a:tblGrid>
              <a:tr h="389763">
                <a:tc>
                  <a:txBody>
                    <a:bodyPr/>
                    <a:lstStyle/>
                    <a:p>
                      <a:r>
                        <a:rPr lang="en-GB" dirty="0"/>
                        <a:t>LUTs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528659"/>
                  </a:ext>
                </a:extLst>
              </a:tr>
              <a:tr h="389763">
                <a:tc>
                  <a:txBody>
                    <a:bodyPr/>
                    <a:lstStyle/>
                    <a:p>
                      <a:r>
                        <a:rPr lang="en-GB" dirty="0"/>
                        <a:t>FFs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980359"/>
                  </a:ext>
                </a:extLst>
              </a:tr>
              <a:tr h="389763">
                <a:tc>
                  <a:txBody>
                    <a:bodyPr/>
                    <a:lstStyle/>
                    <a:p>
                      <a:r>
                        <a:rPr lang="en-GB" dirty="0"/>
                        <a:t>DSPs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781136"/>
                  </a:ext>
                </a:extLst>
              </a:tr>
            </a:tbl>
          </a:graphicData>
        </a:graphic>
      </p:graphicFrame>
      <p:sp>
        <p:nvSpPr>
          <p:cNvPr id="10" name="Rettangolo 9">
            <a:extLst>
              <a:ext uri="{FF2B5EF4-FFF2-40B4-BE49-F238E27FC236}">
                <a16:creationId xmlns:a16="http://schemas.microsoft.com/office/drawing/2014/main" id="{D142B1B7-EC5A-A029-6617-D0ED8673ACFA}"/>
              </a:ext>
            </a:extLst>
          </p:cNvPr>
          <p:cNvSpPr/>
          <p:nvPr/>
        </p:nvSpPr>
        <p:spPr>
          <a:xfrm>
            <a:off x="10441160" y="5572214"/>
            <a:ext cx="1631504" cy="1241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39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C8FA5A-4A7A-A0D7-CD3F-A6C6C837ED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67202" y="1071571"/>
            <a:ext cx="4446695" cy="4768259"/>
          </a:xfrm>
        </p:spPr>
        <p:txBody>
          <a:bodyPr/>
          <a:lstStyle/>
          <a:p>
            <a:r>
              <a:rPr lang="en-US" dirty="0"/>
              <a:t>Accelerator FPGA based card: </a:t>
            </a:r>
            <a:r>
              <a:rPr lang="en-US" b="1" u="sng" dirty="0" err="1"/>
              <a:t>Alveo</a:t>
            </a:r>
            <a:r>
              <a:rPr lang="en-US" b="1" u="sng" dirty="0"/>
              <a:t> U250</a:t>
            </a:r>
            <a:br>
              <a:rPr lang="en-US" b="1" dirty="0"/>
            </a:br>
            <a:r>
              <a:rPr lang="en-US" sz="1600" dirty="0"/>
              <a:t>(</a:t>
            </a:r>
            <a:r>
              <a:rPr lang="it-IT" sz="1600" dirty="0"/>
              <a:t>1.7M </a:t>
            </a:r>
            <a:r>
              <a:rPr lang="it-IT" sz="1600" dirty="0" err="1"/>
              <a:t>LUTs</a:t>
            </a:r>
            <a:r>
              <a:rPr lang="it-IT" sz="1600" dirty="0"/>
              <a:t>, 3.4M </a:t>
            </a:r>
            <a:r>
              <a:rPr lang="it-IT" sz="1600" dirty="0" err="1"/>
              <a:t>Flip-Flops</a:t>
            </a:r>
            <a:r>
              <a:rPr lang="it-IT" sz="1600" dirty="0"/>
              <a:t>, 12k </a:t>
            </a:r>
            <a:r>
              <a:rPr lang="it-IT" sz="1600" dirty="0" err="1"/>
              <a:t>DSPs</a:t>
            </a:r>
            <a:r>
              <a:rPr lang="it-IT" sz="1600" dirty="0"/>
              <a:t>, 2.6k </a:t>
            </a:r>
            <a:r>
              <a:rPr lang="it-IT" sz="1600" dirty="0" err="1"/>
              <a:t>BRAMs</a:t>
            </a:r>
            <a:r>
              <a:rPr lang="it-IT" sz="1600" dirty="0"/>
              <a:t>)</a:t>
            </a:r>
            <a:endParaRPr lang="en-US" sz="1600" b="1" dirty="0"/>
          </a:p>
          <a:p>
            <a:endParaRPr lang="en-US" b="1" dirty="0"/>
          </a:p>
          <a:p>
            <a:r>
              <a:rPr lang="en-US" b="1" dirty="0"/>
              <a:t>Resources used</a:t>
            </a:r>
          </a:p>
          <a:p>
            <a:r>
              <a:rPr lang="en-US" dirty="0"/>
              <a:t>Percentage of the available</a:t>
            </a:r>
            <a:br>
              <a:rPr lang="en-US" dirty="0"/>
            </a:br>
            <a:r>
              <a:rPr lang="en-US" dirty="0"/>
              <a:t>resources that are used,</a:t>
            </a:r>
            <a:br>
              <a:rPr lang="en-US" dirty="0"/>
            </a:br>
            <a:r>
              <a:rPr lang="en-US" dirty="0"/>
              <a:t>including the internal </a:t>
            </a:r>
            <a:br>
              <a:rPr lang="en-US" dirty="0"/>
            </a:br>
            <a:r>
              <a:rPr lang="en-US" dirty="0"/>
              <a:t>memory.</a:t>
            </a:r>
          </a:p>
          <a:p>
            <a:endParaRPr lang="en-US" dirty="0"/>
          </a:p>
          <a:p>
            <a:r>
              <a:rPr lang="en-US" dirty="0"/>
              <a:t>Based on synthesis results, </a:t>
            </a:r>
            <a:r>
              <a:rPr lang="en-US" b="1" dirty="0"/>
              <a:t>clock frequency of 200 MHz </a:t>
            </a:r>
            <a:r>
              <a:rPr lang="en-US" dirty="0"/>
              <a:t>is feasible, but </a:t>
            </a:r>
            <a:r>
              <a:rPr lang="en-US" u="sng" dirty="0"/>
              <a:t>aiming at 250 </a:t>
            </a:r>
            <a:r>
              <a:rPr lang="en-US" u="sng" dirty="0" err="1"/>
              <a:t>MHz.</a:t>
            </a:r>
            <a:endParaRPr lang="en-US" u="sng" dirty="0"/>
          </a:p>
        </p:txBody>
      </p:sp>
      <p:pic>
        <p:nvPicPr>
          <p:cNvPr id="7" name="Immagine 6" descr="Immagine che contiene testo, Carattere, numero, schermata&#10;&#10;Descrizione generata automaticamente">
            <a:extLst>
              <a:ext uri="{FF2B5EF4-FFF2-40B4-BE49-F238E27FC236}">
                <a16:creationId xmlns:a16="http://schemas.microsoft.com/office/drawing/2014/main" id="{95A1EB68-6218-E0A7-19A7-B83EE734E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7" t="20439"/>
          <a:stretch/>
        </p:blipFill>
        <p:spPr>
          <a:xfrm>
            <a:off x="119336" y="2576466"/>
            <a:ext cx="7255645" cy="1594583"/>
          </a:xfrm>
          <a:prstGeom prst="rect">
            <a:avLst/>
          </a:prstGeom>
        </p:spPr>
      </p:pic>
      <p:pic>
        <p:nvPicPr>
          <p:cNvPr id="9" name="Immagine 8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0FEC958B-86EA-440C-2217-FFDC241E4A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7"/>
          <a:stretch/>
        </p:blipFill>
        <p:spPr>
          <a:xfrm>
            <a:off x="119336" y="4725144"/>
            <a:ext cx="7326294" cy="1333616"/>
          </a:xfrm>
          <a:prstGeom prst="rect">
            <a:avLst/>
          </a:prstGeom>
        </p:spPr>
      </p:pic>
      <p:pic>
        <p:nvPicPr>
          <p:cNvPr id="11" name="Immagine 10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A1BFB6D8-B5FF-09A0-594D-15FE666DA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388" y="1222357"/>
            <a:ext cx="2518539" cy="892395"/>
          </a:xfrm>
          <a:prstGeom prst="rect">
            <a:avLst/>
          </a:prstGeom>
        </p:spPr>
      </p:pic>
      <p:pic>
        <p:nvPicPr>
          <p:cNvPr id="13" name="Immagine 12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E77C1C68-4221-FE3B-BDD8-C65D552B4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482" y="1208101"/>
            <a:ext cx="2446890" cy="89239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6146808-C0C0-DF25-FEE7-133126019B7E}"/>
              </a:ext>
            </a:extLst>
          </p:cNvPr>
          <p:cNvSpPr txBox="1"/>
          <p:nvPr/>
        </p:nvSpPr>
        <p:spPr>
          <a:xfrm>
            <a:off x="1414482" y="875952"/>
            <a:ext cx="259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Node resources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B278CD7-54A6-866B-F150-28A86660DA86}"/>
              </a:ext>
            </a:extLst>
          </p:cNvPr>
          <p:cNvSpPr txBox="1"/>
          <p:nvPr/>
        </p:nvSpPr>
        <p:spPr>
          <a:xfrm>
            <a:off x="3832794" y="853025"/>
            <a:ext cx="291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Backpropagation resources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922C6C2-2DBA-E07A-DE8C-BF271CD1D31B}"/>
              </a:ext>
            </a:extLst>
          </p:cNvPr>
          <p:cNvSpPr txBox="1"/>
          <p:nvPr/>
        </p:nvSpPr>
        <p:spPr>
          <a:xfrm>
            <a:off x="244830" y="2241999"/>
            <a:ext cx="300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Backpropagation synthesis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F003D50-C510-5DD0-86CC-9BC045CD589A}"/>
              </a:ext>
            </a:extLst>
          </p:cNvPr>
          <p:cNvSpPr txBox="1"/>
          <p:nvPr/>
        </p:nvSpPr>
        <p:spPr>
          <a:xfrm>
            <a:off x="316838" y="4323451"/>
            <a:ext cx="300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Node synthesis</a:t>
            </a:r>
          </a:p>
        </p:txBody>
      </p:sp>
      <p:sp>
        <p:nvSpPr>
          <p:cNvPr id="6" name="Segnaposto testo 1">
            <a:extLst>
              <a:ext uri="{FF2B5EF4-FFF2-40B4-BE49-F238E27FC236}">
                <a16:creationId xmlns:a16="http://schemas.microsoft.com/office/drawing/2014/main" id="{96C7E34A-FB4B-CCBB-1AAB-4A270C06B402}"/>
              </a:ext>
            </a:extLst>
          </p:cNvPr>
          <p:cNvSpPr txBox="1">
            <a:spLocks/>
          </p:cNvSpPr>
          <p:nvPr/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BD2B0B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FPGA Neural Network synthesis and resource estimation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B0338AE-809F-6218-A23D-AA3DD86FA49C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5B8A9068-D3C9-F882-D1E3-F16F9CE5A60C}"/>
              </a:ext>
            </a:extLst>
          </p:cNvPr>
          <p:cNvGraphicFramePr>
            <a:graphicFrameLocks noGrp="1"/>
          </p:cNvGraphicFramePr>
          <p:nvPr/>
        </p:nvGraphicFramePr>
        <p:xfrm>
          <a:off x="10310435" y="2095967"/>
          <a:ext cx="1314704" cy="11692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149">
                  <a:extLst>
                    <a:ext uri="{9D8B030D-6E8A-4147-A177-3AD203B41FA5}">
                      <a16:colId xmlns:a16="http://schemas.microsoft.com/office/drawing/2014/main" val="4153407162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2800259114"/>
                    </a:ext>
                  </a:extLst>
                </a:gridCol>
              </a:tblGrid>
              <a:tr h="389763">
                <a:tc>
                  <a:txBody>
                    <a:bodyPr/>
                    <a:lstStyle/>
                    <a:p>
                      <a:r>
                        <a:rPr lang="en-GB" dirty="0"/>
                        <a:t>LUTs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528659"/>
                  </a:ext>
                </a:extLst>
              </a:tr>
              <a:tr h="389763">
                <a:tc>
                  <a:txBody>
                    <a:bodyPr/>
                    <a:lstStyle/>
                    <a:p>
                      <a:r>
                        <a:rPr lang="en-GB" dirty="0"/>
                        <a:t>FFs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980359"/>
                  </a:ext>
                </a:extLst>
              </a:tr>
              <a:tr h="389763">
                <a:tc>
                  <a:txBody>
                    <a:bodyPr/>
                    <a:lstStyle/>
                    <a:p>
                      <a:r>
                        <a:rPr lang="en-GB" dirty="0"/>
                        <a:t>DSPs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781136"/>
                  </a:ext>
                </a:extLst>
              </a:tr>
            </a:tbl>
          </a:graphicData>
        </a:graphic>
      </p:graphicFrame>
      <p:sp>
        <p:nvSpPr>
          <p:cNvPr id="10" name="Ovale 9">
            <a:extLst>
              <a:ext uri="{FF2B5EF4-FFF2-40B4-BE49-F238E27FC236}">
                <a16:creationId xmlns:a16="http://schemas.microsoft.com/office/drawing/2014/main" id="{A9E2D24F-FABE-F8EE-26DD-CD3F3AC5C8D6}"/>
              </a:ext>
            </a:extLst>
          </p:cNvPr>
          <p:cNvSpPr/>
          <p:nvPr/>
        </p:nvSpPr>
        <p:spPr>
          <a:xfrm>
            <a:off x="5287934" y="2378890"/>
            <a:ext cx="873526" cy="1817311"/>
          </a:xfrm>
          <a:prstGeom prst="ellipse">
            <a:avLst/>
          </a:prstGeom>
          <a:noFill/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23096F5D-1C93-4ADF-E1AD-D79B929DD3FB}"/>
              </a:ext>
            </a:extLst>
          </p:cNvPr>
          <p:cNvSpPr/>
          <p:nvPr/>
        </p:nvSpPr>
        <p:spPr>
          <a:xfrm>
            <a:off x="5372613" y="4561926"/>
            <a:ext cx="873526" cy="1817311"/>
          </a:xfrm>
          <a:prstGeom prst="ellipse">
            <a:avLst/>
          </a:prstGeom>
          <a:noFill/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7B546E6-CB00-1DDA-1175-DC365AE3EBF1}"/>
              </a:ext>
            </a:extLst>
          </p:cNvPr>
          <p:cNvSpPr/>
          <p:nvPr/>
        </p:nvSpPr>
        <p:spPr>
          <a:xfrm>
            <a:off x="10441160" y="5572214"/>
            <a:ext cx="1631504" cy="1241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314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A8B84AB-B44D-8087-08C3-5846B97936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FPGA preliminary simulation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560A65-7BB3-D805-A2C9-8228E402E9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58174" y="476674"/>
            <a:ext cx="5568949" cy="4680520"/>
          </a:xfrm>
        </p:spPr>
        <p:txBody>
          <a:bodyPr/>
          <a:lstStyle/>
          <a:p>
            <a:r>
              <a:rPr lang="en-GB" b="1" dirty="0"/>
              <a:t>Node simulation</a:t>
            </a:r>
          </a:p>
          <a:p>
            <a:r>
              <a:rPr lang="en-GB" dirty="0"/>
              <a:t>      Python run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DF3C8A35-6742-E66E-A0CA-3153E0EFCBEC}"/>
              </a:ext>
            </a:extLst>
          </p:cNvPr>
          <p:cNvSpPr txBox="1">
            <a:spLocks/>
          </p:cNvSpPr>
          <p:nvPr/>
        </p:nvSpPr>
        <p:spPr>
          <a:xfrm>
            <a:off x="6096000" y="1412875"/>
            <a:ext cx="5568949" cy="43203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8" name="Immagine 7" descr="Immagine che contiene testo, schermata, schermo, software&#10;&#10;Descrizione generata automaticamente">
            <a:extLst>
              <a:ext uri="{FF2B5EF4-FFF2-40B4-BE49-F238E27FC236}">
                <a16:creationId xmlns:a16="http://schemas.microsoft.com/office/drawing/2014/main" id="{A94BB2E7-1E1E-12AE-5833-92EFB7CA03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10" t="13718" r="26873" b="64431"/>
          <a:stretch/>
        </p:blipFill>
        <p:spPr>
          <a:xfrm>
            <a:off x="7891257" y="759954"/>
            <a:ext cx="1793374" cy="493492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EDD63F8-2BC2-6EF4-9905-FDCE71A5E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795" y="1230382"/>
            <a:ext cx="1144452" cy="4464496"/>
          </a:xfrm>
          <a:prstGeom prst="rect">
            <a:avLst/>
          </a:prstGeom>
        </p:spPr>
      </p:pic>
      <p:pic>
        <p:nvPicPr>
          <p:cNvPr id="14" name="Elemento grafico 13" descr="Badge Tick1 con riempimento a tinta unita">
            <a:extLst>
              <a:ext uri="{FF2B5EF4-FFF2-40B4-BE49-F238E27FC236}">
                <a16:creationId xmlns:a16="http://schemas.microsoft.com/office/drawing/2014/main" id="{E2774196-2F34-AFC6-143D-0D2AC7BFD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94875" y="220872"/>
            <a:ext cx="914400" cy="9144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AB371A28-9AD9-78F5-BDCA-A292E6A34C7C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90505FD-FF96-D2F1-E02B-BD81F74A1EBE}"/>
              </a:ext>
            </a:extLst>
          </p:cNvPr>
          <p:cNvSpPr txBox="1"/>
          <p:nvPr/>
        </p:nvSpPr>
        <p:spPr>
          <a:xfrm>
            <a:off x="1127448" y="1796255"/>
            <a:ext cx="41452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16 nodes implemented both in python and on the FPGA.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Same input and weights were given to the nodes in python and on the FPGA.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Exactly the same results were obtained.</a:t>
            </a:r>
          </a:p>
          <a:p>
            <a:pPr algn="just"/>
            <a:endParaRPr lang="en-GB" dirty="0"/>
          </a:p>
          <a:p>
            <a:pPr algn="ctr"/>
            <a:r>
              <a:rPr lang="en-GB" b="1" dirty="0"/>
              <a:t>Mathematical syntax has been correctly implemented on the FPGA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4FBC107-9E93-0CC5-5972-87F25A7B40C4}"/>
              </a:ext>
            </a:extLst>
          </p:cNvPr>
          <p:cNvSpPr/>
          <p:nvPr/>
        </p:nvSpPr>
        <p:spPr>
          <a:xfrm>
            <a:off x="10441160" y="5572214"/>
            <a:ext cx="1631504" cy="1241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266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29C047B-FDA6-12C1-6242-7D6023D839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Time estimates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4718B750-9732-AC58-91E9-25B5EA23067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r>
                  <a:rPr lang="en-GB" b="1" dirty="0"/>
                  <a:t>200 MHz </a:t>
                </a:r>
                <a:r>
                  <a:rPr lang="en-GB" dirty="0"/>
                  <a:t>targeted </a:t>
                </a:r>
                <a:r>
                  <a:rPr lang="en-GB" b="1" dirty="0"/>
                  <a:t>clock frequency</a:t>
                </a:r>
                <a:r>
                  <a:rPr lang="en-GB" dirty="0"/>
                  <a:t>, feasible based on synthesis results</a:t>
                </a:r>
              </a:p>
              <a:p>
                <a:endParaRPr lang="en-GB" b="1" dirty="0"/>
              </a:p>
              <a:p>
                <a:r>
                  <a:rPr lang="en-GB" dirty="0"/>
                  <a:t>The network is trained with 250 Millions simulated data: </a:t>
                </a:r>
              </a:p>
              <a:p>
                <a:pPr marL="57150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250M forward passes, each pass taking </a:t>
                </a:r>
                <a:r>
                  <a:rPr lang="en-GB" u="sng" dirty="0"/>
                  <a:t>56 clock cycles </a:t>
                </a:r>
              </a:p>
              <a:p>
                <a:pPr marL="285750"/>
                <a:r>
                  <a:rPr lang="en-GB" dirty="0"/>
                  <a:t>               </a:t>
                </a:r>
                <a:r>
                  <a:rPr lang="en-GB" sz="1400" dirty="0"/>
                  <a:t>16 nodes</a:t>
                </a:r>
              </a:p>
              <a:p>
                <a:pPr marL="285750">
                  <a:spcBef>
                    <a:spcPts val="0"/>
                  </a:spcBef>
                </a:pPr>
                <a:r>
                  <a:rPr lang="en-GB" sz="1400" dirty="0"/>
                  <a:t>                    16 nodes</a:t>
                </a:r>
                <a:br>
                  <a:rPr lang="en-GB" sz="1400" dirty="0"/>
                </a:br>
                <a:r>
                  <a:rPr lang="en-GB" sz="1400" dirty="0"/>
                  <a:t>                          … </a:t>
                </a:r>
              </a:p>
              <a:p>
                <a:pPr marL="285750"/>
                <a:endParaRPr lang="en-GB" dirty="0"/>
              </a:p>
              <a:p>
                <a:pPr marL="57150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bg1">
                        <a:lumMod val="85000"/>
                      </a:schemeClr>
                    </a:solidFill>
                  </a:rPr>
                  <a:t>250M backpropagations, each pass taking </a:t>
                </a:r>
                <a:r>
                  <a:rPr lang="en-GB" u="sng" dirty="0">
                    <a:solidFill>
                      <a:schemeClr val="bg1">
                        <a:lumMod val="85000"/>
                      </a:schemeClr>
                    </a:solidFill>
                  </a:rPr>
                  <a:t>104 clock cycles</a:t>
                </a:r>
              </a:p>
              <a:p>
                <a:pPr marL="285750"/>
                <a:r>
                  <a:rPr lang="en-GB" dirty="0">
                    <a:solidFill>
                      <a:schemeClr val="bg1">
                        <a:lumMod val="85000"/>
                      </a:schemeClr>
                    </a:solidFill>
                  </a:rPr>
                  <a:t>              </a:t>
                </a:r>
                <a:r>
                  <a:rPr lang="en-GB" sz="1400" dirty="0">
                    <a:solidFill>
                      <a:schemeClr val="bg1">
                        <a:lumMod val="85000"/>
                      </a:schemeClr>
                    </a:solidFill>
                  </a:rPr>
                  <a:t>32-16 backprop</a:t>
                </a:r>
                <a:br>
                  <a:rPr lang="en-GB" sz="1400" dirty="0">
                    <a:solidFill>
                      <a:schemeClr val="bg1">
                        <a:lumMod val="85000"/>
                      </a:schemeClr>
                    </a:solidFill>
                  </a:rPr>
                </a:br>
                <a:r>
                  <a:rPr lang="en-GB" sz="1400" dirty="0">
                    <a:solidFill>
                      <a:schemeClr val="bg1">
                        <a:lumMod val="85000"/>
                      </a:schemeClr>
                    </a:solidFill>
                  </a:rPr>
                  <a:t>                   32-16 backprop</a:t>
                </a:r>
              </a:p>
              <a:p>
                <a:pPr marL="285750"/>
                <a:r>
                  <a:rPr lang="en-GB" sz="1400" dirty="0">
                    <a:solidFill>
                      <a:schemeClr val="bg1">
                        <a:lumMod val="85000"/>
                      </a:schemeClr>
                    </a:solidFill>
                  </a:rPr>
                  <a:t>                           …</a:t>
                </a:r>
              </a:p>
              <a:p>
                <a:pPr marL="285750"/>
                <a:endParaRPr lang="en-GB" sz="14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r>
                  <a:rPr lang="en-GB" dirty="0">
                    <a:solidFill>
                      <a:schemeClr val="bg1">
                        <a:lumMod val="85000"/>
                      </a:schemeClr>
                    </a:solidFill>
                  </a:rPr>
                  <a:t>Total latency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it-IT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it-IT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250</m:t>
                                </m:r>
                              </m:e>
                              <m:sup>
                                <m:r>
                                  <a:rPr lang="it-IT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it-IT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000</m:t>
                                </m:r>
                              </m:e>
                              <m:sup>
                                <m:r>
                                  <a:rPr lang="it-IT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it-IT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000∙</m:t>
                            </m:r>
                            <m:d>
                              <m:dPr>
                                <m:ctrlPr>
                                  <a:rPr lang="it-IT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56+104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it-IT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=200 </m:t>
                    </m:r>
                    <m:r>
                      <m:rPr>
                        <m:sty m:val="p"/>
                      </m:rPr>
                      <a:rPr lang="it-IT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it-IT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it-IT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PCIe</m:t>
                    </m:r>
                  </m:oMath>
                </a14:m>
                <a:endParaRPr lang="en-GB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4718B750-9732-AC58-91E9-25B5EA2306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434" t="-847" b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Elaborazione alternativa 12">
            <a:extLst>
              <a:ext uri="{FF2B5EF4-FFF2-40B4-BE49-F238E27FC236}">
                <a16:creationId xmlns:a16="http://schemas.microsoft.com/office/drawing/2014/main" id="{1523E655-FB06-0B9E-C19F-69A3141474CA}"/>
              </a:ext>
            </a:extLst>
          </p:cNvPr>
          <p:cNvSpPr/>
          <p:nvPr/>
        </p:nvSpPr>
        <p:spPr>
          <a:xfrm>
            <a:off x="3427034" y="2787226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Elaborazione alternativa 13">
            <a:extLst>
              <a:ext uri="{FF2B5EF4-FFF2-40B4-BE49-F238E27FC236}">
                <a16:creationId xmlns:a16="http://schemas.microsoft.com/office/drawing/2014/main" id="{A59DA857-1ECD-74E2-8A9C-CA32AC570631}"/>
              </a:ext>
            </a:extLst>
          </p:cNvPr>
          <p:cNvSpPr/>
          <p:nvPr/>
        </p:nvSpPr>
        <p:spPr>
          <a:xfrm>
            <a:off x="3211312" y="2787226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Elaborazione alternativa 14">
            <a:extLst>
              <a:ext uri="{FF2B5EF4-FFF2-40B4-BE49-F238E27FC236}">
                <a16:creationId xmlns:a16="http://schemas.microsoft.com/office/drawing/2014/main" id="{6D333598-BF80-E978-A1F4-89D480203A1A}"/>
              </a:ext>
            </a:extLst>
          </p:cNvPr>
          <p:cNvSpPr/>
          <p:nvPr/>
        </p:nvSpPr>
        <p:spPr>
          <a:xfrm>
            <a:off x="2995590" y="2787226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Elaborazione alternativa 15">
            <a:extLst>
              <a:ext uri="{FF2B5EF4-FFF2-40B4-BE49-F238E27FC236}">
                <a16:creationId xmlns:a16="http://schemas.microsoft.com/office/drawing/2014/main" id="{E6776BEE-036F-B09C-4762-BA4D18486D90}"/>
              </a:ext>
            </a:extLst>
          </p:cNvPr>
          <p:cNvSpPr/>
          <p:nvPr/>
        </p:nvSpPr>
        <p:spPr>
          <a:xfrm>
            <a:off x="2776457" y="2787226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Elaborazione alternativa 16">
            <a:extLst>
              <a:ext uri="{FF2B5EF4-FFF2-40B4-BE49-F238E27FC236}">
                <a16:creationId xmlns:a16="http://schemas.microsoft.com/office/drawing/2014/main" id="{4B14FD56-9B8B-8568-2C0D-C6BA38AFA018}"/>
              </a:ext>
            </a:extLst>
          </p:cNvPr>
          <p:cNvSpPr/>
          <p:nvPr/>
        </p:nvSpPr>
        <p:spPr>
          <a:xfrm>
            <a:off x="3643058" y="3003250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alternativa 17">
            <a:extLst>
              <a:ext uri="{FF2B5EF4-FFF2-40B4-BE49-F238E27FC236}">
                <a16:creationId xmlns:a16="http://schemas.microsoft.com/office/drawing/2014/main" id="{1AC63FD3-FB5E-11DB-CA19-A6E0E4C553DF}"/>
              </a:ext>
            </a:extLst>
          </p:cNvPr>
          <p:cNvSpPr/>
          <p:nvPr/>
        </p:nvSpPr>
        <p:spPr>
          <a:xfrm>
            <a:off x="3427336" y="3003250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Elaborazione alternativa 18">
            <a:extLst>
              <a:ext uri="{FF2B5EF4-FFF2-40B4-BE49-F238E27FC236}">
                <a16:creationId xmlns:a16="http://schemas.microsoft.com/office/drawing/2014/main" id="{20B20AAC-07DD-3E39-F931-21CA34985856}"/>
              </a:ext>
            </a:extLst>
          </p:cNvPr>
          <p:cNvSpPr/>
          <p:nvPr/>
        </p:nvSpPr>
        <p:spPr>
          <a:xfrm>
            <a:off x="3211614" y="3003250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Elaborazione alternativa 19">
            <a:extLst>
              <a:ext uri="{FF2B5EF4-FFF2-40B4-BE49-F238E27FC236}">
                <a16:creationId xmlns:a16="http://schemas.microsoft.com/office/drawing/2014/main" id="{9376B352-234A-8DA5-366D-778C52F6FED6}"/>
              </a:ext>
            </a:extLst>
          </p:cNvPr>
          <p:cNvSpPr/>
          <p:nvPr/>
        </p:nvSpPr>
        <p:spPr>
          <a:xfrm>
            <a:off x="2992481" y="3003250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Elaborazione alternativa 20">
            <a:extLst>
              <a:ext uri="{FF2B5EF4-FFF2-40B4-BE49-F238E27FC236}">
                <a16:creationId xmlns:a16="http://schemas.microsoft.com/office/drawing/2014/main" id="{FDD0A3B1-BEDF-A97F-6BE9-E127F8B3CA91}"/>
              </a:ext>
            </a:extLst>
          </p:cNvPr>
          <p:cNvSpPr/>
          <p:nvPr/>
        </p:nvSpPr>
        <p:spPr>
          <a:xfrm>
            <a:off x="3859082" y="3219274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Elaborazione alternativa 21">
            <a:extLst>
              <a:ext uri="{FF2B5EF4-FFF2-40B4-BE49-F238E27FC236}">
                <a16:creationId xmlns:a16="http://schemas.microsoft.com/office/drawing/2014/main" id="{112D1F9E-D4E3-5F48-3CC0-DB13A1793A3B}"/>
              </a:ext>
            </a:extLst>
          </p:cNvPr>
          <p:cNvSpPr/>
          <p:nvPr/>
        </p:nvSpPr>
        <p:spPr>
          <a:xfrm>
            <a:off x="3643360" y="3219274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Elaborazione alternativa 22">
            <a:extLst>
              <a:ext uri="{FF2B5EF4-FFF2-40B4-BE49-F238E27FC236}">
                <a16:creationId xmlns:a16="http://schemas.microsoft.com/office/drawing/2014/main" id="{3669680C-42E4-0F1B-30C3-B7A2D83FAD63}"/>
              </a:ext>
            </a:extLst>
          </p:cNvPr>
          <p:cNvSpPr/>
          <p:nvPr/>
        </p:nvSpPr>
        <p:spPr>
          <a:xfrm>
            <a:off x="3427638" y="3219274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Elaborazione alternativa 23">
            <a:extLst>
              <a:ext uri="{FF2B5EF4-FFF2-40B4-BE49-F238E27FC236}">
                <a16:creationId xmlns:a16="http://schemas.microsoft.com/office/drawing/2014/main" id="{42383553-33B5-F2C2-A667-053E9AD49DC7}"/>
              </a:ext>
            </a:extLst>
          </p:cNvPr>
          <p:cNvSpPr/>
          <p:nvPr/>
        </p:nvSpPr>
        <p:spPr>
          <a:xfrm>
            <a:off x="3208505" y="3219274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C8F0CC6F-B2EA-4F75-4509-E7765B9DC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653" y="529326"/>
            <a:ext cx="4511257" cy="3043739"/>
          </a:xfrm>
          <a:prstGeom prst="rect">
            <a:avLst/>
          </a:prstGeom>
        </p:spPr>
      </p:pic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A9EB3921-6FF9-1AE1-AA71-5D656D3C5422}"/>
              </a:ext>
            </a:extLst>
          </p:cNvPr>
          <p:cNvCxnSpPr/>
          <p:nvPr/>
        </p:nvCxnSpPr>
        <p:spPr>
          <a:xfrm>
            <a:off x="7536160" y="3645024"/>
            <a:ext cx="4032448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9" name="Immagine 38">
            <a:extLst>
              <a:ext uri="{FF2B5EF4-FFF2-40B4-BE49-F238E27FC236}">
                <a16:creationId xmlns:a16="http://schemas.microsoft.com/office/drawing/2014/main" id="{CDB664FE-40A4-91F1-4DF2-1C79B3368BF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1823888" y="5689613"/>
            <a:ext cx="3200677" cy="396274"/>
          </a:xfrm>
          <a:prstGeom prst="rect">
            <a:avLst/>
          </a:prstGeom>
        </p:spPr>
      </p:pic>
      <p:sp>
        <p:nvSpPr>
          <p:cNvPr id="6" name="Elaborazione alternativa 5">
            <a:extLst>
              <a:ext uri="{FF2B5EF4-FFF2-40B4-BE49-F238E27FC236}">
                <a16:creationId xmlns:a16="http://schemas.microsoft.com/office/drawing/2014/main" id="{4F7F870C-974A-77F0-31D5-41943BB83F07}"/>
              </a:ext>
            </a:extLst>
          </p:cNvPr>
          <p:cNvSpPr/>
          <p:nvPr/>
        </p:nvSpPr>
        <p:spPr>
          <a:xfrm>
            <a:off x="4741266" y="3003250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155AE77-9E99-6749-6265-7B192AB46B3E}"/>
              </a:ext>
            </a:extLst>
          </p:cNvPr>
          <p:cNvSpPr txBox="1"/>
          <p:nvPr/>
        </p:nvSpPr>
        <p:spPr>
          <a:xfrm>
            <a:off x="5014948" y="2957373"/>
            <a:ext cx="1401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1 clock </a:t>
            </a:r>
            <a:r>
              <a:rPr lang="it-IT" sz="1400" dirty="0" err="1"/>
              <a:t>cycle</a:t>
            </a:r>
            <a:endParaRPr lang="it-IT" sz="140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463E500-95FE-558B-3603-37E286E601CC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aborazione alternativa 8">
            <a:extLst>
              <a:ext uri="{FF2B5EF4-FFF2-40B4-BE49-F238E27FC236}">
                <a16:creationId xmlns:a16="http://schemas.microsoft.com/office/drawing/2014/main" id="{686E0692-F395-0F70-4442-D10296F3CD6F}"/>
              </a:ext>
            </a:extLst>
          </p:cNvPr>
          <p:cNvSpPr/>
          <p:nvPr/>
        </p:nvSpPr>
        <p:spPr>
          <a:xfrm>
            <a:off x="3366857" y="4225354"/>
            <a:ext cx="216024" cy="216024"/>
          </a:xfrm>
          <a:prstGeom prst="flowChartAlternateProcess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Elaborazione alternativa 9">
            <a:extLst>
              <a:ext uri="{FF2B5EF4-FFF2-40B4-BE49-F238E27FC236}">
                <a16:creationId xmlns:a16="http://schemas.microsoft.com/office/drawing/2014/main" id="{FA592056-B5F0-C1B0-9110-750BD68D1E74}"/>
              </a:ext>
            </a:extLst>
          </p:cNvPr>
          <p:cNvSpPr/>
          <p:nvPr/>
        </p:nvSpPr>
        <p:spPr>
          <a:xfrm>
            <a:off x="3151135" y="4225354"/>
            <a:ext cx="216024" cy="216024"/>
          </a:xfrm>
          <a:prstGeom prst="flowChartAlternateProcess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Elaborazione alternativa 10">
            <a:extLst>
              <a:ext uri="{FF2B5EF4-FFF2-40B4-BE49-F238E27FC236}">
                <a16:creationId xmlns:a16="http://schemas.microsoft.com/office/drawing/2014/main" id="{277FE53F-B56E-DC87-108F-BF81AAA10664}"/>
              </a:ext>
            </a:extLst>
          </p:cNvPr>
          <p:cNvSpPr/>
          <p:nvPr/>
        </p:nvSpPr>
        <p:spPr>
          <a:xfrm>
            <a:off x="2932002" y="4225354"/>
            <a:ext cx="216024" cy="216024"/>
          </a:xfrm>
          <a:prstGeom prst="flowChartAlternateProcess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Elaborazione alternativa 11">
            <a:extLst>
              <a:ext uri="{FF2B5EF4-FFF2-40B4-BE49-F238E27FC236}">
                <a16:creationId xmlns:a16="http://schemas.microsoft.com/office/drawing/2014/main" id="{DF65D402-BDA0-B863-17F6-352E933152E0}"/>
              </a:ext>
            </a:extLst>
          </p:cNvPr>
          <p:cNvSpPr/>
          <p:nvPr/>
        </p:nvSpPr>
        <p:spPr>
          <a:xfrm>
            <a:off x="3582881" y="4441378"/>
            <a:ext cx="216024" cy="216024"/>
          </a:xfrm>
          <a:prstGeom prst="flowChartAlternateProcess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Elaborazione alternativa 24">
            <a:extLst>
              <a:ext uri="{FF2B5EF4-FFF2-40B4-BE49-F238E27FC236}">
                <a16:creationId xmlns:a16="http://schemas.microsoft.com/office/drawing/2014/main" id="{E9279CB2-DBBD-70B1-EC25-BDF7D54D4556}"/>
              </a:ext>
            </a:extLst>
          </p:cNvPr>
          <p:cNvSpPr/>
          <p:nvPr/>
        </p:nvSpPr>
        <p:spPr>
          <a:xfrm>
            <a:off x="3367159" y="4441378"/>
            <a:ext cx="216024" cy="216024"/>
          </a:xfrm>
          <a:prstGeom prst="flowChartAlternateProcess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Elaborazione alternativa 28">
            <a:extLst>
              <a:ext uri="{FF2B5EF4-FFF2-40B4-BE49-F238E27FC236}">
                <a16:creationId xmlns:a16="http://schemas.microsoft.com/office/drawing/2014/main" id="{508C7FBD-3DFA-C7CC-BDA2-C3E35A971D8B}"/>
              </a:ext>
            </a:extLst>
          </p:cNvPr>
          <p:cNvSpPr/>
          <p:nvPr/>
        </p:nvSpPr>
        <p:spPr>
          <a:xfrm>
            <a:off x="3148026" y="4441378"/>
            <a:ext cx="216024" cy="216024"/>
          </a:xfrm>
          <a:prstGeom prst="flowChartAlternateProcess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Elaborazione alternativa 32">
            <a:extLst>
              <a:ext uri="{FF2B5EF4-FFF2-40B4-BE49-F238E27FC236}">
                <a16:creationId xmlns:a16="http://schemas.microsoft.com/office/drawing/2014/main" id="{4A37B8EE-84C1-C0F2-B6D0-B132D197606B}"/>
              </a:ext>
            </a:extLst>
          </p:cNvPr>
          <p:cNvSpPr/>
          <p:nvPr/>
        </p:nvSpPr>
        <p:spPr>
          <a:xfrm>
            <a:off x="3807537" y="4657402"/>
            <a:ext cx="216024" cy="216024"/>
          </a:xfrm>
          <a:prstGeom prst="flowChartAlternateProcess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Elaborazione alternativa 39">
            <a:extLst>
              <a:ext uri="{FF2B5EF4-FFF2-40B4-BE49-F238E27FC236}">
                <a16:creationId xmlns:a16="http://schemas.microsoft.com/office/drawing/2014/main" id="{BA1B212E-3964-A92C-E853-5F32619AC059}"/>
              </a:ext>
            </a:extLst>
          </p:cNvPr>
          <p:cNvSpPr/>
          <p:nvPr/>
        </p:nvSpPr>
        <p:spPr>
          <a:xfrm>
            <a:off x="3583183" y="4657402"/>
            <a:ext cx="216024" cy="216024"/>
          </a:xfrm>
          <a:prstGeom prst="flowChartAlternateProcess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Elaborazione alternativa 40">
            <a:extLst>
              <a:ext uri="{FF2B5EF4-FFF2-40B4-BE49-F238E27FC236}">
                <a16:creationId xmlns:a16="http://schemas.microsoft.com/office/drawing/2014/main" id="{95ED6FB8-454B-A113-62AB-ECCA2339440F}"/>
              </a:ext>
            </a:extLst>
          </p:cNvPr>
          <p:cNvSpPr/>
          <p:nvPr/>
        </p:nvSpPr>
        <p:spPr>
          <a:xfrm>
            <a:off x="3364050" y="4657402"/>
            <a:ext cx="216024" cy="216024"/>
          </a:xfrm>
          <a:prstGeom prst="flowChartAlternateProcess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Elaborazione alternativa 41">
            <a:extLst>
              <a:ext uri="{FF2B5EF4-FFF2-40B4-BE49-F238E27FC236}">
                <a16:creationId xmlns:a16="http://schemas.microsoft.com/office/drawing/2014/main" id="{03F40260-7A34-AD89-AA93-4B70CE409B6C}"/>
              </a:ext>
            </a:extLst>
          </p:cNvPr>
          <p:cNvSpPr/>
          <p:nvPr/>
        </p:nvSpPr>
        <p:spPr>
          <a:xfrm>
            <a:off x="4741266" y="4443410"/>
            <a:ext cx="216024" cy="216024"/>
          </a:xfrm>
          <a:prstGeom prst="flowChartAlternateProcess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5C8E7753-2217-1877-8B24-CAA949CC0269}"/>
              </a:ext>
            </a:extLst>
          </p:cNvPr>
          <p:cNvSpPr txBox="1"/>
          <p:nvPr/>
        </p:nvSpPr>
        <p:spPr>
          <a:xfrm>
            <a:off x="5014948" y="4397533"/>
            <a:ext cx="1401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>
                    <a:lumMod val="85000"/>
                  </a:schemeClr>
                </a:solidFill>
              </a:rPr>
              <a:t>1 clock </a:t>
            </a:r>
            <a:r>
              <a:rPr lang="it-IT" sz="1400" dirty="0" err="1">
                <a:solidFill>
                  <a:schemeClr val="bg1">
                    <a:lumMod val="85000"/>
                  </a:schemeClr>
                </a:solidFill>
              </a:rPr>
              <a:t>cycle</a:t>
            </a:r>
            <a:endParaRPr lang="it-IT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52D43D12-A5C5-2332-31EA-2850E7F9D255}"/>
              </a:ext>
            </a:extLst>
          </p:cNvPr>
          <p:cNvSpPr/>
          <p:nvPr/>
        </p:nvSpPr>
        <p:spPr>
          <a:xfrm>
            <a:off x="10441160" y="5572214"/>
            <a:ext cx="1631504" cy="1241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731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29C047B-FDA6-12C1-6242-7D6023D839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Time estimates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4718B750-9732-AC58-91E9-25B5EA23067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r>
                  <a:rPr lang="en-GB" b="1" dirty="0"/>
                  <a:t>200 MHz </a:t>
                </a:r>
                <a:r>
                  <a:rPr lang="en-GB" dirty="0"/>
                  <a:t>targeted </a:t>
                </a:r>
                <a:r>
                  <a:rPr lang="en-GB" b="1" dirty="0"/>
                  <a:t>clock frequency</a:t>
                </a:r>
                <a:r>
                  <a:rPr lang="en-GB" dirty="0"/>
                  <a:t>, feasible based on synthesis results</a:t>
                </a:r>
              </a:p>
              <a:p>
                <a:endParaRPr lang="en-GB" b="1" dirty="0"/>
              </a:p>
              <a:p>
                <a:r>
                  <a:rPr lang="en-GB" dirty="0"/>
                  <a:t>The network is trained with 250 Millions simulated data: </a:t>
                </a:r>
              </a:p>
              <a:p>
                <a:pPr marL="57150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250M forward passes, each pass taking </a:t>
                </a:r>
                <a:r>
                  <a:rPr lang="en-GB" u="sng" dirty="0"/>
                  <a:t>56 clock cycles </a:t>
                </a:r>
              </a:p>
              <a:p>
                <a:pPr marL="285750"/>
                <a:r>
                  <a:rPr lang="en-GB" dirty="0"/>
                  <a:t>               </a:t>
                </a:r>
                <a:r>
                  <a:rPr lang="en-GB" sz="1400" dirty="0"/>
                  <a:t>16 nodes</a:t>
                </a:r>
              </a:p>
              <a:p>
                <a:pPr marL="285750">
                  <a:spcBef>
                    <a:spcPts val="0"/>
                  </a:spcBef>
                </a:pPr>
                <a:r>
                  <a:rPr lang="en-GB" sz="1400" dirty="0"/>
                  <a:t>                    16 nodes</a:t>
                </a:r>
                <a:br>
                  <a:rPr lang="en-GB" sz="1400" dirty="0"/>
                </a:br>
                <a:r>
                  <a:rPr lang="en-GB" sz="1400" dirty="0"/>
                  <a:t>                          … </a:t>
                </a:r>
              </a:p>
              <a:p>
                <a:pPr marL="285750"/>
                <a:endParaRPr lang="en-GB" dirty="0"/>
              </a:p>
              <a:p>
                <a:pPr marL="57150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250M backpropagations, each pass taking </a:t>
                </a:r>
                <a:r>
                  <a:rPr lang="en-GB" u="sng" dirty="0"/>
                  <a:t>104 clock cycles</a:t>
                </a:r>
              </a:p>
              <a:p>
                <a:pPr marL="285750"/>
                <a:r>
                  <a:rPr lang="en-GB" dirty="0"/>
                  <a:t>              </a:t>
                </a:r>
                <a:r>
                  <a:rPr lang="en-GB" sz="1400" dirty="0"/>
                  <a:t>32-16 backprop</a:t>
                </a:r>
                <a:br>
                  <a:rPr lang="en-GB" sz="1400" dirty="0"/>
                </a:br>
                <a:r>
                  <a:rPr lang="en-GB" sz="1400" dirty="0"/>
                  <a:t>                   32-16 backprop</a:t>
                </a:r>
              </a:p>
              <a:p>
                <a:pPr marL="285750"/>
                <a:r>
                  <a:rPr lang="en-GB" sz="1400" dirty="0"/>
                  <a:t>                           …</a:t>
                </a:r>
              </a:p>
              <a:p>
                <a:pPr marL="285750"/>
                <a:endParaRPr lang="en-GB" sz="1400" dirty="0"/>
              </a:p>
              <a:p>
                <a:r>
                  <a:rPr lang="en-GB" dirty="0">
                    <a:solidFill>
                      <a:schemeClr val="bg1">
                        <a:lumMod val="85000"/>
                      </a:schemeClr>
                    </a:solidFill>
                  </a:rPr>
                  <a:t>Total latency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it-IT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it-IT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250</m:t>
                                </m:r>
                              </m:e>
                              <m:sup>
                                <m:r>
                                  <a:rPr lang="it-IT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it-IT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000</m:t>
                                </m:r>
                              </m:e>
                              <m:sup>
                                <m:r>
                                  <a:rPr lang="it-IT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it-IT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000∙</m:t>
                            </m:r>
                            <m:d>
                              <m:dPr>
                                <m:ctrlPr>
                                  <a:rPr lang="it-IT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56+104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it-IT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=200 </m:t>
                    </m:r>
                    <m:r>
                      <m:rPr>
                        <m:sty m:val="p"/>
                      </m:rPr>
                      <a:rPr lang="it-IT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it-IT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it-IT" b="0" i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PCIe</m:t>
                    </m:r>
                  </m:oMath>
                </a14:m>
                <a:endParaRPr lang="en-GB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4718B750-9732-AC58-91E9-25B5EA2306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434" t="-847" b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Elaborazione alternativa 12">
            <a:extLst>
              <a:ext uri="{FF2B5EF4-FFF2-40B4-BE49-F238E27FC236}">
                <a16:creationId xmlns:a16="http://schemas.microsoft.com/office/drawing/2014/main" id="{1523E655-FB06-0B9E-C19F-69A3141474CA}"/>
              </a:ext>
            </a:extLst>
          </p:cNvPr>
          <p:cNvSpPr/>
          <p:nvPr/>
        </p:nvSpPr>
        <p:spPr>
          <a:xfrm>
            <a:off x="3427034" y="2787226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Elaborazione alternativa 13">
            <a:extLst>
              <a:ext uri="{FF2B5EF4-FFF2-40B4-BE49-F238E27FC236}">
                <a16:creationId xmlns:a16="http://schemas.microsoft.com/office/drawing/2014/main" id="{A59DA857-1ECD-74E2-8A9C-CA32AC570631}"/>
              </a:ext>
            </a:extLst>
          </p:cNvPr>
          <p:cNvSpPr/>
          <p:nvPr/>
        </p:nvSpPr>
        <p:spPr>
          <a:xfrm>
            <a:off x="3211312" y="2787226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Elaborazione alternativa 14">
            <a:extLst>
              <a:ext uri="{FF2B5EF4-FFF2-40B4-BE49-F238E27FC236}">
                <a16:creationId xmlns:a16="http://schemas.microsoft.com/office/drawing/2014/main" id="{6D333598-BF80-E978-A1F4-89D480203A1A}"/>
              </a:ext>
            </a:extLst>
          </p:cNvPr>
          <p:cNvSpPr/>
          <p:nvPr/>
        </p:nvSpPr>
        <p:spPr>
          <a:xfrm>
            <a:off x="2995590" y="2787226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Elaborazione alternativa 15">
            <a:extLst>
              <a:ext uri="{FF2B5EF4-FFF2-40B4-BE49-F238E27FC236}">
                <a16:creationId xmlns:a16="http://schemas.microsoft.com/office/drawing/2014/main" id="{E6776BEE-036F-B09C-4762-BA4D18486D90}"/>
              </a:ext>
            </a:extLst>
          </p:cNvPr>
          <p:cNvSpPr/>
          <p:nvPr/>
        </p:nvSpPr>
        <p:spPr>
          <a:xfrm>
            <a:off x="2776457" y="2787226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Elaborazione alternativa 16">
            <a:extLst>
              <a:ext uri="{FF2B5EF4-FFF2-40B4-BE49-F238E27FC236}">
                <a16:creationId xmlns:a16="http://schemas.microsoft.com/office/drawing/2014/main" id="{4B14FD56-9B8B-8568-2C0D-C6BA38AFA018}"/>
              </a:ext>
            </a:extLst>
          </p:cNvPr>
          <p:cNvSpPr/>
          <p:nvPr/>
        </p:nvSpPr>
        <p:spPr>
          <a:xfrm>
            <a:off x="3643058" y="3003250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alternativa 17">
            <a:extLst>
              <a:ext uri="{FF2B5EF4-FFF2-40B4-BE49-F238E27FC236}">
                <a16:creationId xmlns:a16="http://schemas.microsoft.com/office/drawing/2014/main" id="{1AC63FD3-FB5E-11DB-CA19-A6E0E4C553DF}"/>
              </a:ext>
            </a:extLst>
          </p:cNvPr>
          <p:cNvSpPr/>
          <p:nvPr/>
        </p:nvSpPr>
        <p:spPr>
          <a:xfrm>
            <a:off x="3427336" y="3003250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Elaborazione alternativa 18">
            <a:extLst>
              <a:ext uri="{FF2B5EF4-FFF2-40B4-BE49-F238E27FC236}">
                <a16:creationId xmlns:a16="http://schemas.microsoft.com/office/drawing/2014/main" id="{20B20AAC-07DD-3E39-F931-21CA34985856}"/>
              </a:ext>
            </a:extLst>
          </p:cNvPr>
          <p:cNvSpPr/>
          <p:nvPr/>
        </p:nvSpPr>
        <p:spPr>
          <a:xfrm>
            <a:off x="3211614" y="3003250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Elaborazione alternativa 19">
            <a:extLst>
              <a:ext uri="{FF2B5EF4-FFF2-40B4-BE49-F238E27FC236}">
                <a16:creationId xmlns:a16="http://schemas.microsoft.com/office/drawing/2014/main" id="{9376B352-234A-8DA5-366D-778C52F6FED6}"/>
              </a:ext>
            </a:extLst>
          </p:cNvPr>
          <p:cNvSpPr/>
          <p:nvPr/>
        </p:nvSpPr>
        <p:spPr>
          <a:xfrm>
            <a:off x="2992481" y="3003250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Elaborazione alternativa 20">
            <a:extLst>
              <a:ext uri="{FF2B5EF4-FFF2-40B4-BE49-F238E27FC236}">
                <a16:creationId xmlns:a16="http://schemas.microsoft.com/office/drawing/2014/main" id="{FDD0A3B1-BEDF-A97F-6BE9-E127F8B3CA91}"/>
              </a:ext>
            </a:extLst>
          </p:cNvPr>
          <p:cNvSpPr/>
          <p:nvPr/>
        </p:nvSpPr>
        <p:spPr>
          <a:xfrm>
            <a:off x="3859082" y="3219274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Elaborazione alternativa 21">
            <a:extLst>
              <a:ext uri="{FF2B5EF4-FFF2-40B4-BE49-F238E27FC236}">
                <a16:creationId xmlns:a16="http://schemas.microsoft.com/office/drawing/2014/main" id="{112D1F9E-D4E3-5F48-3CC0-DB13A1793A3B}"/>
              </a:ext>
            </a:extLst>
          </p:cNvPr>
          <p:cNvSpPr/>
          <p:nvPr/>
        </p:nvSpPr>
        <p:spPr>
          <a:xfrm>
            <a:off x="3643360" y="3219274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Elaborazione alternativa 22">
            <a:extLst>
              <a:ext uri="{FF2B5EF4-FFF2-40B4-BE49-F238E27FC236}">
                <a16:creationId xmlns:a16="http://schemas.microsoft.com/office/drawing/2014/main" id="{3669680C-42E4-0F1B-30C3-B7A2D83FAD63}"/>
              </a:ext>
            </a:extLst>
          </p:cNvPr>
          <p:cNvSpPr/>
          <p:nvPr/>
        </p:nvSpPr>
        <p:spPr>
          <a:xfrm>
            <a:off x="3427638" y="3219274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Elaborazione alternativa 23">
            <a:extLst>
              <a:ext uri="{FF2B5EF4-FFF2-40B4-BE49-F238E27FC236}">
                <a16:creationId xmlns:a16="http://schemas.microsoft.com/office/drawing/2014/main" id="{42383553-33B5-F2C2-A667-053E9AD49DC7}"/>
              </a:ext>
            </a:extLst>
          </p:cNvPr>
          <p:cNvSpPr/>
          <p:nvPr/>
        </p:nvSpPr>
        <p:spPr>
          <a:xfrm>
            <a:off x="3208505" y="3219274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C8F0CC6F-B2EA-4F75-4509-E7765B9DC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653" y="529326"/>
            <a:ext cx="4511257" cy="3043739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A5E124CF-DA0D-B7AB-8426-9D80F20D3A4A}"/>
              </a:ext>
            </a:extLst>
          </p:cNvPr>
          <p:cNvCxnSpPr>
            <a:cxnSpLocks/>
          </p:cNvCxnSpPr>
          <p:nvPr/>
        </p:nvCxnSpPr>
        <p:spPr>
          <a:xfrm flipH="1">
            <a:off x="7356653" y="3645024"/>
            <a:ext cx="442797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FD2CC08F-2937-19A4-D0EB-16C1E159937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1823888" y="5689613"/>
            <a:ext cx="3200677" cy="396274"/>
          </a:xfrm>
          <a:prstGeom prst="rect">
            <a:avLst/>
          </a:prstGeom>
        </p:spPr>
      </p:pic>
      <p:sp>
        <p:nvSpPr>
          <p:cNvPr id="7" name="Elaborazione alternativa 6">
            <a:extLst>
              <a:ext uri="{FF2B5EF4-FFF2-40B4-BE49-F238E27FC236}">
                <a16:creationId xmlns:a16="http://schemas.microsoft.com/office/drawing/2014/main" id="{83E0BD89-87B8-D9F5-2C24-6D1DA8AF022E}"/>
              </a:ext>
            </a:extLst>
          </p:cNvPr>
          <p:cNvSpPr/>
          <p:nvPr/>
        </p:nvSpPr>
        <p:spPr>
          <a:xfrm>
            <a:off x="4741266" y="3003250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E39710-B7E7-1907-E27D-2656F031A15A}"/>
              </a:ext>
            </a:extLst>
          </p:cNvPr>
          <p:cNvSpPr txBox="1"/>
          <p:nvPr/>
        </p:nvSpPr>
        <p:spPr>
          <a:xfrm>
            <a:off x="5014948" y="2957373"/>
            <a:ext cx="1401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1 clock </a:t>
            </a:r>
            <a:r>
              <a:rPr lang="it-IT" sz="1400" dirty="0" err="1"/>
              <a:t>cycle</a:t>
            </a:r>
            <a:endParaRPr lang="it-IT" sz="1400" dirty="0"/>
          </a:p>
        </p:txBody>
      </p:sp>
      <p:sp>
        <p:nvSpPr>
          <p:cNvPr id="10" name="Elaborazione alternativa 9">
            <a:extLst>
              <a:ext uri="{FF2B5EF4-FFF2-40B4-BE49-F238E27FC236}">
                <a16:creationId xmlns:a16="http://schemas.microsoft.com/office/drawing/2014/main" id="{36E77E42-3F7A-1E80-AC59-099F6F93A8FB}"/>
              </a:ext>
            </a:extLst>
          </p:cNvPr>
          <p:cNvSpPr/>
          <p:nvPr/>
        </p:nvSpPr>
        <p:spPr>
          <a:xfrm>
            <a:off x="4741266" y="4443410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DC17FB1-2C0F-07D4-DE2C-297D30CB3A04}"/>
              </a:ext>
            </a:extLst>
          </p:cNvPr>
          <p:cNvSpPr txBox="1"/>
          <p:nvPr/>
        </p:nvSpPr>
        <p:spPr>
          <a:xfrm>
            <a:off x="5014948" y="4397533"/>
            <a:ext cx="1401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1 clock </a:t>
            </a:r>
            <a:r>
              <a:rPr lang="it-IT" sz="1400" dirty="0" err="1"/>
              <a:t>cycle</a:t>
            </a:r>
            <a:endParaRPr lang="it-IT" sz="140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8A15507-F374-641F-AA8E-D009F51E6675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Elaborazione alternativa 24">
            <a:extLst>
              <a:ext uri="{FF2B5EF4-FFF2-40B4-BE49-F238E27FC236}">
                <a16:creationId xmlns:a16="http://schemas.microsoft.com/office/drawing/2014/main" id="{CEAA7B2C-8F35-9765-E63B-995367D23CA1}"/>
              </a:ext>
            </a:extLst>
          </p:cNvPr>
          <p:cNvSpPr/>
          <p:nvPr/>
        </p:nvSpPr>
        <p:spPr>
          <a:xfrm>
            <a:off x="3366857" y="4225354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Elaborazione alternativa 28">
            <a:extLst>
              <a:ext uri="{FF2B5EF4-FFF2-40B4-BE49-F238E27FC236}">
                <a16:creationId xmlns:a16="http://schemas.microsoft.com/office/drawing/2014/main" id="{53583917-FA39-98D4-32B5-E59CE431EF28}"/>
              </a:ext>
            </a:extLst>
          </p:cNvPr>
          <p:cNvSpPr/>
          <p:nvPr/>
        </p:nvSpPr>
        <p:spPr>
          <a:xfrm>
            <a:off x="3151135" y="4225354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Elaborazione alternativa 32">
            <a:extLst>
              <a:ext uri="{FF2B5EF4-FFF2-40B4-BE49-F238E27FC236}">
                <a16:creationId xmlns:a16="http://schemas.microsoft.com/office/drawing/2014/main" id="{BE57D78B-01E3-1724-979C-9DC382CCC13A}"/>
              </a:ext>
            </a:extLst>
          </p:cNvPr>
          <p:cNvSpPr/>
          <p:nvPr/>
        </p:nvSpPr>
        <p:spPr>
          <a:xfrm>
            <a:off x="2932002" y="4225354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Elaborazione alternativa 37">
            <a:extLst>
              <a:ext uri="{FF2B5EF4-FFF2-40B4-BE49-F238E27FC236}">
                <a16:creationId xmlns:a16="http://schemas.microsoft.com/office/drawing/2014/main" id="{D1CDE064-1E7A-4C27-DA9A-02A61DDC3A7D}"/>
              </a:ext>
            </a:extLst>
          </p:cNvPr>
          <p:cNvSpPr/>
          <p:nvPr/>
        </p:nvSpPr>
        <p:spPr>
          <a:xfrm>
            <a:off x="3582881" y="4441378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Elaborazione alternativa 38">
            <a:extLst>
              <a:ext uri="{FF2B5EF4-FFF2-40B4-BE49-F238E27FC236}">
                <a16:creationId xmlns:a16="http://schemas.microsoft.com/office/drawing/2014/main" id="{C3E3C86E-D55A-35BA-BA1E-18E1580A0481}"/>
              </a:ext>
            </a:extLst>
          </p:cNvPr>
          <p:cNvSpPr/>
          <p:nvPr/>
        </p:nvSpPr>
        <p:spPr>
          <a:xfrm>
            <a:off x="3367159" y="4441378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Elaborazione alternativa 39">
            <a:extLst>
              <a:ext uri="{FF2B5EF4-FFF2-40B4-BE49-F238E27FC236}">
                <a16:creationId xmlns:a16="http://schemas.microsoft.com/office/drawing/2014/main" id="{D41AC482-E54C-B56B-0FE4-EF66646A1714}"/>
              </a:ext>
            </a:extLst>
          </p:cNvPr>
          <p:cNvSpPr/>
          <p:nvPr/>
        </p:nvSpPr>
        <p:spPr>
          <a:xfrm>
            <a:off x="3148026" y="4441378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Elaborazione alternativa 40">
            <a:extLst>
              <a:ext uri="{FF2B5EF4-FFF2-40B4-BE49-F238E27FC236}">
                <a16:creationId xmlns:a16="http://schemas.microsoft.com/office/drawing/2014/main" id="{ED314692-24C0-3556-3551-ACC65D2CC5B7}"/>
              </a:ext>
            </a:extLst>
          </p:cNvPr>
          <p:cNvSpPr/>
          <p:nvPr/>
        </p:nvSpPr>
        <p:spPr>
          <a:xfrm>
            <a:off x="3807537" y="4657402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Elaborazione alternativa 41">
            <a:extLst>
              <a:ext uri="{FF2B5EF4-FFF2-40B4-BE49-F238E27FC236}">
                <a16:creationId xmlns:a16="http://schemas.microsoft.com/office/drawing/2014/main" id="{57D5DCBB-E098-522D-6AB9-0F3A1159D99E}"/>
              </a:ext>
            </a:extLst>
          </p:cNvPr>
          <p:cNvSpPr/>
          <p:nvPr/>
        </p:nvSpPr>
        <p:spPr>
          <a:xfrm>
            <a:off x="3583183" y="4657402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Elaborazione alternativa 42">
            <a:extLst>
              <a:ext uri="{FF2B5EF4-FFF2-40B4-BE49-F238E27FC236}">
                <a16:creationId xmlns:a16="http://schemas.microsoft.com/office/drawing/2014/main" id="{9941D663-67A1-78A1-E9C9-D28F72A43D0E}"/>
              </a:ext>
            </a:extLst>
          </p:cNvPr>
          <p:cNvSpPr/>
          <p:nvPr/>
        </p:nvSpPr>
        <p:spPr>
          <a:xfrm>
            <a:off x="3364050" y="4657402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6ECAE7FA-F886-1E1C-02FD-FBD6E21D5F63}"/>
              </a:ext>
            </a:extLst>
          </p:cNvPr>
          <p:cNvSpPr/>
          <p:nvPr/>
        </p:nvSpPr>
        <p:spPr>
          <a:xfrm>
            <a:off x="10441160" y="5572214"/>
            <a:ext cx="1631504" cy="1241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97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2B96A3B8-07D4-6BC1-814E-FE43F6D77A8F}"/>
              </a:ext>
            </a:extLst>
          </p:cNvPr>
          <p:cNvSpPr/>
          <p:nvPr/>
        </p:nvSpPr>
        <p:spPr>
          <a:xfrm>
            <a:off x="10441160" y="5572214"/>
            <a:ext cx="1631504" cy="1241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1130325-5376-CC44-988B-F3F6FF985B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Magnetic Resonance Fingerprinting (MRF)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1C0AD0-4126-7FFD-5E9F-BC4664463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1" y="1133594"/>
            <a:ext cx="8242667" cy="4320381"/>
          </a:xfrm>
        </p:spPr>
        <p:txBody>
          <a:bodyPr/>
          <a:lstStyle/>
          <a:p>
            <a:r>
              <a:rPr lang="en-US" dirty="0"/>
              <a:t>Magnetic Resonance Fingerprinting (MRF) is a fast </a:t>
            </a:r>
            <a:r>
              <a:rPr lang="en-US" b="1" dirty="0"/>
              <a:t>quantitative</a:t>
            </a:r>
            <a:r>
              <a:rPr lang="en-US" dirty="0"/>
              <a:t> MRI method that permits the simultaneous non-invasive quantification of multiple important properties of a material or tissue </a:t>
            </a:r>
            <a:r>
              <a:rPr lang="en-US" sz="1200" dirty="0"/>
              <a:t>[</a:t>
            </a:r>
            <a:r>
              <a:rPr lang="it-IT" sz="1200" dirty="0"/>
              <a:t>Ma, D., </a:t>
            </a:r>
            <a:r>
              <a:rPr lang="it-IT" sz="1200" dirty="0" err="1"/>
              <a:t>Gulani</a:t>
            </a:r>
            <a:r>
              <a:rPr lang="it-IT" sz="1200" dirty="0"/>
              <a:t>, V., </a:t>
            </a:r>
            <a:r>
              <a:rPr lang="it-IT" sz="1200" dirty="0" err="1"/>
              <a:t>Seiberlich</a:t>
            </a:r>
            <a:r>
              <a:rPr lang="it-IT" sz="1200" dirty="0"/>
              <a:t>, N. et al. </a:t>
            </a:r>
            <a:r>
              <a:rPr lang="it-IT" sz="1200" dirty="0" err="1"/>
              <a:t>Magnetic</a:t>
            </a:r>
            <a:r>
              <a:rPr lang="it-IT" sz="1200" dirty="0"/>
              <a:t> </a:t>
            </a:r>
            <a:r>
              <a:rPr lang="it-IT" sz="1200" dirty="0" err="1"/>
              <a:t>resonance</a:t>
            </a:r>
            <a:r>
              <a:rPr lang="it-IT" sz="1200" dirty="0"/>
              <a:t> </a:t>
            </a:r>
            <a:r>
              <a:rPr lang="it-IT" sz="1200" dirty="0" err="1"/>
              <a:t>fingerprinting</a:t>
            </a:r>
            <a:r>
              <a:rPr lang="it-IT" sz="1200" dirty="0"/>
              <a:t>. Nature (2013)].</a:t>
            </a:r>
            <a:r>
              <a:rPr lang="en-GB" sz="1200" dirty="0"/>
              <a:t> </a:t>
            </a:r>
          </a:p>
          <a:p>
            <a:endParaRPr lang="en-US" sz="1100" dirty="0"/>
          </a:p>
          <a:p>
            <a:pPr algn="ctr"/>
            <a:r>
              <a:rPr lang="en-GB" dirty="0"/>
              <a:t>The MRF maps are </a:t>
            </a:r>
            <a:r>
              <a:rPr lang="en-GB" b="1" dirty="0"/>
              <a:t>quantitative</a:t>
            </a:r>
            <a:r>
              <a:rPr lang="en-GB" dirty="0"/>
              <a:t>: the value of the pixels is the real value of T</a:t>
            </a:r>
            <a:r>
              <a:rPr lang="en-GB" baseline="-25000" dirty="0"/>
              <a:t>1</a:t>
            </a:r>
            <a:r>
              <a:rPr lang="en-GB" dirty="0"/>
              <a:t> and T</a:t>
            </a:r>
            <a:r>
              <a:rPr lang="en-GB" baseline="-25000" dirty="0"/>
              <a:t>2</a:t>
            </a:r>
            <a:r>
              <a:rPr lang="en-GB" dirty="0"/>
              <a:t> of the tissues expressed in </a:t>
            </a:r>
            <a:r>
              <a:rPr lang="en-GB" dirty="0" err="1"/>
              <a:t>ms</a:t>
            </a:r>
            <a:endParaRPr lang="en-GB" dirty="0"/>
          </a:p>
          <a:p>
            <a:pPr algn="ctr"/>
            <a:endParaRPr lang="it-IT" sz="800" dirty="0"/>
          </a:p>
          <a:p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Neural Network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map reconstruction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3A2C5B4-EAD5-8667-8456-66E485E135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611" b="6054"/>
          <a:stretch/>
        </p:blipFill>
        <p:spPr>
          <a:xfrm>
            <a:off x="8866322" y="264528"/>
            <a:ext cx="2893878" cy="230653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4F689BB-BB52-9C5A-2652-E134920644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89" r="49369" b="3125"/>
          <a:stretch/>
        </p:blipFill>
        <p:spPr>
          <a:xfrm>
            <a:off x="8769718" y="2675825"/>
            <a:ext cx="2895231" cy="2393381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7B73B595-DC4E-F707-035D-D51F89932E51}"/>
              </a:ext>
            </a:extLst>
          </p:cNvPr>
          <p:cNvSpPr/>
          <p:nvPr/>
        </p:nvSpPr>
        <p:spPr>
          <a:xfrm>
            <a:off x="9408368" y="4969183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D2D7D9F-BD54-7946-1BA1-18048368926C}"/>
              </a:ext>
            </a:extLst>
          </p:cNvPr>
          <p:cNvSpPr txBox="1"/>
          <p:nvPr/>
        </p:nvSpPr>
        <p:spPr>
          <a:xfrm>
            <a:off x="8769718" y="5037031"/>
            <a:ext cx="3021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Barbieri, Marco et al. </a:t>
            </a:r>
            <a:r>
              <a:rPr lang="en-US" sz="1100" i="1" dirty="0"/>
              <a:t>A deep learning approach for magnetic resonance fingerprinting: Scaling capabilities and good training practices investigated by simulations.</a:t>
            </a:r>
            <a:r>
              <a:rPr lang="en-GB" sz="1100" i="1" dirty="0"/>
              <a:t> </a:t>
            </a:r>
            <a:r>
              <a:rPr lang="en-GB" sz="1100" dirty="0"/>
              <a:t>(2021). </a:t>
            </a:r>
            <a:endParaRPr lang="en-GB" sz="1100" i="1" dirty="0"/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2A9035D7-1714-630D-FFC9-809FA4943C94}"/>
              </a:ext>
            </a:extLst>
          </p:cNvPr>
          <p:cNvSpPr txBox="1">
            <a:spLocks/>
          </p:cNvSpPr>
          <p:nvPr/>
        </p:nvSpPr>
        <p:spPr>
          <a:xfrm>
            <a:off x="8881084" y="333866"/>
            <a:ext cx="2040607" cy="378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bg1"/>
                </a:solidFill>
              </a:rPr>
              <a:t>T</a:t>
            </a:r>
            <a:r>
              <a:rPr lang="it-IT" b="1" baseline="-25000" dirty="0">
                <a:solidFill>
                  <a:schemeClr val="bg1"/>
                </a:solidFill>
              </a:rPr>
              <a:t>1</a:t>
            </a:r>
            <a:endParaRPr lang="it-IT" baseline="-25000" dirty="0">
              <a:solidFill>
                <a:schemeClr val="bg1"/>
              </a:solidFill>
            </a:endParaRPr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4F6F5D6D-C641-B2CF-8FAA-E27DDBEA40ED}"/>
              </a:ext>
            </a:extLst>
          </p:cNvPr>
          <p:cNvSpPr txBox="1">
            <a:spLocks/>
          </p:cNvSpPr>
          <p:nvPr/>
        </p:nvSpPr>
        <p:spPr>
          <a:xfrm>
            <a:off x="8866322" y="2777439"/>
            <a:ext cx="2040607" cy="378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bg1"/>
                </a:solidFill>
              </a:rPr>
              <a:t>T</a:t>
            </a:r>
            <a:r>
              <a:rPr lang="it-IT" b="1" baseline="-25000" dirty="0">
                <a:solidFill>
                  <a:schemeClr val="bg1"/>
                </a:solidFill>
              </a:rPr>
              <a:t>2</a:t>
            </a:r>
            <a:endParaRPr lang="it-IT" baseline="-25000" dirty="0">
              <a:solidFill>
                <a:schemeClr val="bg1"/>
              </a:solidFill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062AB34B-59B9-BC6E-04F7-CB75224C17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r="49828"/>
          <a:stretch/>
        </p:blipFill>
        <p:spPr>
          <a:xfrm>
            <a:off x="335360" y="3429000"/>
            <a:ext cx="4135486" cy="2933173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61CE9948-2DA8-1E56-59B0-F38BDBBD98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"/>
          </a:blip>
          <a:srcRect l="51772" t="8507" r="45275" b="3122"/>
          <a:stretch/>
        </p:blipFill>
        <p:spPr>
          <a:xfrm>
            <a:off x="414009" y="3483724"/>
            <a:ext cx="299182" cy="2823723"/>
          </a:xfrm>
          <a:prstGeom prst="rect">
            <a:avLst/>
          </a:prstGeom>
        </p:spPr>
      </p:pic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A18BE417-FB4C-B20C-DDD2-5F089C588CAD}"/>
              </a:ext>
            </a:extLst>
          </p:cNvPr>
          <p:cNvSpPr txBox="1">
            <a:spLocks/>
          </p:cNvSpPr>
          <p:nvPr/>
        </p:nvSpPr>
        <p:spPr>
          <a:xfrm>
            <a:off x="4567451" y="3021802"/>
            <a:ext cx="4202268" cy="29993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Why accelerating the NN training?</a:t>
            </a: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MRF sequence is not standardised, several factors may influence the results: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Research centre /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Scanner: vendor, magnetic field strength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Sequence and its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Parameters to be retrieved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Every time the sequence is changed, the network must be trained again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4616E8D-9452-05B9-8DE7-6B1276093CCE}"/>
              </a:ext>
            </a:extLst>
          </p:cNvPr>
          <p:cNvSpPr/>
          <p:nvPr/>
        </p:nvSpPr>
        <p:spPr>
          <a:xfrm>
            <a:off x="3622874" y="5157192"/>
            <a:ext cx="504055" cy="459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C5E4E19-A0D8-9F36-5D09-DD457A24B842}"/>
              </a:ext>
            </a:extLst>
          </p:cNvPr>
          <p:cNvSpPr/>
          <p:nvPr/>
        </p:nvSpPr>
        <p:spPr>
          <a:xfrm>
            <a:off x="2567608" y="3483724"/>
            <a:ext cx="1727081" cy="665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8D285049-6E53-0391-4949-3C5023CCD507}"/>
              </a:ext>
            </a:extLst>
          </p:cNvPr>
          <p:cNvGrpSpPr/>
          <p:nvPr/>
        </p:nvGrpSpPr>
        <p:grpSpPr>
          <a:xfrm>
            <a:off x="3557370" y="5107748"/>
            <a:ext cx="126360" cy="56880"/>
            <a:chOff x="3557370" y="5107748"/>
            <a:chExt cx="126360" cy="5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put penna 11">
                  <a:extLst>
                    <a:ext uri="{FF2B5EF4-FFF2-40B4-BE49-F238E27FC236}">
                      <a16:creationId xmlns:a16="http://schemas.microsoft.com/office/drawing/2014/main" id="{00C8D8FF-1E32-06B1-C0EF-D58C956D944C}"/>
                    </a:ext>
                  </a:extLst>
                </p14:cNvPr>
                <p14:cNvContentPartPr/>
                <p14:nvPr/>
              </p14:nvContentPartPr>
              <p14:xfrm>
                <a:off x="3626130" y="5116028"/>
                <a:ext cx="57600" cy="48600"/>
              </p14:xfrm>
            </p:contentPart>
          </mc:Choice>
          <mc:Fallback xmlns="">
            <p:pic>
              <p:nvPicPr>
                <p:cNvPr id="12" name="Input penna 11">
                  <a:extLst>
                    <a:ext uri="{FF2B5EF4-FFF2-40B4-BE49-F238E27FC236}">
                      <a16:creationId xmlns:a16="http://schemas.microsoft.com/office/drawing/2014/main" id="{00C8D8FF-1E32-06B1-C0EF-D58C956D944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08130" y="5098388"/>
                  <a:ext cx="932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put penna 12">
                  <a:extLst>
                    <a:ext uri="{FF2B5EF4-FFF2-40B4-BE49-F238E27FC236}">
                      <a16:creationId xmlns:a16="http://schemas.microsoft.com/office/drawing/2014/main" id="{EAA3B7AC-84CB-E6C6-3722-1F4648763BAE}"/>
                    </a:ext>
                  </a:extLst>
                </p14:cNvPr>
                <p14:cNvContentPartPr/>
                <p14:nvPr/>
              </p14:nvContentPartPr>
              <p14:xfrm>
                <a:off x="3557370" y="5120708"/>
                <a:ext cx="360" cy="1800"/>
              </p14:xfrm>
            </p:contentPart>
          </mc:Choice>
          <mc:Fallback xmlns="">
            <p:pic>
              <p:nvPicPr>
                <p:cNvPr id="13" name="Input penna 12">
                  <a:extLst>
                    <a:ext uri="{FF2B5EF4-FFF2-40B4-BE49-F238E27FC236}">
                      <a16:creationId xmlns:a16="http://schemas.microsoft.com/office/drawing/2014/main" id="{EAA3B7AC-84CB-E6C6-3722-1F4648763BA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39370" y="5102708"/>
                  <a:ext cx="36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646D1EA0-8CA6-8E08-B45E-231E71ECA5EE}"/>
                    </a:ext>
                  </a:extLst>
                </p14:cNvPr>
                <p14:cNvContentPartPr/>
                <p14:nvPr/>
              </p14:nvContentPartPr>
              <p14:xfrm>
                <a:off x="3557370" y="5107748"/>
                <a:ext cx="360" cy="360"/>
              </p14:xfrm>
            </p:contentPart>
          </mc:Choice>
          <mc:Fallback xmlns=""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646D1EA0-8CA6-8E08-B45E-231E71ECA5E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39370" y="508974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" name="Rettangolo 19">
            <a:extLst>
              <a:ext uri="{FF2B5EF4-FFF2-40B4-BE49-F238E27FC236}">
                <a16:creationId xmlns:a16="http://schemas.microsoft.com/office/drawing/2014/main" id="{C94D8B6C-893A-C82B-DD06-D8B226C0920D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212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29C047B-FDA6-12C1-6242-7D6023D839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Time estimates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4718B750-9732-AC58-91E9-25B5EA23067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r>
                  <a:rPr lang="en-GB" b="1" dirty="0"/>
                  <a:t>200 MHz </a:t>
                </a:r>
                <a:r>
                  <a:rPr lang="en-GB" dirty="0"/>
                  <a:t>targeted </a:t>
                </a:r>
                <a:r>
                  <a:rPr lang="en-GB" b="1" dirty="0"/>
                  <a:t>clock frequency</a:t>
                </a:r>
                <a:r>
                  <a:rPr lang="en-GB" dirty="0"/>
                  <a:t>, feasible based on synthesis results</a:t>
                </a:r>
              </a:p>
              <a:p>
                <a:endParaRPr lang="en-GB" b="1" dirty="0"/>
              </a:p>
              <a:p>
                <a:r>
                  <a:rPr lang="en-GB" dirty="0"/>
                  <a:t>The network is trained with 250 Millions simulated data: </a:t>
                </a:r>
              </a:p>
              <a:p>
                <a:pPr marL="57150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250M forward passes, each pass taking </a:t>
                </a:r>
                <a:r>
                  <a:rPr lang="en-GB" u="sng" dirty="0"/>
                  <a:t>56 clock cycles </a:t>
                </a:r>
              </a:p>
              <a:p>
                <a:pPr marL="285750"/>
                <a:r>
                  <a:rPr lang="en-GB" dirty="0"/>
                  <a:t>               </a:t>
                </a:r>
                <a:r>
                  <a:rPr lang="en-GB" sz="1400" dirty="0"/>
                  <a:t>16 nodes</a:t>
                </a:r>
              </a:p>
              <a:p>
                <a:pPr marL="285750">
                  <a:spcBef>
                    <a:spcPts val="0"/>
                  </a:spcBef>
                </a:pPr>
                <a:r>
                  <a:rPr lang="en-GB" sz="1400" dirty="0"/>
                  <a:t>                    16 nodes</a:t>
                </a:r>
                <a:br>
                  <a:rPr lang="en-GB" sz="1400" dirty="0"/>
                </a:br>
                <a:r>
                  <a:rPr lang="en-GB" sz="1400" dirty="0"/>
                  <a:t>                          … </a:t>
                </a:r>
              </a:p>
              <a:p>
                <a:pPr marL="285750"/>
                <a:endParaRPr lang="en-GB" dirty="0"/>
              </a:p>
              <a:p>
                <a:pPr marL="57150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250M backpropagations, each pass taking </a:t>
                </a:r>
                <a:r>
                  <a:rPr lang="en-GB" u="sng" dirty="0"/>
                  <a:t>104 clock cycles</a:t>
                </a:r>
              </a:p>
              <a:p>
                <a:pPr marL="285750"/>
                <a:r>
                  <a:rPr lang="en-GB" dirty="0"/>
                  <a:t>              </a:t>
                </a:r>
                <a:r>
                  <a:rPr lang="en-GB" sz="1400" dirty="0"/>
                  <a:t>32-16 backprop</a:t>
                </a:r>
                <a:br>
                  <a:rPr lang="en-GB" sz="1400" dirty="0"/>
                </a:br>
                <a:r>
                  <a:rPr lang="en-GB" sz="1400" dirty="0"/>
                  <a:t>                   32-16 backprop</a:t>
                </a:r>
              </a:p>
              <a:p>
                <a:pPr marL="285750"/>
                <a:r>
                  <a:rPr lang="en-GB" sz="1400" dirty="0"/>
                  <a:t>                           …</a:t>
                </a:r>
              </a:p>
              <a:p>
                <a:pPr marL="285750"/>
                <a:endParaRPr lang="en-GB" sz="1400" dirty="0"/>
              </a:p>
              <a:p>
                <a:r>
                  <a:rPr lang="en-GB" dirty="0">
                    <a:solidFill>
                      <a:schemeClr val="tx1"/>
                    </a:solidFill>
                  </a:rPr>
                  <a:t>Total latency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it-I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250</m:t>
                                </m:r>
                              </m:e>
                              <m:sup>
                                <m:r>
                                  <a:rPr lang="it-I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it-I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000</m:t>
                                </m:r>
                              </m:e>
                              <m:sup>
                                <m:r>
                                  <a:rPr lang="it-I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it-I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000∙</m:t>
                            </m:r>
                            <m:d>
                              <m:dPr>
                                <m:ctrlPr>
                                  <a:rPr lang="it-I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56+104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it-IT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=200 </m:t>
                    </m:r>
                    <m:r>
                      <m:rPr>
                        <m:sty m:val="p"/>
                      </m:rPr>
                      <a:rPr lang="it-IT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it-IT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it-IT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PCIe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4718B750-9732-AC58-91E9-25B5EA2306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434" t="-847" b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Elaborazione alternativa 12">
            <a:extLst>
              <a:ext uri="{FF2B5EF4-FFF2-40B4-BE49-F238E27FC236}">
                <a16:creationId xmlns:a16="http://schemas.microsoft.com/office/drawing/2014/main" id="{1523E655-FB06-0B9E-C19F-69A3141474CA}"/>
              </a:ext>
            </a:extLst>
          </p:cNvPr>
          <p:cNvSpPr/>
          <p:nvPr/>
        </p:nvSpPr>
        <p:spPr>
          <a:xfrm>
            <a:off x="3427034" y="2787226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Elaborazione alternativa 13">
            <a:extLst>
              <a:ext uri="{FF2B5EF4-FFF2-40B4-BE49-F238E27FC236}">
                <a16:creationId xmlns:a16="http://schemas.microsoft.com/office/drawing/2014/main" id="{A59DA857-1ECD-74E2-8A9C-CA32AC570631}"/>
              </a:ext>
            </a:extLst>
          </p:cNvPr>
          <p:cNvSpPr/>
          <p:nvPr/>
        </p:nvSpPr>
        <p:spPr>
          <a:xfrm>
            <a:off x="3211312" y="2787226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Elaborazione alternativa 14">
            <a:extLst>
              <a:ext uri="{FF2B5EF4-FFF2-40B4-BE49-F238E27FC236}">
                <a16:creationId xmlns:a16="http://schemas.microsoft.com/office/drawing/2014/main" id="{6D333598-BF80-E978-A1F4-89D480203A1A}"/>
              </a:ext>
            </a:extLst>
          </p:cNvPr>
          <p:cNvSpPr/>
          <p:nvPr/>
        </p:nvSpPr>
        <p:spPr>
          <a:xfrm>
            <a:off x="2995590" y="2787226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Elaborazione alternativa 15">
            <a:extLst>
              <a:ext uri="{FF2B5EF4-FFF2-40B4-BE49-F238E27FC236}">
                <a16:creationId xmlns:a16="http://schemas.microsoft.com/office/drawing/2014/main" id="{E6776BEE-036F-B09C-4762-BA4D18486D90}"/>
              </a:ext>
            </a:extLst>
          </p:cNvPr>
          <p:cNvSpPr/>
          <p:nvPr/>
        </p:nvSpPr>
        <p:spPr>
          <a:xfrm>
            <a:off x="2776457" y="2787226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Elaborazione alternativa 16">
            <a:extLst>
              <a:ext uri="{FF2B5EF4-FFF2-40B4-BE49-F238E27FC236}">
                <a16:creationId xmlns:a16="http://schemas.microsoft.com/office/drawing/2014/main" id="{4B14FD56-9B8B-8568-2C0D-C6BA38AFA018}"/>
              </a:ext>
            </a:extLst>
          </p:cNvPr>
          <p:cNvSpPr/>
          <p:nvPr/>
        </p:nvSpPr>
        <p:spPr>
          <a:xfrm>
            <a:off x="3643058" y="3003250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Elaborazione alternativa 17">
            <a:extLst>
              <a:ext uri="{FF2B5EF4-FFF2-40B4-BE49-F238E27FC236}">
                <a16:creationId xmlns:a16="http://schemas.microsoft.com/office/drawing/2014/main" id="{1AC63FD3-FB5E-11DB-CA19-A6E0E4C553DF}"/>
              </a:ext>
            </a:extLst>
          </p:cNvPr>
          <p:cNvSpPr/>
          <p:nvPr/>
        </p:nvSpPr>
        <p:spPr>
          <a:xfrm>
            <a:off x="3427336" y="3003250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Elaborazione alternativa 18">
            <a:extLst>
              <a:ext uri="{FF2B5EF4-FFF2-40B4-BE49-F238E27FC236}">
                <a16:creationId xmlns:a16="http://schemas.microsoft.com/office/drawing/2014/main" id="{20B20AAC-07DD-3E39-F931-21CA34985856}"/>
              </a:ext>
            </a:extLst>
          </p:cNvPr>
          <p:cNvSpPr/>
          <p:nvPr/>
        </p:nvSpPr>
        <p:spPr>
          <a:xfrm>
            <a:off x="3211614" y="3003250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Elaborazione alternativa 19">
            <a:extLst>
              <a:ext uri="{FF2B5EF4-FFF2-40B4-BE49-F238E27FC236}">
                <a16:creationId xmlns:a16="http://schemas.microsoft.com/office/drawing/2014/main" id="{9376B352-234A-8DA5-366D-778C52F6FED6}"/>
              </a:ext>
            </a:extLst>
          </p:cNvPr>
          <p:cNvSpPr/>
          <p:nvPr/>
        </p:nvSpPr>
        <p:spPr>
          <a:xfrm>
            <a:off x="2992481" y="3003250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Elaborazione alternativa 20">
            <a:extLst>
              <a:ext uri="{FF2B5EF4-FFF2-40B4-BE49-F238E27FC236}">
                <a16:creationId xmlns:a16="http://schemas.microsoft.com/office/drawing/2014/main" id="{FDD0A3B1-BEDF-A97F-6BE9-E127F8B3CA91}"/>
              </a:ext>
            </a:extLst>
          </p:cNvPr>
          <p:cNvSpPr/>
          <p:nvPr/>
        </p:nvSpPr>
        <p:spPr>
          <a:xfrm>
            <a:off x="3859082" y="3219274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Elaborazione alternativa 21">
            <a:extLst>
              <a:ext uri="{FF2B5EF4-FFF2-40B4-BE49-F238E27FC236}">
                <a16:creationId xmlns:a16="http://schemas.microsoft.com/office/drawing/2014/main" id="{112D1F9E-D4E3-5F48-3CC0-DB13A1793A3B}"/>
              </a:ext>
            </a:extLst>
          </p:cNvPr>
          <p:cNvSpPr/>
          <p:nvPr/>
        </p:nvSpPr>
        <p:spPr>
          <a:xfrm>
            <a:off x="3643360" y="3219274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Elaborazione alternativa 22">
            <a:extLst>
              <a:ext uri="{FF2B5EF4-FFF2-40B4-BE49-F238E27FC236}">
                <a16:creationId xmlns:a16="http://schemas.microsoft.com/office/drawing/2014/main" id="{3669680C-42E4-0F1B-30C3-B7A2D83FAD63}"/>
              </a:ext>
            </a:extLst>
          </p:cNvPr>
          <p:cNvSpPr/>
          <p:nvPr/>
        </p:nvSpPr>
        <p:spPr>
          <a:xfrm>
            <a:off x="3427638" y="3219274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Elaborazione alternativa 23">
            <a:extLst>
              <a:ext uri="{FF2B5EF4-FFF2-40B4-BE49-F238E27FC236}">
                <a16:creationId xmlns:a16="http://schemas.microsoft.com/office/drawing/2014/main" id="{42383553-33B5-F2C2-A667-053E9AD49DC7}"/>
              </a:ext>
            </a:extLst>
          </p:cNvPr>
          <p:cNvSpPr/>
          <p:nvPr/>
        </p:nvSpPr>
        <p:spPr>
          <a:xfrm>
            <a:off x="3208505" y="3219274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Elaborazione alternativa 25">
            <a:extLst>
              <a:ext uri="{FF2B5EF4-FFF2-40B4-BE49-F238E27FC236}">
                <a16:creationId xmlns:a16="http://schemas.microsoft.com/office/drawing/2014/main" id="{2F704860-C60B-2803-E5E2-DFAE86B690E5}"/>
              </a:ext>
            </a:extLst>
          </p:cNvPr>
          <p:cNvSpPr/>
          <p:nvPr/>
        </p:nvSpPr>
        <p:spPr>
          <a:xfrm>
            <a:off x="3366857" y="4225354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Elaborazione alternativa 26">
            <a:extLst>
              <a:ext uri="{FF2B5EF4-FFF2-40B4-BE49-F238E27FC236}">
                <a16:creationId xmlns:a16="http://schemas.microsoft.com/office/drawing/2014/main" id="{BF4627FB-A9AF-50F4-FB6A-072855C0EBAB}"/>
              </a:ext>
            </a:extLst>
          </p:cNvPr>
          <p:cNvSpPr/>
          <p:nvPr/>
        </p:nvSpPr>
        <p:spPr>
          <a:xfrm>
            <a:off x="3151135" y="4225354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Elaborazione alternativa 27">
            <a:extLst>
              <a:ext uri="{FF2B5EF4-FFF2-40B4-BE49-F238E27FC236}">
                <a16:creationId xmlns:a16="http://schemas.microsoft.com/office/drawing/2014/main" id="{52788E84-1366-6BD6-8AED-BC8D1DFA71F1}"/>
              </a:ext>
            </a:extLst>
          </p:cNvPr>
          <p:cNvSpPr/>
          <p:nvPr/>
        </p:nvSpPr>
        <p:spPr>
          <a:xfrm>
            <a:off x="2932002" y="4225354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Elaborazione alternativa 29">
            <a:extLst>
              <a:ext uri="{FF2B5EF4-FFF2-40B4-BE49-F238E27FC236}">
                <a16:creationId xmlns:a16="http://schemas.microsoft.com/office/drawing/2014/main" id="{CDD5CA8D-F0E5-CACD-8F40-AC277930E21F}"/>
              </a:ext>
            </a:extLst>
          </p:cNvPr>
          <p:cNvSpPr/>
          <p:nvPr/>
        </p:nvSpPr>
        <p:spPr>
          <a:xfrm>
            <a:off x="3582881" y="4441378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Elaborazione alternativa 30">
            <a:extLst>
              <a:ext uri="{FF2B5EF4-FFF2-40B4-BE49-F238E27FC236}">
                <a16:creationId xmlns:a16="http://schemas.microsoft.com/office/drawing/2014/main" id="{EFF6CD5A-FCC5-3777-9DD0-F3CEF7FA6A79}"/>
              </a:ext>
            </a:extLst>
          </p:cNvPr>
          <p:cNvSpPr/>
          <p:nvPr/>
        </p:nvSpPr>
        <p:spPr>
          <a:xfrm>
            <a:off x="3367159" y="4441378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Elaborazione alternativa 31">
            <a:extLst>
              <a:ext uri="{FF2B5EF4-FFF2-40B4-BE49-F238E27FC236}">
                <a16:creationId xmlns:a16="http://schemas.microsoft.com/office/drawing/2014/main" id="{D02757C7-5D79-131F-6BF4-A191F1F553B4}"/>
              </a:ext>
            </a:extLst>
          </p:cNvPr>
          <p:cNvSpPr/>
          <p:nvPr/>
        </p:nvSpPr>
        <p:spPr>
          <a:xfrm>
            <a:off x="3148026" y="4441378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Elaborazione alternativa 33">
            <a:extLst>
              <a:ext uri="{FF2B5EF4-FFF2-40B4-BE49-F238E27FC236}">
                <a16:creationId xmlns:a16="http://schemas.microsoft.com/office/drawing/2014/main" id="{F0D66318-6A7A-A2F0-FD96-11A75BF0F5AD}"/>
              </a:ext>
            </a:extLst>
          </p:cNvPr>
          <p:cNvSpPr/>
          <p:nvPr/>
        </p:nvSpPr>
        <p:spPr>
          <a:xfrm>
            <a:off x="3807537" y="4657402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Elaborazione alternativa 34">
            <a:extLst>
              <a:ext uri="{FF2B5EF4-FFF2-40B4-BE49-F238E27FC236}">
                <a16:creationId xmlns:a16="http://schemas.microsoft.com/office/drawing/2014/main" id="{AAA63CFC-901F-B40C-87A7-440A85362ED3}"/>
              </a:ext>
            </a:extLst>
          </p:cNvPr>
          <p:cNvSpPr/>
          <p:nvPr/>
        </p:nvSpPr>
        <p:spPr>
          <a:xfrm>
            <a:off x="3583183" y="4657402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Elaborazione alternativa 35">
            <a:extLst>
              <a:ext uri="{FF2B5EF4-FFF2-40B4-BE49-F238E27FC236}">
                <a16:creationId xmlns:a16="http://schemas.microsoft.com/office/drawing/2014/main" id="{D7E097E0-2AD2-F015-822D-49C8E54918AB}"/>
              </a:ext>
            </a:extLst>
          </p:cNvPr>
          <p:cNvSpPr/>
          <p:nvPr/>
        </p:nvSpPr>
        <p:spPr>
          <a:xfrm>
            <a:off x="3364050" y="4657402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C8F0CC6F-B2EA-4F75-4509-E7765B9DC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653" y="529326"/>
            <a:ext cx="4511257" cy="3043739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A5E124CF-DA0D-B7AB-8426-9D80F20D3A4A}"/>
              </a:ext>
            </a:extLst>
          </p:cNvPr>
          <p:cNvCxnSpPr>
            <a:cxnSpLocks/>
          </p:cNvCxnSpPr>
          <p:nvPr/>
        </p:nvCxnSpPr>
        <p:spPr>
          <a:xfrm flipH="1">
            <a:off x="7356653" y="3645024"/>
            <a:ext cx="442797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925CD4C3-5262-091E-FCBF-F47E407B5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888" y="5689613"/>
            <a:ext cx="3200677" cy="3962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AA99D46C-C547-A43A-E425-13EC7A6A8163}"/>
                  </a:ext>
                </a:extLst>
              </p:cNvPr>
              <p:cNvSpPr txBox="1"/>
              <p:nvPr/>
            </p:nvSpPr>
            <p:spPr>
              <a:xfrm>
                <a:off x="7740073" y="4182090"/>
                <a:ext cx="3744416" cy="369332"/>
              </a:xfrm>
              <a:prstGeom prst="rect">
                <a:avLst/>
              </a:prstGeom>
              <a:solidFill>
                <a:srgbClr val="BD2B0B"/>
              </a:solidFill>
              <a:effectLst>
                <a:softEdge rad="3175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Total training time on </a:t>
                </a:r>
                <a:r>
                  <a:rPr lang="it-IT" b="1" dirty="0"/>
                  <a:t>CPU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it-I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it-IT" b="1" dirty="0"/>
                  <a:t> hours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AA99D46C-C547-A43A-E425-13EC7A6A8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073" y="4182090"/>
                <a:ext cx="3744416" cy="369332"/>
              </a:xfrm>
              <a:prstGeom prst="rect">
                <a:avLst/>
              </a:prstGeom>
              <a:blipFill>
                <a:blip r:embed="rId7"/>
                <a:stretch>
                  <a:fillRect l="-1466" t="-8197" r="-163" b="-24590"/>
                </a:stretch>
              </a:blipFill>
              <a:effectLst>
                <a:softEdge rad="31750"/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C53A8D67-BEF9-2E0D-C291-2E83CED33F23}"/>
                  </a:ext>
                </a:extLst>
              </p:cNvPr>
              <p:cNvSpPr txBox="1"/>
              <p:nvPr/>
            </p:nvSpPr>
            <p:spPr>
              <a:xfrm>
                <a:off x="7619894" y="4654886"/>
                <a:ext cx="3984773" cy="369332"/>
              </a:xfrm>
              <a:prstGeom prst="rect">
                <a:avLst/>
              </a:prstGeom>
              <a:solidFill>
                <a:srgbClr val="00B050"/>
              </a:solidFill>
              <a:effectLst>
                <a:softEdge rad="3175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Total training time on </a:t>
                </a:r>
                <a:r>
                  <a:rPr lang="it-IT" b="1" dirty="0"/>
                  <a:t>FPGA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it-IT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it-IT" b="1" dirty="0"/>
                  <a:t> minutes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C53A8D67-BEF9-2E0D-C291-2E83CED33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894" y="4654886"/>
                <a:ext cx="3984773" cy="369332"/>
              </a:xfrm>
              <a:prstGeom prst="rect">
                <a:avLst/>
              </a:prstGeom>
              <a:blipFill>
                <a:blip r:embed="rId8"/>
                <a:stretch>
                  <a:fillRect l="-1376" t="-10000" r="-1070" b="-26667"/>
                </a:stretch>
              </a:blipFill>
              <a:effectLst>
                <a:softEdge rad="31750"/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aborazione alternativa 6">
            <a:extLst>
              <a:ext uri="{FF2B5EF4-FFF2-40B4-BE49-F238E27FC236}">
                <a16:creationId xmlns:a16="http://schemas.microsoft.com/office/drawing/2014/main" id="{578C60A7-8B95-966E-47E7-A5B4ADC3CE40}"/>
              </a:ext>
            </a:extLst>
          </p:cNvPr>
          <p:cNvSpPr/>
          <p:nvPr/>
        </p:nvSpPr>
        <p:spPr>
          <a:xfrm>
            <a:off x="4741266" y="3003250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B4FC2B0-7B14-D3F6-CE1B-23C0033350BD}"/>
              </a:ext>
            </a:extLst>
          </p:cNvPr>
          <p:cNvSpPr txBox="1"/>
          <p:nvPr/>
        </p:nvSpPr>
        <p:spPr>
          <a:xfrm>
            <a:off x="5014948" y="2957373"/>
            <a:ext cx="1401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1 clock </a:t>
            </a:r>
            <a:r>
              <a:rPr lang="it-IT" sz="1400" dirty="0" err="1"/>
              <a:t>cycle</a:t>
            </a:r>
            <a:endParaRPr lang="it-IT" sz="1400" dirty="0"/>
          </a:p>
        </p:txBody>
      </p:sp>
      <p:sp>
        <p:nvSpPr>
          <p:cNvPr id="12" name="Elaborazione alternativa 11">
            <a:extLst>
              <a:ext uri="{FF2B5EF4-FFF2-40B4-BE49-F238E27FC236}">
                <a16:creationId xmlns:a16="http://schemas.microsoft.com/office/drawing/2014/main" id="{AADED542-5142-712C-C7F8-DC8913B5C909}"/>
              </a:ext>
            </a:extLst>
          </p:cNvPr>
          <p:cNvSpPr/>
          <p:nvPr/>
        </p:nvSpPr>
        <p:spPr>
          <a:xfrm>
            <a:off x="4741266" y="4443410"/>
            <a:ext cx="216024" cy="216024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04DD790-3FA0-D385-C475-93D6628D5937}"/>
              </a:ext>
            </a:extLst>
          </p:cNvPr>
          <p:cNvSpPr txBox="1"/>
          <p:nvPr/>
        </p:nvSpPr>
        <p:spPr>
          <a:xfrm>
            <a:off x="5014948" y="4397533"/>
            <a:ext cx="1401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1 clock </a:t>
            </a:r>
            <a:r>
              <a:rPr lang="it-IT" sz="1400" dirty="0" err="1"/>
              <a:t>cycle</a:t>
            </a:r>
            <a:endParaRPr lang="it-IT" sz="1400" dirty="0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4BAC476D-F370-3B6E-49FC-90905C07A32C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0AE7BF5-5D34-896E-BEB9-26D48DEF993E}"/>
              </a:ext>
            </a:extLst>
          </p:cNvPr>
          <p:cNvSpPr/>
          <p:nvPr/>
        </p:nvSpPr>
        <p:spPr>
          <a:xfrm>
            <a:off x="10441160" y="5572214"/>
            <a:ext cx="1631504" cy="1241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854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186CBE7-C9FE-276C-7BF9-76771828FD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Conclusions and future work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DDF7043-788F-F92E-2710-49F838E433F7}"/>
              </a:ext>
            </a:extLst>
          </p:cNvPr>
          <p:cNvSpPr/>
          <p:nvPr/>
        </p:nvSpPr>
        <p:spPr>
          <a:xfrm>
            <a:off x="7320136" y="2998093"/>
            <a:ext cx="3887638" cy="43204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2F3965-0D19-E0E8-E0A3-D388F66F62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1" y="980728"/>
            <a:ext cx="11233149" cy="51845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MRF is an important and powerful technique that provides quantitative brain maps with a single acquisition </a:t>
            </a:r>
          </a:p>
          <a:p>
            <a:pPr marL="540000" indent="-285750">
              <a:buFont typeface="Arial" panose="020B0604020202020204" pitchFamily="34" charset="0"/>
              <a:buChar char="•"/>
            </a:pPr>
            <a:r>
              <a:rPr lang="en-GB" dirty="0"/>
              <a:t>Helps to move in the direction of </a:t>
            </a:r>
            <a:r>
              <a:rPr lang="en-GB" b="1" dirty="0"/>
              <a:t>personalized healthcare</a:t>
            </a:r>
          </a:p>
          <a:p>
            <a:pPr marL="571500">
              <a:buFont typeface="Arial" panose="020B0604020202020204" pitchFamily="34" charset="0"/>
              <a:buChar char="•"/>
            </a:pPr>
            <a:endParaRPr lang="en-GB" sz="1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Neural Networks are crucial in the reconstruction of MRF quantitative maps </a:t>
            </a:r>
          </a:p>
          <a:p>
            <a:pPr marL="540000" indent="-285750">
              <a:buFont typeface="Arial" panose="020B0604020202020204" pitchFamily="34" charset="0"/>
              <a:buChar char="•"/>
            </a:pPr>
            <a:r>
              <a:rPr lang="en-GB" dirty="0"/>
              <a:t>Once the neural network is trained it is accurate and fast, but its </a:t>
            </a:r>
            <a:r>
              <a:rPr lang="en-GB" b="1" dirty="0"/>
              <a:t>training</a:t>
            </a:r>
            <a:r>
              <a:rPr lang="en-GB" dirty="0"/>
              <a:t> is really </a:t>
            </a:r>
            <a:r>
              <a:rPr lang="en-GB" b="1" dirty="0"/>
              <a:t>demanding</a:t>
            </a:r>
            <a:r>
              <a:rPr lang="en-GB" dirty="0"/>
              <a:t> </a:t>
            </a:r>
          </a:p>
          <a:p>
            <a:pPr marL="540000" indent="-285750">
              <a:buFont typeface="Arial" panose="020B0604020202020204" pitchFamily="34" charset="0"/>
              <a:buChar char="•"/>
            </a:pPr>
            <a:endParaRPr lang="en-GB" sz="1100" dirty="0"/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GB" dirty="0"/>
              <a:t>We are developing a </a:t>
            </a:r>
            <a:r>
              <a:rPr lang="en-GB" b="1" dirty="0"/>
              <a:t>hardware accelerated </a:t>
            </a:r>
            <a:r>
              <a:rPr lang="en-GB" dirty="0"/>
              <a:t>neural network able to reconstruct MRF quantitative maps </a:t>
            </a:r>
          </a:p>
          <a:p>
            <a:pPr marL="540000" indent="-285750">
              <a:buFont typeface="Arial" panose="020B0604020202020204" pitchFamily="34" charset="0"/>
              <a:buChar char="•"/>
            </a:pPr>
            <a:r>
              <a:rPr lang="en-GB" dirty="0"/>
              <a:t>With a clock frequency of 250 MHz, we are expecting to be able to </a:t>
            </a:r>
            <a:r>
              <a:rPr lang="en-GB" b="1" dirty="0"/>
              <a:t>train the network in less than </a:t>
            </a:r>
            <a:r>
              <a:rPr lang="en-GB" b="1" u="sng" dirty="0"/>
              <a:t>3 minutes</a:t>
            </a:r>
          </a:p>
          <a:p>
            <a:pPr marL="540000" indent="-285750">
              <a:buFont typeface="Arial" panose="020B0604020202020204" pitchFamily="34" charset="0"/>
              <a:buChar char="•"/>
            </a:pPr>
            <a:endParaRPr lang="en-GB" sz="1100" b="1" dirty="0"/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GB" dirty="0"/>
              <a:t>Implement optimizing algorithms for</a:t>
            </a:r>
          </a:p>
          <a:p>
            <a:pPr marL="540000" indent="-285750">
              <a:buFont typeface="Arial" panose="020B0604020202020204" pitchFamily="34" charset="0"/>
              <a:buChar char="•"/>
            </a:pPr>
            <a:r>
              <a:rPr lang="en-GB" dirty="0"/>
              <a:t>Pipelines for additions and multiplications</a:t>
            </a:r>
          </a:p>
          <a:p>
            <a:pPr marL="540000" indent="-285750">
              <a:buFont typeface="Arial" panose="020B0604020202020204" pitchFamily="34" charset="0"/>
              <a:buChar char="•"/>
            </a:pPr>
            <a:r>
              <a:rPr lang="en-GB" dirty="0"/>
              <a:t>Clock domain management </a:t>
            </a:r>
          </a:p>
          <a:p>
            <a:pPr marL="540000" indent="-285750">
              <a:buFont typeface="Arial" panose="020B0604020202020204" pitchFamily="34" charset="0"/>
              <a:buChar char="•"/>
            </a:pPr>
            <a:r>
              <a:rPr lang="en-GB" dirty="0"/>
              <a:t>Optimizers for backpropagation </a:t>
            </a:r>
          </a:p>
          <a:p>
            <a:pPr marL="540000" indent="-285750">
              <a:buFont typeface="Arial" panose="020B0604020202020204" pitchFamily="34" charset="0"/>
              <a:buChar char="•"/>
            </a:pPr>
            <a:endParaRPr lang="en-GB" sz="1100" b="1" dirty="0"/>
          </a:p>
          <a:p>
            <a:r>
              <a:rPr lang="en-US" dirty="0"/>
              <a:t>This approach has the potential to enable </a:t>
            </a:r>
            <a:r>
              <a:rPr lang="en-US" b="1" dirty="0"/>
              <a:t>real-time brain map reconstruction </a:t>
            </a:r>
          </a:p>
          <a:p>
            <a:pPr marL="540000" indent="-285750">
              <a:buFont typeface="Arial" panose="020B0604020202020204" pitchFamily="34" charset="0"/>
              <a:buChar char="•"/>
            </a:pPr>
            <a:r>
              <a:rPr lang="en-US" b="1" dirty="0"/>
              <a:t>Scanners</a:t>
            </a:r>
            <a:r>
              <a:rPr lang="en-US" dirty="0"/>
              <a:t> with integrated NN hardware accelerator for map reconstruction</a:t>
            </a:r>
          </a:p>
          <a:p>
            <a:pPr marL="540000" indent="-285750">
              <a:buFont typeface="Arial" panose="020B0604020202020204" pitchFamily="34" charset="0"/>
              <a:buChar char="•"/>
            </a:pPr>
            <a:r>
              <a:rPr lang="en-US" dirty="0"/>
              <a:t>Analysis on </a:t>
            </a:r>
            <a:r>
              <a:rPr lang="en-US" b="1" dirty="0"/>
              <a:t>mobile devices</a:t>
            </a:r>
            <a:endParaRPr lang="en-GB" b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7F88476-F4FF-D16A-40B9-33E15B66EE04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25C75D5-92F1-579E-E778-7193DA5F7D56}"/>
              </a:ext>
            </a:extLst>
          </p:cNvPr>
          <p:cNvSpPr/>
          <p:nvPr/>
        </p:nvSpPr>
        <p:spPr>
          <a:xfrm>
            <a:off x="10441160" y="5572214"/>
            <a:ext cx="1631504" cy="1241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002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487487" y="4507663"/>
            <a:ext cx="9217024" cy="432370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Mattia Ricchi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403478" y="5333506"/>
            <a:ext cx="9313035" cy="93610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t-IT" sz="1600" dirty="0"/>
              <a:t>National Institute of </a:t>
            </a:r>
            <a:r>
              <a:rPr lang="it-IT" sz="1600" dirty="0" err="1"/>
              <a:t>Nuclear</a:t>
            </a:r>
            <a:r>
              <a:rPr lang="it-IT" sz="1600" dirty="0"/>
              <a:t> </a:t>
            </a:r>
            <a:r>
              <a:rPr lang="it-IT" sz="1600" dirty="0" err="1"/>
              <a:t>Physics</a:t>
            </a:r>
            <a:r>
              <a:rPr lang="it-IT" sz="1600" dirty="0"/>
              <a:t> (INFN), </a:t>
            </a:r>
            <a:r>
              <a:rPr lang="it-IT" sz="1600" dirty="0" err="1"/>
              <a:t>Division</a:t>
            </a:r>
            <a:r>
              <a:rPr lang="it-IT" sz="1600" dirty="0"/>
              <a:t> of Bologna, </a:t>
            </a:r>
            <a:r>
              <a:rPr lang="it-IT" sz="1600" dirty="0" err="1"/>
              <a:t>Italy</a:t>
            </a:r>
            <a:endParaRPr lang="it-IT" sz="1600" dirty="0"/>
          </a:p>
          <a:p>
            <a:pPr>
              <a:spcBef>
                <a:spcPts val="0"/>
              </a:spcBef>
            </a:pPr>
            <a:r>
              <a:rPr lang="it-IT" sz="1600" dirty="0"/>
              <a:t>Department of Computer Sciences, University of Pisa, </a:t>
            </a:r>
            <a:r>
              <a:rPr lang="it-IT" sz="1600" dirty="0" err="1"/>
              <a:t>Italy</a:t>
            </a:r>
            <a:endParaRPr lang="it-IT" sz="1600" dirty="0"/>
          </a:p>
          <a:p>
            <a:pPr>
              <a:spcBef>
                <a:spcPts val="0"/>
              </a:spcBef>
            </a:pPr>
            <a:r>
              <a:rPr lang="it-IT" sz="1600" dirty="0"/>
              <a:t>Department of </a:t>
            </a:r>
            <a:r>
              <a:rPr lang="it-IT" sz="1600" dirty="0" err="1"/>
              <a:t>Physics</a:t>
            </a:r>
            <a:r>
              <a:rPr lang="it-IT" sz="1600" dirty="0"/>
              <a:t> and </a:t>
            </a:r>
            <a:r>
              <a:rPr lang="it-IT" sz="1600" dirty="0" err="1"/>
              <a:t>Astronomy</a:t>
            </a:r>
            <a:r>
              <a:rPr lang="it-IT" sz="1600" dirty="0"/>
              <a:t>, University of Bologna, </a:t>
            </a:r>
            <a:r>
              <a:rPr lang="it-IT" sz="1600" dirty="0" err="1"/>
              <a:t>Italy</a:t>
            </a:r>
            <a:endParaRPr lang="it-IT" sz="1600" dirty="0"/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1390649" y="4857623"/>
            <a:ext cx="9410700" cy="360040"/>
          </a:xfrm>
        </p:spPr>
        <p:txBody>
          <a:bodyPr/>
          <a:lstStyle/>
          <a:p>
            <a:r>
              <a:rPr lang="it-IT" sz="1600" dirty="0">
                <a:solidFill>
                  <a:schemeClr val="tx1"/>
                </a:solidFill>
              </a:rPr>
              <a:t>mattia.ricchi@phd.unipi.it</a:t>
            </a:r>
          </a:p>
        </p:txBody>
      </p:sp>
      <p:pic>
        <p:nvPicPr>
          <p:cNvPr id="5" name="Immagine 4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B3B9A3AB-879A-F088-2B30-4F6D91BD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319" y="729208"/>
            <a:ext cx="2239375" cy="101251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15603D8-58BA-AAE7-672A-6AE87C36F781}"/>
              </a:ext>
            </a:extLst>
          </p:cNvPr>
          <p:cNvSpPr/>
          <p:nvPr/>
        </p:nvSpPr>
        <p:spPr>
          <a:xfrm>
            <a:off x="4583832" y="360799"/>
            <a:ext cx="2952328" cy="1916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magine 5" descr="Immagine che contiene cerchio, Carattere, Elementi grafici, logo&#10;&#10;Descrizione generata automaticamente">
            <a:extLst>
              <a:ext uri="{FF2B5EF4-FFF2-40B4-BE49-F238E27FC236}">
                <a16:creationId xmlns:a16="http://schemas.microsoft.com/office/drawing/2014/main" id="{FAC429CF-3FC0-4F32-8B1B-8874D7B10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559" y="483230"/>
            <a:ext cx="2338561" cy="1504474"/>
          </a:xfrm>
          <a:prstGeom prst="rect">
            <a:avLst/>
          </a:prstGeom>
        </p:spPr>
      </p:pic>
      <p:pic>
        <p:nvPicPr>
          <p:cNvPr id="7" name="Immagine 6" descr="Immagine che contiene testo, Carattere, logo, emblema&#10;&#10;Descrizione generata automaticamente">
            <a:extLst>
              <a:ext uri="{FF2B5EF4-FFF2-40B4-BE49-F238E27FC236}">
                <a16:creationId xmlns:a16="http://schemas.microsoft.com/office/drawing/2014/main" id="{89DFA8A2-900E-94C1-3136-DCADF3CD9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136" y="483230"/>
            <a:ext cx="2033890" cy="1504474"/>
          </a:xfrm>
          <a:prstGeom prst="rect">
            <a:avLst/>
          </a:prstGeom>
        </p:spPr>
      </p:pic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A178303C-ABB2-89BF-DFEB-EA9B4A59A8EF}"/>
              </a:ext>
            </a:extLst>
          </p:cNvPr>
          <p:cNvSpPr txBox="1">
            <a:spLocks/>
          </p:cNvSpPr>
          <p:nvPr/>
        </p:nvSpPr>
        <p:spPr>
          <a:xfrm>
            <a:off x="1487488" y="2922350"/>
            <a:ext cx="9217024" cy="75464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BD2B0B"/>
                </a:solidFill>
              </a:rPr>
              <a:t>Thank </a:t>
            </a:r>
            <a:r>
              <a:rPr lang="it-IT" sz="2800" dirty="0" err="1">
                <a:solidFill>
                  <a:srgbClr val="BD2B0B"/>
                </a:solidFill>
              </a:rPr>
              <a:t>you</a:t>
            </a:r>
            <a:r>
              <a:rPr lang="it-IT" sz="2800" dirty="0">
                <a:solidFill>
                  <a:srgbClr val="BD2B0B"/>
                </a:solidFill>
              </a:rPr>
              <a:t> for </a:t>
            </a:r>
            <a:r>
              <a:rPr lang="it-IT" sz="2800" dirty="0" err="1">
                <a:solidFill>
                  <a:srgbClr val="BD2B0B"/>
                </a:solidFill>
              </a:rPr>
              <a:t>your</a:t>
            </a:r>
            <a:r>
              <a:rPr lang="it-IT" sz="2800" dirty="0">
                <a:solidFill>
                  <a:srgbClr val="BD2B0B"/>
                </a:solidFill>
              </a:rPr>
              <a:t> </a:t>
            </a:r>
            <a:r>
              <a:rPr lang="it-IT" sz="2800" dirty="0" err="1">
                <a:solidFill>
                  <a:srgbClr val="BD2B0B"/>
                </a:solidFill>
              </a:rPr>
              <a:t>attention</a:t>
            </a:r>
            <a:endParaRPr lang="it-IT" sz="2800" dirty="0">
              <a:solidFill>
                <a:srgbClr val="BD2B0B"/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1BC73D0-050E-1C85-34EA-53A50FA14FB7}"/>
              </a:ext>
            </a:extLst>
          </p:cNvPr>
          <p:cNvSpPr/>
          <p:nvPr/>
        </p:nvSpPr>
        <p:spPr>
          <a:xfrm>
            <a:off x="5267908" y="6381328"/>
            <a:ext cx="158417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969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D1EC5A6B-37DA-FA44-92FF-F5B40D201882}"/>
              </a:ext>
            </a:extLst>
          </p:cNvPr>
          <p:cNvSpPr/>
          <p:nvPr/>
        </p:nvSpPr>
        <p:spPr>
          <a:xfrm>
            <a:off x="10441160" y="5572214"/>
            <a:ext cx="1631504" cy="1241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1130325-5376-CC44-988B-F3F6FF985B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Magnetic Resonance Fingerprinting (MRF)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1C0AD0-4126-7FFD-5E9F-BC4664463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1" y="1133594"/>
            <a:ext cx="8242667" cy="432038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Magnetic Resonance Fingerprinting (MRF) is a fast </a:t>
            </a:r>
            <a:r>
              <a:rPr lang="en-US" b="1" dirty="0"/>
              <a:t>quantitative</a:t>
            </a:r>
            <a:r>
              <a:rPr lang="en-US" dirty="0"/>
              <a:t> MRI method that permits the simultaneous non-invasive quantification of multiple important properties of a material or tissue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Ma, D.,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Gulani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V.,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Seiberlich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N. et al.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Magnetic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resonance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fingerprinting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Nature (2013)].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100" dirty="0"/>
          </a:p>
          <a:p>
            <a:pPr algn="ctr"/>
            <a:r>
              <a:rPr lang="en-GB" dirty="0"/>
              <a:t>The MRF maps are </a:t>
            </a:r>
            <a:r>
              <a:rPr lang="en-GB" b="1" dirty="0"/>
              <a:t>quantitative</a:t>
            </a:r>
            <a:r>
              <a:rPr lang="en-GB" dirty="0"/>
              <a:t>: the value of the pixels is the real value of T</a:t>
            </a:r>
            <a:r>
              <a:rPr lang="en-GB" baseline="-25000" dirty="0"/>
              <a:t>1</a:t>
            </a:r>
            <a:r>
              <a:rPr lang="en-GB" dirty="0"/>
              <a:t> and T</a:t>
            </a:r>
            <a:r>
              <a:rPr lang="en-GB" baseline="-25000" dirty="0"/>
              <a:t>2</a:t>
            </a:r>
            <a:r>
              <a:rPr lang="en-GB" dirty="0"/>
              <a:t> of the tissues expressed in </a:t>
            </a:r>
            <a:r>
              <a:rPr lang="en-GB" dirty="0" err="1"/>
              <a:t>ms</a:t>
            </a:r>
            <a:endParaRPr lang="en-GB" dirty="0"/>
          </a:p>
          <a:p>
            <a:pPr algn="ctr"/>
            <a:endParaRPr lang="it-IT" sz="800" dirty="0"/>
          </a:p>
          <a:p>
            <a:r>
              <a:rPr lang="en-GB" b="1" u="sng" dirty="0"/>
              <a:t>Neural Network </a:t>
            </a:r>
            <a:r>
              <a:rPr lang="en-GB" u="sng" dirty="0"/>
              <a:t>map reconstruction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3A2C5B4-EAD5-8667-8456-66E485E135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611" b="6054"/>
          <a:stretch/>
        </p:blipFill>
        <p:spPr>
          <a:xfrm>
            <a:off x="8866322" y="264528"/>
            <a:ext cx="2893878" cy="230653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4F689BB-BB52-9C5A-2652-E134920644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89" r="49369" b="3125"/>
          <a:stretch/>
        </p:blipFill>
        <p:spPr>
          <a:xfrm>
            <a:off x="8769718" y="2675825"/>
            <a:ext cx="2895231" cy="2393381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7B73B595-DC4E-F707-035D-D51F89932E51}"/>
              </a:ext>
            </a:extLst>
          </p:cNvPr>
          <p:cNvSpPr/>
          <p:nvPr/>
        </p:nvSpPr>
        <p:spPr>
          <a:xfrm>
            <a:off x="9408368" y="4969183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D2D7D9F-BD54-7946-1BA1-18048368926C}"/>
              </a:ext>
            </a:extLst>
          </p:cNvPr>
          <p:cNvSpPr txBox="1"/>
          <p:nvPr/>
        </p:nvSpPr>
        <p:spPr>
          <a:xfrm>
            <a:off x="8769718" y="5037031"/>
            <a:ext cx="3021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Barbieri, Marco et al. </a:t>
            </a:r>
            <a:r>
              <a:rPr lang="en-US" sz="1100" i="1" dirty="0"/>
              <a:t>A deep learning approach for magnetic resonance fingerprinting: Scaling capabilities and good training practices investigated by simulations.</a:t>
            </a:r>
            <a:r>
              <a:rPr lang="en-GB" sz="1100" i="1" dirty="0"/>
              <a:t> </a:t>
            </a:r>
            <a:r>
              <a:rPr lang="en-GB" sz="1100" dirty="0"/>
              <a:t>(2021). </a:t>
            </a:r>
            <a:endParaRPr lang="en-GB" sz="1100" i="1" dirty="0"/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2A9035D7-1714-630D-FFC9-809FA4943C94}"/>
              </a:ext>
            </a:extLst>
          </p:cNvPr>
          <p:cNvSpPr txBox="1">
            <a:spLocks/>
          </p:cNvSpPr>
          <p:nvPr/>
        </p:nvSpPr>
        <p:spPr>
          <a:xfrm>
            <a:off x="8881084" y="333866"/>
            <a:ext cx="2040607" cy="378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bg1"/>
                </a:solidFill>
              </a:rPr>
              <a:t>T</a:t>
            </a:r>
            <a:r>
              <a:rPr lang="it-IT" b="1" baseline="-25000" dirty="0">
                <a:solidFill>
                  <a:schemeClr val="bg1"/>
                </a:solidFill>
              </a:rPr>
              <a:t>1</a:t>
            </a:r>
            <a:endParaRPr lang="it-IT" baseline="-25000" dirty="0">
              <a:solidFill>
                <a:schemeClr val="bg1"/>
              </a:solidFill>
            </a:endParaRPr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4F6F5D6D-C641-B2CF-8FAA-E27DDBEA40ED}"/>
              </a:ext>
            </a:extLst>
          </p:cNvPr>
          <p:cNvSpPr txBox="1">
            <a:spLocks/>
          </p:cNvSpPr>
          <p:nvPr/>
        </p:nvSpPr>
        <p:spPr>
          <a:xfrm>
            <a:off x="8866322" y="2777439"/>
            <a:ext cx="2040607" cy="378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bg1"/>
                </a:solidFill>
              </a:rPr>
              <a:t>T</a:t>
            </a:r>
            <a:r>
              <a:rPr lang="it-IT" b="1" baseline="-25000" dirty="0">
                <a:solidFill>
                  <a:schemeClr val="bg1"/>
                </a:solidFill>
              </a:rPr>
              <a:t>2</a:t>
            </a:r>
            <a:endParaRPr lang="it-IT" baseline="-25000" dirty="0">
              <a:solidFill>
                <a:schemeClr val="bg1"/>
              </a:solidFill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062AB34B-59B9-BC6E-04F7-CB75224C17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r="49828"/>
          <a:stretch/>
        </p:blipFill>
        <p:spPr>
          <a:xfrm>
            <a:off x="335360" y="3429000"/>
            <a:ext cx="4135486" cy="2933173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61CE9948-2DA8-1E56-59B0-F38BDBBD98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51772" t="8507" r="45275" b="3122"/>
          <a:stretch/>
        </p:blipFill>
        <p:spPr>
          <a:xfrm>
            <a:off x="414009" y="3483724"/>
            <a:ext cx="299182" cy="2823723"/>
          </a:xfrm>
          <a:prstGeom prst="rect">
            <a:avLst/>
          </a:prstGeom>
        </p:spPr>
      </p:pic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C0B22806-EA94-CB55-0BD0-A102F1B8AE01}"/>
              </a:ext>
            </a:extLst>
          </p:cNvPr>
          <p:cNvSpPr txBox="1">
            <a:spLocks/>
          </p:cNvSpPr>
          <p:nvPr/>
        </p:nvSpPr>
        <p:spPr>
          <a:xfrm>
            <a:off x="4567451" y="3021802"/>
            <a:ext cx="4202268" cy="29993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Why accelerating the NN training?</a:t>
            </a:r>
          </a:p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MRF sequence is not standardised, several factors may influence the results: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Research centre /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Scanner: vendor, magnetic field strength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Sequence and its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Parameters to be retrieved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Every time the sequence is changed, the network must be trained again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7240665-3D2A-01E7-0221-00759E3983D3}"/>
              </a:ext>
            </a:extLst>
          </p:cNvPr>
          <p:cNvSpPr/>
          <p:nvPr/>
        </p:nvSpPr>
        <p:spPr>
          <a:xfrm>
            <a:off x="3622874" y="5157192"/>
            <a:ext cx="504055" cy="459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07BD8E2-5822-E7A9-6405-09A5B84E71A0}"/>
              </a:ext>
            </a:extLst>
          </p:cNvPr>
          <p:cNvSpPr/>
          <p:nvPr/>
        </p:nvSpPr>
        <p:spPr>
          <a:xfrm>
            <a:off x="2567608" y="3483724"/>
            <a:ext cx="1727081" cy="665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7E63AC9D-E7CD-6E2B-14C9-C7E834D5AC5A}"/>
              </a:ext>
            </a:extLst>
          </p:cNvPr>
          <p:cNvGrpSpPr/>
          <p:nvPr/>
        </p:nvGrpSpPr>
        <p:grpSpPr>
          <a:xfrm>
            <a:off x="3557370" y="5108468"/>
            <a:ext cx="121680" cy="35280"/>
            <a:chOff x="3557370" y="5108468"/>
            <a:chExt cx="121680" cy="3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3" name="Input penna 12">
                  <a:extLst>
                    <a:ext uri="{FF2B5EF4-FFF2-40B4-BE49-F238E27FC236}">
                      <a16:creationId xmlns:a16="http://schemas.microsoft.com/office/drawing/2014/main" id="{6419E2C1-86C1-13FA-D613-9AB3AF31E7F4}"/>
                    </a:ext>
                  </a:extLst>
                </p14:cNvPr>
                <p14:cNvContentPartPr/>
                <p14:nvPr/>
              </p14:nvContentPartPr>
              <p14:xfrm>
                <a:off x="3625770" y="5108468"/>
                <a:ext cx="53280" cy="35280"/>
              </p14:xfrm>
            </p:contentPart>
          </mc:Choice>
          <mc:Fallback xmlns="">
            <p:pic>
              <p:nvPicPr>
                <p:cNvPr id="13" name="Input penna 12">
                  <a:extLst>
                    <a:ext uri="{FF2B5EF4-FFF2-40B4-BE49-F238E27FC236}">
                      <a16:creationId xmlns:a16="http://schemas.microsoft.com/office/drawing/2014/main" id="{6419E2C1-86C1-13FA-D613-9AB3AF31E7F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08130" y="5090828"/>
                  <a:ext cx="88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put penna 15">
                  <a:extLst>
                    <a:ext uri="{FF2B5EF4-FFF2-40B4-BE49-F238E27FC236}">
                      <a16:creationId xmlns:a16="http://schemas.microsoft.com/office/drawing/2014/main" id="{58079635-D02B-B7F3-EC26-A22036061730}"/>
                    </a:ext>
                  </a:extLst>
                </p14:cNvPr>
                <p14:cNvContentPartPr/>
                <p14:nvPr/>
              </p14:nvContentPartPr>
              <p14:xfrm>
                <a:off x="3559890" y="5114588"/>
                <a:ext cx="360" cy="360"/>
              </p14:xfrm>
            </p:contentPart>
          </mc:Choice>
          <mc:Fallback xmlns="">
            <p:pic>
              <p:nvPicPr>
                <p:cNvPr id="16" name="Input penna 15">
                  <a:extLst>
                    <a:ext uri="{FF2B5EF4-FFF2-40B4-BE49-F238E27FC236}">
                      <a16:creationId xmlns:a16="http://schemas.microsoft.com/office/drawing/2014/main" id="{58079635-D02B-B7F3-EC26-A2203606173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41890" y="509694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Input penna 17">
                  <a:extLst>
                    <a:ext uri="{FF2B5EF4-FFF2-40B4-BE49-F238E27FC236}">
                      <a16:creationId xmlns:a16="http://schemas.microsoft.com/office/drawing/2014/main" id="{C7F74C18-28B7-343A-9A6D-F57975D5E847}"/>
                    </a:ext>
                  </a:extLst>
                </p14:cNvPr>
                <p14:cNvContentPartPr/>
                <p14:nvPr/>
              </p14:nvContentPartPr>
              <p14:xfrm>
                <a:off x="3557370" y="5109908"/>
                <a:ext cx="360" cy="360"/>
              </p14:xfrm>
            </p:contentPart>
          </mc:Choice>
          <mc:Fallback xmlns="">
            <p:pic>
              <p:nvPicPr>
                <p:cNvPr id="18" name="Input penna 17">
                  <a:extLst>
                    <a:ext uri="{FF2B5EF4-FFF2-40B4-BE49-F238E27FC236}">
                      <a16:creationId xmlns:a16="http://schemas.microsoft.com/office/drawing/2014/main" id="{C7F74C18-28B7-343A-9A6D-F57975D5E84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39370" y="509226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Rettangolo 20">
            <a:extLst>
              <a:ext uri="{FF2B5EF4-FFF2-40B4-BE49-F238E27FC236}">
                <a16:creationId xmlns:a16="http://schemas.microsoft.com/office/drawing/2014/main" id="{32FBC0E2-0043-4EA9-F56F-C00462CBD414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402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F4943F3E-EB66-4B42-B534-3831B9DB9F3B}"/>
              </a:ext>
            </a:extLst>
          </p:cNvPr>
          <p:cNvSpPr/>
          <p:nvPr/>
        </p:nvSpPr>
        <p:spPr>
          <a:xfrm>
            <a:off x="10441160" y="5572214"/>
            <a:ext cx="1631504" cy="1241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1130325-5376-CC44-988B-F3F6FF985B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Magnetic Resonance Fingerprinting (MRF)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1C0AD0-4126-7FFD-5E9F-BC4664463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1" y="1133594"/>
            <a:ext cx="8242667" cy="432038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Magnetic Resonance Fingerprinting (MRF) is a fast </a:t>
            </a:r>
            <a:r>
              <a:rPr lang="en-US" b="1" dirty="0"/>
              <a:t>quantitative</a:t>
            </a:r>
            <a:r>
              <a:rPr lang="en-US" dirty="0"/>
              <a:t> MRI method that permits the simultaneous non-invasive quantification of multiple important properties of a material or tissue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Ma, D.,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Gulani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V.,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Seiberlich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N. et al.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Magnetic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resonance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fingerprinting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Nature (2013)].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lang="en-US" dirty="0"/>
          </a:p>
          <a:p>
            <a:endParaRPr lang="en-US" sz="1100" dirty="0"/>
          </a:p>
          <a:p>
            <a:pPr algn="ctr"/>
            <a:r>
              <a:rPr lang="en-GB" dirty="0"/>
              <a:t>The MRF maps are </a:t>
            </a:r>
            <a:r>
              <a:rPr lang="en-GB" b="1" dirty="0"/>
              <a:t>quantitative</a:t>
            </a:r>
            <a:r>
              <a:rPr lang="en-GB" dirty="0"/>
              <a:t>: the value of the pixels is the real value of T</a:t>
            </a:r>
            <a:r>
              <a:rPr lang="en-GB" baseline="-25000" dirty="0"/>
              <a:t>1</a:t>
            </a:r>
            <a:r>
              <a:rPr lang="en-GB" dirty="0"/>
              <a:t> and T</a:t>
            </a:r>
            <a:r>
              <a:rPr lang="en-GB" baseline="-25000" dirty="0"/>
              <a:t>2</a:t>
            </a:r>
            <a:r>
              <a:rPr lang="en-GB" dirty="0"/>
              <a:t> of the tissues expressed in </a:t>
            </a:r>
            <a:r>
              <a:rPr lang="en-GB" dirty="0" err="1"/>
              <a:t>ms</a:t>
            </a:r>
            <a:endParaRPr lang="en-GB" dirty="0"/>
          </a:p>
          <a:p>
            <a:pPr algn="ctr"/>
            <a:endParaRPr lang="it-IT" sz="800" dirty="0"/>
          </a:p>
          <a:p>
            <a:r>
              <a:rPr lang="en-GB" b="1" u="sng" dirty="0"/>
              <a:t>Neural Network </a:t>
            </a:r>
            <a:r>
              <a:rPr lang="en-GB" u="sng" dirty="0"/>
              <a:t>map reconstruction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3A2C5B4-EAD5-8667-8456-66E485E135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611" b="6054"/>
          <a:stretch/>
        </p:blipFill>
        <p:spPr>
          <a:xfrm>
            <a:off x="8866322" y="264528"/>
            <a:ext cx="2893878" cy="230653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4F689BB-BB52-9C5A-2652-E134920644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89" r="49369" b="3125"/>
          <a:stretch/>
        </p:blipFill>
        <p:spPr>
          <a:xfrm>
            <a:off x="8769718" y="2675825"/>
            <a:ext cx="2895231" cy="2393381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7B73B595-DC4E-F707-035D-D51F89932E51}"/>
              </a:ext>
            </a:extLst>
          </p:cNvPr>
          <p:cNvSpPr/>
          <p:nvPr/>
        </p:nvSpPr>
        <p:spPr>
          <a:xfrm>
            <a:off x="9408368" y="4969183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D2D7D9F-BD54-7946-1BA1-18048368926C}"/>
              </a:ext>
            </a:extLst>
          </p:cNvPr>
          <p:cNvSpPr txBox="1"/>
          <p:nvPr/>
        </p:nvSpPr>
        <p:spPr>
          <a:xfrm>
            <a:off x="8769718" y="5037031"/>
            <a:ext cx="3021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Barbieri, Marco et al. </a:t>
            </a:r>
            <a:r>
              <a:rPr lang="en-US" sz="1100" i="1" dirty="0"/>
              <a:t>A deep learning approach for magnetic resonance fingerprinting: Scaling capabilities and good training practices investigated by simulations.</a:t>
            </a:r>
            <a:r>
              <a:rPr lang="en-GB" sz="1100" i="1" dirty="0"/>
              <a:t> </a:t>
            </a:r>
            <a:r>
              <a:rPr lang="en-GB" sz="1100" dirty="0"/>
              <a:t>(2021). </a:t>
            </a:r>
            <a:endParaRPr lang="en-GB" sz="1100" i="1" dirty="0"/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2A9035D7-1714-630D-FFC9-809FA4943C94}"/>
              </a:ext>
            </a:extLst>
          </p:cNvPr>
          <p:cNvSpPr txBox="1">
            <a:spLocks/>
          </p:cNvSpPr>
          <p:nvPr/>
        </p:nvSpPr>
        <p:spPr>
          <a:xfrm>
            <a:off x="8881084" y="333866"/>
            <a:ext cx="2040607" cy="378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bg1"/>
                </a:solidFill>
              </a:rPr>
              <a:t>T</a:t>
            </a:r>
            <a:r>
              <a:rPr lang="it-IT" b="1" baseline="-25000" dirty="0">
                <a:solidFill>
                  <a:schemeClr val="bg1"/>
                </a:solidFill>
              </a:rPr>
              <a:t>1</a:t>
            </a:r>
            <a:endParaRPr lang="it-IT" baseline="-25000" dirty="0">
              <a:solidFill>
                <a:schemeClr val="bg1"/>
              </a:solidFill>
            </a:endParaRPr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4F6F5D6D-C641-B2CF-8FAA-E27DDBEA40ED}"/>
              </a:ext>
            </a:extLst>
          </p:cNvPr>
          <p:cNvSpPr txBox="1">
            <a:spLocks/>
          </p:cNvSpPr>
          <p:nvPr/>
        </p:nvSpPr>
        <p:spPr>
          <a:xfrm>
            <a:off x="8866322" y="2777439"/>
            <a:ext cx="2040607" cy="378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bg1"/>
                </a:solidFill>
              </a:rPr>
              <a:t>T</a:t>
            </a:r>
            <a:r>
              <a:rPr lang="it-IT" b="1" baseline="-25000" dirty="0">
                <a:solidFill>
                  <a:schemeClr val="bg1"/>
                </a:solidFill>
              </a:rPr>
              <a:t>2</a:t>
            </a:r>
            <a:endParaRPr lang="it-IT" baseline="-25000" dirty="0">
              <a:solidFill>
                <a:schemeClr val="bg1"/>
              </a:solidFill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062AB34B-59B9-BC6E-04F7-CB75224C17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r="49828"/>
          <a:stretch/>
        </p:blipFill>
        <p:spPr>
          <a:xfrm>
            <a:off x="335360" y="3429000"/>
            <a:ext cx="4135486" cy="2933173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61CE9948-2DA8-1E56-59B0-F38BDBBD98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51772" t="8507" r="45275" b="3122"/>
          <a:stretch/>
        </p:blipFill>
        <p:spPr>
          <a:xfrm>
            <a:off x="414009" y="3483724"/>
            <a:ext cx="299182" cy="2823723"/>
          </a:xfrm>
          <a:prstGeom prst="rect">
            <a:avLst/>
          </a:prstGeom>
        </p:spPr>
      </p:pic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E162A0DB-5543-A887-58EC-DC5ABC34989F}"/>
              </a:ext>
            </a:extLst>
          </p:cNvPr>
          <p:cNvSpPr txBox="1">
            <a:spLocks/>
          </p:cNvSpPr>
          <p:nvPr/>
        </p:nvSpPr>
        <p:spPr>
          <a:xfrm>
            <a:off x="4567451" y="3021802"/>
            <a:ext cx="4202268" cy="33403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Why accelerating the NN training?</a:t>
            </a:r>
          </a:p>
          <a:p>
            <a:r>
              <a:rPr lang="en-GB" dirty="0"/>
              <a:t>MRF sequence is not standardised, several factors may influence the results: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Research centre / hospital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Scanner: vendor, magnetic field strength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Sequence and its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Parameters to be retrieved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b="1" dirty="0">
                <a:solidFill>
                  <a:srgbClr val="BD2B0B"/>
                </a:solidFill>
              </a:rPr>
              <a:t>Every time the sequence is changed, the network must be trained again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BA5616C-8580-0523-D9C2-6ED3CDB6940E}"/>
              </a:ext>
            </a:extLst>
          </p:cNvPr>
          <p:cNvSpPr/>
          <p:nvPr/>
        </p:nvSpPr>
        <p:spPr>
          <a:xfrm>
            <a:off x="3622874" y="5157192"/>
            <a:ext cx="504055" cy="459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0205A1-822A-C46F-9FED-30FC56753DF7}"/>
              </a:ext>
            </a:extLst>
          </p:cNvPr>
          <p:cNvSpPr/>
          <p:nvPr/>
        </p:nvSpPr>
        <p:spPr>
          <a:xfrm>
            <a:off x="2567608" y="3483724"/>
            <a:ext cx="1727081" cy="665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1BA62216-A1EE-7808-2187-066A536CED56}"/>
                  </a:ext>
                </a:extLst>
              </p14:cNvPr>
              <p14:cNvContentPartPr/>
              <p14:nvPr/>
            </p14:nvContentPartPr>
            <p14:xfrm>
              <a:off x="3623970" y="5126828"/>
              <a:ext cx="70560" cy="2196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1BA62216-A1EE-7808-2187-066A536CED5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06330" y="5108828"/>
                <a:ext cx="1062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48FDBF74-3443-F6DD-D698-417410A9668C}"/>
                  </a:ext>
                </a:extLst>
              </p14:cNvPr>
              <p14:cNvContentPartPr/>
              <p14:nvPr/>
            </p14:nvContentPartPr>
            <p14:xfrm>
              <a:off x="3557010" y="5103428"/>
              <a:ext cx="1080" cy="1908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48FDBF74-3443-F6DD-D698-417410A9668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39010" y="5085428"/>
                <a:ext cx="36720" cy="5472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Rettangolo 17">
            <a:extLst>
              <a:ext uri="{FF2B5EF4-FFF2-40B4-BE49-F238E27FC236}">
                <a16:creationId xmlns:a16="http://schemas.microsoft.com/office/drawing/2014/main" id="{9A0D4C02-5609-71BF-28A7-26718E5D5B23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286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AEFB8028-BE39-3B76-0B3D-190565C29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489" y="2918293"/>
            <a:ext cx="5476875" cy="2790825"/>
          </a:xfrm>
          <a:prstGeom prst="rect">
            <a:avLst/>
          </a:prstGeom>
        </p:spPr>
      </p:pic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Field Programmable Gate Array (FPGA)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B9D4E7F-5607-40E1-6967-A7BFDABD6E5A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B3793ACD-A6BD-A158-D108-DE1234CBF5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2724" y="937648"/>
            <a:ext cx="7436064" cy="1740483"/>
          </a:xfrm>
        </p:spPr>
        <p:txBody>
          <a:bodyPr/>
          <a:lstStyle/>
          <a:p>
            <a:pPr algn="just"/>
            <a:r>
              <a:rPr lang="en-US" b="1" dirty="0"/>
              <a:t>Configurable</a:t>
            </a:r>
            <a:r>
              <a:rPr lang="en-US" dirty="0"/>
              <a:t> integrated circuit that can be </a:t>
            </a:r>
            <a:r>
              <a:rPr lang="en-US" b="1" dirty="0"/>
              <a:t>repeatedly programmed</a:t>
            </a:r>
            <a:r>
              <a:rPr lang="en-US" dirty="0"/>
              <a:t> after manufacturing.</a:t>
            </a:r>
          </a:p>
          <a:p>
            <a:pPr algn="just"/>
            <a:endParaRPr lang="en-US" sz="1200" dirty="0"/>
          </a:p>
          <a:p>
            <a:pPr algn="just"/>
            <a:r>
              <a:rPr lang="en-US" dirty="0"/>
              <a:t>Consist of </a:t>
            </a:r>
            <a:r>
              <a:rPr lang="en-US" b="1" dirty="0"/>
              <a:t>configurable logic blocks</a:t>
            </a:r>
            <a:r>
              <a:rPr lang="en-US" dirty="0"/>
              <a:t>, </a:t>
            </a:r>
            <a:r>
              <a:rPr lang="en-US" b="1" dirty="0"/>
              <a:t>programmable interconnects</a:t>
            </a:r>
            <a:r>
              <a:rPr lang="en-US" dirty="0"/>
              <a:t>, and flexible I/O, allowing for </a:t>
            </a:r>
            <a:r>
              <a:rPr lang="en-US" i="1" dirty="0"/>
              <a:t>custom hardware solutions</a:t>
            </a:r>
            <a:r>
              <a:rPr lang="en-US" dirty="0"/>
              <a:t>.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2CD2E5-34BC-8BDC-0E70-1D0419F8E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500" r="92000">
                        <a14:foregroundMark x1="60500" y1="22667" x2="72000" y2="17500"/>
                        <a14:foregroundMark x1="72000" y1="17500" x2="83000" y2="19167"/>
                        <a14:foregroundMark x1="83000" y1="19167" x2="82500" y2="32500"/>
                        <a14:foregroundMark x1="82500" y1="32500" x2="80500" y2="34667"/>
                        <a14:foregroundMark x1="74000" y1="16667" x2="86833" y2="20667"/>
                        <a14:foregroundMark x1="86833" y1="20667" x2="89000" y2="29833"/>
                        <a14:foregroundMark x1="89167" y1="25500" x2="89167" y2="25500"/>
                        <a14:foregroundMark x1="89500" y1="24000" x2="89167" y2="22833"/>
                        <a14:foregroundMark x1="89000" y1="22000" x2="76667" y2="15000"/>
                        <a14:foregroundMark x1="76667" y1="15000" x2="72333" y2="14833"/>
                        <a14:foregroundMark x1="78000" y1="37667" x2="78000" y2="37667"/>
                        <a14:foregroundMark x1="84667" y1="39333" x2="91500" y2="25167"/>
                        <a14:foregroundMark x1="91500" y1="25167" x2="90667" y2="17167"/>
                        <a14:foregroundMark x1="89333" y1="34500" x2="91500" y2="23833"/>
                        <a14:foregroundMark x1="89000" y1="35667" x2="92000" y2="25500"/>
                        <a14:foregroundMark x1="89167" y1="18333" x2="73833" y2="11667"/>
                        <a14:foregroundMark x1="73833" y1="11667" x2="73833" y2="11667"/>
                        <a14:foregroundMark x1="75000" y1="13000" x2="66833" y2="16000"/>
                        <a14:foregroundMark x1="66833" y1="16000" x2="66667" y2="16167"/>
                        <a14:foregroundMark x1="74500" y1="24000" x2="74500" y2="24000"/>
                        <a14:foregroundMark x1="77833" y1="19167" x2="75000" y2="20167"/>
                        <a14:foregroundMark x1="74333" y1="16833" x2="76500" y2="27500"/>
                        <a14:foregroundMark x1="76500" y1="27500" x2="77333" y2="18667"/>
                        <a14:foregroundMark x1="77333" y1="18667" x2="66500" y2="17667"/>
                        <a14:foregroundMark x1="42167" y1="70000" x2="34500" y2="85833"/>
                        <a14:foregroundMark x1="34500" y1="85833" x2="33167" y2="84500"/>
                        <a14:foregroundMark x1="38000" y1="78667" x2="39667" y2="80333"/>
                        <a14:foregroundMark x1="43500" y1="73667" x2="38167" y2="83333"/>
                        <a14:foregroundMark x1="11167" y1="58167" x2="15167" y2="65667"/>
                        <a14:foregroundMark x1="15167" y1="65667" x2="26167" y2="77333"/>
                        <a14:foregroundMark x1="26167" y1="77333" x2="35667" y2="81500"/>
                        <a14:foregroundMark x1="35667" y1="81500" x2="35833" y2="81500"/>
                        <a14:foregroundMark x1="15500" y1="46667" x2="7500" y2="56833"/>
                        <a14:foregroundMark x1="7500" y1="56833" x2="7500" y2="57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6640" y="-507885"/>
            <a:ext cx="4101412" cy="4101412"/>
          </a:xfrm>
          <a:prstGeom prst="rect">
            <a:avLst/>
          </a:prstGeom>
        </p:spPr>
      </p:pic>
      <p:sp>
        <p:nvSpPr>
          <p:cNvPr id="16" name="Segnaposto testo 10">
            <a:extLst>
              <a:ext uri="{FF2B5EF4-FFF2-40B4-BE49-F238E27FC236}">
                <a16:creationId xmlns:a16="http://schemas.microsoft.com/office/drawing/2014/main" id="{0C756ED2-B869-7CC9-A6DC-75EBFDBC22E6}"/>
              </a:ext>
            </a:extLst>
          </p:cNvPr>
          <p:cNvSpPr txBox="1">
            <a:spLocks/>
          </p:cNvSpPr>
          <p:nvPr/>
        </p:nvSpPr>
        <p:spPr>
          <a:xfrm>
            <a:off x="222724" y="3139105"/>
            <a:ext cx="6233316" cy="27751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Key Advantages: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Parallel Processing</a:t>
            </a:r>
            <a:r>
              <a:rPr lang="en-US" dirty="0"/>
              <a:t>: FPGAs can handle multiple operations simultaneously, ideal for high-performance computing and real-time processing.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Low and Fixed Latency</a:t>
            </a:r>
            <a:r>
              <a:rPr lang="en-US" dirty="0"/>
              <a:t>: Direct hardware implementation reduces delay compared to software running on a CPU or GPU.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Custom Logic</a:t>
            </a:r>
            <a:r>
              <a:rPr lang="en-US" dirty="0"/>
              <a:t>: Designers can implement specific algorithms directly in hardware, allowing for optimized performance.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0E02898-A964-FDDE-1811-6FB8A5DB1AB9}"/>
              </a:ext>
            </a:extLst>
          </p:cNvPr>
          <p:cNvSpPr/>
          <p:nvPr/>
        </p:nvSpPr>
        <p:spPr>
          <a:xfrm>
            <a:off x="10441160" y="5572214"/>
            <a:ext cx="1631504" cy="1241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32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Neural Networks on FPGA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FE739B3-BD2F-231F-8B05-524E912E0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2492896"/>
            <a:ext cx="4248472" cy="1345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F9FD9C1-A2AF-8D87-E54F-7A3E778C2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34" y="5368479"/>
            <a:ext cx="4953881" cy="9838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01D902A-4E1A-E9B1-A588-3CE483920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700" y="2544011"/>
            <a:ext cx="4778866" cy="10290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6D65E00-C28B-DF5B-B315-BD184EAB8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700" y="3827322"/>
            <a:ext cx="4778866" cy="10054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0322C89-729F-08DC-73E6-8FBC84B952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56761" y="1957977"/>
            <a:ext cx="5534797" cy="237205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080400F-6765-B137-D856-28C6A7D689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81854" y="5400043"/>
            <a:ext cx="5431226" cy="2915913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77DB9498-E089-3DDD-BEC8-9C3D911BB2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0016" y="6924932"/>
            <a:ext cx="4179028" cy="449589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83C71EF-E046-689B-5344-2320AFF6CB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051" y="3981191"/>
            <a:ext cx="3953556" cy="12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AED0C956-8D32-4B90-CD93-FEE0239FA9A4}"/>
              </a:ext>
            </a:extLst>
          </p:cNvPr>
          <p:cNvSpPr txBox="1">
            <a:spLocks/>
          </p:cNvSpPr>
          <p:nvPr/>
        </p:nvSpPr>
        <p:spPr>
          <a:xfrm>
            <a:off x="529373" y="1191869"/>
            <a:ext cx="11233149" cy="43203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While GPUs have traditionally powered neural networks, FPGAs are gaining traction for their </a:t>
            </a:r>
            <a:r>
              <a:rPr lang="en-US" b="1"/>
              <a:t>customizable</a:t>
            </a:r>
            <a:r>
              <a:rPr lang="en-US"/>
              <a:t> hardware, better </a:t>
            </a:r>
            <a:r>
              <a:rPr lang="en-US" b="1"/>
              <a:t>parallel processing</a:t>
            </a:r>
            <a:r>
              <a:rPr lang="en-US"/>
              <a:t>, low and fixed latency and </a:t>
            </a:r>
            <a:r>
              <a:rPr lang="en-US" b="1"/>
              <a:t>lower power consumption </a:t>
            </a:r>
            <a:r>
              <a:rPr lang="en-US"/>
              <a:t>making then suitable for </a:t>
            </a:r>
            <a:r>
              <a:rPr lang="en-US" b="1" u="sng"/>
              <a:t>real time applications</a:t>
            </a:r>
            <a:r>
              <a:rPr lang="en-US"/>
              <a:t>.</a:t>
            </a:r>
          </a:p>
          <a:p>
            <a:endParaRPr lang="en-US" u="sng"/>
          </a:p>
          <a:p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7BC18BF-D4FD-E682-3FFF-34EC68EF5943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8ECE1DF-E3FB-86BA-EF30-6044E24211C4}"/>
              </a:ext>
            </a:extLst>
          </p:cNvPr>
          <p:cNvSpPr/>
          <p:nvPr/>
        </p:nvSpPr>
        <p:spPr>
          <a:xfrm>
            <a:off x="10441160" y="5572214"/>
            <a:ext cx="1631504" cy="1241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346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56160A02-A944-696C-849D-0EEC9B9194F8}"/>
              </a:ext>
            </a:extLst>
          </p:cNvPr>
          <p:cNvSpPr/>
          <p:nvPr/>
        </p:nvSpPr>
        <p:spPr>
          <a:xfrm>
            <a:off x="10441160" y="5572214"/>
            <a:ext cx="1631504" cy="1241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36019" y="128251"/>
            <a:ext cx="11233149" cy="648071"/>
          </a:xfrm>
        </p:spPr>
        <p:txBody>
          <a:bodyPr/>
          <a:lstStyle/>
          <a:p>
            <a:r>
              <a:rPr lang="en-GB" dirty="0"/>
              <a:t>Neural Networks on FPGA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u="sng" dirty="0"/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FE739B3-BD2F-231F-8B05-524E912E0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45160" y="332656"/>
            <a:ext cx="4248472" cy="1345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F9FD9C1-A2AF-8D87-E54F-7A3E778C2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77156" y="6938680"/>
            <a:ext cx="4953881" cy="9838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01D902A-4E1A-E9B1-A588-3CE483920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-1337929"/>
            <a:ext cx="4778866" cy="10290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6D65E00-C28B-DF5B-B315-BD184EAB8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84" y="591684"/>
            <a:ext cx="6212240" cy="13069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284427F-E91A-1DF6-ACB7-674DE4486E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8498" y="321665"/>
            <a:ext cx="5534797" cy="237205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C424CF5-B081-A3E2-1F82-C2760A5E5E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8750" y="2713068"/>
            <a:ext cx="5431226" cy="2915913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796636B3-0F68-AAF8-BC5A-0592E34C7F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6089" y="2060595"/>
            <a:ext cx="4179028" cy="449589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53B9C8F-47BE-1F30-A562-F29BC9A758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181024" y="3695441"/>
            <a:ext cx="3953556" cy="12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88EA7A60-2DB4-93A6-C10D-F2B1B041DEC5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045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E146EEA3-9D22-1D91-85E4-90D5B73FBFF7}"/>
              </a:ext>
            </a:extLst>
          </p:cNvPr>
          <p:cNvSpPr/>
          <p:nvPr/>
        </p:nvSpPr>
        <p:spPr>
          <a:xfrm>
            <a:off x="10441160" y="5572214"/>
            <a:ext cx="1631504" cy="1241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Neural Networks on FPGA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529373" y="1191869"/>
            <a:ext cx="11233149" cy="4320381"/>
          </a:xfrm>
        </p:spPr>
        <p:txBody>
          <a:bodyPr/>
          <a:lstStyle/>
          <a:p>
            <a:r>
              <a:rPr lang="en-US" dirty="0"/>
              <a:t>While GPUs have traditionally powered neural networks, FPGAs are gaining traction for their </a:t>
            </a:r>
            <a:r>
              <a:rPr lang="en-US" b="1" dirty="0"/>
              <a:t>customizable</a:t>
            </a:r>
            <a:r>
              <a:rPr lang="en-US" dirty="0"/>
              <a:t> hardware, better </a:t>
            </a:r>
            <a:r>
              <a:rPr lang="en-US" b="1" dirty="0"/>
              <a:t>parallel processing</a:t>
            </a:r>
            <a:r>
              <a:rPr lang="en-US" dirty="0"/>
              <a:t>, low and fixed latency and </a:t>
            </a:r>
            <a:r>
              <a:rPr lang="en-US" b="1" dirty="0"/>
              <a:t>lower power consumption </a:t>
            </a:r>
            <a:r>
              <a:rPr lang="en-US" dirty="0"/>
              <a:t>making then suitable for </a:t>
            </a:r>
            <a:r>
              <a:rPr lang="en-US" b="1" u="sng" dirty="0"/>
              <a:t>real time applications</a:t>
            </a:r>
            <a:r>
              <a:rPr lang="en-US" dirty="0"/>
              <a:t>.</a:t>
            </a:r>
          </a:p>
          <a:p>
            <a:endParaRPr lang="en-US" u="sng" dirty="0"/>
          </a:p>
          <a:p>
            <a:endParaRPr lang="it-IT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70322C89-729F-08DC-73E6-8FBC84B95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761" y="1957977"/>
            <a:ext cx="5534797" cy="237205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080400F-6765-B137-D856-28C6A7D68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1854" y="5400043"/>
            <a:ext cx="5431226" cy="2915913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77DB9498-E089-3DDD-BEC8-9C3D911BB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16" y="6924932"/>
            <a:ext cx="4179028" cy="449589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BE782E-3CCA-425E-E28A-C83752A3CDCE}"/>
              </a:ext>
            </a:extLst>
          </p:cNvPr>
          <p:cNvSpPr txBox="1"/>
          <p:nvPr/>
        </p:nvSpPr>
        <p:spPr>
          <a:xfrm>
            <a:off x="5576183" y="5053241"/>
            <a:ext cx="5056321" cy="646331"/>
          </a:xfrm>
          <a:prstGeom prst="rect">
            <a:avLst/>
          </a:prstGeom>
          <a:solidFill>
            <a:srgbClr val="CCF973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All of these works are just about </a:t>
            </a:r>
            <a:r>
              <a:rPr lang="en-GB" b="1" dirty="0"/>
              <a:t>inference</a:t>
            </a:r>
            <a:r>
              <a:rPr lang="en-GB" dirty="0"/>
              <a:t> on FPGA. </a:t>
            </a:r>
          </a:p>
          <a:p>
            <a:r>
              <a:rPr lang="en-GB" dirty="0"/>
              <a:t>What about </a:t>
            </a:r>
            <a:r>
              <a:rPr lang="en-GB" b="1" dirty="0"/>
              <a:t>training</a:t>
            </a:r>
            <a:r>
              <a:rPr lang="en-GB" dirty="0"/>
              <a:t>?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1E6BD70-CB0E-4393-66C6-DB6100087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0" y="2492896"/>
            <a:ext cx="4248472" cy="1345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D84A96B-05C3-D08B-844A-A2C9F45DD1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634" y="5368479"/>
            <a:ext cx="4953881" cy="9838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4727950-0355-800B-8F46-21F60F7108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8700" y="2544011"/>
            <a:ext cx="4778866" cy="10290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94E987-B186-DD8A-427E-F92191F84E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8700" y="3827322"/>
            <a:ext cx="4778866" cy="10054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204EB603-F5A4-9BF9-2CE7-3F3C63ABFE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051" y="3981191"/>
            <a:ext cx="3953556" cy="12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6872AB05-3D3E-C1A4-5DE8-6CC14768DEFD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573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78F01B0-F30C-A927-41FF-F2CED75665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Why training a Neural Network on FPGA?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63CD08-4194-AD40-BDC1-F691F0B973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/>
            <a:r>
              <a:rPr lang="en-GB" b="1" dirty="0"/>
              <a:t>Performance and speed</a:t>
            </a:r>
          </a:p>
          <a:p>
            <a:pPr marL="285750"/>
            <a:r>
              <a:rPr lang="en-GB" b="1" dirty="0"/>
              <a:t>	</a:t>
            </a:r>
            <a:r>
              <a:rPr lang="en-GB" dirty="0"/>
              <a:t>Efficient parallel processing &amp; custom architecture optimization</a:t>
            </a:r>
          </a:p>
          <a:p>
            <a:pPr marL="285750"/>
            <a:r>
              <a:rPr lang="en-GB" b="1" dirty="0"/>
              <a:t>Energy efficiency</a:t>
            </a:r>
          </a:p>
          <a:p>
            <a:pPr marL="285750"/>
            <a:r>
              <a:rPr lang="en-GB" b="1" dirty="0"/>
              <a:t>	</a:t>
            </a:r>
            <a:r>
              <a:rPr lang="en-GB" dirty="0"/>
              <a:t>Lower power consumption compared to CPU and GPU</a:t>
            </a:r>
          </a:p>
          <a:p>
            <a:pPr marL="285750"/>
            <a:r>
              <a:rPr lang="en-GB" b="1" dirty="0"/>
              <a:t>Flexibility</a:t>
            </a:r>
          </a:p>
          <a:p>
            <a:pPr marL="285750"/>
            <a:r>
              <a:rPr lang="en-GB" b="1" dirty="0"/>
              <a:t>	</a:t>
            </a:r>
            <a:r>
              <a:rPr lang="en-US" dirty="0"/>
              <a:t>Reconfigurability</a:t>
            </a:r>
            <a:r>
              <a:rPr lang="it-IT" dirty="0"/>
              <a:t> </a:t>
            </a:r>
            <a:r>
              <a:rPr lang="en-US" dirty="0"/>
              <a:t>for different neural network architectures and algorithms</a:t>
            </a:r>
          </a:p>
          <a:p>
            <a:pPr marL="285750"/>
            <a:r>
              <a:rPr lang="en-GB" b="1" dirty="0"/>
              <a:t>Latency</a:t>
            </a:r>
          </a:p>
          <a:p>
            <a:pPr marL="285750"/>
            <a:r>
              <a:rPr lang="en-GB" b="1" dirty="0"/>
              <a:t>	</a:t>
            </a:r>
            <a:r>
              <a:rPr lang="en-GB" dirty="0"/>
              <a:t>Lower and fixed latency due to parallel processing and closer memory access</a:t>
            </a:r>
          </a:p>
          <a:p>
            <a:pPr marL="285750"/>
            <a:r>
              <a:rPr lang="en-GB" b="1" dirty="0"/>
              <a:t>High throughput </a:t>
            </a:r>
          </a:p>
          <a:p>
            <a:pPr marL="285750"/>
            <a:r>
              <a:rPr lang="en-GB" dirty="0"/>
              <a:t>	</a:t>
            </a:r>
            <a:r>
              <a:rPr lang="en-US" dirty="0"/>
              <a:t>The parallel processing capabilities of FPGAs can handle high data throughput</a:t>
            </a:r>
          </a:p>
          <a:p>
            <a:pPr marL="285750"/>
            <a:endParaRPr lang="en-US" dirty="0"/>
          </a:p>
          <a:p>
            <a:pPr marL="285750"/>
            <a:r>
              <a:rPr lang="en-US" dirty="0">
                <a:highlight>
                  <a:srgbClr val="EAFD8B"/>
                </a:highlight>
              </a:rPr>
              <a:t>These characteristics make FPGAs particularly well-suited for </a:t>
            </a:r>
            <a:r>
              <a:rPr lang="en-US" b="1" dirty="0">
                <a:highlight>
                  <a:srgbClr val="EAFD8B"/>
                </a:highlight>
              </a:rPr>
              <a:t>real time applications</a:t>
            </a:r>
            <a:r>
              <a:rPr lang="en-US" dirty="0">
                <a:highlight>
                  <a:srgbClr val="EAFD8B"/>
                </a:highlight>
              </a:rPr>
              <a:t> of Neural Networks that require </a:t>
            </a:r>
            <a:r>
              <a:rPr lang="en-US" b="1" dirty="0">
                <a:highlight>
                  <a:srgbClr val="EAFD8B"/>
                </a:highlight>
              </a:rPr>
              <a:t>extensive and repeated training</a:t>
            </a:r>
            <a:r>
              <a:rPr lang="en-US" dirty="0">
                <a:highlight>
                  <a:srgbClr val="EAFD8B"/>
                </a:highlight>
              </a:rPr>
              <a:t>, also with very large datasets.</a:t>
            </a:r>
            <a:endParaRPr lang="en-GB" dirty="0">
              <a:highlight>
                <a:srgbClr val="EAFD8B"/>
              </a:highlight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07B43C4-001F-616E-76A9-F2C8E5E2AC00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AB61270-8AE5-E18F-7B65-7DFB37BB2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500" r="92000">
                        <a14:foregroundMark x1="60500" y1="22667" x2="72000" y2="17500"/>
                        <a14:foregroundMark x1="72000" y1="17500" x2="83000" y2="19167"/>
                        <a14:foregroundMark x1="83000" y1="19167" x2="82500" y2="32500"/>
                        <a14:foregroundMark x1="82500" y1="32500" x2="80500" y2="34667"/>
                        <a14:foregroundMark x1="74000" y1="16667" x2="86833" y2="20667"/>
                        <a14:foregroundMark x1="86833" y1="20667" x2="89000" y2="29833"/>
                        <a14:foregroundMark x1="89167" y1="25500" x2="89167" y2="25500"/>
                        <a14:foregroundMark x1="89500" y1="24000" x2="89167" y2="22833"/>
                        <a14:foregroundMark x1="89000" y1="22000" x2="76667" y2="15000"/>
                        <a14:foregroundMark x1="76667" y1="15000" x2="72333" y2="14833"/>
                        <a14:foregroundMark x1="78000" y1="37667" x2="78000" y2="37667"/>
                        <a14:foregroundMark x1="84667" y1="39333" x2="91500" y2="25167"/>
                        <a14:foregroundMark x1="91500" y1="25167" x2="90667" y2="17167"/>
                        <a14:foregroundMark x1="89333" y1="34500" x2="91500" y2="23833"/>
                        <a14:foregroundMark x1="89000" y1="35667" x2="92000" y2="25500"/>
                        <a14:foregroundMark x1="89167" y1="18333" x2="73833" y2="11667"/>
                        <a14:foregroundMark x1="73833" y1="11667" x2="73833" y2="11667"/>
                        <a14:foregroundMark x1="75000" y1="13000" x2="66833" y2="16000"/>
                        <a14:foregroundMark x1="66833" y1="16000" x2="66667" y2="16167"/>
                        <a14:foregroundMark x1="74500" y1="24000" x2="74500" y2="24000"/>
                        <a14:foregroundMark x1="77833" y1="19167" x2="75000" y2="20167"/>
                        <a14:foregroundMark x1="74333" y1="16833" x2="76500" y2="27500"/>
                        <a14:foregroundMark x1="76500" y1="27500" x2="77333" y2="18667"/>
                        <a14:foregroundMark x1="77333" y1="18667" x2="66500" y2="17667"/>
                        <a14:foregroundMark x1="42167" y1="70000" x2="34500" y2="85833"/>
                        <a14:foregroundMark x1="34500" y1="85833" x2="33167" y2="84500"/>
                        <a14:foregroundMark x1="38000" y1="78667" x2="39667" y2="80333"/>
                        <a14:foregroundMark x1="43500" y1="73667" x2="38167" y2="83333"/>
                        <a14:foregroundMark x1="11167" y1="58167" x2="15167" y2="65667"/>
                        <a14:foregroundMark x1="15167" y1="65667" x2="26167" y2="77333"/>
                        <a14:foregroundMark x1="26167" y1="77333" x2="35667" y2="81500"/>
                        <a14:foregroundMark x1="35667" y1="81500" x2="35833" y2="81500"/>
                        <a14:foregroundMark x1="15500" y1="46667" x2="7500" y2="56833"/>
                        <a14:foregroundMark x1="7500" y1="56833" x2="7500" y2="57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90588" y="-256769"/>
            <a:ext cx="4101412" cy="4101412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34A80B9D-F792-8161-AFA4-347C0CC46D22}"/>
              </a:ext>
            </a:extLst>
          </p:cNvPr>
          <p:cNvSpPr/>
          <p:nvPr/>
        </p:nvSpPr>
        <p:spPr>
          <a:xfrm>
            <a:off x="10441160" y="5572214"/>
            <a:ext cx="1631504" cy="1241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607061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Personalizzato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Personalizzato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4077</TotalTime>
  <Words>1820</Words>
  <Application>Microsoft Office PowerPoint</Application>
  <PresentationFormat>Widescreen</PresentationFormat>
  <Paragraphs>311</Paragraphs>
  <Slides>22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22</vt:i4>
      </vt:variant>
    </vt:vector>
  </HeadingPairs>
  <TitlesOfParts>
    <vt:vector size="31" baseType="lpstr">
      <vt:lpstr>Aptos</vt:lpstr>
      <vt:lpstr>Arial</vt:lpstr>
      <vt:lpstr>Calibri</vt:lpstr>
      <vt:lpstr>Cambria Math</vt:lpstr>
      <vt:lpstr>Century Gothic</vt:lpstr>
      <vt:lpstr>Wingdings</vt:lpstr>
      <vt:lpstr>COPERTINA</vt:lpstr>
      <vt:lpstr>DIAPOSITIVE</vt:lpstr>
      <vt:lpstr>CHIUSURA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Mattia Ricchi</cp:lastModifiedBy>
  <cp:revision>60</cp:revision>
  <dcterms:created xsi:type="dcterms:W3CDTF">2017-11-13T10:11:35Z</dcterms:created>
  <dcterms:modified xsi:type="dcterms:W3CDTF">2024-10-16T09:19:05Z</dcterms:modified>
</cp:coreProperties>
</file>