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69" r:id="rId15"/>
    <p:sldId id="273" r:id="rId16"/>
    <p:sldId id="27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44546A"/>
    <a:srgbClr val="4472C4"/>
    <a:srgbClr val="8FAADC"/>
    <a:srgbClr val="A2C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gradFill flip="none" rotWithShape="1">
          <a:gsLst>
            <a:gs pos="5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2" descr="Shape&#10;&#10;Description automatically generated">
            <a:extLst>
              <a:ext uri="{FF2B5EF4-FFF2-40B4-BE49-F238E27FC236}">
                <a16:creationId xmlns:a16="http://schemas.microsoft.com/office/drawing/2014/main" id="{D8CEEE2C-8001-CBFE-976E-9450439C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2" b="32325"/>
          <a:stretch/>
        </p:blipFill>
        <p:spPr>
          <a:xfrm>
            <a:off x="7497033" y="2216882"/>
            <a:ext cx="4694968" cy="4641118"/>
          </a:xfrm>
          <a:prstGeom prst="rect">
            <a:avLst/>
          </a:prstGeom>
        </p:spPr>
      </p:pic>
      <p:pic>
        <p:nvPicPr>
          <p:cNvPr id="22" name="background1" descr="Shape&#10;&#10;Description automatically generated">
            <a:extLst>
              <a:ext uri="{FF2B5EF4-FFF2-40B4-BE49-F238E27FC236}">
                <a16:creationId xmlns:a16="http://schemas.microsoft.com/office/drawing/2014/main" id="{FE661B67-B7C5-62A4-B58A-9CBDE5AE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32325"/>
          <a:stretch/>
        </p:blipFill>
        <p:spPr>
          <a:xfrm>
            <a:off x="0" y="-1"/>
            <a:ext cx="4957107" cy="4641119"/>
          </a:xfrm>
          <a:prstGeom prst="rect">
            <a:avLst/>
          </a:prstGeom>
        </p:spPr>
      </p:pic>
      <p:sp>
        <p:nvSpPr>
          <p:cNvPr id="7" name="Title-box">
            <a:extLst>
              <a:ext uri="{FF2B5EF4-FFF2-40B4-BE49-F238E27FC236}">
                <a16:creationId xmlns:a16="http://schemas.microsoft.com/office/drawing/2014/main" id="{41089ED9-6B39-2842-EB12-02EA9F4153A5}"/>
              </a:ext>
            </a:extLst>
          </p:cNvPr>
          <p:cNvSpPr/>
          <p:nvPr userDrawn="1"/>
        </p:nvSpPr>
        <p:spPr>
          <a:xfrm rot="2700000">
            <a:off x="3494683" y="827685"/>
            <a:ext cx="5202631" cy="5202631"/>
          </a:xfrm>
          <a:prstGeom prst="roundRect">
            <a:avLst>
              <a:gd name="adj" fmla="val 24178"/>
            </a:avLst>
          </a:prstGeom>
          <a:gradFill flip="none" rotWithShape="1">
            <a:gsLst>
              <a:gs pos="4000">
                <a:schemeClr val="tx2"/>
              </a:gs>
              <a:gs pos="100000">
                <a:srgbClr val="70B4FB"/>
              </a:gs>
            </a:gsLst>
            <a:lin ang="10800000" scaled="0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acts-box">
            <a:extLst>
              <a:ext uri="{FF2B5EF4-FFF2-40B4-BE49-F238E27FC236}">
                <a16:creationId xmlns:a16="http://schemas.microsoft.com/office/drawing/2014/main" id="{24024861-0239-F5E8-B424-EBDBFA006A96}"/>
              </a:ext>
            </a:extLst>
          </p:cNvPr>
          <p:cNvSpPr/>
          <p:nvPr/>
        </p:nvSpPr>
        <p:spPr>
          <a:xfrm>
            <a:off x="9774815" y="185875"/>
            <a:ext cx="2221825" cy="2127853"/>
          </a:xfrm>
          <a:prstGeom prst="round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acts">
            <a:extLst>
              <a:ext uri="{FF2B5EF4-FFF2-40B4-BE49-F238E27FC236}">
                <a16:creationId xmlns:a16="http://schemas.microsoft.com/office/drawing/2014/main" id="{2D2F268D-BAAC-88C3-3781-10925BD99904}"/>
              </a:ext>
            </a:extLst>
          </p:cNvPr>
          <p:cNvSpPr txBox="1"/>
          <p:nvPr/>
        </p:nvSpPr>
        <p:spPr>
          <a:xfrm>
            <a:off x="9901329" y="281205"/>
            <a:ext cx="190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Contacts</a:t>
            </a:r>
          </a:p>
        </p:txBody>
      </p:sp>
      <p:pic>
        <p:nvPicPr>
          <p:cNvPr id="11" name="phone-icon" descr="Receiver with solid fill">
            <a:extLst>
              <a:ext uri="{FF2B5EF4-FFF2-40B4-BE49-F238E27FC236}">
                <a16:creationId xmlns:a16="http://schemas.microsoft.com/office/drawing/2014/main" id="{68B58908-D374-3810-A7C6-03EE6323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2124" y="815789"/>
            <a:ext cx="332856" cy="332856"/>
          </a:xfrm>
          <a:prstGeom prst="rect">
            <a:avLst/>
          </a:prstGeom>
        </p:spPr>
      </p:pic>
      <p:pic>
        <p:nvPicPr>
          <p:cNvPr id="12" name="email-icon" descr="Envelope with solid fill">
            <a:extLst>
              <a:ext uri="{FF2B5EF4-FFF2-40B4-BE49-F238E27FC236}">
                <a16:creationId xmlns:a16="http://schemas.microsoft.com/office/drawing/2014/main" id="{79A8AF12-BD94-F46B-3E5F-0A387EF3F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2124" y="1248071"/>
            <a:ext cx="332856" cy="332856"/>
          </a:xfrm>
          <a:prstGeom prst="rect">
            <a:avLst/>
          </a:prstGeom>
        </p:spPr>
      </p:pic>
      <p:pic>
        <p:nvPicPr>
          <p:cNvPr id="13" name="website-icon" descr="Social network with solid fill">
            <a:extLst>
              <a:ext uri="{FF2B5EF4-FFF2-40B4-BE49-F238E27FC236}">
                <a16:creationId xmlns:a16="http://schemas.microsoft.com/office/drawing/2014/main" id="{1C8EEEA0-895E-487A-088C-5E390A01A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2124" y="1684283"/>
            <a:ext cx="332856" cy="332856"/>
          </a:xfrm>
          <a:prstGeom prst="rect">
            <a:avLst/>
          </a:prstGeom>
        </p:spPr>
      </p:pic>
      <p:grpSp>
        <p:nvGrpSpPr>
          <p:cNvPr id="17" name="Unibo">
            <a:extLst>
              <a:ext uri="{FF2B5EF4-FFF2-40B4-BE49-F238E27FC236}">
                <a16:creationId xmlns:a16="http://schemas.microsoft.com/office/drawing/2014/main" id="{E20BF4FB-9182-6E55-E467-30FFF7291C80}"/>
              </a:ext>
            </a:extLst>
          </p:cNvPr>
          <p:cNvGrpSpPr/>
          <p:nvPr userDrawn="1"/>
        </p:nvGrpSpPr>
        <p:grpSpPr>
          <a:xfrm>
            <a:off x="5517771" y="645387"/>
            <a:ext cx="1156449" cy="1156449"/>
            <a:chOff x="5517776" y="460188"/>
            <a:chExt cx="1156449" cy="1156449"/>
          </a:xfrm>
        </p:grpSpPr>
        <p:sp>
          <p:nvSpPr>
            <p:cNvPr id="18" name="background-circle">
              <a:extLst>
                <a:ext uri="{FF2B5EF4-FFF2-40B4-BE49-F238E27FC236}">
                  <a16:creationId xmlns:a16="http://schemas.microsoft.com/office/drawing/2014/main" id="{58E55D32-D976-12F0-7E2F-D8EFA842233E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logo" descr="Logo&#10;&#10;Description automatically generated">
              <a:extLst>
                <a:ext uri="{FF2B5EF4-FFF2-40B4-BE49-F238E27FC236}">
                  <a16:creationId xmlns:a16="http://schemas.microsoft.com/office/drawing/2014/main" id="{ED2C2627-7E41-04AA-4FC2-A990B284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25" name="date">
            <a:extLst>
              <a:ext uri="{FF2B5EF4-FFF2-40B4-BE49-F238E27FC236}">
                <a16:creationId xmlns:a16="http://schemas.microsoft.com/office/drawing/2014/main" id="{01176EF2-0112-A3B2-E124-13C67E90B62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7006" y="5214956"/>
            <a:ext cx="1417982" cy="3647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dd</a:t>
            </a:r>
            <a:r>
              <a:rPr lang="it-IT" dirty="0"/>
              <a:t>/mm/</a:t>
            </a:r>
            <a:r>
              <a:rPr lang="it-IT" dirty="0" err="1"/>
              <a:t>yyyy</a:t>
            </a:r>
            <a:endParaRPr lang="en-US" dirty="0"/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8BE9C9BD-EADB-7278-F978-6E9BF41FBFC5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4209896" y="2662226"/>
            <a:ext cx="3716247" cy="51858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Presentation Title</a:t>
            </a:r>
            <a:endParaRPr lang="en-US" dirty="0"/>
          </a:p>
        </p:txBody>
      </p:sp>
      <p:sp>
        <p:nvSpPr>
          <p:cNvPr id="30" name="subtitle">
            <a:extLst>
              <a:ext uri="{FF2B5EF4-FFF2-40B4-BE49-F238E27FC236}">
                <a16:creationId xmlns:a16="http://schemas.microsoft.com/office/drawing/2014/main" id="{97AC521F-A9C5-BBC0-4E8A-8CB2CB5A505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3844067" y="3273153"/>
            <a:ext cx="4447903" cy="743583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Presentation </a:t>
            </a:r>
            <a:r>
              <a:rPr lang="it-IT" dirty="0" err="1"/>
              <a:t>subtitle</a:t>
            </a:r>
            <a:endParaRPr lang="en-US" dirty="0"/>
          </a:p>
        </p:txBody>
      </p:sp>
      <p:sp>
        <p:nvSpPr>
          <p:cNvPr id="33" name="name">
            <a:extLst>
              <a:ext uri="{FF2B5EF4-FFF2-40B4-BE49-F238E27FC236}">
                <a16:creationId xmlns:a16="http://schemas.microsoft.com/office/drawing/2014/main" id="{C7739A43-88A2-1439-9B68-848BE3BDCBB9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904283" y="4260865"/>
            <a:ext cx="2383427" cy="3730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Surname, title</a:t>
            </a:r>
          </a:p>
        </p:txBody>
      </p:sp>
      <p:sp>
        <p:nvSpPr>
          <p:cNvPr id="35" name="presentation">
            <a:extLst>
              <a:ext uri="{FF2B5EF4-FFF2-40B4-BE49-F238E27FC236}">
                <a16:creationId xmlns:a16="http://schemas.microsoft.com/office/drawing/2014/main" id="{FD8851CD-D625-7706-1689-8A61BEACB0CA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0" y="0"/>
            <a:ext cx="3996599" cy="37229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Presentation</a:t>
            </a:r>
            <a:endParaRPr lang="en-US" dirty="0"/>
          </a:p>
        </p:txBody>
      </p:sp>
      <p:sp>
        <p:nvSpPr>
          <p:cNvPr id="37" name="phone">
            <a:extLst>
              <a:ext uri="{FF2B5EF4-FFF2-40B4-BE49-F238E27FC236}">
                <a16:creationId xmlns:a16="http://schemas.microsoft.com/office/drawing/2014/main" id="{E970EF8A-FD54-3325-8E08-537C75ED3579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10265531" y="772822"/>
            <a:ext cx="1545459" cy="372291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phone</a:t>
            </a:r>
            <a:endParaRPr lang="en-US" dirty="0"/>
          </a:p>
        </p:txBody>
      </p:sp>
      <p:sp>
        <p:nvSpPr>
          <p:cNvPr id="38" name="email">
            <a:extLst>
              <a:ext uri="{FF2B5EF4-FFF2-40B4-BE49-F238E27FC236}">
                <a16:creationId xmlns:a16="http://schemas.microsoft.com/office/drawing/2014/main" id="{E9654B06-3E4D-8913-179F-92A4BDAB6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10264980" y="1223612"/>
            <a:ext cx="1545459" cy="372291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email</a:t>
            </a:r>
            <a:endParaRPr lang="en-US" dirty="0"/>
          </a:p>
        </p:txBody>
      </p:sp>
      <p:sp>
        <p:nvSpPr>
          <p:cNvPr id="39" name="website">
            <a:extLst>
              <a:ext uri="{FF2B5EF4-FFF2-40B4-BE49-F238E27FC236}">
                <a16:creationId xmlns:a16="http://schemas.microsoft.com/office/drawing/2014/main" id="{19C36358-85CD-06F0-95C5-061738C52362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>
          <a:xfrm>
            <a:off x="10264980" y="1675971"/>
            <a:ext cx="1545459" cy="372291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website</a:t>
            </a:r>
            <a:endParaRPr lang="en-US" dirty="0"/>
          </a:p>
        </p:txBody>
      </p:sp>
      <p:sp>
        <p:nvSpPr>
          <p:cNvPr id="40" name="department">
            <a:extLst>
              <a:ext uri="{FF2B5EF4-FFF2-40B4-BE49-F238E27FC236}">
                <a16:creationId xmlns:a16="http://schemas.microsoft.com/office/drawing/2014/main" id="{E7AD7368-6911-F412-0505-FE3FEA5A5743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0" y="6481763"/>
            <a:ext cx="3996599" cy="37229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36845"/>
      </p:ext>
    </p:extLst>
  </p:cSld>
  <p:clrMapOvr>
    <a:masterClrMapping/>
  </p:clrMapOvr>
  <p:transition spd="slow" advClick="0" advTm="3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Shape, circle&#10;&#10;Description automatically generated">
            <a:extLst>
              <a:ext uri="{FF2B5EF4-FFF2-40B4-BE49-F238E27FC236}">
                <a16:creationId xmlns:a16="http://schemas.microsoft.com/office/drawing/2014/main" id="{139F8DD4-553D-95A9-D456-54C7DEC5A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1" t="17825" b="28993"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AB84BED-D8D2-9258-E1B7-AB39DEA41E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cxnSp>
        <p:nvCxnSpPr>
          <p:cNvPr id="9" name="title-subline">
            <a:extLst>
              <a:ext uri="{FF2B5EF4-FFF2-40B4-BE49-F238E27FC236}">
                <a16:creationId xmlns:a16="http://schemas.microsoft.com/office/drawing/2014/main" id="{7611B478-F40D-7051-68B5-4F8479CD178E}"/>
              </a:ext>
            </a:extLst>
          </p:cNvPr>
          <p:cNvCxnSpPr>
            <a:cxnSpLocks/>
          </p:cNvCxnSpPr>
          <p:nvPr userDrawn="1"/>
        </p:nvCxnSpPr>
        <p:spPr>
          <a:xfrm>
            <a:off x="584200" y="744041"/>
            <a:ext cx="17213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st 1">
            <a:extLst>
              <a:ext uri="{FF2B5EF4-FFF2-40B4-BE49-F238E27FC236}">
                <a16:creationId xmlns:a16="http://schemas.microsoft.com/office/drawing/2014/main" id="{1AB3F603-FA7E-5B3D-ABA2-A222164BC1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92232" y="1784922"/>
            <a:ext cx="4265567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1</a:t>
            </a:r>
            <a:endParaRPr lang="en-US" dirty="0"/>
          </a:p>
        </p:txBody>
      </p:sp>
      <p:sp>
        <p:nvSpPr>
          <p:cNvPr id="16" name="list 2">
            <a:extLst>
              <a:ext uri="{FF2B5EF4-FFF2-40B4-BE49-F238E27FC236}">
                <a16:creationId xmlns:a16="http://schemas.microsoft.com/office/drawing/2014/main" id="{B9DEFE9D-65DB-3AB9-10D8-D4417D3CB75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92232" y="3072802"/>
            <a:ext cx="4265568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2</a:t>
            </a:r>
            <a:endParaRPr lang="en-US" dirty="0"/>
          </a:p>
        </p:txBody>
      </p:sp>
      <p:sp>
        <p:nvSpPr>
          <p:cNvPr id="17" name="list 3">
            <a:extLst>
              <a:ext uri="{FF2B5EF4-FFF2-40B4-BE49-F238E27FC236}">
                <a16:creationId xmlns:a16="http://schemas.microsoft.com/office/drawing/2014/main" id="{CF4C27CC-E7E4-A24A-F917-41B12B740A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92230" y="4355171"/>
            <a:ext cx="4265569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3</a:t>
            </a:r>
            <a:endParaRPr lang="en-US" dirty="0"/>
          </a:p>
        </p:txBody>
      </p:sp>
      <p:sp>
        <p:nvSpPr>
          <p:cNvPr id="18" name="list 4">
            <a:extLst>
              <a:ext uri="{FF2B5EF4-FFF2-40B4-BE49-F238E27FC236}">
                <a16:creationId xmlns:a16="http://schemas.microsoft.com/office/drawing/2014/main" id="{59F03E1D-43C7-A570-802F-FEEC00F408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92230" y="5643051"/>
            <a:ext cx="4265570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4</a:t>
            </a:r>
            <a:endParaRPr lang="en-US" dirty="0"/>
          </a:p>
        </p:txBody>
      </p:sp>
      <p:sp>
        <p:nvSpPr>
          <p:cNvPr id="20" name="icon 1">
            <a:extLst>
              <a:ext uri="{FF2B5EF4-FFF2-40B4-BE49-F238E27FC236}">
                <a16:creationId xmlns:a16="http://schemas.microsoft.com/office/drawing/2014/main" id="{06A81C83-D912-B3F0-A38C-6147876421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167" y="1780406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1" name="icon 2">
            <a:extLst>
              <a:ext uri="{FF2B5EF4-FFF2-40B4-BE49-F238E27FC236}">
                <a16:creationId xmlns:a16="http://schemas.microsoft.com/office/drawing/2014/main" id="{7709BB70-9F1C-5D5E-5AAA-5C516DCA06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6167" y="3073249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2" name="icon 3">
            <a:extLst>
              <a:ext uri="{FF2B5EF4-FFF2-40B4-BE49-F238E27FC236}">
                <a16:creationId xmlns:a16="http://schemas.microsoft.com/office/drawing/2014/main" id="{8198CC83-14CB-615E-2C72-9998BCBB58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167" y="4354724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3" name="icon 4">
            <a:extLst>
              <a:ext uri="{FF2B5EF4-FFF2-40B4-BE49-F238E27FC236}">
                <a16:creationId xmlns:a16="http://schemas.microsoft.com/office/drawing/2014/main" id="{21CC7C55-5183-1B55-0333-0564127DEB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6167" y="5643051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5" name="image">
            <a:extLst>
              <a:ext uri="{FF2B5EF4-FFF2-40B4-BE49-F238E27FC236}">
                <a16:creationId xmlns:a16="http://schemas.microsoft.com/office/drawing/2014/main" id="{6CE0787C-B5BB-3D37-577A-2DB03353FE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11963" y="1781175"/>
            <a:ext cx="5127625" cy="43576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dirty="0"/>
              <a:t>I</a:t>
            </a:r>
            <a:r>
              <a:rPr lang="en-US" dirty="0"/>
              <a:t>mage</a:t>
            </a:r>
          </a:p>
        </p:txBody>
      </p:sp>
      <p:grpSp>
        <p:nvGrpSpPr>
          <p:cNvPr id="26" name="unibo">
            <a:extLst>
              <a:ext uri="{FF2B5EF4-FFF2-40B4-BE49-F238E27FC236}">
                <a16:creationId xmlns:a16="http://schemas.microsoft.com/office/drawing/2014/main" id="{00ACA269-545B-351E-F747-B5D15D9E3B7B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27" name="background-circle">
              <a:extLst>
                <a:ext uri="{FF2B5EF4-FFF2-40B4-BE49-F238E27FC236}">
                  <a16:creationId xmlns:a16="http://schemas.microsoft.com/office/drawing/2014/main" id="{0FEA4F6D-72F2-088C-1BDF-5D0F58DF3952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logo" descr="Logo&#10;&#10;Description automatically generated">
              <a:extLst>
                <a:ext uri="{FF2B5EF4-FFF2-40B4-BE49-F238E27FC236}">
                  <a16:creationId xmlns:a16="http://schemas.microsoft.com/office/drawing/2014/main" id="{0027311A-253A-7B27-690C-D59953A7A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872508"/>
      </p:ext>
    </p:extLst>
  </p:cSld>
  <p:clrMapOvr>
    <a:masterClrMapping/>
  </p:clrMapOvr>
  <p:transition spd="slow" advClick="0" advTm="3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Shape, circle&#10;&#10;Description automatically generated">
            <a:extLst>
              <a:ext uri="{FF2B5EF4-FFF2-40B4-BE49-F238E27FC236}">
                <a16:creationId xmlns:a16="http://schemas.microsoft.com/office/drawing/2014/main" id="{139F8DD4-553D-95A9-D456-54C7DEC5A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1" t="17825" b="28993"/>
          <a:stretch/>
        </p:blipFill>
        <p:spPr>
          <a:xfrm flipH="1">
            <a:off x="6096001" y="0"/>
            <a:ext cx="6095999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AB84BED-D8D2-9258-E1B7-AB39DEA41E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cxnSp>
        <p:nvCxnSpPr>
          <p:cNvPr id="9" name="title-subline">
            <a:extLst>
              <a:ext uri="{FF2B5EF4-FFF2-40B4-BE49-F238E27FC236}">
                <a16:creationId xmlns:a16="http://schemas.microsoft.com/office/drawing/2014/main" id="{7611B478-F40D-7051-68B5-4F8479CD178E}"/>
              </a:ext>
            </a:extLst>
          </p:cNvPr>
          <p:cNvCxnSpPr>
            <a:cxnSpLocks/>
          </p:cNvCxnSpPr>
          <p:nvPr userDrawn="1"/>
        </p:nvCxnSpPr>
        <p:spPr>
          <a:xfrm>
            <a:off x="584200" y="744041"/>
            <a:ext cx="17213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st 1">
            <a:extLst>
              <a:ext uri="{FF2B5EF4-FFF2-40B4-BE49-F238E27FC236}">
                <a16:creationId xmlns:a16="http://schemas.microsoft.com/office/drawing/2014/main" id="{1AB3F603-FA7E-5B3D-ABA2-A222164BC1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674020" y="1781174"/>
            <a:ext cx="4265567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1</a:t>
            </a:r>
            <a:endParaRPr lang="en-US" dirty="0"/>
          </a:p>
        </p:txBody>
      </p:sp>
      <p:sp>
        <p:nvSpPr>
          <p:cNvPr id="16" name="list 2">
            <a:extLst>
              <a:ext uri="{FF2B5EF4-FFF2-40B4-BE49-F238E27FC236}">
                <a16:creationId xmlns:a16="http://schemas.microsoft.com/office/drawing/2014/main" id="{B9DEFE9D-65DB-3AB9-10D8-D4417D3CB75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74020" y="3069054"/>
            <a:ext cx="4265568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2</a:t>
            </a:r>
            <a:endParaRPr lang="en-US" dirty="0"/>
          </a:p>
        </p:txBody>
      </p:sp>
      <p:sp>
        <p:nvSpPr>
          <p:cNvPr id="17" name="list 3">
            <a:extLst>
              <a:ext uri="{FF2B5EF4-FFF2-40B4-BE49-F238E27FC236}">
                <a16:creationId xmlns:a16="http://schemas.microsoft.com/office/drawing/2014/main" id="{CF4C27CC-E7E4-A24A-F917-41B12B740A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74018" y="4351423"/>
            <a:ext cx="4265569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3</a:t>
            </a:r>
            <a:endParaRPr lang="en-US" dirty="0"/>
          </a:p>
        </p:txBody>
      </p:sp>
      <p:sp>
        <p:nvSpPr>
          <p:cNvPr id="18" name="list 4">
            <a:extLst>
              <a:ext uri="{FF2B5EF4-FFF2-40B4-BE49-F238E27FC236}">
                <a16:creationId xmlns:a16="http://schemas.microsoft.com/office/drawing/2014/main" id="{59F03E1D-43C7-A570-802F-FEEC00F408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74018" y="5639303"/>
            <a:ext cx="4265570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4</a:t>
            </a:r>
            <a:endParaRPr lang="en-US" dirty="0"/>
          </a:p>
        </p:txBody>
      </p:sp>
      <p:sp>
        <p:nvSpPr>
          <p:cNvPr id="20" name="icon 1">
            <a:extLst>
              <a:ext uri="{FF2B5EF4-FFF2-40B4-BE49-F238E27FC236}">
                <a16:creationId xmlns:a16="http://schemas.microsoft.com/office/drawing/2014/main" id="{06A81C83-D912-B3F0-A38C-6147876421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57955" y="1776658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1" name="icon 2">
            <a:extLst>
              <a:ext uri="{FF2B5EF4-FFF2-40B4-BE49-F238E27FC236}">
                <a16:creationId xmlns:a16="http://schemas.microsoft.com/office/drawing/2014/main" id="{7709BB70-9F1C-5D5E-5AAA-5C516DCA06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57955" y="3069501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2" name="icon 3">
            <a:extLst>
              <a:ext uri="{FF2B5EF4-FFF2-40B4-BE49-F238E27FC236}">
                <a16:creationId xmlns:a16="http://schemas.microsoft.com/office/drawing/2014/main" id="{8198CC83-14CB-615E-2C72-9998BCBB58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57955" y="4350976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3" name="icon 4">
            <a:extLst>
              <a:ext uri="{FF2B5EF4-FFF2-40B4-BE49-F238E27FC236}">
                <a16:creationId xmlns:a16="http://schemas.microsoft.com/office/drawing/2014/main" id="{21CC7C55-5183-1B55-0333-0564127DEB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7955" y="5639303"/>
            <a:ext cx="816066" cy="49652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5" name="image">
            <a:extLst>
              <a:ext uri="{FF2B5EF4-FFF2-40B4-BE49-F238E27FC236}">
                <a16:creationId xmlns:a16="http://schemas.microsoft.com/office/drawing/2014/main" id="{6CE0787C-B5BB-3D37-577A-2DB03353FE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877" y="1781175"/>
            <a:ext cx="5127625" cy="43576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dirty="0"/>
              <a:t>I</a:t>
            </a:r>
            <a:r>
              <a:rPr lang="en-US" dirty="0"/>
              <a:t>mage</a:t>
            </a:r>
          </a:p>
        </p:txBody>
      </p:sp>
      <p:grpSp>
        <p:nvGrpSpPr>
          <p:cNvPr id="26" name="unibo">
            <a:extLst>
              <a:ext uri="{FF2B5EF4-FFF2-40B4-BE49-F238E27FC236}">
                <a16:creationId xmlns:a16="http://schemas.microsoft.com/office/drawing/2014/main" id="{00ACA269-545B-351E-F747-B5D15D9E3B7B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27" name="background-circle">
              <a:extLst>
                <a:ext uri="{FF2B5EF4-FFF2-40B4-BE49-F238E27FC236}">
                  <a16:creationId xmlns:a16="http://schemas.microsoft.com/office/drawing/2014/main" id="{0FEA4F6D-72F2-088C-1BDF-5D0F58DF3952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logo" descr="Logo&#10;&#10;Description automatically generated">
              <a:extLst>
                <a:ext uri="{FF2B5EF4-FFF2-40B4-BE49-F238E27FC236}">
                  <a16:creationId xmlns:a16="http://schemas.microsoft.com/office/drawing/2014/main" id="{0027311A-253A-7B27-690C-D59953A7A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710187"/>
      </p:ext>
    </p:extLst>
  </p:cSld>
  <p:clrMapOvr>
    <a:masterClrMapping/>
  </p:clrMapOvr>
  <p:transition spd="slow" advClick="0" advTm="30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78020F01-3DD2-E4D8-B46E-B4E4349794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cxnSp>
        <p:nvCxnSpPr>
          <p:cNvPr id="8" name="black-line">
            <a:extLst>
              <a:ext uri="{FF2B5EF4-FFF2-40B4-BE49-F238E27FC236}">
                <a16:creationId xmlns:a16="http://schemas.microsoft.com/office/drawing/2014/main" id="{E122CF02-53C7-68E6-813D-38E0AAA706D9}"/>
              </a:ext>
            </a:extLst>
          </p:cNvPr>
          <p:cNvCxnSpPr>
            <a:cxnSpLocks/>
          </p:cNvCxnSpPr>
          <p:nvPr userDrawn="1"/>
        </p:nvCxnSpPr>
        <p:spPr>
          <a:xfrm>
            <a:off x="587829" y="739526"/>
            <a:ext cx="25386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g-square">
            <a:extLst>
              <a:ext uri="{FF2B5EF4-FFF2-40B4-BE49-F238E27FC236}">
                <a16:creationId xmlns:a16="http://schemas.microsoft.com/office/drawing/2014/main" id="{97868074-32CE-4F60-F995-6B258B7340B4}"/>
              </a:ext>
            </a:extLst>
          </p:cNvPr>
          <p:cNvSpPr/>
          <p:nvPr userDrawn="1"/>
        </p:nvSpPr>
        <p:spPr>
          <a:xfrm rot="2700000">
            <a:off x="5224507" y="336016"/>
            <a:ext cx="6185967" cy="6185967"/>
          </a:xfrm>
          <a:custGeom>
            <a:avLst/>
            <a:gdLst>
              <a:gd name="connsiteX0" fmla="*/ 10210 w 6185967"/>
              <a:gd name="connsiteY0" fmla="*/ 1326420 h 6185967"/>
              <a:gd name="connsiteX1" fmla="*/ 1326419 w 6185967"/>
              <a:gd name="connsiteY1" fmla="*/ 10210 h 6185967"/>
              <a:gd name="connsiteX2" fmla="*/ 1342722 w 6185967"/>
              <a:gd name="connsiteY2" fmla="*/ 7722 h 6185967"/>
              <a:gd name="connsiteX3" fmla="*/ 1495643 w 6185967"/>
              <a:gd name="connsiteY3" fmla="*/ 0 h 6185967"/>
              <a:gd name="connsiteX4" fmla="*/ 4690324 w 6185967"/>
              <a:gd name="connsiteY4" fmla="*/ 0 h 6185967"/>
              <a:gd name="connsiteX5" fmla="*/ 6185967 w 6185967"/>
              <a:gd name="connsiteY5" fmla="*/ 1495643 h 6185967"/>
              <a:gd name="connsiteX6" fmla="*/ 6185967 w 6185967"/>
              <a:gd name="connsiteY6" fmla="*/ 4690324 h 6185967"/>
              <a:gd name="connsiteX7" fmla="*/ 6178245 w 6185967"/>
              <a:gd name="connsiteY7" fmla="*/ 4843245 h 6185967"/>
              <a:gd name="connsiteX8" fmla="*/ 6175757 w 6185967"/>
              <a:gd name="connsiteY8" fmla="*/ 4859549 h 6185967"/>
              <a:gd name="connsiteX9" fmla="*/ 4859549 w 6185967"/>
              <a:gd name="connsiteY9" fmla="*/ 6175757 h 6185967"/>
              <a:gd name="connsiteX10" fmla="*/ 4843245 w 6185967"/>
              <a:gd name="connsiteY10" fmla="*/ 6178245 h 6185967"/>
              <a:gd name="connsiteX11" fmla="*/ 4690324 w 6185967"/>
              <a:gd name="connsiteY11" fmla="*/ 6185967 h 6185967"/>
              <a:gd name="connsiteX12" fmla="*/ 1495643 w 6185967"/>
              <a:gd name="connsiteY12" fmla="*/ 6185967 h 6185967"/>
              <a:gd name="connsiteX13" fmla="*/ 0 w 6185967"/>
              <a:gd name="connsiteY13" fmla="*/ 4690324 h 6185967"/>
              <a:gd name="connsiteX14" fmla="*/ 0 w 6185967"/>
              <a:gd name="connsiteY14" fmla="*/ 1495643 h 6185967"/>
              <a:gd name="connsiteX15" fmla="*/ 7722 w 6185967"/>
              <a:gd name="connsiteY15" fmla="*/ 1342722 h 618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85967" h="6185967">
                <a:moveTo>
                  <a:pt x="10210" y="1326420"/>
                </a:moveTo>
                <a:lnTo>
                  <a:pt x="1326419" y="10210"/>
                </a:lnTo>
                <a:lnTo>
                  <a:pt x="1342722" y="7722"/>
                </a:lnTo>
                <a:cubicBezTo>
                  <a:pt x="1393002" y="2615"/>
                  <a:pt x="1444017" y="0"/>
                  <a:pt x="1495643" y="0"/>
                </a:cubicBezTo>
                <a:lnTo>
                  <a:pt x="4690324" y="0"/>
                </a:lnTo>
                <a:cubicBezTo>
                  <a:pt x="5516345" y="0"/>
                  <a:pt x="6185967" y="669622"/>
                  <a:pt x="6185967" y="1495643"/>
                </a:cubicBezTo>
                <a:lnTo>
                  <a:pt x="6185967" y="4690324"/>
                </a:lnTo>
                <a:cubicBezTo>
                  <a:pt x="6185968" y="4741950"/>
                  <a:pt x="6183352" y="4792965"/>
                  <a:pt x="6178245" y="4843245"/>
                </a:cubicBezTo>
                <a:lnTo>
                  <a:pt x="6175757" y="4859549"/>
                </a:lnTo>
                <a:lnTo>
                  <a:pt x="4859549" y="6175757"/>
                </a:lnTo>
                <a:lnTo>
                  <a:pt x="4843245" y="6178245"/>
                </a:lnTo>
                <a:cubicBezTo>
                  <a:pt x="4792966" y="6183351"/>
                  <a:pt x="4741951" y="6185967"/>
                  <a:pt x="4690324" y="6185967"/>
                </a:cubicBezTo>
                <a:lnTo>
                  <a:pt x="1495643" y="6185967"/>
                </a:lnTo>
                <a:cubicBezTo>
                  <a:pt x="669622" y="6185967"/>
                  <a:pt x="0" y="5516345"/>
                  <a:pt x="0" y="4690324"/>
                </a:cubicBezTo>
                <a:lnTo>
                  <a:pt x="0" y="1495643"/>
                </a:lnTo>
                <a:cubicBezTo>
                  <a:pt x="0" y="1444017"/>
                  <a:pt x="2616" y="1393001"/>
                  <a:pt x="7722" y="1342722"/>
                </a:cubicBez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op-right">
            <a:extLst>
              <a:ext uri="{FF2B5EF4-FFF2-40B4-BE49-F238E27FC236}">
                <a16:creationId xmlns:a16="http://schemas.microsoft.com/office/drawing/2014/main" id="{E4DEE24F-C20A-E235-676E-29A33EC39B6C}"/>
              </a:ext>
            </a:extLst>
          </p:cNvPr>
          <p:cNvSpPr/>
          <p:nvPr userDrawn="1"/>
        </p:nvSpPr>
        <p:spPr>
          <a:xfrm rot="13500000">
            <a:off x="10366104" y="432072"/>
            <a:ext cx="2737781" cy="1445175"/>
          </a:xfrm>
          <a:custGeom>
            <a:avLst/>
            <a:gdLst>
              <a:gd name="connsiteX0" fmla="*/ 2569698 w 2737781"/>
              <a:gd name="connsiteY0" fmla="*/ 1068953 h 1445175"/>
              <a:gd name="connsiteX1" fmla="*/ 1487537 w 2737781"/>
              <a:gd name="connsiteY1" fmla="*/ 1444063 h 1445175"/>
              <a:gd name="connsiteX2" fmla="*/ 1445174 w 2737781"/>
              <a:gd name="connsiteY2" fmla="*/ 1445175 h 1445175"/>
              <a:gd name="connsiteX3" fmla="*/ 0 w 2737781"/>
              <a:gd name="connsiteY3" fmla="*/ 0 h 1445175"/>
              <a:gd name="connsiteX4" fmla="*/ 1345148 w 2737781"/>
              <a:gd name="connsiteY4" fmla="*/ 0 h 1445175"/>
              <a:gd name="connsiteX5" fmla="*/ 2737781 w 2737781"/>
              <a:gd name="connsiteY5" fmla="*/ 723900 h 1445175"/>
              <a:gd name="connsiteX6" fmla="*/ 2569698 w 2737781"/>
              <a:gd name="connsiteY6" fmla="*/ 1068953 h 144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7781" h="1445175">
                <a:moveTo>
                  <a:pt x="2569698" y="1068953"/>
                </a:moveTo>
                <a:cubicBezTo>
                  <a:pt x="2355309" y="1274098"/>
                  <a:pt x="1955699" y="1419349"/>
                  <a:pt x="1487537" y="1444063"/>
                </a:cubicBezTo>
                <a:lnTo>
                  <a:pt x="1445174" y="1445175"/>
                </a:lnTo>
                <a:lnTo>
                  <a:pt x="0" y="0"/>
                </a:lnTo>
                <a:lnTo>
                  <a:pt x="1345148" y="0"/>
                </a:lnTo>
                <a:cubicBezTo>
                  <a:pt x="2114278" y="0"/>
                  <a:pt x="2737781" y="324101"/>
                  <a:pt x="2737781" y="723900"/>
                </a:cubicBezTo>
                <a:cubicBezTo>
                  <a:pt x="2737781" y="848837"/>
                  <a:pt x="2676892" y="966382"/>
                  <a:pt x="2569698" y="1068953"/>
                </a:cubicBezTo>
                <a:close/>
              </a:path>
            </a:pathLst>
          </a:custGeom>
          <a:solidFill>
            <a:srgbClr val="A2C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A2CEFC"/>
              </a:solidFill>
            </a:endParaRPr>
          </a:p>
        </p:txBody>
      </p:sp>
      <p:sp>
        <p:nvSpPr>
          <p:cNvPr id="19" name="bottom-right">
            <a:extLst>
              <a:ext uri="{FF2B5EF4-FFF2-40B4-BE49-F238E27FC236}">
                <a16:creationId xmlns:a16="http://schemas.microsoft.com/office/drawing/2014/main" id="{FFBC5539-AF8D-104F-A8F1-55FCF3F7937F}"/>
              </a:ext>
            </a:extLst>
          </p:cNvPr>
          <p:cNvSpPr/>
          <p:nvPr userDrawn="1"/>
        </p:nvSpPr>
        <p:spPr>
          <a:xfrm rot="18900000">
            <a:off x="9586451" y="5353492"/>
            <a:ext cx="3652289" cy="1447800"/>
          </a:xfrm>
          <a:custGeom>
            <a:avLst/>
            <a:gdLst>
              <a:gd name="connsiteX0" fmla="*/ 3652289 w 3652289"/>
              <a:gd name="connsiteY0" fmla="*/ 0 h 1447800"/>
              <a:gd name="connsiteX1" fmla="*/ 2204489 w 3652289"/>
              <a:gd name="connsiteY1" fmla="*/ 1447800 h 1447800"/>
              <a:gd name="connsiteX2" fmla="*/ 1446099 w 3652289"/>
              <a:gd name="connsiteY2" fmla="*/ 1447800 h 1447800"/>
              <a:gd name="connsiteX3" fmla="*/ 0 w 3652289"/>
              <a:gd name="connsiteY3" fmla="*/ 1702 h 1447800"/>
              <a:gd name="connsiteX4" fmla="*/ 16883 w 3652289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2289" h="1447800">
                <a:moveTo>
                  <a:pt x="3652289" y="0"/>
                </a:moveTo>
                <a:lnTo>
                  <a:pt x="2204489" y="1447800"/>
                </a:lnTo>
                <a:lnTo>
                  <a:pt x="1446099" y="1447800"/>
                </a:lnTo>
                <a:lnTo>
                  <a:pt x="0" y="1702"/>
                </a:lnTo>
                <a:lnTo>
                  <a:pt x="16883" y="0"/>
                </a:lnTo>
                <a:close/>
              </a:path>
            </a:pathLst>
          </a:custGeom>
          <a:solidFill>
            <a:srgbClr val="A2C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A2CEFC"/>
              </a:solidFill>
            </a:endParaRPr>
          </a:p>
        </p:txBody>
      </p:sp>
      <p:sp>
        <p:nvSpPr>
          <p:cNvPr id="21" name="main-image">
            <a:extLst>
              <a:ext uri="{FF2B5EF4-FFF2-40B4-BE49-F238E27FC236}">
                <a16:creationId xmlns:a16="http://schemas.microsoft.com/office/drawing/2014/main" id="{FF252027-4492-65D4-048B-E8187433F4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5721" y="1477905"/>
            <a:ext cx="4003538" cy="39021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Image</a:t>
            </a:r>
            <a:endParaRPr lang="en-US" dirty="0"/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3AB178A4-A351-9054-038A-BB4343FB6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51" y="1056232"/>
            <a:ext cx="4003538" cy="633413"/>
          </a:xfr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 err="1"/>
              <a:t>subtitle</a:t>
            </a:r>
            <a:endParaRPr lang="en-US" dirty="0"/>
          </a:p>
        </p:txBody>
      </p:sp>
      <p:sp>
        <p:nvSpPr>
          <p:cNvPr id="24" name="list 1">
            <a:extLst>
              <a:ext uri="{FF2B5EF4-FFF2-40B4-BE49-F238E27FC236}">
                <a16:creationId xmlns:a16="http://schemas.microsoft.com/office/drawing/2014/main" id="{80AE4403-09C0-0576-3B4E-A96A573C88F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26565" y="2366945"/>
            <a:ext cx="2916785" cy="496524"/>
          </a:xfrm>
        </p:spPr>
        <p:txBody>
          <a:bodyPr/>
          <a:lstStyle>
            <a:lvl1pPr marL="0" indent="0">
              <a:buNone/>
              <a:defRPr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1</a:t>
            </a:r>
            <a:endParaRPr lang="en-US" dirty="0"/>
          </a:p>
        </p:txBody>
      </p:sp>
      <p:sp>
        <p:nvSpPr>
          <p:cNvPr id="25" name="icon 1">
            <a:extLst>
              <a:ext uri="{FF2B5EF4-FFF2-40B4-BE49-F238E27FC236}">
                <a16:creationId xmlns:a16="http://schemas.microsoft.com/office/drawing/2014/main" id="{A0C12F7F-B9CA-A5F1-47FC-78C2FBA09F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5650" y="2298501"/>
            <a:ext cx="642219" cy="6334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6" name="icon 2">
            <a:extLst>
              <a:ext uri="{FF2B5EF4-FFF2-40B4-BE49-F238E27FC236}">
                <a16:creationId xmlns:a16="http://schemas.microsoft.com/office/drawing/2014/main" id="{4B3762B5-E3C9-E6DF-85B0-506A4A487C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5649" y="3374310"/>
            <a:ext cx="642219" cy="6334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7" name="list 2">
            <a:extLst>
              <a:ext uri="{FF2B5EF4-FFF2-40B4-BE49-F238E27FC236}">
                <a16:creationId xmlns:a16="http://schemas.microsoft.com/office/drawing/2014/main" id="{F4DCE699-A0BA-C37C-4AEC-96AA8086612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27579" y="3442754"/>
            <a:ext cx="2916785" cy="496524"/>
          </a:xfrm>
        </p:spPr>
        <p:txBody>
          <a:bodyPr/>
          <a:lstStyle>
            <a:lvl1pPr marL="0" indent="0">
              <a:buNone/>
              <a:defRPr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2</a:t>
            </a:r>
            <a:endParaRPr lang="en-US" dirty="0"/>
          </a:p>
        </p:txBody>
      </p:sp>
      <p:sp>
        <p:nvSpPr>
          <p:cNvPr id="28" name="icon 3">
            <a:extLst>
              <a:ext uri="{FF2B5EF4-FFF2-40B4-BE49-F238E27FC236}">
                <a16:creationId xmlns:a16="http://schemas.microsoft.com/office/drawing/2014/main" id="{E096DF6E-EDA8-80EC-813E-364D638DD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5649" y="4450119"/>
            <a:ext cx="642219" cy="6334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29" name="list 3">
            <a:extLst>
              <a:ext uri="{FF2B5EF4-FFF2-40B4-BE49-F238E27FC236}">
                <a16:creationId xmlns:a16="http://schemas.microsoft.com/office/drawing/2014/main" id="{BEC9362F-4524-4F9D-39FC-86B71279B9D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026564" y="4518563"/>
            <a:ext cx="2916785" cy="496524"/>
          </a:xfrm>
        </p:spPr>
        <p:txBody>
          <a:bodyPr/>
          <a:lstStyle>
            <a:lvl1pPr marL="0" indent="0">
              <a:buNone/>
              <a:defRPr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3</a:t>
            </a:r>
            <a:endParaRPr lang="en-US" dirty="0"/>
          </a:p>
        </p:txBody>
      </p:sp>
      <p:sp>
        <p:nvSpPr>
          <p:cNvPr id="30" name="icon 4">
            <a:extLst>
              <a:ext uri="{FF2B5EF4-FFF2-40B4-BE49-F238E27FC236}">
                <a16:creationId xmlns:a16="http://schemas.microsoft.com/office/drawing/2014/main" id="{2599E72D-C352-AA97-5013-7CEE1C4D18F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65648" y="5525928"/>
            <a:ext cx="642219" cy="63341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31" name="list 4">
            <a:extLst>
              <a:ext uri="{FF2B5EF4-FFF2-40B4-BE49-F238E27FC236}">
                <a16:creationId xmlns:a16="http://schemas.microsoft.com/office/drawing/2014/main" id="{BAFB643A-26F4-73B8-4A20-E26A1234B83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26564" y="5594372"/>
            <a:ext cx="2916785" cy="496524"/>
          </a:xfrm>
        </p:spPr>
        <p:txBody>
          <a:bodyPr/>
          <a:lstStyle>
            <a:lvl1pPr marL="0" indent="0">
              <a:buNone/>
              <a:defRPr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List </a:t>
            </a:r>
            <a:r>
              <a:rPr lang="it-IT" dirty="0" err="1"/>
              <a:t>Element</a:t>
            </a:r>
            <a:r>
              <a:rPr lang="it-IT" dirty="0"/>
              <a:t> 4</a:t>
            </a:r>
            <a:endParaRPr lang="en-US" dirty="0"/>
          </a:p>
        </p:txBody>
      </p:sp>
      <p:sp>
        <p:nvSpPr>
          <p:cNvPr id="32" name="img-description">
            <a:extLst>
              <a:ext uri="{FF2B5EF4-FFF2-40B4-BE49-F238E27FC236}">
                <a16:creationId xmlns:a16="http://schemas.microsoft.com/office/drawing/2014/main" id="{9CF58FFC-204E-0284-CE2C-DF0E82892E2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859121" y="5525928"/>
            <a:ext cx="2916785" cy="4965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86190"/>
      </p:ext>
    </p:extLst>
  </p:cSld>
  <p:clrMapOvr>
    <a:masterClrMapping/>
  </p:clrMapOvr>
  <p:transition spd="slow" advClick="0" advTm="30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top-left">
            <a:extLst>
              <a:ext uri="{FF2B5EF4-FFF2-40B4-BE49-F238E27FC236}">
                <a16:creationId xmlns:a16="http://schemas.microsoft.com/office/drawing/2014/main" id="{FACF3C49-B686-32BA-C4A6-B9D4CFE647EC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9" name="corner">
              <a:extLst>
                <a:ext uri="{FF2B5EF4-FFF2-40B4-BE49-F238E27FC236}">
                  <a16:creationId xmlns:a16="http://schemas.microsoft.com/office/drawing/2014/main" id="{EAB818F8-7336-F979-7C51-9B3A4F865F89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lower" descr="Shape&#10;&#10;Description automatically generated">
              <a:extLst>
                <a:ext uri="{FF2B5EF4-FFF2-40B4-BE49-F238E27FC236}">
                  <a16:creationId xmlns:a16="http://schemas.microsoft.com/office/drawing/2014/main" id="{1F4B9275-567D-85EC-3296-1D6FDC7DD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1" name="upper" descr="Shape&#10;&#10;Description automatically generated">
              <a:extLst>
                <a:ext uri="{FF2B5EF4-FFF2-40B4-BE49-F238E27FC236}">
                  <a16:creationId xmlns:a16="http://schemas.microsoft.com/office/drawing/2014/main" id="{A24E6333-D133-968A-B77C-DEA731D9EB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12" name="title-subline">
            <a:extLst>
              <a:ext uri="{FF2B5EF4-FFF2-40B4-BE49-F238E27FC236}">
                <a16:creationId xmlns:a16="http://schemas.microsoft.com/office/drawing/2014/main" id="{826F432E-A73E-B3EE-B79E-2C038A6ACE27}"/>
              </a:ext>
            </a:extLst>
          </p:cNvPr>
          <p:cNvGrpSpPr/>
          <p:nvPr userDrawn="1"/>
        </p:nvGrpSpPr>
        <p:grpSpPr>
          <a:xfrm>
            <a:off x="619432" y="739526"/>
            <a:ext cx="2507059" cy="0"/>
            <a:chOff x="619432" y="739526"/>
            <a:chExt cx="2507059" cy="0"/>
          </a:xfrm>
        </p:grpSpPr>
        <p:cxnSp>
          <p:nvCxnSpPr>
            <p:cNvPr id="13" name="black-line">
              <a:extLst>
                <a:ext uri="{FF2B5EF4-FFF2-40B4-BE49-F238E27FC236}">
                  <a16:creationId xmlns:a16="http://schemas.microsoft.com/office/drawing/2014/main" id="{A8B1563B-2761-0F2D-9DFF-972BB2C204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7226" y="739526"/>
              <a:ext cx="6192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white-line">
              <a:extLst>
                <a:ext uri="{FF2B5EF4-FFF2-40B4-BE49-F238E27FC236}">
                  <a16:creationId xmlns:a16="http://schemas.microsoft.com/office/drawing/2014/main" id="{F2FDD186-FF61-0EC8-1FF9-DA21A6B80B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432" y="739526"/>
              <a:ext cx="1887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">
            <a:extLst>
              <a:ext uri="{FF2B5EF4-FFF2-40B4-BE49-F238E27FC236}">
                <a16:creationId xmlns:a16="http://schemas.microsoft.com/office/drawing/2014/main" id="{36A1D7C7-2129-2857-5B4E-DD95AB440B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grpSp>
        <p:nvGrpSpPr>
          <p:cNvPr id="16" name="unibo">
            <a:extLst>
              <a:ext uri="{FF2B5EF4-FFF2-40B4-BE49-F238E27FC236}">
                <a16:creationId xmlns:a16="http://schemas.microsoft.com/office/drawing/2014/main" id="{55E91075-5B35-5411-9154-6FF4A86FF6A3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17" name="background-circle">
              <a:extLst>
                <a:ext uri="{FF2B5EF4-FFF2-40B4-BE49-F238E27FC236}">
                  <a16:creationId xmlns:a16="http://schemas.microsoft.com/office/drawing/2014/main" id="{CD26625B-31C5-7015-0706-3CF807F395EB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logo" descr="Logo&#10;&#10;Description automatically generated">
              <a:extLst>
                <a:ext uri="{FF2B5EF4-FFF2-40B4-BE49-F238E27FC236}">
                  <a16:creationId xmlns:a16="http://schemas.microsoft.com/office/drawing/2014/main" id="{373E7801-64A8-6162-3ECF-714C911DB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grpSp>
        <p:nvGrpSpPr>
          <p:cNvPr id="72" name="main-marker">
            <a:extLst>
              <a:ext uri="{FF2B5EF4-FFF2-40B4-BE49-F238E27FC236}">
                <a16:creationId xmlns:a16="http://schemas.microsoft.com/office/drawing/2014/main" id="{9615A92E-001F-6AE1-0D35-C3AF4FBCC3A5}"/>
              </a:ext>
            </a:extLst>
          </p:cNvPr>
          <p:cNvGrpSpPr/>
          <p:nvPr userDrawn="1"/>
        </p:nvGrpSpPr>
        <p:grpSpPr>
          <a:xfrm>
            <a:off x="5705872" y="139907"/>
            <a:ext cx="780256" cy="971186"/>
            <a:chOff x="6096000" y="135950"/>
            <a:chExt cx="780256" cy="971186"/>
          </a:xfrm>
        </p:grpSpPr>
        <p:sp>
          <p:nvSpPr>
            <p:cNvPr id="68" name="main-circle">
              <a:extLst>
                <a:ext uri="{FF2B5EF4-FFF2-40B4-BE49-F238E27FC236}">
                  <a16:creationId xmlns:a16="http://schemas.microsoft.com/office/drawing/2014/main" id="{112FFDCE-5715-1B80-15E2-2366A76DCB16}"/>
                </a:ext>
              </a:extLst>
            </p:cNvPr>
            <p:cNvSpPr/>
            <p:nvPr/>
          </p:nvSpPr>
          <p:spPr>
            <a:xfrm>
              <a:off x="6106751" y="135950"/>
              <a:ext cx="769505" cy="769505"/>
            </a:xfrm>
            <a:prstGeom prst="ellipse">
              <a:avLst/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main-lower-band">
              <a:extLst>
                <a:ext uri="{FF2B5EF4-FFF2-40B4-BE49-F238E27FC236}">
                  <a16:creationId xmlns:a16="http://schemas.microsoft.com/office/drawing/2014/main" id="{A50364C0-DC11-96A1-CA66-4EEB58C6EC39}"/>
                </a:ext>
              </a:extLst>
            </p:cNvPr>
            <p:cNvGrpSpPr/>
            <p:nvPr/>
          </p:nvGrpSpPr>
          <p:grpSpPr>
            <a:xfrm>
              <a:off x="6096000" y="1000080"/>
              <a:ext cx="774392" cy="107056"/>
              <a:chOff x="5706360" y="1344766"/>
              <a:chExt cx="774392" cy="107056"/>
            </a:xfrm>
          </p:grpSpPr>
          <p:cxnSp>
            <p:nvCxnSpPr>
              <p:cNvPr id="64" name="main-lower-band-line">
                <a:extLst>
                  <a:ext uri="{FF2B5EF4-FFF2-40B4-BE49-F238E27FC236}">
                    <a16:creationId xmlns:a16="http://schemas.microsoft.com/office/drawing/2014/main" id="{655730DE-CAF3-63B0-FD9C-AE75C65B8A26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main-lower-band-circle">
                <a:extLst>
                  <a:ext uri="{FF2B5EF4-FFF2-40B4-BE49-F238E27FC236}">
                    <a16:creationId xmlns:a16="http://schemas.microsoft.com/office/drawing/2014/main" id="{0F4903BE-36F9-1F87-95CF-0BCBFB48524A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main-icon">
            <a:extLst>
              <a:ext uri="{FF2B5EF4-FFF2-40B4-BE49-F238E27FC236}">
                <a16:creationId xmlns:a16="http://schemas.microsoft.com/office/drawing/2014/main" id="{1C17C740-74BC-8D76-7C62-C6AEC7F3C1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13492" y="248696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grpSp>
        <p:nvGrpSpPr>
          <p:cNvPr id="87" name="bottom-left">
            <a:extLst>
              <a:ext uri="{FF2B5EF4-FFF2-40B4-BE49-F238E27FC236}">
                <a16:creationId xmlns:a16="http://schemas.microsoft.com/office/drawing/2014/main" id="{BF2E16B7-CD79-D576-3DAD-9836F74BB7B3}"/>
              </a:ext>
            </a:extLst>
          </p:cNvPr>
          <p:cNvGrpSpPr/>
          <p:nvPr userDrawn="1"/>
        </p:nvGrpSpPr>
        <p:grpSpPr>
          <a:xfrm>
            <a:off x="-137942" y="4697196"/>
            <a:ext cx="4109569" cy="3123602"/>
            <a:chOff x="-137942" y="4697196"/>
            <a:chExt cx="4109569" cy="3123602"/>
          </a:xfrm>
        </p:grpSpPr>
        <p:sp>
          <p:nvSpPr>
            <p:cNvPr id="80" name="left-corner">
              <a:extLst>
                <a:ext uri="{FF2B5EF4-FFF2-40B4-BE49-F238E27FC236}">
                  <a16:creationId xmlns:a16="http://schemas.microsoft.com/office/drawing/2014/main" id="{4C45C2D8-CCE5-0B6A-766A-CAD8AF5ED9B6}"/>
                </a:ext>
              </a:extLst>
            </p:cNvPr>
            <p:cNvSpPr/>
            <p:nvPr/>
          </p:nvSpPr>
          <p:spPr>
            <a:xfrm rot="2713873">
              <a:off x="-975843" y="5535097"/>
              <a:ext cx="3123602" cy="1447800"/>
            </a:xfrm>
            <a:custGeom>
              <a:avLst/>
              <a:gdLst>
                <a:gd name="connsiteX0" fmla="*/ 0 w 3123602"/>
                <a:gd name="connsiteY0" fmla="*/ 0 h 1447800"/>
                <a:gd name="connsiteX1" fmla="*/ 3123602 w 3123602"/>
                <a:gd name="connsiteY1" fmla="*/ 0 h 1447800"/>
                <a:gd name="connsiteX2" fmla="*/ 1687440 w 3123602"/>
                <a:gd name="connsiteY2" fmla="*/ 1447800 h 1447800"/>
                <a:gd name="connsiteX3" fmla="*/ 1459533 w 3123602"/>
                <a:gd name="connsiteY3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3602" h="1447800">
                  <a:moveTo>
                    <a:pt x="0" y="0"/>
                  </a:moveTo>
                  <a:lnTo>
                    <a:pt x="3123602" y="0"/>
                  </a:lnTo>
                  <a:lnTo>
                    <a:pt x="1687440" y="1447800"/>
                  </a:lnTo>
                  <a:lnTo>
                    <a:pt x="1459533" y="14478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sp>
          <p:nvSpPr>
            <p:cNvPr id="84" name="right-corner">
              <a:extLst>
                <a:ext uri="{FF2B5EF4-FFF2-40B4-BE49-F238E27FC236}">
                  <a16:creationId xmlns:a16="http://schemas.microsoft.com/office/drawing/2014/main" id="{CF83E32C-BDC5-5345-6A5D-EFA06AF0D28C}"/>
                </a:ext>
              </a:extLst>
            </p:cNvPr>
            <p:cNvSpPr/>
            <p:nvPr/>
          </p:nvSpPr>
          <p:spPr>
            <a:xfrm rot="18900000">
              <a:off x="1851106" y="5869486"/>
              <a:ext cx="2120521" cy="1408748"/>
            </a:xfrm>
            <a:custGeom>
              <a:avLst/>
              <a:gdLst>
                <a:gd name="connsiteX0" fmla="*/ 1929675 w 2120521"/>
                <a:gd name="connsiteY0" fmla="*/ 319161 h 1408748"/>
                <a:gd name="connsiteX1" fmla="*/ 2120521 w 2120521"/>
                <a:gd name="connsiteY1" fmla="*/ 723900 h 1408748"/>
                <a:gd name="connsiteX2" fmla="*/ 1438023 w 2120521"/>
                <a:gd name="connsiteY2" fmla="*/ 1390912 h 1408748"/>
                <a:gd name="connsiteX3" fmla="*/ 1362799 w 2120521"/>
                <a:gd name="connsiteY3" fmla="*/ 1408748 h 1408748"/>
                <a:gd name="connsiteX4" fmla="*/ 0 w 2120521"/>
                <a:gd name="connsiteY4" fmla="*/ 45948 h 1408748"/>
                <a:gd name="connsiteX5" fmla="*/ 45947 w 2120521"/>
                <a:gd name="connsiteY5" fmla="*/ 0 h 1408748"/>
                <a:gd name="connsiteX6" fmla="*/ 1003054 w 2120521"/>
                <a:gd name="connsiteY6" fmla="*/ 0 h 1408748"/>
                <a:gd name="connsiteX7" fmla="*/ 1929675 w 2120521"/>
                <a:gd name="connsiteY7" fmla="*/ 319161 h 14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0521" h="1408748">
                  <a:moveTo>
                    <a:pt x="1929675" y="319161"/>
                  </a:moveTo>
                  <a:cubicBezTo>
                    <a:pt x="2050165" y="434696"/>
                    <a:pt x="2120521" y="573976"/>
                    <a:pt x="2120521" y="723900"/>
                  </a:cubicBezTo>
                  <a:cubicBezTo>
                    <a:pt x="2120521" y="1023749"/>
                    <a:pt x="1839098" y="1281018"/>
                    <a:pt x="1438023" y="1390912"/>
                  </a:cubicBezTo>
                  <a:lnTo>
                    <a:pt x="1362799" y="1408748"/>
                  </a:lnTo>
                  <a:lnTo>
                    <a:pt x="0" y="45948"/>
                  </a:lnTo>
                  <a:lnTo>
                    <a:pt x="45947" y="0"/>
                  </a:lnTo>
                  <a:lnTo>
                    <a:pt x="1003054" y="0"/>
                  </a:lnTo>
                  <a:cubicBezTo>
                    <a:pt x="1388779" y="0"/>
                    <a:pt x="1728858" y="126602"/>
                    <a:pt x="1929675" y="319161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pic>
          <p:nvPicPr>
            <p:cNvPr id="82" name="left-img" descr="Shape&#10;&#10;Description automatically generated">
              <a:extLst>
                <a:ext uri="{FF2B5EF4-FFF2-40B4-BE49-F238E27FC236}">
                  <a16:creationId xmlns:a16="http://schemas.microsoft.com/office/drawing/2014/main" id="{F88EF84B-87F3-AAB2-4701-07458691E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2" t="59643"/>
            <a:stretch/>
          </p:blipFill>
          <p:spPr>
            <a:xfrm rot="13500000">
              <a:off x="-645923" y="5698608"/>
              <a:ext cx="2748017" cy="1414594"/>
            </a:xfrm>
            <a:custGeom>
              <a:avLst/>
              <a:gdLst>
                <a:gd name="connsiteX0" fmla="*/ 2748017 w 2748017"/>
                <a:gd name="connsiteY0" fmla="*/ 1414594 h 1414594"/>
                <a:gd name="connsiteX1" fmla="*/ 0 w 2748017"/>
                <a:gd name="connsiteY1" fmla="*/ 1414594 h 1414594"/>
                <a:gd name="connsiteX2" fmla="*/ 1414595 w 2748017"/>
                <a:gd name="connsiteY2" fmla="*/ 0 h 1414594"/>
                <a:gd name="connsiteX3" fmla="*/ 1658266 w 2748017"/>
                <a:gd name="connsiteY3" fmla="*/ 0 h 1414594"/>
                <a:gd name="connsiteX4" fmla="*/ 2748017 w 2748017"/>
                <a:gd name="connsiteY4" fmla="*/ 1089750 h 141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017" h="1414594">
                  <a:moveTo>
                    <a:pt x="2748017" y="1414594"/>
                  </a:moveTo>
                  <a:lnTo>
                    <a:pt x="0" y="1414594"/>
                  </a:lnTo>
                  <a:lnTo>
                    <a:pt x="1414595" y="0"/>
                  </a:lnTo>
                  <a:lnTo>
                    <a:pt x="1658266" y="0"/>
                  </a:lnTo>
                  <a:lnTo>
                    <a:pt x="2748017" y="1089750"/>
                  </a:lnTo>
                  <a:close/>
                </a:path>
              </a:pathLst>
            </a:custGeom>
          </p:spPr>
        </p:pic>
        <p:pic>
          <p:nvPicPr>
            <p:cNvPr id="86" name="right-img" descr="Shape&#10;&#10;Description automatically generated">
              <a:extLst>
                <a:ext uri="{FF2B5EF4-FFF2-40B4-BE49-F238E27FC236}">
                  <a16:creationId xmlns:a16="http://schemas.microsoft.com/office/drawing/2014/main" id="{A4F1B422-A43A-DCFA-D0F8-40899B4D4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380" b="61252"/>
            <a:stretch/>
          </p:blipFill>
          <p:spPr>
            <a:xfrm rot="900000">
              <a:off x="2283643" y="6003651"/>
              <a:ext cx="1406848" cy="1054370"/>
            </a:xfrm>
            <a:custGeom>
              <a:avLst/>
              <a:gdLst>
                <a:gd name="connsiteX0" fmla="*/ 211701 w 1406848"/>
                <a:gd name="connsiteY0" fmla="*/ 0 h 1054370"/>
                <a:gd name="connsiteX1" fmla="*/ 1406848 w 1406848"/>
                <a:gd name="connsiteY1" fmla="*/ 0 h 1054370"/>
                <a:gd name="connsiteX2" fmla="*/ 1406848 w 1406848"/>
                <a:gd name="connsiteY2" fmla="*/ 664700 h 1054370"/>
                <a:gd name="connsiteX3" fmla="*/ 1402713 w 1406848"/>
                <a:gd name="connsiteY3" fmla="*/ 678515 h 1054370"/>
                <a:gd name="connsiteX4" fmla="*/ 0 w 1406848"/>
                <a:gd name="connsiteY4" fmla="*/ 1054370 h 1054370"/>
                <a:gd name="connsiteX5" fmla="*/ 0 w 1406848"/>
                <a:gd name="connsiteY5" fmla="*/ 290590 h 1054370"/>
                <a:gd name="connsiteX6" fmla="*/ 2829 w 1406848"/>
                <a:gd name="connsiteY6" fmla="*/ 285689 h 1054370"/>
                <a:gd name="connsiteX7" fmla="*/ 162202 w 1406848"/>
                <a:gd name="connsiteY7" fmla="*/ 55227 h 105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848" h="1054370">
                  <a:moveTo>
                    <a:pt x="211701" y="0"/>
                  </a:moveTo>
                  <a:lnTo>
                    <a:pt x="1406848" y="0"/>
                  </a:lnTo>
                  <a:lnTo>
                    <a:pt x="1406848" y="664700"/>
                  </a:lnTo>
                  <a:lnTo>
                    <a:pt x="1402713" y="678515"/>
                  </a:lnTo>
                  <a:lnTo>
                    <a:pt x="0" y="1054370"/>
                  </a:lnTo>
                  <a:lnTo>
                    <a:pt x="0" y="290590"/>
                  </a:lnTo>
                  <a:lnTo>
                    <a:pt x="2829" y="285689"/>
                  </a:lnTo>
                  <a:cubicBezTo>
                    <a:pt x="51045" y="202178"/>
                    <a:pt x="104687" y="125093"/>
                    <a:pt x="162202" y="55227"/>
                  </a:cubicBezTo>
                  <a:close/>
                </a:path>
              </a:pathLst>
            </a:custGeom>
          </p:spPr>
        </p:pic>
      </p:grpSp>
      <p:grpSp>
        <p:nvGrpSpPr>
          <p:cNvPr id="102" name="center">
            <a:extLst>
              <a:ext uri="{FF2B5EF4-FFF2-40B4-BE49-F238E27FC236}">
                <a16:creationId xmlns:a16="http://schemas.microsoft.com/office/drawing/2014/main" id="{813A3B15-1ED5-2989-7703-14A90B9FDE65}"/>
              </a:ext>
            </a:extLst>
          </p:cNvPr>
          <p:cNvGrpSpPr/>
          <p:nvPr userDrawn="1"/>
        </p:nvGrpSpPr>
        <p:grpSpPr>
          <a:xfrm>
            <a:off x="4405673" y="5487159"/>
            <a:ext cx="3750063" cy="2115933"/>
            <a:chOff x="4405673" y="5487159"/>
            <a:chExt cx="3750063" cy="2115933"/>
          </a:xfrm>
        </p:grpSpPr>
        <p:sp>
          <p:nvSpPr>
            <p:cNvPr id="94" name="left-corner">
              <a:extLst>
                <a:ext uri="{FF2B5EF4-FFF2-40B4-BE49-F238E27FC236}">
                  <a16:creationId xmlns:a16="http://schemas.microsoft.com/office/drawing/2014/main" id="{8C3B07F5-E217-4B6A-EF94-245B4FAD2D6D}"/>
                </a:ext>
              </a:extLst>
            </p:cNvPr>
            <p:cNvSpPr/>
            <p:nvPr/>
          </p:nvSpPr>
          <p:spPr>
            <a:xfrm rot="13500000">
              <a:off x="4055921" y="5836911"/>
              <a:ext cx="2115933" cy="1416430"/>
            </a:xfrm>
            <a:custGeom>
              <a:avLst/>
              <a:gdLst>
                <a:gd name="connsiteX0" fmla="*/ 1925087 w 2115933"/>
                <a:gd name="connsiteY0" fmla="*/ 1097269 h 1416430"/>
                <a:gd name="connsiteX1" fmla="*/ 998466 w 2115933"/>
                <a:gd name="connsiteY1" fmla="*/ 1416430 h 1416430"/>
                <a:gd name="connsiteX2" fmla="*/ 92719 w 2115933"/>
                <a:gd name="connsiteY2" fmla="*/ 1416430 h 1416430"/>
                <a:gd name="connsiteX3" fmla="*/ 0 w 2115933"/>
                <a:gd name="connsiteY3" fmla="*/ 1323710 h 1416430"/>
                <a:gd name="connsiteX4" fmla="*/ 1323711 w 2115933"/>
                <a:gd name="connsiteY4" fmla="*/ 0 h 1416430"/>
                <a:gd name="connsiteX5" fmla="*/ 1330767 w 2115933"/>
                <a:gd name="connsiteY5" fmla="*/ 1175 h 1416430"/>
                <a:gd name="connsiteX6" fmla="*/ 2115933 w 2115933"/>
                <a:gd name="connsiteY6" fmla="*/ 692530 h 1416430"/>
                <a:gd name="connsiteX7" fmla="*/ 1925087 w 2115933"/>
                <a:gd name="connsiteY7" fmla="*/ 1097269 h 14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5933" h="1416430">
                  <a:moveTo>
                    <a:pt x="1925087" y="1097269"/>
                  </a:moveTo>
                  <a:cubicBezTo>
                    <a:pt x="1724270" y="1289828"/>
                    <a:pt x="1384191" y="1416430"/>
                    <a:pt x="998466" y="1416430"/>
                  </a:cubicBezTo>
                  <a:lnTo>
                    <a:pt x="92719" y="1416430"/>
                  </a:lnTo>
                  <a:lnTo>
                    <a:pt x="0" y="1323710"/>
                  </a:lnTo>
                  <a:lnTo>
                    <a:pt x="1323711" y="0"/>
                  </a:lnTo>
                  <a:lnTo>
                    <a:pt x="1330767" y="1175"/>
                  </a:lnTo>
                  <a:cubicBezTo>
                    <a:pt x="1785652" y="92829"/>
                    <a:pt x="2115933" y="367694"/>
                    <a:pt x="2115933" y="692530"/>
                  </a:cubicBezTo>
                  <a:cubicBezTo>
                    <a:pt x="2115933" y="842454"/>
                    <a:pt x="2045577" y="981734"/>
                    <a:pt x="1925087" y="1097269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sp>
          <p:nvSpPr>
            <p:cNvPr id="98" name="right-corner">
              <a:extLst>
                <a:ext uri="{FF2B5EF4-FFF2-40B4-BE49-F238E27FC236}">
                  <a16:creationId xmlns:a16="http://schemas.microsoft.com/office/drawing/2014/main" id="{A1B83D12-AE8C-EEE0-F84D-586E8DF23280}"/>
                </a:ext>
              </a:extLst>
            </p:cNvPr>
            <p:cNvSpPr/>
            <p:nvPr/>
          </p:nvSpPr>
          <p:spPr>
            <a:xfrm rot="18900000">
              <a:off x="5942810" y="5868092"/>
              <a:ext cx="2212926" cy="1417040"/>
            </a:xfrm>
            <a:custGeom>
              <a:avLst/>
              <a:gdLst>
                <a:gd name="connsiteX0" fmla="*/ 2022080 w 2212926"/>
                <a:gd name="connsiteY0" fmla="*/ 319161 h 1417040"/>
                <a:gd name="connsiteX1" fmla="*/ 2212926 w 2212926"/>
                <a:gd name="connsiteY1" fmla="*/ 723900 h 1417040"/>
                <a:gd name="connsiteX2" fmla="*/ 1427760 w 2212926"/>
                <a:gd name="connsiteY2" fmla="*/ 1415255 h 1417040"/>
                <a:gd name="connsiteX3" fmla="*/ 1417040 w 2212926"/>
                <a:gd name="connsiteY3" fmla="*/ 1417040 h 1417040"/>
                <a:gd name="connsiteX4" fmla="*/ 0 w 2212926"/>
                <a:gd name="connsiteY4" fmla="*/ 0 h 1417040"/>
                <a:gd name="connsiteX5" fmla="*/ 1095459 w 2212926"/>
                <a:gd name="connsiteY5" fmla="*/ 0 h 1417040"/>
                <a:gd name="connsiteX6" fmla="*/ 2022080 w 2212926"/>
                <a:gd name="connsiteY6" fmla="*/ 319161 h 141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2926" h="1417040">
                  <a:moveTo>
                    <a:pt x="2022080" y="319161"/>
                  </a:moveTo>
                  <a:cubicBezTo>
                    <a:pt x="2142570" y="434696"/>
                    <a:pt x="2212926" y="573976"/>
                    <a:pt x="2212926" y="723900"/>
                  </a:cubicBezTo>
                  <a:cubicBezTo>
                    <a:pt x="2212926" y="1048736"/>
                    <a:pt x="1882645" y="1323601"/>
                    <a:pt x="1427760" y="1415255"/>
                  </a:cubicBezTo>
                  <a:lnTo>
                    <a:pt x="1417040" y="1417040"/>
                  </a:lnTo>
                  <a:lnTo>
                    <a:pt x="0" y="0"/>
                  </a:lnTo>
                  <a:lnTo>
                    <a:pt x="1095459" y="0"/>
                  </a:lnTo>
                  <a:cubicBezTo>
                    <a:pt x="1481184" y="0"/>
                    <a:pt x="1821263" y="126602"/>
                    <a:pt x="2022080" y="319161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pic>
          <p:nvPicPr>
            <p:cNvPr id="96" name="left-img" descr="Shape&#10;&#10;Description automatically generated">
              <a:extLst>
                <a:ext uri="{FF2B5EF4-FFF2-40B4-BE49-F238E27FC236}">
                  <a16:creationId xmlns:a16="http://schemas.microsoft.com/office/drawing/2014/main" id="{2F9C03E5-A5A1-C6CA-362C-BC64C6B17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1" r="30191" b="45307"/>
            <a:stretch/>
          </p:blipFill>
          <p:spPr>
            <a:xfrm rot="18940079">
              <a:off x="4565392" y="5893946"/>
              <a:ext cx="1410673" cy="1640417"/>
            </a:xfrm>
            <a:custGeom>
              <a:avLst/>
              <a:gdLst>
                <a:gd name="connsiteX0" fmla="*/ 1280855 w 1410673"/>
                <a:gd name="connsiteY0" fmla="*/ 0 h 1640417"/>
                <a:gd name="connsiteX1" fmla="*/ 1326551 w 1410673"/>
                <a:gd name="connsiteY1" fmla="*/ 109342 h 1640417"/>
                <a:gd name="connsiteX2" fmla="*/ 1394081 w 1410673"/>
                <a:gd name="connsiteY2" fmla="*/ 361951 h 1640417"/>
                <a:gd name="connsiteX3" fmla="*/ 1410673 w 1410673"/>
                <a:gd name="connsiteY3" fmla="*/ 484125 h 1640417"/>
                <a:gd name="connsiteX4" fmla="*/ 1410673 w 1410673"/>
                <a:gd name="connsiteY4" fmla="*/ 1567107 h 1640417"/>
                <a:gd name="connsiteX5" fmla="*/ 1339052 w 1410673"/>
                <a:gd name="connsiteY5" fmla="*/ 1640417 h 1640417"/>
                <a:gd name="connsiteX6" fmla="*/ 0 w 1410673"/>
                <a:gd name="connsiteY6" fmla="*/ 332228 h 1640417"/>
                <a:gd name="connsiteX7" fmla="*/ 1093 w 1410673"/>
                <a:gd name="connsiteY7" fmla="*/ 325159 h 1640417"/>
                <a:gd name="connsiteX8" fmla="*/ 98429 w 1410673"/>
                <a:gd name="connsiteY8" fmla="*/ 9416 h 1640417"/>
                <a:gd name="connsiteX9" fmla="*/ 103383 w 1410673"/>
                <a:gd name="connsiteY9" fmla="*/ 0 h 164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0673" h="1640417">
                  <a:moveTo>
                    <a:pt x="1280855" y="0"/>
                  </a:moveTo>
                  <a:lnTo>
                    <a:pt x="1326551" y="109342"/>
                  </a:lnTo>
                  <a:cubicBezTo>
                    <a:pt x="1355332" y="188181"/>
                    <a:pt x="1378164" y="272867"/>
                    <a:pt x="1394081" y="361951"/>
                  </a:cubicBezTo>
                  <a:lnTo>
                    <a:pt x="1410673" y="484125"/>
                  </a:lnTo>
                  <a:lnTo>
                    <a:pt x="1410673" y="1567107"/>
                  </a:lnTo>
                  <a:lnTo>
                    <a:pt x="1339052" y="1640417"/>
                  </a:lnTo>
                  <a:lnTo>
                    <a:pt x="0" y="332228"/>
                  </a:lnTo>
                  <a:lnTo>
                    <a:pt x="1093" y="325159"/>
                  </a:lnTo>
                  <a:cubicBezTo>
                    <a:pt x="22679" y="211179"/>
                    <a:pt x="55806" y="104851"/>
                    <a:pt x="98429" y="9416"/>
                  </a:cubicBezTo>
                  <a:lnTo>
                    <a:pt x="103383" y="0"/>
                  </a:lnTo>
                  <a:close/>
                </a:path>
              </a:pathLst>
            </a:custGeom>
          </p:spPr>
        </p:pic>
        <p:pic>
          <p:nvPicPr>
            <p:cNvPr id="101" name="right-img" descr="Shape&#10;&#10;Description automatically generated">
              <a:extLst>
                <a:ext uri="{FF2B5EF4-FFF2-40B4-BE49-F238E27FC236}">
                  <a16:creationId xmlns:a16="http://schemas.microsoft.com/office/drawing/2014/main" id="{90EFAF1C-8AFD-53FD-9E2B-9A244A1AE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380" b="60812"/>
            <a:stretch/>
          </p:blipFill>
          <p:spPr>
            <a:xfrm rot="900000">
              <a:off x="6448362" y="5989128"/>
              <a:ext cx="1406848" cy="1066347"/>
            </a:xfrm>
            <a:custGeom>
              <a:avLst/>
              <a:gdLst>
                <a:gd name="connsiteX0" fmla="*/ 189325 w 1406848"/>
                <a:gd name="connsiteY0" fmla="*/ 0 h 1066347"/>
                <a:gd name="connsiteX1" fmla="*/ 1406848 w 1406848"/>
                <a:gd name="connsiteY1" fmla="*/ 0 h 1066347"/>
                <a:gd name="connsiteX2" fmla="*/ 1406848 w 1406848"/>
                <a:gd name="connsiteY2" fmla="*/ 627635 h 1066347"/>
                <a:gd name="connsiteX3" fmla="*/ 1391166 w 1406848"/>
                <a:gd name="connsiteY3" fmla="*/ 684432 h 1066347"/>
                <a:gd name="connsiteX4" fmla="*/ 1387351 w 1406848"/>
                <a:gd name="connsiteY4" fmla="*/ 694608 h 1066347"/>
                <a:gd name="connsiteX5" fmla="*/ 0 w 1406848"/>
                <a:gd name="connsiteY5" fmla="*/ 1066347 h 1066347"/>
                <a:gd name="connsiteX6" fmla="*/ 0 w 1406848"/>
                <a:gd name="connsiteY6" fmla="*/ 263587 h 1066347"/>
                <a:gd name="connsiteX7" fmla="*/ 75567 w 1406848"/>
                <a:gd name="connsiteY7" fmla="*/ 144237 h 1066347"/>
                <a:gd name="connsiteX8" fmla="*/ 158742 w 1406848"/>
                <a:gd name="connsiteY8" fmla="*/ 34123 h 106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848" h="1066347">
                  <a:moveTo>
                    <a:pt x="189325" y="0"/>
                  </a:moveTo>
                  <a:lnTo>
                    <a:pt x="1406848" y="0"/>
                  </a:lnTo>
                  <a:lnTo>
                    <a:pt x="1406848" y="627635"/>
                  </a:lnTo>
                  <a:lnTo>
                    <a:pt x="1391166" y="684432"/>
                  </a:lnTo>
                  <a:lnTo>
                    <a:pt x="1387351" y="694608"/>
                  </a:lnTo>
                  <a:lnTo>
                    <a:pt x="0" y="1066347"/>
                  </a:lnTo>
                  <a:lnTo>
                    <a:pt x="0" y="263587"/>
                  </a:lnTo>
                  <a:lnTo>
                    <a:pt x="75567" y="144237"/>
                  </a:lnTo>
                  <a:cubicBezTo>
                    <a:pt x="102194" y="105794"/>
                    <a:pt x="129983" y="69056"/>
                    <a:pt x="158742" y="34123"/>
                  </a:cubicBezTo>
                  <a:close/>
                </a:path>
              </a:pathLst>
            </a:custGeom>
          </p:spPr>
        </p:pic>
      </p:grpSp>
      <p:grpSp>
        <p:nvGrpSpPr>
          <p:cNvPr id="116" name="bottom-right">
            <a:extLst>
              <a:ext uri="{FF2B5EF4-FFF2-40B4-BE49-F238E27FC236}">
                <a16:creationId xmlns:a16="http://schemas.microsoft.com/office/drawing/2014/main" id="{12067976-1B53-E7F5-87B3-EDFEB0CBE659}"/>
              </a:ext>
            </a:extLst>
          </p:cNvPr>
          <p:cNvGrpSpPr/>
          <p:nvPr userDrawn="1"/>
        </p:nvGrpSpPr>
        <p:grpSpPr>
          <a:xfrm>
            <a:off x="8344708" y="5303418"/>
            <a:ext cx="4796691" cy="2234934"/>
            <a:chOff x="8344708" y="5303418"/>
            <a:chExt cx="4796691" cy="2234934"/>
          </a:xfrm>
        </p:grpSpPr>
        <p:sp>
          <p:nvSpPr>
            <p:cNvPr id="113" name="right-corner">
              <a:extLst>
                <a:ext uri="{FF2B5EF4-FFF2-40B4-BE49-F238E27FC236}">
                  <a16:creationId xmlns:a16="http://schemas.microsoft.com/office/drawing/2014/main" id="{76FC5BC0-E8F9-3F8B-A4EC-430617B0538B}"/>
                </a:ext>
              </a:extLst>
            </p:cNvPr>
            <p:cNvSpPr/>
            <p:nvPr/>
          </p:nvSpPr>
          <p:spPr>
            <a:xfrm rot="18900000">
              <a:off x="10153795" y="5567222"/>
              <a:ext cx="2987604" cy="1447801"/>
            </a:xfrm>
            <a:custGeom>
              <a:avLst/>
              <a:gdLst>
                <a:gd name="connsiteX0" fmla="*/ 2987604 w 2987604"/>
                <a:gd name="connsiteY0" fmla="*/ 0 h 1447801"/>
                <a:gd name="connsiteX1" fmla="*/ 1539804 w 2987604"/>
                <a:gd name="connsiteY1" fmla="*/ 1447800 h 1447801"/>
                <a:gd name="connsiteX2" fmla="*/ 1416016 w 2987604"/>
                <a:gd name="connsiteY2" fmla="*/ 1447801 h 1447801"/>
                <a:gd name="connsiteX3" fmla="*/ 0 w 2987604"/>
                <a:gd name="connsiteY3" fmla="*/ 31785 h 1447801"/>
                <a:gd name="connsiteX4" fmla="*/ 23623 w 2987604"/>
                <a:gd name="connsiteY4" fmla="*/ 18963 h 1447801"/>
                <a:gd name="connsiteX5" fmla="*/ 117550 w 2987604"/>
                <a:gd name="connsiteY5" fmla="*/ 0 h 14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7604" h="1447801">
                  <a:moveTo>
                    <a:pt x="2987604" y="0"/>
                  </a:moveTo>
                  <a:lnTo>
                    <a:pt x="1539804" y="1447800"/>
                  </a:lnTo>
                  <a:lnTo>
                    <a:pt x="1416016" y="1447801"/>
                  </a:lnTo>
                  <a:lnTo>
                    <a:pt x="0" y="31785"/>
                  </a:lnTo>
                  <a:lnTo>
                    <a:pt x="23623" y="18963"/>
                  </a:lnTo>
                  <a:cubicBezTo>
                    <a:pt x="52492" y="6752"/>
                    <a:pt x="84232" y="0"/>
                    <a:pt x="117550" y="0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sp>
          <p:nvSpPr>
            <p:cNvPr id="109" name="left-corner">
              <a:extLst>
                <a:ext uri="{FF2B5EF4-FFF2-40B4-BE49-F238E27FC236}">
                  <a16:creationId xmlns:a16="http://schemas.microsoft.com/office/drawing/2014/main" id="{C7257278-3F0A-C924-C9CC-001488793C6D}"/>
                </a:ext>
              </a:extLst>
            </p:cNvPr>
            <p:cNvSpPr/>
            <p:nvPr/>
          </p:nvSpPr>
          <p:spPr>
            <a:xfrm rot="13500000">
              <a:off x="7949440" y="5698686"/>
              <a:ext cx="2234934" cy="1444397"/>
            </a:xfrm>
            <a:custGeom>
              <a:avLst/>
              <a:gdLst>
                <a:gd name="connsiteX0" fmla="*/ 2044088 w 2234934"/>
                <a:gd name="connsiteY0" fmla="*/ 1125236 h 1444397"/>
                <a:gd name="connsiteX1" fmla="*/ 1117467 w 2234934"/>
                <a:gd name="connsiteY1" fmla="*/ 1444397 h 1444397"/>
                <a:gd name="connsiteX2" fmla="*/ 0 w 2234934"/>
                <a:gd name="connsiteY2" fmla="*/ 1444397 h 1444397"/>
                <a:gd name="connsiteX3" fmla="*/ 0 w 2234934"/>
                <a:gd name="connsiteY3" fmla="*/ 1221490 h 1444397"/>
                <a:gd name="connsiteX4" fmla="*/ 1221490 w 2234934"/>
                <a:gd name="connsiteY4" fmla="*/ 0 h 1444397"/>
                <a:gd name="connsiteX5" fmla="*/ 1231722 w 2234934"/>
                <a:gd name="connsiteY5" fmla="*/ 335 h 1444397"/>
                <a:gd name="connsiteX6" fmla="*/ 2234934 w 2234934"/>
                <a:gd name="connsiteY6" fmla="*/ 720497 h 1444397"/>
                <a:gd name="connsiteX7" fmla="*/ 2044088 w 2234934"/>
                <a:gd name="connsiteY7" fmla="*/ 1125236 h 144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4934" h="1444397">
                  <a:moveTo>
                    <a:pt x="2044088" y="1125236"/>
                  </a:moveTo>
                  <a:cubicBezTo>
                    <a:pt x="1843271" y="1317795"/>
                    <a:pt x="1503192" y="1444397"/>
                    <a:pt x="1117467" y="1444397"/>
                  </a:cubicBezTo>
                  <a:lnTo>
                    <a:pt x="0" y="1444397"/>
                  </a:lnTo>
                  <a:lnTo>
                    <a:pt x="0" y="1221490"/>
                  </a:lnTo>
                  <a:lnTo>
                    <a:pt x="1221490" y="0"/>
                  </a:lnTo>
                  <a:lnTo>
                    <a:pt x="1231722" y="335"/>
                  </a:lnTo>
                  <a:cubicBezTo>
                    <a:pt x="1795211" y="37405"/>
                    <a:pt x="2234934" y="345686"/>
                    <a:pt x="2234934" y="720497"/>
                  </a:cubicBezTo>
                  <a:cubicBezTo>
                    <a:pt x="2234934" y="870421"/>
                    <a:pt x="2164578" y="1009701"/>
                    <a:pt x="2044088" y="1125236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A2CEFC"/>
                </a:solidFill>
              </a:endParaRPr>
            </a:p>
          </p:txBody>
        </p:sp>
        <p:pic>
          <p:nvPicPr>
            <p:cNvPr id="111" name="left-img" descr="Shape&#10;&#10;Description automatically generated">
              <a:extLst>
                <a:ext uri="{FF2B5EF4-FFF2-40B4-BE49-F238E27FC236}">
                  <a16:creationId xmlns:a16="http://schemas.microsoft.com/office/drawing/2014/main" id="{A86A9F47-66D6-4296-148E-59C5FA98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6" r="30191" b="42749"/>
            <a:stretch/>
          </p:blipFill>
          <p:spPr>
            <a:xfrm rot="18940079">
              <a:off x="8526047" y="5739058"/>
              <a:ext cx="1429668" cy="1717168"/>
            </a:xfrm>
            <a:custGeom>
              <a:avLst/>
              <a:gdLst>
                <a:gd name="connsiteX0" fmla="*/ 1318592 w 1429668"/>
                <a:gd name="connsiteY0" fmla="*/ 1 h 1717168"/>
                <a:gd name="connsiteX1" fmla="*/ 1351937 w 1429668"/>
                <a:gd name="connsiteY1" fmla="*/ 79788 h 1717168"/>
                <a:gd name="connsiteX2" fmla="*/ 1419467 w 1429668"/>
                <a:gd name="connsiteY2" fmla="*/ 332396 h 1717168"/>
                <a:gd name="connsiteX3" fmla="*/ 1429668 w 1429668"/>
                <a:gd name="connsiteY3" fmla="*/ 407519 h 1717168"/>
                <a:gd name="connsiteX4" fmla="*/ 1429668 w 1429668"/>
                <a:gd name="connsiteY4" fmla="*/ 1717168 h 1717168"/>
                <a:gd name="connsiteX5" fmla="*/ 1221106 w 1429668"/>
                <a:gd name="connsiteY5" fmla="*/ 1717168 h 1717168"/>
                <a:gd name="connsiteX6" fmla="*/ 0 w 1429668"/>
                <a:gd name="connsiteY6" fmla="*/ 524207 h 1717168"/>
                <a:gd name="connsiteX7" fmla="*/ 215 w 1429668"/>
                <a:gd name="connsiteY7" fmla="*/ 513972 h 1717168"/>
                <a:gd name="connsiteX8" fmla="*/ 71068 w 1429668"/>
                <a:gd name="connsiteY8" fmla="*/ 118645 h 1717168"/>
                <a:gd name="connsiteX9" fmla="*/ 118059 w 1429668"/>
                <a:gd name="connsiteY9" fmla="*/ 0 h 171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9668" h="1717168">
                  <a:moveTo>
                    <a:pt x="1318592" y="1"/>
                  </a:moveTo>
                  <a:lnTo>
                    <a:pt x="1351937" y="79788"/>
                  </a:lnTo>
                  <a:cubicBezTo>
                    <a:pt x="1380718" y="158626"/>
                    <a:pt x="1403549" y="243312"/>
                    <a:pt x="1419467" y="332396"/>
                  </a:cubicBezTo>
                  <a:lnTo>
                    <a:pt x="1429668" y="407519"/>
                  </a:lnTo>
                  <a:lnTo>
                    <a:pt x="1429668" y="1717168"/>
                  </a:lnTo>
                  <a:lnTo>
                    <a:pt x="1221106" y="1717168"/>
                  </a:lnTo>
                  <a:lnTo>
                    <a:pt x="0" y="524207"/>
                  </a:lnTo>
                  <a:lnTo>
                    <a:pt x="215" y="513972"/>
                  </a:lnTo>
                  <a:cubicBezTo>
                    <a:pt x="7840" y="373001"/>
                    <a:pt x="32504" y="239567"/>
                    <a:pt x="71068" y="118645"/>
                  </a:cubicBezTo>
                  <a:lnTo>
                    <a:pt x="118059" y="0"/>
                  </a:lnTo>
                  <a:close/>
                </a:path>
              </a:pathLst>
            </a:custGeom>
          </p:spPr>
        </p:pic>
        <p:pic>
          <p:nvPicPr>
            <p:cNvPr id="115" name="right-img" descr="Shape&#10;&#10;Description automatically generated">
              <a:extLst>
                <a:ext uri="{FF2B5EF4-FFF2-40B4-BE49-F238E27FC236}">
                  <a16:creationId xmlns:a16="http://schemas.microsoft.com/office/drawing/2014/main" id="{FCE86DA1-F67F-767D-7BA1-870104487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67" t="4787" r="1" b="22677"/>
            <a:stretch/>
          </p:blipFill>
          <p:spPr>
            <a:xfrm rot="13500000">
              <a:off x="11084501" y="4859628"/>
              <a:ext cx="1424304" cy="2542522"/>
            </a:xfrm>
            <a:custGeom>
              <a:avLst/>
              <a:gdLst>
                <a:gd name="connsiteX0" fmla="*/ 1424304 w 1424304"/>
                <a:gd name="connsiteY0" fmla="*/ 2542522 h 2542522"/>
                <a:gd name="connsiteX1" fmla="*/ 0 w 1424304"/>
                <a:gd name="connsiteY1" fmla="*/ 1118218 h 2542522"/>
                <a:gd name="connsiteX2" fmla="*/ 0 w 1424304"/>
                <a:gd name="connsiteY2" fmla="*/ 955124 h 2542522"/>
                <a:gd name="connsiteX3" fmla="*/ 955124 w 1424304"/>
                <a:gd name="connsiteY3" fmla="*/ 0 h 2542522"/>
                <a:gd name="connsiteX4" fmla="*/ 1424304 w 1424304"/>
                <a:gd name="connsiteY4" fmla="*/ 0 h 254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304" h="2542522">
                  <a:moveTo>
                    <a:pt x="1424304" y="2542522"/>
                  </a:moveTo>
                  <a:lnTo>
                    <a:pt x="0" y="1118218"/>
                  </a:lnTo>
                  <a:lnTo>
                    <a:pt x="0" y="955124"/>
                  </a:lnTo>
                  <a:lnTo>
                    <a:pt x="955124" y="0"/>
                  </a:lnTo>
                  <a:lnTo>
                    <a:pt x="1424304" y="0"/>
                  </a:lnTo>
                  <a:close/>
                </a:path>
              </a:pathLst>
            </a:custGeom>
          </p:spPr>
        </p:pic>
      </p:grpSp>
      <p:sp>
        <p:nvSpPr>
          <p:cNvPr id="117" name="step 2">
            <a:extLst>
              <a:ext uri="{FF2B5EF4-FFF2-40B4-BE49-F238E27FC236}">
                <a16:creationId xmlns:a16="http://schemas.microsoft.com/office/drawing/2014/main" id="{8CF73B21-C9B0-0877-7926-5CAC39521EFD}"/>
              </a:ext>
            </a:extLst>
          </p:cNvPr>
          <p:cNvSpPr/>
          <p:nvPr userDrawn="1"/>
        </p:nvSpPr>
        <p:spPr>
          <a:xfrm rot="2700000">
            <a:off x="4501380" y="2586259"/>
            <a:ext cx="3190178" cy="3190178"/>
          </a:xfrm>
          <a:prstGeom prst="roundRect">
            <a:avLst>
              <a:gd name="adj" fmla="val 24178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step 1">
            <a:extLst>
              <a:ext uri="{FF2B5EF4-FFF2-40B4-BE49-F238E27FC236}">
                <a16:creationId xmlns:a16="http://schemas.microsoft.com/office/drawing/2014/main" id="{C37DD92C-E547-36BF-EA81-D7FB216304E8}"/>
              </a:ext>
            </a:extLst>
          </p:cNvPr>
          <p:cNvSpPr/>
          <p:nvPr userDrawn="1"/>
        </p:nvSpPr>
        <p:spPr>
          <a:xfrm rot="2700000">
            <a:off x="329636" y="2586258"/>
            <a:ext cx="3190178" cy="3190178"/>
          </a:xfrm>
          <a:prstGeom prst="roundRect">
            <a:avLst>
              <a:gd name="adj" fmla="val 24178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step 3">
            <a:extLst>
              <a:ext uri="{FF2B5EF4-FFF2-40B4-BE49-F238E27FC236}">
                <a16:creationId xmlns:a16="http://schemas.microsoft.com/office/drawing/2014/main" id="{948DC746-3F20-9901-4D35-EDAFD61D9C76}"/>
              </a:ext>
            </a:extLst>
          </p:cNvPr>
          <p:cNvSpPr/>
          <p:nvPr userDrawn="1"/>
        </p:nvSpPr>
        <p:spPr>
          <a:xfrm rot="2700000">
            <a:off x="8673123" y="2572132"/>
            <a:ext cx="3190178" cy="3190178"/>
          </a:xfrm>
          <a:prstGeom prst="roundRect">
            <a:avLst>
              <a:gd name="adj" fmla="val 24178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ontent Placeholder 51">
            <a:extLst>
              <a:ext uri="{FF2B5EF4-FFF2-40B4-BE49-F238E27FC236}">
                <a16:creationId xmlns:a16="http://schemas.microsoft.com/office/drawing/2014/main" id="{E3694949-D93C-3A3B-36EF-0C44078A78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7898" y="1299561"/>
            <a:ext cx="6700461" cy="633404"/>
          </a:xfrm>
          <a:prstGeom prst="round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ext</a:t>
            </a:r>
            <a:endParaRPr lang="en-US" dirty="0"/>
          </a:p>
        </p:txBody>
      </p:sp>
      <p:sp>
        <p:nvSpPr>
          <p:cNvPr id="121" name="title step 1">
            <a:extLst>
              <a:ext uri="{FF2B5EF4-FFF2-40B4-BE49-F238E27FC236}">
                <a16:creationId xmlns:a16="http://schemas.microsoft.com/office/drawing/2014/main" id="{4F4C76C0-BE07-F87B-CC84-94FF44D196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7924" y="2843664"/>
            <a:ext cx="1468438" cy="438573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1</a:t>
            </a:r>
          </a:p>
        </p:txBody>
      </p:sp>
      <p:sp>
        <p:nvSpPr>
          <p:cNvPr id="122" name="title step 2">
            <a:extLst>
              <a:ext uri="{FF2B5EF4-FFF2-40B4-BE49-F238E27FC236}">
                <a16:creationId xmlns:a16="http://schemas.microsoft.com/office/drawing/2014/main" id="{F37031CB-DE34-2E45-ACDA-08B243596A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2495" y="2843664"/>
            <a:ext cx="1468438" cy="438573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2</a:t>
            </a:r>
          </a:p>
        </p:txBody>
      </p:sp>
      <p:sp>
        <p:nvSpPr>
          <p:cNvPr id="123" name="title step 3">
            <a:extLst>
              <a:ext uri="{FF2B5EF4-FFF2-40B4-BE49-F238E27FC236}">
                <a16:creationId xmlns:a16="http://schemas.microsoft.com/office/drawing/2014/main" id="{F0B63AE2-CE23-3548-F73E-A36630EB11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5638" y="2843664"/>
            <a:ext cx="1468438" cy="438573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3</a:t>
            </a:r>
          </a:p>
        </p:txBody>
      </p:sp>
      <p:sp>
        <p:nvSpPr>
          <p:cNvPr id="124" name="img step 1">
            <a:extLst>
              <a:ext uri="{FF2B5EF4-FFF2-40B4-BE49-F238E27FC236}">
                <a16:creationId xmlns:a16="http://schemas.microsoft.com/office/drawing/2014/main" id="{1A5D6332-7DA5-A005-DA3F-40ADCF849FE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15975" y="3572981"/>
            <a:ext cx="1585913" cy="1587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image</a:t>
            </a:r>
            <a:endParaRPr lang="en-US" dirty="0"/>
          </a:p>
        </p:txBody>
      </p:sp>
      <p:sp>
        <p:nvSpPr>
          <p:cNvPr id="125" name="img step 2">
            <a:extLst>
              <a:ext uri="{FF2B5EF4-FFF2-40B4-BE49-F238E27FC236}">
                <a16:creationId xmlns:a16="http://schemas.microsoft.com/office/drawing/2014/main" id="{06AC113F-7745-7E66-1E69-6FCEA697031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19306" y="3579560"/>
            <a:ext cx="1585913" cy="1587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image</a:t>
            </a:r>
            <a:endParaRPr lang="en-US" dirty="0"/>
          </a:p>
        </p:txBody>
      </p:sp>
      <p:sp>
        <p:nvSpPr>
          <p:cNvPr id="126" name="img step 3">
            <a:extLst>
              <a:ext uri="{FF2B5EF4-FFF2-40B4-BE49-F238E27FC236}">
                <a16:creationId xmlns:a16="http://schemas.microsoft.com/office/drawing/2014/main" id="{54D2EEF8-1535-A689-4CF7-EF64FFD84D7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475255" y="3566681"/>
            <a:ext cx="1585913" cy="1587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66996"/>
      </p:ext>
    </p:extLst>
  </p:cSld>
  <p:clrMapOvr>
    <a:masterClrMapping/>
  </p:clrMapOvr>
  <p:transition spd="slow" advClick="0" advTm="30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main-background">
            <a:extLst>
              <a:ext uri="{FF2B5EF4-FFF2-40B4-BE49-F238E27FC236}">
                <a16:creationId xmlns:a16="http://schemas.microsoft.com/office/drawing/2014/main" id="{1D2363A2-3FD7-4368-3C58-84621E833395}"/>
              </a:ext>
            </a:extLst>
          </p:cNvPr>
          <p:cNvGrpSpPr/>
          <p:nvPr userDrawn="1"/>
        </p:nvGrpSpPr>
        <p:grpSpPr>
          <a:xfrm>
            <a:off x="4751208" y="2084199"/>
            <a:ext cx="3480594" cy="3480594"/>
            <a:chOff x="4751208" y="2084199"/>
            <a:chExt cx="3480594" cy="3480594"/>
          </a:xfrm>
        </p:grpSpPr>
        <p:sp>
          <p:nvSpPr>
            <p:cNvPr id="6" name="main-outside-background">
              <a:extLst>
                <a:ext uri="{FF2B5EF4-FFF2-40B4-BE49-F238E27FC236}">
                  <a16:creationId xmlns:a16="http://schemas.microsoft.com/office/drawing/2014/main" id="{5C17BC82-0DCA-C95F-37D5-B6E841B56E65}"/>
                </a:ext>
              </a:extLst>
            </p:cNvPr>
            <p:cNvSpPr/>
            <p:nvPr userDrawn="1"/>
          </p:nvSpPr>
          <p:spPr>
            <a:xfrm rot="2700000">
              <a:off x="4751208" y="2084199"/>
              <a:ext cx="3480594" cy="3480594"/>
            </a:xfrm>
            <a:prstGeom prst="roundRect">
              <a:avLst>
                <a:gd name="adj" fmla="val 24178"/>
              </a:avLst>
            </a:prstGeom>
            <a:solidFill>
              <a:srgbClr val="A2CEFC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ain-inside-background">
              <a:extLst>
                <a:ext uri="{FF2B5EF4-FFF2-40B4-BE49-F238E27FC236}">
                  <a16:creationId xmlns:a16="http://schemas.microsoft.com/office/drawing/2014/main" id="{888DC9A2-8B7D-53E7-08CD-4D3E05731582}"/>
                </a:ext>
              </a:extLst>
            </p:cNvPr>
            <p:cNvSpPr/>
            <p:nvPr userDrawn="1"/>
          </p:nvSpPr>
          <p:spPr>
            <a:xfrm rot="2700000">
              <a:off x="5171661" y="2504653"/>
              <a:ext cx="2639688" cy="2639688"/>
            </a:xfrm>
            <a:prstGeom prst="roundRect">
              <a:avLst>
                <a:gd name="adj" fmla="val 24178"/>
              </a:avLst>
            </a:prstGeom>
            <a:solidFill>
              <a:schemeClr val="tx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top-left">
            <a:extLst>
              <a:ext uri="{FF2B5EF4-FFF2-40B4-BE49-F238E27FC236}">
                <a16:creationId xmlns:a16="http://schemas.microsoft.com/office/drawing/2014/main" id="{FACF3C49-B686-32BA-C4A6-B9D4CFE647EC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9" name="corner">
              <a:extLst>
                <a:ext uri="{FF2B5EF4-FFF2-40B4-BE49-F238E27FC236}">
                  <a16:creationId xmlns:a16="http://schemas.microsoft.com/office/drawing/2014/main" id="{EAB818F8-7336-F979-7C51-9B3A4F865F89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lower" descr="Shape&#10;&#10;Description automatically generated">
              <a:extLst>
                <a:ext uri="{FF2B5EF4-FFF2-40B4-BE49-F238E27FC236}">
                  <a16:creationId xmlns:a16="http://schemas.microsoft.com/office/drawing/2014/main" id="{1F4B9275-567D-85EC-3296-1D6FDC7DD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1" name="upper" descr="Shape&#10;&#10;Description automatically generated">
              <a:extLst>
                <a:ext uri="{FF2B5EF4-FFF2-40B4-BE49-F238E27FC236}">
                  <a16:creationId xmlns:a16="http://schemas.microsoft.com/office/drawing/2014/main" id="{A24E6333-D133-968A-B77C-DEA731D9EB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12" name="title-subline">
            <a:extLst>
              <a:ext uri="{FF2B5EF4-FFF2-40B4-BE49-F238E27FC236}">
                <a16:creationId xmlns:a16="http://schemas.microsoft.com/office/drawing/2014/main" id="{826F432E-A73E-B3EE-B79E-2C038A6ACE27}"/>
              </a:ext>
            </a:extLst>
          </p:cNvPr>
          <p:cNvGrpSpPr/>
          <p:nvPr userDrawn="1"/>
        </p:nvGrpSpPr>
        <p:grpSpPr>
          <a:xfrm>
            <a:off x="619432" y="739526"/>
            <a:ext cx="2507059" cy="0"/>
            <a:chOff x="619432" y="739526"/>
            <a:chExt cx="2507059" cy="0"/>
          </a:xfrm>
        </p:grpSpPr>
        <p:cxnSp>
          <p:nvCxnSpPr>
            <p:cNvPr id="13" name="black-line">
              <a:extLst>
                <a:ext uri="{FF2B5EF4-FFF2-40B4-BE49-F238E27FC236}">
                  <a16:creationId xmlns:a16="http://schemas.microsoft.com/office/drawing/2014/main" id="{A8B1563B-2761-0F2D-9DFF-972BB2C204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7226" y="739526"/>
              <a:ext cx="6192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white-line">
              <a:extLst>
                <a:ext uri="{FF2B5EF4-FFF2-40B4-BE49-F238E27FC236}">
                  <a16:creationId xmlns:a16="http://schemas.microsoft.com/office/drawing/2014/main" id="{F2FDD186-FF61-0EC8-1FF9-DA21A6B80B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432" y="739526"/>
              <a:ext cx="1887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">
            <a:extLst>
              <a:ext uri="{FF2B5EF4-FFF2-40B4-BE49-F238E27FC236}">
                <a16:creationId xmlns:a16="http://schemas.microsoft.com/office/drawing/2014/main" id="{36A1D7C7-2129-2857-5B4E-DD95AB440B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grpSp>
        <p:nvGrpSpPr>
          <p:cNvPr id="16" name="unibo">
            <a:extLst>
              <a:ext uri="{FF2B5EF4-FFF2-40B4-BE49-F238E27FC236}">
                <a16:creationId xmlns:a16="http://schemas.microsoft.com/office/drawing/2014/main" id="{55E91075-5B35-5411-9154-6FF4A86FF6A3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17" name="background-circle">
              <a:extLst>
                <a:ext uri="{FF2B5EF4-FFF2-40B4-BE49-F238E27FC236}">
                  <a16:creationId xmlns:a16="http://schemas.microsoft.com/office/drawing/2014/main" id="{CD26625B-31C5-7015-0706-3CF807F395EB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logo" descr="Logo&#10;&#10;Description automatically generated">
              <a:extLst>
                <a:ext uri="{FF2B5EF4-FFF2-40B4-BE49-F238E27FC236}">
                  <a16:creationId xmlns:a16="http://schemas.microsoft.com/office/drawing/2014/main" id="{373E7801-64A8-6162-3ECF-714C911DB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20" name="main-logo">
            <a:extLst>
              <a:ext uri="{FF2B5EF4-FFF2-40B4-BE49-F238E27FC236}">
                <a16:creationId xmlns:a16="http://schemas.microsoft.com/office/drawing/2014/main" id="{E847E7F2-15A8-0054-724B-08DDC16E02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98548" y="3030746"/>
            <a:ext cx="1585913" cy="1587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Logo</a:t>
            </a:r>
            <a:endParaRPr lang="en-US" dirty="0"/>
          </a:p>
        </p:txBody>
      </p:sp>
      <p:grpSp>
        <p:nvGrpSpPr>
          <p:cNvPr id="42" name="Keypoint 1">
            <a:extLst>
              <a:ext uri="{FF2B5EF4-FFF2-40B4-BE49-F238E27FC236}">
                <a16:creationId xmlns:a16="http://schemas.microsoft.com/office/drawing/2014/main" id="{712E133D-D1E5-C9E8-8C60-F3EF62272150}"/>
              </a:ext>
            </a:extLst>
          </p:cNvPr>
          <p:cNvGrpSpPr/>
          <p:nvPr userDrawn="1"/>
        </p:nvGrpSpPr>
        <p:grpSpPr>
          <a:xfrm>
            <a:off x="1904563" y="1571058"/>
            <a:ext cx="1043993" cy="1258918"/>
            <a:chOff x="1904563" y="1571058"/>
            <a:chExt cx="1043993" cy="1258918"/>
          </a:xfrm>
        </p:grpSpPr>
        <p:sp>
          <p:nvSpPr>
            <p:cNvPr id="23" name="circle 1">
              <a:extLst>
                <a:ext uri="{FF2B5EF4-FFF2-40B4-BE49-F238E27FC236}">
                  <a16:creationId xmlns:a16="http://schemas.microsoft.com/office/drawing/2014/main" id="{CF0CA5C4-F8BB-495C-32A1-586660F4157B}"/>
                </a:ext>
              </a:extLst>
            </p:cNvPr>
            <p:cNvSpPr/>
            <p:nvPr userDrawn="1"/>
          </p:nvSpPr>
          <p:spPr>
            <a:xfrm>
              <a:off x="1904563" y="1571058"/>
              <a:ext cx="1043993" cy="1043993"/>
            </a:xfrm>
            <a:prstGeom prst="ellipse">
              <a:avLst/>
            </a:prstGeom>
            <a:ln w="76200">
              <a:solidFill>
                <a:srgbClr val="B1D5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lower-band 1">
              <a:extLst>
                <a:ext uri="{FF2B5EF4-FFF2-40B4-BE49-F238E27FC236}">
                  <a16:creationId xmlns:a16="http://schemas.microsoft.com/office/drawing/2014/main" id="{412AECB2-49C0-7E52-82D6-750A7391ABDD}"/>
                </a:ext>
              </a:extLst>
            </p:cNvPr>
            <p:cNvGrpSpPr/>
            <p:nvPr userDrawn="1"/>
          </p:nvGrpSpPr>
          <p:grpSpPr>
            <a:xfrm>
              <a:off x="2042466" y="2722920"/>
              <a:ext cx="774392" cy="107056"/>
              <a:chOff x="5706360" y="1344766"/>
              <a:chExt cx="774392" cy="107056"/>
            </a:xfrm>
          </p:grpSpPr>
          <p:cxnSp>
            <p:nvCxnSpPr>
              <p:cNvPr id="28" name="lower-band-line 1">
                <a:extLst>
                  <a:ext uri="{FF2B5EF4-FFF2-40B4-BE49-F238E27FC236}">
                    <a16:creationId xmlns:a16="http://schemas.microsoft.com/office/drawing/2014/main" id="{FE1BD64F-99FF-51D9-9511-5D4D77C40342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lower-band-circle 1">
                <a:extLst>
                  <a:ext uri="{FF2B5EF4-FFF2-40B4-BE49-F238E27FC236}">
                    <a16:creationId xmlns:a16="http://schemas.microsoft.com/office/drawing/2014/main" id="{53AFBE16-7397-5618-CEB8-A3629A409C82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Keypoint 2">
            <a:extLst>
              <a:ext uri="{FF2B5EF4-FFF2-40B4-BE49-F238E27FC236}">
                <a16:creationId xmlns:a16="http://schemas.microsoft.com/office/drawing/2014/main" id="{3442A217-118F-1FAC-3967-4C1DC3224021}"/>
              </a:ext>
            </a:extLst>
          </p:cNvPr>
          <p:cNvGrpSpPr/>
          <p:nvPr userDrawn="1"/>
        </p:nvGrpSpPr>
        <p:grpSpPr>
          <a:xfrm>
            <a:off x="1901431" y="4161636"/>
            <a:ext cx="1043993" cy="1283089"/>
            <a:chOff x="1901431" y="4161636"/>
            <a:chExt cx="1043993" cy="1283089"/>
          </a:xfrm>
        </p:grpSpPr>
        <p:sp>
          <p:nvSpPr>
            <p:cNvPr id="25" name="circle 2">
              <a:extLst>
                <a:ext uri="{FF2B5EF4-FFF2-40B4-BE49-F238E27FC236}">
                  <a16:creationId xmlns:a16="http://schemas.microsoft.com/office/drawing/2014/main" id="{F16011C6-DA0B-7191-E5E0-9B9C205B0F86}"/>
                </a:ext>
              </a:extLst>
            </p:cNvPr>
            <p:cNvSpPr/>
            <p:nvPr userDrawn="1"/>
          </p:nvSpPr>
          <p:spPr>
            <a:xfrm>
              <a:off x="1901431" y="4161636"/>
              <a:ext cx="1043993" cy="104399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rgbClr val="B1D5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lower-band 2">
              <a:extLst>
                <a:ext uri="{FF2B5EF4-FFF2-40B4-BE49-F238E27FC236}">
                  <a16:creationId xmlns:a16="http://schemas.microsoft.com/office/drawing/2014/main" id="{1FC6C5BB-6F11-B7B8-C290-5A60EE34384A}"/>
                </a:ext>
              </a:extLst>
            </p:cNvPr>
            <p:cNvGrpSpPr/>
            <p:nvPr userDrawn="1"/>
          </p:nvGrpSpPr>
          <p:grpSpPr>
            <a:xfrm>
              <a:off x="2036231" y="5337669"/>
              <a:ext cx="774392" cy="107056"/>
              <a:chOff x="5706360" y="1344766"/>
              <a:chExt cx="774392" cy="107056"/>
            </a:xfrm>
          </p:grpSpPr>
          <p:cxnSp>
            <p:nvCxnSpPr>
              <p:cNvPr id="31" name="lower-band-line 2">
                <a:extLst>
                  <a:ext uri="{FF2B5EF4-FFF2-40B4-BE49-F238E27FC236}">
                    <a16:creationId xmlns:a16="http://schemas.microsoft.com/office/drawing/2014/main" id="{1138E457-DFA1-8E53-2381-D154B367D60E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lower-band-circle 2">
                <a:extLst>
                  <a:ext uri="{FF2B5EF4-FFF2-40B4-BE49-F238E27FC236}">
                    <a16:creationId xmlns:a16="http://schemas.microsoft.com/office/drawing/2014/main" id="{89E10023-5C70-CB96-BC1B-BA12A5603896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Keypoint 4">
            <a:extLst>
              <a:ext uri="{FF2B5EF4-FFF2-40B4-BE49-F238E27FC236}">
                <a16:creationId xmlns:a16="http://schemas.microsoft.com/office/drawing/2014/main" id="{521322F8-ACDC-1753-664C-414835AD10FC}"/>
              </a:ext>
            </a:extLst>
          </p:cNvPr>
          <p:cNvGrpSpPr/>
          <p:nvPr userDrawn="1"/>
        </p:nvGrpSpPr>
        <p:grpSpPr>
          <a:xfrm>
            <a:off x="9711828" y="4161636"/>
            <a:ext cx="1043994" cy="1283089"/>
            <a:chOff x="9711828" y="4161636"/>
            <a:chExt cx="1043994" cy="1283089"/>
          </a:xfrm>
        </p:grpSpPr>
        <p:sp>
          <p:nvSpPr>
            <p:cNvPr id="26" name="circle 4">
              <a:extLst>
                <a:ext uri="{FF2B5EF4-FFF2-40B4-BE49-F238E27FC236}">
                  <a16:creationId xmlns:a16="http://schemas.microsoft.com/office/drawing/2014/main" id="{BFF5AEE9-3221-8A30-F729-E8A93C6BD471}"/>
                </a:ext>
              </a:extLst>
            </p:cNvPr>
            <p:cNvSpPr/>
            <p:nvPr userDrawn="1"/>
          </p:nvSpPr>
          <p:spPr>
            <a:xfrm>
              <a:off x="9711828" y="4161636"/>
              <a:ext cx="1043994" cy="10439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lowe-band 4">
              <a:extLst>
                <a:ext uri="{FF2B5EF4-FFF2-40B4-BE49-F238E27FC236}">
                  <a16:creationId xmlns:a16="http://schemas.microsoft.com/office/drawing/2014/main" id="{3CAC5378-69F7-43ED-7C5D-512530ABCAD6}"/>
                </a:ext>
              </a:extLst>
            </p:cNvPr>
            <p:cNvGrpSpPr/>
            <p:nvPr userDrawn="1"/>
          </p:nvGrpSpPr>
          <p:grpSpPr>
            <a:xfrm>
              <a:off x="9846628" y="5337669"/>
              <a:ext cx="774392" cy="107056"/>
              <a:chOff x="5706360" y="1344766"/>
              <a:chExt cx="774392" cy="107056"/>
            </a:xfrm>
          </p:grpSpPr>
          <p:cxnSp>
            <p:nvCxnSpPr>
              <p:cNvPr id="34" name="lower-band-line 4">
                <a:extLst>
                  <a:ext uri="{FF2B5EF4-FFF2-40B4-BE49-F238E27FC236}">
                    <a16:creationId xmlns:a16="http://schemas.microsoft.com/office/drawing/2014/main" id="{283B08D2-A749-D192-0FE9-88C92C0FEF52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lower-band-circle 4">
                <a:extLst>
                  <a:ext uri="{FF2B5EF4-FFF2-40B4-BE49-F238E27FC236}">
                    <a16:creationId xmlns:a16="http://schemas.microsoft.com/office/drawing/2014/main" id="{B9D3D376-C440-43DB-FCBB-0E7AEAEC2500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Keypoint 3">
            <a:extLst>
              <a:ext uri="{FF2B5EF4-FFF2-40B4-BE49-F238E27FC236}">
                <a16:creationId xmlns:a16="http://schemas.microsoft.com/office/drawing/2014/main" id="{F0B6B742-2025-15AF-B7D0-5F22F8B53F94}"/>
              </a:ext>
            </a:extLst>
          </p:cNvPr>
          <p:cNvGrpSpPr/>
          <p:nvPr userDrawn="1"/>
        </p:nvGrpSpPr>
        <p:grpSpPr>
          <a:xfrm>
            <a:off x="9711828" y="1571058"/>
            <a:ext cx="1043993" cy="1255536"/>
            <a:chOff x="9711828" y="1571058"/>
            <a:chExt cx="1043993" cy="1255536"/>
          </a:xfrm>
        </p:grpSpPr>
        <p:sp>
          <p:nvSpPr>
            <p:cNvPr id="24" name="circle 3">
              <a:extLst>
                <a:ext uri="{FF2B5EF4-FFF2-40B4-BE49-F238E27FC236}">
                  <a16:creationId xmlns:a16="http://schemas.microsoft.com/office/drawing/2014/main" id="{8AC36075-3A58-B6A0-305F-296C179D78C8}"/>
                </a:ext>
              </a:extLst>
            </p:cNvPr>
            <p:cNvSpPr/>
            <p:nvPr userDrawn="1"/>
          </p:nvSpPr>
          <p:spPr>
            <a:xfrm>
              <a:off x="9711828" y="1571058"/>
              <a:ext cx="1043993" cy="1043993"/>
            </a:xfrm>
            <a:prstGeom prst="ellipse">
              <a:avLst/>
            </a:prstGeom>
            <a:solidFill>
              <a:srgbClr val="B1D5FD"/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lower-band 3">
              <a:extLst>
                <a:ext uri="{FF2B5EF4-FFF2-40B4-BE49-F238E27FC236}">
                  <a16:creationId xmlns:a16="http://schemas.microsoft.com/office/drawing/2014/main" id="{EBEF2C68-63F5-9CE1-3073-B8781C115C0D}"/>
                </a:ext>
              </a:extLst>
            </p:cNvPr>
            <p:cNvGrpSpPr/>
            <p:nvPr userDrawn="1"/>
          </p:nvGrpSpPr>
          <p:grpSpPr>
            <a:xfrm>
              <a:off x="9846628" y="2719538"/>
              <a:ext cx="774392" cy="107056"/>
              <a:chOff x="5692714" y="1346181"/>
              <a:chExt cx="774392" cy="107056"/>
            </a:xfrm>
          </p:grpSpPr>
          <p:cxnSp>
            <p:nvCxnSpPr>
              <p:cNvPr id="37" name="lowe-band-line 3">
                <a:extLst>
                  <a:ext uri="{FF2B5EF4-FFF2-40B4-BE49-F238E27FC236}">
                    <a16:creationId xmlns:a16="http://schemas.microsoft.com/office/drawing/2014/main" id="{9C8689E2-3D7A-6BF0-7EEA-E94A5CB4C1F0}"/>
                  </a:ext>
                </a:extLst>
              </p:cNvPr>
              <p:cNvCxnSpPr/>
              <p:nvPr/>
            </p:nvCxnSpPr>
            <p:spPr>
              <a:xfrm>
                <a:off x="5692714" y="1403091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lower-band-circle 3">
                <a:extLst>
                  <a:ext uri="{FF2B5EF4-FFF2-40B4-BE49-F238E27FC236}">
                    <a16:creationId xmlns:a16="http://schemas.microsoft.com/office/drawing/2014/main" id="{674995E6-3172-818D-9E6B-67737777F809}"/>
                  </a:ext>
                </a:extLst>
              </p:cNvPr>
              <p:cNvSpPr/>
              <p:nvPr/>
            </p:nvSpPr>
            <p:spPr>
              <a:xfrm>
                <a:off x="6040028" y="1346181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icon 1">
            <a:extLst>
              <a:ext uri="{FF2B5EF4-FFF2-40B4-BE49-F238E27FC236}">
                <a16:creationId xmlns:a16="http://schemas.microsoft.com/office/drawing/2014/main" id="{912AD72C-DDDC-15B0-B9A9-F13E922FA7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62435" y="1822583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46" name="icon 2">
            <a:extLst>
              <a:ext uri="{FF2B5EF4-FFF2-40B4-BE49-F238E27FC236}">
                <a16:creationId xmlns:a16="http://schemas.microsoft.com/office/drawing/2014/main" id="{7DB57183-75B5-D1A6-6505-49940945E9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48789" y="4411996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47" name="icon 3">
            <a:extLst>
              <a:ext uri="{FF2B5EF4-FFF2-40B4-BE49-F238E27FC236}">
                <a16:creationId xmlns:a16="http://schemas.microsoft.com/office/drawing/2014/main" id="{BA9766D6-9B02-BE24-5772-34EF4C354A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59186" y="1824380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48" name="icon 4">
            <a:extLst>
              <a:ext uri="{FF2B5EF4-FFF2-40B4-BE49-F238E27FC236}">
                <a16:creationId xmlns:a16="http://schemas.microsoft.com/office/drawing/2014/main" id="{ED12F69E-E521-B89D-BCE0-48BC14F9C48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959185" y="4409171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D827BFDF-3BC6-511E-6602-868DC3B2E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2853" y="2886886"/>
            <a:ext cx="1468438" cy="299267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4472C4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1</a:t>
            </a: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2C70D8B2-501B-D803-FA69-551325C746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02853" y="5501635"/>
            <a:ext cx="1468438" cy="299267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8FAADC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2</a:t>
            </a:r>
          </a:p>
        </p:txBody>
      </p:sp>
      <p:sp>
        <p:nvSpPr>
          <p:cNvPr id="52" name="title 3">
            <a:extLst>
              <a:ext uri="{FF2B5EF4-FFF2-40B4-BE49-F238E27FC236}">
                <a16:creationId xmlns:a16="http://schemas.microsoft.com/office/drawing/2014/main" id="{8B06C354-860F-BB4C-9FBC-D34CEED9A8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9603" y="2881112"/>
            <a:ext cx="1468438" cy="299267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44546A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3</a:t>
            </a:r>
          </a:p>
        </p:txBody>
      </p:sp>
      <p:sp>
        <p:nvSpPr>
          <p:cNvPr id="53" name="title 4">
            <a:extLst>
              <a:ext uri="{FF2B5EF4-FFF2-40B4-BE49-F238E27FC236}">
                <a16:creationId xmlns:a16="http://schemas.microsoft.com/office/drawing/2014/main" id="{F03FCB09-45EE-AC47-1FDD-2553E1B9A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3251" y="5501634"/>
            <a:ext cx="1468438" cy="299267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itle</a:t>
            </a:r>
            <a:r>
              <a:rPr lang="en-US" dirty="0"/>
              <a:t> 4</a:t>
            </a:r>
          </a:p>
        </p:txBody>
      </p:sp>
      <p:sp>
        <p:nvSpPr>
          <p:cNvPr id="55" name="keypoints 1">
            <a:extLst>
              <a:ext uri="{FF2B5EF4-FFF2-40B4-BE49-F238E27FC236}">
                <a16:creationId xmlns:a16="http://schemas.microsoft.com/office/drawing/2014/main" id="{540E3DFF-D041-A974-9032-04BB1C8FDF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2628" y="3231367"/>
            <a:ext cx="2528888" cy="555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Keypoints</a:t>
            </a:r>
            <a:endParaRPr lang="en-US" dirty="0"/>
          </a:p>
        </p:txBody>
      </p:sp>
      <p:sp>
        <p:nvSpPr>
          <p:cNvPr id="56" name="keypoints 2">
            <a:extLst>
              <a:ext uri="{FF2B5EF4-FFF2-40B4-BE49-F238E27FC236}">
                <a16:creationId xmlns:a16="http://schemas.microsoft.com/office/drawing/2014/main" id="{46D543CA-74D5-0ACC-7D0E-62DCF5B7D0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72628" y="5857812"/>
            <a:ext cx="2528888" cy="555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Keypoints</a:t>
            </a:r>
            <a:endParaRPr lang="en-US" dirty="0"/>
          </a:p>
        </p:txBody>
      </p:sp>
      <p:sp>
        <p:nvSpPr>
          <p:cNvPr id="57" name="keypoints 3">
            <a:extLst>
              <a:ext uri="{FF2B5EF4-FFF2-40B4-BE49-F238E27FC236}">
                <a16:creationId xmlns:a16="http://schemas.microsoft.com/office/drawing/2014/main" id="{ECE158FC-5B37-73D2-05E9-4C31FD7FEE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9378" y="3231366"/>
            <a:ext cx="2528888" cy="555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Keypoints</a:t>
            </a:r>
            <a:endParaRPr lang="en-US" dirty="0"/>
          </a:p>
        </p:txBody>
      </p:sp>
      <p:sp>
        <p:nvSpPr>
          <p:cNvPr id="58" name="keypoints 4">
            <a:extLst>
              <a:ext uri="{FF2B5EF4-FFF2-40B4-BE49-F238E27FC236}">
                <a16:creationId xmlns:a16="http://schemas.microsoft.com/office/drawing/2014/main" id="{1CC6034C-F5E8-18B4-4835-44270A33FC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9378" y="5857812"/>
            <a:ext cx="2528888" cy="555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Keypoints</a:t>
            </a:r>
            <a:endParaRPr lang="en-US" dirty="0"/>
          </a:p>
        </p:txBody>
      </p:sp>
      <p:grpSp>
        <p:nvGrpSpPr>
          <p:cNvPr id="72" name="main-marker">
            <a:extLst>
              <a:ext uri="{FF2B5EF4-FFF2-40B4-BE49-F238E27FC236}">
                <a16:creationId xmlns:a16="http://schemas.microsoft.com/office/drawing/2014/main" id="{9615A92E-001F-6AE1-0D35-C3AF4FBCC3A5}"/>
              </a:ext>
            </a:extLst>
          </p:cNvPr>
          <p:cNvGrpSpPr/>
          <p:nvPr userDrawn="1"/>
        </p:nvGrpSpPr>
        <p:grpSpPr>
          <a:xfrm>
            <a:off x="6096000" y="135950"/>
            <a:ext cx="780256" cy="971186"/>
            <a:chOff x="6096000" y="135950"/>
            <a:chExt cx="780256" cy="971186"/>
          </a:xfrm>
        </p:grpSpPr>
        <p:sp>
          <p:nvSpPr>
            <p:cNvPr id="68" name="main-circle">
              <a:extLst>
                <a:ext uri="{FF2B5EF4-FFF2-40B4-BE49-F238E27FC236}">
                  <a16:creationId xmlns:a16="http://schemas.microsoft.com/office/drawing/2014/main" id="{112FFDCE-5715-1B80-15E2-2366A76DCB16}"/>
                </a:ext>
              </a:extLst>
            </p:cNvPr>
            <p:cNvSpPr/>
            <p:nvPr/>
          </p:nvSpPr>
          <p:spPr>
            <a:xfrm>
              <a:off x="6106751" y="135950"/>
              <a:ext cx="769505" cy="769505"/>
            </a:xfrm>
            <a:prstGeom prst="ellipse">
              <a:avLst/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main-lower-band">
              <a:extLst>
                <a:ext uri="{FF2B5EF4-FFF2-40B4-BE49-F238E27FC236}">
                  <a16:creationId xmlns:a16="http://schemas.microsoft.com/office/drawing/2014/main" id="{A50364C0-DC11-96A1-CA66-4EEB58C6EC39}"/>
                </a:ext>
              </a:extLst>
            </p:cNvPr>
            <p:cNvGrpSpPr/>
            <p:nvPr/>
          </p:nvGrpSpPr>
          <p:grpSpPr>
            <a:xfrm>
              <a:off x="6096000" y="1000080"/>
              <a:ext cx="774392" cy="107056"/>
              <a:chOff x="5706360" y="1344766"/>
              <a:chExt cx="774392" cy="107056"/>
            </a:xfrm>
          </p:grpSpPr>
          <p:cxnSp>
            <p:nvCxnSpPr>
              <p:cNvPr id="64" name="main-lower-band-line">
                <a:extLst>
                  <a:ext uri="{FF2B5EF4-FFF2-40B4-BE49-F238E27FC236}">
                    <a16:creationId xmlns:a16="http://schemas.microsoft.com/office/drawing/2014/main" id="{655730DE-CAF3-63B0-FD9C-AE75C65B8A26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main-lower-band-circle">
                <a:extLst>
                  <a:ext uri="{FF2B5EF4-FFF2-40B4-BE49-F238E27FC236}">
                    <a16:creationId xmlns:a16="http://schemas.microsoft.com/office/drawing/2014/main" id="{0F4903BE-36F9-1F87-95CF-0BCBFB48524A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main-icon">
            <a:extLst>
              <a:ext uri="{FF2B5EF4-FFF2-40B4-BE49-F238E27FC236}">
                <a16:creationId xmlns:a16="http://schemas.microsoft.com/office/drawing/2014/main" id="{1C17C740-74BC-8D76-7C62-C6AEC7F3C1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6865" y="247695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5050"/>
      </p:ext>
    </p:extLst>
  </p:cSld>
  <p:clrMapOvr>
    <a:masterClrMapping/>
  </p:clrMapOvr>
  <p:transition spd="slow" advClick="0" advTm="30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em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top-left">
            <a:extLst>
              <a:ext uri="{FF2B5EF4-FFF2-40B4-BE49-F238E27FC236}">
                <a16:creationId xmlns:a16="http://schemas.microsoft.com/office/drawing/2014/main" id="{EC95918A-25D9-FA86-8718-6394E0ED7E94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7" name="corner">
              <a:extLst>
                <a:ext uri="{FF2B5EF4-FFF2-40B4-BE49-F238E27FC236}">
                  <a16:creationId xmlns:a16="http://schemas.microsoft.com/office/drawing/2014/main" id="{213099A4-EE46-EE43-BCCE-A8EE8F3AE914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lower" descr="Shape&#10;&#10;Description automatically generated">
              <a:extLst>
                <a:ext uri="{FF2B5EF4-FFF2-40B4-BE49-F238E27FC236}">
                  <a16:creationId xmlns:a16="http://schemas.microsoft.com/office/drawing/2014/main" id="{CCDB2303-A5E9-7154-854B-4DB15D4A68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9" name="upper" descr="Shape&#10;&#10;Description automatically generated">
              <a:extLst>
                <a:ext uri="{FF2B5EF4-FFF2-40B4-BE49-F238E27FC236}">
                  <a16:creationId xmlns:a16="http://schemas.microsoft.com/office/drawing/2014/main" id="{3B144E9F-386B-C918-DC6A-B0AB83CFAE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10" name="title-subline">
            <a:extLst>
              <a:ext uri="{FF2B5EF4-FFF2-40B4-BE49-F238E27FC236}">
                <a16:creationId xmlns:a16="http://schemas.microsoft.com/office/drawing/2014/main" id="{EA5A33B0-EA85-AB21-EAA8-38290F60040C}"/>
              </a:ext>
            </a:extLst>
          </p:cNvPr>
          <p:cNvGrpSpPr/>
          <p:nvPr userDrawn="1"/>
        </p:nvGrpSpPr>
        <p:grpSpPr>
          <a:xfrm>
            <a:off x="619432" y="739526"/>
            <a:ext cx="2507059" cy="0"/>
            <a:chOff x="619432" y="739526"/>
            <a:chExt cx="2507059" cy="0"/>
          </a:xfrm>
        </p:grpSpPr>
        <p:cxnSp>
          <p:nvCxnSpPr>
            <p:cNvPr id="11" name="black-line">
              <a:extLst>
                <a:ext uri="{FF2B5EF4-FFF2-40B4-BE49-F238E27FC236}">
                  <a16:creationId xmlns:a16="http://schemas.microsoft.com/office/drawing/2014/main" id="{29165546-BF3A-47CE-5C0A-A6404F26F5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7226" y="739526"/>
              <a:ext cx="6192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white-line">
              <a:extLst>
                <a:ext uri="{FF2B5EF4-FFF2-40B4-BE49-F238E27FC236}">
                  <a16:creationId xmlns:a16="http://schemas.microsoft.com/office/drawing/2014/main" id="{FC30A42C-01F4-DFEE-9695-F06D8796CD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432" y="739526"/>
              <a:ext cx="1887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">
            <a:extLst>
              <a:ext uri="{FF2B5EF4-FFF2-40B4-BE49-F238E27FC236}">
                <a16:creationId xmlns:a16="http://schemas.microsoft.com/office/drawing/2014/main" id="{CFBF4599-D04D-D17F-653C-21361DC9A0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grpSp>
        <p:nvGrpSpPr>
          <p:cNvPr id="14" name="unibo">
            <a:extLst>
              <a:ext uri="{FF2B5EF4-FFF2-40B4-BE49-F238E27FC236}">
                <a16:creationId xmlns:a16="http://schemas.microsoft.com/office/drawing/2014/main" id="{47AABA2B-AFBF-6EBB-29B4-F52158740691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15" name="background-circle">
              <a:extLst>
                <a:ext uri="{FF2B5EF4-FFF2-40B4-BE49-F238E27FC236}">
                  <a16:creationId xmlns:a16="http://schemas.microsoft.com/office/drawing/2014/main" id="{BE295BA4-4E57-26B6-251E-DF98047699FA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logo" descr="Logo&#10;&#10;Description automatically generated">
              <a:extLst>
                <a:ext uri="{FF2B5EF4-FFF2-40B4-BE49-F238E27FC236}">
                  <a16:creationId xmlns:a16="http://schemas.microsoft.com/office/drawing/2014/main" id="{488DC190-2266-5B1C-107B-2B8E8964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grpSp>
        <p:nvGrpSpPr>
          <p:cNvPr id="17" name="main-marker">
            <a:extLst>
              <a:ext uri="{FF2B5EF4-FFF2-40B4-BE49-F238E27FC236}">
                <a16:creationId xmlns:a16="http://schemas.microsoft.com/office/drawing/2014/main" id="{0BAC560B-4851-F8B4-97F5-0007CB273CFF}"/>
              </a:ext>
            </a:extLst>
          </p:cNvPr>
          <p:cNvGrpSpPr/>
          <p:nvPr userDrawn="1"/>
        </p:nvGrpSpPr>
        <p:grpSpPr>
          <a:xfrm>
            <a:off x="6096000" y="135950"/>
            <a:ext cx="780256" cy="971186"/>
            <a:chOff x="6096000" y="135950"/>
            <a:chExt cx="780256" cy="971186"/>
          </a:xfrm>
        </p:grpSpPr>
        <p:sp>
          <p:nvSpPr>
            <p:cNvPr id="18" name="main-circle">
              <a:extLst>
                <a:ext uri="{FF2B5EF4-FFF2-40B4-BE49-F238E27FC236}">
                  <a16:creationId xmlns:a16="http://schemas.microsoft.com/office/drawing/2014/main" id="{8D1500E6-A7A6-717E-F0C5-A4CF41811009}"/>
                </a:ext>
              </a:extLst>
            </p:cNvPr>
            <p:cNvSpPr/>
            <p:nvPr/>
          </p:nvSpPr>
          <p:spPr>
            <a:xfrm>
              <a:off x="6106751" y="135950"/>
              <a:ext cx="769505" cy="769505"/>
            </a:xfrm>
            <a:prstGeom prst="ellipse">
              <a:avLst/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main-lower-band">
              <a:extLst>
                <a:ext uri="{FF2B5EF4-FFF2-40B4-BE49-F238E27FC236}">
                  <a16:creationId xmlns:a16="http://schemas.microsoft.com/office/drawing/2014/main" id="{D091A2A0-3417-7625-2776-D538DF066220}"/>
                </a:ext>
              </a:extLst>
            </p:cNvPr>
            <p:cNvGrpSpPr/>
            <p:nvPr/>
          </p:nvGrpSpPr>
          <p:grpSpPr>
            <a:xfrm>
              <a:off x="6096000" y="1000080"/>
              <a:ext cx="774392" cy="107056"/>
              <a:chOff x="5706360" y="1344766"/>
              <a:chExt cx="774392" cy="107056"/>
            </a:xfrm>
          </p:grpSpPr>
          <p:cxnSp>
            <p:nvCxnSpPr>
              <p:cNvPr id="20" name="main-lower-band-line">
                <a:extLst>
                  <a:ext uri="{FF2B5EF4-FFF2-40B4-BE49-F238E27FC236}">
                    <a16:creationId xmlns:a16="http://schemas.microsoft.com/office/drawing/2014/main" id="{DFA192FC-451E-43E2-0531-A3E8F78F145A}"/>
                  </a:ext>
                </a:extLst>
              </p:cNvPr>
              <p:cNvCxnSpPr/>
              <p:nvPr/>
            </p:nvCxnSpPr>
            <p:spPr>
              <a:xfrm>
                <a:off x="5706360" y="1401676"/>
                <a:ext cx="774392" cy="0"/>
              </a:xfrm>
              <a:prstGeom prst="line">
                <a:avLst/>
              </a:prstGeom>
              <a:ln w="38100">
                <a:solidFill>
                  <a:srgbClr val="B1D5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main-lower-band-circle">
                <a:extLst>
                  <a:ext uri="{FF2B5EF4-FFF2-40B4-BE49-F238E27FC236}">
                    <a16:creationId xmlns:a16="http://schemas.microsoft.com/office/drawing/2014/main" id="{F17EC19D-AE50-E566-5553-AF90ADFAD0D2}"/>
                  </a:ext>
                </a:extLst>
              </p:cNvPr>
              <p:cNvSpPr/>
              <p:nvPr/>
            </p:nvSpPr>
            <p:spPr>
              <a:xfrm>
                <a:off x="6053674" y="1344766"/>
                <a:ext cx="107056" cy="107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D5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main-icon">
            <a:extLst>
              <a:ext uri="{FF2B5EF4-FFF2-40B4-BE49-F238E27FC236}">
                <a16:creationId xmlns:a16="http://schemas.microsoft.com/office/drawing/2014/main" id="{41DC00E3-E060-95E9-E11E-BE08E7D2C5B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6865" y="247695"/>
            <a:ext cx="549275" cy="547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icon</a:t>
            </a:r>
            <a:endParaRPr lang="en-US" dirty="0"/>
          </a:p>
        </p:txBody>
      </p:sp>
      <p:sp>
        <p:nvSpPr>
          <p:cNvPr id="32" name="ensemble 1">
            <a:extLst>
              <a:ext uri="{FF2B5EF4-FFF2-40B4-BE49-F238E27FC236}">
                <a16:creationId xmlns:a16="http://schemas.microsoft.com/office/drawing/2014/main" id="{78EAC073-1BE3-08FE-4AF2-FED2BEE48673}"/>
              </a:ext>
            </a:extLst>
          </p:cNvPr>
          <p:cNvSpPr/>
          <p:nvPr/>
        </p:nvSpPr>
        <p:spPr>
          <a:xfrm>
            <a:off x="7951470" y="989918"/>
            <a:ext cx="4240531" cy="5868082"/>
          </a:xfrm>
          <a:custGeom>
            <a:avLst/>
            <a:gdLst>
              <a:gd name="connsiteX0" fmla="*/ 3188970 w 4240531"/>
              <a:gd name="connsiteY0" fmla="*/ 0 h 5868082"/>
              <a:gd name="connsiteX1" fmla="*/ 4137272 w 4240531"/>
              <a:gd name="connsiteY1" fmla="*/ 143370 h 5868082"/>
              <a:gd name="connsiteX2" fmla="*/ 4240531 w 4240531"/>
              <a:gd name="connsiteY2" fmla="*/ 181163 h 5868082"/>
              <a:gd name="connsiteX3" fmla="*/ 4240531 w 4240531"/>
              <a:gd name="connsiteY3" fmla="*/ 5868082 h 5868082"/>
              <a:gd name="connsiteX4" fmla="*/ 1463217 w 4240531"/>
              <a:gd name="connsiteY4" fmla="*/ 5868082 h 5868082"/>
              <a:gd name="connsiteX5" fmla="*/ 1405987 w 4240531"/>
              <a:gd name="connsiteY5" fmla="*/ 5833314 h 5868082"/>
              <a:gd name="connsiteX6" fmla="*/ 0 w 4240531"/>
              <a:gd name="connsiteY6" fmla="*/ 3188970 h 5868082"/>
              <a:gd name="connsiteX7" fmla="*/ 3188970 w 4240531"/>
              <a:gd name="connsiteY7" fmla="*/ 0 h 586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0531" h="5868082">
                <a:moveTo>
                  <a:pt x="3188970" y="0"/>
                </a:moveTo>
                <a:cubicBezTo>
                  <a:pt x="3519199" y="0"/>
                  <a:pt x="3837704" y="50195"/>
                  <a:pt x="4137272" y="143370"/>
                </a:cubicBezTo>
                <a:lnTo>
                  <a:pt x="4240531" y="181163"/>
                </a:lnTo>
                <a:lnTo>
                  <a:pt x="4240531" y="5868082"/>
                </a:lnTo>
                <a:lnTo>
                  <a:pt x="1463217" y="5868082"/>
                </a:lnTo>
                <a:lnTo>
                  <a:pt x="1405987" y="5833314"/>
                </a:lnTo>
                <a:cubicBezTo>
                  <a:pt x="557715" y="5260233"/>
                  <a:pt x="0" y="4289732"/>
                  <a:pt x="0" y="3188970"/>
                </a:cubicBezTo>
                <a:cubicBezTo>
                  <a:pt x="0" y="1427751"/>
                  <a:pt x="1427751" y="0"/>
                  <a:pt x="318897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ensemble 2">
            <a:extLst>
              <a:ext uri="{FF2B5EF4-FFF2-40B4-BE49-F238E27FC236}">
                <a16:creationId xmlns:a16="http://schemas.microsoft.com/office/drawing/2014/main" id="{C78375AB-C461-D36D-ABFC-5B1C125817D6}"/>
              </a:ext>
            </a:extLst>
          </p:cNvPr>
          <p:cNvSpPr/>
          <p:nvPr userDrawn="1"/>
        </p:nvSpPr>
        <p:spPr>
          <a:xfrm>
            <a:off x="8672662" y="2409451"/>
            <a:ext cx="3519338" cy="4448549"/>
          </a:xfrm>
          <a:custGeom>
            <a:avLst/>
            <a:gdLst>
              <a:gd name="connsiteX0" fmla="*/ 2467774 w 3519338"/>
              <a:gd name="connsiteY0" fmla="*/ 0 h 4448549"/>
              <a:gd name="connsiteX1" fmla="*/ 3428343 w 3519338"/>
              <a:gd name="connsiteY1" fmla="*/ 193930 h 4448549"/>
              <a:gd name="connsiteX2" fmla="*/ 3519338 w 3519338"/>
              <a:gd name="connsiteY2" fmla="*/ 237765 h 4448549"/>
              <a:gd name="connsiteX3" fmla="*/ 3519338 w 3519338"/>
              <a:gd name="connsiteY3" fmla="*/ 4448549 h 4448549"/>
              <a:gd name="connsiteX4" fmla="*/ 1000370 w 3519338"/>
              <a:gd name="connsiteY4" fmla="*/ 4448549 h 4448549"/>
              <a:gd name="connsiteX5" fmla="*/ 898041 w 3519338"/>
              <a:gd name="connsiteY5" fmla="*/ 4372029 h 4448549"/>
              <a:gd name="connsiteX6" fmla="*/ 0 w 3519338"/>
              <a:gd name="connsiteY6" fmla="*/ 2467774 h 4448549"/>
              <a:gd name="connsiteX7" fmla="*/ 2467774 w 3519338"/>
              <a:gd name="connsiteY7" fmla="*/ 0 h 444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338" h="4448549">
                <a:moveTo>
                  <a:pt x="2467774" y="0"/>
                </a:moveTo>
                <a:cubicBezTo>
                  <a:pt x="2808502" y="0"/>
                  <a:pt x="3133103" y="69054"/>
                  <a:pt x="3428343" y="193930"/>
                </a:cubicBezTo>
                <a:lnTo>
                  <a:pt x="3519338" y="237765"/>
                </a:lnTo>
                <a:lnTo>
                  <a:pt x="3519338" y="4448549"/>
                </a:lnTo>
                <a:lnTo>
                  <a:pt x="1000370" y="4448549"/>
                </a:lnTo>
                <a:lnTo>
                  <a:pt x="898041" y="4372029"/>
                </a:lnTo>
                <a:cubicBezTo>
                  <a:pt x="349585" y="3919403"/>
                  <a:pt x="0" y="3234413"/>
                  <a:pt x="0" y="2467774"/>
                </a:cubicBezTo>
                <a:cubicBezTo>
                  <a:pt x="0" y="1104860"/>
                  <a:pt x="1104860" y="0"/>
                  <a:pt x="2467774" y="0"/>
                </a:cubicBezTo>
                <a:close/>
              </a:path>
            </a:pathLst>
          </a:custGeom>
          <a:gradFill flip="none" rotWithShape="1">
            <a:gsLst>
              <a:gs pos="0">
                <a:srgbClr val="8FAADC">
                  <a:shade val="30000"/>
                  <a:satMod val="115000"/>
                </a:srgbClr>
              </a:gs>
              <a:gs pos="50000">
                <a:srgbClr val="8FAADC">
                  <a:shade val="67500"/>
                  <a:satMod val="115000"/>
                </a:srgbClr>
              </a:gs>
              <a:gs pos="100000">
                <a:srgbClr val="8FAAD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ensemble 3">
            <a:extLst>
              <a:ext uri="{FF2B5EF4-FFF2-40B4-BE49-F238E27FC236}">
                <a16:creationId xmlns:a16="http://schemas.microsoft.com/office/drawing/2014/main" id="{DB9F3122-E425-56CD-F700-6991D0FF8269}"/>
              </a:ext>
            </a:extLst>
          </p:cNvPr>
          <p:cNvSpPr/>
          <p:nvPr/>
        </p:nvSpPr>
        <p:spPr>
          <a:xfrm>
            <a:off x="9465142" y="4017270"/>
            <a:ext cx="2726859" cy="2840730"/>
          </a:xfrm>
          <a:custGeom>
            <a:avLst/>
            <a:gdLst>
              <a:gd name="connsiteX0" fmla="*/ 1675294 w 2726859"/>
              <a:gd name="connsiteY0" fmla="*/ 0 h 2840730"/>
              <a:gd name="connsiteX1" fmla="*/ 2611967 w 2726859"/>
              <a:gd name="connsiteY1" fmla="*/ 286114 h 2840730"/>
              <a:gd name="connsiteX2" fmla="*/ 2726859 w 2726859"/>
              <a:gd name="connsiteY2" fmla="*/ 372029 h 2840730"/>
              <a:gd name="connsiteX3" fmla="*/ 2726859 w 2726859"/>
              <a:gd name="connsiteY3" fmla="*/ 2840730 h 2840730"/>
              <a:gd name="connsiteX4" fmla="*/ 473254 w 2726859"/>
              <a:gd name="connsiteY4" fmla="*/ 2840730 h 2840730"/>
              <a:gd name="connsiteX5" fmla="*/ 382556 w 2726859"/>
              <a:gd name="connsiteY5" fmla="*/ 2740937 h 2840730"/>
              <a:gd name="connsiteX6" fmla="*/ 0 w 2726859"/>
              <a:gd name="connsiteY6" fmla="*/ 1675294 h 2840730"/>
              <a:gd name="connsiteX7" fmla="*/ 1675294 w 2726859"/>
              <a:gd name="connsiteY7" fmla="*/ 0 h 28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6859" h="2840730">
                <a:moveTo>
                  <a:pt x="1675294" y="0"/>
                </a:moveTo>
                <a:cubicBezTo>
                  <a:pt x="2022259" y="0"/>
                  <a:pt x="2344588" y="105477"/>
                  <a:pt x="2611967" y="286114"/>
                </a:cubicBezTo>
                <a:lnTo>
                  <a:pt x="2726859" y="372029"/>
                </a:lnTo>
                <a:lnTo>
                  <a:pt x="2726859" y="2840730"/>
                </a:lnTo>
                <a:lnTo>
                  <a:pt x="473254" y="2840730"/>
                </a:lnTo>
                <a:lnTo>
                  <a:pt x="382556" y="2740937"/>
                </a:lnTo>
                <a:cubicBezTo>
                  <a:pt x="143565" y="2451347"/>
                  <a:pt x="0" y="2080086"/>
                  <a:pt x="0" y="1675294"/>
                </a:cubicBezTo>
                <a:cubicBezTo>
                  <a:pt x="0" y="750055"/>
                  <a:pt x="750055" y="0"/>
                  <a:pt x="1675294" y="0"/>
                </a:cubicBezTo>
                <a:close/>
              </a:path>
            </a:pathLst>
          </a:custGeom>
          <a:gradFill flip="none" rotWithShape="1">
            <a:gsLst>
              <a:gs pos="0">
                <a:srgbClr val="73B5FB">
                  <a:shade val="30000"/>
                  <a:satMod val="115000"/>
                </a:srgbClr>
              </a:gs>
              <a:gs pos="50000">
                <a:srgbClr val="73B5FB">
                  <a:shade val="67500"/>
                  <a:satMod val="115000"/>
                </a:srgbClr>
              </a:gs>
              <a:gs pos="100000">
                <a:srgbClr val="73B5F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ensemble-text 1">
            <a:extLst>
              <a:ext uri="{FF2B5EF4-FFF2-40B4-BE49-F238E27FC236}">
                <a16:creationId xmlns:a16="http://schemas.microsoft.com/office/drawing/2014/main" id="{63074F97-34E1-F29B-D84A-97E20452DD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051" y="2409824"/>
            <a:ext cx="4550215" cy="1128403"/>
          </a:xfrm>
          <a:prstGeom prst="roundRect">
            <a:avLst/>
          </a:prstGeom>
          <a:gradFill flip="none" rotWithShape="1">
            <a:gsLst>
              <a:gs pos="0">
                <a:srgbClr val="4472C4">
                  <a:shade val="30000"/>
                  <a:satMod val="115000"/>
                </a:srgbClr>
              </a:gs>
              <a:gs pos="50000">
                <a:srgbClr val="4472C4">
                  <a:shade val="67500"/>
                  <a:satMod val="115000"/>
                </a:srgbClr>
              </a:gs>
              <a:gs pos="100000">
                <a:srgbClr val="4472C4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Ensemble 1</a:t>
            </a:r>
          </a:p>
        </p:txBody>
      </p:sp>
      <p:sp>
        <p:nvSpPr>
          <p:cNvPr id="40" name="ensemble-text 2">
            <a:extLst>
              <a:ext uri="{FF2B5EF4-FFF2-40B4-BE49-F238E27FC236}">
                <a16:creationId xmlns:a16="http://schemas.microsoft.com/office/drawing/2014/main" id="{3AE7D564-B12F-8D0A-0D69-B1E6696F91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050" y="3763830"/>
            <a:ext cx="4550215" cy="1128403"/>
          </a:xfrm>
          <a:prstGeom prst="roundRect">
            <a:avLst/>
          </a:prstGeom>
          <a:gradFill flip="none" rotWithShape="1">
            <a:gsLst>
              <a:gs pos="0">
                <a:srgbClr val="8FAADC">
                  <a:shade val="30000"/>
                  <a:satMod val="115000"/>
                </a:srgbClr>
              </a:gs>
              <a:gs pos="50000">
                <a:srgbClr val="8FAADC">
                  <a:shade val="67500"/>
                  <a:satMod val="115000"/>
                </a:srgbClr>
              </a:gs>
              <a:gs pos="100000">
                <a:srgbClr val="8FAAD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Ensemble 2</a:t>
            </a:r>
          </a:p>
        </p:txBody>
      </p:sp>
      <p:sp>
        <p:nvSpPr>
          <p:cNvPr id="41" name="ensemble-text 3">
            <a:extLst>
              <a:ext uri="{FF2B5EF4-FFF2-40B4-BE49-F238E27FC236}">
                <a16:creationId xmlns:a16="http://schemas.microsoft.com/office/drawing/2014/main" id="{867176ED-BCB4-55D1-8D5B-F0BAC81B7B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049" y="5117836"/>
            <a:ext cx="4550215" cy="1128403"/>
          </a:xfrm>
          <a:prstGeom prst="roundRect">
            <a:avLst/>
          </a:prstGeom>
          <a:gradFill flip="none" rotWithShape="1">
            <a:gsLst>
              <a:gs pos="0">
                <a:srgbClr val="A2CEFC">
                  <a:shade val="30000"/>
                  <a:satMod val="115000"/>
                </a:srgbClr>
              </a:gs>
              <a:gs pos="50000">
                <a:srgbClr val="A2CEFC">
                  <a:shade val="67500"/>
                  <a:satMod val="115000"/>
                </a:srgbClr>
              </a:gs>
              <a:gs pos="100000">
                <a:srgbClr val="A2CEF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Ensemble 3</a:t>
            </a:r>
          </a:p>
        </p:txBody>
      </p:sp>
      <p:sp>
        <p:nvSpPr>
          <p:cNvPr id="43" name="ensemble-title 1">
            <a:extLst>
              <a:ext uri="{FF2B5EF4-FFF2-40B4-BE49-F238E27FC236}">
                <a16:creationId xmlns:a16="http://schemas.microsoft.com/office/drawing/2014/main" id="{EF47ADE1-0D4E-05FF-92F0-363931AEB9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77959" y="1592395"/>
            <a:ext cx="2030412" cy="4603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Title 1</a:t>
            </a:r>
            <a:endParaRPr lang="en-US" dirty="0"/>
          </a:p>
        </p:txBody>
      </p:sp>
      <p:sp>
        <p:nvSpPr>
          <p:cNvPr id="44" name="ensemble-title 2">
            <a:extLst>
              <a:ext uri="{FF2B5EF4-FFF2-40B4-BE49-F238E27FC236}">
                <a16:creationId xmlns:a16="http://schemas.microsoft.com/office/drawing/2014/main" id="{F2EA3835-43F8-6864-435E-27C441E4B8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77959" y="3198812"/>
            <a:ext cx="2030412" cy="4603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Title 2</a:t>
            </a:r>
            <a:endParaRPr lang="en-US" dirty="0"/>
          </a:p>
        </p:txBody>
      </p:sp>
      <p:sp>
        <p:nvSpPr>
          <p:cNvPr id="45" name="ensemble-title 3">
            <a:extLst>
              <a:ext uri="{FF2B5EF4-FFF2-40B4-BE49-F238E27FC236}">
                <a16:creationId xmlns:a16="http://schemas.microsoft.com/office/drawing/2014/main" id="{0EDA0FAE-655C-2BC9-B36C-6C50794E9C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77959" y="4803336"/>
            <a:ext cx="2030412" cy="460375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Title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53642"/>
      </p:ext>
    </p:extLst>
  </p:cSld>
  <p:clrMapOvr>
    <a:masterClrMapping/>
  </p:clrMapOvr>
  <p:transition spd="slow" advClick="0" advTm="30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unibo">
            <a:extLst>
              <a:ext uri="{FF2B5EF4-FFF2-40B4-BE49-F238E27FC236}">
                <a16:creationId xmlns:a16="http://schemas.microsoft.com/office/drawing/2014/main" id="{D56BCE9A-BD1E-05E5-3B24-46095984FE20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9" name="background-circle">
              <a:extLst>
                <a:ext uri="{FF2B5EF4-FFF2-40B4-BE49-F238E27FC236}">
                  <a16:creationId xmlns:a16="http://schemas.microsoft.com/office/drawing/2014/main" id="{94974AA4-07FB-11D4-F966-91E8AF44EF4B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logo" descr="Logo&#10;&#10;Description automatically generated">
              <a:extLst>
                <a:ext uri="{FF2B5EF4-FFF2-40B4-BE49-F238E27FC236}">
                  <a16:creationId xmlns:a16="http://schemas.microsoft.com/office/drawing/2014/main" id="{3BBA257E-2B46-6416-2FF4-1CD706B9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E6061335-9A15-A86A-8878-DD3A5EA96563}"/>
              </a:ext>
            </a:extLst>
          </p:cNvPr>
          <p:cNvSpPr txBox="1"/>
          <p:nvPr userDrawn="1"/>
        </p:nvSpPr>
        <p:spPr>
          <a:xfrm>
            <a:off x="228600" y="38100"/>
            <a:ext cx="2821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References</a:t>
            </a:r>
          </a:p>
        </p:txBody>
      </p:sp>
      <p:cxnSp>
        <p:nvCxnSpPr>
          <p:cNvPr id="13" name="title-subline">
            <a:extLst>
              <a:ext uri="{FF2B5EF4-FFF2-40B4-BE49-F238E27FC236}">
                <a16:creationId xmlns:a16="http://schemas.microsoft.com/office/drawing/2014/main" id="{EA6F571A-4DCC-54D8-8A9E-313D8EDED950}"/>
              </a:ext>
            </a:extLst>
          </p:cNvPr>
          <p:cNvCxnSpPr>
            <a:cxnSpLocks/>
          </p:cNvCxnSpPr>
          <p:nvPr userDrawn="1"/>
        </p:nvCxnSpPr>
        <p:spPr>
          <a:xfrm>
            <a:off x="584200" y="744041"/>
            <a:ext cx="1960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ference-list">
            <a:extLst>
              <a:ext uri="{FF2B5EF4-FFF2-40B4-BE49-F238E27FC236}">
                <a16:creationId xmlns:a16="http://schemas.microsoft.com/office/drawing/2014/main" id="{27C6B52A-D951-68AB-D7F3-46BD10336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72" y="999580"/>
            <a:ext cx="11489055" cy="5629275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1200"/>
            </a:lvl1pPr>
          </a:lstStyle>
          <a:p>
            <a:pPr lvl="0"/>
            <a:r>
              <a:rPr lang="it-IT" dirty="0" err="1"/>
              <a:t>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9591"/>
      </p:ext>
    </p:extLst>
  </p:cSld>
  <p:clrMapOvr>
    <a:masterClrMapping/>
  </p:clrMapOvr>
  <p:transition spd="slow" advClick="0" advTm="30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">
    <p:bg>
      <p:bgPr>
        <a:gradFill flip="none" rotWithShape="1">
          <a:gsLst>
            <a:gs pos="5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2" descr="Shape&#10;&#10;Description automatically generated">
            <a:extLst>
              <a:ext uri="{FF2B5EF4-FFF2-40B4-BE49-F238E27FC236}">
                <a16:creationId xmlns:a16="http://schemas.microsoft.com/office/drawing/2014/main" id="{D8CEEE2C-8001-CBFE-976E-9450439C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2" b="32325"/>
          <a:stretch/>
        </p:blipFill>
        <p:spPr>
          <a:xfrm>
            <a:off x="7497033" y="2216882"/>
            <a:ext cx="4694968" cy="4641118"/>
          </a:xfrm>
          <a:prstGeom prst="rect">
            <a:avLst/>
          </a:prstGeom>
        </p:spPr>
      </p:pic>
      <p:pic>
        <p:nvPicPr>
          <p:cNvPr id="22" name="background1" descr="Shape&#10;&#10;Description automatically generated">
            <a:extLst>
              <a:ext uri="{FF2B5EF4-FFF2-40B4-BE49-F238E27FC236}">
                <a16:creationId xmlns:a16="http://schemas.microsoft.com/office/drawing/2014/main" id="{FE661B67-B7C5-62A4-B58A-9CBDE5AE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32325"/>
          <a:stretch/>
        </p:blipFill>
        <p:spPr>
          <a:xfrm>
            <a:off x="0" y="-1"/>
            <a:ext cx="4957107" cy="4641119"/>
          </a:xfrm>
          <a:prstGeom prst="rect">
            <a:avLst/>
          </a:prstGeom>
        </p:spPr>
      </p:pic>
      <p:sp>
        <p:nvSpPr>
          <p:cNvPr id="9" name="Contacts-box">
            <a:extLst>
              <a:ext uri="{FF2B5EF4-FFF2-40B4-BE49-F238E27FC236}">
                <a16:creationId xmlns:a16="http://schemas.microsoft.com/office/drawing/2014/main" id="{24024861-0239-F5E8-B424-EBDBFA006A96}"/>
              </a:ext>
            </a:extLst>
          </p:cNvPr>
          <p:cNvSpPr/>
          <p:nvPr/>
        </p:nvSpPr>
        <p:spPr>
          <a:xfrm>
            <a:off x="9774815" y="185875"/>
            <a:ext cx="2221825" cy="2127853"/>
          </a:xfrm>
          <a:prstGeom prst="round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acts">
            <a:extLst>
              <a:ext uri="{FF2B5EF4-FFF2-40B4-BE49-F238E27FC236}">
                <a16:creationId xmlns:a16="http://schemas.microsoft.com/office/drawing/2014/main" id="{2D2F268D-BAAC-88C3-3781-10925BD99904}"/>
              </a:ext>
            </a:extLst>
          </p:cNvPr>
          <p:cNvSpPr txBox="1"/>
          <p:nvPr/>
        </p:nvSpPr>
        <p:spPr>
          <a:xfrm>
            <a:off x="9901329" y="281205"/>
            <a:ext cx="190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Contacts</a:t>
            </a:r>
          </a:p>
        </p:txBody>
      </p:sp>
      <p:pic>
        <p:nvPicPr>
          <p:cNvPr id="11" name="phone-icon" descr="Receiver with solid fill">
            <a:extLst>
              <a:ext uri="{FF2B5EF4-FFF2-40B4-BE49-F238E27FC236}">
                <a16:creationId xmlns:a16="http://schemas.microsoft.com/office/drawing/2014/main" id="{68B58908-D374-3810-A7C6-03EE6323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2124" y="815789"/>
            <a:ext cx="332856" cy="332856"/>
          </a:xfrm>
          <a:prstGeom prst="rect">
            <a:avLst/>
          </a:prstGeom>
        </p:spPr>
      </p:pic>
      <p:pic>
        <p:nvPicPr>
          <p:cNvPr id="12" name="email-icon" descr="Envelope with solid fill">
            <a:extLst>
              <a:ext uri="{FF2B5EF4-FFF2-40B4-BE49-F238E27FC236}">
                <a16:creationId xmlns:a16="http://schemas.microsoft.com/office/drawing/2014/main" id="{79A8AF12-BD94-F46B-3E5F-0A387EF3F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2124" y="1248071"/>
            <a:ext cx="332856" cy="332856"/>
          </a:xfrm>
          <a:prstGeom prst="rect">
            <a:avLst/>
          </a:prstGeom>
        </p:spPr>
      </p:pic>
      <p:pic>
        <p:nvPicPr>
          <p:cNvPr id="13" name="website-icon" descr="Social network with solid fill">
            <a:extLst>
              <a:ext uri="{FF2B5EF4-FFF2-40B4-BE49-F238E27FC236}">
                <a16:creationId xmlns:a16="http://schemas.microsoft.com/office/drawing/2014/main" id="{1C8EEEA0-895E-487A-088C-5E390A01A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2124" y="1684283"/>
            <a:ext cx="332856" cy="332856"/>
          </a:xfrm>
          <a:prstGeom prst="rect">
            <a:avLst/>
          </a:prstGeom>
        </p:spPr>
      </p:pic>
      <p:grpSp>
        <p:nvGrpSpPr>
          <p:cNvPr id="17" name="Unibo">
            <a:extLst>
              <a:ext uri="{FF2B5EF4-FFF2-40B4-BE49-F238E27FC236}">
                <a16:creationId xmlns:a16="http://schemas.microsoft.com/office/drawing/2014/main" id="{E20BF4FB-9182-6E55-E467-30FFF7291C80}"/>
              </a:ext>
            </a:extLst>
          </p:cNvPr>
          <p:cNvGrpSpPr/>
          <p:nvPr userDrawn="1"/>
        </p:nvGrpSpPr>
        <p:grpSpPr>
          <a:xfrm>
            <a:off x="5517773" y="669846"/>
            <a:ext cx="1156449" cy="1156449"/>
            <a:chOff x="5517776" y="460188"/>
            <a:chExt cx="1156449" cy="1156449"/>
          </a:xfrm>
        </p:grpSpPr>
        <p:sp>
          <p:nvSpPr>
            <p:cNvPr id="18" name="background-circle">
              <a:extLst>
                <a:ext uri="{FF2B5EF4-FFF2-40B4-BE49-F238E27FC236}">
                  <a16:creationId xmlns:a16="http://schemas.microsoft.com/office/drawing/2014/main" id="{58E55D32-D976-12F0-7E2F-D8EFA842233E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logo" descr="Logo&#10;&#10;Description automatically generated">
              <a:extLst>
                <a:ext uri="{FF2B5EF4-FFF2-40B4-BE49-F238E27FC236}">
                  <a16:creationId xmlns:a16="http://schemas.microsoft.com/office/drawing/2014/main" id="{ED2C2627-7E41-04AA-4FC2-A990B284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35" name="presentation">
            <a:extLst>
              <a:ext uri="{FF2B5EF4-FFF2-40B4-BE49-F238E27FC236}">
                <a16:creationId xmlns:a16="http://schemas.microsoft.com/office/drawing/2014/main" id="{FD8851CD-D625-7706-1689-8A61BEACB0CA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0" y="0"/>
            <a:ext cx="3996599" cy="37229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Presentation</a:t>
            </a:r>
            <a:endParaRPr lang="en-US" dirty="0"/>
          </a:p>
        </p:txBody>
      </p:sp>
      <p:sp>
        <p:nvSpPr>
          <p:cNvPr id="37" name="phone">
            <a:extLst>
              <a:ext uri="{FF2B5EF4-FFF2-40B4-BE49-F238E27FC236}">
                <a16:creationId xmlns:a16="http://schemas.microsoft.com/office/drawing/2014/main" id="{E970EF8A-FD54-3325-8E08-537C75ED3579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10265531" y="772822"/>
            <a:ext cx="1545459" cy="372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phone</a:t>
            </a:r>
            <a:endParaRPr lang="en-US" dirty="0"/>
          </a:p>
        </p:txBody>
      </p:sp>
      <p:sp>
        <p:nvSpPr>
          <p:cNvPr id="38" name="email">
            <a:extLst>
              <a:ext uri="{FF2B5EF4-FFF2-40B4-BE49-F238E27FC236}">
                <a16:creationId xmlns:a16="http://schemas.microsoft.com/office/drawing/2014/main" id="{E9654B06-3E4D-8913-179F-92A4BDAB6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10264980" y="1223612"/>
            <a:ext cx="1545459" cy="372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email</a:t>
            </a:r>
            <a:endParaRPr lang="en-US" dirty="0"/>
          </a:p>
        </p:txBody>
      </p:sp>
      <p:sp>
        <p:nvSpPr>
          <p:cNvPr id="39" name="website">
            <a:extLst>
              <a:ext uri="{FF2B5EF4-FFF2-40B4-BE49-F238E27FC236}">
                <a16:creationId xmlns:a16="http://schemas.microsoft.com/office/drawing/2014/main" id="{19C36358-85CD-06F0-95C5-061738C52362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>
          <a:xfrm>
            <a:off x="10264980" y="1675971"/>
            <a:ext cx="1545459" cy="372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website</a:t>
            </a:r>
            <a:endParaRPr lang="en-US" dirty="0"/>
          </a:p>
        </p:txBody>
      </p:sp>
      <p:sp>
        <p:nvSpPr>
          <p:cNvPr id="40" name="department">
            <a:extLst>
              <a:ext uri="{FF2B5EF4-FFF2-40B4-BE49-F238E27FC236}">
                <a16:creationId xmlns:a16="http://schemas.microsoft.com/office/drawing/2014/main" id="{E7AD7368-6911-F412-0505-FE3FEA5A5743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0" y="6481763"/>
            <a:ext cx="3996599" cy="37229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Department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8F39C-478C-BE69-848A-E55242135722}"/>
              </a:ext>
            </a:extLst>
          </p:cNvPr>
          <p:cNvSpPr/>
          <p:nvPr userDrawn="1"/>
        </p:nvSpPr>
        <p:spPr>
          <a:xfrm rot="2700000">
            <a:off x="4316879" y="487121"/>
            <a:ext cx="3558240" cy="3558240"/>
          </a:xfrm>
          <a:prstGeom prst="roundRect">
            <a:avLst>
              <a:gd name="adj" fmla="val 24178"/>
            </a:avLst>
          </a:prstGeom>
          <a:gradFill flip="none" rotWithShape="1">
            <a:gsLst>
              <a:gs pos="4000">
                <a:schemeClr val="tx2"/>
              </a:gs>
              <a:gs pos="100000">
                <a:srgbClr val="70B4FB"/>
              </a:gs>
            </a:gsLst>
            <a:lin ang="10800000" scaled="0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Unibo">
            <a:extLst>
              <a:ext uri="{FF2B5EF4-FFF2-40B4-BE49-F238E27FC236}">
                <a16:creationId xmlns:a16="http://schemas.microsoft.com/office/drawing/2014/main" id="{4CE246A7-D632-41AC-95FC-B8D6FE354BFE}"/>
              </a:ext>
            </a:extLst>
          </p:cNvPr>
          <p:cNvGrpSpPr/>
          <p:nvPr userDrawn="1"/>
        </p:nvGrpSpPr>
        <p:grpSpPr>
          <a:xfrm>
            <a:off x="5519949" y="645387"/>
            <a:ext cx="1156449" cy="1156449"/>
            <a:chOff x="5517776" y="460188"/>
            <a:chExt cx="1156449" cy="1156449"/>
          </a:xfrm>
        </p:grpSpPr>
        <p:sp>
          <p:nvSpPr>
            <p:cNvPr id="4" name="background-circle">
              <a:extLst>
                <a:ext uri="{FF2B5EF4-FFF2-40B4-BE49-F238E27FC236}">
                  <a16:creationId xmlns:a16="http://schemas.microsoft.com/office/drawing/2014/main" id="{CF49DA14-5D48-6138-9201-6F1A0B8E4393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logo" descr="Logo&#10;&#10;Description automatically generated">
              <a:extLst>
                <a:ext uri="{FF2B5EF4-FFF2-40B4-BE49-F238E27FC236}">
                  <a16:creationId xmlns:a16="http://schemas.microsoft.com/office/drawing/2014/main" id="{BAAAA41D-73EC-00E7-9C48-2D8F3B3D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7FE74D-3BB8-1EF7-585C-503F647102AE}"/>
              </a:ext>
            </a:extLst>
          </p:cNvPr>
          <p:cNvSpPr txBox="1"/>
          <p:nvPr userDrawn="1"/>
        </p:nvSpPr>
        <p:spPr>
          <a:xfrm>
            <a:off x="2314572" y="3669118"/>
            <a:ext cx="7562850" cy="1736646"/>
          </a:xfrm>
          <a:prstGeom prst="round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>
                  <a:shade val="100000"/>
                  <a:satMod val="115000"/>
                </a:srgbClr>
              </a:gs>
            </a:gsLst>
            <a:lin ang="5400000" scaled="1"/>
            <a:tileRect/>
          </a:gradFill>
          <a:ln w="762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 for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Your attention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86EE906C-E45A-04B3-1DB2-242B0DFED2E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867" y="2176593"/>
            <a:ext cx="2704259" cy="1012289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Surname, title</a:t>
            </a:r>
          </a:p>
        </p:txBody>
      </p:sp>
    </p:spTree>
    <p:extLst>
      <p:ext uri="{BB962C8B-B14F-4D97-AF65-F5344CB8AC3E}">
        <p14:creationId xmlns:p14="http://schemas.microsoft.com/office/powerpoint/2010/main" val="2995176827"/>
      </p:ext>
    </p:extLst>
  </p:cSld>
  <p:clrMapOvr>
    <a:masterClrMapping/>
  </p:clrMapOvr>
  <p:transition spd="slow" advClick="0" advTm="3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_3">
    <p:bg>
      <p:bgPr>
        <a:gradFill flip="none" rotWithShape="1">
          <a:gsLst>
            <a:gs pos="25000">
              <a:schemeClr val="bg1">
                <a:lumMod val="5000"/>
                <a:lumOff val="95000"/>
              </a:schemeClr>
            </a:gs>
            <a:gs pos="100000">
              <a:srgbClr val="A2CEF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box step 3">
            <a:extLst>
              <a:ext uri="{FF2B5EF4-FFF2-40B4-BE49-F238E27FC236}">
                <a16:creationId xmlns:a16="http://schemas.microsoft.com/office/drawing/2014/main" id="{6399D6E8-5897-B790-B330-1F6E44E28681}"/>
              </a:ext>
            </a:extLst>
          </p:cNvPr>
          <p:cNvGrpSpPr/>
          <p:nvPr userDrawn="1"/>
        </p:nvGrpSpPr>
        <p:grpSpPr>
          <a:xfrm>
            <a:off x="8170397" y="1092391"/>
            <a:ext cx="3086100" cy="3771900"/>
            <a:chOff x="8170397" y="1092391"/>
            <a:chExt cx="3086100" cy="3771900"/>
          </a:xfrm>
        </p:grpSpPr>
        <p:sp>
          <p:nvSpPr>
            <p:cNvPr id="11" name="circle-step 3">
              <a:extLst>
                <a:ext uri="{FF2B5EF4-FFF2-40B4-BE49-F238E27FC236}">
                  <a16:creationId xmlns:a16="http://schemas.microsoft.com/office/drawing/2014/main" id="{CDA7D094-DD63-2804-D949-543C04DBC7F6}"/>
                </a:ext>
              </a:extLst>
            </p:cNvPr>
            <p:cNvSpPr/>
            <p:nvPr userDrawn="1"/>
          </p:nvSpPr>
          <p:spPr>
            <a:xfrm>
              <a:off x="8170397" y="1092391"/>
              <a:ext cx="3086100" cy="3086100"/>
            </a:xfrm>
            <a:prstGeom prst="ellipse">
              <a:avLst/>
            </a:prstGeom>
            <a:solidFill>
              <a:srgbClr val="44546A">
                <a:alpha val="50196"/>
              </a:srgbClr>
            </a:solidFill>
            <a:ln w="76200">
              <a:solidFill>
                <a:srgbClr val="44546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upper 3">
              <a:extLst>
                <a:ext uri="{FF2B5EF4-FFF2-40B4-BE49-F238E27FC236}">
                  <a16:creationId xmlns:a16="http://schemas.microsoft.com/office/drawing/2014/main" id="{50D3FE27-6026-0047-02D0-D799C343902E}"/>
                </a:ext>
              </a:extLst>
            </p:cNvPr>
            <p:cNvCxnSpPr/>
            <p:nvPr userDrawn="1"/>
          </p:nvCxnSpPr>
          <p:spPr>
            <a:xfrm>
              <a:off x="8467575" y="446043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ower 3">
              <a:extLst>
                <a:ext uri="{FF2B5EF4-FFF2-40B4-BE49-F238E27FC236}">
                  <a16:creationId xmlns:a16="http://schemas.microsoft.com/office/drawing/2014/main" id="{27AAD0AF-A2D4-6621-D603-714F4E43ED3F}"/>
                </a:ext>
              </a:extLst>
            </p:cNvPr>
            <p:cNvCxnSpPr/>
            <p:nvPr userDrawn="1"/>
          </p:nvCxnSpPr>
          <p:spPr>
            <a:xfrm>
              <a:off x="8467575" y="486429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box step 2">
            <a:extLst>
              <a:ext uri="{FF2B5EF4-FFF2-40B4-BE49-F238E27FC236}">
                <a16:creationId xmlns:a16="http://schemas.microsoft.com/office/drawing/2014/main" id="{7F2C6580-CE2D-73BF-91EE-B95D2993AE52}"/>
              </a:ext>
            </a:extLst>
          </p:cNvPr>
          <p:cNvGrpSpPr/>
          <p:nvPr userDrawn="1"/>
        </p:nvGrpSpPr>
        <p:grpSpPr>
          <a:xfrm>
            <a:off x="4552950" y="993331"/>
            <a:ext cx="3086100" cy="3870960"/>
            <a:chOff x="4552950" y="993331"/>
            <a:chExt cx="3086100" cy="3870960"/>
          </a:xfrm>
        </p:grpSpPr>
        <p:sp>
          <p:nvSpPr>
            <p:cNvPr id="10" name="circle-step 2">
              <a:extLst>
                <a:ext uri="{FF2B5EF4-FFF2-40B4-BE49-F238E27FC236}">
                  <a16:creationId xmlns:a16="http://schemas.microsoft.com/office/drawing/2014/main" id="{4F5A166E-EC25-AE72-FE10-E3BE20671E37}"/>
                </a:ext>
              </a:extLst>
            </p:cNvPr>
            <p:cNvSpPr/>
            <p:nvPr userDrawn="1"/>
          </p:nvSpPr>
          <p:spPr>
            <a:xfrm>
              <a:off x="4552950" y="993331"/>
              <a:ext cx="3086100" cy="3086100"/>
            </a:xfrm>
            <a:prstGeom prst="ellipse">
              <a:avLst/>
            </a:prstGeom>
            <a:solidFill>
              <a:srgbClr val="44546A">
                <a:alpha val="50196"/>
              </a:srgbClr>
            </a:solidFill>
            <a:ln w="76200">
              <a:solidFill>
                <a:srgbClr val="44546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upper 2">
              <a:extLst>
                <a:ext uri="{FF2B5EF4-FFF2-40B4-BE49-F238E27FC236}">
                  <a16:creationId xmlns:a16="http://schemas.microsoft.com/office/drawing/2014/main" id="{F5D44D5E-AF91-95B9-3E4E-C7F1A902CB96}"/>
                </a:ext>
              </a:extLst>
            </p:cNvPr>
            <p:cNvCxnSpPr/>
            <p:nvPr userDrawn="1"/>
          </p:nvCxnSpPr>
          <p:spPr>
            <a:xfrm>
              <a:off x="4850128" y="446043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ower 2">
              <a:extLst>
                <a:ext uri="{FF2B5EF4-FFF2-40B4-BE49-F238E27FC236}">
                  <a16:creationId xmlns:a16="http://schemas.microsoft.com/office/drawing/2014/main" id="{083B09B3-5D82-9629-EE70-C5D54F282987}"/>
                </a:ext>
              </a:extLst>
            </p:cNvPr>
            <p:cNvCxnSpPr/>
            <p:nvPr userDrawn="1"/>
          </p:nvCxnSpPr>
          <p:spPr>
            <a:xfrm>
              <a:off x="4850128" y="486429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box step 1">
            <a:extLst>
              <a:ext uri="{FF2B5EF4-FFF2-40B4-BE49-F238E27FC236}">
                <a16:creationId xmlns:a16="http://schemas.microsoft.com/office/drawing/2014/main" id="{022FE13B-DEC4-3083-6F0C-B5641F6CEB3D}"/>
              </a:ext>
            </a:extLst>
          </p:cNvPr>
          <p:cNvGrpSpPr/>
          <p:nvPr userDrawn="1"/>
        </p:nvGrpSpPr>
        <p:grpSpPr>
          <a:xfrm>
            <a:off x="935503" y="993331"/>
            <a:ext cx="3086100" cy="3870960"/>
            <a:chOff x="935503" y="993331"/>
            <a:chExt cx="3086100" cy="3870960"/>
          </a:xfrm>
        </p:grpSpPr>
        <p:sp>
          <p:nvSpPr>
            <p:cNvPr id="9" name="circle-step 1">
              <a:extLst>
                <a:ext uri="{FF2B5EF4-FFF2-40B4-BE49-F238E27FC236}">
                  <a16:creationId xmlns:a16="http://schemas.microsoft.com/office/drawing/2014/main" id="{38D4936E-75DE-313A-6AA9-48395700EF1D}"/>
                </a:ext>
              </a:extLst>
            </p:cNvPr>
            <p:cNvSpPr/>
            <p:nvPr userDrawn="1"/>
          </p:nvSpPr>
          <p:spPr>
            <a:xfrm>
              <a:off x="935503" y="993331"/>
              <a:ext cx="3086100" cy="3086100"/>
            </a:xfrm>
            <a:prstGeom prst="ellipse">
              <a:avLst/>
            </a:prstGeom>
            <a:solidFill>
              <a:srgbClr val="44546A">
                <a:alpha val="50196"/>
              </a:srgbClr>
            </a:solidFill>
            <a:ln w="76200">
              <a:solidFill>
                <a:srgbClr val="44546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lower 1">
              <a:extLst>
                <a:ext uri="{FF2B5EF4-FFF2-40B4-BE49-F238E27FC236}">
                  <a16:creationId xmlns:a16="http://schemas.microsoft.com/office/drawing/2014/main" id="{DC12011C-B86D-77AB-74BD-1466260D64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2683" y="446043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upper 1">
              <a:extLst>
                <a:ext uri="{FF2B5EF4-FFF2-40B4-BE49-F238E27FC236}">
                  <a16:creationId xmlns:a16="http://schemas.microsoft.com/office/drawing/2014/main" id="{D9263DA9-A31C-E736-D3CA-EBB51978B2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2683" y="4864291"/>
              <a:ext cx="2491740" cy="0"/>
            </a:xfrm>
            <a:prstGeom prst="line">
              <a:avLst/>
            </a:prstGeom>
            <a:ln w="3810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background1" descr="Shape&#10;&#10;Description automatically generated">
            <a:extLst>
              <a:ext uri="{FF2B5EF4-FFF2-40B4-BE49-F238E27FC236}">
                <a16:creationId xmlns:a16="http://schemas.microsoft.com/office/drawing/2014/main" id="{2982BE5A-E7C3-571E-BAFD-593EFD8C4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32325"/>
          <a:stretch/>
        </p:blipFill>
        <p:spPr>
          <a:xfrm>
            <a:off x="0" y="1"/>
            <a:ext cx="2034701" cy="1905000"/>
          </a:xfrm>
          <a:prstGeom prst="rect">
            <a:avLst/>
          </a:prstGeom>
        </p:spPr>
      </p:pic>
      <p:pic>
        <p:nvPicPr>
          <p:cNvPr id="7" name="background2" descr="Shape&#10;&#10;Description automatically generated">
            <a:extLst>
              <a:ext uri="{FF2B5EF4-FFF2-40B4-BE49-F238E27FC236}">
                <a16:creationId xmlns:a16="http://schemas.microsoft.com/office/drawing/2014/main" id="{3FBFD1C4-FF19-52A1-6885-BEB0491D0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2" b="32325"/>
          <a:stretch/>
        </p:blipFill>
        <p:spPr>
          <a:xfrm>
            <a:off x="10262248" y="4950381"/>
            <a:ext cx="1929752" cy="1907619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13533DDF-8D6A-325E-B3B7-5EE30A212F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37876" y="159601"/>
            <a:ext cx="3716247" cy="656828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Title</a:t>
            </a:r>
            <a:endParaRPr lang="en-US" dirty="0"/>
          </a:p>
        </p:txBody>
      </p:sp>
      <p:grpSp>
        <p:nvGrpSpPr>
          <p:cNvPr id="12" name="unibo">
            <a:extLst>
              <a:ext uri="{FF2B5EF4-FFF2-40B4-BE49-F238E27FC236}">
                <a16:creationId xmlns:a16="http://schemas.microsoft.com/office/drawing/2014/main" id="{93F1589B-7BF1-1094-E944-98F203FD65B7}"/>
              </a:ext>
            </a:extLst>
          </p:cNvPr>
          <p:cNvGrpSpPr/>
          <p:nvPr userDrawn="1"/>
        </p:nvGrpSpPr>
        <p:grpSpPr>
          <a:xfrm>
            <a:off x="11338932" y="38101"/>
            <a:ext cx="769440" cy="769440"/>
            <a:chOff x="5517776" y="460188"/>
            <a:chExt cx="1156449" cy="1156449"/>
          </a:xfrm>
        </p:grpSpPr>
        <p:sp>
          <p:nvSpPr>
            <p:cNvPr id="13" name="background-circle">
              <a:extLst>
                <a:ext uri="{FF2B5EF4-FFF2-40B4-BE49-F238E27FC236}">
                  <a16:creationId xmlns:a16="http://schemas.microsoft.com/office/drawing/2014/main" id="{38FC1AA9-FF2D-F7A9-26AF-E9728CD11A5A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logo" descr="Logo&#10;&#10;Description automatically generated">
              <a:extLst>
                <a:ext uri="{FF2B5EF4-FFF2-40B4-BE49-F238E27FC236}">
                  <a16:creationId xmlns:a16="http://schemas.microsoft.com/office/drawing/2014/main" id="{45C70506-8BC9-04FB-7C45-028E45749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15" name="step 1">
            <a:extLst>
              <a:ext uri="{FF2B5EF4-FFF2-40B4-BE49-F238E27FC236}">
                <a16:creationId xmlns:a16="http://schemas.microsoft.com/office/drawing/2014/main" id="{F300687A-B4C2-59F7-585A-070A044E972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38546" y="2898331"/>
            <a:ext cx="2280014" cy="4965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Step 1</a:t>
            </a:r>
            <a:endParaRPr lang="en-US" dirty="0"/>
          </a:p>
        </p:txBody>
      </p:sp>
      <p:sp>
        <p:nvSpPr>
          <p:cNvPr id="16" name="step 2">
            <a:extLst>
              <a:ext uri="{FF2B5EF4-FFF2-40B4-BE49-F238E27FC236}">
                <a16:creationId xmlns:a16="http://schemas.microsoft.com/office/drawing/2014/main" id="{48AD7B83-8200-2472-09F3-240D99F3CE7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55992" y="2898331"/>
            <a:ext cx="2280014" cy="4965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Step 2</a:t>
            </a:r>
            <a:endParaRPr lang="en-US" dirty="0"/>
          </a:p>
        </p:txBody>
      </p:sp>
      <p:sp>
        <p:nvSpPr>
          <p:cNvPr id="17" name="step 3">
            <a:extLst>
              <a:ext uri="{FF2B5EF4-FFF2-40B4-BE49-F238E27FC236}">
                <a16:creationId xmlns:a16="http://schemas.microsoft.com/office/drawing/2014/main" id="{050417C8-D6C8-0527-AE4A-FF60E7ADF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73440" y="2898331"/>
            <a:ext cx="2280014" cy="4965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Step 3</a:t>
            </a:r>
          </a:p>
        </p:txBody>
      </p:sp>
      <p:cxnSp>
        <p:nvCxnSpPr>
          <p:cNvPr id="18" name="subline-step 1">
            <a:extLst>
              <a:ext uri="{FF2B5EF4-FFF2-40B4-BE49-F238E27FC236}">
                <a16:creationId xmlns:a16="http://schemas.microsoft.com/office/drawing/2014/main" id="{5A895E1F-AA30-A461-358A-F600385F2A2D}"/>
              </a:ext>
            </a:extLst>
          </p:cNvPr>
          <p:cNvCxnSpPr>
            <a:cxnSpLocks/>
          </p:cNvCxnSpPr>
          <p:nvPr userDrawn="1"/>
        </p:nvCxnSpPr>
        <p:spPr>
          <a:xfrm>
            <a:off x="1763648" y="3477169"/>
            <a:ext cx="14298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bline-step 2">
            <a:extLst>
              <a:ext uri="{FF2B5EF4-FFF2-40B4-BE49-F238E27FC236}">
                <a16:creationId xmlns:a16="http://schemas.microsoft.com/office/drawing/2014/main" id="{B055353A-6DCC-A4DC-4E2D-D843512C8798}"/>
              </a:ext>
            </a:extLst>
          </p:cNvPr>
          <p:cNvCxnSpPr>
            <a:cxnSpLocks/>
          </p:cNvCxnSpPr>
          <p:nvPr userDrawn="1"/>
        </p:nvCxnSpPr>
        <p:spPr>
          <a:xfrm>
            <a:off x="5381094" y="3477169"/>
            <a:ext cx="14298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bline-step 3">
            <a:extLst>
              <a:ext uri="{FF2B5EF4-FFF2-40B4-BE49-F238E27FC236}">
                <a16:creationId xmlns:a16="http://schemas.microsoft.com/office/drawing/2014/main" id="{C10AEF70-F5C4-7780-AE3D-6D764856713C}"/>
              </a:ext>
            </a:extLst>
          </p:cNvPr>
          <p:cNvCxnSpPr>
            <a:cxnSpLocks/>
          </p:cNvCxnSpPr>
          <p:nvPr userDrawn="1"/>
        </p:nvCxnSpPr>
        <p:spPr>
          <a:xfrm>
            <a:off x="8998542" y="3483005"/>
            <a:ext cx="14298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step 1">
            <a:extLst>
              <a:ext uri="{FF2B5EF4-FFF2-40B4-BE49-F238E27FC236}">
                <a16:creationId xmlns:a16="http://schemas.microsoft.com/office/drawing/2014/main" id="{E27DB9BB-43AD-0FA6-543D-206CE8117C3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35503" y="5137629"/>
            <a:ext cx="3086101" cy="145672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  <p:sp>
        <p:nvSpPr>
          <p:cNvPr id="37" name="text step 2">
            <a:extLst>
              <a:ext uri="{FF2B5EF4-FFF2-40B4-BE49-F238E27FC236}">
                <a16:creationId xmlns:a16="http://schemas.microsoft.com/office/drawing/2014/main" id="{53DC38B8-52D2-DC60-607C-B2BF051FF71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52950" y="5132962"/>
            <a:ext cx="3086101" cy="145672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  <p:sp>
        <p:nvSpPr>
          <p:cNvPr id="38" name="text step 3">
            <a:extLst>
              <a:ext uri="{FF2B5EF4-FFF2-40B4-BE49-F238E27FC236}">
                <a16:creationId xmlns:a16="http://schemas.microsoft.com/office/drawing/2014/main" id="{714FD6C3-A713-415C-A611-432A4291E67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70395" y="5132961"/>
            <a:ext cx="3086101" cy="145672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  <p:sp>
        <p:nvSpPr>
          <p:cNvPr id="39" name="title step 1">
            <a:extLst>
              <a:ext uri="{FF2B5EF4-FFF2-40B4-BE49-F238E27FC236}">
                <a16:creationId xmlns:a16="http://schemas.microsoft.com/office/drawing/2014/main" id="{1A9B3D3C-7510-08AD-4555-7557426F5D3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32682" y="4521561"/>
            <a:ext cx="2491740" cy="27747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  <p:sp>
        <p:nvSpPr>
          <p:cNvPr id="40" name="title step 2">
            <a:extLst>
              <a:ext uri="{FF2B5EF4-FFF2-40B4-BE49-F238E27FC236}">
                <a16:creationId xmlns:a16="http://schemas.microsoft.com/office/drawing/2014/main" id="{ECEDCB1E-4C98-7421-6075-7DFE3CC78EE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50128" y="4521561"/>
            <a:ext cx="2491740" cy="27747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  <p:sp>
        <p:nvSpPr>
          <p:cNvPr id="41" name="title step 3">
            <a:extLst>
              <a:ext uri="{FF2B5EF4-FFF2-40B4-BE49-F238E27FC236}">
                <a16:creationId xmlns:a16="http://schemas.microsoft.com/office/drawing/2014/main" id="{BDBA0263-4D30-57C1-5350-A725E5E4207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467575" y="4521561"/>
            <a:ext cx="2491740" cy="27747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35281"/>
      </p:ext>
    </p:extLst>
  </p:cSld>
  <p:clrMapOvr>
    <a:masterClrMapping/>
  </p:clrMapOvr>
  <p:transition spd="slow" advClick="0" advTm="3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top-left">
            <a:extLst>
              <a:ext uri="{FF2B5EF4-FFF2-40B4-BE49-F238E27FC236}">
                <a16:creationId xmlns:a16="http://schemas.microsoft.com/office/drawing/2014/main" id="{78BE288C-13EB-38A3-3669-CBB0E4FE14B3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13" name="corner">
              <a:extLst>
                <a:ext uri="{FF2B5EF4-FFF2-40B4-BE49-F238E27FC236}">
                  <a16:creationId xmlns:a16="http://schemas.microsoft.com/office/drawing/2014/main" id="{DB7970B3-D4CC-A8A6-738A-9A10AB99DD48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lower" descr="Shape&#10;&#10;Description automatically generated">
              <a:extLst>
                <a:ext uri="{FF2B5EF4-FFF2-40B4-BE49-F238E27FC236}">
                  <a16:creationId xmlns:a16="http://schemas.microsoft.com/office/drawing/2014/main" id="{69A43347-D7C6-FF45-185D-6920DC48B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6" name="upper" descr="Shape&#10;&#10;Description automatically generated">
              <a:extLst>
                <a:ext uri="{FF2B5EF4-FFF2-40B4-BE49-F238E27FC236}">
                  <a16:creationId xmlns:a16="http://schemas.microsoft.com/office/drawing/2014/main" id="{4F375DD3-E61F-4943-1F26-D4492D8A4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49" name="top-right">
            <a:extLst>
              <a:ext uri="{FF2B5EF4-FFF2-40B4-BE49-F238E27FC236}">
                <a16:creationId xmlns:a16="http://schemas.microsoft.com/office/drawing/2014/main" id="{6238814F-F1E0-BB2E-5141-D2672F9878A7}"/>
              </a:ext>
            </a:extLst>
          </p:cNvPr>
          <p:cNvGrpSpPr/>
          <p:nvPr userDrawn="1"/>
        </p:nvGrpSpPr>
        <p:grpSpPr>
          <a:xfrm>
            <a:off x="10729454" y="-346974"/>
            <a:ext cx="1975950" cy="2980532"/>
            <a:chOff x="10729454" y="-346974"/>
            <a:chExt cx="1975950" cy="2980532"/>
          </a:xfrm>
        </p:grpSpPr>
        <p:sp>
          <p:nvSpPr>
            <p:cNvPr id="25" name="top-right-corner">
              <a:extLst>
                <a:ext uri="{FF2B5EF4-FFF2-40B4-BE49-F238E27FC236}">
                  <a16:creationId xmlns:a16="http://schemas.microsoft.com/office/drawing/2014/main" id="{331D6F6A-E7D4-C1E1-287B-76B8C46796D4}"/>
                </a:ext>
              </a:extLst>
            </p:cNvPr>
            <p:cNvSpPr/>
            <p:nvPr userDrawn="1"/>
          </p:nvSpPr>
          <p:spPr>
            <a:xfrm>
              <a:off x="10729454" y="0"/>
              <a:ext cx="1462545" cy="2633558"/>
            </a:xfrm>
            <a:custGeom>
              <a:avLst/>
              <a:gdLst>
                <a:gd name="connsiteX0" fmla="*/ 225065 w 1462545"/>
                <a:gd name="connsiteY0" fmla="*/ 0 h 2633558"/>
                <a:gd name="connsiteX1" fmla="*/ 1462545 w 1462545"/>
                <a:gd name="connsiteY1" fmla="*/ 0 h 2633558"/>
                <a:gd name="connsiteX2" fmla="*/ 1462545 w 1462545"/>
                <a:gd name="connsiteY2" fmla="*/ 2633558 h 2633558"/>
                <a:gd name="connsiteX3" fmla="*/ 511381 w 1462545"/>
                <a:gd name="connsiteY3" fmla="*/ 1682395 h 2633558"/>
                <a:gd name="connsiteX4" fmla="*/ 219321 w 1462545"/>
                <a:gd name="connsiteY4" fmla="*/ 4975 h 26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545" h="2633558">
                  <a:moveTo>
                    <a:pt x="225065" y="0"/>
                  </a:moveTo>
                  <a:lnTo>
                    <a:pt x="1462545" y="0"/>
                  </a:lnTo>
                  <a:lnTo>
                    <a:pt x="1462545" y="2633558"/>
                  </a:lnTo>
                  <a:lnTo>
                    <a:pt x="511381" y="1682395"/>
                  </a:lnTo>
                  <a:cubicBezTo>
                    <a:pt x="-32476" y="1138538"/>
                    <a:pt x="-163235" y="387531"/>
                    <a:pt x="219321" y="4975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" name="top-right-corner-img" descr="Shape&#10;&#10;Description automatically generated">
              <a:extLst>
                <a:ext uri="{FF2B5EF4-FFF2-40B4-BE49-F238E27FC236}">
                  <a16:creationId xmlns:a16="http://schemas.microsoft.com/office/drawing/2014/main" id="{3B0D45EE-CEF6-D57A-5C30-A4FCED4C8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" r="40225" b="16190"/>
            <a:stretch/>
          </p:blipFill>
          <p:spPr>
            <a:xfrm rot="18903781">
              <a:off x="10916207" y="-346974"/>
              <a:ext cx="1789197" cy="2462973"/>
            </a:xfrm>
            <a:custGeom>
              <a:avLst/>
              <a:gdLst>
                <a:gd name="connsiteX0" fmla="*/ 913205 w 1789197"/>
                <a:gd name="connsiteY0" fmla="*/ 535 h 2462973"/>
                <a:gd name="connsiteX1" fmla="*/ 1789197 w 1789197"/>
                <a:gd name="connsiteY1" fmla="*/ 874603 h 2462973"/>
                <a:gd name="connsiteX2" fmla="*/ 204317 w 1789197"/>
                <a:gd name="connsiteY2" fmla="*/ 2462973 h 2462973"/>
                <a:gd name="connsiteX3" fmla="*/ 0 w 1789197"/>
                <a:gd name="connsiteY3" fmla="*/ 2462973 h 2462973"/>
                <a:gd name="connsiteX4" fmla="*/ 0 w 1789197"/>
                <a:gd name="connsiteY4" fmla="*/ 866944 h 2462973"/>
                <a:gd name="connsiteX5" fmla="*/ 3945 w 1789197"/>
                <a:gd name="connsiteY5" fmla="*/ 851549 h 2462973"/>
                <a:gd name="connsiteX6" fmla="*/ 905625 w 1789197"/>
                <a:gd name="connsiteY6" fmla="*/ 0 h 246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9197" h="2462973">
                  <a:moveTo>
                    <a:pt x="913205" y="535"/>
                  </a:moveTo>
                  <a:lnTo>
                    <a:pt x="1789197" y="874603"/>
                  </a:lnTo>
                  <a:lnTo>
                    <a:pt x="204317" y="2462973"/>
                  </a:lnTo>
                  <a:lnTo>
                    <a:pt x="0" y="2462973"/>
                  </a:lnTo>
                  <a:lnTo>
                    <a:pt x="0" y="866944"/>
                  </a:lnTo>
                  <a:lnTo>
                    <a:pt x="3945" y="851549"/>
                  </a:lnTo>
                  <a:cubicBezTo>
                    <a:pt x="152107" y="351549"/>
                    <a:pt x="499863" y="446"/>
                    <a:pt x="905625" y="0"/>
                  </a:cubicBezTo>
                  <a:close/>
                </a:path>
              </a:pathLst>
            </a:custGeom>
          </p:spPr>
        </p:pic>
      </p:grpSp>
      <p:grpSp>
        <p:nvGrpSpPr>
          <p:cNvPr id="48" name="bottom-right">
            <a:extLst>
              <a:ext uri="{FF2B5EF4-FFF2-40B4-BE49-F238E27FC236}">
                <a16:creationId xmlns:a16="http://schemas.microsoft.com/office/drawing/2014/main" id="{9A26910C-E70C-72ED-C53B-070700411850}"/>
              </a:ext>
            </a:extLst>
          </p:cNvPr>
          <p:cNvGrpSpPr/>
          <p:nvPr userDrawn="1"/>
        </p:nvGrpSpPr>
        <p:grpSpPr>
          <a:xfrm>
            <a:off x="10612304" y="5280485"/>
            <a:ext cx="2295099" cy="1742627"/>
            <a:chOff x="10612304" y="5280485"/>
            <a:chExt cx="2295099" cy="1742627"/>
          </a:xfrm>
        </p:grpSpPr>
        <p:sp>
          <p:nvSpPr>
            <p:cNvPr id="29" name="bottom-right-corner-img">
              <a:extLst>
                <a:ext uri="{FF2B5EF4-FFF2-40B4-BE49-F238E27FC236}">
                  <a16:creationId xmlns:a16="http://schemas.microsoft.com/office/drawing/2014/main" id="{D3C31364-739C-D1C9-23B4-C3953A541C34}"/>
                </a:ext>
              </a:extLst>
            </p:cNvPr>
            <p:cNvSpPr/>
            <p:nvPr userDrawn="1"/>
          </p:nvSpPr>
          <p:spPr>
            <a:xfrm>
              <a:off x="10612304" y="5280485"/>
              <a:ext cx="1575460" cy="1588030"/>
            </a:xfrm>
            <a:prstGeom prst="triangle">
              <a:avLst>
                <a:gd name="adj" fmla="val 99590"/>
              </a:avLst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bottom-right-corner" descr="Shape&#10;&#10;Description automatically generated">
              <a:extLst>
                <a:ext uri="{FF2B5EF4-FFF2-40B4-BE49-F238E27FC236}">
                  <a16:creationId xmlns:a16="http://schemas.microsoft.com/office/drawing/2014/main" id="{5852D6E1-F744-02DF-2F9A-BBF2B613A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t="15113" r="54988" b="21411"/>
            <a:stretch/>
          </p:blipFill>
          <p:spPr>
            <a:xfrm rot="2700000">
              <a:off x="11234923" y="5350631"/>
              <a:ext cx="1120008" cy="2224953"/>
            </a:xfrm>
            <a:custGeom>
              <a:avLst/>
              <a:gdLst>
                <a:gd name="connsiteX0" fmla="*/ 0 w 1120008"/>
                <a:gd name="connsiteY0" fmla="*/ 0 h 2224953"/>
                <a:gd name="connsiteX1" fmla="*/ 1120008 w 1120008"/>
                <a:gd name="connsiteY1" fmla="*/ 1110935 h 2224953"/>
                <a:gd name="connsiteX2" fmla="*/ 5990 w 1120008"/>
                <a:gd name="connsiteY2" fmla="*/ 2224953 h 2224953"/>
                <a:gd name="connsiteX3" fmla="*/ 0 w 1120008"/>
                <a:gd name="connsiteY3" fmla="*/ 1231129 h 222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008" h="2224953">
                  <a:moveTo>
                    <a:pt x="0" y="0"/>
                  </a:moveTo>
                  <a:lnTo>
                    <a:pt x="1120008" y="1110935"/>
                  </a:lnTo>
                  <a:lnTo>
                    <a:pt x="5990" y="2224953"/>
                  </a:lnTo>
                  <a:lnTo>
                    <a:pt x="0" y="1231129"/>
                  </a:lnTo>
                  <a:close/>
                </a:path>
              </a:pathLst>
            </a:custGeom>
          </p:spPr>
        </p:pic>
      </p:grpSp>
      <p:sp>
        <p:nvSpPr>
          <p:cNvPr id="36" name="Title">
            <a:extLst>
              <a:ext uri="{FF2B5EF4-FFF2-40B4-BE49-F238E27FC236}">
                <a16:creationId xmlns:a16="http://schemas.microsoft.com/office/drawing/2014/main" id="{5BA450BD-CD2C-7E6D-BF0B-72AE7495C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grpSp>
        <p:nvGrpSpPr>
          <p:cNvPr id="47" name="title-subline">
            <a:extLst>
              <a:ext uri="{FF2B5EF4-FFF2-40B4-BE49-F238E27FC236}">
                <a16:creationId xmlns:a16="http://schemas.microsoft.com/office/drawing/2014/main" id="{2A820BD0-97C0-267B-E93D-297ED686995E}"/>
              </a:ext>
            </a:extLst>
          </p:cNvPr>
          <p:cNvGrpSpPr/>
          <p:nvPr userDrawn="1"/>
        </p:nvGrpSpPr>
        <p:grpSpPr>
          <a:xfrm>
            <a:off x="619432" y="739526"/>
            <a:ext cx="2507059" cy="0"/>
            <a:chOff x="619432" y="739526"/>
            <a:chExt cx="2507059" cy="0"/>
          </a:xfrm>
        </p:grpSpPr>
        <p:cxnSp>
          <p:nvCxnSpPr>
            <p:cNvPr id="38" name="black-line">
              <a:extLst>
                <a:ext uri="{FF2B5EF4-FFF2-40B4-BE49-F238E27FC236}">
                  <a16:creationId xmlns:a16="http://schemas.microsoft.com/office/drawing/2014/main" id="{16E72668-2862-12A9-FB18-54F050E74D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7226" y="739526"/>
              <a:ext cx="6192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white-line">
              <a:extLst>
                <a:ext uri="{FF2B5EF4-FFF2-40B4-BE49-F238E27FC236}">
                  <a16:creationId xmlns:a16="http://schemas.microsoft.com/office/drawing/2014/main" id="{90031426-7AD8-E53F-05E6-14A7C3CE8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432" y="739526"/>
              <a:ext cx="1887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B2F2CB09-8968-D6C9-C7D0-FD06E2261A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45769" y="1754739"/>
            <a:ext cx="6700461" cy="6334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</a:t>
            </a:r>
            <a:r>
              <a:rPr lang="en-US" dirty="0" err="1"/>
              <a:t>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21639"/>
      </p:ext>
    </p:extLst>
  </p:cSld>
  <p:clrMapOvr>
    <a:masterClrMapping/>
  </p:clrMapOvr>
  <p:transition spd="slow" advClick="0" advTm="3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top-left">
            <a:extLst>
              <a:ext uri="{FF2B5EF4-FFF2-40B4-BE49-F238E27FC236}">
                <a16:creationId xmlns:a16="http://schemas.microsoft.com/office/drawing/2014/main" id="{78BE288C-13EB-38A3-3669-CBB0E4FE14B3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13" name="corner">
              <a:extLst>
                <a:ext uri="{FF2B5EF4-FFF2-40B4-BE49-F238E27FC236}">
                  <a16:creationId xmlns:a16="http://schemas.microsoft.com/office/drawing/2014/main" id="{DB7970B3-D4CC-A8A6-738A-9A10AB99DD48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lower" descr="Shape&#10;&#10;Description automatically generated">
              <a:extLst>
                <a:ext uri="{FF2B5EF4-FFF2-40B4-BE49-F238E27FC236}">
                  <a16:creationId xmlns:a16="http://schemas.microsoft.com/office/drawing/2014/main" id="{69A43347-D7C6-FF45-185D-6920DC48B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6" name="upper" descr="Shape&#10;&#10;Description automatically generated">
              <a:extLst>
                <a:ext uri="{FF2B5EF4-FFF2-40B4-BE49-F238E27FC236}">
                  <a16:creationId xmlns:a16="http://schemas.microsoft.com/office/drawing/2014/main" id="{4F375DD3-E61F-4943-1F26-D4492D8A4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48" name="bottom-right">
            <a:extLst>
              <a:ext uri="{FF2B5EF4-FFF2-40B4-BE49-F238E27FC236}">
                <a16:creationId xmlns:a16="http://schemas.microsoft.com/office/drawing/2014/main" id="{9A26910C-E70C-72ED-C53B-070700411850}"/>
              </a:ext>
            </a:extLst>
          </p:cNvPr>
          <p:cNvGrpSpPr/>
          <p:nvPr userDrawn="1"/>
        </p:nvGrpSpPr>
        <p:grpSpPr>
          <a:xfrm>
            <a:off x="10612304" y="5280485"/>
            <a:ext cx="2295099" cy="1742627"/>
            <a:chOff x="10612304" y="5280485"/>
            <a:chExt cx="2295099" cy="1742627"/>
          </a:xfrm>
        </p:grpSpPr>
        <p:sp>
          <p:nvSpPr>
            <p:cNvPr id="29" name="bottom-right-corner-img">
              <a:extLst>
                <a:ext uri="{FF2B5EF4-FFF2-40B4-BE49-F238E27FC236}">
                  <a16:creationId xmlns:a16="http://schemas.microsoft.com/office/drawing/2014/main" id="{D3C31364-739C-D1C9-23B4-C3953A541C34}"/>
                </a:ext>
              </a:extLst>
            </p:cNvPr>
            <p:cNvSpPr/>
            <p:nvPr userDrawn="1"/>
          </p:nvSpPr>
          <p:spPr>
            <a:xfrm>
              <a:off x="10612304" y="5280485"/>
              <a:ext cx="1575460" cy="1588030"/>
            </a:xfrm>
            <a:prstGeom prst="triangle">
              <a:avLst>
                <a:gd name="adj" fmla="val 99590"/>
              </a:avLst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bottom-right-corner" descr="Shape&#10;&#10;Description automatically generated">
              <a:extLst>
                <a:ext uri="{FF2B5EF4-FFF2-40B4-BE49-F238E27FC236}">
                  <a16:creationId xmlns:a16="http://schemas.microsoft.com/office/drawing/2014/main" id="{5852D6E1-F744-02DF-2F9A-BBF2B613A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t="15113" r="54988" b="21411"/>
            <a:stretch/>
          </p:blipFill>
          <p:spPr>
            <a:xfrm rot="2700000">
              <a:off x="11234923" y="5350631"/>
              <a:ext cx="1120008" cy="2224953"/>
            </a:xfrm>
            <a:custGeom>
              <a:avLst/>
              <a:gdLst>
                <a:gd name="connsiteX0" fmla="*/ 0 w 1120008"/>
                <a:gd name="connsiteY0" fmla="*/ 0 h 2224953"/>
                <a:gd name="connsiteX1" fmla="*/ 1120008 w 1120008"/>
                <a:gd name="connsiteY1" fmla="*/ 1110935 h 2224953"/>
                <a:gd name="connsiteX2" fmla="*/ 5990 w 1120008"/>
                <a:gd name="connsiteY2" fmla="*/ 2224953 h 2224953"/>
                <a:gd name="connsiteX3" fmla="*/ 0 w 1120008"/>
                <a:gd name="connsiteY3" fmla="*/ 1231129 h 222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008" h="2224953">
                  <a:moveTo>
                    <a:pt x="0" y="0"/>
                  </a:moveTo>
                  <a:lnTo>
                    <a:pt x="1120008" y="1110935"/>
                  </a:lnTo>
                  <a:lnTo>
                    <a:pt x="5990" y="2224953"/>
                  </a:lnTo>
                  <a:lnTo>
                    <a:pt x="0" y="1231129"/>
                  </a:lnTo>
                  <a:close/>
                </a:path>
              </a:pathLst>
            </a:custGeom>
          </p:spPr>
        </p:pic>
      </p:grpSp>
      <p:sp>
        <p:nvSpPr>
          <p:cNvPr id="36" name="Title">
            <a:extLst>
              <a:ext uri="{FF2B5EF4-FFF2-40B4-BE49-F238E27FC236}">
                <a16:creationId xmlns:a16="http://schemas.microsoft.com/office/drawing/2014/main" id="{5BA450BD-CD2C-7E6D-BF0B-72AE7495C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652" y="106113"/>
            <a:ext cx="2860839" cy="6334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Slide Title</a:t>
            </a:r>
            <a:endParaRPr lang="en-US" dirty="0"/>
          </a:p>
        </p:txBody>
      </p:sp>
      <p:grpSp>
        <p:nvGrpSpPr>
          <p:cNvPr id="47" name="title-subline">
            <a:extLst>
              <a:ext uri="{FF2B5EF4-FFF2-40B4-BE49-F238E27FC236}">
                <a16:creationId xmlns:a16="http://schemas.microsoft.com/office/drawing/2014/main" id="{2A820BD0-97C0-267B-E93D-297ED686995E}"/>
              </a:ext>
            </a:extLst>
          </p:cNvPr>
          <p:cNvGrpSpPr/>
          <p:nvPr userDrawn="1"/>
        </p:nvGrpSpPr>
        <p:grpSpPr>
          <a:xfrm>
            <a:off x="619432" y="739526"/>
            <a:ext cx="2507059" cy="0"/>
            <a:chOff x="619432" y="739526"/>
            <a:chExt cx="2507059" cy="0"/>
          </a:xfrm>
        </p:grpSpPr>
        <p:cxnSp>
          <p:nvCxnSpPr>
            <p:cNvPr id="38" name="black-line">
              <a:extLst>
                <a:ext uri="{FF2B5EF4-FFF2-40B4-BE49-F238E27FC236}">
                  <a16:creationId xmlns:a16="http://schemas.microsoft.com/office/drawing/2014/main" id="{16E72668-2862-12A9-FB18-54F050E74D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7226" y="739526"/>
              <a:ext cx="6192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white-line">
              <a:extLst>
                <a:ext uri="{FF2B5EF4-FFF2-40B4-BE49-F238E27FC236}">
                  <a16:creationId xmlns:a16="http://schemas.microsoft.com/office/drawing/2014/main" id="{90031426-7AD8-E53F-05E6-14A7C3CE8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432" y="739526"/>
              <a:ext cx="1887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2872873"/>
      </p:ext>
    </p:extLst>
  </p:cSld>
  <p:clrMapOvr>
    <a:masterClrMapping/>
  </p:clrMapOvr>
  <p:transition spd="slow" advClick="0" advTm="3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slide_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top-left">
            <a:extLst>
              <a:ext uri="{FF2B5EF4-FFF2-40B4-BE49-F238E27FC236}">
                <a16:creationId xmlns:a16="http://schemas.microsoft.com/office/drawing/2014/main" id="{78BE288C-13EB-38A3-3669-CBB0E4FE14B3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13" name="corner">
              <a:extLst>
                <a:ext uri="{FF2B5EF4-FFF2-40B4-BE49-F238E27FC236}">
                  <a16:creationId xmlns:a16="http://schemas.microsoft.com/office/drawing/2014/main" id="{DB7970B3-D4CC-A8A6-738A-9A10AB99DD48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lower" descr="Shape&#10;&#10;Description automatically generated">
              <a:extLst>
                <a:ext uri="{FF2B5EF4-FFF2-40B4-BE49-F238E27FC236}">
                  <a16:creationId xmlns:a16="http://schemas.microsoft.com/office/drawing/2014/main" id="{69A43347-D7C6-FF45-185D-6920DC48B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6" name="upper" descr="Shape&#10;&#10;Description automatically generated">
              <a:extLst>
                <a:ext uri="{FF2B5EF4-FFF2-40B4-BE49-F238E27FC236}">
                  <a16:creationId xmlns:a16="http://schemas.microsoft.com/office/drawing/2014/main" id="{4F375DD3-E61F-4943-1F26-D4492D8A4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49" name="top-right">
            <a:extLst>
              <a:ext uri="{FF2B5EF4-FFF2-40B4-BE49-F238E27FC236}">
                <a16:creationId xmlns:a16="http://schemas.microsoft.com/office/drawing/2014/main" id="{6238814F-F1E0-BB2E-5141-D2672F9878A7}"/>
              </a:ext>
            </a:extLst>
          </p:cNvPr>
          <p:cNvGrpSpPr/>
          <p:nvPr userDrawn="1"/>
        </p:nvGrpSpPr>
        <p:grpSpPr>
          <a:xfrm>
            <a:off x="10729454" y="-346974"/>
            <a:ext cx="1975950" cy="2980532"/>
            <a:chOff x="10729454" y="-346974"/>
            <a:chExt cx="1975950" cy="2980532"/>
          </a:xfrm>
        </p:grpSpPr>
        <p:sp>
          <p:nvSpPr>
            <p:cNvPr id="25" name="top-right-corner">
              <a:extLst>
                <a:ext uri="{FF2B5EF4-FFF2-40B4-BE49-F238E27FC236}">
                  <a16:creationId xmlns:a16="http://schemas.microsoft.com/office/drawing/2014/main" id="{331D6F6A-E7D4-C1E1-287B-76B8C46796D4}"/>
                </a:ext>
              </a:extLst>
            </p:cNvPr>
            <p:cNvSpPr/>
            <p:nvPr userDrawn="1"/>
          </p:nvSpPr>
          <p:spPr>
            <a:xfrm>
              <a:off x="10729454" y="0"/>
              <a:ext cx="1462545" cy="2633558"/>
            </a:xfrm>
            <a:custGeom>
              <a:avLst/>
              <a:gdLst>
                <a:gd name="connsiteX0" fmla="*/ 225065 w 1462545"/>
                <a:gd name="connsiteY0" fmla="*/ 0 h 2633558"/>
                <a:gd name="connsiteX1" fmla="*/ 1462545 w 1462545"/>
                <a:gd name="connsiteY1" fmla="*/ 0 h 2633558"/>
                <a:gd name="connsiteX2" fmla="*/ 1462545 w 1462545"/>
                <a:gd name="connsiteY2" fmla="*/ 2633558 h 2633558"/>
                <a:gd name="connsiteX3" fmla="*/ 511381 w 1462545"/>
                <a:gd name="connsiteY3" fmla="*/ 1682395 h 2633558"/>
                <a:gd name="connsiteX4" fmla="*/ 219321 w 1462545"/>
                <a:gd name="connsiteY4" fmla="*/ 4975 h 26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545" h="2633558">
                  <a:moveTo>
                    <a:pt x="225065" y="0"/>
                  </a:moveTo>
                  <a:lnTo>
                    <a:pt x="1462545" y="0"/>
                  </a:lnTo>
                  <a:lnTo>
                    <a:pt x="1462545" y="2633558"/>
                  </a:lnTo>
                  <a:lnTo>
                    <a:pt x="511381" y="1682395"/>
                  </a:lnTo>
                  <a:cubicBezTo>
                    <a:pt x="-32476" y="1138538"/>
                    <a:pt x="-163235" y="387531"/>
                    <a:pt x="219321" y="4975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" name="top-right-corner-img" descr="Shape&#10;&#10;Description automatically generated">
              <a:extLst>
                <a:ext uri="{FF2B5EF4-FFF2-40B4-BE49-F238E27FC236}">
                  <a16:creationId xmlns:a16="http://schemas.microsoft.com/office/drawing/2014/main" id="{3B0D45EE-CEF6-D57A-5C30-A4FCED4C8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" r="40225" b="16190"/>
            <a:stretch/>
          </p:blipFill>
          <p:spPr>
            <a:xfrm rot="18903781">
              <a:off x="10916207" y="-346974"/>
              <a:ext cx="1789197" cy="2462973"/>
            </a:xfrm>
            <a:custGeom>
              <a:avLst/>
              <a:gdLst>
                <a:gd name="connsiteX0" fmla="*/ 913205 w 1789197"/>
                <a:gd name="connsiteY0" fmla="*/ 535 h 2462973"/>
                <a:gd name="connsiteX1" fmla="*/ 1789197 w 1789197"/>
                <a:gd name="connsiteY1" fmla="*/ 874603 h 2462973"/>
                <a:gd name="connsiteX2" fmla="*/ 204317 w 1789197"/>
                <a:gd name="connsiteY2" fmla="*/ 2462973 h 2462973"/>
                <a:gd name="connsiteX3" fmla="*/ 0 w 1789197"/>
                <a:gd name="connsiteY3" fmla="*/ 2462973 h 2462973"/>
                <a:gd name="connsiteX4" fmla="*/ 0 w 1789197"/>
                <a:gd name="connsiteY4" fmla="*/ 866944 h 2462973"/>
                <a:gd name="connsiteX5" fmla="*/ 3945 w 1789197"/>
                <a:gd name="connsiteY5" fmla="*/ 851549 h 2462973"/>
                <a:gd name="connsiteX6" fmla="*/ 905625 w 1789197"/>
                <a:gd name="connsiteY6" fmla="*/ 0 h 246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9197" h="2462973">
                  <a:moveTo>
                    <a:pt x="913205" y="535"/>
                  </a:moveTo>
                  <a:lnTo>
                    <a:pt x="1789197" y="874603"/>
                  </a:lnTo>
                  <a:lnTo>
                    <a:pt x="204317" y="2462973"/>
                  </a:lnTo>
                  <a:lnTo>
                    <a:pt x="0" y="2462973"/>
                  </a:lnTo>
                  <a:lnTo>
                    <a:pt x="0" y="866944"/>
                  </a:lnTo>
                  <a:lnTo>
                    <a:pt x="3945" y="851549"/>
                  </a:lnTo>
                  <a:cubicBezTo>
                    <a:pt x="152107" y="351549"/>
                    <a:pt x="499863" y="446"/>
                    <a:pt x="905625" y="0"/>
                  </a:cubicBezTo>
                  <a:close/>
                </a:path>
              </a:pathLst>
            </a:custGeom>
          </p:spPr>
        </p:pic>
      </p:grpSp>
      <p:grpSp>
        <p:nvGrpSpPr>
          <p:cNvPr id="48" name="bottom-right">
            <a:extLst>
              <a:ext uri="{FF2B5EF4-FFF2-40B4-BE49-F238E27FC236}">
                <a16:creationId xmlns:a16="http://schemas.microsoft.com/office/drawing/2014/main" id="{9A26910C-E70C-72ED-C53B-070700411850}"/>
              </a:ext>
            </a:extLst>
          </p:cNvPr>
          <p:cNvGrpSpPr/>
          <p:nvPr userDrawn="1"/>
        </p:nvGrpSpPr>
        <p:grpSpPr>
          <a:xfrm>
            <a:off x="10612304" y="5280485"/>
            <a:ext cx="2295099" cy="1742627"/>
            <a:chOff x="10612304" y="5280485"/>
            <a:chExt cx="2295099" cy="1742627"/>
          </a:xfrm>
        </p:grpSpPr>
        <p:sp>
          <p:nvSpPr>
            <p:cNvPr id="29" name="bottom-right-corner-img">
              <a:extLst>
                <a:ext uri="{FF2B5EF4-FFF2-40B4-BE49-F238E27FC236}">
                  <a16:creationId xmlns:a16="http://schemas.microsoft.com/office/drawing/2014/main" id="{D3C31364-739C-D1C9-23B4-C3953A541C34}"/>
                </a:ext>
              </a:extLst>
            </p:cNvPr>
            <p:cNvSpPr/>
            <p:nvPr userDrawn="1"/>
          </p:nvSpPr>
          <p:spPr>
            <a:xfrm>
              <a:off x="10612304" y="5280485"/>
              <a:ext cx="1575460" cy="1588030"/>
            </a:xfrm>
            <a:prstGeom prst="triangle">
              <a:avLst>
                <a:gd name="adj" fmla="val 99590"/>
              </a:avLst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bottom-right-corner" descr="Shape&#10;&#10;Description automatically generated">
              <a:extLst>
                <a:ext uri="{FF2B5EF4-FFF2-40B4-BE49-F238E27FC236}">
                  <a16:creationId xmlns:a16="http://schemas.microsoft.com/office/drawing/2014/main" id="{5852D6E1-F744-02DF-2F9A-BBF2B613A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t="15113" r="54988" b="21411"/>
            <a:stretch/>
          </p:blipFill>
          <p:spPr>
            <a:xfrm rot="2700000">
              <a:off x="11234923" y="5350631"/>
              <a:ext cx="1120008" cy="2224953"/>
            </a:xfrm>
            <a:custGeom>
              <a:avLst/>
              <a:gdLst>
                <a:gd name="connsiteX0" fmla="*/ 0 w 1120008"/>
                <a:gd name="connsiteY0" fmla="*/ 0 h 2224953"/>
                <a:gd name="connsiteX1" fmla="*/ 1120008 w 1120008"/>
                <a:gd name="connsiteY1" fmla="*/ 1110935 h 2224953"/>
                <a:gd name="connsiteX2" fmla="*/ 5990 w 1120008"/>
                <a:gd name="connsiteY2" fmla="*/ 2224953 h 2224953"/>
                <a:gd name="connsiteX3" fmla="*/ 0 w 1120008"/>
                <a:gd name="connsiteY3" fmla="*/ 1231129 h 222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008" h="2224953">
                  <a:moveTo>
                    <a:pt x="0" y="0"/>
                  </a:moveTo>
                  <a:lnTo>
                    <a:pt x="1120008" y="1110935"/>
                  </a:lnTo>
                  <a:lnTo>
                    <a:pt x="5990" y="2224953"/>
                  </a:lnTo>
                  <a:lnTo>
                    <a:pt x="0" y="1231129"/>
                  </a:lnTo>
                  <a:close/>
                </a:path>
              </a:pathLst>
            </a:custGeom>
          </p:spPr>
        </p:pic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037667"/>
      </p:ext>
    </p:extLst>
  </p:cSld>
  <p:clrMapOvr>
    <a:masterClrMapping/>
  </p:clrMapOvr>
  <p:transition spd="slow" advClick="0" advTm="3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_slide_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top-left">
            <a:extLst>
              <a:ext uri="{FF2B5EF4-FFF2-40B4-BE49-F238E27FC236}">
                <a16:creationId xmlns:a16="http://schemas.microsoft.com/office/drawing/2014/main" id="{78BE288C-13EB-38A3-3669-CBB0E4FE14B3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13" name="corner">
              <a:extLst>
                <a:ext uri="{FF2B5EF4-FFF2-40B4-BE49-F238E27FC236}">
                  <a16:creationId xmlns:a16="http://schemas.microsoft.com/office/drawing/2014/main" id="{DB7970B3-D4CC-A8A6-738A-9A10AB99DD48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lower" descr="Shape&#10;&#10;Description automatically generated">
              <a:extLst>
                <a:ext uri="{FF2B5EF4-FFF2-40B4-BE49-F238E27FC236}">
                  <a16:creationId xmlns:a16="http://schemas.microsoft.com/office/drawing/2014/main" id="{69A43347-D7C6-FF45-185D-6920DC48B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6" name="upper" descr="Shape&#10;&#10;Description automatically generated">
              <a:extLst>
                <a:ext uri="{FF2B5EF4-FFF2-40B4-BE49-F238E27FC236}">
                  <a16:creationId xmlns:a16="http://schemas.microsoft.com/office/drawing/2014/main" id="{4F375DD3-E61F-4943-1F26-D4492D8A4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48" name="bottom-right">
            <a:extLst>
              <a:ext uri="{FF2B5EF4-FFF2-40B4-BE49-F238E27FC236}">
                <a16:creationId xmlns:a16="http://schemas.microsoft.com/office/drawing/2014/main" id="{9A26910C-E70C-72ED-C53B-070700411850}"/>
              </a:ext>
            </a:extLst>
          </p:cNvPr>
          <p:cNvGrpSpPr/>
          <p:nvPr userDrawn="1"/>
        </p:nvGrpSpPr>
        <p:grpSpPr>
          <a:xfrm>
            <a:off x="10612304" y="5280485"/>
            <a:ext cx="2295099" cy="1742627"/>
            <a:chOff x="10612304" y="5280485"/>
            <a:chExt cx="2295099" cy="1742627"/>
          </a:xfrm>
        </p:grpSpPr>
        <p:sp>
          <p:nvSpPr>
            <p:cNvPr id="29" name="bottom-right-corner-img">
              <a:extLst>
                <a:ext uri="{FF2B5EF4-FFF2-40B4-BE49-F238E27FC236}">
                  <a16:creationId xmlns:a16="http://schemas.microsoft.com/office/drawing/2014/main" id="{D3C31364-739C-D1C9-23B4-C3953A541C34}"/>
                </a:ext>
              </a:extLst>
            </p:cNvPr>
            <p:cNvSpPr/>
            <p:nvPr userDrawn="1"/>
          </p:nvSpPr>
          <p:spPr>
            <a:xfrm>
              <a:off x="10612304" y="5280485"/>
              <a:ext cx="1575460" cy="1588030"/>
            </a:xfrm>
            <a:prstGeom prst="triangle">
              <a:avLst>
                <a:gd name="adj" fmla="val 99590"/>
              </a:avLst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bottom-right-corner" descr="Shape&#10;&#10;Description automatically generated">
              <a:extLst>
                <a:ext uri="{FF2B5EF4-FFF2-40B4-BE49-F238E27FC236}">
                  <a16:creationId xmlns:a16="http://schemas.microsoft.com/office/drawing/2014/main" id="{5852D6E1-F744-02DF-2F9A-BBF2B613A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t="15113" r="54988" b="21411"/>
            <a:stretch/>
          </p:blipFill>
          <p:spPr>
            <a:xfrm rot="2700000">
              <a:off x="11234923" y="5350631"/>
              <a:ext cx="1120008" cy="2224953"/>
            </a:xfrm>
            <a:custGeom>
              <a:avLst/>
              <a:gdLst>
                <a:gd name="connsiteX0" fmla="*/ 0 w 1120008"/>
                <a:gd name="connsiteY0" fmla="*/ 0 h 2224953"/>
                <a:gd name="connsiteX1" fmla="*/ 1120008 w 1120008"/>
                <a:gd name="connsiteY1" fmla="*/ 1110935 h 2224953"/>
                <a:gd name="connsiteX2" fmla="*/ 5990 w 1120008"/>
                <a:gd name="connsiteY2" fmla="*/ 2224953 h 2224953"/>
                <a:gd name="connsiteX3" fmla="*/ 0 w 1120008"/>
                <a:gd name="connsiteY3" fmla="*/ 1231129 h 222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008" h="2224953">
                  <a:moveTo>
                    <a:pt x="0" y="0"/>
                  </a:moveTo>
                  <a:lnTo>
                    <a:pt x="1120008" y="1110935"/>
                  </a:lnTo>
                  <a:lnTo>
                    <a:pt x="5990" y="2224953"/>
                  </a:lnTo>
                  <a:lnTo>
                    <a:pt x="0" y="1231129"/>
                  </a:lnTo>
                  <a:close/>
                </a:path>
              </a:pathLst>
            </a:custGeom>
          </p:spPr>
        </p:pic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528894"/>
      </p:ext>
    </p:extLst>
  </p:cSld>
  <p:clrMapOvr>
    <a:masterClrMapping/>
  </p:clrMapOvr>
  <p:transition spd="slow" advClick="0" advTm="3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mple_slide_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top-left">
            <a:extLst>
              <a:ext uri="{FF2B5EF4-FFF2-40B4-BE49-F238E27FC236}">
                <a16:creationId xmlns:a16="http://schemas.microsoft.com/office/drawing/2014/main" id="{78BE288C-13EB-38A3-3669-CBB0E4FE14B3}"/>
              </a:ext>
            </a:extLst>
          </p:cNvPr>
          <p:cNvGrpSpPr/>
          <p:nvPr userDrawn="1"/>
        </p:nvGrpSpPr>
        <p:grpSpPr>
          <a:xfrm>
            <a:off x="-929210" y="-347922"/>
            <a:ext cx="4200392" cy="3569858"/>
            <a:chOff x="-929210" y="-347922"/>
            <a:chExt cx="4200392" cy="3569858"/>
          </a:xfrm>
        </p:grpSpPr>
        <p:sp>
          <p:nvSpPr>
            <p:cNvPr id="13" name="corner">
              <a:extLst>
                <a:ext uri="{FF2B5EF4-FFF2-40B4-BE49-F238E27FC236}">
                  <a16:creationId xmlns:a16="http://schemas.microsoft.com/office/drawing/2014/main" id="{DB7970B3-D4CC-A8A6-738A-9A10AB99DD48}"/>
                </a:ext>
              </a:extLst>
            </p:cNvPr>
            <p:cNvSpPr/>
            <p:nvPr userDrawn="1"/>
          </p:nvSpPr>
          <p:spPr>
            <a:xfrm>
              <a:off x="1" y="0"/>
              <a:ext cx="3271181" cy="3221936"/>
            </a:xfrm>
            <a:custGeom>
              <a:avLst/>
              <a:gdLst>
                <a:gd name="connsiteX0" fmla="*/ 451200 w 3271181"/>
                <a:gd name="connsiteY0" fmla="*/ 0 h 3221936"/>
                <a:gd name="connsiteX1" fmla="*/ 3271181 w 3271181"/>
                <a:gd name="connsiteY1" fmla="*/ 0 h 3221936"/>
                <a:gd name="connsiteX2" fmla="*/ 127436 w 3271181"/>
                <a:gd name="connsiteY2" fmla="*/ 3143745 h 3221936"/>
                <a:gd name="connsiteX3" fmla="*/ 17495 w 3271181"/>
                <a:gd name="connsiteY3" fmla="*/ 3216751 h 3221936"/>
                <a:gd name="connsiteX4" fmla="*/ 0 w 3271181"/>
                <a:gd name="connsiteY4" fmla="*/ 3221936 h 3221936"/>
                <a:gd name="connsiteX5" fmla="*/ 0 w 3271181"/>
                <a:gd name="connsiteY5" fmla="*/ 451200 h 32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1181" h="3221936">
                  <a:moveTo>
                    <a:pt x="451200" y="0"/>
                  </a:moveTo>
                  <a:lnTo>
                    <a:pt x="3271181" y="0"/>
                  </a:lnTo>
                  <a:lnTo>
                    <a:pt x="127436" y="3143745"/>
                  </a:lnTo>
                  <a:cubicBezTo>
                    <a:pt x="94989" y="3176192"/>
                    <a:pt x="57502" y="3200528"/>
                    <a:pt x="17495" y="3216751"/>
                  </a:cubicBezTo>
                  <a:lnTo>
                    <a:pt x="0" y="3221936"/>
                  </a:lnTo>
                  <a:lnTo>
                    <a:pt x="0" y="451200"/>
                  </a:ln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9" name="lower" descr="Shape&#10;&#10;Description automatically generated">
              <a:extLst>
                <a:ext uri="{FF2B5EF4-FFF2-40B4-BE49-F238E27FC236}">
                  <a16:creationId xmlns:a16="http://schemas.microsoft.com/office/drawing/2014/main" id="{69A43347-D7C6-FF45-185D-6920DC48B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43094" r="30645"/>
            <a:stretch/>
          </p:blipFill>
          <p:spPr>
            <a:xfrm rot="13500000">
              <a:off x="-913537" y="825254"/>
              <a:ext cx="1963312" cy="1994658"/>
            </a:xfrm>
            <a:custGeom>
              <a:avLst/>
              <a:gdLst>
                <a:gd name="connsiteX0" fmla="*/ 1963312 w 1963312"/>
                <a:gd name="connsiteY0" fmla="*/ 1994658 h 1994658"/>
                <a:gd name="connsiteX1" fmla="*/ 0 w 1963312"/>
                <a:gd name="connsiteY1" fmla="*/ 1994658 h 1994658"/>
                <a:gd name="connsiteX2" fmla="*/ 0 w 1963312"/>
                <a:gd name="connsiteY2" fmla="*/ 102639 h 1994658"/>
                <a:gd name="connsiteX3" fmla="*/ 6752 w 1963312"/>
                <a:gd name="connsiteY3" fmla="*/ 35660 h 1994658"/>
                <a:gd name="connsiteX4" fmla="*/ 17821 w 1963312"/>
                <a:gd name="connsiteY4" fmla="*/ 0 h 1994658"/>
                <a:gd name="connsiteX5" fmla="*/ 77583 w 1963312"/>
                <a:gd name="connsiteY5" fmla="*/ 0 h 1994658"/>
                <a:gd name="connsiteX6" fmla="*/ 1963312 w 1963312"/>
                <a:gd name="connsiteY6" fmla="*/ 1885729 h 199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312" h="1994658">
                  <a:moveTo>
                    <a:pt x="1963312" y="1994658"/>
                  </a:moveTo>
                  <a:lnTo>
                    <a:pt x="0" y="1994658"/>
                  </a:lnTo>
                  <a:lnTo>
                    <a:pt x="0" y="102639"/>
                  </a:lnTo>
                  <a:cubicBezTo>
                    <a:pt x="0" y="79695"/>
                    <a:pt x="2325" y="57295"/>
                    <a:pt x="6752" y="35660"/>
                  </a:cubicBezTo>
                  <a:lnTo>
                    <a:pt x="17821" y="0"/>
                  </a:lnTo>
                  <a:lnTo>
                    <a:pt x="77583" y="0"/>
                  </a:lnTo>
                  <a:lnTo>
                    <a:pt x="1963312" y="1885729"/>
                  </a:lnTo>
                  <a:close/>
                </a:path>
              </a:pathLst>
            </a:custGeom>
          </p:spPr>
        </p:pic>
        <p:pic>
          <p:nvPicPr>
            <p:cNvPr id="16" name="upper" descr="Shape&#10;&#10;Description automatically generated">
              <a:extLst>
                <a:ext uri="{FF2B5EF4-FFF2-40B4-BE49-F238E27FC236}">
                  <a16:creationId xmlns:a16="http://schemas.microsoft.com/office/drawing/2014/main" id="{4F375DD3-E61F-4943-1F26-D4492D8A4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8" r="62614" b="16190"/>
            <a:stretch/>
          </p:blipFill>
          <p:spPr>
            <a:xfrm rot="18619543">
              <a:off x="1349394" y="-622683"/>
              <a:ext cx="1119077" cy="1668599"/>
            </a:xfrm>
            <a:custGeom>
              <a:avLst/>
              <a:gdLst>
                <a:gd name="connsiteX0" fmla="*/ 0 w 1119077"/>
                <a:gd name="connsiteY0" fmla="*/ 0 h 1668599"/>
                <a:gd name="connsiteX1" fmla="*/ 1119077 w 1119077"/>
                <a:gd name="connsiteY1" fmla="*/ 1150140 h 1668599"/>
                <a:gd name="connsiteX2" fmla="*/ 1119077 w 1119077"/>
                <a:gd name="connsiteY2" fmla="*/ 1668599 h 1668599"/>
                <a:gd name="connsiteX3" fmla="*/ 837736 w 1119077"/>
                <a:gd name="connsiteY3" fmla="*/ 1668599 h 1668599"/>
                <a:gd name="connsiteX4" fmla="*/ 0 w 1119077"/>
                <a:gd name="connsiteY4" fmla="*/ 1657131 h 166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077" h="1668599">
                  <a:moveTo>
                    <a:pt x="0" y="0"/>
                  </a:moveTo>
                  <a:lnTo>
                    <a:pt x="1119077" y="1150140"/>
                  </a:lnTo>
                  <a:lnTo>
                    <a:pt x="1119077" y="1668599"/>
                  </a:lnTo>
                  <a:lnTo>
                    <a:pt x="837736" y="1668599"/>
                  </a:lnTo>
                  <a:lnTo>
                    <a:pt x="0" y="1657131"/>
                  </a:lnTo>
                  <a:close/>
                </a:path>
              </a:pathLst>
            </a:custGeom>
          </p:spPr>
        </p:pic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060570"/>
      </p:ext>
    </p:extLst>
  </p:cSld>
  <p:clrMapOvr>
    <a:masterClrMapping/>
  </p:clrMapOvr>
  <p:transition spd="slow" advClick="0" advTm="3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slide_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top-right">
            <a:extLst>
              <a:ext uri="{FF2B5EF4-FFF2-40B4-BE49-F238E27FC236}">
                <a16:creationId xmlns:a16="http://schemas.microsoft.com/office/drawing/2014/main" id="{6238814F-F1E0-BB2E-5141-D2672F9878A7}"/>
              </a:ext>
            </a:extLst>
          </p:cNvPr>
          <p:cNvGrpSpPr/>
          <p:nvPr userDrawn="1"/>
        </p:nvGrpSpPr>
        <p:grpSpPr>
          <a:xfrm>
            <a:off x="10729454" y="-346974"/>
            <a:ext cx="1975950" cy="2980532"/>
            <a:chOff x="10729454" y="-346974"/>
            <a:chExt cx="1975950" cy="2980532"/>
          </a:xfrm>
        </p:grpSpPr>
        <p:sp>
          <p:nvSpPr>
            <p:cNvPr id="25" name="top-right-corner">
              <a:extLst>
                <a:ext uri="{FF2B5EF4-FFF2-40B4-BE49-F238E27FC236}">
                  <a16:creationId xmlns:a16="http://schemas.microsoft.com/office/drawing/2014/main" id="{331D6F6A-E7D4-C1E1-287B-76B8C46796D4}"/>
                </a:ext>
              </a:extLst>
            </p:cNvPr>
            <p:cNvSpPr/>
            <p:nvPr userDrawn="1"/>
          </p:nvSpPr>
          <p:spPr>
            <a:xfrm>
              <a:off x="10729454" y="0"/>
              <a:ext cx="1462545" cy="2633558"/>
            </a:xfrm>
            <a:custGeom>
              <a:avLst/>
              <a:gdLst>
                <a:gd name="connsiteX0" fmla="*/ 225065 w 1462545"/>
                <a:gd name="connsiteY0" fmla="*/ 0 h 2633558"/>
                <a:gd name="connsiteX1" fmla="*/ 1462545 w 1462545"/>
                <a:gd name="connsiteY1" fmla="*/ 0 h 2633558"/>
                <a:gd name="connsiteX2" fmla="*/ 1462545 w 1462545"/>
                <a:gd name="connsiteY2" fmla="*/ 2633558 h 2633558"/>
                <a:gd name="connsiteX3" fmla="*/ 511381 w 1462545"/>
                <a:gd name="connsiteY3" fmla="*/ 1682395 h 2633558"/>
                <a:gd name="connsiteX4" fmla="*/ 219321 w 1462545"/>
                <a:gd name="connsiteY4" fmla="*/ 4975 h 263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545" h="2633558">
                  <a:moveTo>
                    <a:pt x="225065" y="0"/>
                  </a:moveTo>
                  <a:lnTo>
                    <a:pt x="1462545" y="0"/>
                  </a:lnTo>
                  <a:lnTo>
                    <a:pt x="1462545" y="2633558"/>
                  </a:lnTo>
                  <a:lnTo>
                    <a:pt x="511381" y="1682395"/>
                  </a:lnTo>
                  <a:cubicBezTo>
                    <a:pt x="-32476" y="1138538"/>
                    <a:pt x="-163235" y="387531"/>
                    <a:pt x="219321" y="4975"/>
                  </a:cubicBezTo>
                  <a:close/>
                </a:path>
              </a:pathLst>
            </a:cu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" name="top-right-corner-img" descr="Shape&#10;&#10;Description automatically generated">
              <a:extLst>
                <a:ext uri="{FF2B5EF4-FFF2-40B4-BE49-F238E27FC236}">
                  <a16:creationId xmlns:a16="http://schemas.microsoft.com/office/drawing/2014/main" id="{3B0D45EE-CEF6-D57A-5C30-A4FCED4C8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" r="40225" b="16190"/>
            <a:stretch/>
          </p:blipFill>
          <p:spPr>
            <a:xfrm rot="18903781">
              <a:off x="10916207" y="-346974"/>
              <a:ext cx="1789197" cy="2462973"/>
            </a:xfrm>
            <a:custGeom>
              <a:avLst/>
              <a:gdLst>
                <a:gd name="connsiteX0" fmla="*/ 913205 w 1789197"/>
                <a:gd name="connsiteY0" fmla="*/ 535 h 2462973"/>
                <a:gd name="connsiteX1" fmla="*/ 1789197 w 1789197"/>
                <a:gd name="connsiteY1" fmla="*/ 874603 h 2462973"/>
                <a:gd name="connsiteX2" fmla="*/ 204317 w 1789197"/>
                <a:gd name="connsiteY2" fmla="*/ 2462973 h 2462973"/>
                <a:gd name="connsiteX3" fmla="*/ 0 w 1789197"/>
                <a:gd name="connsiteY3" fmla="*/ 2462973 h 2462973"/>
                <a:gd name="connsiteX4" fmla="*/ 0 w 1789197"/>
                <a:gd name="connsiteY4" fmla="*/ 866944 h 2462973"/>
                <a:gd name="connsiteX5" fmla="*/ 3945 w 1789197"/>
                <a:gd name="connsiteY5" fmla="*/ 851549 h 2462973"/>
                <a:gd name="connsiteX6" fmla="*/ 905625 w 1789197"/>
                <a:gd name="connsiteY6" fmla="*/ 0 h 246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9197" h="2462973">
                  <a:moveTo>
                    <a:pt x="913205" y="535"/>
                  </a:moveTo>
                  <a:lnTo>
                    <a:pt x="1789197" y="874603"/>
                  </a:lnTo>
                  <a:lnTo>
                    <a:pt x="204317" y="2462973"/>
                  </a:lnTo>
                  <a:lnTo>
                    <a:pt x="0" y="2462973"/>
                  </a:lnTo>
                  <a:lnTo>
                    <a:pt x="0" y="866944"/>
                  </a:lnTo>
                  <a:lnTo>
                    <a:pt x="3945" y="851549"/>
                  </a:lnTo>
                  <a:cubicBezTo>
                    <a:pt x="152107" y="351549"/>
                    <a:pt x="499863" y="446"/>
                    <a:pt x="905625" y="0"/>
                  </a:cubicBezTo>
                  <a:close/>
                </a:path>
              </a:pathLst>
            </a:custGeom>
          </p:spPr>
        </p:pic>
      </p:grpSp>
      <p:grpSp>
        <p:nvGrpSpPr>
          <p:cNvPr id="48" name="bottom-right">
            <a:extLst>
              <a:ext uri="{FF2B5EF4-FFF2-40B4-BE49-F238E27FC236}">
                <a16:creationId xmlns:a16="http://schemas.microsoft.com/office/drawing/2014/main" id="{9A26910C-E70C-72ED-C53B-070700411850}"/>
              </a:ext>
            </a:extLst>
          </p:cNvPr>
          <p:cNvGrpSpPr/>
          <p:nvPr userDrawn="1"/>
        </p:nvGrpSpPr>
        <p:grpSpPr>
          <a:xfrm>
            <a:off x="10612304" y="5280485"/>
            <a:ext cx="2295099" cy="1742627"/>
            <a:chOff x="10612304" y="5280485"/>
            <a:chExt cx="2295099" cy="1742627"/>
          </a:xfrm>
        </p:grpSpPr>
        <p:sp>
          <p:nvSpPr>
            <p:cNvPr id="29" name="bottom-right-corner-img">
              <a:extLst>
                <a:ext uri="{FF2B5EF4-FFF2-40B4-BE49-F238E27FC236}">
                  <a16:creationId xmlns:a16="http://schemas.microsoft.com/office/drawing/2014/main" id="{D3C31364-739C-D1C9-23B4-C3953A541C34}"/>
                </a:ext>
              </a:extLst>
            </p:cNvPr>
            <p:cNvSpPr/>
            <p:nvPr userDrawn="1"/>
          </p:nvSpPr>
          <p:spPr>
            <a:xfrm>
              <a:off x="10612304" y="5280485"/>
              <a:ext cx="1575460" cy="1588030"/>
            </a:xfrm>
            <a:prstGeom prst="triangle">
              <a:avLst>
                <a:gd name="adj" fmla="val 99590"/>
              </a:avLst>
            </a:prstGeom>
            <a:solidFill>
              <a:srgbClr val="A2CE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bottom-right-corner" descr="Shape&#10;&#10;Description automatically generated">
              <a:extLst>
                <a:ext uri="{FF2B5EF4-FFF2-40B4-BE49-F238E27FC236}">
                  <a16:creationId xmlns:a16="http://schemas.microsoft.com/office/drawing/2014/main" id="{5852D6E1-F744-02DF-2F9A-BBF2B613A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t="15113" r="54988" b="21411"/>
            <a:stretch/>
          </p:blipFill>
          <p:spPr>
            <a:xfrm rot="2700000">
              <a:off x="11234923" y="5350631"/>
              <a:ext cx="1120008" cy="2224953"/>
            </a:xfrm>
            <a:custGeom>
              <a:avLst/>
              <a:gdLst>
                <a:gd name="connsiteX0" fmla="*/ 0 w 1120008"/>
                <a:gd name="connsiteY0" fmla="*/ 0 h 2224953"/>
                <a:gd name="connsiteX1" fmla="*/ 1120008 w 1120008"/>
                <a:gd name="connsiteY1" fmla="*/ 1110935 h 2224953"/>
                <a:gd name="connsiteX2" fmla="*/ 5990 w 1120008"/>
                <a:gd name="connsiteY2" fmla="*/ 2224953 h 2224953"/>
                <a:gd name="connsiteX3" fmla="*/ 0 w 1120008"/>
                <a:gd name="connsiteY3" fmla="*/ 1231129 h 222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008" h="2224953">
                  <a:moveTo>
                    <a:pt x="0" y="0"/>
                  </a:moveTo>
                  <a:lnTo>
                    <a:pt x="1120008" y="1110935"/>
                  </a:lnTo>
                  <a:lnTo>
                    <a:pt x="5990" y="2224953"/>
                  </a:lnTo>
                  <a:lnTo>
                    <a:pt x="0" y="1231129"/>
                  </a:lnTo>
                  <a:close/>
                </a:path>
              </a:pathLst>
            </a:custGeom>
          </p:spPr>
        </p:pic>
      </p:grpSp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822992"/>
      </p:ext>
    </p:extLst>
  </p:cSld>
  <p:clrMapOvr>
    <a:masterClrMapping/>
  </p:clrMapOvr>
  <p:transition spd="slow" advClick="0" advTm="3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unibo">
            <a:extLst>
              <a:ext uri="{FF2B5EF4-FFF2-40B4-BE49-F238E27FC236}">
                <a16:creationId xmlns:a16="http://schemas.microsoft.com/office/drawing/2014/main" id="{AF53C3F4-B57F-BFA1-B158-376C35DABAF5}"/>
              </a:ext>
            </a:extLst>
          </p:cNvPr>
          <p:cNvGrpSpPr/>
          <p:nvPr userDrawn="1"/>
        </p:nvGrpSpPr>
        <p:grpSpPr>
          <a:xfrm>
            <a:off x="5517775" y="229316"/>
            <a:ext cx="1156449" cy="1156449"/>
            <a:chOff x="5517776" y="460188"/>
            <a:chExt cx="1156449" cy="1156449"/>
          </a:xfrm>
        </p:grpSpPr>
        <p:sp>
          <p:nvSpPr>
            <p:cNvPr id="45" name="background-circle">
              <a:extLst>
                <a:ext uri="{FF2B5EF4-FFF2-40B4-BE49-F238E27FC236}">
                  <a16:creationId xmlns:a16="http://schemas.microsoft.com/office/drawing/2014/main" id="{1760C699-7146-B708-2DC2-C90E4189C5A7}"/>
                </a:ext>
              </a:extLst>
            </p:cNvPr>
            <p:cNvSpPr/>
            <p:nvPr/>
          </p:nvSpPr>
          <p:spPr>
            <a:xfrm>
              <a:off x="5517776" y="460188"/>
              <a:ext cx="1156449" cy="11564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logo" descr="Logo&#10;&#10;Description automatically generated">
              <a:extLst>
                <a:ext uri="{FF2B5EF4-FFF2-40B4-BE49-F238E27FC236}">
                  <a16:creationId xmlns:a16="http://schemas.microsoft.com/office/drawing/2014/main" id="{FEE248A6-C4DE-55C5-24C1-AF3F94F4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776" y="460188"/>
              <a:ext cx="1156448" cy="1156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27882"/>
      </p:ext>
    </p:extLst>
  </p:cSld>
  <p:clrMapOvr>
    <a:masterClrMapping/>
  </p:clrMapOvr>
  <p:transition spd="slow" advClick="0" advTm="3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E2FB5-5CAA-5947-7DE8-70424F0E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FA0C0-E31B-7606-A238-877707D30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73F84-03DE-9DFE-EE1A-60FE1BCD2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B182-E2E0-4F3A-A77F-69069CC5CC6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002F2-A777-99EB-FBBE-6F9F7031D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3C025-460C-A85B-81D8-3FF085A45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F8E53-3A7B-4E9B-8F70-0427A49B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9" r:id="rId4"/>
    <p:sldLayoutId id="2147483662" r:id="rId5"/>
    <p:sldLayoutId id="2147483665" r:id="rId6"/>
    <p:sldLayoutId id="2147483666" r:id="rId7"/>
    <p:sldLayoutId id="2147483664" r:id="rId8"/>
    <p:sldLayoutId id="2147483663" r:id="rId9"/>
    <p:sldLayoutId id="2147483651" r:id="rId10"/>
    <p:sldLayoutId id="2147483661" r:id="rId11"/>
    <p:sldLayoutId id="2147483658" r:id="rId12"/>
    <p:sldLayoutId id="2147483653" r:id="rId13"/>
    <p:sldLayoutId id="2147483660" r:id="rId14"/>
    <p:sldLayoutId id="2147483654" r:id="rId15"/>
    <p:sldLayoutId id="2147483652" r:id="rId16"/>
    <p:sldLayoutId id="2147483657" r:id="rId17"/>
  </p:sldLayoutIdLst>
  <p:transition spd="slow" advClick="0" advTm="3000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8.sv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19.sv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16A4EF-6B5B-935B-1F40-444C73BCC63D}"/>
              </a:ext>
            </a:extLst>
          </p:cNvPr>
          <p:cNvSpPr txBox="1"/>
          <p:nvPr/>
        </p:nvSpPr>
        <p:spPr>
          <a:xfrm>
            <a:off x="-1" y="1209"/>
            <a:ext cx="367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– AIM 2024 • Bari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08EF81-8E5D-D80B-17D1-147BD66908D8}"/>
              </a:ext>
            </a:extLst>
          </p:cNvPr>
          <p:cNvSpPr txBox="1"/>
          <p:nvPr/>
        </p:nvSpPr>
        <p:spPr>
          <a:xfrm>
            <a:off x="3885240" y="4227421"/>
            <a:ext cx="4421509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i="1" dirty="0">
                <a:solidFill>
                  <a:schemeClr val="bg1"/>
                </a:solidFill>
              </a:rPr>
              <a:t>with</a:t>
            </a:r>
          </a:p>
          <a:p>
            <a:pPr algn="ctr"/>
            <a:endParaRPr lang="it-IT" i="1" dirty="0">
              <a:solidFill>
                <a:schemeClr val="bg1"/>
              </a:solidFill>
            </a:endParaRPr>
          </a:p>
          <a:p>
            <a:pPr algn="ctr"/>
            <a:r>
              <a:rPr lang="it-IT" u="sng" dirty="0">
                <a:solidFill>
                  <a:schemeClr val="bg1"/>
                </a:solidFill>
              </a:rPr>
              <a:t>Nico Curti</a:t>
            </a:r>
            <a:r>
              <a:rPr lang="it-IT" dirty="0">
                <a:solidFill>
                  <a:schemeClr val="bg1"/>
                </a:solidFill>
              </a:rPr>
              <a:t>, Sara Dalmonte, Riccardo Biondi,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Daniel Remondini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69E1E-32BD-2141-28DF-ACD8E0EB739D}"/>
              </a:ext>
            </a:extLst>
          </p:cNvPr>
          <p:cNvSpPr txBox="1"/>
          <p:nvPr/>
        </p:nvSpPr>
        <p:spPr>
          <a:xfrm>
            <a:off x="5450498" y="5714506"/>
            <a:ext cx="129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27/09/2024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16B0F-D910-4E4C-49A1-F2ED244F6885}"/>
              </a:ext>
            </a:extLst>
          </p:cNvPr>
          <p:cNvSpPr txBox="1"/>
          <p:nvPr/>
        </p:nvSpPr>
        <p:spPr>
          <a:xfrm>
            <a:off x="3379688" y="2518554"/>
            <a:ext cx="543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Improved interpretability with </a:t>
            </a:r>
            <a:r>
              <a:rPr lang="en-US" sz="3200" b="1" dirty="0" err="1">
                <a:solidFill>
                  <a:schemeClr val="bg1"/>
                </a:solidFill>
              </a:rPr>
              <a:t>DNetPRO</a:t>
            </a:r>
            <a:r>
              <a:rPr lang="en-US" sz="3200" b="1" dirty="0">
                <a:solidFill>
                  <a:schemeClr val="bg1"/>
                </a:solidFill>
              </a:rPr>
              <a:t> classifier applied to radiomics data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7863C-746D-DCF7-0F14-65C0C20E0974}"/>
              </a:ext>
            </a:extLst>
          </p:cNvPr>
          <p:cNvSpPr txBox="1"/>
          <p:nvPr/>
        </p:nvSpPr>
        <p:spPr>
          <a:xfrm>
            <a:off x="10264980" y="806161"/>
            <a:ext cx="163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+39 333 9979399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23D8D-A38C-ED98-2B58-76231A2BEE3C}"/>
              </a:ext>
            </a:extLst>
          </p:cNvPr>
          <p:cNvSpPr txBox="1"/>
          <p:nvPr/>
        </p:nvSpPr>
        <p:spPr>
          <a:xfrm>
            <a:off x="10264980" y="1266543"/>
            <a:ext cx="16352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solidFill>
                  <a:schemeClr val="bg1"/>
                </a:solidFill>
              </a:rPr>
              <a:t>nico.curti2@unibo.it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E3241-3BE2-5703-F51B-D2F745633F10}"/>
              </a:ext>
            </a:extLst>
          </p:cNvPr>
          <p:cNvSpPr txBox="1"/>
          <p:nvPr/>
        </p:nvSpPr>
        <p:spPr>
          <a:xfrm>
            <a:off x="10233757" y="1610879"/>
            <a:ext cx="1888969" cy="48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900" dirty="0">
                <a:solidFill>
                  <a:schemeClr val="bg1"/>
                </a:solidFill>
              </a:rPr>
              <a:t>https://github.com/Nico-Curti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</a:rPr>
              <a:t>www.unibo.it/sitoweb/nico.curti2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1D222-04C7-B5F0-55A4-0E677389F903}"/>
              </a:ext>
            </a:extLst>
          </p:cNvPr>
          <p:cNvSpPr txBox="1"/>
          <p:nvPr/>
        </p:nvSpPr>
        <p:spPr>
          <a:xfrm>
            <a:off x="0" y="6487459"/>
            <a:ext cx="522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Dept. of Physics and Astronomy, University of Bologna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00C26E6A-390C-CBB9-8C82-3E52806A9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5011" r="5730" b="29935"/>
          <a:stretch/>
        </p:blipFill>
        <p:spPr>
          <a:xfrm>
            <a:off x="804383" y="316064"/>
            <a:ext cx="1044164" cy="536080"/>
          </a:xfrm>
          <a:prstGeom prst="rect">
            <a:avLst/>
          </a:prstGeom>
        </p:spPr>
      </p:pic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D3339055-6DB1-25D8-6608-48F5A1C76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" y="316064"/>
            <a:ext cx="665832" cy="5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0640-772A-7B6C-0E58-A3ABF032026B}"/>
              </a:ext>
            </a:extLst>
          </p:cNvPr>
          <p:cNvSpPr txBox="1"/>
          <p:nvPr/>
        </p:nvSpPr>
        <p:spPr>
          <a:xfrm>
            <a:off x="228600" y="38100"/>
            <a:ext cx="492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Radiomic </a:t>
            </a:r>
            <a:r>
              <a:rPr lang="en-US" sz="4400" dirty="0"/>
              <a:t>Analysis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21804-7467-359F-AD20-A937F79C8FFD}"/>
              </a:ext>
            </a:extLst>
          </p:cNvPr>
          <p:cNvCxnSpPr>
            <a:cxnSpLocks/>
          </p:cNvCxnSpPr>
          <p:nvPr/>
        </p:nvCxnSpPr>
        <p:spPr>
          <a:xfrm>
            <a:off x="584200" y="744041"/>
            <a:ext cx="19378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83DFAE3-152F-1E57-C44F-10666AEE1A03}"/>
              </a:ext>
            </a:extLst>
          </p:cNvPr>
          <p:cNvGrpSpPr/>
          <p:nvPr/>
        </p:nvGrpSpPr>
        <p:grpSpPr>
          <a:xfrm>
            <a:off x="5356416" y="219510"/>
            <a:ext cx="1479169" cy="1479169"/>
            <a:chOff x="5356416" y="219510"/>
            <a:chExt cx="1479169" cy="14791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24F5922-0474-3BFB-A71E-CD9400F279A1}"/>
                </a:ext>
              </a:extLst>
            </p:cNvPr>
            <p:cNvSpPr/>
            <p:nvPr/>
          </p:nvSpPr>
          <p:spPr>
            <a:xfrm rot="2700000">
              <a:off x="5356416" y="219510"/>
              <a:ext cx="1479169" cy="1479169"/>
            </a:xfrm>
            <a:prstGeom prst="roundRect">
              <a:avLst>
                <a:gd name="adj" fmla="val 24178"/>
              </a:avLst>
            </a:prstGeom>
            <a:solidFill>
              <a:srgbClr val="A2CEFC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8DF977-1AEF-9075-EB72-54FAFDE06AFB}"/>
                </a:ext>
              </a:extLst>
            </p:cNvPr>
            <p:cNvSpPr/>
            <p:nvPr/>
          </p:nvSpPr>
          <p:spPr>
            <a:xfrm rot="2700000">
              <a:off x="5535098" y="398191"/>
              <a:ext cx="1121804" cy="1121804"/>
            </a:xfrm>
            <a:prstGeom prst="roundRect">
              <a:avLst>
                <a:gd name="adj" fmla="val 24178"/>
              </a:avLst>
            </a:prstGeom>
            <a:solidFill>
              <a:schemeClr val="tx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5E06C2D6-30D8-20AD-CF24-87E0A630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488" y="660581"/>
              <a:ext cx="597024" cy="59702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86847FA-50BF-78DB-EA49-7FB535256218}"/>
              </a:ext>
            </a:extLst>
          </p:cNvPr>
          <p:cNvSpPr txBox="1"/>
          <p:nvPr/>
        </p:nvSpPr>
        <p:spPr>
          <a:xfrm>
            <a:off x="1865975" y="2017177"/>
            <a:ext cx="8452225" cy="830997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472C4"/>
                </a:solidFill>
              </a:rPr>
              <a:t>Radiomic Analysis </a:t>
            </a:r>
            <a:r>
              <a:rPr lang="en-US" sz="2400" dirty="0"/>
              <a:t>is becoming a </a:t>
            </a:r>
            <a:r>
              <a:rPr lang="en-US" sz="2400" b="1" dirty="0">
                <a:solidFill>
                  <a:srgbClr val="4472C4"/>
                </a:solidFill>
              </a:rPr>
              <a:t>standard practice </a:t>
            </a:r>
          </a:p>
          <a:p>
            <a:pPr algn="ctr"/>
            <a:r>
              <a:rPr lang="en-US" sz="2400" dirty="0"/>
              <a:t>in many medical applications</a:t>
            </a:r>
          </a:p>
        </p:txBody>
      </p:sp>
      <p:pic>
        <p:nvPicPr>
          <p:cNvPr id="9" name="Picture 8" descr="A graph of a number of years&#10;&#10;Description automatically generated">
            <a:extLst>
              <a:ext uri="{FF2B5EF4-FFF2-40B4-BE49-F238E27FC236}">
                <a16:creationId xmlns:a16="http://schemas.microsoft.com/office/drawing/2014/main" id="{6737BE89-0C32-D070-415B-BCCD79820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9" y="3116443"/>
            <a:ext cx="4405313" cy="35756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BEBB6-6AD1-517C-14AD-DB55C57AF191}"/>
              </a:ext>
            </a:extLst>
          </p:cNvPr>
          <p:cNvSpPr/>
          <p:nvPr/>
        </p:nvSpPr>
        <p:spPr>
          <a:xfrm>
            <a:off x="1006700" y="3009172"/>
            <a:ext cx="2930549" cy="773906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Number of publications per year since 1967.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5EDBC-65EF-0BA5-3AC7-6FE7019922B5}"/>
              </a:ext>
            </a:extLst>
          </p:cNvPr>
          <p:cNvSpPr txBox="1"/>
          <p:nvPr/>
        </p:nvSpPr>
        <p:spPr>
          <a:xfrm>
            <a:off x="958850" y="3792392"/>
            <a:ext cx="230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Huang et al., </a:t>
            </a:r>
          </a:p>
          <a:p>
            <a:r>
              <a:rPr lang="it-IT" i="1" dirty="0"/>
              <a:t>Nature Reviews</a:t>
            </a:r>
            <a:r>
              <a:rPr lang="it-IT" dirty="0"/>
              <a:t>, </a:t>
            </a:r>
            <a:r>
              <a:rPr lang="it-IT" b="1" dirty="0"/>
              <a:t>2023</a:t>
            </a:r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EC2BDC-64E4-2FC9-87D4-97D938307525}"/>
              </a:ext>
            </a:extLst>
          </p:cNvPr>
          <p:cNvCxnSpPr>
            <a:cxnSpLocks/>
          </p:cNvCxnSpPr>
          <p:nvPr/>
        </p:nvCxnSpPr>
        <p:spPr>
          <a:xfrm>
            <a:off x="2522071" y="744041"/>
            <a:ext cx="1599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38DA73-9FD2-09B6-904F-8DE8A192C759}"/>
              </a:ext>
            </a:extLst>
          </p:cNvPr>
          <p:cNvSpPr/>
          <p:nvPr/>
        </p:nvSpPr>
        <p:spPr>
          <a:xfrm>
            <a:off x="4680229" y="3009172"/>
            <a:ext cx="3059350" cy="3384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A31264-BA33-E9C5-AE48-757ECDFAB3F0}"/>
              </a:ext>
            </a:extLst>
          </p:cNvPr>
          <p:cNvSpPr/>
          <p:nvPr/>
        </p:nvSpPr>
        <p:spPr>
          <a:xfrm>
            <a:off x="8313145" y="3009173"/>
            <a:ext cx="3059350" cy="3384909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51A06A-FBDA-2B01-6096-1D664FAD4CCC}"/>
              </a:ext>
            </a:extLst>
          </p:cNvPr>
          <p:cNvSpPr/>
          <p:nvPr/>
        </p:nvSpPr>
        <p:spPr>
          <a:xfrm>
            <a:off x="7747995" y="4419051"/>
            <a:ext cx="565150" cy="56515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Vs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0BC0E-8C7E-E640-011E-B057FA052C2D}"/>
              </a:ext>
            </a:extLst>
          </p:cNvPr>
          <p:cNvSpPr txBox="1"/>
          <p:nvPr/>
        </p:nvSpPr>
        <p:spPr>
          <a:xfrm>
            <a:off x="4860529" y="3166979"/>
            <a:ext cx="269875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72C4"/>
                </a:solidFill>
              </a:rPr>
              <a:t>Pros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</a:t>
            </a:r>
            <a:r>
              <a:rPr lang="en-US" sz="1800" dirty="0"/>
              <a:t>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Integration with other software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Anatomical image information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Easy extraction of the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9AF83-845E-8FFC-D2ED-1AA94DD58361}"/>
              </a:ext>
            </a:extLst>
          </p:cNvPr>
          <p:cNvSpPr txBox="1"/>
          <p:nvPr/>
        </p:nvSpPr>
        <p:spPr>
          <a:xfrm>
            <a:off x="8477635" y="3166979"/>
            <a:ext cx="28466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Cons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Multi-dimensional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Ill-posed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Large noise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Biases and batch effects in multi-center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Hard interpretation of the results</a:t>
            </a:r>
          </a:p>
        </p:txBody>
      </p:sp>
    </p:spTree>
    <p:extLst>
      <p:ext uri="{BB962C8B-B14F-4D97-AF65-F5344CB8AC3E}">
        <p14:creationId xmlns:p14="http://schemas.microsoft.com/office/powerpoint/2010/main" val="24774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F67A7-6E97-DC34-D350-E2BEF2B55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652" y="106113"/>
            <a:ext cx="7987854" cy="633413"/>
          </a:xfrm>
        </p:spPr>
        <p:txBody>
          <a:bodyPr/>
          <a:lstStyle/>
          <a:p>
            <a:r>
              <a:rPr lang="it-IT" dirty="0"/>
              <a:t>PET/CT </a:t>
            </a:r>
            <a:r>
              <a:rPr lang="it-IT" dirty="0" err="1"/>
              <a:t>Recurrent</a:t>
            </a:r>
            <a:r>
              <a:rPr lang="it-IT" dirty="0"/>
              <a:t> </a:t>
            </a:r>
            <a:r>
              <a:rPr lang="it-IT" dirty="0" err="1">
                <a:solidFill>
                  <a:schemeClr val="tx1"/>
                </a:solidFill>
              </a:rPr>
              <a:t>Rectal</a:t>
            </a:r>
            <a:r>
              <a:rPr lang="it-IT" dirty="0">
                <a:solidFill>
                  <a:schemeClr val="tx1"/>
                </a:solidFill>
              </a:rPr>
              <a:t> Cancer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78A4B2-41EF-D6E5-B2B8-42C44DE46D21}"/>
              </a:ext>
            </a:extLst>
          </p:cNvPr>
          <p:cNvCxnSpPr/>
          <p:nvPr/>
        </p:nvCxnSpPr>
        <p:spPr>
          <a:xfrm>
            <a:off x="620058" y="745876"/>
            <a:ext cx="4876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930593-97DC-C0F6-067B-A720BA821681}"/>
              </a:ext>
            </a:extLst>
          </p:cNvPr>
          <p:cNvCxnSpPr>
            <a:cxnSpLocks/>
          </p:cNvCxnSpPr>
          <p:nvPr/>
        </p:nvCxnSpPr>
        <p:spPr>
          <a:xfrm>
            <a:off x="5496858" y="745876"/>
            <a:ext cx="18123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Hospital with solid fill">
            <a:extLst>
              <a:ext uri="{FF2B5EF4-FFF2-40B4-BE49-F238E27FC236}">
                <a16:creationId xmlns:a16="http://schemas.microsoft.com/office/drawing/2014/main" id="{7E09786C-4318-BAF9-2AA4-A620B493B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789" y="1001316"/>
            <a:ext cx="914400" cy="914400"/>
          </a:xfrm>
          <a:prstGeom prst="rect">
            <a:avLst/>
          </a:prstGeom>
        </p:spPr>
      </p:pic>
      <p:pic>
        <p:nvPicPr>
          <p:cNvPr id="19" name="Graphic 18" descr="Programmer male with solid fill">
            <a:extLst>
              <a:ext uri="{FF2B5EF4-FFF2-40B4-BE49-F238E27FC236}">
                <a16:creationId xmlns:a16="http://schemas.microsoft.com/office/drawing/2014/main" id="{9923E2BA-9F9A-0B99-AEF9-23310F40C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081" y="5460144"/>
            <a:ext cx="914400" cy="914400"/>
          </a:xfrm>
          <a:prstGeom prst="rect">
            <a:avLst/>
          </a:prstGeom>
        </p:spPr>
      </p:pic>
      <p:pic>
        <p:nvPicPr>
          <p:cNvPr id="21" name="Graphic 20" descr="Database with solid fill">
            <a:extLst>
              <a:ext uri="{FF2B5EF4-FFF2-40B4-BE49-F238E27FC236}">
                <a16:creationId xmlns:a16="http://schemas.microsoft.com/office/drawing/2014/main" id="{5A7506A8-89E7-EB25-0450-223184D0D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081" y="4283954"/>
            <a:ext cx="914400" cy="914400"/>
          </a:xfrm>
          <a:prstGeom prst="rect">
            <a:avLst/>
          </a:prstGeom>
        </p:spPr>
      </p:pic>
      <p:pic>
        <p:nvPicPr>
          <p:cNvPr id="23" name="Graphic 22" descr="Inpatient with solid fill">
            <a:extLst>
              <a:ext uri="{FF2B5EF4-FFF2-40B4-BE49-F238E27FC236}">
                <a16:creationId xmlns:a16="http://schemas.microsoft.com/office/drawing/2014/main" id="{19118269-3A9C-8217-6B23-B617E4E49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789" y="2044990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2070CDD-78FE-C5E2-375A-3438E282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9" y="3221180"/>
            <a:ext cx="800984" cy="800984"/>
          </a:xfrm>
          <a:prstGeom prst="rect">
            <a:avLst/>
          </a:prstGeom>
        </p:spPr>
      </p:pic>
      <p:pic>
        <p:nvPicPr>
          <p:cNvPr id="26" name="Picture 25" descr="A close-up of a dog's head&#10;&#10;Description automatically generated">
            <a:extLst>
              <a:ext uri="{FF2B5EF4-FFF2-40B4-BE49-F238E27FC236}">
                <a16:creationId xmlns:a16="http://schemas.microsoft.com/office/drawing/2014/main" id="{C36C19BE-EBED-3302-E3C7-2F96EE7EF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55"/>
          <a:stretch/>
        </p:blipFill>
        <p:spPr>
          <a:xfrm>
            <a:off x="6211770" y="817214"/>
            <a:ext cx="5033533" cy="2932485"/>
          </a:xfrm>
          <a:prstGeom prst="rect">
            <a:avLst/>
          </a:prstGeom>
        </p:spPr>
      </p:pic>
      <p:pic>
        <p:nvPicPr>
          <p:cNvPr id="27" name="Picture 26" descr="A close-up of a dog's head&#10;&#10;Description automatically generated">
            <a:extLst>
              <a:ext uri="{FF2B5EF4-FFF2-40B4-BE49-F238E27FC236}">
                <a16:creationId xmlns:a16="http://schemas.microsoft.com/office/drawing/2014/main" id="{978C8463-9DFD-C386-6EDA-9313D76D0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9" r="-183"/>
          <a:stretch/>
        </p:blipFill>
        <p:spPr>
          <a:xfrm>
            <a:off x="6211769" y="3845681"/>
            <a:ext cx="5033533" cy="29324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63ABAF-D872-926F-35F3-8346A2A75105}"/>
              </a:ext>
            </a:extLst>
          </p:cNvPr>
          <p:cNvSpPr txBox="1"/>
          <p:nvPr/>
        </p:nvSpPr>
        <p:spPr>
          <a:xfrm>
            <a:off x="1333500" y="1135350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 hospital – IRCCS Sant’Orsola – Malpighi Bologna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D58A60-FE34-A6CA-8DC0-A8BE577D6C4D}"/>
              </a:ext>
            </a:extLst>
          </p:cNvPr>
          <p:cNvSpPr txBox="1"/>
          <p:nvPr/>
        </p:nvSpPr>
        <p:spPr>
          <a:xfrm>
            <a:off x="1333500" y="2177504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44 </a:t>
            </a:r>
            <a:r>
              <a:rPr lang="it-IT" dirty="0" err="1">
                <a:solidFill>
                  <a:schemeClr val="bg1"/>
                </a:solidFill>
              </a:rPr>
              <a:t>patients</a:t>
            </a:r>
            <a:r>
              <a:rPr lang="it-IT" dirty="0">
                <a:solidFill>
                  <a:schemeClr val="bg1"/>
                </a:solidFill>
              </a:rPr>
              <a:t> – </a:t>
            </a:r>
            <a:r>
              <a:rPr lang="it-IT" dirty="0" err="1">
                <a:solidFill>
                  <a:schemeClr val="bg1"/>
                </a:solidFill>
              </a:rPr>
              <a:t>radial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resection</a:t>
            </a:r>
            <a:r>
              <a:rPr lang="it-IT" dirty="0">
                <a:solidFill>
                  <a:schemeClr val="bg1"/>
                </a:solidFill>
              </a:rPr>
              <a:t> – </a:t>
            </a:r>
            <a:r>
              <a:rPr lang="it-IT" dirty="0" err="1">
                <a:solidFill>
                  <a:schemeClr val="bg1"/>
                </a:solidFill>
              </a:rPr>
              <a:t>primary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rectal</a:t>
            </a:r>
            <a:r>
              <a:rPr lang="it-IT" dirty="0">
                <a:solidFill>
                  <a:schemeClr val="bg1"/>
                </a:solidFill>
              </a:rPr>
              <a:t> adenocarcinoma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1B0396-7C87-4B5A-E999-F87D7465BE37}"/>
              </a:ext>
            </a:extLst>
          </p:cNvPr>
          <p:cNvSpPr txBox="1"/>
          <p:nvPr/>
        </p:nvSpPr>
        <p:spPr>
          <a:xfrm>
            <a:off x="1333499" y="3298506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PET/CT dataset – </a:t>
            </a:r>
            <a:r>
              <a:rPr lang="it-IT" dirty="0" err="1">
                <a:solidFill>
                  <a:schemeClr val="bg1"/>
                </a:solidFill>
              </a:rPr>
              <a:t>manual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segmentation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lesions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performed</a:t>
            </a:r>
            <a:r>
              <a:rPr lang="it-IT" dirty="0">
                <a:solidFill>
                  <a:schemeClr val="bg1"/>
                </a:solidFill>
              </a:rPr>
              <a:t> by </a:t>
            </a:r>
            <a:r>
              <a:rPr lang="it-IT" dirty="0" err="1">
                <a:solidFill>
                  <a:schemeClr val="bg1"/>
                </a:solidFill>
              </a:rPr>
              <a:t>expert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radiologists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E67A56-6863-F186-766F-6B47B06DB1A8}"/>
              </a:ext>
            </a:extLst>
          </p:cNvPr>
          <p:cNvSpPr txBox="1"/>
          <p:nvPr/>
        </p:nvSpPr>
        <p:spPr>
          <a:xfrm>
            <a:off x="1333499" y="4417988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Full set of </a:t>
            </a:r>
            <a:r>
              <a:rPr lang="it-IT" dirty="0" err="1">
                <a:solidFill>
                  <a:schemeClr val="bg1"/>
                </a:solidFill>
              </a:rPr>
              <a:t>radiomic</a:t>
            </a:r>
            <a:r>
              <a:rPr lang="it-IT" dirty="0">
                <a:solidFill>
                  <a:schemeClr val="bg1"/>
                </a:solidFill>
              </a:rPr>
              <a:t> features – </a:t>
            </a:r>
            <a:r>
              <a:rPr lang="it-IT" dirty="0" err="1">
                <a:solidFill>
                  <a:schemeClr val="bg1"/>
                </a:solidFill>
              </a:rPr>
              <a:t>Original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Wavelet</a:t>
            </a:r>
            <a:r>
              <a:rPr lang="it-IT" dirty="0">
                <a:solidFill>
                  <a:schemeClr val="bg1"/>
                </a:solidFill>
              </a:rPr>
              <a:t>, and </a:t>
            </a:r>
            <a:r>
              <a:rPr lang="it-IT" dirty="0" err="1">
                <a:solidFill>
                  <a:schemeClr val="bg1"/>
                </a:solidFill>
              </a:rPr>
              <a:t>LoG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8D2971-9ED0-8B5A-CECB-7EC6A5EB08A9}"/>
              </a:ext>
            </a:extLst>
          </p:cNvPr>
          <p:cNvSpPr txBox="1"/>
          <p:nvPr/>
        </p:nvSpPr>
        <p:spPr>
          <a:xfrm>
            <a:off x="1333499" y="5594178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Classification</a:t>
            </a:r>
            <a:r>
              <a:rPr lang="it-IT" dirty="0">
                <a:solidFill>
                  <a:schemeClr val="bg1"/>
                </a:solidFill>
              </a:rPr>
              <a:t> pipeline – </a:t>
            </a:r>
            <a:r>
              <a:rPr lang="it-IT" dirty="0" err="1">
                <a:solidFill>
                  <a:schemeClr val="bg1"/>
                </a:solidFill>
              </a:rPr>
              <a:t>Locally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Recurrent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Rectal</a:t>
            </a:r>
            <a:r>
              <a:rPr lang="it-IT" dirty="0">
                <a:solidFill>
                  <a:schemeClr val="bg1"/>
                </a:solidFill>
              </a:rPr>
              <a:t> Cancer (LRRC) vs NO LRRC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3C316D-4639-418C-D6B8-9FD0F3CC4988}"/>
              </a:ext>
            </a:extLst>
          </p:cNvPr>
          <p:cNvSpPr txBox="1">
            <a:spLocks/>
          </p:cNvSpPr>
          <p:nvPr/>
        </p:nvSpPr>
        <p:spPr>
          <a:xfrm>
            <a:off x="265652" y="106113"/>
            <a:ext cx="5830348" cy="63341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00" dirty="0"/>
              <a:t>PET/CT LRRC - </a:t>
            </a:r>
            <a:r>
              <a:rPr lang="it-IT" sz="4000" dirty="0" err="1"/>
              <a:t>DNetPRO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24A11D-685B-99C9-9341-C8E11B15CA98}"/>
              </a:ext>
            </a:extLst>
          </p:cNvPr>
          <p:cNvCxnSpPr>
            <a:cxnSpLocks/>
          </p:cNvCxnSpPr>
          <p:nvPr/>
        </p:nvCxnSpPr>
        <p:spPr>
          <a:xfrm>
            <a:off x="638175" y="739526"/>
            <a:ext cx="4295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different colored objects&#10;&#10;Description automatically generated">
            <a:extLst>
              <a:ext uri="{FF2B5EF4-FFF2-40B4-BE49-F238E27FC236}">
                <a16:creationId xmlns:a16="http://schemas.microsoft.com/office/drawing/2014/main" id="{EFB8BC26-B53D-F1D0-3F1F-D372F8EC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2" y="1497631"/>
            <a:ext cx="9967915" cy="1931369"/>
          </a:xfrm>
          <a:prstGeom prst="rect">
            <a:avLst/>
          </a:prstGeom>
        </p:spPr>
      </p:pic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C2F6654C-65E6-185F-D9AC-C12E7186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8"/>
          <a:stretch/>
        </p:blipFill>
        <p:spPr>
          <a:xfrm>
            <a:off x="2571749" y="3557956"/>
            <a:ext cx="7048500" cy="3193931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2EC9959D-4AE3-6818-F818-40635D5DD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4" r="42027" b="370"/>
          <a:stretch/>
        </p:blipFill>
        <p:spPr>
          <a:xfrm>
            <a:off x="6476999" y="5704505"/>
            <a:ext cx="4086225" cy="6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C58FC1-2476-11EC-39C4-CDA70792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21" r="10367"/>
          <a:stretch/>
        </p:blipFill>
        <p:spPr>
          <a:xfrm>
            <a:off x="3516945" y="1973014"/>
            <a:ext cx="7513005" cy="22431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3C316D-4639-418C-D6B8-9FD0F3CC4988}"/>
              </a:ext>
            </a:extLst>
          </p:cNvPr>
          <p:cNvSpPr txBox="1">
            <a:spLocks/>
          </p:cNvSpPr>
          <p:nvPr/>
        </p:nvSpPr>
        <p:spPr>
          <a:xfrm>
            <a:off x="265652" y="106113"/>
            <a:ext cx="5830348" cy="63341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00" dirty="0"/>
              <a:t>PET/CT LRRC - </a:t>
            </a:r>
            <a:r>
              <a:rPr lang="it-IT" sz="4000" dirty="0" err="1"/>
              <a:t>DNetPRO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24A11D-685B-99C9-9341-C8E11B15CA98}"/>
              </a:ext>
            </a:extLst>
          </p:cNvPr>
          <p:cNvCxnSpPr>
            <a:cxnSpLocks/>
          </p:cNvCxnSpPr>
          <p:nvPr/>
        </p:nvCxnSpPr>
        <p:spPr>
          <a:xfrm>
            <a:off x="638175" y="739526"/>
            <a:ext cx="4295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DFAB7BE-CD30-8DF0-3CCF-8D6FE5429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41"/>
          <a:stretch/>
        </p:blipFill>
        <p:spPr>
          <a:xfrm>
            <a:off x="78420" y="1333498"/>
            <a:ext cx="3960180" cy="2420371"/>
          </a:xfrm>
          <a:prstGeom prst="rect">
            <a:avLst/>
          </a:prstGeom>
        </p:spPr>
      </p:pic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B441026-C878-4DFA-B204-CA7503B5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/>
          <a:stretch/>
        </p:blipFill>
        <p:spPr>
          <a:xfrm>
            <a:off x="0" y="3957122"/>
            <a:ext cx="4078920" cy="2420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0779A-C5D7-E347-90B1-F1D8163D2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7" r="2785"/>
          <a:stretch/>
        </p:blipFill>
        <p:spPr>
          <a:xfrm>
            <a:off x="4078920" y="3875347"/>
            <a:ext cx="7096125" cy="2243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47D232-0661-40A1-EC19-1B38FEC18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69" y="1397516"/>
            <a:ext cx="5624452" cy="70955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1B8EE2-AEC4-49A8-47D3-283F93388231}"/>
              </a:ext>
            </a:extLst>
          </p:cNvPr>
          <p:cNvSpPr/>
          <p:nvPr/>
        </p:nvSpPr>
        <p:spPr>
          <a:xfrm rot="857305">
            <a:off x="8475566" y="1080809"/>
            <a:ext cx="2606441" cy="6334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Under Review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071823-51B6-3AA4-A550-86EB5D116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652" y="106113"/>
            <a:ext cx="5830348" cy="633413"/>
          </a:xfrm>
        </p:spPr>
        <p:txBody>
          <a:bodyPr/>
          <a:lstStyle/>
          <a:p>
            <a:r>
              <a:rPr lang="it-IT" dirty="0"/>
              <a:t>MRI </a:t>
            </a:r>
            <a:r>
              <a:rPr lang="it-IT" dirty="0" err="1">
                <a:solidFill>
                  <a:schemeClr val="tx1"/>
                </a:solidFill>
              </a:rPr>
              <a:t>Sinonasal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tumors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BD2FC4-8F73-124D-9B1E-4C39BC11C362}"/>
              </a:ext>
            </a:extLst>
          </p:cNvPr>
          <p:cNvCxnSpPr>
            <a:cxnSpLocks/>
          </p:cNvCxnSpPr>
          <p:nvPr/>
        </p:nvCxnSpPr>
        <p:spPr>
          <a:xfrm>
            <a:off x="638175" y="745876"/>
            <a:ext cx="4467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Hospital with solid fill">
            <a:extLst>
              <a:ext uri="{FF2B5EF4-FFF2-40B4-BE49-F238E27FC236}">
                <a16:creationId xmlns:a16="http://schemas.microsoft.com/office/drawing/2014/main" id="{7E09786C-4318-BAF9-2AA4-A620B493B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6239" y="896541"/>
            <a:ext cx="914400" cy="914400"/>
          </a:xfrm>
          <a:prstGeom prst="rect">
            <a:avLst/>
          </a:prstGeom>
        </p:spPr>
      </p:pic>
      <p:pic>
        <p:nvPicPr>
          <p:cNvPr id="19" name="Graphic 18" descr="Programmer male with solid fill">
            <a:extLst>
              <a:ext uri="{FF2B5EF4-FFF2-40B4-BE49-F238E27FC236}">
                <a16:creationId xmlns:a16="http://schemas.microsoft.com/office/drawing/2014/main" id="{9923E2BA-9F9A-0B99-AEF9-23310F40C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9531" y="5355369"/>
            <a:ext cx="914400" cy="914400"/>
          </a:xfrm>
          <a:prstGeom prst="rect">
            <a:avLst/>
          </a:prstGeom>
        </p:spPr>
      </p:pic>
      <p:pic>
        <p:nvPicPr>
          <p:cNvPr id="21" name="Graphic 20" descr="Database with solid fill">
            <a:extLst>
              <a:ext uri="{FF2B5EF4-FFF2-40B4-BE49-F238E27FC236}">
                <a16:creationId xmlns:a16="http://schemas.microsoft.com/office/drawing/2014/main" id="{5A7506A8-89E7-EB25-0450-223184D0D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9531" y="4179179"/>
            <a:ext cx="914400" cy="914400"/>
          </a:xfrm>
          <a:prstGeom prst="rect">
            <a:avLst/>
          </a:prstGeom>
        </p:spPr>
      </p:pic>
      <p:pic>
        <p:nvPicPr>
          <p:cNvPr id="23" name="Graphic 22" descr="Inpatient with solid fill">
            <a:extLst>
              <a:ext uri="{FF2B5EF4-FFF2-40B4-BE49-F238E27FC236}">
                <a16:creationId xmlns:a16="http://schemas.microsoft.com/office/drawing/2014/main" id="{19118269-3A9C-8217-6B23-B617E4E49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6239" y="1940215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B2070CDD-78FE-C5E2-375A-3438E282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39" y="3116405"/>
            <a:ext cx="800984" cy="800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4DD344-330E-1098-86BC-66F97651920F}"/>
              </a:ext>
            </a:extLst>
          </p:cNvPr>
          <p:cNvSpPr txBox="1"/>
          <p:nvPr/>
        </p:nvSpPr>
        <p:spPr>
          <a:xfrm>
            <a:off x="7813931" y="1164610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 hospitals – Como &amp; Varese centres</a:t>
            </a:r>
          </a:p>
          <a:p>
            <a:r>
              <a:rPr lang="it-IT" b="1" dirty="0">
                <a:solidFill>
                  <a:schemeClr val="bg1"/>
                </a:solidFill>
              </a:rPr>
              <a:t>New </a:t>
            </a:r>
            <a:r>
              <a:rPr lang="it-IT" b="1" dirty="0" err="1">
                <a:solidFill>
                  <a:schemeClr val="bg1"/>
                </a:solidFill>
              </a:rPr>
              <a:t>collaborations</a:t>
            </a:r>
            <a:r>
              <a:rPr lang="it-IT" dirty="0">
                <a:solidFill>
                  <a:schemeClr val="bg1"/>
                </a:solidFill>
              </a:rPr>
              <a:t> !! (*)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C88666-5454-35EA-DA44-CBBEFB49C9B0}"/>
              </a:ext>
            </a:extLst>
          </p:cNvPr>
          <p:cNvSpPr txBox="1"/>
          <p:nvPr/>
        </p:nvSpPr>
        <p:spPr>
          <a:xfrm>
            <a:off x="7813929" y="2062180"/>
            <a:ext cx="4276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145 </a:t>
            </a:r>
            <a:r>
              <a:rPr lang="it-IT" dirty="0" err="1">
                <a:solidFill>
                  <a:schemeClr val="bg1"/>
                </a:solidFill>
              </a:rPr>
              <a:t>patients</a:t>
            </a:r>
            <a:r>
              <a:rPr lang="it-IT" dirty="0">
                <a:solidFill>
                  <a:schemeClr val="bg1"/>
                </a:solidFill>
              </a:rPr>
              <a:t> – </a:t>
            </a:r>
            <a:r>
              <a:rPr lang="it-IT" dirty="0" err="1">
                <a:solidFill>
                  <a:schemeClr val="bg1"/>
                </a:solidFill>
              </a:rPr>
              <a:t>sinonasal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tumor</a:t>
            </a:r>
            <a:r>
              <a:rPr lang="it-IT" dirty="0">
                <a:solidFill>
                  <a:schemeClr val="bg1"/>
                </a:solidFill>
              </a:rPr>
              <a:t> – multiple </a:t>
            </a:r>
            <a:r>
              <a:rPr lang="it-IT" dirty="0" err="1">
                <a:solidFill>
                  <a:schemeClr val="bg1"/>
                </a:solidFill>
              </a:rPr>
              <a:t>tumor</a:t>
            </a:r>
            <a:r>
              <a:rPr lang="it-IT" dirty="0">
                <a:solidFill>
                  <a:schemeClr val="bg1"/>
                </a:solidFill>
              </a:rPr>
              <a:t> classes </a:t>
            </a:r>
            <a:r>
              <a:rPr lang="it-IT" dirty="0" err="1">
                <a:solidFill>
                  <a:schemeClr val="bg1"/>
                </a:solidFill>
              </a:rPr>
              <a:t>grouped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Malignant</a:t>
            </a:r>
            <a:r>
              <a:rPr lang="it-IT" dirty="0">
                <a:solidFill>
                  <a:schemeClr val="bg1"/>
                </a:solidFill>
              </a:rPr>
              <a:t> vs </a:t>
            </a:r>
            <a:r>
              <a:rPr lang="it-IT" dirty="0" err="1">
                <a:solidFill>
                  <a:schemeClr val="bg1"/>
                </a:solidFill>
              </a:rPr>
              <a:t>Benign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9859C-7084-D7FD-6F3F-4E3E19D5AD0C}"/>
              </a:ext>
            </a:extLst>
          </p:cNvPr>
          <p:cNvSpPr txBox="1"/>
          <p:nvPr/>
        </p:nvSpPr>
        <p:spPr>
          <a:xfrm>
            <a:off x="7813930" y="3266902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T1w &amp; T2w – </a:t>
            </a:r>
            <a:r>
              <a:rPr lang="it-IT" dirty="0" err="1">
                <a:solidFill>
                  <a:schemeClr val="bg1"/>
                </a:solidFill>
              </a:rPr>
              <a:t>manual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segmentation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lesions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performed</a:t>
            </a:r>
            <a:r>
              <a:rPr lang="it-IT" dirty="0">
                <a:solidFill>
                  <a:schemeClr val="bg1"/>
                </a:solidFill>
              </a:rPr>
              <a:t> by </a:t>
            </a:r>
            <a:r>
              <a:rPr lang="it-IT" dirty="0" err="1">
                <a:solidFill>
                  <a:schemeClr val="bg1"/>
                </a:solidFill>
              </a:rPr>
              <a:t>expert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radiologists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8248D9-5189-0DDA-BDF3-9DE4478C1699}"/>
              </a:ext>
            </a:extLst>
          </p:cNvPr>
          <p:cNvSpPr txBox="1"/>
          <p:nvPr/>
        </p:nvSpPr>
        <p:spPr>
          <a:xfrm>
            <a:off x="7813930" y="4331115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Full set of </a:t>
            </a:r>
            <a:r>
              <a:rPr lang="it-IT" dirty="0" err="1">
                <a:solidFill>
                  <a:schemeClr val="bg1"/>
                </a:solidFill>
              </a:rPr>
              <a:t>radiomic</a:t>
            </a:r>
            <a:r>
              <a:rPr lang="it-IT" dirty="0">
                <a:solidFill>
                  <a:schemeClr val="bg1"/>
                </a:solidFill>
              </a:rPr>
              <a:t> features – </a:t>
            </a:r>
            <a:r>
              <a:rPr lang="it-IT" dirty="0" err="1">
                <a:solidFill>
                  <a:schemeClr val="bg1"/>
                </a:solidFill>
              </a:rPr>
              <a:t>Original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Wavelet</a:t>
            </a:r>
            <a:r>
              <a:rPr lang="it-IT" dirty="0">
                <a:solidFill>
                  <a:schemeClr val="bg1"/>
                </a:solidFill>
              </a:rPr>
              <a:t>, and </a:t>
            </a:r>
            <a:r>
              <a:rPr lang="it-IT" dirty="0" err="1">
                <a:solidFill>
                  <a:schemeClr val="bg1"/>
                </a:solidFill>
              </a:rPr>
              <a:t>LoG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4B0FA-3819-49A8-CDC8-5971E748E635}"/>
              </a:ext>
            </a:extLst>
          </p:cNvPr>
          <p:cNvSpPr txBox="1"/>
          <p:nvPr/>
        </p:nvSpPr>
        <p:spPr>
          <a:xfrm>
            <a:off x="7813930" y="5511461"/>
            <a:ext cx="427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Classification</a:t>
            </a:r>
            <a:r>
              <a:rPr lang="it-IT" dirty="0">
                <a:solidFill>
                  <a:schemeClr val="bg1"/>
                </a:solidFill>
              </a:rPr>
              <a:t> pipeline – </a:t>
            </a:r>
            <a:r>
              <a:rPr lang="it-IT" dirty="0" err="1">
                <a:solidFill>
                  <a:schemeClr val="bg1"/>
                </a:solidFill>
              </a:rPr>
              <a:t>Malignant</a:t>
            </a:r>
            <a:r>
              <a:rPr lang="it-IT" dirty="0">
                <a:solidFill>
                  <a:schemeClr val="bg1"/>
                </a:solidFill>
              </a:rPr>
              <a:t> vs </a:t>
            </a:r>
            <a:r>
              <a:rPr lang="it-IT" dirty="0" err="1">
                <a:solidFill>
                  <a:schemeClr val="bg1"/>
                </a:solidFill>
              </a:rPr>
              <a:t>Benign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Tumors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B79186-A9CC-9D84-7C75-73F2F561D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76" y="998099"/>
            <a:ext cx="5816643" cy="31347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C75A661-383A-90C1-F428-2378C04B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" y="4391420"/>
            <a:ext cx="6051830" cy="22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A2A4D2-7ED6-B6A5-4057-8794B260A32F}"/>
              </a:ext>
            </a:extLst>
          </p:cNvPr>
          <p:cNvSpPr txBox="1"/>
          <p:nvPr/>
        </p:nvSpPr>
        <p:spPr>
          <a:xfrm>
            <a:off x="9758578" y="6313884"/>
            <a:ext cx="2409186" cy="523220"/>
          </a:xfrm>
          <a:prstGeom prst="rect">
            <a:avLst/>
          </a:prstGeom>
          <a:solidFill>
            <a:srgbClr val="DEEBF7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44546A"/>
                </a:solidFill>
              </a:rPr>
              <a:t>* Ospedale Sant’Anna – Como</a:t>
            </a:r>
          </a:p>
          <a:p>
            <a:r>
              <a:rPr lang="it-IT" sz="1400" dirty="0">
                <a:solidFill>
                  <a:srgbClr val="44546A"/>
                </a:solidFill>
              </a:rPr>
              <a:t>   Ospedale di Circolo – Varese </a:t>
            </a:r>
            <a:endParaRPr lang="en-US" sz="14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3C316D-4639-418C-D6B8-9FD0F3CC4988}"/>
              </a:ext>
            </a:extLst>
          </p:cNvPr>
          <p:cNvSpPr txBox="1">
            <a:spLocks/>
          </p:cNvSpPr>
          <p:nvPr/>
        </p:nvSpPr>
        <p:spPr>
          <a:xfrm>
            <a:off x="265652" y="106113"/>
            <a:ext cx="6020848" cy="63341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000" dirty="0" err="1"/>
              <a:t>Sinonasal</a:t>
            </a:r>
            <a:r>
              <a:rPr lang="it-IT" sz="4000" dirty="0"/>
              <a:t> MRI - </a:t>
            </a:r>
            <a:r>
              <a:rPr lang="it-IT" sz="4000" dirty="0" err="1"/>
              <a:t>DNetPRO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24A11D-685B-99C9-9341-C8E11B15CA98}"/>
              </a:ext>
            </a:extLst>
          </p:cNvPr>
          <p:cNvCxnSpPr>
            <a:cxnSpLocks/>
          </p:cNvCxnSpPr>
          <p:nvPr/>
        </p:nvCxnSpPr>
        <p:spPr>
          <a:xfrm>
            <a:off x="638175" y="739526"/>
            <a:ext cx="46386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06DE1D-FA38-FFAC-46E1-E7CCB13CF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/>
          <a:stretch/>
        </p:blipFill>
        <p:spPr bwMode="auto">
          <a:xfrm>
            <a:off x="374649" y="832411"/>
            <a:ext cx="5022851" cy="59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4E6FAE8C-4F5D-BCAB-F15E-421431AA0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33" y="2520951"/>
            <a:ext cx="7150983" cy="2628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7E924A-13AF-9954-F6D8-C44A44D33825}"/>
              </a:ext>
            </a:extLst>
          </p:cNvPr>
          <p:cNvSpPr/>
          <p:nvPr/>
        </p:nvSpPr>
        <p:spPr>
          <a:xfrm rot="857305">
            <a:off x="7914245" y="1557986"/>
            <a:ext cx="3180000" cy="6334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Preliminary </a:t>
            </a:r>
            <a:r>
              <a:rPr lang="it-IT" sz="2800" b="1" dirty="0" err="1">
                <a:solidFill>
                  <a:schemeClr val="tx1"/>
                </a:solidFill>
              </a:rPr>
              <a:t>Results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3C848F-A598-95A5-F6E9-9D1D6CFB31F3}"/>
              </a:ext>
            </a:extLst>
          </p:cNvPr>
          <p:cNvSpPr/>
          <p:nvPr/>
        </p:nvSpPr>
        <p:spPr>
          <a:xfrm>
            <a:off x="1113056" y="2089432"/>
            <a:ext cx="8128000" cy="4051018"/>
          </a:xfrm>
          <a:prstGeom prst="roundRect">
            <a:avLst>
              <a:gd name="adj" fmla="val 74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3BCD6B-26AC-3F5E-D45C-DFCDDA6B7616}"/>
              </a:ext>
            </a:extLst>
          </p:cNvPr>
          <p:cNvGrpSpPr/>
          <p:nvPr/>
        </p:nvGrpSpPr>
        <p:grpSpPr>
          <a:xfrm>
            <a:off x="10046895" y="2918737"/>
            <a:ext cx="1479169" cy="1479169"/>
            <a:chOff x="8829416" y="206810"/>
            <a:chExt cx="1479169" cy="14791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5AADFA5-9ACA-C8F3-97D5-E476E88FE19A}"/>
                </a:ext>
              </a:extLst>
            </p:cNvPr>
            <p:cNvSpPr/>
            <p:nvPr/>
          </p:nvSpPr>
          <p:spPr>
            <a:xfrm rot="2700000">
              <a:off x="8829416" y="206810"/>
              <a:ext cx="1479169" cy="1479169"/>
            </a:xfrm>
            <a:prstGeom prst="roundRect">
              <a:avLst>
                <a:gd name="adj" fmla="val 24178"/>
              </a:avLst>
            </a:prstGeom>
            <a:solidFill>
              <a:srgbClr val="44546A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46D8CFA-31B7-426D-14E1-0BF055B34FC6}"/>
                </a:ext>
              </a:extLst>
            </p:cNvPr>
            <p:cNvSpPr/>
            <p:nvPr/>
          </p:nvSpPr>
          <p:spPr>
            <a:xfrm rot="2700000">
              <a:off x="9008098" y="385491"/>
              <a:ext cx="1121804" cy="1121804"/>
            </a:xfrm>
            <a:prstGeom prst="roundRect">
              <a:avLst>
                <a:gd name="adj" fmla="val 24178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080C0E-BD09-3226-6628-87D60C618BCA}"/>
              </a:ext>
            </a:extLst>
          </p:cNvPr>
          <p:cNvSpPr txBox="1"/>
          <p:nvPr/>
        </p:nvSpPr>
        <p:spPr>
          <a:xfrm>
            <a:off x="9740547" y="4616384"/>
            <a:ext cx="2091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https://github.com/Nico-Curti</a:t>
            </a:r>
            <a:endParaRPr lang="en-US" sz="1200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6156B2-E83F-4A08-A350-86320CF48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440" y="3162401"/>
            <a:ext cx="950075" cy="950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6FE33-E9FC-A072-6E20-F7231A705C7C}"/>
              </a:ext>
            </a:extLst>
          </p:cNvPr>
          <p:cNvSpPr txBox="1"/>
          <p:nvPr/>
        </p:nvSpPr>
        <p:spPr>
          <a:xfrm>
            <a:off x="1331125" y="2211871"/>
            <a:ext cx="7707729" cy="357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Preliminary Results &amp; Conclusions</a:t>
            </a:r>
          </a:p>
          <a:p>
            <a:endParaRPr lang="en-US" sz="16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/>
              <a:t>DNetPRO</a:t>
            </a:r>
            <a:r>
              <a:rPr lang="en-US" b="1" dirty="0"/>
              <a:t> </a:t>
            </a:r>
            <a:r>
              <a:rPr lang="en-US" dirty="0"/>
              <a:t>as </a:t>
            </a:r>
            <a:r>
              <a:rPr lang="en-US" b="1" dirty="0"/>
              <a:t>Novel</a:t>
            </a:r>
            <a:r>
              <a:rPr lang="en-US" dirty="0"/>
              <a:t> approach to feature selection in AIM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Publicly</a:t>
            </a:r>
            <a:r>
              <a:rPr lang="en-US" dirty="0"/>
              <a:t> </a:t>
            </a:r>
            <a:r>
              <a:rPr lang="en-US" b="1" dirty="0"/>
              <a:t>available</a:t>
            </a:r>
            <a:r>
              <a:rPr lang="en-US" dirty="0"/>
              <a:t> code in multiple languages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Applicability to different kind of samples (</a:t>
            </a:r>
            <a:r>
              <a:rPr lang="en-US" b="1" dirty="0"/>
              <a:t>new in Radiomics</a:t>
            </a:r>
            <a:r>
              <a:rPr lang="en-US" dirty="0"/>
              <a:t>!)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Computationally efficient on ill-posed like problems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Possibility to extract multiple (or just one) signatures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Easy Explainability</a:t>
            </a:r>
            <a:r>
              <a:rPr lang="en-US" dirty="0"/>
              <a:t> of the results for biomedical (and clinical) 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are currently developing </a:t>
            </a:r>
            <a:r>
              <a:rPr lang="en-US" b="1" dirty="0"/>
              <a:t>web (server) interface</a:t>
            </a:r>
            <a:r>
              <a:rPr lang="en-US" dirty="0"/>
              <a:t> for public usages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FCAF063-92CD-168C-AF42-8482A6AFE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29" y="2139438"/>
            <a:ext cx="318950" cy="358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7B6A8-8A48-194E-DD57-3E8788095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72" y="2139438"/>
            <a:ext cx="400082" cy="4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4A4BD5-0E54-2E5C-E3A1-9E7D847A851A}"/>
              </a:ext>
            </a:extLst>
          </p:cNvPr>
          <p:cNvSpPr txBox="1"/>
          <p:nvPr/>
        </p:nvSpPr>
        <p:spPr>
          <a:xfrm>
            <a:off x="-1" y="1209"/>
            <a:ext cx="367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– AIM 2024 • Bari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930D2-DFC1-23F7-8D4D-268DBCBBACA3}"/>
              </a:ext>
            </a:extLst>
          </p:cNvPr>
          <p:cNvSpPr txBox="1"/>
          <p:nvPr/>
        </p:nvSpPr>
        <p:spPr>
          <a:xfrm>
            <a:off x="3885245" y="2188982"/>
            <a:ext cx="442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Nico Curti</a:t>
            </a:r>
            <a:r>
              <a:rPr lang="it-IT" dirty="0">
                <a:solidFill>
                  <a:schemeClr val="bg1"/>
                </a:solidFill>
              </a:rPr>
              <a:t>, Sara Dalmonte, Riccardo Biondi,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Daniel Remondini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0C13C-725F-34D5-7416-0F5D87CDAE81}"/>
              </a:ext>
            </a:extLst>
          </p:cNvPr>
          <p:cNvSpPr txBox="1"/>
          <p:nvPr/>
        </p:nvSpPr>
        <p:spPr>
          <a:xfrm>
            <a:off x="10264980" y="806161"/>
            <a:ext cx="163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+39 333 9979399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BD8E1-4DB0-C30E-4592-E1FD0DB5B818}"/>
              </a:ext>
            </a:extLst>
          </p:cNvPr>
          <p:cNvSpPr txBox="1"/>
          <p:nvPr/>
        </p:nvSpPr>
        <p:spPr>
          <a:xfrm>
            <a:off x="10264980" y="1266543"/>
            <a:ext cx="16352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solidFill>
                  <a:schemeClr val="bg1"/>
                </a:solidFill>
              </a:rPr>
              <a:t>nico.curti2@unibo.it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A875C-00DF-ABA1-50C6-DB33EAA40239}"/>
              </a:ext>
            </a:extLst>
          </p:cNvPr>
          <p:cNvSpPr txBox="1"/>
          <p:nvPr/>
        </p:nvSpPr>
        <p:spPr>
          <a:xfrm>
            <a:off x="10233757" y="1610879"/>
            <a:ext cx="1888969" cy="48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900" dirty="0">
                <a:solidFill>
                  <a:schemeClr val="bg1"/>
                </a:solidFill>
              </a:rPr>
              <a:t>https://github.com/Nico-Curti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</a:rPr>
              <a:t>www.unibo.it/sitoweb/nico.curti2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64E21-7262-A9D1-9AE6-03FD03ED103D}"/>
              </a:ext>
            </a:extLst>
          </p:cNvPr>
          <p:cNvSpPr txBox="1"/>
          <p:nvPr/>
        </p:nvSpPr>
        <p:spPr>
          <a:xfrm>
            <a:off x="0" y="6487459"/>
            <a:ext cx="522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Dept. of Physics and Astronomy, University of Bologna</a:t>
            </a:r>
          </a:p>
        </p:txBody>
      </p:sp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B7B6DED2-A3DC-CD3D-C55D-25983F48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5011" r="5730" b="29935"/>
          <a:stretch/>
        </p:blipFill>
        <p:spPr>
          <a:xfrm>
            <a:off x="804383" y="316064"/>
            <a:ext cx="1044164" cy="536080"/>
          </a:xfrm>
          <a:prstGeom prst="rect">
            <a:avLst/>
          </a:prstGeom>
        </p:spPr>
      </p:pic>
      <p:pic>
        <p:nvPicPr>
          <p:cNvPr id="17" name="Picture 1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1B0942C-F9FF-73FA-387B-85BDBE0AB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" y="316064"/>
            <a:ext cx="665832" cy="5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54DC5E-5054-B865-CC1B-A37594A89DD1}"/>
              </a:ext>
            </a:extLst>
          </p:cNvPr>
          <p:cNvGrpSpPr/>
          <p:nvPr/>
        </p:nvGrpSpPr>
        <p:grpSpPr>
          <a:xfrm>
            <a:off x="7162799" y="2299970"/>
            <a:ext cx="4756150" cy="2343150"/>
            <a:chOff x="7270750" y="3098800"/>
            <a:chExt cx="4756150" cy="23431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C713D2-016B-4F8B-CDB1-357FA2E4EB24}"/>
                </a:ext>
              </a:extLst>
            </p:cNvPr>
            <p:cNvSpPr/>
            <p:nvPr/>
          </p:nvSpPr>
          <p:spPr>
            <a:xfrm>
              <a:off x="7270750" y="3098800"/>
              <a:ext cx="4756150" cy="2343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09704C52-9B48-D9AC-D377-CD4B3CB6E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349" y="3121657"/>
              <a:ext cx="4736602" cy="231648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0E15D9-C92D-EDD3-22F5-17503D271ED3}"/>
              </a:ext>
            </a:extLst>
          </p:cNvPr>
          <p:cNvSpPr txBox="1"/>
          <p:nvPr/>
        </p:nvSpPr>
        <p:spPr>
          <a:xfrm>
            <a:off x="7557869" y="4678001"/>
            <a:ext cx="4120155" cy="1061829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050" dirty="0"/>
              <a:t>Methods that select variables for multi-dimensional signatures based on single-variable performance can have limits in predicting higher-dimensional signature performance. As shown in the Fig. a, in which both variables taken singularly perform poorly, but their performance becomes optimal in a 2-dimensional combination, in terms of linear separation of the two classes.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F4489-2C11-4E6F-6D14-13EEEA367283}"/>
              </a:ext>
            </a:extLst>
          </p:cNvPr>
          <p:cNvSpPr txBox="1"/>
          <p:nvPr/>
        </p:nvSpPr>
        <p:spPr>
          <a:xfrm>
            <a:off x="609600" y="2750724"/>
            <a:ext cx="6388916" cy="3631763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70C0"/>
                </a:solidFill>
              </a:rPr>
              <a:t>High-throughput</a:t>
            </a:r>
            <a:r>
              <a:rPr lang="en-US" sz="2000" dirty="0"/>
              <a:t> data (10</a:t>
            </a:r>
            <a:r>
              <a:rPr lang="en-US" sz="2000" baseline="30000" dirty="0"/>
              <a:t>3</a:t>
            </a:r>
            <a:r>
              <a:rPr lang="en-US" sz="2000" dirty="0"/>
              <a:t> – 10</a:t>
            </a:r>
            <a:r>
              <a:rPr lang="en-US" sz="2000" baseline="30000" dirty="0"/>
              <a:t>5</a:t>
            </a:r>
            <a:r>
              <a:rPr lang="en-US" sz="2000" dirty="0"/>
              <a:t> variables)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Looking for </a:t>
            </a:r>
            <a:r>
              <a:rPr lang="en-US" sz="2000" b="1" u="sng" dirty="0">
                <a:solidFill>
                  <a:srgbClr val="0070C0"/>
                </a:solidFill>
              </a:rPr>
              <a:t>low</a:t>
            </a:r>
            <a:r>
              <a:rPr lang="en-US" sz="2000" dirty="0"/>
              <a:t>-dimensional set of observables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Gene</a:t>
            </a:r>
            <a:r>
              <a:rPr lang="en-US" sz="2000" dirty="0"/>
              <a:t> or </a:t>
            </a:r>
            <a:r>
              <a:rPr lang="en-US" sz="2000" b="1" dirty="0">
                <a:solidFill>
                  <a:srgbClr val="0070C0"/>
                </a:solidFill>
              </a:rPr>
              <a:t>Protein</a:t>
            </a:r>
            <a:r>
              <a:rPr lang="en-US" sz="2000" dirty="0"/>
              <a:t> expression by an </a:t>
            </a:r>
            <a:r>
              <a:rPr lang="en-US" sz="2000" b="1" u="sng" dirty="0">
                <a:solidFill>
                  <a:srgbClr val="0070C0"/>
                </a:solidFill>
              </a:rPr>
              <a:t>up/down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regulation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Features selection is a </a:t>
            </a:r>
            <a:r>
              <a:rPr lang="en-US" sz="2000" b="1" u="sng" dirty="0">
                <a:solidFill>
                  <a:srgbClr val="0070C0"/>
                </a:solidFill>
              </a:rPr>
              <a:t>critical</a:t>
            </a:r>
            <a:r>
              <a:rPr lang="en-US" sz="2000" dirty="0"/>
              <a:t> step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Exploration of all feature space is an </a:t>
            </a:r>
            <a:r>
              <a:rPr lang="en-US" sz="2000" b="1" u="sng" dirty="0">
                <a:solidFill>
                  <a:srgbClr val="0070C0"/>
                </a:solidFill>
              </a:rPr>
              <a:t>NP-hard</a:t>
            </a:r>
            <a:r>
              <a:rPr lang="en-US" sz="2000" dirty="0"/>
              <a:t> problem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70C0"/>
                </a:solidFill>
              </a:rPr>
              <a:t>Few samples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available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70C0"/>
                </a:solidFill>
              </a:rPr>
              <a:t>Ill-posed</a:t>
            </a:r>
            <a:r>
              <a:rPr lang="en-US" sz="2000" dirty="0"/>
              <a:t>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86E9F-AA33-41CB-32D6-8A33E574DBFC}"/>
              </a:ext>
            </a:extLst>
          </p:cNvPr>
          <p:cNvSpPr txBox="1"/>
          <p:nvPr/>
        </p:nvSpPr>
        <p:spPr>
          <a:xfrm>
            <a:off x="228600" y="381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Big </a:t>
            </a:r>
            <a:r>
              <a:rPr lang="en-US" sz="4400" dirty="0" err="1">
                <a:solidFill>
                  <a:schemeClr val="bg1"/>
                </a:solidFill>
              </a:rPr>
              <a:t>BioMe</a:t>
            </a:r>
            <a:r>
              <a:rPr lang="en-US" sz="4400" dirty="0" err="1"/>
              <a:t>dical</a:t>
            </a:r>
            <a:r>
              <a:rPr lang="en-US" sz="4400" dirty="0"/>
              <a:t> Data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95117A-08C7-7BDC-A39F-962E1EBE7E3B}"/>
              </a:ext>
            </a:extLst>
          </p:cNvPr>
          <p:cNvCxnSpPr>
            <a:cxnSpLocks/>
          </p:cNvCxnSpPr>
          <p:nvPr/>
        </p:nvCxnSpPr>
        <p:spPr>
          <a:xfrm>
            <a:off x="2522071" y="744041"/>
            <a:ext cx="20956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3C95E2-DCF9-6F11-37AB-8057680A07C3}"/>
              </a:ext>
            </a:extLst>
          </p:cNvPr>
          <p:cNvCxnSpPr>
            <a:cxnSpLocks/>
          </p:cNvCxnSpPr>
          <p:nvPr/>
        </p:nvCxnSpPr>
        <p:spPr>
          <a:xfrm>
            <a:off x="736600" y="744041"/>
            <a:ext cx="1785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B37C84-6E36-2086-53A5-6B0F42AF1D36}"/>
              </a:ext>
            </a:extLst>
          </p:cNvPr>
          <p:cNvSpPr txBox="1"/>
          <p:nvPr/>
        </p:nvSpPr>
        <p:spPr>
          <a:xfrm>
            <a:off x="0" y="6450568"/>
            <a:ext cx="3365500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Curti et al., </a:t>
            </a:r>
            <a:r>
              <a:rPr lang="it-IT" i="1" dirty="0"/>
              <a:t>Scientific Report</a:t>
            </a:r>
            <a:r>
              <a:rPr lang="it-IT" dirty="0"/>
              <a:t>, </a:t>
            </a:r>
            <a:r>
              <a:rPr lang="it-IT" b="1" dirty="0"/>
              <a:t>2022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22867-1B1F-A16C-B8DA-1FC5B44F6943}"/>
              </a:ext>
            </a:extLst>
          </p:cNvPr>
          <p:cNvSpPr txBox="1"/>
          <p:nvPr/>
        </p:nvSpPr>
        <p:spPr>
          <a:xfrm>
            <a:off x="2137310" y="1434094"/>
            <a:ext cx="791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DNetPRO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network approach for low-dimensional</a:t>
            </a:r>
            <a:b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signatures from high-throughput data</a:t>
            </a:r>
          </a:p>
        </p:txBody>
      </p:sp>
      <p:pic>
        <p:nvPicPr>
          <p:cNvPr id="26" name="Picture 2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5472F68-96E8-3D27-A10E-648668E3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65" y="38100"/>
            <a:ext cx="968189" cy="7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etpro">
            <a:hlinkClick r:id="" action="ppaction://media"/>
            <a:extLst>
              <a:ext uri="{FF2B5EF4-FFF2-40B4-BE49-F238E27FC236}">
                <a16:creationId xmlns:a16="http://schemas.microsoft.com/office/drawing/2014/main" id="{166DB543-B0BC-7BEB-71C8-38B450655A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9358"/>
          <a:stretch/>
        </p:blipFill>
        <p:spPr>
          <a:xfrm>
            <a:off x="1952777" y="1677537"/>
            <a:ext cx="8286446" cy="5142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ECF61-9090-F1E2-7B18-6DC76BC77041}"/>
              </a:ext>
            </a:extLst>
          </p:cNvPr>
          <p:cNvSpPr txBox="1"/>
          <p:nvPr/>
        </p:nvSpPr>
        <p:spPr>
          <a:xfrm>
            <a:off x="2137310" y="1434094"/>
            <a:ext cx="791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DNetPRO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network approach for low-dimensional</a:t>
            </a:r>
            <a:b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signatures from high-throughput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F7EB0-E34B-814E-2C74-827CD79E7C13}"/>
              </a:ext>
            </a:extLst>
          </p:cNvPr>
          <p:cNvSpPr txBox="1"/>
          <p:nvPr/>
        </p:nvSpPr>
        <p:spPr>
          <a:xfrm>
            <a:off x="228600" y="381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Big </a:t>
            </a:r>
            <a:r>
              <a:rPr lang="en-US" sz="4400" dirty="0" err="1">
                <a:solidFill>
                  <a:schemeClr val="bg1"/>
                </a:solidFill>
              </a:rPr>
              <a:t>BioMe</a:t>
            </a:r>
            <a:r>
              <a:rPr lang="en-US" sz="4400" dirty="0" err="1"/>
              <a:t>dical</a:t>
            </a:r>
            <a:r>
              <a:rPr lang="en-US" sz="4400" dirty="0"/>
              <a:t> Data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CFA99-E232-3FBA-30EA-C9B253FFB028}"/>
              </a:ext>
            </a:extLst>
          </p:cNvPr>
          <p:cNvCxnSpPr>
            <a:cxnSpLocks/>
          </p:cNvCxnSpPr>
          <p:nvPr/>
        </p:nvCxnSpPr>
        <p:spPr>
          <a:xfrm>
            <a:off x="2522071" y="744041"/>
            <a:ext cx="20956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0BB1D4-F2B5-0FBD-27D0-411C68634A2B}"/>
              </a:ext>
            </a:extLst>
          </p:cNvPr>
          <p:cNvCxnSpPr>
            <a:cxnSpLocks/>
          </p:cNvCxnSpPr>
          <p:nvPr/>
        </p:nvCxnSpPr>
        <p:spPr>
          <a:xfrm>
            <a:off x="736600" y="744041"/>
            <a:ext cx="1785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C969B6F-1B11-1807-3365-3266EC8C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65" y="38100"/>
            <a:ext cx="968189" cy="7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05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6307FD0-1260-FC2E-501D-C0C78DD52DB1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</p:spTree>
    <p:extLst>
      <p:ext uri="{BB962C8B-B14F-4D97-AF65-F5344CB8AC3E}">
        <p14:creationId xmlns:p14="http://schemas.microsoft.com/office/powerpoint/2010/main" val="321863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353410-C546-753D-A287-0574B72984E9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FB0DA-9128-1132-B171-84DCAEA5CB42}"/>
              </a:ext>
            </a:extLst>
          </p:cNvPr>
          <p:cNvSpPr/>
          <p:nvPr/>
        </p:nvSpPr>
        <p:spPr>
          <a:xfrm>
            <a:off x="3251200" y="454212"/>
            <a:ext cx="5780012" cy="5731435"/>
          </a:xfrm>
          <a:prstGeom prst="roundRect">
            <a:avLst>
              <a:gd name="adj" fmla="val 3945"/>
            </a:avLst>
          </a:prstGeom>
          <a:solidFill>
            <a:srgbClr val="44546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70B6FB99-F003-9BB9-C903-E14E01A2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80" y="562892"/>
            <a:ext cx="5506590" cy="2976806"/>
          </a:xfrm>
          <a:prstGeom prst="roundRect">
            <a:avLst>
              <a:gd name="adj" fmla="val 482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21B3EB-5436-4729-A676-9C0440C1C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686" y="3620853"/>
            <a:ext cx="5527709" cy="2337688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DE5067-90A4-6C2F-B23D-67BF4A4563CD}"/>
              </a:ext>
            </a:extLst>
          </p:cNvPr>
          <p:cNvSpPr/>
          <p:nvPr/>
        </p:nvSpPr>
        <p:spPr>
          <a:xfrm>
            <a:off x="5567469" y="238880"/>
            <a:ext cx="1165412" cy="299927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873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353410-C546-753D-A287-0574B72984E9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FB0DA-9128-1132-B171-84DCAEA5CB42}"/>
              </a:ext>
            </a:extLst>
          </p:cNvPr>
          <p:cNvSpPr/>
          <p:nvPr/>
        </p:nvSpPr>
        <p:spPr>
          <a:xfrm>
            <a:off x="3251200" y="454212"/>
            <a:ext cx="5780012" cy="5731435"/>
          </a:xfrm>
          <a:prstGeom prst="roundRect">
            <a:avLst>
              <a:gd name="adj" fmla="val 3945"/>
            </a:avLst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DE5067-90A4-6C2F-B23D-67BF4A4563CD}"/>
              </a:ext>
            </a:extLst>
          </p:cNvPr>
          <p:cNvSpPr/>
          <p:nvPr/>
        </p:nvSpPr>
        <p:spPr>
          <a:xfrm>
            <a:off x="5567469" y="238880"/>
            <a:ext cx="1165412" cy="299927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2019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55A8BC-3976-6DBC-EFB3-B85AD66FC4CD}"/>
              </a:ext>
            </a:extLst>
          </p:cNvPr>
          <p:cNvSpPr/>
          <p:nvPr/>
        </p:nvSpPr>
        <p:spPr>
          <a:xfrm>
            <a:off x="3447875" y="704014"/>
            <a:ext cx="2689960" cy="2562559"/>
          </a:xfrm>
          <a:prstGeom prst="roundRect">
            <a:avLst>
              <a:gd name="adj" fmla="val 8271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4FF3A796-6E6D-7E7F-EC14-7ABA852D2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08" y="961946"/>
            <a:ext cx="2617835" cy="208438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7805150-A78B-C888-DD9D-A5143B3707F9}"/>
              </a:ext>
            </a:extLst>
          </p:cNvPr>
          <p:cNvSpPr/>
          <p:nvPr/>
        </p:nvSpPr>
        <p:spPr>
          <a:xfrm>
            <a:off x="6239543" y="703493"/>
            <a:ext cx="2689960" cy="2562559"/>
          </a:xfrm>
          <a:prstGeom prst="roundRect">
            <a:avLst>
              <a:gd name="adj" fmla="val 7338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picture containing blur&#10;&#10;Description automatically generated">
            <a:extLst>
              <a:ext uri="{FF2B5EF4-FFF2-40B4-BE49-F238E27FC236}">
                <a16:creationId xmlns:a16="http://schemas.microsoft.com/office/drawing/2014/main" id="{884B5BD5-AD00-A572-7023-5B0844D51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78" y="1249283"/>
            <a:ext cx="2443643" cy="147097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286916B-769B-6A2A-F1C9-A9F96C3AB260}"/>
              </a:ext>
            </a:extLst>
          </p:cNvPr>
          <p:cNvSpPr txBox="1"/>
          <p:nvPr/>
        </p:nvSpPr>
        <p:spPr>
          <a:xfrm>
            <a:off x="6570336" y="3153972"/>
            <a:ext cx="2172244" cy="369332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CTL vs AD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82B42B-5FB2-5A7C-9F06-BC86EC3F0D3F}"/>
              </a:ext>
            </a:extLst>
          </p:cNvPr>
          <p:cNvSpPr txBox="1"/>
          <p:nvPr/>
        </p:nvSpPr>
        <p:spPr>
          <a:xfrm>
            <a:off x="3720418" y="3170366"/>
            <a:ext cx="2172244" cy="369332"/>
          </a:xfrm>
          <a:prstGeom prst="rect">
            <a:avLst/>
          </a:prstGeom>
          <a:solidFill>
            <a:srgbClr val="4472C4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CTL vs MCI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7CCA43-EEC4-12D4-A854-CE4438857F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2533" y="3868416"/>
            <a:ext cx="5495775" cy="2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353410-C546-753D-A287-0574B72984E9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FB0DA-9128-1132-B171-84DCAEA5CB42}"/>
              </a:ext>
            </a:extLst>
          </p:cNvPr>
          <p:cNvSpPr/>
          <p:nvPr/>
        </p:nvSpPr>
        <p:spPr>
          <a:xfrm>
            <a:off x="3251200" y="454212"/>
            <a:ext cx="5780012" cy="5731435"/>
          </a:xfrm>
          <a:prstGeom prst="roundRect">
            <a:avLst>
              <a:gd name="adj" fmla="val 3945"/>
            </a:avLst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DE5067-90A4-6C2F-B23D-67BF4A4563CD}"/>
              </a:ext>
            </a:extLst>
          </p:cNvPr>
          <p:cNvSpPr/>
          <p:nvPr/>
        </p:nvSpPr>
        <p:spPr>
          <a:xfrm>
            <a:off x="5567469" y="238880"/>
            <a:ext cx="1165412" cy="299927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2020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55A8BC-3976-6DBC-EFB3-B85AD66FC4CD}"/>
              </a:ext>
            </a:extLst>
          </p:cNvPr>
          <p:cNvSpPr/>
          <p:nvPr/>
        </p:nvSpPr>
        <p:spPr>
          <a:xfrm>
            <a:off x="4287740" y="643957"/>
            <a:ext cx="3724869" cy="3407457"/>
          </a:xfrm>
          <a:prstGeom prst="roundRect">
            <a:avLst>
              <a:gd name="adj" fmla="val 5442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 object, Ferris wheel, laser&#10;&#10;Description automatically generated">
            <a:extLst>
              <a:ext uri="{FF2B5EF4-FFF2-40B4-BE49-F238E27FC236}">
                <a16:creationId xmlns:a16="http://schemas.microsoft.com/office/drawing/2014/main" id="{58B50FE6-F821-71C2-FDB9-C1294AA4B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0" b="7947"/>
          <a:stretch/>
        </p:blipFill>
        <p:spPr>
          <a:xfrm>
            <a:off x="4726341" y="626166"/>
            <a:ext cx="2736484" cy="3407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773B3C-93C5-9F9D-358C-BABD1A234FB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201"/>
          <a:stretch/>
        </p:blipFill>
        <p:spPr>
          <a:xfrm>
            <a:off x="3723272" y="4091427"/>
            <a:ext cx="4828657" cy="20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353410-C546-753D-A287-0574B72984E9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FB0DA-9128-1132-B171-84DCAEA5CB42}"/>
              </a:ext>
            </a:extLst>
          </p:cNvPr>
          <p:cNvSpPr/>
          <p:nvPr/>
        </p:nvSpPr>
        <p:spPr>
          <a:xfrm>
            <a:off x="2227680" y="449722"/>
            <a:ext cx="7856514" cy="5731435"/>
          </a:xfrm>
          <a:prstGeom prst="roundRect">
            <a:avLst>
              <a:gd name="adj" fmla="val 3945"/>
            </a:avLst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55A8BC-3976-6DBC-EFB3-B85AD66FC4CD}"/>
              </a:ext>
            </a:extLst>
          </p:cNvPr>
          <p:cNvSpPr/>
          <p:nvPr/>
        </p:nvSpPr>
        <p:spPr>
          <a:xfrm>
            <a:off x="2391705" y="568592"/>
            <a:ext cx="7523264" cy="2548539"/>
          </a:xfrm>
          <a:prstGeom prst="roundRect">
            <a:avLst>
              <a:gd name="adj" fmla="val 6114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E514E1-D46F-9196-4500-9B625E100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801" y="3350285"/>
            <a:ext cx="7114976" cy="268404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8627356-CD0C-702E-6588-1F7613847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" r="-2061" b="45597"/>
          <a:stretch/>
        </p:blipFill>
        <p:spPr>
          <a:xfrm>
            <a:off x="2525343" y="845996"/>
            <a:ext cx="7319892" cy="199747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957F13-06CB-6234-5E56-1CFBD8E43FF2}"/>
              </a:ext>
            </a:extLst>
          </p:cNvPr>
          <p:cNvSpPr/>
          <p:nvPr/>
        </p:nvSpPr>
        <p:spPr>
          <a:xfrm>
            <a:off x="2627801" y="2737224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327B94-507F-97C7-5D6A-082578DCB84B}"/>
              </a:ext>
            </a:extLst>
          </p:cNvPr>
          <p:cNvSpPr/>
          <p:nvPr/>
        </p:nvSpPr>
        <p:spPr>
          <a:xfrm>
            <a:off x="2621161" y="893566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BE9603A-FFE2-3585-F6D0-85B32C00A2DE}"/>
              </a:ext>
            </a:extLst>
          </p:cNvPr>
          <p:cNvSpPr/>
          <p:nvPr/>
        </p:nvSpPr>
        <p:spPr>
          <a:xfrm>
            <a:off x="4946217" y="2757506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915FFC-D25E-0AC8-1746-2469B1675838}"/>
              </a:ext>
            </a:extLst>
          </p:cNvPr>
          <p:cNvSpPr/>
          <p:nvPr/>
        </p:nvSpPr>
        <p:spPr>
          <a:xfrm>
            <a:off x="4946217" y="836602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A945AB-5464-90B0-DB0F-A5FC62E32EDA}"/>
              </a:ext>
            </a:extLst>
          </p:cNvPr>
          <p:cNvSpPr/>
          <p:nvPr/>
        </p:nvSpPr>
        <p:spPr>
          <a:xfrm>
            <a:off x="7323683" y="845996"/>
            <a:ext cx="115449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65F28E-6087-D5E0-1D79-C0F598814123}"/>
              </a:ext>
            </a:extLst>
          </p:cNvPr>
          <p:cNvSpPr/>
          <p:nvPr/>
        </p:nvSpPr>
        <p:spPr>
          <a:xfrm>
            <a:off x="7309391" y="2763629"/>
            <a:ext cx="115449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2F913B2-5AF5-0289-DF2C-1EC8EAE099DB}"/>
              </a:ext>
            </a:extLst>
          </p:cNvPr>
          <p:cNvSpPr/>
          <p:nvPr/>
        </p:nvSpPr>
        <p:spPr>
          <a:xfrm>
            <a:off x="5602583" y="236371"/>
            <a:ext cx="1165412" cy="299927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090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328D161E-8904-0A0E-CDF4-3630B437A51B}"/>
              </a:ext>
            </a:extLst>
          </p:cNvPr>
          <p:cNvSpPr/>
          <p:nvPr/>
        </p:nvSpPr>
        <p:spPr>
          <a:xfrm rot="18934451">
            <a:off x="429379" y="4058713"/>
            <a:ext cx="975360" cy="971960"/>
          </a:xfrm>
          <a:prstGeom prst="teardrop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DDF348-EA31-E720-E092-4F82EA48F458}"/>
              </a:ext>
            </a:extLst>
          </p:cNvPr>
          <p:cNvSpPr/>
          <p:nvPr/>
        </p:nvSpPr>
        <p:spPr>
          <a:xfrm>
            <a:off x="552493" y="4180125"/>
            <a:ext cx="729131" cy="72913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B8147-EC00-AB50-CE81-CB0775913B5D}"/>
              </a:ext>
            </a:extLst>
          </p:cNvPr>
          <p:cNvCxnSpPr/>
          <p:nvPr/>
        </p:nvCxnSpPr>
        <p:spPr>
          <a:xfrm flipV="1">
            <a:off x="392429" y="3710725"/>
            <a:ext cx="11407140" cy="6096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98BF9-95FD-0AC8-0DF0-E0C7FC55944C}"/>
              </a:ext>
            </a:extLst>
          </p:cNvPr>
          <p:cNvGrpSpPr/>
          <p:nvPr/>
        </p:nvGrpSpPr>
        <p:grpSpPr>
          <a:xfrm>
            <a:off x="1612020" y="2493977"/>
            <a:ext cx="975360" cy="971960"/>
            <a:chOff x="1612020" y="2493977"/>
            <a:chExt cx="975360" cy="971960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6CAB4037-E212-45B7-DE74-81CC7CBDE397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A0AF91-45EC-E591-905C-37FB325F2DBE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DF8AD-9C68-AA5F-EF5C-2E2BEEA211B2}"/>
              </a:ext>
            </a:extLst>
          </p:cNvPr>
          <p:cNvGrpSpPr/>
          <p:nvPr/>
        </p:nvGrpSpPr>
        <p:grpSpPr>
          <a:xfrm>
            <a:off x="2534581" y="4058710"/>
            <a:ext cx="975360" cy="971960"/>
            <a:chOff x="5375790" y="4058713"/>
            <a:chExt cx="975360" cy="971960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DD1064A6-E469-E1D7-4CDD-D84C8CE137AB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C46DFD-7AF8-3844-77EF-F91EB6F3F5D0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5F575-C6A7-D966-1360-6020FFD7929A}"/>
              </a:ext>
            </a:extLst>
          </p:cNvPr>
          <p:cNvGrpSpPr/>
          <p:nvPr/>
        </p:nvGrpSpPr>
        <p:grpSpPr>
          <a:xfrm>
            <a:off x="4038826" y="2488093"/>
            <a:ext cx="975360" cy="971960"/>
            <a:chOff x="1612020" y="2493977"/>
            <a:chExt cx="975360" cy="971960"/>
          </a:xfrm>
        </p:grpSpPr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12002EC0-8549-4DF3-3979-1A8CCD74B0EB}"/>
                </a:ext>
              </a:extLst>
            </p:cNvPr>
            <p:cNvSpPr/>
            <p:nvPr/>
          </p:nvSpPr>
          <p:spPr>
            <a:xfrm rot="8100000">
              <a:off x="1612020" y="2493977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57922F6-62BE-2ED3-8B61-6D5BC35EFF5B}"/>
                </a:ext>
              </a:extLst>
            </p:cNvPr>
            <p:cNvSpPr/>
            <p:nvPr/>
          </p:nvSpPr>
          <p:spPr>
            <a:xfrm>
              <a:off x="1735134" y="2615391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353410-C546-753D-A287-0574B72984E9}"/>
              </a:ext>
            </a:extLst>
          </p:cNvPr>
          <p:cNvSpPr txBox="1"/>
          <p:nvPr/>
        </p:nvSpPr>
        <p:spPr>
          <a:xfrm>
            <a:off x="36948" y="5095330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2018</a:t>
            </a:r>
          </a:p>
          <a:p>
            <a:pPr algn="ctr"/>
            <a:r>
              <a:rPr lang="en-US" b="1" dirty="0"/>
              <a:t>No Med App</a:t>
            </a:r>
          </a:p>
          <a:p>
            <a:pPr algn="ctr"/>
            <a:r>
              <a:rPr lang="en-US" dirty="0"/>
              <a:t>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7BAAE-7CAA-4C8F-9179-86EBCA3F49DC}"/>
              </a:ext>
            </a:extLst>
          </p:cNvPr>
          <p:cNvSpPr txBox="1"/>
          <p:nvPr/>
        </p:nvSpPr>
        <p:spPr>
          <a:xfrm>
            <a:off x="1224637" y="1529407"/>
            <a:ext cx="1760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2019</a:t>
            </a:r>
          </a:p>
          <a:p>
            <a:pPr algn="ctr"/>
            <a:r>
              <a:rPr lang="en-US" b="1" dirty="0"/>
              <a:t>Cytokines</a:t>
            </a:r>
          </a:p>
          <a:p>
            <a:pPr algn="ctr"/>
            <a:r>
              <a:rPr lang="en-US" sz="1600" dirty="0"/>
              <a:t>Alzheimer Disease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8D1C5-BF99-1FA9-2EA8-1C3294B10ACE}"/>
              </a:ext>
            </a:extLst>
          </p:cNvPr>
          <p:cNvSpPr txBox="1"/>
          <p:nvPr/>
        </p:nvSpPr>
        <p:spPr>
          <a:xfrm>
            <a:off x="1863855" y="5095330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2020</a:t>
            </a:r>
          </a:p>
          <a:p>
            <a:pPr algn="ctr"/>
            <a:r>
              <a:rPr lang="en-US" b="1" dirty="0"/>
              <a:t>Veterinary</a:t>
            </a:r>
          </a:p>
          <a:p>
            <a:pPr algn="ctr"/>
            <a:r>
              <a:rPr lang="en-US" dirty="0"/>
              <a:t>mRNA samples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CEF31-4C30-B29F-CCF3-5C440E963E76}"/>
              </a:ext>
            </a:extLst>
          </p:cNvPr>
          <p:cNvSpPr txBox="1"/>
          <p:nvPr/>
        </p:nvSpPr>
        <p:spPr>
          <a:xfrm>
            <a:off x="3646394" y="1523108"/>
            <a:ext cx="176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2022</a:t>
            </a:r>
          </a:p>
          <a:p>
            <a:pPr algn="ctr"/>
            <a:r>
              <a:rPr lang="en-US" b="1" dirty="0"/>
              <a:t>TCGA</a:t>
            </a:r>
          </a:p>
          <a:p>
            <a:pPr algn="ctr"/>
            <a:r>
              <a:rPr lang="en-US" i="1" dirty="0"/>
              <a:t>Method Release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C6781-145A-AA6F-0266-BEE424CE1265}"/>
              </a:ext>
            </a:extLst>
          </p:cNvPr>
          <p:cNvGrpSpPr/>
          <p:nvPr/>
        </p:nvGrpSpPr>
        <p:grpSpPr>
          <a:xfrm rot="10800000">
            <a:off x="9481506" y="2446438"/>
            <a:ext cx="975360" cy="971960"/>
            <a:chOff x="5375790" y="4058713"/>
            <a:chExt cx="975360" cy="97196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620759C-45B2-6C15-DD2C-86AFF230D5DD}"/>
                </a:ext>
              </a:extLst>
            </p:cNvPr>
            <p:cNvSpPr/>
            <p:nvPr/>
          </p:nvSpPr>
          <p:spPr>
            <a:xfrm rot="18934451">
              <a:off x="5375790" y="4058713"/>
              <a:ext cx="975360" cy="97196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046256-503E-DFCA-F7BD-7B67AE27200B}"/>
                </a:ext>
              </a:extLst>
            </p:cNvPr>
            <p:cNvSpPr/>
            <p:nvPr/>
          </p:nvSpPr>
          <p:spPr>
            <a:xfrm>
              <a:off x="5498904" y="4184043"/>
              <a:ext cx="729131" cy="72913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03BACCC9-FC76-1DA7-2F29-5F35AC5CFE0E}"/>
              </a:ext>
            </a:extLst>
          </p:cNvPr>
          <p:cNvSpPr/>
          <p:nvPr/>
        </p:nvSpPr>
        <p:spPr>
          <a:xfrm>
            <a:off x="9804827" y="3539698"/>
            <a:ext cx="328718" cy="32871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8E6FD4-5DDC-CA56-1760-92B70B2550F7}"/>
              </a:ext>
            </a:extLst>
          </p:cNvPr>
          <p:cNvSpPr txBox="1"/>
          <p:nvPr/>
        </p:nvSpPr>
        <p:spPr>
          <a:xfrm>
            <a:off x="8803033" y="1517292"/>
            <a:ext cx="233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2024</a:t>
            </a:r>
          </a:p>
          <a:p>
            <a:pPr algn="ctr"/>
            <a:r>
              <a:rPr lang="en-US" b="1" dirty="0"/>
              <a:t>Radiomic</a:t>
            </a:r>
          </a:p>
          <a:p>
            <a:pPr algn="ctr"/>
            <a:r>
              <a:rPr lang="en-US" i="1" dirty="0"/>
              <a:t>MRI &amp; CT samples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E49887A-231F-0D8D-FAB8-098823805BD0}"/>
              </a:ext>
            </a:extLst>
          </p:cNvPr>
          <p:cNvSpPr/>
          <p:nvPr/>
        </p:nvSpPr>
        <p:spPr>
          <a:xfrm rot="16200000">
            <a:off x="7080313" y="1483476"/>
            <a:ext cx="284508" cy="538480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F2EC40-EB63-5718-951F-50126E6E83D7}"/>
              </a:ext>
            </a:extLst>
          </p:cNvPr>
          <p:cNvSpPr txBox="1"/>
          <p:nvPr/>
        </p:nvSpPr>
        <p:spPr>
          <a:xfrm>
            <a:off x="6788675" y="4355255"/>
            <a:ext cx="86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A0684-CC3E-1BF9-AC25-43480F93E3EC}"/>
              </a:ext>
            </a:extLst>
          </p:cNvPr>
          <p:cNvSpPr txBox="1"/>
          <p:nvPr/>
        </p:nvSpPr>
        <p:spPr>
          <a:xfrm>
            <a:off x="9031212" y="4467917"/>
            <a:ext cx="2064108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to </a:t>
            </a:r>
          </a:p>
          <a:p>
            <a:pPr algn="ctr"/>
            <a:r>
              <a:rPr lang="en-US" b="1" dirty="0">
                <a:solidFill>
                  <a:srgbClr val="4472C4"/>
                </a:solidFill>
              </a:rPr>
              <a:t>Radiomic Data</a:t>
            </a:r>
          </a:p>
        </p:txBody>
      </p:sp>
      <p:pic>
        <p:nvPicPr>
          <p:cNvPr id="38" name="Graphic 37" descr="DNA with solid fill">
            <a:extLst>
              <a:ext uri="{FF2B5EF4-FFF2-40B4-BE49-F238E27FC236}">
                <a16:creationId xmlns:a16="http://schemas.microsoft.com/office/drawing/2014/main" id="{1BB91D7F-526B-73D5-49DB-0A1159EB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168" y="2687793"/>
            <a:ext cx="578780" cy="578780"/>
          </a:xfrm>
          <a:prstGeom prst="rect">
            <a:avLst/>
          </a:prstGeom>
        </p:spPr>
      </p:pic>
      <p:pic>
        <p:nvPicPr>
          <p:cNvPr id="39" name="Graphic 38" descr="DNA with solid fill">
            <a:extLst>
              <a:ext uri="{FF2B5EF4-FFF2-40B4-BE49-F238E27FC236}">
                <a16:creationId xmlns:a16="http://schemas.microsoft.com/office/drawing/2014/main" id="{25BCEF41-EBD9-2C14-3DF7-789AABB04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2870" y="4250532"/>
            <a:ext cx="578780" cy="578780"/>
          </a:xfrm>
          <a:prstGeom prst="rect">
            <a:avLst/>
          </a:prstGeom>
        </p:spPr>
      </p:pic>
      <p:pic>
        <p:nvPicPr>
          <p:cNvPr id="40" name="Graphic 39" descr="Connections with solid fill">
            <a:extLst>
              <a:ext uri="{FF2B5EF4-FFF2-40B4-BE49-F238E27FC236}">
                <a16:creationId xmlns:a16="http://schemas.microsoft.com/office/drawing/2014/main" id="{2C1CFB75-0B45-4EC9-BDD7-D2FE18D8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8" y="4261362"/>
            <a:ext cx="557119" cy="557119"/>
          </a:xfrm>
          <a:prstGeom prst="rect">
            <a:avLst/>
          </a:prstGeom>
        </p:spPr>
      </p:pic>
      <p:pic>
        <p:nvPicPr>
          <p:cNvPr id="41" name="Graphic 40" descr="Network with solid fill">
            <a:extLst>
              <a:ext uri="{FF2B5EF4-FFF2-40B4-BE49-F238E27FC236}">
                <a16:creationId xmlns:a16="http://schemas.microsoft.com/office/drawing/2014/main" id="{3D982A68-BE2C-4E4C-1E40-23D14F25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940" y="2579754"/>
            <a:ext cx="735686" cy="7356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DCBE2F91-864B-EE5D-F971-C160A56A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1" y="2665367"/>
            <a:ext cx="518797" cy="5187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FB0DA-9128-1132-B171-84DCAEA5CB42}"/>
              </a:ext>
            </a:extLst>
          </p:cNvPr>
          <p:cNvSpPr/>
          <p:nvPr/>
        </p:nvSpPr>
        <p:spPr>
          <a:xfrm>
            <a:off x="2227680" y="449722"/>
            <a:ext cx="7856514" cy="5731435"/>
          </a:xfrm>
          <a:prstGeom prst="roundRect">
            <a:avLst>
              <a:gd name="adj" fmla="val 3945"/>
            </a:avLst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DE5067-90A4-6C2F-B23D-67BF4A4563CD}"/>
              </a:ext>
            </a:extLst>
          </p:cNvPr>
          <p:cNvSpPr/>
          <p:nvPr/>
        </p:nvSpPr>
        <p:spPr>
          <a:xfrm>
            <a:off x="5602583" y="236371"/>
            <a:ext cx="1165412" cy="299927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2022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55A8BC-3976-6DBC-EFB3-B85AD66FC4CD}"/>
              </a:ext>
            </a:extLst>
          </p:cNvPr>
          <p:cNvSpPr/>
          <p:nvPr/>
        </p:nvSpPr>
        <p:spPr>
          <a:xfrm>
            <a:off x="2391705" y="568592"/>
            <a:ext cx="7523264" cy="2548539"/>
          </a:xfrm>
          <a:prstGeom prst="roundRect">
            <a:avLst>
              <a:gd name="adj" fmla="val 6114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E514E1-D46F-9196-4500-9B625E100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801" y="3350285"/>
            <a:ext cx="7114976" cy="268404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957F13-06CB-6234-5E56-1CFBD8E43FF2}"/>
              </a:ext>
            </a:extLst>
          </p:cNvPr>
          <p:cNvSpPr/>
          <p:nvPr/>
        </p:nvSpPr>
        <p:spPr>
          <a:xfrm>
            <a:off x="2627801" y="2737224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327B94-507F-97C7-5D6A-082578DCB84B}"/>
              </a:ext>
            </a:extLst>
          </p:cNvPr>
          <p:cNvSpPr/>
          <p:nvPr/>
        </p:nvSpPr>
        <p:spPr>
          <a:xfrm>
            <a:off x="2621161" y="893566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BE9603A-FFE2-3585-F6D0-85B32C00A2DE}"/>
              </a:ext>
            </a:extLst>
          </p:cNvPr>
          <p:cNvSpPr/>
          <p:nvPr/>
        </p:nvSpPr>
        <p:spPr>
          <a:xfrm>
            <a:off x="4946217" y="2757506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915FFC-D25E-0AC8-1746-2469B1675838}"/>
              </a:ext>
            </a:extLst>
          </p:cNvPr>
          <p:cNvSpPr/>
          <p:nvPr/>
        </p:nvSpPr>
        <p:spPr>
          <a:xfrm>
            <a:off x="4946217" y="836602"/>
            <a:ext cx="72042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7A945AB-5464-90B0-DB0F-A5FC62E32EDA}"/>
              </a:ext>
            </a:extLst>
          </p:cNvPr>
          <p:cNvSpPr/>
          <p:nvPr/>
        </p:nvSpPr>
        <p:spPr>
          <a:xfrm>
            <a:off x="7323683" y="845996"/>
            <a:ext cx="115449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65F28E-6087-D5E0-1D79-C0F598814123}"/>
              </a:ext>
            </a:extLst>
          </p:cNvPr>
          <p:cNvSpPr/>
          <p:nvPr/>
        </p:nvSpPr>
        <p:spPr>
          <a:xfrm>
            <a:off x="7309391" y="2763629"/>
            <a:ext cx="115449" cy="14852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250A6-ADC9-ECA0-895B-2355CFFA7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8322" y="625864"/>
            <a:ext cx="7124599" cy="24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856</TotalTime>
  <Words>747</Words>
  <Application>Microsoft Office PowerPoint</Application>
  <PresentationFormat>Widescreen</PresentationFormat>
  <Paragraphs>199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 Curti</dc:creator>
  <cp:lastModifiedBy>Nico Curti</cp:lastModifiedBy>
  <cp:revision>22</cp:revision>
  <dcterms:created xsi:type="dcterms:W3CDTF">2023-09-07T12:35:17Z</dcterms:created>
  <dcterms:modified xsi:type="dcterms:W3CDTF">2024-10-01T08:32:14Z</dcterms:modified>
</cp:coreProperties>
</file>