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embedTrueTypeFonts="1" autoCompressPictures="0">
  <p:sldMasterIdLst>
    <p:sldMasterId id="2147483648" r:id="rId1"/>
  </p:sldMasterIdLst>
  <p:notesMasterIdLst>
    <p:notesMasterId r:id="rId46"/>
  </p:notesMasterIdLst>
  <p:handoutMasterIdLst>
    <p:handoutMasterId r:id="rId47"/>
  </p:handoutMasterIdLst>
  <p:sldIdLst>
    <p:sldId id="481" r:id="rId2"/>
    <p:sldId id="345" r:id="rId3"/>
    <p:sldId id="478" r:id="rId4"/>
    <p:sldId id="519" r:id="rId5"/>
    <p:sldId id="448" r:id="rId6"/>
    <p:sldId id="522" r:id="rId7"/>
    <p:sldId id="453" r:id="rId8"/>
    <p:sldId id="502" r:id="rId9"/>
    <p:sldId id="503" r:id="rId10"/>
    <p:sldId id="506" r:id="rId11"/>
    <p:sldId id="504" r:id="rId12"/>
    <p:sldId id="505" r:id="rId13"/>
    <p:sldId id="510" r:id="rId14"/>
    <p:sldId id="507" r:id="rId15"/>
    <p:sldId id="511" r:id="rId16"/>
    <p:sldId id="523" r:id="rId17"/>
    <p:sldId id="524" r:id="rId18"/>
    <p:sldId id="525" r:id="rId19"/>
    <p:sldId id="526" r:id="rId20"/>
    <p:sldId id="521" r:id="rId21"/>
    <p:sldId id="498" r:id="rId22"/>
    <p:sldId id="528" r:id="rId23"/>
    <p:sldId id="334" r:id="rId24"/>
    <p:sldId id="499" r:id="rId25"/>
    <p:sldId id="449" r:id="rId26"/>
    <p:sldId id="455" r:id="rId27"/>
    <p:sldId id="456" r:id="rId28"/>
    <p:sldId id="486" r:id="rId29"/>
    <p:sldId id="487" r:id="rId30"/>
    <p:sldId id="488" r:id="rId31"/>
    <p:sldId id="450" r:id="rId32"/>
    <p:sldId id="451" r:id="rId33"/>
    <p:sldId id="452" r:id="rId34"/>
    <p:sldId id="454" r:id="rId35"/>
    <p:sldId id="527" r:id="rId36"/>
    <p:sldId id="268" r:id="rId37"/>
    <p:sldId id="462" r:id="rId38"/>
    <p:sldId id="274" r:id="rId39"/>
    <p:sldId id="283" r:id="rId40"/>
    <p:sldId id="279" r:id="rId41"/>
    <p:sldId id="278" r:id="rId42"/>
    <p:sldId id="485" r:id="rId43"/>
    <p:sldId id="466" r:id="rId44"/>
    <p:sldId id="290" r:id="rId45"/>
  </p:sldIdLst>
  <p:sldSz cx="12192000" cy="6858000"/>
  <p:notesSz cx="6858000" cy="9144000"/>
  <p:embeddedFontLst>
    <p:embeddedFont>
      <p:font typeface="Avenir Book" panose="02000503020000020003" pitchFamily="2" charset="0"/>
      <p:regular r:id="rId48"/>
      <p:italic r:id="rId49"/>
    </p:embeddedFont>
    <p:embeddedFont>
      <p:font typeface="Avenir Light" panose="020B0402020203020204" pitchFamily="34" charset="77"/>
      <p:regular r:id="rId50"/>
      <p:italic r:id="rId51"/>
    </p:embeddedFont>
    <p:embeddedFont>
      <p:font typeface="Avenir Medium" panose="02000503020000020003" pitchFamily="2" charset="0"/>
      <p:regular r:id="rId52"/>
      <p:italic r:id="rId53"/>
    </p:embeddedFont>
    <p:embeddedFont>
      <p:font typeface="Avenir Next" panose="020B0503020202020204" pitchFamily="34" charset="0"/>
      <p:regular r:id="rId54"/>
      <p:bold r:id="rId55"/>
      <p:italic r:id="rId56"/>
      <p:boldItalic r:id="rId57"/>
    </p:embeddedFont>
    <p:embeddedFont>
      <p:font typeface="Avenir Next Demi Bold" panose="020B0503020202020204" pitchFamily="34" charset="0"/>
      <p:regular r:id="rId58"/>
      <p:bold r:id="rId59"/>
      <p:italic r:id="rId60"/>
      <p:boldItalic r:id="rId61"/>
    </p:embeddedFont>
    <p:embeddedFont>
      <p:font typeface="Avenir Next Medium" panose="020B0503020202020204" pitchFamily="34" charset="0"/>
      <p:regular r:id="rId62"/>
      <p:italic r:id="rId63"/>
    </p:embeddedFont>
    <p:embeddedFont>
      <p:font typeface="Avenir Next Ultra Light" panose="020B0203020202020204" pitchFamily="34" charset="77"/>
      <p:regular r:id="rId64"/>
      <p:italic r:id="rId65"/>
    </p:embeddedFont>
    <p:embeddedFont>
      <p:font typeface="Bauhaus 93" pitchFamily="82" charset="77"/>
      <p:regular r:id="rId66"/>
    </p:embeddedFont>
    <p:embeddedFont>
      <p:font typeface="Cambria Math" panose="02040503050406030204" pitchFamily="18" charset="0"/>
      <p:regular r:id="rId67"/>
    </p:embeddedFont>
  </p:embeddedFont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D4534D"/>
    <a:srgbClr val="CF9A99"/>
    <a:srgbClr val="FFBDBA"/>
    <a:srgbClr val="FE625A"/>
    <a:srgbClr val="FBDDBF"/>
    <a:srgbClr val="E8D8C4"/>
    <a:srgbClr val="FFEED5"/>
    <a:srgbClr val="A81101"/>
    <a:srgbClr val="770D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39083B-7D9D-5D43-B80B-DA1B4CDFA462}" v="101" dt="2024-10-16T10:05:16.960"/>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Stile con tema 1 - Colore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574"/>
    <p:restoredTop sz="83588"/>
  </p:normalViewPr>
  <p:slideViewPr>
    <p:cSldViewPr snapToGrid="0" snapToObjects="1">
      <p:cViewPr varScale="1">
        <p:scale>
          <a:sx n="99" d="100"/>
          <a:sy n="99" d="100"/>
        </p:scale>
        <p:origin x="1808"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4" d="100"/>
          <a:sy n="94" d="100"/>
        </p:scale>
        <p:origin x="4040"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handoutMaster" Target="handoutMasters/handoutMaster1.xml"/><Relationship Id="rId63" Type="http://schemas.openxmlformats.org/officeDocument/2006/relationships/font" Target="fonts/font16.fntdata"/><Relationship Id="rId6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5" Type="http://schemas.openxmlformats.org/officeDocument/2006/relationships/slide" Target="slides/slide4.xml"/><Relationship Id="rId61"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4.fntdata"/><Relationship Id="rId72"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 Berti" userId="f5c203e5-6cf3-4e78-92b9-74746ae28da7" providerId="ADAL" clId="{C2431FE3-00C4-B449-BF36-82A68C75AE8A}"/>
    <pc:docChg chg="undo custSel addSld delSld modSld sldOrd addMainMaster delMainMaster modMainMaster">
      <pc:chgData name="Andrea Berti" userId="f5c203e5-6cf3-4e78-92b9-74746ae28da7" providerId="ADAL" clId="{C2431FE3-00C4-B449-BF36-82A68C75AE8A}" dt="2023-06-07T09:41:36.611" v="2375" actId="20577"/>
      <pc:docMkLst>
        <pc:docMk/>
      </pc:docMkLst>
      <pc:sldChg chg="addSp modSp mod">
        <pc:chgData name="Andrea Berti" userId="f5c203e5-6cf3-4e78-92b9-74746ae28da7" providerId="ADAL" clId="{C2431FE3-00C4-B449-BF36-82A68C75AE8A}" dt="2023-06-06T09:41:09.615" v="2142" actId="1076"/>
        <pc:sldMkLst>
          <pc:docMk/>
          <pc:sldMk cId="1405242805" sldId="256"/>
        </pc:sldMkLst>
        <pc:spChg chg="mod">
          <ac:chgData name="Andrea Berti" userId="f5c203e5-6cf3-4e78-92b9-74746ae28da7" providerId="ADAL" clId="{C2431FE3-00C4-B449-BF36-82A68C75AE8A}" dt="2023-06-06T08:39:06.572" v="2139" actId="113"/>
          <ac:spMkLst>
            <pc:docMk/>
            <pc:sldMk cId="1405242805" sldId="256"/>
            <ac:spMk id="2" creationId="{5BD426AF-907B-024A-AE3B-8D996330F322}"/>
          </ac:spMkLst>
        </pc:spChg>
        <pc:spChg chg="mod">
          <ac:chgData name="Andrea Berti" userId="f5c203e5-6cf3-4e78-92b9-74746ae28da7" providerId="ADAL" clId="{C2431FE3-00C4-B449-BF36-82A68C75AE8A}" dt="2023-06-05T08:52:05.549" v="85" actId="20577"/>
          <ac:spMkLst>
            <pc:docMk/>
            <pc:sldMk cId="1405242805" sldId="256"/>
            <ac:spMk id="3" creationId="{A0DD4446-6D91-AA4B-AE4B-C3D426EF01C5}"/>
          </ac:spMkLst>
        </pc:spChg>
        <pc:spChg chg="add mod">
          <ac:chgData name="Andrea Berti" userId="f5c203e5-6cf3-4e78-92b9-74746ae28da7" providerId="ADAL" clId="{C2431FE3-00C4-B449-BF36-82A68C75AE8A}" dt="2023-06-05T09:53:35.783" v="541" actId="2711"/>
          <ac:spMkLst>
            <pc:docMk/>
            <pc:sldMk cId="1405242805" sldId="256"/>
            <ac:spMk id="4" creationId="{5AAC4E19-012D-55C7-7408-EB22A0FBC10B}"/>
          </ac:spMkLst>
        </pc:spChg>
        <pc:picChg chg="add mod">
          <ac:chgData name="Andrea Berti" userId="f5c203e5-6cf3-4e78-92b9-74746ae28da7" providerId="ADAL" clId="{C2431FE3-00C4-B449-BF36-82A68C75AE8A}" dt="2023-06-06T09:41:09.615" v="2142" actId="1076"/>
          <ac:picMkLst>
            <pc:docMk/>
            <pc:sldMk cId="1405242805" sldId="256"/>
            <ac:picMk id="5" creationId="{3B20AD3E-F3CC-80ED-9B4D-75F5E37846BD}"/>
          </ac:picMkLst>
        </pc:picChg>
      </pc:sldChg>
      <pc:sldChg chg="addSp delSp modSp del mod">
        <pc:chgData name="Andrea Berti" userId="f5c203e5-6cf3-4e78-92b9-74746ae28da7" providerId="ADAL" clId="{C2431FE3-00C4-B449-BF36-82A68C75AE8A}" dt="2023-06-05T09:05:52.868" v="108" actId="2696"/>
        <pc:sldMkLst>
          <pc:docMk/>
          <pc:sldMk cId="3351733451" sldId="257"/>
        </pc:sldMkLst>
        <pc:spChg chg="add del mod">
          <ac:chgData name="Andrea Berti" userId="f5c203e5-6cf3-4e78-92b9-74746ae28da7" providerId="ADAL" clId="{C2431FE3-00C4-B449-BF36-82A68C75AE8A}" dt="2023-06-05T08:55:15.868" v="88"/>
          <ac:spMkLst>
            <pc:docMk/>
            <pc:sldMk cId="3351733451" sldId="257"/>
            <ac:spMk id="4" creationId="{C83BC986-68A3-3DE5-9DD9-AF5B10A15487}"/>
          </ac:spMkLst>
        </pc:spChg>
      </pc:sldChg>
      <pc:sldChg chg="del">
        <pc:chgData name="Andrea Berti" userId="f5c203e5-6cf3-4e78-92b9-74746ae28da7" providerId="ADAL" clId="{C2431FE3-00C4-B449-BF36-82A68C75AE8A}" dt="2023-06-05T09:51:06.220" v="405" actId="2696"/>
        <pc:sldMkLst>
          <pc:docMk/>
          <pc:sldMk cId="3359036162" sldId="272"/>
        </pc:sldMkLst>
      </pc:sldChg>
      <pc:sldChg chg="del">
        <pc:chgData name="Andrea Berti" userId="f5c203e5-6cf3-4e78-92b9-74746ae28da7" providerId="ADAL" clId="{C2431FE3-00C4-B449-BF36-82A68C75AE8A}" dt="2023-06-05T09:51:06.236" v="417" actId="2696"/>
        <pc:sldMkLst>
          <pc:docMk/>
          <pc:sldMk cId="143970553" sldId="273"/>
        </pc:sldMkLst>
      </pc:sldChg>
      <pc:sldChg chg="del">
        <pc:chgData name="Andrea Berti" userId="f5c203e5-6cf3-4e78-92b9-74746ae28da7" providerId="ADAL" clId="{C2431FE3-00C4-B449-BF36-82A68C75AE8A}" dt="2023-06-05T09:51:06.260" v="440" actId="2696"/>
        <pc:sldMkLst>
          <pc:docMk/>
          <pc:sldMk cId="2395986374" sldId="274"/>
        </pc:sldMkLst>
      </pc:sldChg>
      <pc:sldChg chg="del">
        <pc:chgData name="Andrea Berti" userId="f5c203e5-6cf3-4e78-92b9-74746ae28da7" providerId="ADAL" clId="{C2431FE3-00C4-B449-BF36-82A68C75AE8A}" dt="2023-06-05T09:51:06.247" v="426" actId="2696"/>
        <pc:sldMkLst>
          <pc:docMk/>
          <pc:sldMk cId="1425881154" sldId="276"/>
        </pc:sldMkLst>
      </pc:sldChg>
      <pc:sldChg chg="del">
        <pc:chgData name="Andrea Berti" userId="f5c203e5-6cf3-4e78-92b9-74746ae28da7" providerId="ADAL" clId="{C2431FE3-00C4-B449-BF36-82A68C75AE8A}" dt="2023-06-05T09:51:06.257" v="438" actId="2696"/>
        <pc:sldMkLst>
          <pc:docMk/>
          <pc:sldMk cId="3621428235" sldId="277"/>
        </pc:sldMkLst>
      </pc:sldChg>
      <pc:sldChg chg="del">
        <pc:chgData name="Andrea Berti" userId="f5c203e5-6cf3-4e78-92b9-74746ae28da7" providerId="ADAL" clId="{C2431FE3-00C4-B449-BF36-82A68C75AE8A}" dt="2023-06-05T09:51:06.248" v="427" actId="2696"/>
        <pc:sldMkLst>
          <pc:docMk/>
          <pc:sldMk cId="4257930731" sldId="278"/>
        </pc:sldMkLst>
      </pc:sldChg>
      <pc:sldChg chg="del">
        <pc:chgData name="Andrea Berti" userId="f5c203e5-6cf3-4e78-92b9-74746ae28da7" providerId="ADAL" clId="{C2431FE3-00C4-B449-BF36-82A68C75AE8A}" dt="2023-06-05T09:51:06.275" v="452" actId="2696"/>
        <pc:sldMkLst>
          <pc:docMk/>
          <pc:sldMk cId="3360384238" sldId="279"/>
        </pc:sldMkLst>
      </pc:sldChg>
      <pc:sldChg chg="del">
        <pc:chgData name="Andrea Berti" userId="f5c203e5-6cf3-4e78-92b9-74746ae28da7" providerId="ADAL" clId="{C2431FE3-00C4-B449-BF36-82A68C75AE8A}" dt="2023-06-05T09:51:06.251" v="430" actId="2696"/>
        <pc:sldMkLst>
          <pc:docMk/>
          <pc:sldMk cId="1227083812" sldId="280"/>
        </pc:sldMkLst>
      </pc:sldChg>
      <pc:sldChg chg="del">
        <pc:chgData name="Andrea Berti" userId="f5c203e5-6cf3-4e78-92b9-74746ae28da7" providerId="ADAL" clId="{C2431FE3-00C4-B449-BF36-82A68C75AE8A}" dt="2023-06-05T09:51:06.274" v="451" actId="2696"/>
        <pc:sldMkLst>
          <pc:docMk/>
          <pc:sldMk cId="1297888596" sldId="281"/>
        </pc:sldMkLst>
      </pc:sldChg>
      <pc:sldChg chg="del">
        <pc:chgData name="Andrea Berti" userId="f5c203e5-6cf3-4e78-92b9-74746ae28da7" providerId="ADAL" clId="{C2431FE3-00C4-B449-BF36-82A68C75AE8A}" dt="2023-06-05T09:51:06.232" v="413" actId="2696"/>
        <pc:sldMkLst>
          <pc:docMk/>
          <pc:sldMk cId="2332743089" sldId="282"/>
        </pc:sldMkLst>
      </pc:sldChg>
      <pc:sldChg chg="del">
        <pc:chgData name="Andrea Berti" userId="f5c203e5-6cf3-4e78-92b9-74746ae28da7" providerId="ADAL" clId="{C2431FE3-00C4-B449-BF36-82A68C75AE8A}" dt="2023-06-05T09:51:06.233" v="414" actId="2696"/>
        <pc:sldMkLst>
          <pc:docMk/>
          <pc:sldMk cId="947560728" sldId="283"/>
        </pc:sldMkLst>
      </pc:sldChg>
      <pc:sldChg chg="del">
        <pc:chgData name="Andrea Berti" userId="f5c203e5-6cf3-4e78-92b9-74746ae28da7" providerId="ADAL" clId="{C2431FE3-00C4-B449-BF36-82A68C75AE8A}" dt="2023-06-05T09:51:06.226" v="407" actId="2696"/>
        <pc:sldMkLst>
          <pc:docMk/>
          <pc:sldMk cId="879247472" sldId="284"/>
        </pc:sldMkLst>
      </pc:sldChg>
      <pc:sldChg chg="del">
        <pc:chgData name="Andrea Berti" userId="f5c203e5-6cf3-4e78-92b9-74746ae28da7" providerId="ADAL" clId="{C2431FE3-00C4-B449-BF36-82A68C75AE8A}" dt="2023-06-05T09:51:06.224" v="406" actId="2696"/>
        <pc:sldMkLst>
          <pc:docMk/>
          <pc:sldMk cId="631828876" sldId="285"/>
        </pc:sldMkLst>
      </pc:sldChg>
      <pc:sldChg chg="del">
        <pc:chgData name="Andrea Berti" userId="f5c203e5-6cf3-4e78-92b9-74746ae28da7" providerId="ADAL" clId="{C2431FE3-00C4-B449-BF36-82A68C75AE8A}" dt="2023-06-05T09:51:06.243" v="420" actId="2696"/>
        <pc:sldMkLst>
          <pc:docMk/>
          <pc:sldMk cId="347574893" sldId="286"/>
        </pc:sldMkLst>
      </pc:sldChg>
      <pc:sldChg chg="del">
        <pc:chgData name="Andrea Berti" userId="f5c203e5-6cf3-4e78-92b9-74746ae28da7" providerId="ADAL" clId="{C2431FE3-00C4-B449-BF36-82A68C75AE8A}" dt="2023-06-05T09:51:06.227" v="408" actId="2696"/>
        <pc:sldMkLst>
          <pc:docMk/>
          <pc:sldMk cId="1214941600" sldId="287"/>
        </pc:sldMkLst>
      </pc:sldChg>
      <pc:sldChg chg="del">
        <pc:chgData name="Andrea Berti" userId="f5c203e5-6cf3-4e78-92b9-74746ae28da7" providerId="ADAL" clId="{C2431FE3-00C4-B449-BF36-82A68C75AE8A}" dt="2023-06-05T09:51:06.267" v="443" actId="2696"/>
        <pc:sldMkLst>
          <pc:docMk/>
          <pc:sldMk cId="1174625067" sldId="289"/>
        </pc:sldMkLst>
      </pc:sldChg>
      <pc:sldChg chg="del">
        <pc:chgData name="Andrea Berti" userId="f5c203e5-6cf3-4e78-92b9-74746ae28da7" providerId="ADAL" clId="{C2431FE3-00C4-B449-BF36-82A68C75AE8A}" dt="2023-06-05T09:51:06.253" v="433" actId="2696"/>
        <pc:sldMkLst>
          <pc:docMk/>
          <pc:sldMk cId="4047605116" sldId="290"/>
        </pc:sldMkLst>
      </pc:sldChg>
      <pc:sldChg chg="del">
        <pc:chgData name="Andrea Berti" userId="f5c203e5-6cf3-4e78-92b9-74746ae28da7" providerId="ADAL" clId="{C2431FE3-00C4-B449-BF36-82A68C75AE8A}" dt="2023-06-05T09:51:06.283" v="456" actId="2696"/>
        <pc:sldMkLst>
          <pc:docMk/>
          <pc:sldMk cId="2198861735" sldId="291"/>
        </pc:sldMkLst>
      </pc:sldChg>
      <pc:sldChg chg="del">
        <pc:chgData name="Andrea Berti" userId="f5c203e5-6cf3-4e78-92b9-74746ae28da7" providerId="ADAL" clId="{C2431FE3-00C4-B449-BF36-82A68C75AE8A}" dt="2023-06-05T09:51:06.252" v="432" actId="2696"/>
        <pc:sldMkLst>
          <pc:docMk/>
          <pc:sldMk cId="3940282547" sldId="292"/>
        </pc:sldMkLst>
      </pc:sldChg>
      <pc:sldChg chg="del">
        <pc:chgData name="Andrea Berti" userId="f5c203e5-6cf3-4e78-92b9-74746ae28da7" providerId="ADAL" clId="{C2431FE3-00C4-B449-BF36-82A68C75AE8A}" dt="2023-06-05T09:51:06.295" v="464" actId="2696"/>
        <pc:sldMkLst>
          <pc:docMk/>
          <pc:sldMk cId="3824531039" sldId="293"/>
        </pc:sldMkLst>
      </pc:sldChg>
      <pc:sldChg chg="del">
        <pc:chgData name="Andrea Berti" userId="f5c203e5-6cf3-4e78-92b9-74746ae28da7" providerId="ADAL" clId="{C2431FE3-00C4-B449-BF36-82A68C75AE8A}" dt="2023-06-05T09:51:06.229" v="411" actId="2696"/>
        <pc:sldMkLst>
          <pc:docMk/>
          <pc:sldMk cId="13009923" sldId="294"/>
        </pc:sldMkLst>
      </pc:sldChg>
      <pc:sldChg chg="del">
        <pc:chgData name="Andrea Berti" userId="f5c203e5-6cf3-4e78-92b9-74746ae28da7" providerId="ADAL" clId="{C2431FE3-00C4-B449-BF36-82A68C75AE8A}" dt="2023-06-05T09:51:06.294" v="463" actId="2696"/>
        <pc:sldMkLst>
          <pc:docMk/>
          <pc:sldMk cId="1308042164" sldId="295"/>
        </pc:sldMkLst>
      </pc:sldChg>
      <pc:sldChg chg="del">
        <pc:chgData name="Andrea Berti" userId="f5c203e5-6cf3-4e78-92b9-74746ae28da7" providerId="ADAL" clId="{C2431FE3-00C4-B449-BF36-82A68C75AE8A}" dt="2023-06-05T09:51:06.272" v="448" actId="2696"/>
        <pc:sldMkLst>
          <pc:docMk/>
          <pc:sldMk cId="2386064875" sldId="296"/>
        </pc:sldMkLst>
      </pc:sldChg>
      <pc:sldChg chg="del">
        <pc:chgData name="Andrea Berti" userId="f5c203e5-6cf3-4e78-92b9-74746ae28da7" providerId="ADAL" clId="{C2431FE3-00C4-B449-BF36-82A68C75AE8A}" dt="2023-06-05T09:51:06.269" v="445" actId="2696"/>
        <pc:sldMkLst>
          <pc:docMk/>
          <pc:sldMk cId="1827090789" sldId="297"/>
        </pc:sldMkLst>
      </pc:sldChg>
      <pc:sldChg chg="del">
        <pc:chgData name="Andrea Berti" userId="f5c203e5-6cf3-4e78-92b9-74746ae28da7" providerId="ADAL" clId="{C2431FE3-00C4-B449-BF36-82A68C75AE8A}" dt="2023-06-05T09:51:06.291" v="458" actId="2696"/>
        <pc:sldMkLst>
          <pc:docMk/>
          <pc:sldMk cId="4210854946" sldId="298"/>
        </pc:sldMkLst>
      </pc:sldChg>
      <pc:sldChg chg="del">
        <pc:chgData name="Andrea Berti" userId="f5c203e5-6cf3-4e78-92b9-74746ae28da7" providerId="ADAL" clId="{C2431FE3-00C4-B449-BF36-82A68C75AE8A}" dt="2023-06-05T09:51:06.245" v="423" actId="2696"/>
        <pc:sldMkLst>
          <pc:docMk/>
          <pc:sldMk cId="4020894460" sldId="299"/>
        </pc:sldMkLst>
      </pc:sldChg>
      <pc:sldChg chg="del">
        <pc:chgData name="Andrea Berti" userId="f5c203e5-6cf3-4e78-92b9-74746ae28da7" providerId="ADAL" clId="{C2431FE3-00C4-B449-BF36-82A68C75AE8A}" dt="2023-06-05T09:51:06.228" v="409" actId="2696"/>
        <pc:sldMkLst>
          <pc:docMk/>
          <pc:sldMk cId="3327691020" sldId="300"/>
        </pc:sldMkLst>
      </pc:sldChg>
      <pc:sldChg chg="del">
        <pc:chgData name="Andrea Berti" userId="f5c203e5-6cf3-4e78-92b9-74746ae28da7" providerId="ADAL" clId="{C2431FE3-00C4-B449-BF36-82A68C75AE8A}" dt="2023-06-05T09:51:06.255" v="435" actId="2696"/>
        <pc:sldMkLst>
          <pc:docMk/>
          <pc:sldMk cId="1216733769" sldId="301"/>
        </pc:sldMkLst>
      </pc:sldChg>
      <pc:sldChg chg="del">
        <pc:chgData name="Andrea Berti" userId="f5c203e5-6cf3-4e78-92b9-74746ae28da7" providerId="ADAL" clId="{C2431FE3-00C4-B449-BF36-82A68C75AE8A}" dt="2023-06-05T09:51:06.271" v="447" actId="2696"/>
        <pc:sldMkLst>
          <pc:docMk/>
          <pc:sldMk cId="2218920789" sldId="302"/>
        </pc:sldMkLst>
      </pc:sldChg>
      <pc:sldChg chg="del">
        <pc:chgData name="Andrea Berti" userId="f5c203e5-6cf3-4e78-92b9-74746ae28da7" providerId="ADAL" clId="{C2431FE3-00C4-B449-BF36-82A68C75AE8A}" dt="2023-06-05T09:51:06.290" v="457" actId="2696"/>
        <pc:sldMkLst>
          <pc:docMk/>
          <pc:sldMk cId="201960684" sldId="303"/>
        </pc:sldMkLst>
      </pc:sldChg>
      <pc:sldChg chg="del">
        <pc:chgData name="Andrea Berti" userId="f5c203e5-6cf3-4e78-92b9-74746ae28da7" providerId="ADAL" clId="{C2431FE3-00C4-B449-BF36-82A68C75AE8A}" dt="2023-06-05T09:51:06.230" v="412" actId="2696"/>
        <pc:sldMkLst>
          <pc:docMk/>
          <pc:sldMk cId="3140376591" sldId="304"/>
        </pc:sldMkLst>
      </pc:sldChg>
      <pc:sldChg chg="del">
        <pc:chgData name="Andrea Berti" userId="f5c203e5-6cf3-4e78-92b9-74746ae28da7" providerId="ADAL" clId="{C2431FE3-00C4-B449-BF36-82A68C75AE8A}" dt="2023-06-05T09:51:06.270" v="446" actId="2696"/>
        <pc:sldMkLst>
          <pc:docMk/>
          <pc:sldMk cId="1858129414" sldId="305"/>
        </pc:sldMkLst>
      </pc:sldChg>
      <pc:sldChg chg="del">
        <pc:chgData name="Andrea Berti" userId="f5c203e5-6cf3-4e78-92b9-74746ae28da7" providerId="ADAL" clId="{C2431FE3-00C4-B449-BF36-82A68C75AE8A}" dt="2023-06-05T09:51:06.241" v="418" actId="2696"/>
        <pc:sldMkLst>
          <pc:docMk/>
          <pc:sldMk cId="3340531065" sldId="306"/>
        </pc:sldMkLst>
      </pc:sldChg>
      <pc:sldChg chg="del">
        <pc:chgData name="Andrea Berti" userId="f5c203e5-6cf3-4e78-92b9-74746ae28da7" providerId="ADAL" clId="{C2431FE3-00C4-B449-BF36-82A68C75AE8A}" dt="2023-06-05T09:51:06.234" v="415" actId="2696"/>
        <pc:sldMkLst>
          <pc:docMk/>
          <pc:sldMk cId="2100061215" sldId="307"/>
        </pc:sldMkLst>
      </pc:sldChg>
      <pc:sldChg chg="del">
        <pc:chgData name="Andrea Berti" userId="f5c203e5-6cf3-4e78-92b9-74746ae28da7" providerId="ADAL" clId="{C2431FE3-00C4-B449-BF36-82A68C75AE8A}" dt="2023-06-05T09:51:06.258" v="439" actId="2696"/>
        <pc:sldMkLst>
          <pc:docMk/>
          <pc:sldMk cId="3853425292" sldId="308"/>
        </pc:sldMkLst>
      </pc:sldChg>
      <pc:sldChg chg="del">
        <pc:chgData name="Andrea Berti" userId="f5c203e5-6cf3-4e78-92b9-74746ae28da7" providerId="ADAL" clId="{C2431FE3-00C4-B449-BF36-82A68C75AE8A}" dt="2023-06-05T09:51:06.256" v="436" actId="2696"/>
        <pc:sldMkLst>
          <pc:docMk/>
          <pc:sldMk cId="3136257980" sldId="309"/>
        </pc:sldMkLst>
      </pc:sldChg>
      <pc:sldChg chg="del">
        <pc:chgData name="Andrea Berti" userId="f5c203e5-6cf3-4e78-92b9-74746ae28da7" providerId="ADAL" clId="{C2431FE3-00C4-B449-BF36-82A68C75AE8A}" dt="2023-06-05T09:51:06.281" v="454" actId="2696"/>
        <pc:sldMkLst>
          <pc:docMk/>
          <pc:sldMk cId="47370363" sldId="310"/>
        </pc:sldMkLst>
      </pc:sldChg>
      <pc:sldChg chg="del">
        <pc:chgData name="Andrea Berti" userId="f5c203e5-6cf3-4e78-92b9-74746ae28da7" providerId="ADAL" clId="{C2431FE3-00C4-B449-BF36-82A68C75AE8A}" dt="2023-06-05T09:51:06.272" v="449" actId="2696"/>
        <pc:sldMkLst>
          <pc:docMk/>
          <pc:sldMk cId="1678165002" sldId="311"/>
        </pc:sldMkLst>
      </pc:sldChg>
      <pc:sldChg chg="del">
        <pc:chgData name="Andrea Berti" userId="f5c203e5-6cf3-4e78-92b9-74746ae28da7" providerId="ADAL" clId="{C2431FE3-00C4-B449-BF36-82A68C75AE8A}" dt="2023-06-05T09:51:06.250" v="429" actId="2696"/>
        <pc:sldMkLst>
          <pc:docMk/>
          <pc:sldMk cId="2065951105" sldId="312"/>
        </pc:sldMkLst>
      </pc:sldChg>
      <pc:sldChg chg="del">
        <pc:chgData name="Andrea Berti" userId="f5c203e5-6cf3-4e78-92b9-74746ae28da7" providerId="ADAL" clId="{C2431FE3-00C4-B449-BF36-82A68C75AE8A}" dt="2023-06-05T09:51:06.247" v="425" actId="2696"/>
        <pc:sldMkLst>
          <pc:docMk/>
          <pc:sldMk cId="3493075048" sldId="313"/>
        </pc:sldMkLst>
      </pc:sldChg>
      <pc:sldChg chg="del">
        <pc:chgData name="Andrea Berti" userId="f5c203e5-6cf3-4e78-92b9-74746ae28da7" providerId="ADAL" clId="{C2431FE3-00C4-B449-BF36-82A68C75AE8A}" dt="2023-06-05T09:51:06.266" v="441" actId="2696"/>
        <pc:sldMkLst>
          <pc:docMk/>
          <pc:sldMk cId="3189827380" sldId="314"/>
        </pc:sldMkLst>
      </pc:sldChg>
      <pc:sldChg chg="del">
        <pc:chgData name="Andrea Berti" userId="f5c203e5-6cf3-4e78-92b9-74746ae28da7" providerId="ADAL" clId="{C2431FE3-00C4-B449-BF36-82A68C75AE8A}" dt="2023-06-05T09:51:06.293" v="461" actId="2696"/>
        <pc:sldMkLst>
          <pc:docMk/>
          <pc:sldMk cId="2036417102" sldId="315"/>
        </pc:sldMkLst>
      </pc:sldChg>
      <pc:sldChg chg="del">
        <pc:chgData name="Andrea Berti" userId="f5c203e5-6cf3-4e78-92b9-74746ae28da7" providerId="ADAL" clId="{C2431FE3-00C4-B449-BF36-82A68C75AE8A}" dt="2023-06-05T09:51:06.257" v="437" actId="2696"/>
        <pc:sldMkLst>
          <pc:docMk/>
          <pc:sldMk cId="2396974646" sldId="316"/>
        </pc:sldMkLst>
      </pc:sldChg>
      <pc:sldChg chg="del">
        <pc:chgData name="Andrea Berti" userId="f5c203e5-6cf3-4e78-92b9-74746ae28da7" providerId="ADAL" clId="{C2431FE3-00C4-B449-BF36-82A68C75AE8A}" dt="2023-06-05T09:51:06.273" v="450" actId="2696"/>
        <pc:sldMkLst>
          <pc:docMk/>
          <pc:sldMk cId="3059752308" sldId="317"/>
        </pc:sldMkLst>
      </pc:sldChg>
      <pc:sldChg chg="del">
        <pc:chgData name="Andrea Berti" userId="f5c203e5-6cf3-4e78-92b9-74746ae28da7" providerId="ADAL" clId="{C2431FE3-00C4-B449-BF36-82A68C75AE8A}" dt="2023-06-05T09:51:06.254" v="434" actId="2696"/>
        <pc:sldMkLst>
          <pc:docMk/>
          <pc:sldMk cId="1155662810" sldId="318"/>
        </pc:sldMkLst>
      </pc:sldChg>
      <pc:sldChg chg="del">
        <pc:chgData name="Andrea Berti" userId="f5c203e5-6cf3-4e78-92b9-74746ae28da7" providerId="ADAL" clId="{C2431FE3-00C4-B449-BF36-82A68C75AE8A}" dt="2023-06-05T09:51:06.244" v="422" actId="2696"/>
        <pc:sldMkLst>
          <pc:docMk/>
          <pc:sldMk cId="4163749196" sldId="319"/>
        </pc:sldMkLst>
      </pc:sldChg>
      <pc:sldChg chg="del">
        <pc:chgData name="Andrea Berti" userId="f5c203e5-6cf3-4e78-92b9-74746ae28da7" providerId="ADAL" clId="{C2431FE3-00C4-B449-BF36-82A68C75AE8A}" dt="2023-06-05T09:51:06.280" v="453" actId="2696"/>
        <pc:sldMkLst>
          <pc:docMk/>
          <pc:sldMk cId="1271383708" sldId="320"/>
        </pc:sldMkLst>
      </pc:sldChg>
      <pc:sldChg chg="del">
        <pc:chgData name="Andrea Berti" userId="f5c203e5-6cf3-4e78-92b9-74746ae28da7" providerId="ADAL" clId="{C2431FE3-00C4-B449-BF36-82A68C75AE8A}" dt="2023-06-05T09:51:06.243" v="421" actId="2696"/>
        <pc:sldMkLst>
          <pc:docMk/>
          <pc:sldMk cId="528170059" sldId="321"/>
        </pc:sldMkLst>
      </pc:sldChg>
      <pc:sldChg chg="del">
        <pc:chgData name="Andrea Berti" userId="f5c203e5-6cf3-4e78-92b9-74746ae28da7" providerId="ADAL" clId="{C2431FE3-00C4-B449-BF36-82A68C75AE8A}" dt="2023-06-05T09:51:06.282" v="455" actId="2696"/>
        <pc:sldMkLst>
          <pc:docMk/>
          <pc:sldMk cId="1084396082" sldId="322"/>
        </pc:sldMkLst>
      </pc:sldChg>
      <pc:sldChg chg="del">
        <pc:chgData name="Andrea Berti" userId="f5c203e5-6cf3-4e78-92b9-74746ae28da7" providerId="ADAL" clId="{C2431FE3-00C4-B449-BF36-82A68C75AE8A}" dt="2023-06-05T09:51:06.292" v="459" actId="2696"/>
        <pc:sldMkLst>
          <pc:docMk/>
          <pc:sldMk cId="2116443454" sldId="323"/>
        </pc:sldMkLst>
      </pc:sldChg>
      <pc:sldChg chg="del">
        <pc:chgData name="Andrea Berti" userId="f5c203e5-6cf3-4e78-92b9-74746ae28da7" providerId="ADAL" clId="{C2431FE3-00C4-B449-BF36-82A68C75AE8A}" dt="2023-06-05T09:51:06.246" v="424" actId="2696"/>
        <pc:sldMkLst>
          <pc:docMk/>
          <pc:sldMk cId="526749894" sldId="324"/>
        </pc:sldMkLst>
      </pc:sldChg>
      <pc:sldChg chg="del">
        <pc:chgData name="Andrea Berti" userId="f5c203e5-6cf3-4e78-92b9-74746ae28da7" providerId="ADAL" clId="{C2431FE3-00C4-B449-BF36-82A68C75AE8A}" dt="2023-06-05T09:51:06.267" v="442" actId="2696"/>
        <pc:sldMkLst>
          <pc:docMk/>
          <pc:sldMk cId="840135400" sldId="325"/>
        </pc:sldMkLst>
      </pc:sldChg>
      <pc:sldChg chg="del">
        <pc:chgData name="Andrea Berti" userId="f5c203e5-6cf3-4e78-92b9-74746ae28da7" providerId="ADAL" clId="{C2431FE3-00C4-B449-BF36-82A68C75AE8A}" dt="2023-06-05T09:51:06.292" v="460" actId="2696"/>
        <pc:sldMkLst>
          <pc:docMk/>
          <pc:sldMk cId="1069926085" sldId="326"/>
        </pc:sldMkLst>
      </pc:sldChg>
      <pc:sldChg chg="del">
        <pc:chgData name="Andrea Berti" userId="f5c203e5-6cf3-4e78-92b9-74746ae28da7" providerId="ADAL" clId="{C2431FE3-00C4-B449-BF36-82A68C75AE8A}" dt="2023-06-05T09:51:06.293" v="462" actId="2696"/>
        <pc:sldMkLst>
          <pc:docMk/>
          <pc:sldMk cId="2288695111" sldId="327"/>
        </pc:sldMkLst>
      </pc:sldChg>
      <pc:sldChg chg="del">
        <pc:chgData name="Andrea Berti" userId="f5c203e5-6cf3-4e78-92b9-74746ae28da7" providerId="ADAL" clId="{C2431FE3-00C4-B449-BF36-82A68C75AE8A}" dt="2023-06-05T09:51:06.234" v="416" actId="2696"/>
        <pc:sldMkLst>
          <pc:docMk/>
          <pc:sldMk cId="2619543502" sldId="328"/>
        </pc:sldMkLst>
      </pc:sldChg>
      <pc:sldChg chg="del">
        <pc:chgData name="Andrea Berti" userId="f5c203e5-6cf3-4e78-92b9-74746ae28da7" providerId="ADAL" clId="{C2431FE3-00C4-B449-BF36-82A68C75AE8A}" dt="2023-06-05T09:51:06.251" v="431" actId="2696"/>
        <pc:sldMkLst>
          <pc:docMk/>
          <pc:sldMk cId="1903348664" sldId="329"/>
        </pc:sldMkLst>
      </pc:sldChg>
      <pc:sldChg chg="del">
        <pc:chgData name="Andrea Berti" userId="f5c203e5-6cf3-4e78-92b9-74746ae28da7" providerId="ADAL" clId="{C2431FE3-00C4-B449-BF36-82A68C75AE8A}" dt="2023-06-05T09:51:06.268" v="444" actId="2696"/>
        <pc:sldMkLst>
          <pc:docMk/>
          <pc:sldMk cId="2120441276" sldId="330"/>
        </pc:sldMkLst>
      </pc:sldChg>
      <pc:sldChg chg="del">
        <pc:chgData name="Andrea Berti" userId="f5c203e5-6cf3-4e78-92b9-74746ae28da7" providerId="ADAL" clId="{C2431FE3-00C4-B449-BF36-82A68C75AE8A}" dt="2023-06-05T09:51:06.241" v="419" actId="2696"/>
        <pc:sldMkLst>
          <pc:docMk/>
          <pc:sldMk cId="255482916" sldId="331"/>
        </pc:sldMkLst>
      </pc:sldChg>
      <pc:sldChg chg="del">
        <pc:chgData name="Andrea Berti" userId="f5c203e5-6cf3-4e78-92b9-74746ae28da7" providerId="ADAL" clId="{C2431FE3-00C4-B449-BF36-82A68C75AE8A}" dt="2023-06-05T09:51:06.249" v="428" actId="2696"/>
        <pc:sldMkLst>
          <pc:docMk/>
          <pc:sldMk cId="3089433777" sldId="332"/>
        </pc:sldMkLst>
      </pc:sldChg>
      <pc:sldChg chg="del">
        <pc:chgData name="Andrea Berti" userId="f5c203e5-6cf3-4e78-92b9-74746ae28da7" providerId="ADAL" clId="{C2431FE3-00C4-B449-BF36-82A68C75AE8A}" dt="2023-06-05T09:51:06.229" v="410" actId="2696"/>
        <pc:sldMkLst>
          <pc:docMk/>
          <pc:sldMk cId="822684085" sldId="333"/>
        </pc:sldMkLst>
      </pc:sldChg>
      <pc:sldChg chg="addSp delSp modSp new mod">
        <pc:chgData name="Andrea Berti" userId="f5c203e5-6cf3-4e78-92b9-74746ae28da7" providerId="ADAL" clId="{C2431FE3-00C4-B449-BF36-82A68C75AE8A}" dt="2023-06-05T10:10:37.328" v="777" actId="20577"/>
        <pc:sldMkLst>
          <pc:docMk/>
          <pc:sldMk cId="1715059132" sldId="334"/>
        </pc:sldMkLst>
        <pc:spChg chg="mod">
          <ac:chgData name="Andrea Berti" userId="f5c203e5-6cf3-4e78-92b9-74746ae28da7" providerId="ADAL" clId="{C2431FE3-00C4-B449-BF36-82A68C75AE8A}" dt="2023-06-05T09:06:34.905" v="131" actId="20577"/>
          <ac:spMkLst>
            <pc:docMk/>
            <pc:sldMk cId="1715059132" sldId="334"/>
            <ac:spMk id="2" creationId="{25D84F94-5D2C-930A-8215-444C01A3608A}"/>
          </ac:spMkLst>
        </pc:spChg>
        <pc:spChg chg="add del mod">
          <ac:chgData name="Andrea Berti" userId="f5c203e5-6cf3-4e78-92b9-74746ae28da7" providerId="ADAL" clId="{C2431FE3-00C4-B449-BF36-82A68C75AE8A}" dt="2023-06-05T10:10:37.328" v="777" actId="20577"/>
          <ac:spMkLst>
            <pc:docMk/>
            <pc:sldMk cId="1715059132" sldId="334"/>
            <ac:spMk id="3" creationId="{1493A4CA-DC84-DC36-CF5C-D81CF9F16A5A}"/>
          </ac:spMkLst>
        </pc:spChg>
        <pc:spChg chg="add mod">
          <ac:chgData name="Andrea Berti" userId="f5c203e5-6cf3-4e78-92b9-74746ae28da7" providerId="ADAL" clId="{C2431FE3-00C4-B449-BF36-82A68C75AE8A}" dt="2023-06-05T09:25:06.863" v="132" actId="767"/>
          <ac:spMkLst>
            <pc:docMk/>
            <pc:sldMk cId="1715059132" sldId="334"/>
            <ac:spMk id="9" creationId="{05E10C2F-0D7E-ABA5-D0D7-2A1B59C37ACF}"/>
          </ac:spMkLst>
        </pc:spChg>
        <pc:picChg chg="add del mod">
          <ac:chgData name="Andrea Berti" userId="f5c203e5-6cf3-4e78-92b9-74746ae28da7" providerId="ADAL" clId="{C2431FE3-00C4-B449-BF36-82A68C75AE8A}" dt="2023-06-05T09:04:48.157" v="95"/>
          <ac:picMkLst>
            <pc:docMk/>
            <pc:sldMk cId="1715059132" sldId="334"/>
            <ac:picMk id="6" creationId="{A118D466-0889-7BA5-CACE-85BF2A9AB79B}"/>
          </ac:picMkLst>
        </pc:picChg>
        <pc:picChg chg="add del mod">
          <ac:chgData name="Andrea Berti" userId="f5c203e5-6cf3-4e78-92b9-74746ae28da7" providerId="ADAL" clId="{C2431FE3-00C4-B449-BF36-82A68C75AE8A}" dt="2023-06-05T09:53:50.059" v="543" actId="478"/>
          <ac:picMkLst>
            <pc:docMk/>
            <pc:sldMk cId="1715059132" sldId="334"/>
            <ac:picMk id="8" creationId="{636E3326-842C-B186-A62D-3C3161B84F19}"/>
          </ac:picMkLst>
        </pc:picChg>
      </pc:sldChg>
      <pc:sldChg chg="addSp modSp new mod">
        <pc:chgData name="Andrea Berti" userId="f5c203e5-6cf3-4e78-92b9-74746ae28da7" providerId="ADAL" clId="{C2431FE3-00C4-B449-BF36-82A68C75AE8A}" dt="2023-06-05T10:09:43.376" v="750" actId="20577"/>
        <pc:sldMkLst>
          <pc:docMk/>
          <pc:sldMk cId="3638571897" sldId="335"/>
        </pc:sldMkLst>
        <pc:spChg chg="mod">
          <ac:chgData name="Andrea Berti" userId="f5c203e5-6cf3-4e78-92b9-74746ae28da7" providerId="ADAL" clId="{C2431FE3-00C4-B449-BF36-82A68C75AE8A}" dt="2023-06-05T10:08:11.139" v="651" actId="20577"/>
          <ac:spMkLst>
            <pc:docMk/>
            <pc:sldMk cId="3638571897" sldId="335"/>
            <ac:spMk id="2" creationId="{1B4D4087-7231-E92E-C597-688559D7CE3C}"/>
          </ac:spMkLst>
        </pc:spChg>
        <pc:spChg chg="mod">
          <ac:chgData name="Andrea Berti" userId="f5c203e5-6cf3-4e78-92b9-74746ae28da7" providerId="ADAL" clId="{C2431FE3-00C4-B449-BF36-82A68C75AE8A}" dt="2023-06-05T10:09:43.376" v="750" actId="20577"/>
          <ac:spMkLst>
            <pc:docMk/>
            <pc:sldMk cId="3638571897" sldId="335"/>
            <ac:spMk id="3" creationId="{CB39486D-6D77-7C9F-E920-B101529414E2}"/>
          </ac:spMkLst>
        </pc:spChg>
        <pc:picChg chg="add mod">
          <ac:chgData name="Andrea Berti" userId="f5c203e5-6cf3-4e78-92b9-74746ae28da7" providerId="ADAL" clId="{C2431FE3-00C4-B449-BF36-82A68C75AE8A}" dt="2023-06-05T10:08:20.287" v="653" actId="1076"/>
          <ac:picMkLst>
            <pc:docMk/>
            <pc:sldMk cId="3638571897" sldId="335"/>
            <ac:picMk id="6" creationId="{B23D0C43-07C9-8BB5-41BF-B677186AAF24}"/>
          </ac:picMkLst>
        </pc:picChg>
      </pc:sldChg>
      <pc:sldChg chg="addSp delSp modSp new mod">
        <pc:chgData name="Andrea Berti" userId="f5c203e5-6cf3-4e78-92b9-74746ae28da7" providerId="ADAL" clId="{C2431FE3-00C4-B449-BF36-82A68C75AE8A}" dt="2023-06-05T14:38:37.792" v="2134" actId="20577"/>
        <pc:sldMkLst>
          <pc:docMk/>
          <pc:sldMk cId="147311600" sldId="336"/>
        </pc:sldMkLst>
        <pc:spChg chg="mod">
          <ac:chgData name="Andrea Berti" userId="f5c203e5-6cf3-4e78-92b9-74746ae28da7" providerId="ADAL" clId="{C2431FE3-00C4-B449-BF36-82A68C75AE8A}" dt="2023-06-05T10:13:14.638" v="803" actId="20577"/>
          <ac:spMkLst>
            <pc:docMk/>
            <pc:sldMk cId="147311600" sldId="336"/>
            <ac:spMk id="2" creationId="{B783E9BD-EDFE-CA0B-A79E-DB217B13CB69}"/>
          </ac:spMkLst>
        </pc:spChg>
        <pc:spChg chg="mod">
          <ac:chgData name="Andrea Berti" userId="f5c203e5-6cf3-4e78-92b9-74746ae28da7" providerId="ADAL" clId="{C2431FE3-00C4-B449-BF36-82A68C75AE8A}" dt="2023-06-05T13:10:09.683" v="1276" actId="27636"/>
          <ac:spMkLst>
            <pc:docMk/>
            <pc:sldMk cId="147311600" sldId="336"/>
            <ac:spMk id="3" creationId="{9F4F6575-C92D-D2CC-357C-61E35D4EB8FA}"/>
          </ac:spMkLst>
        </pc:spChg>
        <pc:spChg chg="add del mod">
          <ac:chgData name="Andrea Berti" userId="f5c203e5-6cf3-4e78-92b9-74746ae28da7" providerId="ADAL" clId="{C2431FE3-00C4-B449-BF36-82A68C75AE8A}" dt="2023-06-05T10:34:07.008" v="981" actId="478"/>
          <ac:spMkLst>
            <pc:docMk/>
            <pc:sldMk cId="147311600" sldId="336"/>
            <ac:spMk id="5" creationId="{D7936AFD-D41D-95A4-241A-F08DE7C0800F}"/>
          </ac:spMkLst>
        </pc:spChg>
        <pc:spChg chg="add del mod">
          <ac:chgData name="Andrea Berti" userId="f5c203e5-6cf3-4e78-92b9-74746ae28da7" providerId="ADAL" clId="{C2431FE3-00C4-B449-BF36-82A68C75AE8A}" dt="2023-06-05T10:34:07.008" v="981" actId="478"/>
          <ac:spMkLst>
            <pc:docMk/>
            <pc:sldMk cId="147311600" sldId="336"/>
            <ac:spMk id="6" creationId="{B9841847-D10F-EB88-8F9A-1E64A7063DC5}"/>
          </ac:spMkLst>
        </pc:spChg>
        <pc:spChg chg="mod">
          <ac:chgData name="Andrea Berti" userId="f5c203e5-6cf3-4e78-92b9-74746ae28da7" providerId="ADAL" clId="{C2431FE3-00C4-B449-BF36-82A68C75AE8A}" dt="2023-06-05T10:34:11.919" v="982"/>
          <ac:spMkLst>
            <pc:docMk/>
            <pc:sldMk cId="147311600" sldId="336"/>
            <ac:spMk id="9" creationId="{7AE4BA4F-F3C7-812B-1526-6F828F840DAD}"/>
          </ac:spMkLst>
        </pc:spChg>
        <pc:spChg chg="mod">
          <ac:chgData name="Andrea Berti" userId="f5c203e5-6cf3-4e78-92b9-74746ae28da7" providerId="ADAL" clId="{C2431FE3-00C4-B449-BF36-82A68C75AE8A}" dt="2023-06-05T10:34:11.919" v="982"/>
          <ac:spMkLst>
            <pc:docMk/>
            <pc:sldMk cId="147311600" sldId="336"/>
            <ac:spMk id="10" creationId="{62AE622C-FEA4-497B-0C75-1189C2133925}"/>
          </ac:spMkLst>
        </pc:spChg>
        <pc:spChg chg="add del mod">
          <ac:chgData name="Andrea Berti" userId="f5c203e5-6cf3-4e78-92b9-74746ae28da7" providerId="ADAL" clId="{C2431FE3-00C4-B449-BF36-82A68C75AE8A}" dt="2023-06-05T12:47:42.348" v="1034" actId="478"/>
          <ac:spMkLst>
            <pc:docMk/>
            <pc:sldMk cId="147311600" sldId="336"/>
            <ac:spMk id="11" creationId="{250675A4-19E1-5457-D28B-FC29B3F63DCC}"/>
          </ac:spMkLst>
        </pc:spChg>
        <pc:spChg chg="add mod">
          <ac:chgData name="Andrea Berti" userId="f5c203e5-6cf3-4e78-92b9-74746ae28da7" providerId="ADAL" clId="{C2431FE3-00C4-B449-BF36-82A68C75AE8A}" dt="2023-06-05T13:11:28.524" v="1301" actId="14100"/>
          <ac:spMkLst>
            <pc:docMk/>
            <pc:sldMk cId="147311600" sldId="336"/>
            <ac:spMk id="12" creationId="{26AF22D1-C293-83B7-A056-6A0163C1E5F3}"/>
          </ac:spMkLst>
        </pc:spChg>
        <pc:spChg chg="add mod">
          <ac:chgData name="Andrea Berti" userId="f5c203e5-6cf3-4e78-92b9-74746ae28da7" providerId="ADAL" clId="{C2431FE3-00C4-B449-BF36-82A68C75AE8A}" dt="2023-06-05T13:11:25.118" v="1300" actId="14100"/>
          <ac:spMkLst>
            <pc:docMk/>
            <pc:sldMk cId="147311600" sldId="336"/>
            <ac:spMk id="13" creationId="{A3D106DE-38E0-9D18-361F-E521A152728D}"/>
          </ac:spMkLst>
        </pc:spChg>
        <pc:spChg chg="add mod">
          <ac:chgData name="Andrea Berti" userId="f5c203e5-6cf3-4e78-92b9-74746ae28da7" providerId="ADAL" clId="{C2431FE3-00C4-B449-BF36-82A68C75AE8A}" dt="2023-06-05T14:38:37.792" v="2134" actId="20577"/>
          <ac:spMkLst>
            <pc:docMk/>
            <pc:sldMk cId="147311600" sldId="336"/>
            <ac:spMk id="14" creationId="{06125120-EEF3-7357-1A24-8347DC3F9167}"/>
          </ac:spMkLst>
        </pc:spChg>
        <pc:grpChg chg="add mod">
          <ac:chgData name="Andrea Berti" userId="f5c203e5-6cf3-4e78-92b9-74746ae28da7" providerId="ADAL" clId="{C2431FE3-00C4-B449-BF36-82A68C75AE8A}" dt="2023-06-05T10:34:16.975" v="983" actId="1076"/>
          <ac:grpSpMkLst>
            <pc:docMk/>
            <pc:sldMk cId="147311600" sldId="336"/>
            <ac:grpSpMk id="7" creationId="{161CBC8E-B7B7-B40D-DEC3-31102C87AF41}"/>
          </ac:grpSpMkLst>
        </pc:grpChg>
        <pc:picChg chg="mod">
          <ac:chgData name="Andrea Berti" userId="f5c203e5-6cf3-4e78-92b9-74746ae28da7" providerId="ADAL" clId="{C2431FE3-00C4-B449-BF36-82A68C75AE8A}" dt="2023-06-05T10:34:11.919" v="982"/>
          <ac:picMkLst>
            <pc:docMk/>
            <pc:sldMk cId="147311600" sldId="336"/>
            <ac:picMk id="8" creationId="{18DD79A3-6E5A-B860-C5A6-A491B5E75B48}"/>
          </ac:picMkLst>
        </pc:picChg>
      </pc:sldChg>
      <pc:sldChg chg="addSp delSp modSp new mod">
        <pc:chgData name="Andrea Berti" userId="f5c203e5-6cf3-4e78-92b9-74746ae28da7" providerId="ADAL" clId="{C2431FE3-00C4-B449-BF36-82A68C75AE8A}" dt="2023-06-07T09:41:36.611" v="2375" actId="20577"/>
        <pc:sldMkLst>
          <pc:docMk/>
          <pc:sldMk cId="4188091702" sldId="337"/>
        </pc:sldMkLst>
        <pc:spChg chg="mod">
          <ac:chgData name="Andrea Berti" userId="f5c203e5-6cf3-4e78-92b9-74746ae28da7" providerId="ADAL" clId="{C2431FE3-00C4-B449-BF36-82A68C75AE8A}" dt="2023-06-05T13:14:31.306" v="1345" actId="20577"/>
          <ac:spMkLst>
            <pc:docMk/>
            <pc:sldMk cId="4188091702" sldId="337"/>
            <ac:spMk id="2" creationId="{F5D96C39-AE6D-7743-97AE-FF7609EDD647}"/>
          </ac:spMkLst>
        </pc:spChg>
        <pc:spChg chg="mod">
          <ac:chgData name="Andrea Berti" userId="f5c203e5-6cf3-4e78-92b9-74746ae28da7" providerId="ADAL" clId="{C2431FE3-00C4-B449-BF36-82A68C75AE8A}" dt="2023-06-07T09:41:36.611" v="2375" actId="20577"/>
          <ac:spMkLst>
            <pc:docMk/>
            <pc:sldMk cId="4188091702" sldId="337"/>
            <ac:spMk id="3" creationId="{8DFF84ED-6BC0-399A-7EF3-B18049BCF035}"/>
          </ac:spMkLst>
        </pc:spChg>
        <pc:spChg chg="add mod">
          <ac:chgData name="Andrea Berti" userId="f5c203e5-6cf3-4e78-92b9-74746ae28da7" providerId="ADAL" clId="{C2431FE3-00C4-B449-BF36-82A68C75AE8A}" dt="2023-06-07T09:38:09.120" v="2237" actId="1076"/>
          <ac:spMkLst>
            <pc:docMk/>
            <pc:sldMk cId="4188091702" sldId="337"/>
            <ac:spMk id="5" creationId="{63399466-761F-F312-3E26-5B7D4E494778}"/>
          </ac:spMkLst>
        </pc:spChg>
        <pc:spChg chg="add mod">
          <ac:chgData name="Andrea Berti" userId="f5c203e5-6cf3-4e78-92b9-74746ae28da7" providerId="ADAL" clId="{C2431FE3-00C4-B449-BF36-82A68C75AE8A}" dt="2023-06-07T09:38:14.414" v="2239" actId="1076"/>
          <ac:spMkLst>
            <pc:docMk/>
            <pc:sldMk cId="4188091702" sldId="337"/>
            <ac:spMk id="6" creationId="{2315DC50-AE2D-35F7-E730-9C5283DA71CC}"/>
          </ac:spMkLst>
        </pc:spChg>
        <pc:spChg chg="add mod">
          <ac:chgData name="Andrea Berti" userId="f5c203e5-6cf3-4e78-92b9-74746ae28da7" providerId="ADAL" clId="{C2431FE3-00C4-B449-BF36-82A68C75AE8A}" dt="2023-06-07T09:38:21.315" v="2241" actId="1076"/>
          <ac:spMkLst>
            <pc:docMk/>
            <pc:sldMk cId="4188091702" sldId="337"/>
            <ac:spMk id="7" creationId="{EC4DD00B-682B-E6A5-246E-12B9D867BC4C}"/>
          </ac:spMkLst>
        </pc:spChg>
        <pc:spChg chg="add mod">
          <ac:chgData name="Andrea Berti" userId="f5c203e5-6cf3-4e78-92b9-74746ae28da7" providerId="ADAL" clId="{C2431FE3-00C4-B449-BF36-82A68C75AE8A}" dt="2023-06-07T09:38:30.131" v="2243" actId="1076"/>
          <ac:spMkLst>
            <pc:docMk/>
            <pc:sldMk cId="4188091702" sldId="337"/>
            <ac:spMk id="8" creationId="{D8975402-4CB7-8687-CCF8-CC67DAFF7AA1}"/>
          </ac:spMkLst>
        </pc:spChg>
        <pc:spChg chg="add mod">
          <ac:chgData name="Andrea Berti" userId="f5c203e5-6cf3-4e78-92b9-74746ae28da7" providerId="ADAL" clId="{C2431FE3-00C4-B449-BF36-82A68C75AE8A}" dt="2023-06-05T13:27:19.013" v="1425" actId="1036"/>
          <ac:spMkLst>
            <pc:docMk/>
            <pc:sldMk cId="4188091702" sldId="337"/>
            <ac:spMk id="9" creationId="{3D3CA415-BEF2-3713-D2F2-0CE0E60BB8C8}"/>
          </ac:spMkLst>
        </pc:spChg>
        <pc:spChg chg="add mod">
          <ac:chgData name="Andrea Berti" userId="f5c203e5-6cf3-4e78-92b9-74746ae28da7" providerId="ADAL" clId="{C2431FE3-00C4-B449-BF36-82A68C75AE8A}" dt="2023-06-05T13:41:04.391" v="1608" actId="14100"/>
          <ac:spMkLst>
            <pc:docMk/>
            <pc:sldMk cId="4188091702" sldId="337"/>
            <ac:spMk id="14" creationId="{49DF9DB6-C2D2-78AC-319D-78E0352F6F01}"/>
          </ac:spMkLst>
        </pc:spChg>
        <pc:spChg chg="add mod">
          <ac:chgData name="Andrea Berti" userId="f5c203e5-6cf3-4e78-92b9-74746ae28da7" providerId="ADAL" clId="{C2431FE3-00C4-B449-BF36-82A68C75AE8A}" dt="2023-06-05T13:41:12.783" v="1609" actId="14100"/>
          <ac:spMkLst>
            <pc:docMk/>
            <pc:sldMk cId="4188091702" sldId="337"/>
            <ac:spMk id="17" creationId="{13AF1946-8363-95F5-808E-2C8FFB4F4BEF}"/>
          </ac:spMkLst>
        </pc:spChg>
        <pc:spChg chg="add mod">
          <ac:chgData name="Andrea Berti" userId="f5c203e5-6cf3-4e78-92b9-74746ae28da7" providerId="ADAL" clId="{C2431FE3-00C4-B449-BF36-82A68C75AE8A}" dt="2023-06-05T13:41:18.461" v="1610" actId="14100"/>
          <ac:spMkLst>
            <pc:docMk/>
            <pc:sldMk cId="4188091702" sldId="337"/>
            <ac:spMk id="20" creationId="{6B87C8D2-3C5F-9EC1-C953-A55FD0E8AF6C}"/>
          </ac:spMkLst>
        </pc:spChg>
        <pc:spChg chg="add mod">
          <ac:chgData name="Andrea Berti" userId="f5c203e5-6cf3-4e78-92b9-74746ae28da7" providerId="ADAL" clId="{C2431FE3-00C4-B449-BF36-82A68C75AE8A}" dt="2023-06-05T13:34:05.592" v="1473" actId="1035"/>
          <ac:spMkLst>
            <pc:docMk/>
            <pc:sldMk cId="4188091702" sldId="337"/>
            <ac:spMk id="29" creationId="{9784A081-D1F5-D50F-5945-37FDF43D7185}"/>
          </ac:spMkLst>
        </pc:spChg>
        <pc:spChg chg="add mod">
          <ac:chgData name="Andrea Berti" userId="f5c203e5-6cf3-4e78-92b9-74746ae28da7" providerId="ADAL" clId="{C2431FE3-00C4-B449-BF36-82A68C75AE8A}" dt="2023-06-05T13:35:30.258" v="1493" actId="1037"/>
          <ac:spMkLst>
            <pc:docMk/>
            <pc:sldMk cId="4188091702" sldId="337"/>
            <ac:spMk id="30" creationId="{1CC39A0E-C69D-F7BF-9D15-B5FF23963FD2}"/>
          </ac:spMkLst>
        </pc:spChg>
        <pc:spChg chg="add mod">
          <ac:chgData name="Andrea Berti" userId="f5c203e5-6cf3-4e78-92b9-74746ae28da7" providerId="ADAL" clId="{C2431FE3-00C4-B449-BF36-82A68C75AE8A}" dt="2023-06-05T13:34:59.978" v="1487" actId="1076"/>
          <ac:spMkLst>
            <pc:docMk/>
            <pc:sldMk cId="4188091702" sldId="337"/>
            <ac:spMk id="31" creationId="{98E73D19-95B1-3A4C-3751-1C1DA2BD9C4E}"/>
          </ac:spMkLst>
        </pc:spChg>
        <pc:spChg chg="add mod">
          <ac:chgData name="Andrea Berti" userId="f5c203e5-6cf3-4e78-92b9-74746ae28da7" providerId="ADAL" clId="{C2431FE3-00C4-B449-BF36-82A68C75AE8A}" dt="2023-06-05T13:35:24.007" v="1492" actId="1038"/>
          <ac:spMkLst>
            <pc:docMk/>
            <pc:sldMk cId="4188091702" sldId="337"/>
            <ac:spMk id="32" creationId="{503212E9-09DB-9048-BE66-EAD1F857B7AF}"/>
          </ac:spMkLst>
        </pc:spChg>
        <pc:spChg chg="add mod">
          <ac:chgData name="Andrea Berti" userId="f5c203e5-6cf3-4e78-92b9-74746ae28da7" providerId="ADAL" clId="{C2431FE3-00C4-B449-BF36-82A68C75AE8A}" dt="2023-06-05T13:35:46.657" v="1496" actId="1076"/>
          <ac:spMkLst>
            <pc:docMk/>
            <pc:sldMk cId="4188091702" sldId="337"/>
            <ac:spMk id="33" creationId="{93759871-1465-39B0-7919-D24559164801}"/>
          </ac:spMkLst>
        </pc:spChg>
        <pc:spChg chg="add mod">
          <ac:chgData name="Andrea Berti" userId="f5c203e5-6cf3-4e78-92b9-74746ae28da7" providerId="ADAL" clId="{C2431FE3-00C4-B449-BF36-82A68C75AE8A}" dt="2023-06-05T13:35:55.557" v="1498" actId="1076"/>
          <ac:spMkLst>
            <pc:docMk/>
            <pc:sldMk cId="4188091702" sldId="337"/>
            <ac:spMk id="34" creationId="{E6DE56A6-D56D-5A42-24CD-1A932E8D1FEA}"/>
          </ac:spMkLst>
        </pc:spChg>
        <pc:spChg chg="add mod">
          <ac:chgData name="Andrea Berti" userId="f5c203e5-6cf3-4e78-92b9-74746ae28da7" providerId="ADAL" clId="{C2431FE3-00C4-B449-BF36-82A68C75AE8A}" dt="2023-06-05T13:36:06.593" v="1505" actId="1036"/>
          <ac:spMkLst>
            <pc:docMk/>
            <pc:sldMk cId="4188091702" sldId="337"/>
            <ac:spMk id="35" creationId="{8692352F-92A2-450B-3A27-82E8B7B31121}"/>
          </ac:spMkLst>
        </pc:spChg>
        <pc:spChg chg="add mod">
          <ac:chgData name="Andrea Berti" userId="f5c203e5-6cf3-4e78-92b9-74746ae28da7" providerId="ADAL" clId="{C2431FE3-00C4-B449-BF36-82A68C75AE8A}" dt="2023-06-05T13:36:14.969" v="1507" actId="1076"/>
          <ac:spMkLst>
            <pc:docMk/>
            <pc:sldMk cId="4188091702" sldId="337"/>
            <ac:spMk id="36" creationId="{5A7FAE75-22BC-E69C-9479-016F1CC7545D}"/>
          </ac:spMkLst>
        </pc:spChg>
        <pc:spChg chg="add mod">
          <ac:chgData name="Andrea Berti" userId="f5c203e5-6cf3-4e78-92b9-74746ae28da7" providerId="ADAL" clId="{C2431FE3-00C4-B449-BF36-82A68C75AE8A}" dt="2023-06-05T13:38:05.003" v="1525" actId="1035"/>
          <ac:spMkLst>
            <pc:docMk/>
            <pc:sldMk cId="4188091702" sldId="337"/>
            <ac:spMk id="37" creationId="{273551D1-2A76-DCC3-C1F6-E5F7C4FA0E38}"/>
          </ac:spMkLst>
        </pc:spChg>
        <pc:spChg chg="add mod">
          <ac:chgData name="Andrea Berti" userId="f5c203e5-6cf3-4e78-92b9-74746ae28da7" providerId="ADAL" clId="{C2431FE3-00C4-B449-BF36-82A68C75AE8A}" dt="2023-06-05T13:38:17.049" v="1529" actId="1035"/>
          <ac:spMkLst>
            <pc:docMk/>
            <pc:sldMk cId="4188091702" sldId="337"/>
            <ac:spMk id="38" creationId="{9F9F6F89-9B66-A069-A39D-DD4C06924D42}"/>
          </ac:spMkLst>
        </pc:spChg>
        <pc:spChg chg="add mod">
          <ac:chgData name="Andrea Berti" userId="f5c203e5-6cf3-4e78-92b9-74746ae28da7" providerId="ADAL" clId="{C2431FE3-00C4-B449-BF36-82A68C75AE8A}" dt="2023-06-05T13:38:27.502" v="1530" actId="1076"/>
          <ac:spMkLst>
            <pc:docMk/>
            <pc:sldMk cId="4188091702" sldId="337"/>
            <ac:spMk id="39" creationId="{F748CAE6-77B5-BB68-ED41-451E70ACE29D}"/>
          </ac:spMkLst>
        </pc:spChg>
        <pc:spChg chg="add mod">
          <ac:chgData name="Andrea Berti" userId="f5c203e5-6cf3-4e78-92b9-74746ae28da7" providerId="ADAL" clId="{C2431FE3-00C4-B449-BF36-82A68C75AE8A}" dt="2023-06-05T13:38:47.138" v="1533" actId="1036"/>
          <ac:spMkLst>
            <pc:docMk/>
            <pc:sldMk cId="4188091702" sldId="337"/>
            <ac:spMk id="40" creationId="{EEF95ECE-AFD4-3024-5DBE-4EC9645E11D9}"/>
          </ac:spMkLst>
        </pc:spChg>
        <pc:grpChg chg="add del mod">
          <ac:chgData name="Andrea Berti" userId="f5c203e5-6cf3-4e78-92b9-74746ae28da7" providerId="ADAL" clId="{C2431FE3-00C4-B449-BF36-82A68C75AE8A}" dt="2023-06-05T13:26:45.147" v="1413" actId="478"/>
          <ac:grpSpMkLst>
            <pc:docMk/>
            <pc:sldMk cId="4188091702" sldId="337"/>
            <ac:grpSpMk id="8" creationId="{7E0B448B-D389-2D71-5DCC-E63658083760}"/>
          </ac:grpSpMkLst>
        </pc:grpChg>
        <pc:grpChg chg="add del mod">
          <ac:chgData name="Andrea Berti" userId="f5c203e5-6cf3-4e78-92b9-74746ae28da7" providerId="ADAL" clId="{C2431FE3-00C4-B449-BF36-82A68C75AE8A}" dt="2023-06-05T13:28:51.058" v="1439" actId="478"/>
          <ac:grpSpMkLst>
            <pc:docMk/>
            <pc:sldMk cId="4188091702" sldId="337"/>
            <ac:grpSpMk id="13" creationId="{85087A87-D1AB-7D5B-49E5-6BC75B1D058A}"/>
          </ac:grpSpMkLst>
        </pc:grpChg>
        <pc:grpChg chg="add">
          <ac:chgData name="Andrea Berti" userId="f5c203e5-6cf3-4e78-92b9-74746ae28da7" providerId="ADAL" clId="{C2431FE3-00C4-B449-BF36-82A68C75AE8A}" dt="2023-06-05T13:48:38.045" v="2085" actId="164"/>
          <ac:grpSpMkLst>
            <pc:docMk/>
            <pc:sldMk cId="4188091702" sldId="337"/>
            <ac:grpSpMk id="41" creationId="{77E48AF1-3D55-858F-13B8-C25A88E57BF1}"/>
          </ac:grpSpMkLst>
        </pc:grpChg>
        <pc:picChg chg="add mod modCrop">
          <ac:chgData name="Andrea Berti" userId="f5c203e5-6cf3-4e78-92b9-74746ae28da7" providerId="ADAL" clId="{C2431FE3-00C4-B449-BF36-82A68C75AE8A}" dt="2023-06-05T13:04:30.776" v="1178" actId="1076"/>
          <ac:picMkLst>
            <pc:docMk/>
            <pc:sldMk cId="4188091702" sldId="337"/>
            <ac:picMk id="6" creationId="{E768DCF7-F17A-911E-C368-2F7B0B0DCCF4}"/>
          </ac:picMkLst>
        </pc:picChg>
        <pc:picChg chg="add mod modCrop">
          <ac:chgData name="Andrea Berti" userId="f5c203e5-6cf3-4e78-92b9-74746ae28da7" providerId="ADAL" clId="{C2431FE3-00C4-B449-BF36-82A68C75AE8A}" dt="2023-06-05T13:04:34.694" v="1179" actId="1076"/>
          <ac:picMkLst>
            <pc:docMk/>
            <pc:sldMk cId="4188091702" sldId="337"/>
            <ac:picMk id="7" creationId="{CD74D402-AC54-16A0-DB34-306A8ACDAA0C}"/>
          </ac:picMkLst>
        </pc:picChg>
        <pc:picChg chg="add mod modCrop">
          <ac:chgData name="Andrea Berti" userId="f5c203e5-6cf3-4e78-92b9-74746ae28da7" providerId="ADAL" clId="{C2431FE3-00C4-B449-BF36-82A68C75AE8A}" dt="2023-06-05T13:08:18.308" v="1215" actId="732"/>
          <ac:picMkLst>
            <pc:docMk/>
            <pc:sldMk cId="4188091702" sldId="337"/>
            <ac:picMk id="11" creationId="{F2DA28DD-1070-CA51-AAC0-D05364A22034}"/>
          </ac:picMkLst>
        </pc:picChg>
        <pc:picChg chg="add mod modCrop">
          <ac:chgData name="Andrea Berti" userId="f5c203e5-6cf3-4e78-92b9-74746ae28da7" providerId="ADAL" clId="{C2431FE3-00C4-B449-BF36-82A68C75AE8A}" dt="2023-06-05T13:08:23.567" v="1216" actId="1076"/>
          <ac:picMkLst>
            <pc:docMk/>
            <pc:sldMk cId="4188091702" sldId="337"/>
            <ac:picMk id="12" creationId="{F9759BD4-8826-65B8-CE46-D72806C0F5A6}"/>
          </ac:picMkLst>
        </pc:picChg>
        <pc:picChg chg="add del mod">
          <ac:chgData name="Andrea Berti" userId="f5c203e5-6cf3-4e78-92b9-74746ae28da7" providerId="ADAL" clId="{C2431FE3-00C4-B449-BF36-82A68C75AE8A}" dt="2023-06-05T13:29:39.822" v="1440" actId="478"/>
          <ac:picMkLst>
            <pc:docMk/>
            <pc:sldMk cId="4188091702" sldId="337"/>
            <ac:picMk id="16" creationId="{5103E830-F900-F381-55C7-DDDB26506817}"/>
          </ac:picMkLst>
        </pc:picChg>
        <pc:picChg chg="add del mod">
          <ac:chgData name="Andrea Berti" userId="f5c203e5-6cf3-4e78-92b9-74746ae28da7" providerId="ADAL" clId="{C2431FE3-00C4-B449-BF36-82A68C75AE8A}" dt="2023-06-05T13:33:04.667" v="1467" actId="478"/>
          <ac:picMkLst>
            <pc:docMk/>
            <pc:sldMk cId="4188091702" sldId="337"/>
            <ac:picMk id="19" creationId="{6A2AA55D-8372-FF83-F225-45CC64E1930F}"/>
          </ac:picMkLst>
        </pc:picChg>
        <pc:picChg chg="add mod">
          <ac:chgData name="Andrea Berti" userId="f5c203e5-6cf3-4e78-92b9-74746ae28da7" providerId="ADAL" clId="{C2431FE3-00C4-B449-BF36-82A68C75AE8A}" dt="2023-06-05T13:32:29.870" v="1463" actId="14100"/>
          <ac:picMkLst>
            <pc:docMk/>
            <pc:sldMk cId="4188091702" sldId="337"/>
            <ac:picMk id="22" creationId="{CCFDA243-5388-DDCE-284D-252C5FBF90EE}"/>
          </ac:picMkLst>
        </pc:picChg>
        <pc:picChg chg="add mod">
          <ac:chgData name="Andrea Berti" userId="f5c203e5-6cf3-4e78-92b9-74746ae28da7" providerId="ADAL" clId="{C2431FE3-00C4-B449-BF36-82A68C75AE8A}" dt="2023-06-05T13:32:56.128" v="1466" actId="14100"/>
          <ac:picMkLst>
            <pc:docMk/>
            <pc:sldMk cId="4188091702" sldId="337"/>
            <ac:picMk id="24" creationId="{D64180E1-E126-D4D8-8DE1-BA57D08F0E55}"/>
          </ac:picMkLst>
        </pc:picChg>
        <pc:picChg chg="add mod">
          <ac:chgData name="Andrea Berti" userId="f5c203e5-6cf3-4e78-92b9-74746ae28da7" providerId="ADAL" clId="{C2431FE3-00C4-B449-BF36-82A68C75AE8A}" dt="2023-06-05T13:32:38.449" v="1464" actId="14100"/>
          <ac:picMkLst>
            <pc:docMk/>
            <pc:sldMk cId="4188091702" sldId="337"/>
            <ac:picMk id="26" creationId="{E9A88A49-69FA-0CEB-0FA2-D05F5116E4F3}"/>
          </ac:picMkLst>
        </pc:picChg>
        <pc:picChg chg="add mod">
          <ac:chgData name="Andrea Berti" userId="f5c203e5-6cf3-4e78-92b9-74746ae28da7" providerId="ADAL" clId="{C2431FE3-00C4-B449-BF36-82A68C75AE8A}" dt="2023-06-05T13:32:46.024" v="1465" actId="14100"/>
          <ac:picMkLst>
            <pc:docMk/>
            <pc:sldMk cId="4188091702" sldId="337"/>
            <ac:picMk id="28" creationId="{38598D55-1F4B-A4AE-FEFA-D357149C74CC}"/>
          </ac:picMkLst>
        </pc:picChg>
      </pc:sldChg>
      <pc:sldChg chg="addSp modSp new mod ord">
        <pc:chgData name="Andrea Berti" userId="f5c203e5-6cf3-4e78-92b9-74746ae28da7" providerId="ADAL" clId="{C2431FE3-00C4-B449-BF36-82A68C75AE8A}" dt="2023-06-07T09:41:22.844" v="2353" actId="20577"/>
        <pc:sldMkLst>
          <pc:docMk/>
          <pc:sldMk cId="306979953" sldId="338"/>
        </pc:sldMkLst>
        <pc:spChg chg="mod">
          <ac:chgData name="Andrea Berti" userId="f5c203e5-6cf3-4e78-92b9-74746ae28da7" providerId="ADAL" clId="{C2431FE3-00C4-B449-BF36-82A68C75AE8A}" dt="2023-06-05T13:41:58.043" v="1622" actId="20577"/>
          <ac:spMkLst>
            <pc:docMk/>
            <pc:sldMk cId="306979953" sldId="338"/>
            <ac:spMk id="2" creationId="{E7EA2FE2-2080-5293-8604-0382F01C68CF}"/>
          </ac:spMkLst>
        </pc:spChg>
        <pc:spChg chg="mod">
          <ac:chgData name="Andrea Berti" userId="f5c203e5-6cf3-4e78-92b9-74746ae28da7" providerId="ADAL" clId="{C2431FE3-00C4-B449-BF36-82A68C75AE8A}" dt="2023-06-07T09:41:22.844" v="2353" actId="20577"/>
          <ac:spMkLst>
            <pc:docMk/>
            <pc:sldMk cId="306979953" sldId="338"/>
            <ac:spMk id="3" creationId="{1AFAC8F8-4BF7-A47E-88C9-A4AF695D8CB8}"/>
          </ac:spMkLst>
        </pc:spChg>
        <pc:spChg chg="mod">
          <ac:chgData name="Andrea Berti" userId="f5c203e5-6cf3-4e78-92b9-74746ae28da7" providerId="ADAL" clId="{C2431FE3-00C4-B449-BF36-82A68C75AE8A}" dt="2023-06-07T09:39:32.699" v="2259"/>
          <ac:spMkLst>
            <pc:docMk/>
            <pc:sldMk cId="306979953" sldId="338"/>
            <ac:spMk id="8" creationId="{C39D7763-DB00-B015-9C97-1E81281CF385}"/>
          </ac:spMkLst>
        </pc:spChg>
        <pc:spChg chg="mod">
          <ac:chgData name="Andrea Berti" userId="f5c203e5-6cf3-4e78-92b9-74746ae28da7" providerId="ADAL" clId="{C2431FE3-00C4-B449-BF36-82A68C75AE8A}" dt="2023-06-07T09:39:32.699" v="2259"/>
          <ac:spMkLst>
            <pc:docMk/>
            <pc:sldMk cId="306979953" sldId="338"/>
            <ac:spMk id="9" creationId="{5BFE6941-8D1C-29C7-9719-DE8AD4F25510}"/>
          </ac:spMkLst>
        </pc:spChg>
        <pc:spChg chg="mod">
          <ac:chgData name="Andrea Berti" userId="f5c203e5-6cf3-4e78-92b9-74746ae28da7" providerId="ADAL" clId="{C2431FE3-00C4-B449-BF36-82A68C75AE8A}" dt="2023-06-07T09:39:32.699" v="2259"/>
          <ac:spMkLst>
            <pc:docMk/>
            <pc:sldMk cId="306979953" sldId="338"/>
            <ac:spMk id="10" creationId="{3215E2B0-31A9-D8BF-7D6E-6AC3F77E4FC1}"/>
          </ac:spMkLst>
        </pc:spChg>
        <pc:spChg chg="add mod">
          <ac:chgData name="Andrea Berti" userId="f5c203e5-6cf3-4e78-92b9-74746ae28da7" providerId="ADAL" clId="{C2431FE3-00C4-B449-BF36-82A68C75AE8A}" dt="2023-06-07T09:39:40.750" v="2285" actId="1035"/>
          <ac:spMkLst>
            <pc:docMk/>
            <pc:sldMk cId="306979953" sldId="338"/>
            <ac:spMk id="11" creationId="{DFCEA565-E8EA-FF74-3E7D-7F1EEF2AA8BA}"/>
          </ac:spMkLst>
        </pc:spChg>
        <pc:grpChg chg="add mod">
          <ac:chgData name="Andrea Berti" userId="f5c203e5-6cf3-4e78-92b9-74746ae28da7" providerId="ADAL" clId="{C2431FE3-00C4-B449-BF36-82A68C75AE8A}" dt="2023-06-07T09:39:32.699" v="2259"/>
          <ac:grpSpMkLst>
            <pc:docMk/>
            <pc:sldMk cId="306979953" sldId="338"/>
            <ac:grpSpMk id="6" creationId="{806CCD5E-9B36-7B47-1250-353FC62FEF8B}"/>
          </ac:grpSpMkLst>
        </pc:grpChg>
        <pc:picChg chg="add mod">
          <ac:chgData name="Andrea Berti" userId="f5c203e5-6cf3-4e78-92b9-74746ae28da7" providerId="ADAL" clId="{C2431FE3-00C4-B449-BF36-82A68C75AE8A}" dt="2023-06-05T13:51:01.376" v="2105" actId="1076"/>
          <ac:picMkLst>
            <pc:docMk/>
            <pc:sldMk cId="306979953" sldId="338"/>
            <ac:picMk id="5" creationId="{A5A48E00-6E86-030D-169A-AB5285375450}"/>
          </ac:picMkLst>
        </pc:picChg>
        <pc:picChg chg="mod">
          <ac:chgData name="Andrea Berti" userId="f5c203e5-6cf3-4e78-92b9-74746ae28da7" providerId="ADAL" clId="{C2431FE3-00C4-B449-BF36-82A68C75AE8A}" dt="2023-06-07T09:39:32.699" v="2259"/>
          <ac:picMkLst>
            <pc:docMk/>
            <pc:sldMk cId="306979953" sldId="338"/>
            <ac:picMk id="7" creationId="{9FAF6CED-8A38-4EC5-A812-782D86F80568}"/>
          </ac:picMkLst>
        </pc:picChg>
      </pc:sldChg>
      <pc:sldChg chg="add ord">
        <pc:chgData name="Andrea Berti" userId="f5c203e5-6cf3-4e78-92b9-74746ae28da7" providerId="ADAL" clId="{C2431FE3-00C4-B449-BF36-82A68C75AE8A}" dt="2023-06-07T09:13:52.210" v="2146" actId="20578"/>
        <pc:sldMkLst>
          <pc:docMk/>
          <pc:sldMk cId="3013801580" sldId="339"/>
        </pc:sldMkLst>
      </pc:sldChg>
      <pc:sldChg chg="addSp delSp modSp new mod">
        <pc:chgData name="Andrea Berti" userId="f5c203e5-6cf3-4e78-92b9-74746ae28da7" providerId="ADAL" clId="{C2431FE3-00C4-B449-BF36-82A68C75AE8A}" dt="2023-06-07T09:21:59.473" v="2214" actId="20577"/>
        <pc:sldMkLst>
          <pc:docMk/>
          <pc:sldMk cId="127841232" sldId="340"/>
        </pc:sldMkLst>
        <pc:spChg chg="mod">
          <ac:chgData name="Andrea Berti" userId="f5c203e5-6cf3-4e78-92b9-74746ae28da7" providerId="ADAL" clId="{C2431FE3-00C4-B449-BF36-82A68C75AE8A}" dt="2023-06-07T09:21:59.473" v="2214" actId="20577"/>
          <ac:spMkLst>
            <pc:docMk/>
            <pc:sldMk cId="127841232" sldId="340"/>
            <ac:spMk id="2" creationId="{4B405ED0-D927-82C8-6B5B-DDF8AC7DFB96}"/>
          </ac:spMkLst>
        </pc:spChg>
        <pc:spChg chg="mod">
          <ac:chgData name="Andrea Berti" userId="f5c203e5-6cf3-4e78-92b9-74746ae28da7" providerId="ADAL" clId="{C2431FE3-00C4-B449-BF36-82A68C75AE8A}" dt="2023-06-07T09:15:50.174" v="2175" actId="20577"/>
          <ac:spMkLst>
            <pc:docMk/>
            <pc:sldMk cId="127841232" sldId="340"/>
            <ac:spMk id="3" creationId="{565CF247-9C46-D0A8-6875-656F8F115B9B}"/>
          </ac:spMkLst>
        </pc:spChg>
        <pc:spChg chg="mod">
          <ac:chgData name="Andrea Berti" userId="f5c203e5-6cf3-4e78-92b9-74746ae28da7" providerId="ADAL" clId="{C2431FE3-00C4-B449-BF36-82A68C75AE8A}" dt="2023-06-07T09:14:22.480" v="2154"/>
          <ac:spMkLst>
            <pc:docMk/>
            <pc:sldMk cId="127841232" sldId="340"/>
            <ac:spMk id="10" creationId="{AA0F1932-797E-D546-B334-C3C3F5C6850C}"/>
          </ac:spMkLst>
        </pc:spChg>
        <pc:spChg chg="mod">
          <ac:chgData name="Andrea Berti" userId="f5c203e5-6cf3-4e78-92b9-74746ae28da7" providerId="ADAL" clId="{C2431FE3-00C4-B449-BF36-82A68C75AE8A}" dt="2023-06-07T09:14:22.480" v="2154"/>
          <ac:spMkLst>
            <pc:docMk/>
            <pc:sldMk cId="127841232" sldId="340"/>
            <ac:spMk id="11" creationId="{9F0F3A5E-8CF7-0578-61F8-68BEB1A5738A}"/>
          </ac:spMkLst>
        </pc:spChg>
        <pc:spChg chg="mod">
          <ac:chgData name="Andrea Berti" userId="f5c203e5-6cf3-4e78-92b9-74746ae28da7" providerId="ADAL" clId="{C2431FE3-00C4-B449-BF36-82A68C75AE8A}" dt="2023-06-07T09:14:22.480" v="2154"/>
          <ac:spMkLst>
            <pc:docMk/>
            <pc:sldMk cId="127841232" sldId="340"/>
            <ac:spMk id="12" creationId="{49F39073-ECC6-23C1-2CD7-5985A6AB4E9A}"/>
          </ac:spMkLst>
        </pc:spChg>
        <pc:spChg chg="add mod">
          <ac:chgData name="Andrea Berti" userId="f5c203e5-6cf3-4e78-92b9-74746ae28da7" providerId="ADAL" clId="{C2431FE3-00C4-B449-BF36-82A68C75AE8A}" dt="2023-06-07T09:14:37.859" v="2156"/>
          <ac:spMkLst>
            <pc:docMk/>
            <pc:sldMk cId="127841232" sldId="340"/>
            <ac:spMk id="13" creationId="{7C884FE7-07BB-EE42-DC88-729956668AEF}"/>
          </ac:spMkLst>
        </pc:spChg>
        <pc:spChg chg="add mod">
          <ac:chgData name="Andrea Berti" userId="f5c203e5-6cf3-4e78-92b9-74746ae28da7" providerId="ADAL" clId="{C2431FE3-00C4-B449-BF36-82A68C75AE8A}" dt="2023-06-07T09:15:44.978" v="2172" actId="1076"/>
          <ac:spMkLst>
            <pc:docMk/>
            <pc:sldMk cId="127841232" sldId="340"/>
            <ac:spMk id="14" creationId="{21660239-7807-0BA4-104E-7FEC232764A0}"/>
          </ac:spMkLst>
        </pc:spChg>
        <pc:spChg chg="add del mod">
          <ac:chgData name="Andrea Berti" userId="f5c203e5-6cf3-4e78-92b9-74746ae28da7" providerId="ADAL" clId="{C2431FE3-00C4-B449-BF36-82A68C75AE8A}" dt="2023-06-07T09:14:58.416" v="2163" actId="478"/>
          <ac:spMkLst>
            <pc:docMk/>
            <pc:sldMk cId="127841232" sldId="340"/>
            <ac:spMk id="15" creationId="{9B416E7C-4F24-06A7-BBC1-8B65DBC60AEA}"/>
          </ac:spMkLst>
        </pc:spChg>
        <pc:spChg chg="add del mod">
          <ac:chgData name="Andrea Berti" userId="f5c203e5-6cf3-4e78-92b9-74746ae28da7" providerId="ADAL" clId="{C2431FE3-00C4-B449-BF36-82A68C75AE8A}" dt="2023-06-07T09:15:02.961" v="2164" actId="478"/>
          <ac:spMkLst>
            <pc:docMk/>
            <pc:sldMk cId="127841232" sldId="340"/>
            <ac:spMk id="16" creationId="{27C5384F-27CC-0C9A-2053-C58BCA47F24E}"/>
          </ac:spMkLst>
        </pc:spChg>
        <pc:spChg chg="add del mod">
          <ac:chgData name="Andrea Berti" userId="f5c203e5-6cf3-4e78-92b9-74746ae28da7" providerId="ADAL" clId="{C2431FE3-00C4-B449-BF36-82A68C75AE8A}" dt="2023-06-07T09:14:58.416" v="2163" actId="478"/>
          <ac:spMkLst>
            <pc:docMk/>
            <pc:sldMk cId="127841232" sldId="340"/>
            <ac:spMk id="17" creationId="{69705928-2A8D-576C-851A-594127D851B5}"/>
          </ac:spMkLst>
        </pc:spChg>
        <pc:spChg chg="add mod">
          <ac:chgData name="Andrea Berti" userId="f5c203e5-6cf3-4e78-92b9-74746ae28da7" providerId="ADAL" clId="{C2431FE3-00C4-B449-BF36-82A68C75AE8A}" dt="2023-06-07T09:15:23.580" v="2168" actId="1076"/>
          <ac:spMkLst>
            <pc:docMk/>
            <pc:sldMk cId="127841232" sldId="340"/>
            <ac:spMk id="21" creationId="{D0835659-DB83-B5AD-7C67-E216C4C2E618}"/>
          </ac:spMkLst>
        </pc:spChg>
        <pc:spChg chg="add del mod">
          <ac:chgData name="Andrea Berti" userId="f5c203e5-6cf3-4e78-92b9-74746ae28da7" providerId="ADAL" clId="{C2431FE3-00C4-B449-BF36-82A68C75AE8A}" dt="2023-06-07T09:14:58.416" v="2163" actId="478"/>
          <ac:spMkLst>
            <pc:docMk/>
            <pc:sldMk cId="127841232" sldId="340"/>
            <ac:spMk id="22" creationId="{A3A28E7E-5499-7206-B6F2-8D3FC62E6F06}"/>
          </ac:spMkLst>
        </pc:spChg>
        <pc:spChg chg="add del mod">
          <ac:chgData name="Andrea Berti" userId="f5c203e5-6cf3-4e78-92b9-74746ae28da7" providerId="ADAL" clId="{C2431FE3-00C4-B449-BF36-82A68C75AE8A}" dt="2023-06-07T09:15:02.961" v="2164" actId="478"/>
          <ac:spMkLst>
            <pc:docMk/>
            <pc:sldMk cId="127841232" sldId="340"/>
            <ac:spMk id="23" creationId="{77810A88-A510-DFA0-2309-642DF6B7B431}"/>
          </ac:spMkLst>
        </pc:spChg>
        <pc:spChg chg="add del mod">
          <ac:chgData name="Andrea Berti" userId="f5c203e5-6cf3-4e78-92b9-74746ae28da7" providerId="ADAL" clId="{C2431FE3-00C4-B449-BF36-82A68C75AE8A}" dt="2023-06-07T09:14:58.416" v="2163" actId="478"/>
          <ac:spMkLst>
            <pc:docMk/>
            <pc:sldMk cId="127841232" sldId="340"/>
            <ac:spMk id="24" creationId="{38728A08-BE59-7690-FE84-123A817FA408}"/>
          </ac:spMkLst>
        </pc:spChg>
        <pc:spChg chg="add mod">
          <ac:chgData name="Andrea Berti" userId="f5c203e5-6cf3-4e78-92b9-74746ae28da7" providerId="ADAL" clId="{C2431FE3-00C4-B449-BF36-82A68C75AE8A}" dt="2023-06-07T09:15:38.110" v="2170" actId="1076"/>
          <ac:spMkLst>
            <pc:docMk/>
            <pc:sldMk cId="127841232" sldId="340"/>
            <ac:spMk id="25" creationId="{F1A12A67-9AC5-594B-E4DD-F83A2FC2B2E6}"/>
          </ac:spMkLst>
        </pc:spChg>
        <pc:spChg chg="add del mod">
          <ac:chgData name="Andrea Berti" userId="f5c203e5-6cf3-4e78-92b9-74746ae28da7" providerId="ADAL" clId="{C2431FE3-00C4-B449-BF36-82A68C75AE8A}" dt="2023-06-07T09:15:02.961" v="2164" actId="478"/>
          <ac:spMkLst>
            <pc:docMk/>
            <pc:sldMk cId="127841232" sldId="340"/>
            <ac:spMk id="26" creationId="{6ED48DCE-9EF9-274A-C248-88BC6A220466}"/>
          </ac:spMkLst>
        </pc:spChg>
        <pc:spChg chg="add mod">
          <ac:chgData name="Andrea Berti" userId="f5c203e5-6cf3-4e78-92b9-74746ae28da7" providerId="ADAL" clId="{C2431FE3-00C4-B449-BF36-82A68C75AE8A}" dt="2023-06-07T09:15:33.652" v="2169" actId="1076"/>
          <ac:spMkLst>
            <pc:docMk/>
            <pc:sldMk cId="127841232" sldId="340"/>
            <ac:spMk id="27" creationId="{A8C3832A-0E41-A7A8-CBED-1B9F56F3A8D1}"/>
          </ac:spMkLst>
        </pc:spChg>
        <pc:spChg chg="add del mod">
          <ac:chgData name="Andrea Berti" userId="f5c203e5-6cf3-4e78-92b9-74746ae28da7" providerId="ADAL" clId="{C2431FE3-00C4-B449-BF36-82A68C75AE8A}" dt="2023-06-07T09:14:58.416" v="2163" actId="478"/>
          <ac:spMkLst>
            <pc:docMk/>
            <pc:sldMk cId="127841232" sldId="340"/>
            <ac:spMk id="28" creationId="{38D6454D-CDCF-8A20-E220-CB54B4F9F2E9}"/>
          </ac:spMkLst>
        </pc:spChg>
        <pc:spChg chg="add del mod">
          <ac:chgData name="Andrea Berti" userId="f5c203e5-6cf3-4e78-92b9-74746ae28da7" providerId="ADAL" clId="{C2431FE3-00C4-B449-BF36-82A68C75AE8A}" dt="2023-06-07T09:15:02.961" v="2164" actId="478"/>
          <ac:spMkLst>
            <pc:docMk/>
            <pc:sldMk cId="127841232" sldId="340"/>
            <ac:spMk id="29" creationId="{2A0391F2-166B-E24E-B4C6-8BA1F61A2803}"/>
          </ac:spMkLst>
        </pc:spChg>
        <pc:spChg chg="mod">
          <ac:chgData name="Andrea Berti" userId="f5c203e5-6cf3-4e78-92b9-74746ae28da7" providerId="ADAL" clId="{C2431FE3-00C4-B449-BF36-82A68C75AE8A}" dt="2023-06-07T09:14:37.859" v="2156"/>
          <ac:spMkLst>
            <pc:docMk/>
            <pc:sldMk cId="127841232" sldId="340"/>
            <ac:spMk id="32" creationId="{BC5673A5-62D6-CB84-259F-99AF4738A088}"/>
          </ac:spMkLst>
        </pc:spChg>
        <pc:spChg chg="mod">
          <ac:chgData name="Andrea Berti" userId="f5c203e5-6cf3-4e78-92b9-74746ae28da7" providerId="ADAL" clId="{C2431FE3-00C4-B449-BF36-82A68C75AE8A}" dt="2023-06-07T09:14:37.859" v="2156"/>
          <ac:spMkLst>
            <pc:docMk/>
            <pc:sldMk cId="127841232" sldId="340"/>
            <ac:spMk id="33" creationId="{1F484AF8-9855-B411-21D4-665359EE61BC}"/>
          </ac:spMkLst>
        </pc:spChg>
        <pc:spChg chg="mod">
          <ac:chgData name="Andrea Berti" userId="f5c203e5-6cf3-4e78-92b9-74746ae28da7" providerId="ADAL" clId="{C2431FE3-00C4-B449-BF36-82A68C75AE8A}" dt="2023-06-07T09:14:37.859" v="2156"/>
          <ac:spMkLst>
            <pc:docMk/>
            <pc:sldMk cId="127841232" sldId="340"/>
            <ac:spMk id="34" creationId="{5FC70D3D-FC52-1769-4560-7E589848C65D}"/>
          </ac:spMkLst>
        </pc:spChg>
        <pc:grpChg chg="add del mod">
          <ac:chgData name="Andrea Berti" userId="f5c203e5-6cf3-4e78-92b9-74746ae28da7" providerId="ADAL" clId="{C2431FE3-00C4-B449-BF36-82A68C75AE8A}" dt="2023-06-07T09:14:29.181" v="2155"/>
          <ac:grpSpMkLst>
            <pc:docMk/>
            <pc:sldMk cId="127841232" sldId="340"/>
            <ac:grpSpMk id="8" creationId="{F2F52A2A-2475-D721-575F-3D62CC202652}"/>
          </ac:grpSpMkLst>
        </pc:grpChg>
        <pc:grpChg chg="add del mod">
          <ac:chgData name="Andrea Berti" userId="f5c203e5-6cf3-4e78-92b9-74746ae28da7" providerId="ADAL" clId="{C2431FE3-00C4-B449-BF36-82A68C75AE8A}" dt="2023-06-07T09:14:58.416" v="2163" actId="478"/>
          <ac:grpSpMkLst>
            <pc:docMk/>
            <pc:sldMk cId="127841232" sldId="340"/>
            <ac:grpSpMk id="30" creationId="{F3321334-C825-13BC-4A08-BB2A34A22B11}"/>
          </ac:grpSpMkLst>
        </pc:grpChg>
        <pc:picChg chg="add del mod">
          <ac:chgData name="Andrea Berti" userId="f5c203e5-6cf3-4e78-92b9-74746ae28da7" providerId="ADAL" clId="{C2431FE3-00C4-B449-BF36-82A68C75AE8A}" dt="2023-06-07T09:14:29.181" v="2155"/>
          <ac:picMkLst>
            <pc:docMk/>
            <pc:sldMk cId="127841232" sldId="340"/>
            <ac:picMk id="5" creationId="{2909C15E-9CCA-32C1-A781-D84FE560E3A4}"/>
          </ac:picMkLst>
        </pc:picChg>
        <pc:picChg chg="add del mod">
          <ac:chgData name="Andrea Berti" userId="f5c203e5-6cf3-4e78-92b9-74746ae28da7" providerId="ADAL" clId="{C2431FE3-00C4-B449-BF36-82A68C75AE8A}" dt="2023-06-07T09:14:29.181" v="2155"/>
          <ac:picMkLst>
            <pc:docMk/>
            <pc:sldMk cId="127841232" sldId="340"/>
            <ac:picMk id="6" creationId="{9F34A80D-DAB8-3DD2-7EDF-DB885798E940}"/>
          </ac:picMkLst>
        </pc:picChg>
        <pc:picChg chg="add del mod">
          <ac:chgData name="Andrea Berti" userId="f5c203e5-6cf3-4e78-92b9-74746ae28da7" providerId="ADAL" clId="{C2431FE3-00C4-B449-BF36-82A68C75AE8A}" dt="2023-06-07T09:14:29.181" v="2155"/>
          <ac:picMkLst>
            <pc:docMk/>
            <pc:sldMk cId="127841232" sldId="340"/>
            <ac:picMk id="7" creationId="{BC664776-C037-7F06-B3AD-3EEFC1B2C740}"/>
          </ac:picMkLst>
        </pc:picChg>
        <pc:picChg chg="mod">
          <ac:chgData name="Andrea Berti" userId="f5c203e5-6cf3-4e78-92b9-74746ae28da7" providerId="ADAL" clId="{C2431FE3-00C4-B449-BF36-82A68C75AE8A}" dt="2023-06-07T09:14:22.480" v="2154"/>
          <ac:picMkLst>
            <pc:docMk/>
            <pc:sldMk cId="127841232" sldId="340"/>
            <ac:picMk id="9" creationId="{F43CED9F-25B1-E0A8-B710-CCADB9DAC0CB}"/>
          </ac:picMkLst>
        </pc:picChg>
        <pc:picChg chg="add mod">
          <ac:chgData name="Andrea Berti" userId="f5c203e5-6cf3-4e78-92b9-74746ae28da7" providerId="ADAL" clId="{C2431FE3-00C4-B449-BF36-82A68C75AE8A}" dt="2023-06-07T09:15:40.788" v="2171" actId="1076"/>
          <ac:picMkLst>
            <pc:docMk/>
            <pc:sldMk cId="127841232" sldId="340"/>
            <ac:picMk id="18" creationId="{AAD57AAC-6D2D-3DD2-15F3-B887D57E33BF}"/>
          </ac:picMkLst>
        </pc:picChg>
        <pc:picChg chg="add del mod">
          <ac:chgData name="Andrea Berti" userId="f5c203e5-6cf3-4e78-92b9-74746ae28da7" providerId="ADAL" clId="{C2431FE3-00C4-B449-BF36-82A68C75AE8A}" dt="2023-06-07T09:14:58.416" v="2163" actId="478"/>
          <ac:picMkLst>
            <pc:docMk/>
            <pc:sldMk cId="127841232" sldId="340"/>
            <ac:picMk id="19" creationId="{54F21709-F715-A191-4F53-352093EE7BB9}"/>
          </ac:picMkLst>
        </pc:picChg>
        <pc:picChg chg="add del mod">
          <ac:chgData name="Andrea Berti" userId="f5c203e5-6cf3-4e78-92b9-74746ae28da7" providerId="ADAL" clId="{C2431FE3-00C4-B449-BF36-82A68C75AE8A}" dt="2023-06-07T09:15:02.961" v="2164" actId="478"/>
          <ac:picMkLst>
            <pc:docMk/>
            <pc:sldMk cId="127841232" sldId="340"/>
            <ac:picMk id="20" creationId="{EE0BBA11-FCBA-EF55-576A-6301D6E2368E}"/>
          </ac:picMkLst>
        </pc:picChg>
        <pc:picChg chg="mod">
          <ac:chgData name="Andrea Berti" userId="f5c203e5-6cf3-4e78-92b9-74746ae28da7" providerId="ADAL" clId="{C2431FE3-00C4-B449-BF36-82A68C75AE8A}" dt="2023-06-07T09:14:37.859" v="2156"/>
          <ac:picMkLst>
            <pc:docMk/>
            <pc:sldMk cId="127841232" sldId="340"/>
            <ac:picMk id="31" creationId="{35E4DA5F-C575-E66E-33DA-526E76018773}"/>
          </ac:picMkLst>
        </pc:picChg>
      </pc:sldChg>
      <pc:sldChg chg="addSp delSp modSp new mod">
        <pc:chgData name="Andrea Berti" userId="f5c203e5-6cf3-4e78-92b9-74746ae28da7" providerId="ADAL" clId="{C2431FE3-00C4-B449-BF36-82A68C75AE8A}" dt="2023-06-07T09:22:07.567" v="2219" actId="20577"/>
        <pc:sldMkLst>
          <pc:docMk/>
          <pc:sldMk cId="2791078352" sldId="341"/>
        </pc:sldMkLst>
        <pc:spChg chg="mod">
          <ac:chgData name="Andrea Berti" userId="f5c203e5-6cf3-4e78-92b9-74746ae28da7" providerId="ADAL" clId="{C2431FE3-00C4-B449-BF36-82A68C75AE8A}" dt="2023-06-07T09:22:07.567" v="2219" actId="20577"/>
          <ac:spMkLst>
            <pc:docMk/>
            <pc:sldMk cId="2791078352" sldId="341"/>
            <ac:spMk id="2" creationId="{A783F36A-3381-9224-AF10-78E7155F8EA2}"/>
          </ac:spMkLst>
        </pc:spChg>
        <pc:spChg chg="del">
          <ac:chgData name="Andrea Berti" userId="f5c203e5-6cf3-4e78-92b9-74746ae28da7" providerId="ADAL" clId="{C2431FE3-00C4-B449-BF36-82A68C75AE8A}" dt="2023-06-07T09:19:07.298" v="2177" actId="478"/>
          <ac:spMkLst>
            <pc:docMk/>
            <pc:sldMk cId="2791078352" sldId="341"/>
            <ac:spMk id="4" creationId="{10A0B39A-D2C7-4521-F18A-2D5768CCBA70}"/>
          </ac:spMkLst>
        </pc:spChg>
        <pc:spChg chg="add del mod">
          <ac:chgData name="Andrea Berti" userId="f5c203e5-6cf3-4e78-92b9-74746ae28da7" providerId="ADAL" clId="{C2431FE3-00C4-B449-BF36-82A68C75AE8A}" dt="2023-06-07T09:19:07.298" v="2177" actId="478"/>
          <ac:spMkLst>
            <pc:docMk/>
            <pc:sldMk cId="2791078352" sldId="341"/>
            <ac:spMk id="5" creationId="{9D0ABA42-D331-65C3-6349-69723A54D177}"/>
          </ac:spMkLst>
        </pc:spChg>
        <pc:spChg chg="add del mod">
          <ac:chgData name="Andrea Berti" userId="f5c203e5-6cf3-4e78-92b9-74746ae28da7" providerId="ADAL" clId="{C2431FE3-00C4-B449-BF36-82A68C75AE8A}" dt="2023-06-07T09:16:30.446" v="2176" actId="478"/>
          <ac:spMkLst>
            <pc:docMk/>
            <pc:sldMk cId="2791078352" sldId="341"/>
            <ac:spMk id="6" creationId="{55226FE2-728B-C0F8-1CA0-DE98FAFB8C34}"/>
          </ac:spMkLst>
        </pc:spChg>
        <pc:spChg chg="add mod">
          <ac:chgData name="Andrea Berti" userId="f5c203e5-6cf3-4e78-92b9-74746ae28da7" providerId="ADAL" clId="{C2431FE3-00C4-B449-BF36-82A68C75AE8A}" dt="2023-06-07T09:19:58.412" v="2189" actId="1076"/>
          <ac:spMkLst>
            <pc:docMk/>
            <pc:sldMk cId="2791078352" sldId="341"/>
            <ac:spMk id="7" creationId="{7D9A3774-0D65-14E4-9069-2D9CE05F67CB}"/>
          </ac:spMkLst>
        </pc:spChg>
        <pc:spChg chg="add del mod">
          <ac:chgData name="Andrea Berti" userId="f5c203e5-6cf3-4e78-92b9-74746ae28da7" providerId="ADAL" clId="{C2431FE3-00C4-B449-BF36-82A68C75AE8A}" dt="2023-06-07T09:16:30.446" v="2176" actId="478"/>
          <ac:spMkLst>
            <pc:docMk/>
            <pc:sldMk cId="2791078352" sldId="341"/>
            <ac:spMk id="8" creationId="{1A5D6102-2797-46F1-209F-6FE0736065A3}"/>
          </ac:spMkLst>
        </pc:spChg>
        <pc:spChg chg="add del mod">
          <ac:chgData name="Andrea Berti" userId="f5c203e5-6cf3-4e78-92b9-74746ae28da7" providerId="ADAL" clId="{C2431FE3-00C4-B449-BF36-82A68C75AE8A}" dt="2023-06-07T09:19:07.298" v="2177" actId="478"/>
          <ac:spMkLst>
            <pc:docMk/>
            <pc:sldMk cId="2791078352" sldId="341"/>
            <ac:spMk id="9" creationId="{5ECAC795-54E9-797D-FF9D-8923F7F64091}"/>
          </ac:spMkLst>
        </pc:spChg>
        <pc:spChg chg="add del mod">
          <ac:chgData name="Andrea Berti" userId="f5c203e5-6cf3-4e78-92b9-74746ae28da7" providerId="ADAL" clId="{C2431FE3-00C4-B449-BF36-82A68C75AE8A}" dt="2023-06-07T09:16:30.446" v="2176" actId="478"/>
          <ac:spMkLst>
            <pc:docMk/>
            <pc:sldMk cId="2791078352" sldId="341"/>
            <ac:spMk id="13" creationId="{FACD9225-AD7F-E5BB-66FE-96EF4A3A2B0D}"/>
          </ac:spMkLst>
        </pc:spChg>
        <pc:spChg chg="add mod">
          <ac:chgData name="Andrea Berti" userId="f5c203e5-6cf3-4e78-92b9-74746ae28da7" providerId="ADAL" clId="{C2431FE3-00C4-B449-BF36-82A68C75AE8A}" dt="2023-06-07T09:19:38.698" v="2183" actId="1076"/>
          <ac:spMkLst>
            <pc:docMk/>
            <pc:sldMk cId="2791078352" sldId="341"/>
            <ac:spMk id="14" creationId="{9BE0030C-B7C4-3A81-1644-5F4BE5E0EC1A}"/>
          </ac:spMkLst>
        </pc:spChg>
        <pc:spChg chg="add del mod">
          <ac:chgData name="Andrea Berti" userId="f5c203e5-6cf3-4e78-92b9-74746ae28da7" providerId="ADAL" clId="{C2431FE3-00C4-B449-BF36-82A68C75AE8A}" dt="2023-06-07T09:16:30.446" v="2176" actId="478"/>
          <ac:spMkLst>
            <pc:docMk/>
            <pc:sldMk cId="2791078352" sldId="341"/>
            <ac:spMk id="15" creationId="{D6176CEA-3E3B-1051-759E-7AC9652355BE}"/>
          </ac:spMkLst>
        </pc:spChg>
        <pc:spChg chg="add mod">
          <ac:chgData name="Andrea Berti" userId="f5c203e5-6cf3-4e78-92b9-74746ae28da7" providerId="ADAL" clId="{C2431FE3-00C4-B449-BF36-82A68C75AE8A}" dt="2023-06-07T09:19:30.722" v="2181" actId="1076"/>
          <ac:spMkLst>
            <pc:docMk/>
            <pc:sldMk cId="2791078352" sldId="341"/>
            <ac:spMk id="16" creationId="{FBBFF94C-D088-4495-D6DF-07AB7E7ADE5F}"/>
          </ac:spMkLst>
        </pc:spChg>
        <pc:spChg chg="add del mod">
          <ac:chgData name="Andrea Berti" userId="f5c203e5-6cf3-4e78-92b9-74746ae28da7" providerId="ADAL" clId="{C2431FE3-00C4-B449-BF36-82A68C75AE8A}" dt="2023-06-07T09:16:30.446" v="2176" actId="478"/>
          <ac:spMkLst>
            <pc:docMk/>
            <pc:sldMk cId="2791078352" sldId="341"/>
            <ac:spMk id="17" creationId="{435537E8-2E24-E7C5-D4BA-AB3CED18E22C}"/>
          </ac:spMkLst>
        </pc:spChg>
        <pc:spChg chg="add del mod">
          <ac:chgData name="Andrea Berti" userId="f5c203e5-6cf3-4e78-92b9-74746ae28da7" providerId="ADAL" clId="{C2431FE3-00C4-B449-BF36-82A68C75AE8A}" dt="2023-06-07T09:16:30.446" v="2176" actId="478"/>
          <ac:spMkLst>
            <pc:docMk/>
            <pc:sldMk cId="2791078352" sldId="341"/>
            <ac:spMk id="18" creationId="{A2F4DD7A-87DD-AA4D-6517-EBEE1C747205}"/>
          </ac:spMkLst>
        </pc:spChg>
        <pc:spChg chg="add del mod">
          <ac:chgData name="Andrea Berti" userId="f5c203e5-6cf3-4e78-92b9-74746ae28da7" providerId="ADAL" clId="{C2431FE3-00C4-B449-BF36-82A68C75AE8A}" dt="2023-06-07T09:16:30.446" v="2176" actId="478"/>
          <ac:spMkLst>
            <pc:docMk/>
            <pc:sldMk cId="2791078352" sldId="341"/>
            <ac:spMk id="19" creationId="{E8623391-DDE6-2095-9EE7-DFC6D7E2A34B}"/>
          </ac:spMkLst>
        </pc:spChg>
        <pc:spChg chg="add mod">
          <ac:chgData name="Andrea Berti" userId="f5c203e5-6cf3-4e78-92b9-74746ae28da7" providerId="ADAL" clId="{C2431FE3-00C4-B449-BF36-82A68C75AE8A}" dt="2023-06-07T09:19:50.116" v="2188" actId="1036"/>
          <ac:spMkLst>
            <pc:docMk/>
            <pc:sldMk cId="2791078352" sldId="341"/>
            <ac:spMk id="20" creationId="{5EFAA68A-F928-DFF7-738A-1B8F616A07C7}"/>
          </ac:spMkLst>
        </pc:spChg>
        <pc:spChg chg="add del mod">
          <ac:chgData name="Andrea Berti" userId="f5c203e5-6cf3-4e78-92b9-74746ae28da7" providerId="ADAL" clId="{C2431FE3-00C4-B449-BF36-82A68C75AE8A}" dt="2023-06-07T09:16:30.446" v="2176" actId="478"/>
          <ac:spMkLst>
            <pc:docMk/>
            <pc:sldMk cId="2791078352" sldId="341"/>
            <ac:spMk id="21" creationId="{0A2B19F0-39F4-CEA8-9D54-92BBDA71D47F}"/>
          </ac:spMkLst>
        </pc:spChg>
        <pc:spChg chg="mod">
          <ac:chgData name="Andrea Berti" userId="f5c203e5-6cf3-4e78-92b9-74746ae28da7" providerId="ADAL" clId="{C2431FE3-00C4-B449-BF36-82A68C75AE8A}" dt="2023-06-07T09:14:43.203" v="2158"/>
          <ac:spMkLst>
            <pc:docMk/>
            <pc:sldMk cId="2791078352" sldId="341"/>
            <ac:spMk id="24" creationId="{7678FC8F-74EA-87B5-1C74-0FCB17575A22}"/>
          </ac:spMkLst>
        </pc:spChg>
        <pc:spChg chg="mod">
          <ac:chgData name="Andrea Berti" userId="f5c203e5-6cf3-4e78-92b9-74746ae28da7" providerId="ADAL" clId="{C2431FE3-00C4-B449-BF36-82A68C75AE8A}" dt="2023-06-07T09:14:43.203" v="2158"/>
          <ac:spMkLst>
            <pc:docMk/>
            <pc:sldMk cId="2791078352" sldId="341"/>
            <ac:spMk id="25" creationId="{338D6A3F-57E9-8006-752C-9E9B6A330E3D}"/>
          </ac:spMkLst>
        </pc:spChg>
        <pc:spChg chg="mod">
          <ac:chgData name="Andrea Berti" userId="f5c203e5-6cf3-4e78-92b9-74746ae28da7" providerId="ADAL" clId="{C2431FE3-00C4-B449-BF36-82A68C75AE8A}" dt="2023-06-07T09:14:43.203" v="2158"/>
          <ac:spMkLst>
            <pc:docMk/>
            <pc:sldMk cId="2791078352" sldId="341"/>
            <ac:spMk id="26" creationId="{2CAA1D31-FA50-0E05-30C2-B8F38BBCFA40}"/>
          </ac:spMkLst>
        </pc:spChg>
        <pc:grpChg chg="add del mod">
          <ac:chgData name="Andrea Berti" userId="f5c203e5-6cf3-4e78-92b9-74746ae28da7" providerId="ADAL" clId="{C2431FE3-00C4-B449-BF36-82A68C75AE8A}" dt="2023-06-07T09:19:07.298" v="2177" actId="478"/>
          <ac:grpSpMkLst>
            <pc:docMk/>
            <pc:sldMk cId="2791078352" sldId="341"/>
            <ac:grpSpMk id="22" creationId="{E5D3B284-182E-D31A-7A46-905AE8F0D496}"/>
          </ac:grpSpMkLst>
        </pc:grpChg>
        <pc:picChg chg="add del mod">
          <ac:chgData name="Andrea Berti" userId="f5c203e5-6cf3-4e78-92b9-74746ae28da7" providerId="ADAL" clId="{C2431FE3-00C4-B449-BF36-82A68C75AE8A}" dt="2023-06-07T09:16:30.446" v="2176" actId="478"/>
          <ac:picMkLst>
            <pc:docMk/>
            <pc:sldMk cId="2791078352" sldId="341"/>
            <ac:picMk id="10" creationId="{3AA3C6DF-412E-F97A-9A39-241634635C54}"/>
          </ac:picMkLst>
        </pc:picChg>
        <pc:picChg chg="add mod">
          <ac:chgData name="Andrea Berti" userId="f5c203e5-6cf3-4e78-92b9-74746ae28da7" providerId="ADAL" clId="{C2431FE3-00C4-B449-BF36-82A68C75AE8A}" dt="2023-06-07T09:19:34.965" v="2182" actId="1076"/>
          <ac:picMkLst>
            <pc:docMk/>
            <pc:sldMk cId="2791078352" sldId="341"/>
            <ac:picMk id="11" creationId="{BE16ED51-0338-37D5-F70F-9398DCB07BED}"/>
          </ac:picMkLst>
        </pc:picChg>
        <pc:picChg chg="add del mod">
          <ac:chgData name="Andrea Berti" userId="f5c203e5-6cf3-4e78-92b9-74746ae28da7" providerId="ADAL" clId="{C2431FE3-00C4-B449-BF36-82A68C75AE8A}" dt="2023-06-07T09:16:30.446" v="2176" actId="478"/>
          <ac:picMkLst>
            <pc:docMk/>
            <pc:sldMk cId="2791078352" sldId="341"/>
            <ac:picMk id="12" creationId="{4BB8252E-A2BA-CBBC-DFDF-019BB512328D}"/>
          </ac:picMkLst>
        </pc:picChg>
        <pc:picChg chg="mod">
          <ac:chgData name="Andrea Berti" userId="f5c203e5-6cf3-4e78-92b9-74746ae28da7" providerId="ADAL" clId="{C2431FE3-00C4-B449-BF36-82A68C75AE8A}" dt="2023-06-07T09:14:43.203" v="2158"/>
          <ac:picMkLst>
            <pc:docMk/>
            <pc:sldMk cId="2791078352" sldId="341"/>
            <ac:picMk id="23" creationId="{4114A0E9-196C-35EE-C3E5-5064611E61B9}"/>
          </ac:picMkLst>
        </pc:picChg>
      </pc:sldChg>
      <pc:sldChg chg="addSp delSp modSp new mod">
        <pc:chgData name="Andrea Berti" userId="f5c203e5-6cf3-4e78-92b9-74746ae28da7" providerId="ADAL" clId="{C2431FE3-00C4-B449-BF36-82A68C75AE8A}" dt="2023-06-07T09:22:17.094" v="2224" actId="20577"/>
        <pc:sldMkLst>
          <pc:docMk/>
          <pc:sldMk cId="3213837251" sldId="342"/>
        </pc:sldMkLst>
        <pc:spChg chg="mod">
          <ac:chgData name="Andrea Berti" userId="f5c203e5-6cf3-4e78-92b9-74746ae28da7" providerId="ADAL" clId="{C2431FE3-00C4-B449-BF36-82A68C75AE8A}" dt="2023-06-07T09:22:17.094" v="2224" actId="20577"/>
          <ac:spMkLst>
            <pc:docMk/>
            <pc:sldMk cId="3213837251" sldId="342"/>
            <ac:spMk id="2" creationId="{4578A47F-2DC6-A831-D2B5-0C6F87866D67}"/>
          </ac:spMkLst>
        </pc:spChg>
        <pc:spChg chg="add mod">
          <ac:chgData name="Andrea Berti" userId="f5c203e5-6cf3-4e78-92b9-74746ae28da7" providerId="ADAL" clId="{C2431FE3-00C4-B449-BF36-82A68C75AE8A}" dt="2023-06-07T09:14:46.871" v="2160"/>
          <ac:spMkLst>
            <pc:docMk/>
            <pc:sldMk cId="3213837251" sldId="342"/>
            <ac:spMk id="5" creationId="{4CCCE1BE-A857-45DF-0C78-9BC1A533FD78}"/>
          </ac:spMkLst>
        </pc:spChg>
        <pc:spChg chg="add del mod">
          <ac:chgData name="Andrea Berti" userId="f5c203e5-6cf3-4e78-92b9-74746ae28da7" providerId="ADAL" clId="{C2431FE3-00C4-B449-BF36-82A68C75AE8A}" dt="2023-06-07T09:20:07.277" v="2190" actId="478"/>
          <ac:spMkLst>
            <pc:docMk/>
            <pc:sldMk cId="3213837251" sldId="342"/>
            <ac:spMk id="6" creationId="{BE2E5B01-1AFF-F267-57B9-E21FB5328B82}"/>
          </ac:spMkLst>
        </pc:spChg>
        <pc:spChg chg="add del mod">
          <ac:chgData name="Andrea Berti" userId="f5c203e5-6cf3-4e78-92b9-74746ae28da7" providerId="ADAL" clId="{C2431FE3-00C4-B449-BF36-82A68C75AE8A}" dt="2023-06-07T09:20:07.277" v="2190" actId="478"/>
          <ac:spMkLst>
            <pc:docMk/>
            <pc:sldMk cId="3213837251" sldId="342"/>
            <ac:spMk id="7" creationId="{E0436335-208E-9268-2F9E-D70FBB2D111E}"/>
          </ac:spMkLst>
        </pc:spChg>
        <pc:spChg chg="add mod">
          <ac:chgData name="Andrea Berti" userId="f5c203e5-6cf3-4e78-92b9-74746ae28da7" providerId="ADAL" clId="{C2431FE3-00C4-B449-BF36-82A68C75AE8A}" dt="2023-06-07T09:20:42.725" v="2194" actId="1076"/>
          <ac:spMkLst>
            <pc:docMk/>
            <pc:sldMk cId="3213837251" sldId="342"/>
            <ac:spMk id="8" creationId="{7221772F-31CC-FF62-B054-67509BF88D7D}"/>
          </ac:spMkLst>
        </pc:spChg>
        <pc:spChg chg="add del mod">
          <ac:chgData name="Andrea Berti" userId="f5c203e5-6cf3-4e78-92b9-74746ae28da7" providerId="ADAL" clId="{C2431FE3-00C4-B449-BF36-82A68C75AE8A}" dt="2023-06-07T09:20:21.714" v="2191" actId="478"/>
          <ac:spMkLst>
            <pc:docMk/>
            <pc:sldMk cId="3213837251" sldId="342"/>
            <ac:spMk id="9" creationId="{6BEF3EA3-61E6-1B2B-552F-CD8E5F60E010}"/>
          </ac:spMkLst>
        </pc:spChg>
        <pc:spChg chg="add del mod">
          <ac:chgData name="Andrea Berti" userId="f5c203e5-6cf3-4e78-92b9-74746ae28da7" providerId="ADAL" clId="{C2431FE3-00C4-B449-BF36-82A68C75AE8A}" dt="2023-06-07T09:20:07.277" v="2190" actId="478"/>
          <ac:spMkLst>
            <pc:docMk/>
            <pc:sldMk cId="3213837251" sldId="342"/>
            <ac:spMk id="13" creationId="{E4846722-3958-FF74-5401-43A891E01148}"/>
          </ac:spMkLst>
        </pc:spChg>
        <pc:spChg chg="add del mod">
          <ac:chgData name="Andrea Berti" userId="f5c203e5-6cf3-4e78-92b9-74746ae28da7" providerId="ADAL" clId="{C2431FE3-00C4-B449-BF36-82A68C75AE8A}" dt="2023-06-07T09:20:07.277" v="2190" actId="478"/>
          <ac:spMkLst>
            <pc:docMk/>
            <pc:sldMk cId="3213837251" sldId="342"/>
            <ac:spMk id="14" creationId="{828A8045-8316-E60E-2DCE-D4AFDD161E0C}"/>
          </ac:spMkLst>
        </pc:spChg>
        <pc:spChg chg="add mod">
          <ac:chgData name="Andrea Berti" userId="f5c203e5-6cf3-4e78-92b9-74746ae28da7" providerId="ADAL" clId="{C2431FE3-00C4-B449-BF36-82A68C75AE8A}" dt="2023-06-07T09:21:07.513" v="2199" actId="1076"/>
          <ac:spMkLst>
            <pc:docMk/>
            <pc:sldMk cId="3213837251" sldId="342"/>
            <ac:spMk id="15" creationId="{D596C41B-7659-83CB-30C5-B08FE4377901}"/>
          </ac:spMkLst>
        </pc:spChg>
        <pc:spChg chg="add del mod">
          <ac:chgData name="Andrea Berti" userId="f5c203e5-6cf3-4e78-92b9-74746ae28da7" providerId="ADAL" clId="{C2431FE3-00C4-B449-BF36-82A68C75AE8A}" dt="2023-06-07T09:20:07.277" v="2190" actId="478"/>
          <ac:spMkLst>
            <pc:docMk/>
            <pc:sldMk cId="3213837251" sldId="342"/>
            <ac:spMk id="16" creationId="{3C056ADF-91E1-D1ED-5CC7-CCFBE6B93CD9}"/>
          </ac:spMkLst>
        </pc:spChg>
        <pc:spChg chg="add del mod">
          <ac:chgData name="Andrea Berti" userId="f5c203e5-6cf3-4e78-92b9-74746ae28da7" providerId="ADAL" clId="{C2431FE3-00C4-B449-BF36-82A68C75AE8A}" dt="2023-06-07T09:20:07.277" v="2190" actId="478"/>
          <ac:spMkLst>
            <pc:docMk/>
            <pc:sldMk cId="3213837251" sldId="342"/>
            <ac:spMk id="17" creationId="{741494C2-EB1D-6203-CF84-A35186B65AC4}"/>
          </ac:spMkLst>
        </pc:spChg>
        <pc:spChg chg="add mod">
          <ac:chgData name="Andrea Berti" userId="f5c203e5-6cf3-4e78-92b9-74746ae28da7" providerId="ADAL" clId="{C2431FE3-00C4-B449-BF36-82A68C75AE8A}" dt="2023-06-07T09:20:42.725" v="2194" actId="1076"/>
          <ac:spMkLst>
            <pc:docMk/>
            <pc:sldMk cId="3213837251" sldId="342"/>
            <ac:spMk id="18" creationId="{27C3D195-E626-8B50-7E14-5B79E6566260}"/>
          </ac:spMkLst>
        </pc:spChg>
        <pc:spChg chg="add del mod">
          <ac:chgData name="Andrea Berti" userId="f5c203e5-6cf3-4e78-92b9-74746ae28da7" providerId="ADAL" clId="{C2431FE3-00C4-B449-BF36-82A68C75AE8A}" dt="2023-06-07T09:20:07.277" v="2190" actId="478"/>
          <ac:spMkLst>
            <pc:docMk/>
            <pc:sldMk cId="3213837251" sldId="342"/>
            <ac:spMk id="19" creationId="{E5C0E999-DDF1-A52B-B140-41EE8B7DCD65}"/>
          </ac:spMkLst>
        </pc:spChg>
        <pc:spChg chg="add del mod">
          <ac:chgData name="Andrea Berti" userId="f5c203e5-6cf3-4e78-92b9-74746ae28da7" providerId="ADAL" clId="{C2431FE3-00C4-B449-BF36-82A68C75AE8A}" dt="2023-06-07T09:20:07.277" v="2190" actId="478"/>
          <ac:spMkLst>
            <pc:docMk/>
            <pc:sldMk cId="3213837251" sldId="342"/>
            <ac:spMk id="20" creationId="{AB913EAD-3712-0308-AEE0-11F5A93D594F}"/>
          </ac:spMkLst>
        </pc:spChg>
        <pc:spChg chg="add mod">
          <ac:chgData name="Andrea Berti" userId="f5c203e5-6cf3-4e78-92b9-74746ae28da7" providerId="ADAL" clId="{C2431FE3-00C4-B449-BF36-82A68C75AE8A}" dt="2023-06-07T09:21:00.567" v="2198" actId="1076"/>
          <ac:spMkLst>
            <pc:docMk/>
            <pc:sldMk cId="3213837251" sldId="342"/>
            <ac:spMk id="21" creationId="{F11254E5-D3D7-78D0-846D-5066FCF3EFC3}"/>
          </ac:spMkLst>
        </pc:spChg>
        <pc:spChg chg="mod">
          <ac:chgData name="Andrea Berti" userId="f5c203e5-6cf3-4e78-92b9-74746ae28da7" providerId="ADAL" clId="{C2431FE3-00C4-B449-BF36-82A68C75AE8A}" dt="2023-06-07T09:14:46.871" v="2160"/>
          <ac:spMkLst>
            <pc:docMk/>
            <pc:sldMk cId="3213837251" sldId="342"/>
            <ac:spMk id="24" creationId="{07E0D0A1-82D6-C3E6-07F1-0B8409BE4C6A}"/>
          </ac:spMkLst>
        </pc:spChg>
        <pc:spChg chg="mod">
          <ac:chgData name="Andrea Berti" userId="f5c203e5-6cf3-4e78-92b9-74746ae28da7" providerId="ADAL" clId="{C2431FE3-00C4-B449-BF36-82A68C75AE8A}" dt="2023-06-07T09:14:46.871" v="2160"/>
          <ac:spMkLst>
            <pc:docMk/>
            <pc:sldMk cId="3213837251" sldId="342"/>
            <ac:spMk id="25" creationId="{31A53A84-5583-2D49-E6D2-7F6CA266A3D0}"/>
          </ac:spMkLst>
        </pc:spChg>
        <pc:spChg chg="mod">
          <ac:chgData name="Andrea Berti" userId="f5c203e5-6cf3-4e78-92b9-74746ae28da7" providerId="ADAL" clId="{C2431FE3-00C4-B449-BF36-82A68C75AE8A}" dt="2023-06-07T09:14:46.871" v="2160"/>
          <ac:spMkLst>
            <pc:docMk/>
            <pc:sldMk cId="3213837251" sldId="342"/>
            <ac:spMk id="26" creationId="{D460DBD7-37E1-DD4A-BC3F-2750603741EE}"/>
          </ac:spMkLst>
        </pc:spChg>
        <pc:grpChg chg="add del mod">
          <ac:chgData name="Andrea Berti" userId="f5c203e5-6cf3-4e78-92b9-74746ae28da7" providerId="ADAL" clId="{C2431FE3-00C4-B449-BF36-82A68C75AE8A}" dt="2023-06-07T09:20:21.714" v="2191" actId="478"/>
          <ac:grpSpMkLst>
            <pc:docMk/>
            <pc:sldMk cId="3213837251" sldId="342"/>
            <ac:grpSpMk id="22" creationId="{E71DD61C-15EB-0B0C-FDDA-126604F1F717}"/>
          </ac:grpSpMkLst>
        </pc:grpChg>
        <pc:picChg chg="add del mod">
          <ac:chgData name="Andrea Berti" userId="f5c203e5-6cf3-4e78-92b9-74746ae28da7" providerId="ADAL" clId="{C2431FE3-00C4-B449-BF36-82A68C75AE8A}" dt="2023-06-07T09:20:07.277" v="2190" actId="478"/>
          <ac:picMkLst>
            <pc:docMk/>
            <pc:sldMk cId="3213837251" sldId="342"/>
            <ac:picMk id="10" creationId="{5CC52476-4C60-9BBA-A757-BBE1D04713BB}"/>
          </ac:picMkLst>
        </pc:picChg>
        <pc:picChg chg="add del mod">
          <ac:chgData name="Andrea Berti" userId="f5c203e5-6cf3-4e78-92b9-74746ae28da7" providerId="ADAL" clId="{C2431FE3-00C4-B449-BF36-82A68C75AE8A}" dt="2023-06-07T09:20:07.277" v="2190" actId="478"/>
          <ac:picMkLst>
            <pc:docMk/>
            <pc:sldMk cId="3213837251" sldId="342"/>
            <ac:picMk id="11" creationId="{A81D2400-7964-2383-8EA5-73314AE1D1A5}"/>
          </ac:picMkLst>
        </pc:picChg>
        <pc:picChg chg="add mod">
          <ac:chgData name="Andrea Berti" userId="f5c203e5-6cf3-4e78-92b9-74746ae28da7" providerId="ADAL" clId="{C2431FE3-00C4-B449-BF36-82A68C75AE8A}" dt="2023-06-07T09:20:53.325" v="2197" actId="1076"/>
          <ac:picMkLst>
            <pc:docMk/>
            <pc:sldMk cId="3213837251" sldId="342"/>
            <ac:picMk id="12" creationId="{B968BD4D-EF32-0444-4D98-DE1D73A68F35}"/>
          </ac:picMkLst>
        </pc:picChg>
        <pc:picChg chg="mod">
          <ac:chgData name="Andrea Berti" userId="f5c203e5-6cf3-4e78-92b9-74746ae28da7" providerId="ADAL" clId="{C2431FE3-00C4-B449-BF36-82A68C75AE8A}" dt="2023-06-07T09:14:46.871" v="2160"/>
          <ac:picMkLst>
            <pc:docMk/>
            <pc:sldMk cId="3213837251" sldId="342"/>
            <ac:picMk id="23" creationId="{AF8310E6-D8D8-49D5-21B6-33C6B1781EFF}"/>
          </ac:picMkLst>
        </pc:picChg>
      </pc:sldChg>
      <pc:sldChg chg="addSp delSp modSp new mod">
        <pc:chgData name="Andrea Berti" userId="f5c203e5-6cf3-4e78-92b9-74746ae28da7" providerId="ADAL" clId="{C2431FE3-00C4-B449-BF36-82A68C75AE8A}" dt="2023-06-07T09:22:26.611" v="2229" actId="20577"/>
        <pc:sldMkLst>
          <pc:docMk/>
          <pc:sldMk cId="1835450717" sldId="343"/>
        </pc:sldMkLst>
        <pc:spChg chg="mod">
          <ac:chgData name="Andrea Berti" userId="f5c203e5-6cf3-4e78-92b9-74746ae28da7" providerId="ADAL" clId="{C2431FE3-00C4-B449-BF36-82A68C75AE8A}" dt="2023-06-07T09:22:26.611" v="2229" actId="20577"/>
          <ac:spMkLst>
            <pc:docMk/>
            <pc:sldMk cId="1835450717" sldId="343"/>
            <ac:spMk id="2" creationId="{9DAB05B1-5F66-8662-684F-360495D150DE}"/>
          </ac:spMkLst>
        </pc:spChg>
        <pc:spChg chg="mod">
          <ac:chgData name="Andrea Berti" userId="f5c203e5-6cf3-4e78-92b9-74746ae28da7" providerId="ADAL" clId="{C2431FE3-00C4-B449-BF36-82A68C75AE8A}" dt="2023-06-07T09:21:31" v="2204" actId="1076"/>
          <ac:spMkLst>
            <pc:docMk/>
            <pc:sldMk cId="1835450717" sldId="343"/>
            <ac:spMk id="4" creationId="{2C5BFDD2-9397-5D38-FD3B-D81EF170E6F1}"/>
          </ac:spMkLst>
        </pc:spChg>
        <pc:spChg chg="add mod">
          <ac:chgData name="Andrea Berti" userId="f5c203e5-6cf3-4e78-92b9-74746ae28da7" providerId="ADAL" clId="{C2431FE3-00C4-B449-BF36-82A68C75AE8A}" dt="2023-06-07T09:21:31" v="2204" actId="1076"/>
          <ac:spMkLst>
            <pc:docMk/>
            <pc:sldMk cId="1835450717" sldId="343"/>
            <ac:spMk id="5" creationId="{AD957DE8-CB31-2B86-14A9-0B0F5D2F8955}"/>
          </ac:spMkLst>
        </pc:spChg>
        <pc:spChg chg="add del mod">
          <ac:chgData name="Andrea Berti" userId="f5c203e5-6cf3-4e78-92b9-74746ae28da7" providerId="ADAL" clId="{C2431FE3-00C4-B449-BF36-82A68C75AE8A}" dt="2023-06-07T09:21:17.044" v="2200" actId="478"/>
          <ac:spMkLst>
            <pc:docMk/>
            <pc:sldMk cId="1835450717" sldId="343"/>
            <ac:spMk id="6" creationId="{BBA9A501-E6B8-1169-DD4B-FE28D5F909F1}"/>
          </ac:spMkLst>
        </pc:spChg>
        <pc:spChg chg="add del mod">
          <ac:chgData name="Andrea Berti" userId="f5c203e5-6cf3-4e78-92b9-74746ae28da7" providerId="ADAL" clId="{C2431FE3-00C4-B449-BF36-82A68C75AE8A}" dt="2023-06-07T09:21:20.668" v="2201" actId="478"/>
          <ac:spMkLst>
            <pc:docMk/>
            <pc:sldMk cId="1835450717" sldId="343"/>
            <ac:spMk id="7" creationId="{2A9B7A1D-3BB8-5FDE-A4EB-2FBC999A9C24}"/>
          </ac:spMkLst>
        </pc:spChg>
        <pc:spChg chg="add del mod">
          <ac:chgData name="Andrea Berti" userId="f5c203e5-6cf3-4e78-92b9-74746ae28da7" providerId="ADAL" clId="{C2431FE3-00C4-B449-BF36-82A68C75AE8A}" dt="2023-06-07T09:21:17.044" v="2200" actId="478"/>
          <ac:spMkLst>
            <pc:docMk/>
            <pc:sldMk cId="1835450717" sldId="343"/>
            <ac:spMk id="8" creationId="{6BA2E4DD-F03A-27C0-C0EB-BAC5F2ED3CC6}"/>
          </ac:spMkLst>
        </pc:spChg>
        <pc:spChg chg="add mod">
          <ac:chgData name="Andrea Berti" userId="f5c203e5-6cf3-4e78-92b9-74746ae28da7" providerId="ADAL" clId="{C2431FE3-00C4-B449-BF36-82A68C75AE8A}" dt="2023-06-07T09:21:34.763" v="2205" actId="1076"/>
          <ac:spMkLst>
            <pc:docMk/>
            <pc:sldMk cId="1835450717" sldId="343"/>
            <ac:spMk id="9" creationId="{DADC4F3E-A068-AFE6-8A30-CD842EF30DFA}"/>
          </ac:spMkLst>
        </pc:spChg>
        <pc:spChg chg="add del mod">
          <ac:chgData name="Andrea Berti" userId="f5c203e5-6cf3-4e78-92b9-74746ae28da7" providerId="ADAL" clId="{C2431FE3-00C4-B449-BF36-82A68C75AE8A}" dt="2023-06-07T09:21:17.044" v="2200" actId="478"/>
          <ac:spMkLst>
            <pc:docMk/>
            <pc:sldMk cId="1835450717" sldId="343"/>
            <ac:spMk id="13" creationId="{69DFEBAF-1B5C-B9B2-3245-DCBA59B22466}"/>
          </ac:spMkLst>
        </pc:spChg>
        <pc:spChg chg="add del mod">
          <ac:chgData name="Andrea Berti" userId="f5c203e5-6cf3-4e78-92b9-74746ae28da7" providerId="ADAL" clId="{C2431FE3-00C4-B449-BF36-82A68C75AE8A}" dt="2023-06-07T09:21:20.668" v="2201" actId="478"/>
          <ac:spMkLst>
            <pc:docMk/>
            <pc:sldMk cId="1835450717" sldId="343"/>
            <ac:spMk id="14" creationId="{041B9F1B-D846-09C6-A652-F3FB4A7BF1C1}"/>
          </ac:spMkLst>
        </pc:spChg>
        <pc:spChg chg="add del mod">
          <ac:chgData name="Andrea Berti" userId="f5c203e5-6cf3-4e78-92b9-74746ae28da7" providerId="ADAL" clId="{C2431FE3-00C4-B449-BF36-82A68C75AE8A}" dt="2023-06-07T09:21:17.044" v="2200" actId="478"/>
          <ac:spMkLst>
            <pc:docMk/>
            <pc:sldMk cId="1835450717" sldId="343"/>
            <ac:spMk id="15" creationId="{28F7938A-10BB-FF33-029F-1E873A8189AB}"/>
          </ac:spMkLst>
        </pc:spChg>
        <pc:spChg chg="add del mod">
          <ac:chgData name="Andrea Berti" userId="f5c203e5-6cf3-4e78-92b9-74746ae28da7" providerId="ADAL" clId="{C2431FE3-00C4-B449-BF36-82A68C75AE8A}" dt="2023-06-07T09:21:20.668" v="2201" actId="478"/>
          <ac:spMkLst>
            <pc:docMk/>
            <pc:sldMk cId="1835450717" sldId="343"/>
            <ac:spMk id="16" creationId="{0B22547D-03A2-AB4C-DDAF-DE8AC974D965}"/>
          </ac:spMkLst>
        </pc:spChg>
        <pc:spChg chg="add del mod">
          <ac:chgData name="Andrea Berti" userId="f5c203e5-6cf3-4e78-92b9-74746ae28da7" providerId="ADAL" clId="{C2431FE3-00C4-B449-BF36-82A68C75AE8A}" dt="2023-06-07T09:21:17.044" v="2200" actId="478"/>
          <ac:spMkLst>
            <pc:docMk/>
            <pc:sldMk cId="1835450717" sldId="343"/>
            <ac:spMk id="17" creationId="{AB68F987-0392-4E69-3DCF-5486B2F36F43}"/>
          </ac:spMkLst>
        </pc:spChg>
        <pc:spChg chg="add del mod">
          <ac:chgData name="Andrea Berti" userId="f5c203e5-6cf3-4e78-92b9-74746ae28da7" providerId="ADAL" clId="{C2431FE3-00C4-B449-BF36-82A68C75AE8A}" dt="2023-06-07T09:21:17.044" v="2200" actId="478"/>
          <ac:spMkLst>
            <pc:docMk/>
            <pc:sldMk cId="1835450717" sldId="343"/>
            <ac:spMk id="18" creationId="{FED42544-6D11-AF5D-0B12-CF333E6E80EE}"/>
          </ac:spMkLst>
        </pc:spChg>
        <pc:spChg chg="add del mod">
          <ac:chgData name="Andrea Berti" userId="f5c203e5-6cf3-4e78-92b9-74746ae28da7" providerId="ADAL" clId="{C2431FE3-00C4-B449-BF36-82A68C75AE8A}" dt="2023-06-07T09:21:17.044" v="2200" actId="478"/>
          <ac:spMkLst>
            <pc:docMk/>
            <pc:sldMk cId="1835450717" sldId="343"/>
            <ac:spMk id="19" creationId="{5E985AC9-07C3-86A4-CBD5-74ABCC1ED4F4}"/>
          </ac:spMkLst>
        </pc:spChg>
        <pc:spChg chg="add del mod">
          <ac:chgData name="Andrea Berti" userId="f5c203e5-6cf3-4e78-92b9-74746ae28da7" providerId="ADAL" clId="{C2431FE3-00C4-B449-BF36-82A68C75AE8A}" dt="2023-06-07T09:21:20.668" v="2201" actId="478"/>
          <ac:spMkLst>
            <pc:docMk/>
            <pc:sldMk cId="1835450717" sldId="343"/>
            <ac:spMk id="20" creationId="{885AE7CE-1414-AFAF-B034-64FA2AF31C3E}"/>
          </ac:spMkLst>
        </pc:spChg>
        <pc:spChg chg="add del mod">
          <ac:chgData name="Andrea Berti" userId="f5c203e5-6cf3-4e78-92b9-74746ae28da7" providerId="ADAL" clId="{C2431FE3-00C4-B449-BF36-82A68C75AE8A}" dt="2023-06-07T09:21:17.044" v="2200" actId="478"/>
          <ac:spMkLst>
            <pc:docMk/>
            <pc:sldMk cId="1835450717" sldId="343"/>
            <ac:spMk id="21" creationId="{67D16B8E-E707-D50F-D3E3-A61FC5716305}"/>
          </ac:spMkLst>
        </pc:spChg>
        <pc:spChg chg="mod">
          <ac:chgData name="Andrea Berti" userId="f5c203e5-6cf3-4e78-92b9-74746ae28da7" providerId="ADAL" clId="{C2431FE3-00C4-B449-BF36-82A68C75AE8A}" dt="2023-06-07T09:14:48.831" v="2162"/>
          <ac:spMkLst>
            <pc:docMk/>
            <pc:sldMk cId="1835450717" sldId="343"/>
            <ac:spMk id="24" creationId="{58DCA3D7-73CA-B14B-5DBE-5DA255D1E5FC}"/>
          </ac:spMkLst>
        </pc:spChg>
        <pc:spChg chg="mod">
          <ac:chgData name="Andrea Berti" userId="f5c203e5-6cf3-4e78-92b9-74746ae28da7" providerId="ADAL" clId="{C2431FE3-00C4-B449-BF36-82A68C75AE8A}" dt="2023-06-07T09:14:48.831" v="2162"/>
          <ac:spMkLst>
            <pc:docMk/>
            <pc:sldMk cId="1835450717" sldId="343"/>
            <ac:spMk id="25" creationId="{8E411E32-4050-63A3-C370-1F90C322DD43}"/>
          </ac:spMkLst>
        </pc:spChg>
        <pc:spChg chg="mod">
          <ac:chgData name="Andrea Berti" userId="f5c203e5-6cf3-4e78-92b9-74746ae28da7" providerId="ADAL" clId="{C2431FE3-00C4-B449-BF36-82A68C75AE8A}" dt="2023-06-07T09:14:48.831" v="2162"/>
          <ac:spMkLst>
            <pc:docMk/>
            <pc:sldMk cId="1835450717" sldId="343"/>
            <ac:spMk id="26" creationId="{0CC3951B-01E3-11E0-753E-FE032EED05B4}"/>
          </ac:spMkLst>
        </pc:spChg>
        <pc:grpChg chg="add mod">
          <ac:chgData name="Andrea Berti" userId="f5c203e5-6cf3-4e78-92b9-74746ae28da7" providerId="ADAL" clId="{C2431FE3-00C4-B449-BF36-82A68C75AE8A}" dt="2023-06-07T09:21:31" v="2204" actId="1076"/>
          <ac:grpSpMkLst>
            <pc:docMk/>
            <pc:sldMk cId="1835450717" sldId="343"/>
            <ac:grpSpMk id="22" creationId="{4A88C659-9626-31AA-D4F8-474A0B2F67E2}"/>
          </ac:grpSpMkLst>
        </pc:grpChg>
        <pc:picChg chg="add del mod">
          <ac:chgData name="Andrea Berti" userId="f5c203e5-6cf3-4e78-92b9-74746ae28da7" providerId="ADAL" clId="{C2431FE3-00C4-B449-BF36-82A68C75AE8A}" dt="2023-06-07T09:21:17.044" v="2200" actId="478"/>
          <ac:picMkLst>
            <pc:docMk/>
            <pc:sldMk cId="1835450717" sldId="343"/>
            <ac:picMk id="10" creationId="{19D3F0C1-A1AE-B56B-0E73-94084A1588C0}"/>
          </ac:picMkLst>
        </pc:picChg>
        <pc:picChg chg="add del mod">
          <ac:chgData name="Andrea Berti" userId="f5c203e5-6cf3-4e78-92b9-74746ae28da7" providerId="ADAL" clId="{C2431FE3-00C4-B449-BF36-82A68C75AE8A}" dt="2023-06-07T09:21:20.668" v="2201" actId="478"/>
          <ac:picMkLst>
            <pc:docMk/>
            <pc:sldMk cId="1835450717" sldId="343"/>
            <ac:picMk id="11" creationId="{34EF41D1-1C80-ECFC-6B9C-F0317D359835}"/>
          </ac:picMkLst>
        </pc:picChg>
        <pc:picChg chg="add del mod">
          <ac:chgData name="Andrea Berti" userId="f5c203e5-6cf3-4e78-92b9-74746ae28da7" providerId="ADAL" clId="{C2431FE3-00C4-B449-BF36-82A68C75AE8A}" dt="2023-06-07T09:21:17.044" v="2200" actId="478"/>
          <ac:picMkLst>
            <pc:docMk/>
            <pc:sldMk cId="1835450717" sldId="343"/>
            <ac:picMk id="12" creationId="{654C5AA8-FA14-E00A-EF2D-9647BBA0555E}"/>
          </ac:picMkLst>
        </pc:picChg>
        <pc:picChg chg="mod">
          <ac:chgData name="Andrea Berti" userId="f5c203e5-6cf3-4e78-92b9-74746ae28da7" providerId="ADAL" clId="{C2431FE3-00C4-B449-BF36-82A68C75AE8A}" dt="2023-06-07T09:14:48.831" v="2162"/>
          <ac:picMkLst>
            <pc:docMk/>
            <pc:sldMk cId="1835450717" sldId="343"/>
            <ac:picMk id="23" creationId="{13C7A57D-E990-BCDE-C682-48557CF692F1}"/>
          </ac:picMkLst>
        </pc:picChg>
      </pc:sldChg>
      <pc:sldMasterChg chg="modSp modSldLayout">
        <pc:chgData name="Andrea Berti" userId="f5c203e5-6cf3-4e78-92b9-74746ae28da7" providerId="ADAL" clId="{C2431FE3-00C4-B449-BF36-82A68C75AE8A}" dt="2023-06-06T08:39:21.470" v="2140" actId="113"/>
        <pc:sldMasterMkLst>
          <pc:docMk/>
          <pc:sldMasterMk cId="1663174877" sldId="2147483648"/>
        </pc:sldMasterMkLst>
        <pc:spChg chg="mod">
          <ac:chgData name="Andrea Berti" userId="f5c203e5-6cf3-4e78-92b9-74746ae28da7" providerId="ADAL" clId="{C2431FE3-00C4-B449-BF36-82A68C75AE8A}" dt="2023-06-06T08:39:21.470" v="2140" actId="113"/>
          <ac:spMkLst>
            <pc:docMk/>
            <pc:sldMasterMk cId="1663174877" sldId="2147483648"/>
            <ac:spMk id="2" creationId="{BF1C47F4-2ADC-7E46-998A-73F2432171C0}"/>
          </ac:spMkLst>
        </pc:spChg>
        <pc:spChg chg="mod">
          <ac:chgData name="Andrea Berti" userId="f5c203e5-6cf3-4e78-92b9-74746ae28da7" providerId="ADAL" clId="{C2431FE3-00C4-B449-BF36-82A68C75AE8A}" dt="2023-06-05T09:29:53.429" v="188" actId="207"/>
          <ac:spMkLst>
            <pc:docMk/>
            <pc:sldMasterMk cId="1663174877" sldId="2147483648"/>
            <ac:spMk id="3" creationId="{5D648D7D-1DE6-254B-B833-0152D51F3A41}"/>
          </ac:spMkLst>
        </pc:spChg>
        <pc:spChg chg="mod">
          <ac:chgData name="Andrea Berti" userId="f5c203e5-6cf3-4e78-92b9-74746ae28da7" providerId="ADAL" clId="{C2431FE3-00C4-B449-BF36-82A68C75AE8A}" dt="2023-06-05T08:49:50.174" v="2" actId="2711"/>
          <ac:spMkLst>
            <pc:docMk/>
            <pc:sldMasterMk cId="1663174877" sldId="2147483648"/>
            <ac:spMk id="4" creationId="{FB3BCA47-B4CD-1C4B-BE29-01FDC02BDE37}"/>
          </ac:spMkLst>
        </pc:spChg>
        <pc:spChg chg="mod">
          <ac:chgData name="Andrea Berti" userId="f5c203e5-6cf3-4e78-92b9-74746ae28da7" providerId="ADAL" clId="{C2431FE3-00C4-B449-BF36-82A68C75AE8A}" dt="2023-06-05T08:49:50.174" v="2" actId="2711"/>
          <ac:spMkLst>
            <pc:docMk/>
            <pc:sldMasterMk cId="1663174877" sldId="2147483648"/>
            <ac:spMk id="5" creationId="{E5B3AAF1-34BE-334D-BA91-4D344AC6F6E8}"/>
          </ac:spMkLst>
        </pc:spChg>
        <pc:spChg chg="mod">
          <ac:chgData name="Andrea Berti" userId="f5c203e5-6cf3-4e78-92b9-74746ae28da7" providerId="ADAL" clId="{C2431FE3-00C4-B449-BF36-82A68C75AE8A}" dt="2023-06-05T08:49:50.174" v="2" actId="2711"/>
          <ac:spMkLst>
            <pc:docMk/>
            <pc:sldMasterMk cId="1663174877" sldId="2147483648"/>
            <ac:spMk id="6" creationId="{ADD96EAB-5964-3746-A1A9-AFFB3E4F72B8}"/>
          </ac:spMkLst>
        </pc:spChg>
        <pc:sldLayoutChg chg="addSp delSp modSp mod">
          <pc:chgData name="Andrea Berti" userId="f5c203e5-6cf3-4e78-92b9-74746ae28da7" providerId="ADAL" clId="{C2431FE3-00C4-B449-BF36-82A68C75AE8A}" dt="2023-06-05T13:52:14.177" v="2109" actId="1037"/>
          <pc:sldLayoutMkLst>
            <pc:docMk/>
            <pc:sldMasterMk cId="1663174877" sldId="2147483648"/>
            <pc:sldLayoutMk cId="3505973613" sldId="2147483650"/>
          </pc:sldLayoutMkLst>
          <pc:spChg chg="mod">
            <ac:chgData name="Andrea Berti" userId="f5c203e5-6cf3-4e78-92b9-74746ae28da7" providerId="ADAL" clId="{C2431FE3-00C4-B449-BF36-82A68C75AE8A}" dt="2023-06-05T13:52:14.177" v="2109" actId="1037"/>
            <ac:spMkLst>
              <pc:docMk/>
              <pc:sldMasterMk cId="1663174877" sldId="2147483648"/>
              <pc:sldLayoutMk cId="3505973613" sldId="2147483650"/>
              <ac:spMk id="2" creationId="{A009E166-585C-5746-8CE4-8AFEFBB0D846}"/>
            </ac:spMkLst>
          </pc:spChg>
          <pc:spChg chg="add del mod">
            <ac:chgData name="Andrea Berti" userId="f5c203e5-6cf3-4e78-92b9-74746ae28da7" providerId="ADAL" clId="{C2431FE3-00C4-B449-BF36-82A68C75AE8A}" dt="2023-06-05T08:55:33.563" v="92"/>
            <ac:spMkLst>
              <pc:docMk/>
              <pc:sldMasterMk cId="1663174877" sldId="2147483648"/>
              <pc:sldLayoutMk cId="3505973613" sldId="2147483650"/>
              <ac:spMk id="10" creationId="{40A5A4F5-D3DD-E2C5-829F-10525EA0D189}"/>
            </ac:spMkLst>
          </pc:spChg>
        </pc:sldLayoutChg>
      </pc:sldMasterChg>
      <pc:sldMasterChg chg="new del mod addSldLayout delSldLayout">
        <pc:chgData name="Andrea Berti" userId="f5c203e5-6cf3-4e78-92b9-74746ae28da7" providerId="ADAL" clId="{C2431FE3-00C4-B449-BF36-82A68C75AE8A}" dt="2023-06-05T08:49:08.499" v="1" actId="6938"/>
        <pc:sldMasterMkLst>
          <pc:docMk/>
          <pc:sldMasterMk cId="207632528" sldId="2147483660"/>
        </pc:sldMasterMkLst>
        <pc:sldLayoutChg chg="new del replId">
          <pc:chgData name="Andrea Berti" userId="f5c203e5-6cf3-4e78-92b9-74746ae28da7" providerId="ADAL" clId="{C2431FE3-00C4-B449-BF36-82A68C75AE8A}" dt="2023-06-05T08:49:08.499" v="1" actId="6938"/>
          <pc:sldLayoutMkLst>
            <pc:docMk/>
            <pc:sldMasterMk cId="207632528" sldId="2147483660"/>
            <pc:sldLayoutMk cId="3905838031" sldId="2147483661"/>
          </pc:sldLayoutMkLst>
        </pc:sldLayoutChg>
        <pc:sldLayoutChg chg="new del replId">
          <pc:chgData name="Andrea Berti" userId="f5c203e5-6cf3-4e78-92b9-74746ae28da7" providerId="ADAL" clId="{C2431FE3-00C4-B449-BF36-82A68C75AE8A}" dt="2023-06-05T08:49:08.499" v="1" actId="6938"/>
          <pc:sldLayoutMkLst>
            <pc:docMk/>
            <pc:sldMasterMk cId="207632528" sldId="2147483660"/>
            <pc:sldLayoutMk cId="3510200976" sldId="2147483662"/>
          </pc:sldLayoutMkLst>
        </pc:sldLayoutChg>
        <pc:sldLayoutChg chg="new del replId">
          <pc:chgData name="Andrea Berti" userId="f5c203e5-6cf3-4e78-92b9-74746ae28da7" providerId="ADAL" clId="{C2431FE3-00C4-B449-BF36-82A68C75AE8A}" dt="2023-06-05T08:49:08.499" v="1" actId="6938"/>
          <pc:sldLayoutMkLst>
            <pc:docMk/>
            <pc:sldMasterMk cId="207632528" sldId="2147483660"/>
            <pc:sldLayoutMk cId="2017359837" sldId="2147483663"/>
          </pc:sldLayoutMkLst>
        </pc:sldLayoutChg>
        <pc:sldLayoutChg chg="new del replId">
          <pc:chgData name="Andrea Berti" userId="f5c203e5-6cf3-4e78-92b9-74746ae28da7" providerId="ADAL" clId="{C2431FE3-00C4-B449-BF36-82A68C75AE8A}" dt="2023-06-05T08:49:08.499" v="1" actId="6938"/>
          <pc:sldLayoutMkLst>
            <pc:docMk/>
            <pc:sldMasterMk cId="207632528" sldId="2147483660"/>
            <pc:sldLayoutMk cId="2624642370" sldId="2147483664"/>
          </pc:sldLayoutMkLst>
        </pc:sldLayoutChg>
        <pc:sldLayoutChg chg="new del replId">
          <pc:chgData name="Andrea Berti" userId="f5c203e5-6cf3-4e78-92b9-74746ae28da7" providerId="ADAL" clId="{C2431FE3-00C4-B449-BF36-82A68C75AE8A}" dt="2023-06-05T08:49:08.499" v="1" actId="6938"/>
          <pc:sldLayoutMkLst>
            <pc:docMk/>
            <pc:sldMasterMk cId="207632528" sldId="2147483660"/>
            <pc:sldLayoutMk cId="2138693643" sldId="2147483665"/>
          </pc:sldLayoutMkLst>
        </pc:sldLayoutChg>
        <pc:sldLayoutChg chg="new del replId">
          <pc:chgData name="Andrea Berti" userId="f5c203e5-6cf3-4e78-92b9-74746ae28da7" providerId="ADAL" clId="{C2431FE3-00C4-B449-BF36-82A68C75AE8A}" dt="2023-06-05T08:49:08.499" v="1" actId="6938"/>
          <pc:sldLayoutMkLst>
            <pc:docMk/>
            <pc:sldMasterMk cId="207632528" sldId="2147483660"/>
            <pc:sldLayoutMk cId="3429006737" sldId="2147483666"/>
          </pc:sldLayoutMkLst>
        </pc:sldLayoutChg>
        <pc:sldLayoutChg chg="new del replId">
          <pc:chgData name="Andrea Berti" userId="f5c203e5-6cf3-4e78-92b9-74746ae28da7" providerId="ADAL" clId="{C2431FE3-00C4-B449-BF36-82A68C75AE8A}" dt="2023-06-05T08:49:08.499" v="1" actId="6938"/>
          <pc:sldLayoutMkLst>
            <pc:docMk/>
            <pc:sldMasterMk cId="207632528" sldId="2147483660"/>
            <pc:sldLayoutMk cId="1663983557" sldId="2147483667"/>
          </pc:sldLayoutMkLst>
        </pc:sldLayoutChg>
        <pc:sldLayoutChg chg="new del replId">
          <pc:chgData name="Andrea Berti" userId="f5c203e5-6cf3-4e78-92b9-74746ae28da7" providerId="ADAL" clId="{C2431FE3-00C4-B449-BF36-82A68C75AE8A}" dt="2023-06-05T08:49:08.499" v="1" actId="6938"/>
          <pc:sldLayoutMkLst>
            <pc:docMk/>
            <pc:sldMasterMk cId="207632528" sldId="2147483660"/>
            <pc:sldLayoutMk cId="1417080259" sldId="2147483668"/>
          </pc:sldLayoutMkLst>
        </pc:sldLayoutChg>
        <pc:sldLayoutChg chg="new del replId">
          <pc:chgData name="Andrea Berti" userId="f5c203e5-6cf3-4e78-92b9-74746ae28da7" providerId="ADAL" clId="{C2431FE3-00C4-B449-BF36-82A68C75AE8A}" dt="2023-06-05T08:49:08.499" v="1" actId="6938"/>
          <pc:sldLayoutMkLst>
            <pc:docMk/>
            <pc:sldMasterMk cId="207632528" sldId="2147483660"/>
            <pc:sldLayoutMk cId="793970661" sldId="2147483669"/>
          </pc:sldLayoutMkLst>
        </pc:sldLayoutChg>
        <pc:sldLayoutChg chg="new del replId">
          <pc:chgData name="Andrea Berti" userId="f5c203e5-6cf3-4e78-92b9-74746ae28da7" providerId="ADAL" clId="{C2431FE3-00C4-B449-BF36-82A68C75AE8A}" dt="2023-06-05T08:49:08.499" v="1" actId="6938"/>
          <pc:sldLayoutMkLst>
            <pc:docMk/>
            <pc:sldMasterMk cId="207632528" sldId="2147483660"/>
            <pc:sldLayoutMk cId="619866811" sldId="2147483670"/>
          </pc:sldLayoutMkLst>
        </pc:sldLayoutChg>
        <pc:sldLayoutChg chg="new del replId">
          <pc:chgData name="Andrea Berti" userId="f5c203e5-6cf3-4e78-92b9-74746ae28da7" providerId="ADAL" clId="{C2431FE3-00C4-B449-BF36-82A68C75AE8A}" dt="2023-06-05T08:49:08.499" v="1" actId="6938"/>
          <pc:sldLayoutMkLst>
            <pc:docMk/>
            <pc:sldMasterMk cId="207632528" sldId="2147483660"/>
            <pc:sldLayoutMk cId="3940415825" sldId="2147483671"/>
          </pc:sldLayoutMkLst>
        </pc:sldLayoutChg>
      </pc:sldMasterChg>
    </pc:docChg>
  </pc:docChgLst>
  <pc:docChgLst>
    <pc:chgData name="Andrea Berti" userId="f5c203e5-6cf3-4e78-92b9-74746ae28da7" providerId="ADAL" clId="{424B7CC2-54DA-AE49-99B0-86ECFF0505BB}"/>
    <pc:docChg chg="undo custSel addSld delSld modSld sldOrd modMainMaster">
      <pc:chgData name="Andrea Berti" userId="f5c203e5-6cf3-4e78-92b9-74746ae28da7" providerId="ADAL" clId="{424B7CC2-54DA-AE49-99B0-86ECFF0505BB}" dt="2023-11-22T09:23:58.769" v="14553" actId="113"/>
      <pc:docMkLst>
        <pc:docMk/>
      </pc:docMkLst>
      <pc:sldChg chg="addSp delSp modSp del mod setBg">
        <pc:chgData name="Andrea Berti" userId="f5c203e5-6cf3-4e78-92b9-74746ae28da7" providerId="ADAL" clId="{424B7CC2-54DA-AE49-99B0-86ECFF0505BB}" dt="2023-11-06T15:28:33.993" v="1541" actId="2696"/>
        <pc:sldMkLst>
          <pc:docMk/>
          <pc:sldMk cId="1405242805" sldId="256"/>
        </pc:sldMkLst>
        <pc:spChg chg="mod">
          <ac:chgData name="Andrea Berti" userId="f5c203e5-6cf3-4e78-92b9-74746ae28da7" providerId="ADAL" clId="{424B7CC2-54DA-AE49-99B0-86ECFF0505BB}" dt="2023-11-03T13:18:08.603" v="404" actId="1035"/>
          <ac:spMkLst>
            <pc:docMk/>
            <pc:sldMk cId="1405242805" sldId="256"/>
            <ac:spMk id="2" creationId="{5BD426AF-907B-024A-AE3B-8D996330F322}"/>
          </ac:spMkLst>
        </pc:spChg>
        <pc:spChg chg="mod">
          <ac:chgData name="Andrea Berti" userId="f5c203e5-6cf3-4e78-92b9-74746ae28da7" providerId="ADAL" clId="{424B7CC2-54DA-AE49-99B0-86ECFF0505BB}" dt="2023-11-06T13:47:21.501" v="1517" actId="2711"/>
          <ac:spMkLst>
            <pc:docMk/>
            <pc:sldMk cId="1405242805" sldId="256"/>
            <ac:spMk id="3" creationId="{A0DD4446-6D91-AA4B-AE4B-C3D426EF01C5}"/>
          </ac:spMkLst>
        </pc:spChg>
        <pc:spChg chg="del mod">
          <ac:chgData name="Andrea Berti" userId="f5c203e5-6cf3-4e78-92b9-74746ae28da7" providerId="ADAL" clId="{424B7CC2-54DA-AE49-99B0-86ECFF0505BB}" dt="2023-11-02T15:25:33.644" v="101" actId="478"/>
          <ac:spMkLst>
            <pc:docMk/>
            <pc:sldMk cId="1405242805" sldId="256"/>
            <ac:spMk id="4" creationId="{5AAC4E19-012D-55C7-7408-EB22A0FBC10B}"/>
          </ac:spMkLst>
        </pc:spChg>
        <pc:picChg chg="del mod">
          <ac:chgData name="Andrea Berti" userId="f5c203e5-6cf3-4e78-92b9-74746ae28da7" providerId="ADAL" clId="{424B7CC2-54DA-AE49-99B0-86ECFF0505BB}" dt="2023-11-03T13:12:58.884" v="374" actId="478"/>
          <ac:picMkLst>
            <pc:docMk/>
            <pc:sldMk cId="1405242805" sldId="256"/>
            <ac:picMk id="5" creationId="{3B20AD3E-F3CC-80ED-9B4D-75F5E37846BD}"/>
          </ac:picMkLst>
        </pc:picChg>
        <pc:picChg chg="add del mod">
          <ac:chgData name="Andrea Berti" userId="f5c203e5-6cf3-4e78-92b9-74746ae28da7" providerId="ADAL" clId="{424B7CC2-54DA-AE49-99B0-86ECFF0505BB}" dt="2023-11-03T13:06:15.229" v="360" actId="478"/>
          <ac:picMkLst>
            <pc:docMk/>
            <pc:sldMk cId="1405242805" sldId="256"/>
            <ac:picMk id="6" creationId="{5BCC35A6-C2CC-8F25-5FF3-E9A6201592A7}"/>
          </ac:picMkLst>
        </pc:picChg>
        <pc:picChg chg="add mod">
          <ac:chgData name="Andrea Berti" userId="f5c203e5-6cf3-4e78-92b9-74746ae28da7" providerId="ADAL" clId="{424B7CC2-54DA-AE49-99B0-86ECFF0505BB}" dt="2023-11-03T13:17:55.771" v="397" actId="1036"/>
          <ac:picMkLst>
            <pc:docMk/>
            <pc:sldMk cId="1405242805" sldId="256"/>
            <ac:picMk id="7" creationId="{A7247DC9-3CF0-8DAB-3082-547D2FCF14E2}"/>
          </ac:picMkLst>
        </pc:picChg>
        <pc:picChg chg="add mod modCrop">
          <ac:chgData name="Andrea Berti" userId="f5c203e5-6cf3-4e78-92b9-74746ae28da7" providerId="ADAL" clId="{424B7CC2-54DA-AE49-99B0-86ECFF0505BB}" dt="2023-11-03T13:17:55.771" v="397" actId="1036"/>
          <ac:picMkLst>
            <pc:docMk/>
            <pc:sldMk cId="1405242805" sldId="256"/>
            <ac:picMk id="8" creationId="{4C31E7B9-E54F-7831-52FA-7138FBA37DE0}"/>
          </ac:picMkLst>
        </pc:picChg>
        <pc:picChg chg="add del mod">
          <ac:chgData name="Andrea Berti" userId="f5c203e5-6cf3-4e78-92b9-74746ae28da7" providerId="ADAL" clId="{424B7CC2-54DA-AE49-99B0-86ECFF0505BB}" dt="2023-11-03T13:17:19.769" v="391" actId="478"/>
          <ac:picMkLst>
            <pc:docMk/>
            <pc:sldMk cId="1405242805" sldId="256"/>
            <ac:picMk id="10" creationId="{1842C34F-9F2E-CD09-4907-EEB710A7301D}"/>
          </ac:picMkLst>
        </pc:picChg>
        <pc:picChg chg="add mod">
          <ac:chgData name="Andrea Berti" userId="f5c203e5-6cf3-4e78-92b9-74746ae28da7" providerId="ADAL" clId="{424B7CC2-54DA-AE49-99B0-86ECFF0505BB}" dt="2023-11-03T13:17:55.771" v="397" actId="1036"/>
          <ac:picMkLst>
            <pc:docMk/>
            <pc:sldMk cId="1405242805" sldId="256"/>
            <ac:picMk id="12" creationId="{1815E89D-315D-DF30-807A-E2D4424C862D}"/>
          </ac:picMkLst>
        </pc:picChg>
      </pc:sldChg>
      <pc:sldChg chg="add">
        <pc:chgData name="Andrea Berti" userId="f5c203e5-6cf3-4e78-92b9-74746ae28da7" providerId="ADAL" clId="{424B7CC2-54DA-AE49-99B0-86ECFF0505BB}" dt="2023-11-16T10:35:12.984" v="13460"/>
        <pc:sldMkLst>
          <pc:docMk/>
          <pc:sldMk cId="2686030419" sldId="268"/>
        </pc:sldMkLst>
      </pc:sldChg>
      <pc:sldChg chg="add">
        <pc:chgData name="Andrea Berti" userId="f5c203e5-6cf3-4e78-92b9-74746ae28da7" providerId="ADAL" clId="{424B7CC2-54DA-AE49-99B0-86ECFF0505BB}" dt="2023-11-16T10:35:39.877" v="13461"/>
        <pc:sldMkLst>
          <pc:docMk/>
          <pc:sldMk cId="1599516852" sldId="274"/>
        </pc:sldMkLst>
      </pc:sldChg>
      <pc:sldChg chg="add">
        <pc:chgData name="Andrea Berti" userId="f5c203e5-6cf3-4e78-92b9-74746ae28da7" providerId="ADAL" clId="{424B7CC2-54DA-AE49-99B0-86ECFF0505BB}" dt="2023-11-16T10:35:39.877" v="13461"/>
        <pc:sldMkLst>
          <pc:docMk/>
          <pc:sldMk cId="1887078358" sldId="278"/>
        </pc:sldMkLst>
      </pc:sldChg>
      <pc:sldChg chg="add">
        <pc:chgData name="Andrea Berti" userId="f5c203e5-6cf3-4e78-92b9-74746ae28da7" providerId="ADAL" clId="{424B7CC2-54DA-AE49-99B0-86ECFF0505BB}" dt="2023-11-16T10:35:39.877" v="13461"/>
        <pc:sldMkLst>
          <pc:docMk/>
          <pc:sldMk cId="68248426" sldId="279"/>
        </pc:sldMkLst>
      </pc:sldChg>
      <pc:sldChg chg="addSp delSp modSp add mod modClrScheme chgLayout">
        <pc:chgData name="Andrea Berti" userId="f5c203e5-6cf3-4e78-92b9-74746ae28da7" providerId="ADAL" clId="{424B7CC2-54DA-AE49-99B0-86ECFF0505BB}" dt="2023-11-16T14:37:21.556" v="14265" actId="700"/>
        <pc:sldMkLst>
          <pc:docMk/>
          <pc:sldMk cId="1918702889" sldId="280"/>
        </pc:sldMkLst>
        <pc:spChg chg="add del mod ord">
          <ac:chgData name="Andrea Berti" userId="f5c203e5-6cf3-4e78-92b9-74746ae28da7" providerId="ADAL" clId="{424B7CC2-54DA-AE49-99B0-86ECFF0505BB}" dt="2023-11-16T14:37:21.556" v="14265" actId="700"/>
          <ac:spMkLst>
            <pc:docMk/>
            <pc:sldMk cId="1918702889" sldId="280"/>
            <ac:spMk id="3" creationId="{EDFA5511-DE18-07E7-F67C-C8908D77ED8F}"/>
          </ac:spMkLst>
        </pc:spChg>
        <pc:spChg chg="add del mod ord">
          <ac:chgData name="Andrea Berti" userId="f5c203e5-6cf3-4e78-92b9-74746ae28da7" providerId="ADAL" clId="{424B7CC2-54DA-AE49-99B0-86ECFF0505BB}" dt="2023-11-16T14:37:21.556" v="14265" actId="700"/>
          <ac:spMkLst>
            <pc:docMk/>
            <pc:sldMk cId="1918702889" sldId="280"/>
            <ac:spMk id="6" creationId="{BCF53035-C70C-8743-1822-838555822EDD}"/>
          </ac:spMkLst>
        </pc:spChg>
      </pc:sldChg>
      <pc:sldChg chg="add">
        <pc:chgData name="Andrea Berti" userId="f5c203e5-6cf3-4e78-92b9-74746ae28da7" providerId="ADAL" clId="{424B7CC2-54DA-AE49-99B0-86ECFF0505BB}" dt="2023-11-16T10:35:39.877" v="13461"/>
        <pc:sldMkLst>
          <pc:docMk/>
          <pc:sldMk cId="2355470488" sldId="283"/>
        </pc:sldMkLst>
      </pc:sldChg>
      <pc:sldChg chg="modSp add del mod">
        <pc:chgData name="Andrea Berti" userId="f5c203e5-6cf3-4e78-92b9-74746ae28da7" providerId="ADAL" clId="{424B7CC2-54DA-AE49-99B0-86ECFF0505BB}" dt="2023-11-16T13:37:27.645" v="13653" actId="2696"/>
        <pc:sldMkLst>
          <pc:docMk/>
          <pc:sldMk cId="712491911" sldId="289"/>
        </pc:sldMkLst>
        <pc:spChg chg="mod">
          <ac:chgData name="Andrea Berti" userId="f5c203e5-6cf3-4e78-92b9-74746ae28da7" providerId="ADAL" clId="{424B7CC2-54DA-AE49-99B0-86ECFF0505BB}" dt="2023-11-16T11:44:03.773" v="13649" actId="27636"/>
          <ac:spMkLst>
            <pc:docMk/>
            <pc:sldMk cId="712491911" sldId="289"/>
            <ac:spMk id="2" creationId="{1F3D84D6-8183-406F-F267-4B586D5C142A}"/>
          </ac:spMkLst>
        </pc:spChg>
      </pc:sldChg>
      <pc:sldChg chg="add">
        <pc:chgData name="Andrea Berti" userId="f5c203e5-6cf3-4e78-92b9-74746ae28da7" providerId="ADAL" clId="{424B7CC2-54DA-AE49-99B0-86ECFF0505BB}" dt="2023-11-16T11:45:44.627" v="13652"/>
        <pc:sldMkLst>
          <pc:docMk/>
          <pc:sldMk cId="941864647" sldId="290"/>
        </pc:sldMkLst>
      </pc:sldChg>
      <pc:sldChg chg="modSp del mod ord modShow">
        <pc:chgData name="Andrea Berti" userId="f5c203e5-6cf3-4e78-92b9-74746ae28da7" providerId="ADAL" clId="{424B7CC2-54DA-AE49-99B0-86ECFF0505BB}" dt="2023-11-10T15:08:39.477" v="2004" actId="2696"/>
        <pc:sldMkLst>
          <pc:docMk/>
          <pc:sldMk cId="1715059132" sldId="334"/>
        </pc:sldMkLst>
        <pc:spChg chg="mod">
          <ac:chgData name="Andrea Berti" userId="f5c203e5-6cf3-4e78-92b9-74746ae28da7" providerId="ADAL" clId="{424B7CC2-54DA-AE49-99B0-86ECFF0505BB}" dt="2023-11-03T15:44:56.608" v="828" actId="113"/>
          <ac:spMkLst>
            <pc:docMk/>
            <pc:sldMk cId="1715059132" sldId="334"/>
            <ac:spMk id="2" creationId="{25D84F94-5D2C-930A-8215-444C01A3608A}"/>
          </ac:spMkLst>
        </pc:spChg>
        <pc:spChg chg="mod">
          <ac:chgData name="Andrea Berti" userId="f5c203e5-6cf3-4e78-92b9-74746ae28da7" providerId="ADAL" clId="{424B7CC2-54DA-AE49-99B0-86ECFF0505BB}" dt="2023-11-03T15:09:28.899" v="606" actId="12"/>
          <ac:spMkLst>
            <pc:docMk/>
            <pc:sldMk cId="1715059132" sldId="334"/>
            <ac:spMk id="3" creationId="{1493A4CA-DC84-DC36-CF5C-D81CF9F16A5A}"/>
          </ac:spMkLst>
        </pc:spChg>
      </pc:sldChg>
      <pc:sldChg chg="add">
        <pc:chgData name="Andrea Berti" userId="f5c203e5-6cf3-4e78-92b9-74746ae28da7" providerId="ADAL" clId="{424B7CC2-54DA-AE49-99B0-86ECFF0505BB}" dt="2023-11-10T15:08:44.183" v="2005"/>
        <pc:sldMkLst>
          <pc:docMk/>
          <pc:sldMk cId="2476353052" sldId="334"/>
        </pc:sldMkLst>
      </pc:sldChg>
      <pc:sldChg chg="del">
        <pc:chgData name="Andrea Berti" userId="f5c203e5-6cf3-4e78-92b9-74746ae28da7" providerId="ADAL" clId="{424B7CC2-54DA-AE49-99B0-86ECFF0505BB}" dt="2023-11-03T15:00:42.039" v="483" actId="2696"/>
        <pc:sldMkLst>
          <pc:docMk/>
          <pc:sldMk cId="3638571897" sldId="335"/>
        </pc:sldMkLst>
      </pc:sldChg>
      <pc:sldChg chg="del">
        <pc:chgData name="Andrea Berti" userId="f5c203e5-6cf3-4e78-92b9-74746ae28da7" providerId="ADAL" clId="{424B7CC2-54DA-AE49-99B0-86ECFF0505BB}" dt="2023-11-03T15:00:42.118" v="488" actId="2696"/>
        <pc:sldMkLst>
          <pc:docMk/>
          <pc:sldMk cId="147311600" sldId="336"/>
        </pc:sldMkLst>
      </pc:sldChg>
      <pc:sldChg chg="del">
        <pc:chgData name="Andrea Berti" userId="f5c203e5-6cf3-4e78-92b9-74746ae28da7" providerId="ADAL" clId="{424B7CC2-54DA-AE49-99B0-86ECFF0505BB}" dt="2023-11-03T15:00:42.136" v="489" actId="2696"/>
        <pc:sldMkLst>
          <pc:docMk/>
          <pc:sldMk cId="4188091702" sldId="337"/>
        </pc:sldMkLst>
      </pc:sldChg>
      <pc:sldChg chg="del">
        <pc:chgData name="Andrea Berti" userId="f5c203e5-6cf3-4e78-92b9-74746ae28da7" providerId="ADAL" clId="{424B7CC2-54DA-AE49-99B0-86ECFF0505BB}" dt="2023-11-03T15:00:42.091" v="486" actId="2696"/>
        <pc:sldMkLst>
          <pc:docMk/>
          <pc:sldMk cId="306979953" sldId="338"/>
        </pc:sldMkLst>
      </pc:sldChg>
      <pc:sldChg chg="modSp del mod">
        <pc:chgData name="Andrea Berti" userId="f5c203e5-6cf3-4e78-92b9-74746ae28da7" providerId="ADAL" clId="{424B7CC2-54DA-AE49-99B0-86ECFF0505BB}" dt="2023-11-03T15:00:42.077" v="485" actId="2696"/>
        <pc:sldMkLst>
          <pc:docMk/>
          <pc:sldMk cId="3013801580" sldId="339"/>
        </pc:sldMkLst>
        <pc:picChg chg="mod">
          <ac:chgData name="Andrea Berti" userId="f5c203e5-6cf3-4e78-92b9-74746ae28da7" providerId="ADAL" clId="{424B7CC2-54DA-AE49-99B0-86ECFF0505BB}" dt="2023-11-03T15:00:35.477" v="482" actId="1076"/>
          <ac:picMkLst>
            <pc:docMk/>
            <pc:sldMk cId="3013801580" sldId="339"/>
            <ac:picMk id="5" creationId="{3B20AD3E-F3CC-80ED-9B4D-75F5E37846BD}"/>
          </ac:picMkLst>
        </pc:picChg>
      </pc:sldChg>
      <pc:sldChg chg="del">
        <pc:chgData name="Andrea Berti" userId="f5c203e5-6cf3-4e78-92b9-74746ae28da7" providerId="ADAL" clId="{424B7CC2-54DA-AE49-99B0-86ECFF0505BB}" dt="2023-11-03T15:00:42.150" v="490" actId="2696"/>
        <pc:sldMkLst>
          <pc:docMk/>
          <pc:sldMk cId="127841232" sldId="340"/>
        </pc:sldMkLst>
      </pc:sldChg>
      <pc:sldChg chg="del">
        <pc:chgData name="Andrea Berti" userId="f5c203e5-6cf3-4e78-92b9-74746ae28da7" providerId="ADAL" clId="{424B7CC2-54DA-AE49-99B0-86ECFF0505BB}" dt="2023-11-03T15:00:42.092" v="487" actId="2696"/>
        <pc:sldMkLst>
          <pc:docMk/>
          <pc:sldMk cId="2791078352" sldId="341"/>
        </pc:sldMkLst>
      </pc:sldChg>
      <pc:sldChg chg="del">
        <pc:chgData name="Andrea Berti" userId="f5c203e5-6cf3-4e78-92b9-74746ae28da7" providerId="ADAL" clId="{424B7CC2-54DA-AE49-99B0-86ECFF0505BB}" dt="2023-11-03T15:00:42.158" v="491" actId="2696"/>
        <pc:sldMkLst>
          <pc:docMk/>
          <pc:sldMk cId="3213837251" sldId="342"/>
        </pc:sldMkLst>
      </pc:sldChg>
      <pc:sldChg chg="delSp modSp add mod">
        <pc:chgData name="Andrea Berti" userId="f5c203e5-6cf3-4e78-92b9-74746ae28da7" providerId="ADAL" clId="{424B7CC2-54DA-AE49-99B0-86ECFF0505BB}" dt="2023-11-16T10:33:46.680" v="13459" actId="478"/>
        <pc:sldMkLst>
          <pc:docMk/>
          <pc:sldMk cId="1362534039" sldId="343"/>
        </pc:sldMkLst>
        <pc:spChg chg="del">
          <ac:chgData name="Andrea Berti" userId="f5c203e5-6cf3-4e78-92b9-74746ae28da7" providerId="ADAL" clId="{424B7CC2-54DA-AE49-99B0-86ECFF0505BB}" dt="2023-11-16T10:33:46.680" v="13459" actId="478"/>
          <ac:spMkLst>
            <pc:docMk/>
            <pc:sldMk cId="1362534039" sldId="343"/>
            <ac:spMk id="4" creationId="{46A0E49F-B0FD-DB33-1FA4-49FBB3DFE7EA}"/>
          </ac:spMkLst>
        </pc:spChg>
        <pc:spChg chg="mod">
          <ac:chgData name="Andrea Berti" userId="f5c203e5-6cf3-4e78-92b9-74746ae28da7" providerId="ADAL" clId="{424B7CC2-54DA-AE49-99B0-86ECFF0505BB}" dt="2023-11-16T10:32:54.744" v="13458" actId="1076"/>
          <ac:spMkLst>
            <pc:docMk/>
            <pc:sldMk cId="1362534039" sldId="343"/>
            <ac:spMk id="7" creationId="{20E3D804-C5E5-78F1-E010-6C0B2C1B13BA}"/>
          </ac:spMkLst>
        </pc:spChg>
      </pc:sldChg>
      <pc:sldChg chg="del">
        <pc:chgData name="Andrea Berti" userId="f5c203e5-6cf3-4e78-92b9-74746ae28da7" providerId="ADAL" clId="{424B7CC2-54DA-AE49-99B0-86ECFF0505BB}" dt="2023-11-03T15:00:42.076" v="484" actId="2696"/>
        <pc:sldMkLst>
          <pc:docMk/>
          <pc:sldMk cId="1835450717" sldId="343"/>
        </pc:sldMkLst>
      </pc:sldChg>
      <pc:sldChg chg="addSp delSp modSp new mod modNotesTx">
        <pc:chgData name="Andrea Berti" userId="f5c203e5-6cf3-4e78-92b9-74746ae28da7" providerId="ADAL" clId="{424B7CC2-54DA-AE49-99B0-86ECFF0505BB}" dt="2023-11-16T11:25:49.050" v="13502" actId="20577"/>
        <pc:sldMkLst>
          <pc:docMk/>
          <pc:sldMk cId="3200395436" sldId="344"/>
        </pc:sldMkLst>
        <pc:spChg chg="mod">
          <ac:chgData name="Andrea Berti" userId="f5c203e5-6cf3-4e78-92b9-74746ae28da7" providerId="ADAL" clId="{424B7CC2-54DA-AE49-99B0-86ECFF0505BB}" dt="2023-11-06T14:31:44.632" v="1530" actId="2711"/>
          <ac:spMkLst>
            <pc:docMk/>
            <pc:sldMk cId="3200395436" sldId="344"/>
            <ac:spMk id="2" creationId="{8474D357-DBF8-0751-BC77-8764F447C723}"/>
          </ac:spMkLst>
        </pc:spChg>
        <pc:spChg chg="del">
          <ac:chgData name="Andrea Berti" userId="f5c203e5-6cf3-4e78-92b9-74746ae28da7" providerId="ADAL" clId="{424B7CC2-54DA-AE49-99B0-86ECFF0505BB}" dt="2023-11-03T14:27:39.992" v="444"/>
          <ac:spMkLst>
            <pc:docMk/>
            <pc:sldMk cId="3200395436" sldId="344"/>
            <ac:spMk id="3" creationId="{D52B570A-961D-63A2-08B1-062555ADFE29}"/>
          </ac:spMkLst>
        </pc:spChg>
        <pc:spChg chg="add del mod">
          <ac:chgData name="Andrea Berti" userId="f5c203e5-6cf3-4e78-92b9-74746ae28da7" providerId="ADAL" clId="{424B7CC2-54DA-AE49-99B0-86ECFF0505BB}" dt="2023-11-06T14:30:58.054" v="1522"/>
          <ac:spMkLst>
            <pc:docMk/>
            <pc:sldMk cId="3200395436" sldId="344"/>
            <ac:spMk id="5" creationId="{A3779F10-FA45-895B-CA8A-4664D861B6D6}"/>
          </ac:spMkLst>
        </pc:spChg>
        <pc:spChg chg="add del mod">
          <ac:chgData name="Andrea Berti" userId="f5c203e5-6cf3-4e78-92b9-74746ae28da7" providerId="ADAL" clId="{424B7CC2-54DA-AE49-99B0-86ECFF0505BB}" dt="2023-11-13T15:57:44.019" v="5118" actId="478"/>
          <ac:spMkLst>
            <pc:docMk/>
            <pc:sldMk cId="3200395436" sldId="344"/>
            <ac:spMk id="7" creationId="{8B1A8E77-0CEA-3110-879F-5AECC4DEFBE4}"/>
          </ac:spMkLst>
        </pc:spChg>
        <pc:spChg chg="add del mod">
          <ac:chgData name="Andrea Berti" userId="f5c203e5-6cf3-4e78-92b9-74746ae28da7" providerId="ADAL" clId="{424B7CC2-54DA-AE49-99B0-86ECFF0505BB}" dt="2023-11-03T14:53:24.996" v="453"/>
          <ac:spMkLst>
            <pc:docMk/>
            <pc:sldMk cId="3200395436" sldId="344"/>
            <ac:spMk id="8" creationId="{0A03C9DC-E095-BFE9-9928-2DE026B2C4B6}"/>
          </ac:spMkLst>
        </pc:spChg>
        <pc:spChg chg="add del mod">
          <ac:chgData name="Andrea Berti" userId="f5c203e5-6cf3-4e78-92b9-74746ae28da7" providerId="ADAL" clId="{424B7CC2-54DA-AE49-99B0-86ECFF0505BB}" dt="2023-11-07T08:27:40.002" v="1586"/>
          <ac:spMkLst>
            <pc:docMk/>
            <pc:sldMk cId="3200395436" sldId="344"/>
            <ac:spMk id="9" creationId="{49397A39-AFB1-F5A0-A919-00A424DA53A3}"/>
          </ac:spMkLst>
        </pc:spChg>
        <pc:spChg chg="mod topLvl">
          <ac:chgData name="Andrea Berti" userId="f5c203e5-6cf3-4e78-92b9-74746ae28da7" providerId="ADAL" clId="{424B7CC2-54DA-AE49-99B0-86ECFF0505BB}" dt="2023-11-03T14:55:53.857" v="469" actId="165"/>
          <ac:spMkLst>
            <pc:docMk/>
            <pc:sldMk cId="3200395436" sldId="344"/>
            <ac:spMk id="12" creationId="{53E32599-36C5-393D-260A-3D20BA420FC9}"/>
          </ac:spMkLst>
        </pc:spChg>
        <pc:spChg chg="mod topLvl">
          <ac:chgData name="Andrea Berti" userId="f5c203e5-6cf3-4e78-92b9-74746ae28da7" providerId="ADAL" clId="{424B7CC2-54DA-AE49-99B0-86ECFF0505BB}" dt="2023-11-06T13:48:48.139" v="1519" actId="2711"/>
          <ac:spMkLst>
            <pc:docMk/>
            <pc:sldMk cId="3200395436" sldId="344"/>
            <ac:spMk id="14" creationId="{58BD6E43-6FCE-31E0-4CE9-3E1D476F305D}"/>
          </ac:spMkLst>
        </pc:spChg>
        <pc:spChg chg="mod topLvl">
          <ac:chgData name="Andrea Berti" userId="f5c203e5-6cf3-4e78-92b9-74746ae28da7" providerId="ADAL" clId="{424B7CC2-54DA-AE49-99B0-86ECFF0505BB}" dt="2023-11-03T14:55:53.857" v="469" actId="165"/>
          <ac:spMkLst>
            <pc:docMk/>
            <pc:sldMk cId="3200395436" sldId="344"/>
            <ac:spMk id="16" creationId="{010B61E6-5B42-F4AD-E751-535E13DD933B}"/>
          </ac:spMkLst>
        </pc:spChg>
        <pc:spChg chg="mod topLvl">
          <ac:chgData name="Andrea Berti" userId="f5c203e5-6cf3-4e78-92b9-74746ae28da7" providerId="ADAL" clId="{424B7CC2-54DA-AE49-99B0-86ECFF0505BB}" dt="2023-11-06T13:48:54.603" v="1520" actId="2711"/>
          <ac:spMkLst>
            <pc:docMk/>
            <pc:sldMk cId="3200395436" sldId="344"/>
            <ac:spMk id="18" creationId="{9CAB0477-ABBF-3E70-D897-C3A908AAFB56}"/>
          </ac:spMkLst>
        </pc:spChg>
        <pc:spChg chg="mod">
          <ac:chgData name="Andrea Berti" userId="f5c203e5-6cf3-4e78-92b9-74746ae28da7" providerId="ADAL" clId="{424B7CC2-54DA-AE49-99B0-86ECFF0505BB}" dt="2023-11-03T14:55:33.007" v="463"/>
          <ac:spMkLst>
            <pc:docMk/>
            <pc:sldMk cId="3200395436" sldId="344"/>
            <ac:spMk id="23" creationId="{028B0894-CCE6-9453-2B16-457BD22868E1}"/>
          </ac:spMkLst>
        </pc:spChg>
        <pc:spChg chg="mod">
          <ac:chgData name="Andrea Berti" userId="f5c203e5-6cf3-4e78-92b9-74746ae28da7" providerId="ADAL" clId="{424B7CC2-54DA-AE49-99B0-86ECFF0505BB}" dt="2023-11-06T13:48:40.915" v="1518" actId="2711"/>
          <ac:spMkLst>
            <pc:docMk/>
            <pc:sldMk cId="3200395436" sldId="344"/>
            <ac:spMk id="24" creationId="{FABC629B-E558-DC1D-6EE7-5AA8999DF16E}"/>
          </ac:spMkLst>
        </pc:spChg>
        <pc:grpChg chg="add del mod">
          <ac:chgData name="Andrea Berti" userId="f5c203e5-6cf3-4e78-92b9-74746ae28da7" providerId="ADAL" clId="{424B7CC2-54DA-AE49-99B0-86ECFF0505BB}" dt="2023-11-03T14:55:53.857" v="469" actId="165"/>
          <ac:grpSpMkLst>
            <pc:docMk/>
            <pc:sldMk cId="3200395436" sldId="344"/>
            <ac:grpSpMk id="11" creationId="{992F976E-CE2F-DD8A-38F7-FB92A4612488}"/>
          </ac:grpSpMkLst>
        </pc:grpChg>
        <pc:grpChg chg="add del mod">
          <ac:chgData name="Andrea Berti" userId="f5c203e5-6cf3-4e78-92b9-74746ae28da7" providerId="ADAL" clId="{424B7CC2-54DA-AE49-99B0-86ECFF0505BB}" dt="2023-11-03T14:55:53.857" v="469" actId="165"/>
          <ac:grpSpMkLst>
            <pc:docMk/>
            <pc:sldMk cId="3200395436" sldId="344"/>
            <ac:grpSpMk id="15" creationId="{103B08AB-55BB-A3F6-AC41-D098AAAF1973}"/>
          </ac:grpSpMkLst>
        </pc:grpChg>
        <pc:grpChg chg="add del mod">
          <ac:chgData name="Andrea Berti" userId="f5c203e5-6cf3-4e78-92b9-74746ae28da7" providerId="ADAL" clId="{424B7CC2-54DA-AE49-99B0-86ECFF0505BB}" dt="2023-11-03T14:55:53.857" v="469" actId="165"/>
          <ac:grpSpMkLst>
            <pc:docMk/>
            <pc:sldMk cId="3200395436" sldId="344"/>
            <ac:grpSpMk id="20" creationId="{449FFA15-7C78-23D2-9959-A8706D422308}"/>
          </ac:grpSpMkLst>
        </pc:grpChg>
        <pc:grpChg chg="mod topLvl">
          <ac:chgData name="Andrea Berti" userId="f5c203e5-6cf3-4e78-92b9-74746ae28da7" providerId="ADAL" clId="{424B7CC2-54DA-AE49-99B0-86ECFF0505BB}" dt="2023-11-03T14:55:53.857" v="469" actId="165"/>
          <ac:grpSpMkLst>
            <pc:docMk/>
            <pc:sldMk cId="3200395436" sldId="344"/>
            <ac:grpSpMk id="21" creationId="{9E2C75DC-D8D5-FC26-C09C-4411913EDFF4}"/>
          </ac:grpSpMkLst>
        </pc:grpChg>
        <pc:grpChg chg="add">
          <ac:chgData name="Andrea Berti" userId="f5c203e5-6cf3-4e78-92b9-74746ae28da7" providerId="ADAL" clId="{424B7CC2-54DA-AE49-99B0-86ECFF0505BB}" dt="2023-11-03T14:56:01.195" v="470" actId="338"/>
          <ac:grpSpMkLst>
            <pc:docMk/>
            <pc:sldMk cId="3200395436" sldId="344"/>
            <ac:grpSpMk id="25" creationId="{D8ADA94A-5B69-390C-DBC5-63993C08AA18}"/>
          </ac:grpSpMkLst>
        </pc:grpChg>
        <pc:grpChg chg="add">
          <ac:chgData name="Andrea Berti" userId="f5c203e5-6cf3-4e78-92b9-74746ae28da7" providerId="ADAL" clId="{424B7CC2-54DA-AE49-99B0-86ECFF0505BB}" dt="2023-11-03T14:56:01.195" v="470" actId="338"/>
          <ac:grpSpMkLst>
            <pc:docMk/>
            <pc:sldMk cId="3200395436" sldId="344"/>
            <ac:grpSpMk id="26" creationId="{9A1F14A2-CD1A-86CB-6963-FD524257BABB}"/>
          </ac:grpSpMkLst>
        </pc:grpChg>
        <pc:grpChg chg="add">
          <ac:chgData name="Andrea Berti" userId="f5c203e5-6cf3-4e78-92b9-74746ae28da7" providerId="ADAL" clId="{424B7CC2-54DA-AE49-99B0-86ECFF0505BB}" dt="2023-11-03T14:56:01.195" v="470" actId="338"/>
          <ac:grpSpMkLst>
            <pc:docMk/>
            <pc:sldMk cId="3200395436" sldId="344"/>
            <ac:grpSpMk id="27" creationId="{81D30233-26A7-BE26-236C-7A56C4BAE363}"/>
          </ac:grpSpMkLst>
        </pc:grpChg>
        <pc:grpChg chg="add">
          <ac:chgData name="Andrea Berti" userId="f5c203e5-6cf3-4e78-92b9-74746ae28da7" providerId="ADAL" clId="{424B7CC2-54DA-AE49-99B0-86ECFF0505BB}" dt="2023-11-03T15:36:01.318" v="728" actId="164"/>
          <ac:grpSpMkLst>
            <pc:docMk/>
            <pc:sldMk cId="3200395436" sldId="344"/>
            <ac:grpSpMk id="28" creationId="{1310270E-3D15-D10B-C656-675BF64D6FB1}"/>
          </ac:grpSpMkLst>
        </pc:grpChg>
        <pc:picChg chg="add mod">
          <ac:chgData name="Andrea Berti" userId="f5c203e5-6cf3-4e78-92b9-74746ae28da7" providerId="ADAL" clId="{424B7CC2-54DA-AE49-99B0-86ECFF0505BB}" dt="2023-11-13T15:58:10.911" v="5125" actId="1036"/>
          <ac:picMkLst>
            <pc:docMk/>
            <pc:sldMk cId="3200395436" sldId="344"/>
            <ac:picMk id="5" creationId="{B26A0DA6-0D74-A800-AB74-2D719EEFC0C8}"/>
          </ac:picMkLst>
        </pc:picChg>
        <pc:picChg chg="add del mod">
          <ac:chgData name="Andrea Berti" userId="f5c203e5-6cf3-4e78-92b9-74746ae28da7" providerId="ADAL" clId="{424B7CC2-54DA-AE49-99B0-86ECFF0505BB}" dt="2023-11-03T14:53:17.065" v="452" actId="478"/>
          <ac:picMkLst>
            <pc:docMk/>
            <pc:sldMk cId="3200395436" sldId="344"/>
            <ac:picMk id="6" creationId="{8E9E9FB7-8466-D294-E853-D567FCF37F50}"/>
          </ac:picMkLst>
        </pc:picChg>
        <pc:picChg chg="add del mod">
          <ac:chgData name="Andrea Berti" userId="f5c203e5-6cf3-4e78-92b9-74746ae28da7" providerId="ADAL" clId="{424B7CC2-54DA-AE49-99B0-86ECFF0505BB}" dt="2023-11-07T08:27:34.599" v="1585" actId="478"/>
          <ac:picMkLst>
            <pc:docMk/>
            <pc:sldMk cId="3200395436" sldId="344"/>
            <ac:picMk id="7" creationId="{AC7484A7-BE21-0173-274E-7A21CEAF9A6B}"/>
          </ac:picMkLst>
        </pc:picChg>
        <pc:picChg chg="add del mod">
          <ac:chgData name="Andrea Berti" userId="f5c203e5-6cf3-4e78-92b9-74746ae28da7" providerId="ADAL" clId="{424B7CC2-54DA-AE49-99B0-86ECFF0505BB}" dt="2023-11-06T14:30:34.132" v="1521" actId="478"/>
          <ac:picMkLst>
            <pc:docMk/>
            <pc:sldMk cId="3200395436" sldId="344"/>
            <ac:picMk id="10" creationId="{B0C11EDF-D623-5CEF-5FF8-AF52BC6D0325}"/>
          </ac:picMkLst>
        </pc:picChg>
        <pc:picChg chg="mod topLvl">
          <ac:chgData name="Andrea Berti" userId="f5c203e5-6cf3-4e78-92b9-74746ae28da7" providerId="ADAL" clId="{424B7CC2-54DA-AE49-99B0-86ECFF0505BB}" dt="2023-11-03T14:55:53.857" v="469" actId="165"/>
          <ac:picMkLst>
            <pc:docMk/>
            <pc:sldMk cId="3200395436" sldId="344"/>
            <ac:picMk id="13" creationId="{B8BCC6CA-AD08-C5FE-899E-F78255049893}"/>
          </ac:picMkLst>
        </pc:picChg>
        <pc:picChg chg="add del mod">
          <ac:chgData name="Andrea Berti" userId="f5c203e5-6cf3-4e78-92b9-74746ae28da7" providerId="ADAL" clId="{424B7CC2-54DA-AE49-99B0-86ECFF0505BB}" dt="2023-11-13T15:57:39.522" v="5117" actId="478"/>
          <ac:picMkLst>
            <pc:docMk/>
            <pc:sldMk cId="3200395436" sldId="344"/>
            <ac:picMk id="15" creationId="{51AA5984-A53A-0643-1BCD-283BC4B63714}"/>
          </ac:picMkLst>
        </pc:picChg>
        <pc:picChg chg="mod topLvl">
          <ac:chgData name="Andrea Berti" userId="f5c203e5-6cf3-4e78-92b9-74746ae28da7" providerId="ADAL" clId="{424B7CC2-54DA-AE49-99B0-86ECFF0505BB}" dt="2023-11-03T14:55:53.857" v="469" actId="165"/>
          <ac:picMkLst>
            <pc:docMk/>
            <pc:sldMk cId="3200395436" sldId="344"/>
            <ac:picMk id="17" creationId="{4BA03A64-2BF1-DBA0-95EC-ADBE901F30D5}"/>
          </ac:picMkLst>
        </pc:picChg>
        <pc:picChg chg="mod topLvl">
          <ac:chgData name="Andrea Berti" userId="f5c203e5-6cf3-4e78-92b9-74746ae28da7" providerId="ADAL" clId="{424B7CC2-54DA-AE49-99B0-86ECFF0505BB}" dt="2023-11-03T14:55:53.857" v="469" actId="165"/>
          <ac:picMkLst>
            <pc:docMk/>
            <pc:sldMk cId="3200395436" sldId="344"/>
            <ac:picMk id="19" creationId="{F76318C4-1BC9-7CA9-9CEB-70F01BA42AC5}"/>
          </ac:picMkLst>
        </pc:picChg>
        <pc:picChg chg="mod topLvl">
          <ac:chgData name="Andrea Berti" userId="f5c203e5-6cf3-4e78-92b9-74746ae28da7" providerId="ADAL" clId="{424B7CC2-54DA-AE49-99B0-86ECFF0505BB}" dt="2023-11-03T14:55:53.857" v="469" actId="165"/>
          <ac:picMkLst>
            <pc:docMk/>
            <pc:sldMk cId="3200395436" sldId="344"/>
            <ac:picMk id="22" creationId="{811B4A69-C0AE-78B0-0177-BF725DF7F45F}"/>
          </ac:picMkLst>
        </pc:picChg>
      </pc:sldChg>
      <pc:sldChg chg="addSp delSp modSp add mod modNotesTx">
        <pc:chgData name="Andrea Berti" userId="f5c203e5-6cf3-4e78-92b9-74746ae28da7" providerId="ADAL" clId="{424B7CC2-54DA-AE49-99B0-86ECFF0505BB}" dt="2023-11-13T16:15:57.323" v="5458" actId="732"/>
        <pc:sldMkLst>
          <pc:docMk/>
          <pc:sldMk cId="2390405241" sldId="345"/>
        </pc:sldMkLst>
        <pc:spChg chg="del">
          <ac:chgData name="Andrea Berti" userId="f5c203e5-6cf3-4e78-92b9-74746ae28da7" providerId="ADAL" clId="{424B7CC2-54DA-AE49-99B0-86ECFF0505BB}" dt="2023-11-03T15:27:11.131" v="608" actId="478"/>
          <ac:spMkLst>
            <pc:docMk/>
            <pc:sldMk cId="2390405241" sldId="345"/>
            <ac:spMk id="3" creationId="{1493A4CA-DC84-DC36-CF5C-D81CF9F16A5A}"/>
          </ac:spMkLst>
        </pc:spChg>
        <pc:spChg chg="add del mod">
          <ac:chgData name="Andrea Berti" userId="f5c203e5-6cf3-4e78-92b9-74746ae28da7" providerId="ADAL" clId="{424B7CC2-54DA-AE49-99B0-86ECFF0505BB}" dt="2023-11-03T15:27:15.556" v="610" actId="478"/>
          <ac:spMkLst>
            <pc:docMk/>
            <pc:sldMk cId="2390405241" sldId="345"/>
            <ac:spMk id="6" creationId="{F1C876A6-C35E-C5FB-B9C2-349765B5F566}"/>
          </ac:spMkLst>
        </pc:spChg>
        <pc:spChg chg="add mod">
          <ac:chgData name="Andrea Berti" userId="f5c203e5-6cf3-4e78-92b9-74746ae28da7" providerId="ADAL" clId="{424B7CC2-54DA-AE49-99B0-86ECFF0505BB}" dt="2023-11-03T15:40:08.880" v="768" actId="207"/>
          <ac:spMkLst>
            <pc:docMk/>
            <pc:sldMk cId="2390405241" sldId="345"/>
            <ac:spMk id="7" creationId="{B4B2F46D-53BC-16B2-9916-797FA8E12649}"/>
          </ac:spMkLst>
        </pc:spChg>
        <pc:spChg chg="add mod">
          <ac:chgData name="Andrea Berti" userId="f5c203e5-6cf3-4e78-92b9-74746ae28da7" providerId="ADAL" clId="{424B7CC2-54DA-AE49-99B0-86ECFF0505BB}" dt="2023-11-03T15:39:29.322" v="766" actId="207"/>
          <ac:spMkLst>
            <pc:docMk/>
            <pc:sldMk cId="2390405241" sldId="345"/>
            <ac:spMk id="8" creationId="{0139EDDC-CCBA-58E7-2EB3-CFF26E7035FC}"/>
          </ac:spMkLst>
        </pc:spChg>
        <pc:spChg chg="mod">
          <ac:chgData name="Andrea Berti" userId="f5c203e5-6cf3-4e78-92b9-74746ae28da7" providerId="ADAL" clId="{424B7CC2-54DA-AE49-99B0-86ECFF0505BB}" dt="2023-11-03T15:28:01.611" v="622" actId="1035"/>
          <ac:spMkLst>
            <pc:docMk/>
            <pc:sldMk cId="2390405241" sldId="345"/>
            <ac:spMk id="9" creationId="{05E10C2F-0D7E-ABA5-D0D7-2A1B59C37ACF}"/>
          </ac:spMkLst>
        </pc:spChg>
        <pc:spChg chg="add mod">
          <ac:chgData name="Andrea Berti" userId="f5c203e5-6cf3-4e78-92b9-74746ae28da7" providerId="ADAL" clId="{424B7CC2-54DA-AE49-99B0-86ECFF0505BB}" dt="2023-11-03T15:41:04.667" v="771" actId="207"/>
          <ac:spMkLst>
            <pc:docMk/>
            <pc:sldMk cId="2390405241" sldId="345"/>
            <ac:spMk id="10" creationId="{1A616A25-9DED-6656-2063-F348F6B32A5B}"/>
          </ac:spMkLst>
        </pc:spChg>
        <pc:spChg chg="add mod">
          <ac:chgData name="Andrea Berti" userId="f5c203e5-6cf3-4e78-92b9-74746ae28da7" providerId="ADAL" clId="{424B7CC2-54DA-AE49-99B0-86ECFF0505BB}" dt="2023-11-03T15:32:27.780" v="701" actId="1076"/>
          <ac:spMkLst>
            <pc:docMk/>
            <pc:sldMk cId="2390405241" sldId="345"/>
            <ac:spMk id="11" creationId="{81F2E7EB-AC8C-419D-C0AF-21FE597AC0BA}"/>
          </ac:spMkLst>
        </pc:spChg>
        <pc:spChg chg="add mod">
          <ac:chgData name="Andrea Berti" userId="f5c203e5-6cf3-4e78-92b9-74746ae28da7" providerId="ADAL" clId="{424B7CC2-54DA-AE49-99B0-86ECFF0505BB}" dt="2023-11-03T15:37:08.862" v="757" actId="1076"/>
          <ac:spMkLst>
            <pc:docMk/>
            <pc:sldMk cId="2390405241" sldId="345"/>
            <ac:spMk id="12" creationId="{CEC89FA6-EB2C-02FE-BC28-C6B9F7A7ED98}"/>
          </ac:spMkLst>
        </pc:spChg>
        <pc:spChg chg="add mod">
          <ac:chgData name="Andrea Berti" userId="f5c203e5-6cf3-4e78-92b9-74746ae28da7" providerId="ADAL" clId="{424B7CC2-54DA-AE49-99B0-86ECFF0505BB}" dt="2023-11-03T15:33:33.673" v="714" actId="1076"/>
          <ac:spMkLst>
            <pc:docMk/>
            <pc:sldMk cId="2390405241" sldId="345"/>
            <ac:spMk id="13" creationId="{851AC7E8-35F9-65AC-B499-F06AF79ECD45}"/>
          </ac:spMkLst>
        </pc:spChg>
        <pc:spChg chg="add mod">
          <ac:chgData name="Andrea Berti" userId="f5c203e5-6cf3-4e78-92b9-74746ae28da7" providerId="ADAL" clId="{424B7CC2-54DA-AE49-99B0-86ECFF0505BB}" dt="2023-11-03T15:42:45.917" v="783" actId="208"/>
          <ac:spMkLst>
            <pc:docMk/>
            <pc:sldMk cId="2390405241" sldId="345"/>
            <ac:spMk id="16" creationId="{980215A8-E619-ECC2-B5F2-677C94580EC6}"/>
          </ac:spMkLst>
        </pc:spChg>
        <pc:spChg chg="add mod">
          <ac:chgData name="Andrea Berti" userId="f5c203e5-6cf3-4e78-92b9-74746ae28da7" providerId="ADAL" clId="{424B7CC2-54DA-AE49-99B0-86ECFF0505BB}" dt="2023-11-03T16:11:04.014" v="1044" actId="208"/>
          <ac:spMkLst>
            <pc:docMk/>
            <pc:sldMk cId="2390405241" sldId="345"/>
            <ac:spMk id="17" creationId="{707FA9AE-E443-CA4D-78B6-A349086D972C}"/>
          </ac:spMkLst>
        </pc:spChg>
        <pc:spChg chg="add mod">
          <ac:chgData name="Andrea Berti" userId="f5c203e5-6cf3-4e78-92b9-74746ae28da7" providerId="ADAL" clId="{424B7CC2-54DA-AE49-99B0-86ECFF0505BB}" dt="2023-11-03T15:47:24.684" v="843" actId="208"/>
          <ac:spMkLst>
            <pc:docMk/>
            <pc:sldMk cId="2390405241" sldId="345"/>
            <ac:spMk id="19" creationId="{3E9BF350-BB0C-703D-AD59-1B777BDACE87}"/>
          </ac:spMkLst>
        </pc:spChg>
        <pc:spChg chg="add del mod">
          <ac:chgData name="Andrea Berti" userId="f5c203e5-6cf3-4e78-92b9-74746ae28da7" providerId="ADAL" clId="{424B7CC2-54DA-AE49-99B0-86ECFF0505BB}" dt="2023-11-03T15:48:21.265" v="847" actId="478"/>
          <ac:spMkLst>
            <pc:docMk/>
            <pc:sldMk cId="2390405241" sldId="345"/>
            <ac:spMk id="23" creationId="{8F367048-F39D-B2E4-D582-FB1C85FC6B33}"/>
          </ac:spMkLst>
        </pc:spChg>
        <pc:spChg chg="add mod">
          <ac:chgData name="Andrea Berti" userId="f5c203e5-6cf3-4e78-92b9-74746ae28da7" providerId="ADAL" clId="{424B7CC2-54DA-AE49-99B0-86ECFF0505BB}" dt="2023-11-08T14:29:46.861" v="1609" actId="207"/>
          <ac:spMkLst>
            <pc:docMk/>
            <pc:sldMk cId="2390405241" sldId="345"/>
            <ac:spMk id="24" creationId="{3FE5575A-B790-3195-C272-2B5D6157C59B}"/>
          </ac:spMkLst>
        </pc:spChg>
        <pc:spChg chg="add del mod">
          <ac:chgData name="Andrea Berti" userId="f5c203e5-6cf3-4e78-92b9-74746ae28da7" providerId="ADAL" clId="{424B7CC2-54DA-AE49-99B0-86ECFF0505BB}" dt="2023-11-03T15:58:13.748" v="990" actId="478"/>
          <ac:spMkLst>
            <pc:docMk/>
            <pc:sldMk cId="2390405241" sldId="345"/>
            <ac:spMk id="25" creationId="{0AF5A19E-6F62-09BE-A9AF-0CCD98A62619}"/>
          </ac:spMkLst>
        </pc:spChg>
        <pc:spChg chg="add mod">
          <ac:chgData name="Andrea Berti" userId="f5c203e5-6cf3-4e78-92b9-74746ae28da7" providerId="ADAL" clId="{424B7CC2-54DA-AE49-99B0-86ECFF0505BB}" dt="2023-11-03T15:41:18.754" v="772" actId="207"/>
          <ac:spMkLst>
            <pc:docMk/>
            <pc:sldMk cId="2390405241" sldId="345"/>
            <ac:spMk id="26" creationId="{D3525522-9561-55F1-EE01-06DC90D2606E}"/>
          </ac:spMkLst>
        </pc:spChg>
        <pc:spChg chg="add mod">
          <ac:chgData name="Andrea Berti" userId="f5c203e5-6cf3-4e78-92b9-74746ae28da7" providerId="ADAL" clId="{424B7CC2-54DA-AE49-99B0-86ECFF0505BB}" dt="2023-11-03T15:55:32.849" v="915" actId="1076"/>
          <ac:spMkLst>
            <pc:docMk/>
            <pc:sldMk cId="2390405241" sldId="345"/>
            <ac:spMk id="32" creationId="{41BFE44A-6F7E-490D-5CA9-DBF5C0665C52}"/>
          </ac:spMkLst>
        </pc:spChg>
        <pc:spChg chg="add mod">
          <ac:chgData name="Andrea Berti" userId="f5c203e5-6cf3-4e78-92b9-74746ae28da7" providerId="ADAL" clId="{424B7CC2-54DA-AE49-99B0-86ECFF0505BB}" dt="2023-11-03T15:55:55.713" v="917" actId="208"/>
          <ac:spMkLst>
            <pc:docMk/>
            <pc:sldMk cId="2390405241" sldId="345"/>
            <ac:spMk id="33" creationId="{B2DE6CD7-4E9E-E515-6AD3-BC78925EAC3C}"/>
          </ac:spMkLst>
        </pc:spChg>
        <pc:spChg chg="add mod">
          <ac:chgData name="Andrea Berti" userId="f5c203e5-6cf3-4e78-92b9-74746ae28da7" providerId="ADAL" clId="{424B7CC2-54DA-AE49-99B0-86ECFF0505BB}" dt="2023-11-08T14:29:46.861" v="1609" actId="207"/>
          <ac:spMkLst>
            <pc:docMk/>
            <pc:sldMk cId="2390405241" sldId="345"/>
            <ac:spMk id="47" creationId="{0C169B56-7B32-9EE4-10A8-D3B9A4EA3319}"/>
          </ac:spMkLst>
        </pc:spChg>
        <pc:spChg chg="del mod topLvl">
          <ac:chgData name="Andrea Berti" userId="f5c203e5-6cf3-4e78-92b9-74746ae28da7" providerId="ADAL" clId="{424B7CC2-54DA-AE49-99B0-86ECFF0505BB}" dt="2023-11-03T15:54:59.307" v="910" actId="478"/>
          <ac:spMkLst>
            <pc:docMk/>
            <pc:sldMk cId="2390405241" sldId="345"/>
            <ac:spMk id="54" creationId="{F43F8F3D-9D88-2E32-D545-8E01C3BB0DE6}"/>
          </ac:spMkLst>
        </pc:spChg>
        <pc:spChg chg="add mod">
          <ac:chgData name="Andrea Berti" userId="f5c203e5-6cf3-4e78-92b9-74746ae28da7" providerId="ADAL" clId="{424B7CC2-54DA-AE49-99B0-86ECFF0505BB}" dt="2023-11-08T14:29:46.861" v="1609" actId="207"/>
          <ac:spMkLst>
            <pc:docMk/>
            <pc:sldMk cId="2390405241" sldId="345"/>
            <ac:spMk id="59" creationId="{DCF1EB96-710F-2E9A-CDF5-F536CCF8426C}"/>
          </ac:spMkLst>
        </pc:spChg>
        <pc:spChg chg="add mod">
          <ac:chgData name="Andrea Berti" userId="f5c203e5-6cf3-4e78-92b9-74746ae28da7" providerId="ADAL" clId="{424B7CC2-54DA-AE49-99B0-86ECFF0505BB}" dt="2023-11-13T08:34:54.100" v="2606" actId="20577"/>
          <ac:spMkLst>
            <pc:docMk/>
            <pc:sldMk cId="2390405241" sldId="345"/>
            <ac:spMk id="60" creationId="{A7EA45AB-DE13-347B-6E88-7B9EE4A3A132}"/>
          </ac:spMkLst>
        </pc:spChg>
        <pc:grpChg chg="add mod">
          <ac:chgData name="Andrea Berti" userId="f5c203e5-6cf3-4e78-92b9-74746ae28da7" providerId="ADAL" clId="{424B7CC2-54DA-AE49-99B0-86ECFF0505BB}" dt="2023-11-13T09:49:07.856" v="2914" actId="170"/>
          <ac:grpSpMkLst>
            <pc:docMk/>
            <pc:sldMk cId="2390405241" sldId="345"/>
            <ac:grpSpMk id="6" creationId="{A77630EB-B351-D930-BC2F-71BA21222B88}"/>
          </ac:grpSpMkLst>
        </pc:grpChg>
        <pc:grpChg chg="add">
          <ac:chgData name="Andrea Berti" userId="f5c203e5-6cf3-4e78-92b9-74746ae28da7" providerId="ADAL" clId="{424B7CC2-54DA-AE49-99B0-86ECFF0505BB}" dt="2023-11-13T09:42:51.427" v="2875" actId="164"/>
          <ac:grpSpMkLst>
            <pc:docMk/>
            <pc:sldMk cId="2390405241" sldId="345"/>
            <ac:grpSpMk id="20" creationId="{64843E27-7733-036E-FB19-09AD31C2DAA6}"/>
          </ac:grpSpMkLst>
        </pc:grpChg>
        <pc:grpChg chg="add mod">
          <ac:chgData name="Andrea Berti" userId="f5c203e5-6cf3-4e78-92b9-74746ae28da7" providerId="ADAL" clId="{424B7CC2-54DA-AE49-99B0-86ECFF0505BB}" dt="2023-11-13T09:49:23.192" v="2917" actId="170"/>
          <ac:grpSpMkLst>
            <pc:docMk/>
            <pc:sldMk cId="2390405241" sldId="345"/>
            <ac:grpSpMk id="21" creationId="{EA290617-D496-6855-5943-0F3D5BC7E000}"/>
          </ac:grpSpMkLst>
        </pc:grpChg>
        <pc:grpChg chg="add mod">
          <ac:chgData name="Andrea Berti" userId="f5c203e5-6cf3-4e78-92b9-74746ae28da7" providerId="ADAL" clId="{424B7CC2-54DA-AE49-99B0-86ECFF0505BB}" dt="2023-11-13T09:49:14.020" v="2915" actId="170"/>
          <ac:grpSpMkLst>
            <pc:docMk/>
            <pc:sldMk cId="2390405241" sldId="345"/>
            <ac:grpSpMk id="22" creationId="{FE7EC9B9-AC63-147D-8DA6-48DC755D76F6}"/>
          </ac:grpSpMkLst>
        </pc:grpChg>
        <pc:grpChg chg="add">
          <ac:chgData name="Andrea Berti" userId="f5c203e5-6cf3-4e78-92b9-74746ae28da7" providerId="ADAL" clId="{424B7CC2-54DA-AE49-99B0-86ECFF0505BB}" dt="2023-11-13T09:48:55.088" v="2912" actId="164"/>
          <ac:grpSpMkLst>
            <pc:docMk/>
            <pc:sldMk cId="2390405241" sldId="345"/>
            <ac:grpSpMk id="27" creationId="{B6EE8EDB-A7F4-0BE1-9EF3-8A94298B80EA}"/>
          </ac:grpSpMkLst>
        </pc:grpChg>
        <pc:grpChg chg="add del mod">
          <ac:chgData name="Andrea Berti" userId="f5c203e5-6cf3-4e78-92b9-74746ae28da7" providerId="ADAL" clId="{424B7CC2-54DA-AE49-99B0-86ECFF0505BB}" dt="2023-11-03T15:54:53.526" v="909" actId="165"/>
          <ac:grpSpMkLst>
            <pc:docMk/>
            <pc:sldMk cId="2390405241" sldId="345"/>
            <ac:grpSpMk id="52" creationId="{7E4B06C3-850D-543F-252D-167F18F48C98}"/>
          </ac:grpSpMkLst>
        </pc:grpChg>
        <pc:picChg chg="add del mod">
          <ac:chgData name="Andrea Berti" userId="f5c203e5-6cf3-4e78-92b9-74746ae28da7" providerId="ADAL" clId="{424B7CC2-54DA-AE49-99B0-86ECFF0505BB}" dt="2023-11-13T09:41:24.071" v="2860" actId="478"/>
          <ac:picMkLst>
            <pc:docMk/>
            <pc:sldMk cId="2390405241" sldId="345"/>
            <ac:picMk id="3" creationId="{2093A0DE-513B-9269-8A6F-2A570BDE375D}"/>
          </ac:picMkLst>
        </pc:picChg>
        <pc:picChg chg="add mod modCrop">
          <ac:chgData name="Andrea Berti" userId="f5c203e5-6cf3-4e78-92b9-74746ae28da7" providerId="ADAL" clId="{424B7CC2-54DA-AE49-99B0-86ECFF0505BB}" dt="2023-11-13T16:15:57.323" v="5458" actId="732"/>
          <ac:picMkLst>
            <pc:docMk/>
            <pc:sldMk cId="2390405241" sldId="345"/>
            <ac:picMk id="5" creationId="{7B5E7EBA-C5A6-972B-7983-E50AF7948FA6}"/>
          </ac:picMkLst>
        </pc:picChg>
        <pc:picChg chg="add del mod">
          <ac:chgData name="Andrea Berti" userId="f5c203e5-6cf3-4e78-92b9-74746ae28da7" providerId="ADAL" clId="{424B7CC2-54DA-AE49-99B0-86ECFF0505BB}" dt="2023-11-03T15:43:44.367" v="791" actId="478"/>
          <ac:picMkLst>
            <pc:docMk/>
            <pc:sldMk cId="2390405241" sldId="345"/>
            <ac:picMk id="20" creationId="{A3095289-BB4D-FEC0-DD5C-55F44EBF2532}"/>
          </ac:picMkLst>
        </pc:picChg>
        <pc:picChg chg="add del mod">
          <ac:chgData name="Andrea Berti" userId="f5c203e5-6cf3-4e78-92b9-74746ae28da7" providerId="ADAL" clId="{424B7CC2-54DA-AE49-99B0-86ECFF0505BB}" dt="2023-11-03T15:35:20.779" v="720" actId="478"/>
          <ac:picMkLst>
            <pc:docMk/>
            <pc:sldMk cId="2390405241" sldId="345"/>
            <ac:picMk id="21" creationId="{F6A87B18-7AEB-E04F-90CB-5326F2A3CCFA}"/>
          </ac:picMkLst>
        </pc:picChg>
        <pc:picChg chg="add del mod">
          <ac:chgData name="Andrea Berti" userId="f5c203e5-6cf3-4e78-92b9-74746ae28da7" providerId="ADAL" clId="{424B7CC2-54DA-AE49-99B0-86ECFF0505BB}" dt="2023-11-03T16:08:16.961" v="1028" actId="478"/>
          <ac:picMkLst>
            <pc:docMk/>
            <pc:sldMk cId="2390405241" sldId="345"/>
            <ac:picMk id="22" creationId="{A6E0B63F-C40A-1000-3A77-F4D95F64E131}"/>
          </ac:picMkLst>
        </pc:picChg>
        <pc:picChg chg="add del mod">
          <ac:chgData name="Andrea Berti" userId="f5c203e5-6cf3-4e78-92b9-74746ae28da7" providerId="ADAL" clId="{424B7CC2-54DA-AE49-99B0-86ECFF0505BB}" dt="2023-11-13T09:44:54.571" v="2896" actId="478"/>
          <ac:picMkLst>
            <pc:docMk/>
            <pc:sldMk cId="2390405241" sldId="345"/>
            <ac:picMk id="23" creationId="{90BB2914-7D8A-DC6E-4CC3-0C1ACEDA1D07}"/>
          </ac:picMkLst>
        </pc:picChg>
        <pc:picChg chg="add mod">
          <ac:chgData name="Andrea Berti" userId="f5c203e5-6cf3-4e78-92b9-74746ae28da7" providerId="ADAL" clId="{424B7CC2-54DA-AE49-99B0-86ECFF0505BB}" dt="2023-11-13T11:12:40.477" v="3035" actId="1076"/>
          <ac:picMkLst>
            <pc:docMk/>
            <pc:sldMk cId="2390405241" sldId="345"/>
            <ac:picMk id="25" creationId="{28F0148F-C200-44A3-B53F-F9812F0F099E}"/>
          </ac:picMkLst>
        </pc:picChg>
        <pc:picChg chg="add mod">
          <ac:chgData name="Andrea Berti" userId="f5c203e5-6cf3-4e78-92b9-74746ae28da7" providerId="ADAL" clId="{424B7CC2-54DA-AE49-99B0-86ECFF0505BB}" dt="2023-11-03T15:56:52.029" v="936" actId="1076"/>
          <ac:picMkLst>
            <pc:docMk/>
            <pc:sldMk cId="2390405241" sldId="345"/>
            <ac:picMk id="40" creationId="{BECAA615-B6AB-FE0E-861B-58CD0CFCDC77}"/>
          </ac:picMkLst>
        </pc:picChg>
        <pc:picChg chg="add del mod">
          <ac:chgData name="Andrea Berti" userId="f5c203e5-6cf3-4e78-92b9-74746ae28da7" providerId="ADAL" clId="{424B7CC2-54DA-AE49-99B0-86ECFF0505BB}" dt="2023-11-03T15:51:43.601" v="889" actId="478"/>
          <ac:picMkLst>
            <pc:docMk/>
            <pc:sldMk cId="2390405241" sldId="345"/>
            <ac:picMk id="49" creationId="{5AC277F7-6DB5-322D-8873-BF6D6E55EC27}"/>
          </ac:picMkLst>
        </pc:picChg>
        <pc:picChg chg="add mod">
          <ac:chgData name="Andrea Berti" userId="f5c203e5-6cf3-4e78-92b9-74746ae28da7" providerId="ADAL" clId="{424B7CC2-54DA-AE49-99B0-86ECFF0505BB}" dt="2023-11-03T15:53:01.983" v="907" actId="207"/>
          <ac:picMkLst>
            <pc:docMk/>
            <pc:sldMk cId="2390405241" sldId="345"/>
            <ac:picMk id="51" creationId="{D1562BA8-62B9-857E-3E0E-50FEED79E6C8}"/>
          </ac:picMkLst>
        </pc:picChg>
        <pc:picChg chg="mod topLvl">
          <ac:chgData name="Andrea Berti" userId="f5c203e5-6cf3-4e78-92b9-74746ae28da7" providerId="ADAL" clId="{424B7CC2-54DA-AE49-99B0-86ECFF0505BB}" dt="2023-11-03T15:57:39.733" v="953" actId="1038"/>
          <ac:picMkLst>
            <pc:docMk/>
            <pc:sldMk cId="2390405241" sldId="345"/>
            <ac:picMk id="53" creationId="{37A4C8F5-48B9-CF27-01A9-B11CCC078394}"/>
          </ac:picMkLst>
        </pc:picChg>
        <pc:cxnChg chg="add mod">
          <ac:chgData name="Andrea Berti" userId="f5c203e5-6cf3-4e78-92b9-74746ae28da7" providerId="ADAL" clId="{424B7CC2-54DA-AE49-99B0-86ECFF0505BB}" dt="2023-11-03T15:43:41.761" v="790" actId="1076"/>
          <ac:cxnSpMkLst>
            <pc:docMk/>
            <pc:sldMk cId="2390405241" sldId="345"/>
            <ac:cxnSpMk id="14" creationId="{118D6012-BE5E-14BD-B610-2D543A787A75}"/>
          </ac:cxnSpMkLst>
        </pc:cxnChg>
        <pc:cxnChg chg="add mod">
          <ac:chgData name="Andrea Berti" userId="f5c203e5-6cf3-4e78-92b9-74746ae28da7" providerId="ADAL" clId="{424B7CC2-54DA-AE49-99B0-86ECFF0505BB}" dt="2023-11-03T15:41:51.433" v="775" actId="1076"/>
          <ac:cxnSpMkLst>
            <pc:docMk/>
            <pc:sldMk cId="2390405241" sldId="345"/>
            <ac:cxnSpMk id="15" creationId="{1EE8AD82-22D6-55E2-F4DF-559DCD53ED08}"/>
          </ac:cxnSpMkLst>
        </pc:cxnChg>
        <pc:cxnChg chg="add mod">
          <ac:chgData name="Andrea Berti" userId="f5c203e5-6cf3-4e78-92b9-74746ae28da7" providerId="ADAL" clId="{424B7CC2-54DA-AE49-99B0-86ECFF0505BB}" dt="2023-11-03T16:08:13.720" v="1027" actId="1076"/>
          <ac:cxnSpMkLst>
            <pc:docMk/>
            <pc:sldMk cId="2390405241" sldId="345"/>
            <ac:cxnSpMk id="18" creationId="{16FABD44-ECF4-05A4-234B-82E0B8B82CE1}"/>
          </ac:cxnSpMkLst>
        </pc:cxnChg>
        <pc:cxnChg chg="add mod">
          <ac:chgData name="Andrea Berti" userId="f5c203e5-6cf3-4e78-92b9-74746ae28da7" providerId="ADAL" clId="{424B7CC2-54DA-AE49-99B0-86ECFF0505BB}" dt="2023-11-03T15:55:32.849" v="915" actId="1076"/>
          <ac:cxnSpMkLst>
            <pc:docMk/>
            <pc:sldMk cId="2390405241" sldId="345"/>
            <ac:cxnSpMk id="34" creationId="{81C981AF-4266-4080-D74E-750B384101A5}"/>
          </ac:cxnSpMkLst>
        </pc:cxnChg>
      </pc:sldChg>
      <pc:sldChg chg="delSp modSp add del mod">
        <pc:chgData name="Andrea Berti" userId="f5c203e5-6cf3-4e78-92b9-74746ae28da7" providerId="ADAL" clId="{424B7CC2-54DA-AE49-99B0-86ECFF0505BB}" dt="2023-11-03T15:00:22.762" v="481" actId="2696"/>
        <pc:sldMkLst>
          <pc:docMk/>
          <pc:sldMk cId="1276359935" sldId="395"/>
        </pc:sldMkLst>
        <pc:spChg chg="mod">
          <ac:chgData name="Andrea Berti" userId="f5c203e5-6cf3-4e78-92b9-74746ae28da7" providerId="ADAL" clId="{424B7CC2-54DA-AE49-99B0-86ECFF0505BB}" dt="2023-11-03T14:54:56.624" v="462" actId="2711"/>
          <ac:spMkLst>
            <pc:docMk/>
            <pc:sldMk cId="1276359935" sldId="395"/>
            <ac:spMk id="5" creationId="{5FB6CC23-1B74-1A9F-E8D5-94426F33FBD0}"/>
          </ac:spMkLst>
        </pc:spChg>
        <pc:spChg chg="mod">
          <ac:chgData name="Andrea Berti" userId="f5c203e5-6cf3-4e78-92b9-74746ae28da7" providerId="ADAL" clId="{424B7CC2-54DA-AE49-99B0-86ECFF0505BB}" dt="2023-11-03T14:54:56.624" v="462" actId="2711"/>
          <ac:spMkLst>
            <pc:docMk/>
            <pc:sldMk cId="1276359935" sldId="395"/>
            <ac:spMk id="9" creationId="{00D9D2A6-D211-4971-C425-B70A7E8E8414}"/>
          </ac:spMkLst>
        </pc:spChg>
        <pc:spChg chg="mod">
          <ac:chgData name="Andrea Berti" userId="f5c203e5-6cf3-4e78-92b9-74746ae28da7" providerId="ADAL" clId="{424B7CC2-54DA-AE49-99B0-86ECFF0505BB}" dt="2023-11-03T14:54:56.624" v="462" actId="2711"/>
          <ac:spMkLst>
            <pc:docMk/>
            <pc:sldMk cId="1276359935" sldId="395"/>
            <ac:spMk id="10" creationId="{D79D0B99-8DBA-ACA5-F207-1447732A9C28}"/>
          </ac:spMkLst>
        </pc:spChg>
        <pc:spChg chg="mod">
          <ac:chgData name="Andrea Berti" userId="f5c203e5-6cf3-4e78-92b9-74746ae28da7" providerId="ADAL" clId="{424B7CC2-54DA-AE49-99B0-86ECFF0505BB}" dt="2023-11-03T14:54:56.624" v="462" actId="2711"/>
          <ac:spMkLst>
            <pc:docMk/>
            <pc:sldMk cId="1276359935" sldId="395"/>
            <ac:spMk id="14" creationId="{53D8D135-0FEE-CAAB-E670-021FDBE19E83}"/>
          </ac:spMkLst>
        </pc:spChg>
        <pc:spChg chg="mod">
          <ac:chgData name="Andrea Berti" userId="f5c203e5-6cf3-4e78-92b9-74746ae28da7" providerId="ADAL" clId="{424B7CC2-54DA-AE49-99B0-86ECFF0505BB}" dt="2023-11-03T14:54:56.624" v="462" actId="2711"/>
          <ac:spMkLst>
            <pc:docMk/>
            <pc:sldMk cId="1276359935" sldId="395"/>
            <ac:spMk id="19" creationId="{7491443C-7FE1-7447-EC62-8AA415A7ED26}"/>
          </ac:spMkLst>
        </pc:spChg>
        <pc:spChg chg="mod">
          <ac:chgData name="Andrea Berti" userId="f5c203e5-6cf3-4e78-92b9-74746ae28da7" providerId="ADAL" clId="{424B7CC2-54DA-AE49-99B0-86ECFF0505BB}" dt="2023-11-03T14:54:56.624" v="462" actId="2711"/>
          <ac:spMkLst>
            <pc:docMk/>
            <pc:sldMk cId="1276359935" sldId="395"/>
            <ac:spMk id="21" creationId="{E3028AF7-7971-B1A9-E674-1843F69CAD5B}"/>
          </ac:spMkLst>
        </pc:spChg>
        <pc:grpChg chg="del">
          <ac:chgData name="Andrea Berti" userId="f5c203e5-6cf3-4e78-92b9-74746ae28da7" providerId="ADAL" clId="{424B7CC2-54DA-AE49-99B0-86ECFF0505BB}" dt="2023-11-03T14:54:34.493" v="461" actId="165"/>
          <ac:grpSpMkLst>
            <pc:docMk/>
            <pc:sldMk cId="1276359935" sldId="395"/>
            <ac:grpSpMk id="2" creationId="{B35C8254-CBF4-0E52-E281-9C54A8E896FF}"/>
          </ac:grpSpMkLst>
        </pc:grpChg>
        <pc:grpChg chg="topLvl">
          <ac:chgData name="Andrea Berti" userId="f5c203e5-6cf3-4e78-92b9-74746ae28da7" providerId="ADAL" clId="{424B7CC2-54DA-AE49-99B0-86ECFF0505BB}" dt="2023-11-03T14:54:34.493" v="461" actId="165"/>
          <ac:grpSpMkLst>
            <pc:docMk/>
            <pc:sldMk cId="1276359935" sldId="395"/>
            <ac:grpSpMk id="11" creationId="{3F49B88D-9999-61B0-4C1A-0941E7BEC817}"/>
          </ac:grpSpMkLst>
        </pc:grpChg>
        <pc:grpChg chg="topLvl">
          <ac:chgData name="Andrea Berti" userId="f5c203e5-6cf3-4e78-92b9-74746ae28da7" providerId="ADAL" clId="{424B7CC2-54DA-AE49-99B0-86ECFF0505BB}" dt="2023-11-03T14:54:34.493" v="461" actId="165"/>
          <ac:grpSpMkLst>
            <pc:docMk/>
            <pc:sldMk cId="1276359935" sldId="395"/>
            <ac:grpSpMk id="15" creationId="{55A07B31-114E-7BCA-C697-C9918D3370AA}"/>
          </ac:grpSpMkLst>
        </pc:grpChg>
        <pc:grpChg chg="topLvl">
          <ac:chgData name="Andrea Berti" userId="f5c203e5-6cf3-4e78-92b9-74746ae28da7" providerId="ADAL" clId="{424B7CC2-54DA-AE49-99B0-86ECFF0505BB}" dt="2023-11-03T14:54:34.493" v="461" actId="165"/>
          <ac:grpSpMkLst>
            <pc:docMk/>
            <pc:sldMk cId="1276359935" sldId="395"/>
            <ac:grpSpMk id="23" creationId="{9628D006-4488-B0B8-437F-E47B3D53A11A}"/>
          </ac:grpSpMkLst>
        </pc:grpChg>
        <pc:picChg chg="topLvl">
          <ac:chgData name="Andrea Berti" userId="f5c203e5-6cf3-4e78-92b9-74746ae28da7" providerId="ADAL" clId="{424B7CC2-54DA-AE49-99B0-86ECFF0505BB}" dt="2023-11-03T14:54:34.493" v="461" actId="165"/>
          <ac:picMkLst>
            <pc:docMk/>
            <pc:sldMk cId="1276359935" sldId="395"/>
            <ac:picMk id="6" creationId="{8661F63B-A892-8BFC-8848-D16F4638229F}"/>
          </ac:picMkLst>
        </pc:picChg>
      </pc:sldChg>
      <pc:sldChg chg="addSp delSp modSp add mod modNotesTx">
        <pc:chgData name="Andrea Berti" userId="f5c203e5-6cf3-4e78-92b9-74746ae28da7" providerId="ADAL" clId="{424B7CC2-54DA-AE49-99B0-86ECFF0505BB}" dt="2023-11-16T09:30:18.149" v="13283" actId="207"/>
        <pc:sldMkLst>
          <pc:docMk/>
          <pc:sldMk cId="1850972913" sldId="448"/>
        </pc:sldMkLst>
        <pc:spChg chg="add mod">
          <ac:chgData name="Andrea Berti" userId="f5c203e5-6cf3-4e78-92b9-74746ae28da7" providerId="ADAL" clId="{424B7CC2-54DA-AE49-99B0-86ECFF0505BB}" dt="2023-11-13T15:21:12.748" v="4637"/>
          <ac:spMkLst>
            <pc:docMk/>
            <pc:sldMk cId="1850972913" sldId="448"/>
            <ac:spMk id="2" creationId="{0452471D-8FDD-F771-B081-E08562955083}"/>
          </ac:spMkLst>
        </pc:spChg>
        <pc:spChg chg="mod topLvl">
          <ac:chgData name="Andrea Berti" userId="f5c203e5-6cf3-4e78-92b9-74746ae28da7" providerId="ADAL" clId="{424B7CC2-54DA-AE49-99B0-86ECFF0505BB}" dt="2023-11-16T09:30:18.149" v="13283" actId="207"/>
          <ac:spMkLst>
            <pc:docMk/>
            <pc:sldMk cId="1850972913" sldId="448"/>
            <ac:spMk id="6" creationId="{0C83DE38-090B-1450-8251-A80CBB8438F0}"/>
          </ac:spMkLst>
        </pc:spChg>
        <pc:spChg chg="mod">
          <ac:chgData name="Andrea Berti" userId="f5c203e5-6cf3-4e78-92b9-74746ae28da7" providerId="ADAL" clId="{424B7CC2-54DA-AE49-99B0-86ECFF0505BB}" dt="2023-11-08T15:51:47.681" v="1908" actId="1076"/>
          <ac:spMkLst>
            <pc:docMk/>
            <pc:sldMk cId="1850972913" sldId="448"/>
            <ac:spMk id="7" creationId="{0BE04F6B-D26B-9DFF-D711-F7BFDAA5525D}"/>
          </ac:spMkLst>
        </pc:spChg>
        <pc:spChg chg="mod">
          <ac:chgData name="Andrea Berti" userId="f5c203e5-6cf3-4e78-92b9-74746ae28da7" providerId="ADAL" clId="{424B7CC2-54DA-AE49-99B0-86ECFF0505BB}" dt="2023-11-13T11:39:55.542" v="3377" actId="20577"/>
          <ac:spMkLst>
            <pc:docMk/>
            <pc:sldMk cId="1850972913" sldId="448"/>
            <ac:spMk id="10" creationId="{228D573F-EE3F-F978-869E-544CD17C5C4E}"/>
          </ac:spMkLst>
        </pc:spChg>
        <pc:grpChg chg="add del">
          <ac:chgData name="Andrea Berti" userId="f5c203e5-6cf3-4e78-92b9-74746ae28da7" providerId="ADAL" clId="{424B7CC2-54DA-AE49-99B0-86ECFF0505BB}" dt="2023-11-08T16:05:22.860" v="1914" actId="165"/>
          <ac:grpSpMkLst>
            <pc:docMk/>
            <pc:sldMk cId="1850972913" sldId="448"/>
            <ac:grpSpMk id="2" creationId="{F91F2F24-1F2F-25F1-4F21-DA8C2BD40BB3}"/>
          </ac:grpSpMkLst>
        </pc:grpChg>
        <pc:grpChg chg="add">
          <ac:chgData name="Andrea Berti" userId="f5c203e5-6cf3-4e78-92b9-74746ae28da7" providerId="ADAL" clId="{424B7CC2-54DA-AE49-99B0-86ECFF0505BB}" dt="2023-11-08T16:06:26.937" v="1920" actId="164"/>
          <ac:grpSpMkLst>
            <pc:docMk/>
            <pc:sldMk cId="1850972913" sldId="448"/>
            <ac:grpSpMk id="12" creationId="{C2ADC4DA-A3BC-92A8-5455-D6D3543CEC78}"/>
          </ac:grpSpMkLst>
        </pc:grpChg>
        <pc:picChg chg="del mod topLvl">
          <ac:chgData name="Andrea Berti" userId="f5c203e5-6cf3-4e78-92b9-74746ae28da7" providerId="ADAL" clId="{424B7CC2-54DA-AE49-99B0-86ECFF0505BB}" dt="2023-11-08T16:05:25.209" v="1915" actId="478"/>
          <ac:picMkLst>
            <pc:docMk/>
            <pc:sldMk cId="1850972913" sldId="448"/>
            <ac:picMk id="4" creationId="{5D053C22-2B48-AB06-5F28-338405BD10CF}"/>
          </ac:picMkLst>
        </pc:picChg>
        <pc:picChg chg="add mod">
          <ac:chgData name="Andrea Berti" userId="f5c203e5-6cf3-4e78-92b9-74746ae28da7" providerId="ADAL" clId="{424B7CC2-54DA-AE49-99B0-86ECFF0505BB}" dt="2023-11-08T16:06:11.626" v="1919" actId="1076"/>
          <ac:picMkLst>
            <pc:docMk/>
            <pc:sldMk cId="1850972913" sldId="448"/>
            <ac:picMk id="11" creationId="{CF70D8D4-7505-2583-4FD0-449C2296CF50}"/>
          </ac:picMkLst>
        </pc:picChg>
      </pc:sldChg>
      <pc:sldChg chg="addSp modSp add modNotesTx">
        <pc:chgData name="Andrea Berti" userId="f5c203e5-6cf3-4e78-92b9-74746ae28da7" providerId="ADAL" clId="{424B7CC2-54DA-AE49-99B0-86ECFF0505BB}" dt="2023-11-16T11:27:31.122" v="13506" actId="20577"/>
        <pc:sldMkLst>
          <pc:docMk/>
          <pc:sldMk cId="3191363977" sldId="449"/>
        </pc:sldMkLst>
        <pc:spChg chg="add mod">
          <ac:chgData name="Andrea Berti" userId="f5c203e5-6cf3-4e78-92b9-74746ae28da7" providerId="ADAL" clId="{424B7CC2-54DA-AE49-99B0-86ECFF0505BB}" dt="2023-11-13T15:21:10.681" v="4636"/>
          <ac:spMkLst>
            <pc:docMk/>
            <pc:sldMk cId="3191363977" sldId="449"/>
            <ac:spMk id="2" creationId="{775E1E9F-F3C3-433E-764D-DBDDC28AE69F}"/>
          </ac:spMkLst>
        </pc:spChg>
      </pc:sldChg>
      <pc:sldChg chg="addSp modSp add mod modNotesTx">
        <pc:chgData name="Andrea Berti" userId="f5c203e5-6cf3-4e78-92b9-74746ae28da7" providerId="ADAL" clId="{424B7CC2-54DA-AE49-99B0-86ECFF0505BB}" dt="2023-11-14T11:15:16.043" v="7822" actId="20577"/>
        <pc:sldMkLst>
          <pc:docMk/>
          <pc:sldMk cId="875348622" sldId="450"/>
        </pc:sldMkLst>
        <pc:spChg chg="mod">
          <ac:chgData name="Andrea Berti" userId="f5c203e5-6cf3-4e78-92b9-74746ae28da7" providerId="ADAL" clId="{424B7CC2-54DA-AE49-99B0-86ECFF0505BB}" dt="2023-11-08T16:13:43.366" v="1971" actId="2711"/>
          <ac:spMkLst>
            <pc:docMk/>
            <pc:sldMk cId="875348622" sldId="450"/>
            <ac:spMk id="2" creationId="{4DE1E899-79DC-A607-4614-DA387DAC8161}"/>
          </ac:spMkLst>
        </pc:spChg>
        <pc:spChg chg="add mod">
          <ac:chgData name="Andrea Berti" userId="f5c203e5-6cf3-4e78-92b9-74746ae28da7" providerId="ADAL" clId="{424B7CC2-54DA-AE49-99B0-86ECFF0505BB}" dt="2023-11-13T15:20:55.097" v="4630"/>
          <ac:spMkLst>
            <pc:docMk/>
            <pc:sldMk cId="875348622" sldId="450"/>
            <ac:spMk id="4" creationId="{8434C7FA-1556-CDD8-006C-F78EEC6F1EF9}"/>
          </ac:spMkLst>
        </pc:spChg>
        <pc:grpChg chg="mod">
          <ac:chgData name="Andrea Berti" userId="f5c203e5-6cf3-4e78-92b9-74746ae28da7" providerId="ADAL" clId="{424B7CC2-54DA-AE49-99B0-86ECFF0505BB}" dt="2023-11-13T14:06:30.316" v="3751" actId="1038"/>
          <ac:grpSpMkLst>
            <pc:docMk/>
            <pc:sldMk cId="875348622" sldId="450"/>
            <ac:grpSpMk id="9" creationId="{9459023B-66C7-CD54-6251-288AB202DF53}"/>
          </ac:grpSpMkLst>
        </pc:grpChg>
        <pc:grpChg chg="mod">
          <ac:chgData name="Andrea Berti" userId="f5c203e5-6cf3-4e78-92b9-74746ae28da7" providerId="ADAL" clId="{424B7CC2-54DA-AE49-99B0-86ECFF0505BB}" dt="2023-11-13T11:41:51.843" v="3392" actId="1038"/>
          <ac:grpSpMkLst>
            <pc:docMk/>
            <pc:sldMk cId="875348622" sldId="450"/>
            <ac:grpSpMk id="14" creationId="{10D66D98-FF66-5FFE-A76F-E5D6C3FE8C40}"/>
          </ac:grpSpMkLst>
        </pc:grpChg>
        <pc:grpChg chg="mod">
          <ac:chgData name="Andrea Berti" userId="f5c203e5-6cf3-4e78-92b9-74746ae28da7" providerId="ADAL" clId="{424B7CC2-54DA-AE49-99B0-86ECFF0505BB}" dt="2023-11-13T11:41:56.277" v="3404" actId="1035"/>
          <ac:grpSpMkLst>
            <pc:docMk/>
            <pc:sldMk cId="875348622" sldId="450"/>
            <ac:grpSpMk id="95" creationId="{E139BA7E-C4A1-3143-7151-0F876B24905E}"/>
          </ac:grpSpMkLst>
        </pc:grpChg>
      </pc:sldChg>
      <pc:sldChg chg="addSp delSp modSp add mod modNotesTx">
        <pc:chgData name="Andrea Berti" userId="f5c203e5-6cf3-4e78-92b9-74746ae28da7" providerId="ADAL" clId="{424B7CC2-54DA-AE49-99B0-86ECFF0505BB}" dt="2023-11-16T11:31:27.453" v="13518" actId="20577"/>
        <pc:sldMkLst>
          <pc:docMk/>
          <pc:sldMk cId="583785473" sldId="451"/>
        </pc:sldMkLst>
        <pc:spChg chg="add mod">
          <ac:chgData name="Andrea Berti" userId="f5c203e5-6cf3-4e78-92b9-74746ae28da7" providerId="ADAL" clId="{424B7CC2-54DA-AE49-99B0-86ECFF0505BB}" dt="2023-11-10T15:56:13.547" v="2560"/>
          <ac:spMkLst>
            <pc:docMk/>
            <pc:sldMk cId="583785473" sldId="451"/>
            <ac:spMk id="2" creationId="{147333C3-1D7C-CC00-E327-6655AC5974A9}"/>
          </ac:spMkLst>
        </pc:spChg>
        <pc:spChg chg="mod">
          <ac:chgData name="Andrea Berti" userId="f5c203e5-6cf3-4e78-92b9-74746ae28da7" providerId="ADAL" clId="{424B7CC2-54DA-AE49-99B0-86ECFF0505BB}" dt="2023-11-10T15:09:37.686" v="2011" actId="6549"/>
          <ac:spMkLst>
            <pc:docMk/>
            <pc:sldMk cId="583785473" sldId="451"/>
            <ac:spMk id="3" creationId="{8B7615B5-882B-039D-033F-4DE4DB92D068}"/>
          </ac:spMkLst>
        </pc:spChg>
        <pc:spChg chg="add mod">
          <ac:chgData name="Andrea Berti" userId="f5c203e5-6cf3-4e78-92b9-74746ae28da7" providerId="ADAL" clId="{424B7CC2-54DA-AE49-99B0-86ECFF0505BB}" dt="2023-11-13T15:20:52.086" v="4629"/>
          <ac:spMkLst>
            <pc:docMk/>
            <pc:sldMk cId="583785473" sldId="451"/>
            <ac:spMk id="5" creationId="{69E1F7BE-42D7-7F0E-C16D-B159319B31C4}"/>
          </ac:spMkLst>
        </pc:spChg>
        <pc:spChg chg="add del mod">
          <ac:chgData name="Andrea Berti" userId="f5c203e5-6cf3-4e78-92b9-74746ae28da7" providerId="ADAL" clId="{424B7CC2-54DA-AE49-99B0-86ECFF0505BB}" dt="2023-11-10T15:48:50.333" v="2463" actId="478"/>
          <ac:spMkLst>
            <pc:docMk/>
            <pc:sldMk cId="583785473" sldId="451"/>
            <ac:spMk id="7" creationId="{D2119096-A946-B114-85D5-0E1A96BEA0E8}"/>
          </ac:spMkLst>
        </pc:spChg>
        <pc:spChg chg="mod">
          <ac:chgData name="Andrea Berti" userId="f5c203e5-6cf3-4e78-92b9-74746ae28da7" providerId="ADAL" clId="{424B7CC2-54DA-AE49-99B0-86ECFF0505BB}" dt="2023-11-08T14:35:17.610" v="1680" actId="207"/>
          <ac:spMkLst>
            <pc:docMk/>
            <pc:sldMk cId="583785473" sldId="451"/>
            <ac:spMk id="8" creationId="{8FEE6442-7820-0234-93B4-FCF2D582ED83}"/>
          </ac:spMkLst>
        </pc:spChg>
        <pc:spChg chg="mod">
          <ac:chgData name="Andrea Berti" userId="f5c203e5-6cf3-4e78-92b9-74746ae28da7" providerId="ADAL" clId="{424B7CC2-54DA-AE49-99B0-86ECFF0505BB}" dt="2023-11-08T14:37:56.837" v="1699" actId="114"/>
          <ac:spMkLst>
            <pc:docMk/>
            <pc:sldMk cId="583785473" sldId="451"/>
            <ac:spMk id="9" creationId="{2EBBB7AE-C6CD-C8EB-61A1-0F836EDFA245}"/>
          </ac:spMkLst>
        </pc:spChg>
        <pc:picChg chg="del mod">
          <ac:chgData name="Andrea Berti" userId="f5c203e5-6cf3-4e78-92b9-74746ae28da7" providerId="ADAL" clId="{424B7CC2-54DA-AE49-99B0-86ECFF0505BB}" dt="2023-11-10T15:48:47.114" v="2462" actId="478"/>
          <ac:picMkLst>
            <pc:docMk/>
            <pc:sldMk cId="583785473" sldId="451"/>
            <ac:picMk id="6" creationId="{BF995F7D-4F9F-4B0C-360F-3EDE24C06CC2}"/>
          </ac:picMkLst>
        </pc:picChg>
      </pc:sldChg>
      <pc:sldChg chg="addSp delSp modSp add mod modTransition modNotesTx">
        <pc:chgData name="Andrea Berti" userId="f5c203e5-6cf3-4e78-92b9-74746ae28da7" providerId="ADAL" clId="{424B7CC2-54DA-AE49-99B0-86ECFF0505BB}" dt="2023-11-21T09:53:39.923" v="14489"/>
        <pc:sldMkLst>
          <pc:docMk/>
          <pc:sldMk cId="1096159445" sldId="452"/>
        </pc:sldMkLst>
        <pc:spChg chg="add mod">
          <ac:chgData name="Andrea Berti" userId="f5c203e5-6cf3-4e78-92b9-74746ae28da7" providerId="ADAL" clId="{424B7CC2-54DA-AE49-99B0-86ECFF0505BB}" dt="2023-11-13T09:14:47.141" v="2854" actId="1076"/>
          <ac:spMkLst>
            <pc:docMk/>
            <pc:sldMk cId="1096159445" sldId="452"/>
            <ac:spMk id="2" creationId="{19D4A012-C159-6D2A-F748-A18193B702E2}"/>
          </ac:spMkLst>
        </pc:spChg>
        <pc:spChg chg="mod">
          <ac:chgData name="Andrea Berti" userId="f5c203e5-6cf3-4e78-92b9-74746ae28da7" providerId="ADAL" clId="{424B7CC2-54DA-AE49-99B0-86ECFF0505BB}" dt="2023-11-10T15:09:43.725" v="2017" actId="20577"/>
          <ac:spMkLst>
            <pc:docMk/>
            <pc:sldMk cId="1096159445" sldId="452"/>
            <ac:spMk id="3" creationId="{CB29805F-9266-7733-AD63-3F6DCB0F01F6}"/>
          </ac:spMkLst>
        </pc:spChg>
        <pc:spChg chg="add mod">
          <ac:chgData name="Andrea Berti" userId="f5c203e5-6cf3-4e78-92b9-74746ae28da7" providerId="ADAL" clId="{424B7CC2-54DA-AE49-99B0-86ECFF0505BB}" dt="2023-11-13T15:20:50.135" v="4628"/>
          <ac:spMkLst>
            <pc:docMk/>
            <pc:sldMk cId="1096159445" sldId="452"/>
            <ac:spMk id="4" creationId="{FAA481FA-CA66-0DCB-8849-79A5EAE3775B}"/>
          </ac:spMkLst>
        </pc:spChg>
        <pc:spChg chg="mod">
          <ac:chgData name="Andrea Berti" userId="f5c203e5-6cf3-4e78-92b9-74746ae28da7" providerId="ADAL" clId="{424B7CC2-54DA-AE49-99B0-86ECFF0505BB}" dt="2023-11-08T14:35:27.212" v="1681" actId="207"/>
          <ac:spMkLst>
            <pc:docMk/>
            <pc:sldMk cId="1096159445" sldId="452"/>
            <ac:spMk id="5" creationId="{98181A7B-40CD-AA1E-0A80-654F6EFDEE3F}"/>
          </ac:spMkLst>
        </pc:spChg>
        <pc:spChg chg="mod">
          <ac:chgData name="Andrea Berti" userId="f5c203e5-6cf3-4e78-92b9-74746ae28da7" providerId="ADAL" clId="{424B7CC2-54DA-AE49-99B0-86ECFF0505BB}" dt="2023-11-08T14:35:27.212" v="1681" actId="207"/>
          <ac:spMkLst>
            <pc:docMk/>
            <pc:sldMk cId="1096159445" sldId="452"/>
            <ac:spMk id="6" creationId="{C5AD58D3-8DFC-6FCE-7143-3D1FFCEB41E0}"/>
          </ac:spMkLst>
        </pc:spChg>
        <pc:spChg chg="add mod">
          <ac:chgData name="Andrea Berti" userId="f5c203e5-6cf3-4e78-92b9-74746ae28da7" providerId="ADAL" clId="{424B7CC2-54DA-AE49-99B0-86ECFF0505BB}" dt="2023-11-21T09:53:34.734" v="14488" actId="14100"/>
          <ac:spMkLst>
            <pc:docMk/>
            <pc:sldMk cId="1096159445" sldId="452"/>
            <ac:spMk id="8" creationId="{FB4EE274-8A49-6093-C340-9002DBC08F4B}"/>
          </ac:spMkLst>
        </pc:spChg>
        <pc:picChg chg="add mod">
          <ac:chgData name="Andrea Berti" userId="f5c203e5-6cf3-4e78-92b9-74746ae28da7" providerId="ADAL" clId="{424B7CC2-54DA-AE49-99B0-86ECFF0505BB}" dt="2023-11-21T09:53:17.172" v="14486"/>
          <ac:picMkLst>
            <pc:docMk/>
            <pc:sldMk cId="1096159445" sldId="452"/>
            <ac:picMk id="7" creationId="{9FF8FBDC-697A-0240-2ADE-A7FF1F5611C6}"/>
          </ac:picMkLst>
        </pc:picChg>
        <pc:picChg chg="del mod">
          <ac:chgData name="Andrea Berti" userId="f5c203e5-6cf3-4e78-92b9-74746ae28da7" providerId="ADAL" clId="{424B7CC2-54DA-AE49-99B0-86ECFF0505BB}" dt="2023-11-13T09:14:13.184" v="2851" actId="478"/>
          <ac:picMkLst>
            <pc:docMk/>
            <pc:sldMk cId="1096159445" sldId="452"/>
            <ac:picMk id="8" creationId="{63ABBE75-9CB3-FCDB-5467-449B9FAFA6D8}"/>
          </ac:picMkLst>
        </pc:picChg>
      </pc:sldChg>
      <pc:sldChg chg="addSp modSp add mod modNotesTx">
        <pc:chgData name="Andrea Berti" userId="f5c203e5-6cf3-4e78-92b9-74746ae28da7" providerId="ADAL" clId="{424B7CC2-54DA-AE49-99B0-86ECFF0505BB}" dt="2023-11-14T15:22:11.531" v="9895" actId="20577"/>
        <pc:sldMkLst>
          <pc:docMk/>
          <pc:sldMk cId="2054061659" sldId="453"/>
        </pc:sldMkLst>
        <pc:spChg chg="mod">
          <ac:chgData name="Andrea Berti" userId="f5c203e5-6cf3-4e78-92b9-74746ae28da7" providerId="ADAL" clId="{424B7CC2-54DA-AE49-99B0-86ECFF0505BB}" dt="2023-11-13T08:58:33.165" v="2687" actId="20577"/>
          <ac:spMkLst>
            <pc:docMk/>
            <pc:sldMk cId="2054061659" sldId="453"/>
            <ac:spMk id="3" creationId="{72201B53-F52C-B705-DE73-BAC8497DF16D}"/>
          </ac:spMkLst>
        </pc:spChg>
        <pc:spChg chg="mod">
          <ac:chgData name="Andrea Berti" userId="f5c203e5-6cf3-4e78-92b9-74746ae28da7" providerId="ADAL" clId="{424B7CC2-54DA-AE49-99B0-86ECFF0505BB}" dt="2023-11-08T16:21:53.799" v="1988" actId="2711"/>
          <ac:spMkLst>
            <pc:docMk/>
            <pc:sldMk cId="2054061659" sldId="453"/>
            <ac:spMk id="4" creationId="{A2A181EB-2299-1C5C-B49F-2EA47C4583E8}"/>
          </ac:spMkLst>
        </pc:spChg>
        <pc:spChg chg="add mod">
          <ac:chgData name="Andrea Berti" userId="f5c203e5-6cf3-4e78-92b9-74746ae28da7" providerId="ADAL" clId="{424B7CC2-54DA-AE49-99B0-86ECFF0505BB}" dt="2023-11-13T15:20:33.307" v="4624"/>
          <ac:spMkLst>
            <pc:docMk/>
            <pc:sldMk cId="2054061659" sldId="453"/>
            <ac:spMk id="5" creationId="{911E4B22-13CD-58E2-4AF4-CEF15A56122E}"/>
          </ac:spMkLst>
        </pc:spChg>
        <pc:spChg chg="mod">
          <ac:chgData name="Andrea Berti" userId="f5c203e5-6cf3-4e78-92b9-74746ae28da7" providerId="ADAL" clId="{424B7CC2-54DA-AE49-99B0-86ECFF0505BB}" dt="2023-11-08T16:18:01.455" v="1973" actId="2711"/>
          <ac:spMkLst>
            <pc:docMk/>
            <pc:sldMk cId="2054061659" sldId="453"/>
            <ac:spMk id="9" creationId="{9078E198-3E8D-A93E-354B-484E0DB53960}"/>
          </ac:spMkLst>
        </pc:spChg>
        <pc:spChg chg="mod">
          <ac:chgData name="Andrea Berti" userId="f5c203e5-6cf3-4e78-92b9-74746ae28da7" providerId="ADAL" clId="{424B7CC2-54DA-AE49-99B0-86ECFF0505BB}" dt="2023-11-08T16:20:52.038" v="1985" actId="2711"/>
          <ac:spMkLst>
            <pc:docMk/>
            <pc:sldMk cId="2054061659" sldId="453"/>
            <ac:spMk id="12" creationId="{CF21508D-4B01-9823-682E-59236EE938F0}"/>
          </ac:spMkLst>
        </pc:spChg>
      </pc:sldChg>
      <pc:sldChg chg="addSp delSp modSp add mod modTransition modNotesTx">
        <pc:chgData name="Andrea Berti" userId="f5c203e5-6cf3-4e78-92b9-74746ae28da7" providerId="ADAL" clId="{424B7CC2-54DA-AE49-99B0-86ECFF0505BB}" dt="2023-11-21T09:53:56.952" v="14490"/>
        <pc:sldMkLst>
          <pc:docMk/>
          <pc:sldMk cId="2790517785" sldId="454"/>
        </pc:sldMkLst>
        <pc:spChg chg="mod">
          <ac:chgData name="Andrea Berti" userId="f5c203e5-6cf3-4e78-92b9-74746ae28da7" providerId="ADAL" clId="{424B7CC2-54DA-AE49-99B0-86ECFF0505BB}" dt="2023-11-10T15:09:48.905" v="2023" actId="6549"/>
          <ac:spMkLst>
            <pc:docMk/>
            <pc:sldMk cId="2790517785" sldId="454"/>
            <ac:spMk id="3" creationId="{CB29805F-9266-7733-AD63-3F6DCB0F01F6}"/>
          </ac:spMkLst>
        </pc:spChg>
        <pc:spChg chg="add del mod">
          <ac:chgData name="Andrea Berti" userId="f5c203e5-6cf3-4e78-92b9-74746ae28da7" providerId="ADAL" clId="{424B7CC2-54DA-AE49-99B0-86ECFF0505BB}" dt="2023-11-13T09:07:13.369" v="2703"/>
          <ac:spMkLst>
            <pc:docMk/>
            <pc:sldMk cId="2790517785" sldId="454"/>
            <ac:spMk id="4" creationId="{9B9644F2-0385-C3FF-6273-14263C29C80E}"/>
          </ac:spMkLst>
        </pc:spChg>
        <pc:spChg chg="add mod">
          <ac:chgData name="Andrea Berti" userId="f5c203e5-6cf3-4e78-92b9-74746ae28da7" providerId="ADAL" clId="{424B7CC2-54DA-AE49-99B0-86ECFF0505BB}" dt="2023-11-13T15:20:38.557" v="4626"/>
          <ac:spMkLst>
            <pc:docMk/>
            <pc:sldMk cId="2790517785" sldId="454"/>
            <ac:spMk id="4" creationId="{DF4A76BB-4DD7-76AA-2C22-465B799CC990}"/>
          </ac:spMkLst>
        </pc:spChg>
        <pc:spChg chg="mod">
          <ac:chgData name="Andrea Berti" userId="f5c203e5-6cf3-4e78-92b9-74746ae28da7" providerId="ADAL" clId="{424B7CC2-54DA-AE49-99B0-86ECFF0505BB}" dt="2023-11-08T14:35:48.765" v="1686" actId="2711"/>
          <ac:spMkLst>
            <pc:docMk/>
            <pc:sldMk cId="2790517785" sldId="454"/>
            <ac:spMk id="5" creationId="{98181A7B-40CD-AA1E-0A80-654F6EFDEE3F}"/>
          </ac:spMkLst>
        </pc:spChg>
        <pc:spChg chg="mod">
          <ac:chgData name="Andrea Berti" userId="f5c203e5-6cf3-4e78-92b9-74746ae28da7" providerId="ADAL" clId="{424B7CC2-54DA-AE49-99B0-86ECFF0505BB}" dt="2023-11-13T11:38:53.554" v="3375" actId="113"/>
          <ac:spMkLst>
            <pc:docMk/>
            <pc:sldMk cId="2790517785" sldId="454"/>
            <ac:spMk id="6" creationId="{C5AD58D3-8DFC-6FCE-7143-3D1FFCEB41E0}"/>
          </ac:spMkLst>
        </pc:spChg>
        <pc:spChg chg="add mod">
          <ac:chgData name="Andrea Berti" userId="f5c203e5-6cf3-4e78-92b9-74746ae28da7" providerId="ADAL" clId="{424B7CC2-54DA-AE49-99B0-86ECFF0505BB}" dt="2023-11-13T09:07:12.922" v="2702" actId="1076"/>
          <ac:spMkLst>
            <pc:docMk/>
            <pc:sldMk cId="2790517785" sldId="454"/>
            <ac:spMk id="8" creationId="{41D0F812-87D9-CC7D-6702-9672742F2673}"/>
          </ac:spMkLst>
        </pc:spChg>
        <pc:picChg chg="del mod">
          <ac:chgData name="Andrea Berti" userId="f5c203e5-6cf3-4e78-92b9-74746ae28da7" providerId="ADAL" clId="{424B7CC2-54DA-AE49-99B0-86ECFF0505BB}" dt="2023-11-10T15:55:22.918" v="2549" actId="478"/>
          <ac:picMkLst>
            <pc:docMk/>
            <pc:sldMk cId="2790517785" sldId="454"/>
            <ac:picMk id="4" creationId="{EA6A5A99-D2FA-3E84-5C68-2BE64EB7E761}"/>
          </ac:picMkLst>
        </pc:picChg>
      </pc:sldChg>
      <pc:sldChg chg="addSp modSp add modTransition modNotesTx">
        <pc:chgData name="Andrea Berti" userId="f5c203e5-6cf3-4e78-92b9-74746ae28da7" providerId="ADAL" clId="{424B7CC2-54DA-AE49-99B0-86ECFF0505BB}" dt="2023-11-14T15:37:42.622" v="10681" actId="20577"/>
        <pc:sldMkLst>
          <pc:docMk/>
          <pc:sldMk cId="4112564303" sldId="455"/>
        </pc:sldMkLst>
        <pc:spChg chg="add mod">
          <ac:chgData name="Andrea Berti" userId="f5c203e5-6cf3-4e78-92b9-74746ae28da7" providerId="ADAL" clId="{424B7CC2-54DA-AE49-99B0-86ECFF0505BB}" dt="2023-11-13T15:21:08.535" v="4635"/>
          <ac:spMkLst>
            <pc:docMk/>
            <pc:sldMk cId="4112564303" sldId="455"/>
            <ac:spMk id="2" creationId="{9ECBE45F-2ED2-C5B3-1022-844CB0BBC8D5}"/>
          </ac:spMkLst>
        </pc:spChg>
      </pc:sldChg>
      <pc:sldChg chg="addSp modSp add modTransition modNotesTx">
        <pc:chgData name="Andrea Berti" userId="f5c203e5-6cf3-4e78-92b9-74746ae28da7" providerId="ADAL" clId="{424B7CC2-54DA-AE49-99B0-86ECFF0505BB}" dt="2023-11-14T15:37:53.506" v="10684" actId="20577"/>
        <pc:sldMkLst>
          <pc:docMk/>
          <pc:sldMk cId="1334149092" sldId="456"/>
        </pc:sldMkLst>
        <pc:spChg chg="add mod">
          <ac:chgData name="Andrea Berti" userId="f5c203e5-6cf3-4e78-92b9-74746ae28da7" providerId="ADAL" clId="{424B7CC2-54DA-AE49-99B0-86ECFF0505BB}" dt="2023-11-13T15:21:06.287" v="4634"/>
          <ac:spMkLst>
            <pc:docMk/>
            <pc:sldMk cId="1334149092" sldId="456"/>
            <ac:spMk id="2" creationId="{4C294A29-2C1B-EA7E-FBEE-C31C70AD645B}"/>
          </ac:spMkLst>
        </pc:spChg>
      </pc:sldChg>
      <pc:sldChg chg="addSp delSp modSp add mod modNotesTx">
        <pc:chgData name="Andrea Berti" userId="f5c203e5-6cf3-4e78-92b9-74746ae28da7" providerId="ADAL" clId="{424B7CC2-54DA-AE49-99B0-86ECFF0505BB}" dt="2023-11-14T15:41:21.616" v="11066" actId="20577"/>
        <pc:sldMkLst>
          <pc:docMk/>
          <pc:sldMk cId="2437113595" sldId="462"/>
        </pc:sldMkLst>
        <pc:spChg chg="add del mod">
          <ac:chgData name="Andrea Berti" userId="f5c203e5-6cf3-4e78-92b9-74746ae28da7" providerId="ADAL" clId="{424B7CC2-54DA-AE49-99B0-86ECFF0505BB}" dt="2023-11-13T15:20:14.762" v="4622" actId="478"/>
          <ac:spMkLst>
            <pc:docMk/>
            <pc:sldMk cId="2437113595" sldId="462"/>
            <ac:spMk id="2" creationId="{B9BF7B5E-3F47-ED38-3586-475093E4F01D}"/>
          </ac:spMkLst>
        </pc:spChg>
        <pc:spChg chg="mod">
          <ac:chgData name="Andrea Berti" userId="f5c203e5-6cf3-4e78-92b9-74746ae28da7" providerId="ADAL" clId="{424B7CC2-54DA-AE49-99B0-86ECFF0505BB}" dt="2023-11-13T08:58:39.261" v="2688" actId="20577"/>
          <ac:spMkLst>
            <pc:docMk/>
            <pc:sldMk cId="2437113595" sldId="462"/>
            <ac:spMk id="3" creationId="{911D85C1-3E87-69DC-5E59-CA75647E9212}"/>
          </ac:spMkLst>
        </pc:spChg>
        <pc:spChg chg="mod">
          <ac:chgData name="Andrea Berti" userId="f5c203e5-6cf3-4e78-92b9-74746ae28da7" providerId="ADAL" clId="{424B7CC2-54DA-AE49-99B0-86ECFF0505BB}" dt="2023-11-13T14:35:25.084" v="4126" actId="207"/>
          <ac:spMkLst>
            <pc:docMk/>
            <pc:sldMk cId="2437113595" sldId="462"/>
            <ac:spMk id="8" creationId="{A275AB5A-4DF4-B231-87B4-0F32B97BA28F}"/>
          </ac:spMkLst>
        </pc:spChg>
        <pc:spChg chg="add mod">
          <ac:chgData name="Andrea Berti" userId="f5c203e5-6cf3-4e78-92b9-74746ae28da7" providerId="ADAL" clId="{424B7CC2-54DA-AE49-99B0-86ECFF0505BB}" dt="2023-11-13T15:20:23.162" v="4623"/>
          <ac:spMkLst>
            <pc:docMk/>
            <pc:sldMk cId="2437113595" sldId="462"/>
            <ac:spMk id="9" creationId="{C00D2C9E-7088-688D-21D0-7C7C4242C0C2}"/>
          </ac:spMkLst>
        </pc:spChg>
        <pc:picChg chg="add mod">
          <ac:chgData name="Andrea Berti" userId="f5c203e5-6cf3-4e78-92b9-74746ae28da7" providerId="ADAL" clId="{424B7CC2-54DA-AE49-99B0-86ECFF0505BB}" dt="2023-11-08T16:26:53.530" v="2003" actId="1036"/>
          <ac:picMkLst>
            <pc:docMk/>
            <pc:sldMk cId="2437113595" sldId="462"/>
            <ac:picMk id="4" creationId="{FDF3BAA5-DC19-4E29-D056-5B1D027EAE21}"/>
          </ac:picMkLst>
        </pc:picChg>
        <pc:picChg chg="del mod">
          <ac:chgData name="Andrea Berti" userId="f5c203e5-6cf3-4e78-92b9-74746ae28da7" providerId="ADAL" clId="{424B7CC2-54DA-AE49-99B0-86ECFF0505BB}" dt="2023-11-08T16:26:24.426" v="1994" actId="478"/>
          <ac:picMkLst>
            <pc:docMk/>
            <pc:sldMk cId="2437113595" sldId="462"/>
            <ac:picMk id="10" creationId="{7791AA58-EAF0-4997-9670-D1EFA399364C}"/>
          </ac:picMkLst>
        </pc:picChg>
      </pc:sldChg>
      <pc:sldChg chg="modSp add del mod">
        <pc:chgData name="Andrea Berti" userId="f5c203e5-6cf3-4e78-92b9-74746ae28da7" providerId="ADAL" clId="{424B7CC2-54DA-AE49-99B0-86ECFF0505BB}" dt="2023-11-13T11:41:01.511" v="3380" actId="2696"/>
        <pc:sldMkLst>
          <pc:docMk/>
          <pc:sldMk cId="1216288557" sldId="464"/>
        </pc:sldMkLst>
        <pc:spChg chg="mod">
          <ac:chgData name="Andrea Berti" userId="f5c203e5-6cf3-4e78-92b9-74746ae28da7" providerId="ADAL" clId="{424B7CC2-54DA-AE49-99B0-86ECFF0505BB}" dt="2023-11-08T14:29:33.407" v="1608" actId="207"/>
          <ac:spMkLst>
            <pc:docMk/>
            <pc:sldMk cId="1216288557" sldId="464"/>
            <ac:spMk id="2" creationId="{6D9A4266-A914-59C8-F299-0241CB6C0020}"/>
          </ac:spMkLst>
        </pc:spChg>
        <pc:spChg chg="mod">
          <ac:chgData name="Andrea Berti" userId="f5c203e5-6cf3-4e78-92b9-74746ae28da7" providerId="ADAL" clId="{424B7CC2-54DA-AE49-99B0-86ECFF0505BB}" dt="2023-11-08T14:32:43.728" v="1641" actId="208"/>
          <ac:spMkLst>
            <pc:docMk/>
            <pc:sldMk cId="1216288557" sldId="464"/>
            <ac:spMk id="8" creationId="{D17D2B59-2AD1-0614-CA52-DA1AB98AE220}"/>
          </ac:spMkLst>
        </pc:spChg>
        <pc:spChg chg="mod">
          <ac:chgData name="Andrea Berti" userId="f5c203e5-6cf3-4e78-92b9-74746ae28da7" providerId="ADAL" clId="{424B7CC2-54DA-AE49-99B0-86ECFF0505BB}" dt="2023-11-08T14:29:33.407" v="1608" actId="207"/>
          <ac:spMkLst>
            <pc:docMk/>
            <pc:sldMk cId="1216288557" sldId="464"/>
            <ac:spMk id="9" creationId="{F2EDDC2E-7A5D-EA39-55B1-526623CA4095}"/>
          </ac:spMkLst>
        </pc:spChg>
        <pc:spChg chg="mod">
          <ac:chgData name="Andrea Berti" userId="f5c203e5-6cf3-4e78-92b9-74746ae28da7" providerId="ADAL" clId="{424B7CC2-54DA-AE49-99B0-86ECFF0505BB}" dt="2023-11-08T14:30:23.131" v="1611" actId="2711"/>
          <ac:spMkLst>
            <pc:docMk/>
            <pc:sldMk cId="1216288557" sldId="464"/>
            <ac:spMk id="33" creationId="{F9C29377-42BE-AC32-1EA8-096206B98890}"/>
          </ac:spMkLst>
        </pc:spChg>
        <pc:spChg chg="mod">
          <ac:chgData name="Andrea Berti" userId="f5c203e5-6cf3-4e78-92b9-74746ae28da7" providerId="ADAL" clId="{424B7CC2-54DA-AE49-99B0-86ECFF0505BB}" dt="2023-11-08T14:30:36.473" v="1612" actId="2711"/>
          <ac:spMkLst>
            <pc:docMk/>
            <pc:sldMk cId="1216288557" sldId="464"/>
            <ac:spMk id="34" creationId="{D6919B8E-6B5E-3E5B-B959-0FB39EE057C8}"/>
          </ac:spMkLst>
        </pc:spChg>
      </pc:sldChg>
      <pc:sldChg chg="modSp add del mod">
        <pc:chgData name="Andrea Berti" userId="f5c203e5-6cf3-4e78-92b9-74746ae28da7" providerId="ADAL" clId="{424B7CC2-54DA-AE49-99B0-86ECFF0505BB}" dt="2023-11-08T15:50:21.199" v="1900" actId="2696"/>
        <pc:sldMkLst>
          <pc:docMk/>
          <pc:sldMk cId="96060581" sldId="465"/>
        </pc:sldMkLst>
        <pc:spChg chg="mod">
          <ac:chgData name="Andrea Berti" userId="f5c203e5-6cf3-4e78-92b9-74746ae28da7" providerId="ADAL" clId="{424B7CC2-54DA-AE49-99B0-86ECFF0505BB}" dt="2023-11-08T14:32:03.487" v="1639" actId="2711"/>
          <ac:spMkLst>
            <pc:docMk/>
            <pc:sldMk cId="96060581" sldId="465"/>
            <ac:spMk id="2" creationId="{B9065087-3A76-EF8B-99CB-418B39E13364}"/>
          </ac:spMkLst>
        </pc:spChg>
        <pc:spChg chg="mod">
          <ac:chgData name="Andrea Berti" userId="f5c203e5-6cf3-4e78-92b9-74746ae28da7" providerId="ADAL" clId="{424B7CC2-54DA-AE49-99B0-86ECFF0505BB}" dt="2023-11-08T14:31:03.993" v="1613" actId="2711"/>
          <ac:spMkLst>
            <pc:docMk/>
            <pc:sldMk cId="96060581" sldId="465"/>
            <ac:spMk id="19" creationId="{8F0F4157-7BAB-B874-3163-03D11A2F78B8}"/>
          </ac:spMkLst>
        </pc:spChg>
        <pc:spChg chg="mod">
          <ac:chgData name="Andrea Berti" userId="f5c203e5-6cf3-4e78-92b9-74746ae28da7" providerId="ADAL" clId="{424B7CC2-54DA-AE49-99B0-86ECFF0505BB}" dt="2023-11-08T14:31:03.993" v="1613" actId="2711"/>
          <ac:spMkLst>
            <pc:docMk/>
            <pc:sldMk cId="96060581" sldId="465"/>
            <ac:spMk id="21" creationId="{10B126D1-02F7-DCF1-17B1-9DB52F739FFB}"/>
          </ac:spMkLst>
        </pc:spChg>
        <pc:spChg chg="mod">
          <ac:chgData name="Andrea Berti" userId="f5c203e5-6cf3-4e78-92b9-74746ae28da7" providerId="ADAL" clId="{424B7CC2-54DA-AE49-99B0-86ECFF0505BB}" dt="2023-11-08T14:32:03.487" v="1639" actId="2711"/>
          <ac:spMkLst>
            <pc:docMk/>
            <pc:sldMk cId="96060581" sldId="465"/>
            <ac:spMk id="22" creationId="{A7148F41-1F75-4F63-AA14-6CF6598C7943}"/>
          </ac:spMkLst>
        </pc:spChg>
        <pc:spChg chg="mod">
          <ac:chgData name="Andrea Berti" userId="f5c203e5-6cf3-4e78-92b9-74746ae28da7" providerId="ADAL" clId="{424B7CC2-54DA-AE49-99B0-86ECFF0505BB}" dt="2023-11-08T14:31:43.080" v="1637" actId="1037"/>
          <ac:spMkLst>
            <pc:docMk/>
            <pc:sldMk cId="96060581" sldId="465"/>
            <ac:spMk id="24" creationId="{12078896-8C9C-6A9B-F37E-6CD2C4194167}"/>
          </ac:spMkLst>
        </pc:spChg>
        <pc:spChg chg="mod">
          <ac:chgData name="Andrea Berti" userId="f5c203e5-6cf3-4e78-92b9-74746ae28da7" providerId="ADAL" clId="{424B7CC2-54DA-AE49-99B0-86ECFF0505BB}" dt="2023-11-08T14:32:03.487" v="1639" actId="2711"/>
          <ac:spMkLst>
            <pc:docMk/>
            <pc:sldMk cId="96060581" sldId="465"/>
            <ac:spMk id="59" creationId="{6D7A4E44-5EF6-1966-6BC3-2EEDC93E3280}"/>
          </ac:spMkLst>
        </pc:spChg>
        <pc:spChg chg="mod">
          <ac:chgData name="Andrea Berti" userId="f5c203e5-6cf3-4e78-92b9-74746ae28da7" providerId="ADAL" clId="{424B7CC2-54DA-AE49-99B0-86ECFF0505BB}" dt="2023-11-08T14:32:03.487" v="1639" actId="2711"/>
          <ac:spMkLst>
            <pc:docMk/>
            <pc:sldMk cId="96060581" sldId="465"/>
            <ac:spMk id="74" creationId="{471ECF95-7930-D0A7-737A-67B96B930406}"/>
          </ac:spMkLst>
        </pc:spChg>
        <pc:spChg chg="mod">
          <ac:chgData name="Andrea Berti" userId="f5c203e5-6cf3-4e78-92b9-74746ae28da7" providerId="ADAL" clId="{424B7CC2-54DA-AE49-99B0-86ECFF0505BB}" dt="2023-11-08T14:32:03.487" v="1639" actId="2711"/>
          <ac:spMkLst>
            <pc:docMk/>
            <pc:sldMk cId="96060581" sldId="465"/>
            <ac:spMk id="78" creationId="{8EAAEA76-CD69-26C8-41C3-A83C80F41538}"/>
          </ac:spMkLst>
        </pc:spChg>
        <pc:spChg chg="mod">
          <ac:chgData name="Andrea Berti" userId="f5c203e5-6cf3-4e78-92b9-74746ae28da7" providerId="ADAL" clId="{424B7CC2-54DA-AE49-99B0-86ECFF0505BB}" dt="2023-11-08T14:32:03.487" v="1639" actId="2711"/>
          <ac:spMkLst>
            <pc:docMk/>
            <pc:sldMk cId="96060581" sldId="465"/>
            <ac:spMk id="80" creationId="{5353448B-BDAF-06BB-2AA1-4B8E8B0B53C5}"/>
          </ac:spMkLst>
        </pc:spChg>
        <pc:spChg chg="mod">
          <ac:chgData name="Andrea Berti" userId="f5c203e5-6cf3-4e78-92b9-74746ae28da7" providerId="ADAL" clId="{424B7CC2-54DA-AE49-99B0-86ECFF0505BB}" dt="2023-11-08T14:32:03.487" v="1639" actId="2711"/>
          <ac:spMkLst>
            <pc:docMk/>
            <pc:sldMk cId="96060581" sldId="465"/>
            <ac:spMk id="81" creationId="{71ECAE67-B41E-2D83-8F16-8701F31D1CA1}"/>
          </ac:spMkLst>
        </pc:spChg>
        <pc:spChg chg="mod">
          <ac:chgData name="Andrea Berti" userId="f5c203e5-6cf3-4e78-92b9-74746ae28da7" providerId="ADAL" clId="{424B7CC2-54DA-AE49-99B0-86ECFF0505BB}" dt="2023-11-08T14:32:03.487" v="1639" actId="2711"/>
          <ac:spMkLst>
            <pc:docMk/>
            <pc:sldMk cId="96060581" sldId="465"/>
            <ac:spMk id="82" creationId="{5B60EEBA-139A-39E9-B3E2-262A6F7DA731}"/>
          </ac:spMkLst>
        </pc:spChg>
        <pc:spChg chg="mod">
          <ac:chgData name="Andrea Berti" userId="f5c203e5-6cf3-4e78-92b9-74746ae28da7" providerId="ADAL" clId="{424B7CC2-54DA-AE49-99B0-86ECFF0505BB}" dt="2023-11-08T14:32:03.487" v="1639" actId="2711"/>
          <ac:spMkLst>
            <pc:docMk/>
            <pc:sldMk cId="96060581" sldId="465"/>
            <ac:spMk id="83" creationId="{9231B74C-3947-6A7D-0809-6900BCD82E56}"/>
          </ac:spMkLst>
        </pc:spChg>
        <pc:spChg chg="mod">
          <ac:chgData name="Andrea Berti" userId="f5c203e5-6cf3-4e78-92b9-74746ae28da7" providerId="ADAL" clId="{424B7CC2-54DA-AE49-99B0-86ECFF0505BB}" dt="2023-11-08T14:32:03.487" v="1639" actId="2711"/>
          <ac:spMkLst>
            <pc:docMk/>
            <pc:sldMk cId="96060581" sldId="465"/>
            <ac:spMk id="84" creationId="{85BB5158-05D0-2942-4B12-BB1240A78BDD}"/>
          </ac:spMkLst>
        </pc:spChg>
        <pc:spChg chg="mod">
          <ac:chgData name="Andrea Berti" userId="f5c203e5-6cf3-4e78-92b9-74746ae28da7" providerId="ADAL" clId="{424B7CC2-54DA-AE49-99B0-86ECFF0505BB}" dt="2023-11-08T14:32:03.487" v="1639" actId="2711"/>
          <ac:spMkLst>
            <pc:docMk/>
            <pc:sldMk cId="96060581" sldId="465"/>
            <ac:spMk id="85" creationId="{895EB6D8-15CF-C82E-B2E0-42914A86B2B3}"/>
          </ac:spMkLst>
        </pc:spChg>
        <pc:spChg chg="mod">
          <ac:chgData name="Andrea Berti" userId="f5c203e5-6cf3-4e78-92b9-74746ae28da7" providerId="ADAL" clId="{424B7CC2-54DA-AE49-99B0-86ECFF0505BB}" dt="2023-11-08T14:32:03.487" v="1639" actId="2711"/>
          <ac:spMkLst>
            <pc:docMk/>
            <pc:sldMk cId="96060581" sldId="465"/>
            <ac:spMk id="86" creationId="{F1BBAA6A-BD77-3508-9323-F7CD441875FC}"/>
          </ac:spMkLst>
        </pc:spChg>
        <pc:spChg chg="mod">
          <ac:chgData name="Andrea Berti" userId="f5c203e5-6cf3-4e78-92b9-74746ae28da7" providerId="ADAL" clId="{424B7CC2-54DA-AE49-99B0-86ECFF0505BB}" dt="2023-11-08T14:32:03.487" v="1639" actId="2711"/>
          <ac:spMkLst>
            <pc:docMk/>
            <pc:sldMk cId="96060581" sldId="465"/>
            <ac:spMk id="87" creationId="{4EC4702D-552A-157D-10D0-EB7CD60DE71A}"/>
          </ac:spMkLst>
        </pc:spChg>
        <pc:spChg chg="mod">
          <ac:chgData name="Andrea Berti" userId="f5c203e5-6cf3-4e78-92b9-74746ae28da7" providerId="ADAL" clId="{424B7CC2-54DA-AE49-99B0-86ECFF0505BB}" dt="2023-11-08T14:32:03.487" v="1639" actId="2711"/>
          <ac:spMkLst>
            <pc:docMk/>
            <pc:sldMk cId="96060581" sldId="465"/>
            <ac:spMk id="88" creationId="{35EBC256-5EEB-67A4-B40A-23020243B09D}"/>
          </ac:spMkLst>
        </pc:spChg>
        <pc:spChg chg="mod">
          <ac:chgData name="Andrea Berti" userId="f5c203e5-6cf3-4e78-92b9-74746ae28da7" providerId="ADAL" clId="{424B7CC2-54DA-AE49-99B0-86ECFF0505BB}" dt="2023-11-08T14:32:03.487" v="1639" actId="2711"/>
          <ac:spMkLst>
            <pc:docMk/>
            <pc:sldMk cId="96060581" sldId="465"/>
            <ac:spMk id="89" creationId="{ECF9FD22-17CD-CBF5-BF2B-FB2FAC57EF5D}"/>
          </ac:spMkLst>
        </pc:spChg>
        <pc:spChg chg="mod">
          <ac:chgData name="Andrea Berti" userId="f5c203e5-6cf3-4e78-92b9-74746ae28da7" providerId="ADAL" clId="{424B7CC2-54DA-AE49-99B0-86ECFF0505BB}" dt="2023-11-08T14:32:03.487" v="1639" actId="2711"/>
          <ac:spMkLst>
            <pc:docMk/>
            <pc:sldMk cId="96060581" sldId="465"/>
            <ac:spMk id="90" creationId="{89D6F40A-8D5F-90F3-93E1-47B1F4949EE7}"/>
          </ac:spMkLst>
        </pc:spChg>
        <pc:spChg chg="mod">
          <ac:chgData name="Andrea Berti" userId="f5c203e5-6cf3-4e78-92b9-74746ae28da7" providerId="ADAL" clId="{424B7CC2-54DA-AE49-99B0-86ECFF0505BB}" dt="2023-11-08T14:32:03.487" v="1639" actId="2711"/>
          <ac:spMkLst>
            <pc:docMk/>
            <pc:sldMk cId="96060581" sldId="465"/>
            <ac:spMk id="91" creationId="{31D318B0-73BB-E5F2-893E-D3C47EE66DDA}"/>
          </ac:spMkLst>
        </pc:spChg>
        <pc:spChg chg="mod">
          <ac:chgData name="Andrea Berti" userId="f5c203e5-6cf3-4e78-92b9-74746ae28da7" providerId="ADAL" clId="{424B7CC2-54DA-AE49-99B0-86ECFF0505BB}" dt="2023-11-08T14:32:03.487" v="1639" actId="2711"/>
          <ac:spMkLst>
            <pc:docMk/>
            <pc:sldMk cId="96060581" sldId="465"/>
            <ac:spMk id="92" creationId="{4311ACDA-6096-AF14-2EE5-D3356F61D6BF}"/>
          </ac:spMkLst>
        </pc:spChg>
        <pc:spChg chg="mod">
          <ac:chgData name="Andrea Berti" userId="f5c203e5-6cf3-4e78-92b9-74746ae28da7" providerId="ADAL" clId="{424B7CC2-54DA-AE49-99B0-86ECFF0505BB}" dt="2023-11-08T14:32:03.487" v="1639" actId="2711"/>
          <ac:spMkLst>
            <pc:docMk/>
            <pc:sldMk cId="96060581" sldId="465"/>
            <ac:spMk id="93" creationId="{81007B83-8317-0B79-6ACD-5B9413402C06}"/>
          </ac:spMkLst>
        </pc:spChg>
        <pc:spChg chg="mod">
          <ac:chgData name="Andrea Berti" userId="f5c203e5-6cf3-4e78-92b9-74746ae28da7" providerId="ADAL" clId="{424B7CC2-54DA-AE49-99B0-86ECFF0505BB}" dt="2023-11-08T14:32:03.487" v="1639" actId="2711"/>
          <ac:spMkLst>
            <pc:docMk/>
            <pc:sldMk cId="96060581" sldId="465"/>
            <ac:spMk id="94" creationId="{B1D1CF6E-10E9-A6E7-E90C-96B3BFBCFE77}"/>
          </ac:spMkLst>
        </pc:spChg>
        <pc:spChg chg="mod">
          <ac:chgData name="Andrea Berti" userId="f5c203e5-6cf3-4e78-92b9-74746ae28da7" providerId="ADAL" clId="{424B7CC2-54DA-AE49-99B0-86ECFF0505BB}" dt="2023-11-08T14:32:03.487" v="1639" actId="2711"/>
          <ac:spMkLst>
            <pc:docMk/>
            <pc:sldMk cId="96060581" sldId="465"/>
            <ac:spMk id="95" creationId="{18C46F58-45C6-250E-940A-8024D8216F96}"/>
          </ac:spMkLst>
        </pc:spChg>
        <pc:spChg chg="mod">
          <ac:chgData name="Andrea Berti" userId="f5c203e5-6cf3-4e78-92b9-74746ae28da7" providerId="ADAL" clId="{424B7CC2-54DA-AE49-99B0-86ECFF0505BB}" dt="2023-11-08T14:32:03.487" v="1639" actId="2711"/>
          <ac:spMkLst>
            <pc:docMk/>
            <pc:sldMk cId="96060581" sldId="465"/>
            <ac:spMk id="96" creationId="{B3AB5FC9-7483-D86D-162B-4724A60870EA}"/>
          </ac:spMkLst>
        </pc:spChg>
        <pc:spChg chg="mod">
          <ac:chgData name="Andrea Berti" userId="f5c203e5-6cf3-4e78-92b9-74746ae28da7" providerId="ADAL" clId="{424B7CC2-54DA-AE49-99B0-86ECFF0505BB}" dt="2023-11-08T14:32:03.487" v="1639" actId="2711"/>
          <ac:spMkLst>
            <pc:docMk/>
            <pc:sldMk cId="96060581" sldId="465"/>
            <ac:spMk id="97" creationId="{D1019CC8-C996-D8C3-31B9-AAEADB605FE4}"/>
          </ac:spMkLst>
        </pc:spChg>
        <pc:spChg chg="mod">
          <ac:chgData name="Andrea Berti" userId="f5c203e5-6cf3-4e78-92b9-74746ae28da7" providerId="ADAL" clId="{424B7CC2-54DA-AE49-99B0-86ECFF0505BB}" dt="2023-11-08T14:32:03.487" v="1639" actId="2711"/>
          <ac:spMkLst>
            <pc:docMk/>
            <pc:sldMk cId="96060581" sldId="465"/>
            <ac:spMk id="98" creationId="{BC9D5314-C09A-9ADA-DF07-11A0C76EA453}"/>
          </ac:spMkLst>
        </pc:spChg>
        <pc:spChg chg="mod">
          <ac:chgData name="Andrea Berti" userId="f5c203e5-6cf3-4e78-92b9-74746ae28da7" providerId="ADAL" clId="{424B7CC2-54DA-AE49-99B0-86ECFF0505BB}" dt="2023-11-08T14:32:03.487" v="1639" actId="2711"/>
          <ac:spMkLst>
            <pc:docMk/>
            <pc:sldMk cId="96060581" sldId="465"/>
            <ac:spMk id="99" creationId="{C9DA3F7A-4B87-CA93-CB25-889E67C20768}"/>
          </ac:spMkLst>
        </pc:spChg>
        <pc:spChg chg="mod">
          <ac:chgData name="Andrea Berti" userId="f5c203e5-6cf3-4e78-92b9-74746ae28da7" providerId="ADAL" clId="{424B7CC2-54DA-AE49-99B0-86ECFF0505BB}" dt="2023-11-08T14:32:03.487" v="1639" actId="2711"/>
          <ac:spMkLst>
            <pc:docMk/>
            <pc:sldMk cId="96060581" sldId="465"/>
            <ac:spMk id="100" creationId="{3472AD8E-F041-622C-020D-719098B4AE01}"/>
          </ac:spMkLst>
        </pc:spChg>
        <pc:spChg chg="mod">
          <ac:chgData name="Andrea Berti" userId="f5c203e5-6cf3-4e78-92b9-74746ae28da7" providerId="ADAL" clId="{424B7CC2-54DA-AE49-99B0-86ECFF0505BB}" dt="2023-11-08T14:32:03.487" v="1639" actId="2711"/>
          <ac:spMkLst>
            <pc:docMk/>
            <pc:sldMk cId="96060581" sldId="465"/>
            <ac:spMk id="101" creationId="{269327E4-A807-8020-ACFB-CDC9B43986E7}"/>
          </ac:spMkLst>
        </pc:spChg>
        <pc:spChg chg="mod">
          <ac:chgData name="Andrea Berti" userId="f5c203e5-6cf3-4e78-92b9-74746ae28da7" providerId="ADAL" clId="{424B7CC2-54DA-AE49-99B0-86ECFF0505BB}" dt="2023-11-08T14:32:03.487" v="1639" actId="2711"/>
          <ac:spMkLst>
            <pc:docMk/>
            <pc:sldMk cId="96060581" sldId="465"/>
            <ac:spMk id="102" creationId="{8C6A6F4A-B239-277A-D413-737912B884B3}"/>
          </ac:spMkLst>
        </pc:spChg>
        <pc:spChg chg="mod">
          <ac:chgData name="Andrea Berti" userId="f5c203e5-6cf3-4e78-92b9-74746ae28da7" providerId="ADAL" clId="{424B7CC2-54DA-AE49-99B0-86ECFF0505BB}" dt="2023-11-08T14:32:03.487" v="1639" actId="2711"/>
          <ac:spMkLst>
            <pc:docMk/>
            <pc:sldMk cId="96060581" sldId="465"/>
            <ac:spMk id="103" creationId="{E1B672AC-3234-3257-2C1F-A9F092783193}"/>
          </ac:spMkLst>
        </pc:spChg>
        <pc:spChg chg="mod">
          <ac:chgData name="Andrea Berti" userId="f5c203e5-6cf3-4e78-92b9-74746ae28da7" providerId="ADAL" clId="{424B7CC2-54DA-AE49-99B0-86ECFF0505BB}" dt="2023-11-08T14:32:03.487" v="1639" actId="2711"/>
          <ac:spMkLst>
            <pc:docMk/>
            <pc:sldMk cId="96060581" sldId="465"/>
            <ac:spMk id="104" creationId="{3AE8F199-FED9-1C7F-C9FA-367451A46C10}"/>
          </ac:spMkLst>
        </pc:spChg>
        <pc:spChg chg="mod">
          <ac:chgData name="Andrea Berti" userId="f5c203e5-6cf3-4e78-92b9-74746ae28da7" providerId="ADAL" clId="{424B7CC2-54DA-AE49-99B0-86ECFF0505BB}" dt="2023-11-08T14:32:03.487" v="1639" actId="2711"/>
          <ac:spMkLst>
            <pc:docMk/>
            <pc:sldMk cId="96060581" sldId="465"/>
            <ac:spMk id="105" creationId="{4413528C-2ABB-5C7F-6CCC-F02F4A0889C1}"/>
          </ac:spMkLst>
        </pc:spChg>
        <pc:spChg chg="mod">
          <ac:chgData name="Andrea Berti" userId="f5c203e5-6cf3-4e78-92b9-74746ae28da7" providerId="ADAL" clId="{424B7CC2-54DA-AE49-99B0-86ECFF0505BB}" dt="2023-11-08T14:32:03.487" v="1639" actId="2711"/>
          <ac:spMkLst>
            <pc:docMk/>
            <pc:sldMk cId="96060581" sldId="465"/>
            <ac:spMk id="106" creationId="{5CE80413-3613-3D96-EBB0-764A35D06E84}"/>
          </ac:spMkLst>
        </pc:spChg>
        <pc:spChg chg="mod">
          <ac:chgData name="Andrea Berti" userId="f5c203e5-6cf3-4e78-92b9-74746ae28da7" providerId="ADAL" clId="{424B7CC2-54DA-AE49-99B0-86ECFF0505BB}" dt="2023-11-08T14:32:03.487" v="1639" actId="2711"/>
          <ac:spMkLst>
            <pc:docMk/>
            <pc:sldMk cId="96060581" sldId="465"/>
            <ac:spMk id="107" creationId="{E76A7B56-61A4-2DF9-C7BE-AF24D66E303D}"/>
          </ac:spMkLst>
        </pc:spChg>
        <pc:spChg chg="mod">
          <ac:chgData name="Andrea Berti" userId="f5c203e5-6cf3-4e78-92b9-74746ae28da7" providerId="ADAL" clId="{424B7CC2-54DA-AE49-99B0-86ECFF0505BB}" dt="2023-11-08T14:32:03.487" v="1639" actId="2711"/>
          <ac:spMkLst>
            <pc:docMk/>
            <pc:sldMk cId="96060581" sldId="465"/>
            <ac:spMk id="108" creationId="{77A76AE1-0AAE-2F92-C605-9140B7C3D110}"/>
          </ac:spMkLst>
        </pc:spChg>
        <pc:spChg chg="mod">
          <ac:chgData name="Andrea Berti" userId="f5c203e5-6cf3-4e78-92b9-74746ae28da7" providerId="ADAL" clId="{424B7CC2-54DA-AE49-99B0-86ECFF0505BB}" dt="2023-11-08T14:32:03.487" v="1639" actId="2711"/>
          <ac:spMkLst>
            <pc:docMk/>
            <pc:sldMk cId="96060581" sldId="465"/>
            <ac:spMk id="109" creationId="{A16A0833-A1D4-42DF-E640-23D2102A6A66}"/>
          </ac:spMkLst>
        </pc:spChg>
        <pc:spChg chg="mod">
          <ac:chgData name="Andrea Berti" userId="f5c203e5-6cf3-4e78-92b9-74746ae28da7" providerId="ADAL" clId="{424B7CC2-54DA-AE49-99B0-86ECFF0505BB}" dt="2023-11-08T14:32:03.487" v="1639" actId="2711"/>
          <ac:spMkLst>
            <pc:docMk/>
            <pc:sldMk cId="96060581" sldId="465"/>
            <ac:spMk id="110" creationId="{B7C616FA-BA63-25E3-8928-7410612A44B7}"/>
          </ac:spMkLst>
        </pc:spChg>
        <pc:spChg chg="mod">
          <ac:chgData name="Andrea Berti" userId="f5c203e5-6cf3-4e78-92b9-74746ae28da7" providerId="ADAL" clId="{424B7CC2-54DA-AE49-99B0-86ECFF0505BB}" dt="2023-11-08T14:32:03.487" v="1639" actId="2711"/>
          <ac:spMkLst>
            <pc:docMk/>
            <pc:sldMk cId="96060581" sldId="465"/>
            <ac:spMk id="111" creationId="{7EBC7D57-45AA-6E0C-1D3F-C4F2C8E2248C}"/>
          </ac:spMkLst>
        </pc:spChg>
        <pc:spChg chg="mod">
          <ac:chgData name="Andrea Berti" userId="f5c203e5-6cf3-4e78-92b9-74746ae28da7" providerId="ADAL" clId="{424B7CC2-54DA-AE49-99B0-86ECFF0505BB}" dt="2023-11-08T14:32:03.487" v="1639" actId="2711"/>
          <ac:spMkLst>
            <pc:docMk/>
            <pc:sldMk cId="96060581" sldId="465"/>
            <ac:spMk id="112" creationId="{6B3A5D16-09DF-944A-229F-BC810CED8C46}"/>
          </ac:spMkLst>
        </pc:spChg>
        <pc:spChg chg="mod">
          <ac:chgData name="Andrea Berti" userId="f5c203e5-6cf3-4e78-92b9-74746ae28da7" providerId="ADAL" clId="{424B7CC2-54DA-AE49-99B0-86ECFF0505BB}" dt="2023-11-08T14:32:03.487" v="1639" actId="2711"/>
          <ac:spMkLst>
            <pc:docMk/>
            <pc:sldMk cId="96060581" sldId="465"/>
            <ac:spMk id="113" creationId="{1FBB0779-B27D-78F1-D271-DFFFC86A5871}"/>
          </ac:spMkLst>
        </pc:spChg>
        <pc:spChg chg="mod">
          <ac:chgData name="Andrea Berti" userId="f5c203e5-6cf3-4e78-92b9-74746ae28da7" providerId="ADAL" clId="{424B7CC2-54DA-AE49-99B0-86ECFF0505BB}" dt="2023-11-08T14:32:03.487" v="1639" actId="2711"/>
          <ac:spMkLst>
            <pc:docMk/>
            <pc:sldMk cId="96060581" sldId="465"/>
            <ac:spMk id="114" creationId="{2B59A53F-0480-716F-1400-E6DD8DC65C7C}"/>
          </ac:spMkLst>
        </pc:spChg>
        <pc:spChg chg="mod">
          <ac:chgData name="Andrea Berti" userId="f5c203e5-6cf3-4e78-92b9-74746ae28da7" providerId="ADAL" clId="{424B7CC2-54DA-AE49-99B0-86ECFF0505BB}" dt="2023-11-08T14:32:03.487" v="1639" actId="2711"/>
          <ac:spMkLst>
            <pc:docMk/>
            <pc:sldMk cId="96060581" sldId="465"/>
            <ac:spMk id="115" creationId="{1E9298D0-B2BF-DCCD-95A7-F442D079FAC9}"/>
          </ac:spMkLst>
        </pc:spChg>
        <pc:spChg chg="mod">
          <ac:chgData name="Andrea Berti" userId="f5c203e5-6cf3-4e78-92b9-74746ae28da7" providerId="ADAL" clId="{424B7CC2-54DA-AE49-99B0-86ECFF0505BB}" dt="2023-11-08T14:32:03.487" v="1639" actId="2711"/>
          <ac:spMkLst>
            <pc:docMk/>
            <pc:sldMk cId="96060581" sldId="465"/>
            <ac:spMk id="116" creationId="{3EA0804E-AE2B-A19D-787D-4EA7FC7B4F84}"/>
          </ac:spMkLst>
        </pc:spChg>
        <pc:spChg chg="mod">
          <ac:chgData name="Andrea Berti" userId="f5c203e5-6cf3-4e78-92b9-74746ae28da7" providerId="ADAL" clId="{424B7CC2-54DA-AE49-99B0-86ECFF0505BB}" dt="2023-11-08T14:32:03.487" v="1639" actId="2711"/>
          <ac:spMkLst>
            <pc:docMk/>
            <pc:sldMk cId="96060581" sldId="465"/>
            <ac:spMk id="117" creationId="{6325DFA6-8AC3-E3A3-7C54-DEE70A84B13E}"/>
          </ac:spMkLst>
        </pc:spChg>
        <pc:spChg chg="mod">
          <ac:chgData name="Andrea Berti" userId="f5c203e5-6cf3-4e78-92b9-74746ae28da7" providerId="ADAL" clId="{424B7CC2-54DA-AE49-99B0-86ECFF0505BB}" dt="2023-11-08T14:32:03.487" v="1639" actId="2711"/>
          <ac:spMkLst>
            <pc:docMk/>
            <pc:sldMk cId="96060581" sldId="465"/>
            <ac:spMk id="118" creationId="{38C26F48-6220-465D-3C5F-D8FF4E1C2D8C}"/>
          </ac:spMkLst>
        </pc:spChg>
        <pc:spChg chg="mod">
          <ac:chgData name="Andrea Berti" userId="f5c203e5-6cf3-4e78-92b9-74746ae28da7" providerId="ADAL" clId="{424B7CC2-54DA-AE49-99B0-86ECFF0505BB}" dt="2023-11-08T14:32:03.487" v="1639" actId="2711"/>
          <ac:spMkLst>
            <pc:docMk/>
            <pc:sldMk cId="96060581" sldId="465"/>
            <ac:spMk id="119" creationId="{C01081A1-31C3-0C4A-6B4F-49F072AEBECA}"/>
          </ac:spMkLst>
        </pc:spChg>
        <pc:spChg chg="mod">
          <ac:chgData name="Andrea Berti" userId="f5c203e5-6cf3-4e78-92b9-74746ae28da7" providerId="ADAL" clId="{424B7CC2-54DA-AE49-99B0-86ECFF0505BB}" dt="2023-11-08T14:32:03.487" v="1639" actId="2711"/>
          <ac:spMkLst>
            <pc:docMk/>
            <pc:sldMk cId="96060581" sldId="465"/>
            <ac:spMk id="120" creationId="{2250393A-9623-826F-B627-18916E85730E}"/>
          </ac:spMkLst>
        </pc:spChg>
        <pc:spChg chg="mod">
          <ac:chgData name="Andrea Berti" userId="f5c203e5-6cf3-4e78-92b9-74746ae28da7" providerId="ADAL" clId="{424B7CC2-54DA-AE49-99B0-86ECFF0505BB}" dt="2023-11-08T14:32:03.487" v="1639" actId="2711"/>
          <ac:spMkLst>
            <pc:docMk/>
            <pc:sldMk cId="96060581" sldId="465"/>
            <ac:spMk id="121" creationId="{99DF6BC5-690B-6691-6313-B4E491D941CF}"/>
          </ac:spMkLst>
        </pc:spChg>
        <pc:spChg chg="mod">
          <ac:chgData name="Andrea Berti" userId="f5c203e5-6cf3-4e78-92b9-74746ae28da7" providerId="ADAL" clId="{424B7CC2-54DA-AE49-99B0-86ECFF0505BB}" dt="2023-11-08T14:32:03.487" v="1639" actId="2711"/>
          <ac:spMkLst>
            <pc:docMk/>
            <pc:sldMk cId="96060581" sldId="465"/>
            <ac:spMk id="122" creationId="{7002E88E-C853-D515-D361-0A26003ECA14}"/>
          </ac:spMkLst>
        </pc:spChg>
        <pc:spChg chg="mod">
          <ac:chgData name="Andrea Berti" userId="f5c203e5-6cf3-4e78-92b9-74746ae28da7" providerId="ADAL" clId="{424B7CC2-54DA-AE49-99B0-86ECFF0505BB}" dt="2023-11-08T14:32:03.487" v="1639" actId="2711"/>
          <ac:spMkLst>
            <pc:docMk/>
            <pc:sldMk cId="96060581" sldId="465"/>
            <ac:spMk id="123" creationId="{9D88638E-44F9-83DB-0617-1AAC791916EC}"/>
          </ac:spMkLst>
        </pc:spChg>
        <pc:spChg chg="mod">
          <ac:chgData name="Andrea Berti" userId="f5c203e5-6cf3-4e78-92b9-74746ae28da7" providerId="ADAL" clId="{424B7CC2-54DA-AE49-99B0-86ECFF0505BB}" dt="2023-11-08T14:32:03.487" v="1639" actId="2711"/>
          <ac:spMkLst>
            <pc:docMk/>
            <pc:sldMk cId="96060581" sldId="465"/>
            <ac:spMk id="125" creationId="{F85D0EF3-8EE5-B6B4-45DE-1D3D21B3600D}"/>
          </ac:spMkLst>
        </pc:spChg>
        <pc:spChg chg="mod">
          <ac:chgData name="Andrea Berti" userId="f5c203e5-6cf3-4e78-92b9-74746ae28da7" providerId="ADAL" clId="{424B7CC2-54DA-AE49-99B0-86ECFF0505BB}" dt="2023-11-08T14:32:03.487" v="1639" actId="2711"/>
          <ac:spMkLst>
            <pc:docMk/>
            <pc:sldMk cId="96060581" sldId="465"/>
            <ac:spMk id="128" creationId="{28346B52-D86D-AF93-4CD3-21246E4BFD8F}"/>
          </ac:spMkLst>
        </pc:spChg>
        <pc:spChg chg="mod">
          <ac:chgData name="Andrea Berti" userId="f5c203e5-6cf3-4e78-92b9-74746ae28da7" providerId="ADAL" clId="{424B7CC2-54DA-AE49-99B0-86ECFF0505BB}" dt="2023-11-08T14:32:03.487" v="1639" actId="2711"/>
          <ac:spMkLst>
            <pc:docMk/>
            <pc:sldMk cId="96060581" sldId="465"/>
            <ac:spMk id="129" creationId="{815D051A-6E8A-98AD-C417-A229A5E94D59}"/>
          </ac:spMkLst>
        </pc:spChg>
        <pc:spChg chg="mod">
          <ac:chgData name="Andrea Berti" userId="f5c203e5-6cf3-4e78-92b9-74746ae28da7" providerId="ADAL" clId="{424B7CC2-54DA-AE49-99B0-86ECFF0505BB}" dt="2023-11-08T14:32:03.487" v="1639" actId="2711"/>
          <ac:spMkLst>
            <pc:docMk/>
            <pc:sldMk cId="96060581" sldId="465"/>
            <ac:spMk id="130" creationId="{FEEA3F7B-EFCF-E68C-4200-00090F90D35E}"/>
          </ac:spMkLst>
        </pc:spChg>
        <pc:spChg chg="mod">
          <ac:chgData name="Andrea Berti" userId="f5c203e5-6cf3-4e78-92b9-74746ae28da7" providerId="ADAL" clId="{424B7CC2-54DA-AE49-99B0-86ECFF0505BB}" dt="2023-11-08T14:32:03.487" v="1639" actId="2711"/>
          <ac:spMkLst>
            <pc:docMk/>
            <pc:sldMk cId="96060581" sldId="465"/>
            <ac:spMk id="133" creationId="{464F455B-E25B-E82D-1E26-73F3DA0C47E3}"/>
          </ac:spMkLst>
        </pc:spChg>
        <pc:spChg chg="mod">
          <ac:chgData name="Andrea Berti" userId="f5c203e5-6cf3-4e78-92b9-74746ae28da7" providerId="ADAL" clId="{424B7CC2-54DA-AE49-99B0-86ECFF0505BB}" dt="2023-11-08T14:32:03.487" v="1639" actId="2711"/>
          <ac:spMkLst>
            <pc:docMk/>
            <pc:sldMk cId="96060581" sldId="465"/>
            <ac:spMk id="134" creationId="{6911EAD2-4573-F61D-2BC3-9049A4267AEF}"/>
          </ac:spMkLst>
        </pc:spChg>
        <pc:spChg chg="mod">
          <ac:chgData name="Andrea Berti" userId="f5c203e5-6cf3-4e78-92b9-74746ae28da7" providerId="ADAL" clId="{424B7CC2-54DA-AE49-99B0-86ECFF0505BB}" dt="2023-11-08T14:32:03.487" v="1639" actId="2711"/>
          <ac:spMkLst>
            <pc:docMk/>
            <pc:sldMk cId="96060581" sldId="465"/>
            <ac:spMk id="135" creationId="{BE4AB6D3-8689-28E1-F50C-97B92CA82340}"/>
          </ac:spMkLst>
        </pc:spChg>
        <pc:spChg chg="mod">
          <ac:chgData name="Andrea Berti" userId="f5c203e5-6cf3-4e78-92b9-74746ae28da7" providerId="ADAL" clId="{424B7CC2-54DA-AE49-99B0-86ECFF0505BB}" dt="2023-11-08T14:32:03.487" v="1639" actId="2711"/>
          <ac:spMkLst>
            <pc:docMk/>
            <pc:sldMk cId="96060581" sldId="465"/>
            <ac:spMk id="138" creationId="{64B098FB-13EC-1137-3029-5B18D90D3B7E}"/>
          </ac:spMkLst>
        </pc:spChg>
        <pc:spChg chg="mod">
          <ac:chgData name="Andrea Berti" userId="f5c203e5-6cf3-4e78-92b9-74746ae28da7" providerId="ADAL" clId="{424B7CC2-54DA-AE49-99B0-86ECFF0505BB}" dt="2023-11-08T14:32:03.487" v="1639" actId="2711"/>
          <ac:spMkLst>
            <pc:docMk/>
            <pc:sldMk cId="96060581" sldId="465"/>
            <ac:spMk id="139" creationId="{C2A6CE53-0BC8-525F-B43C-2E82AAF74E55}"/>
          </ac:spMkLst>
        </pc:spChg>
        <pc:spChg chg="mod">
          <ac:chgData name="Andrea Berti" userId="f5c203e5-6cf3-4e78-92b9-74746ae28da7" providerId="ADAL" clId="{424B7CC2-54DA-AE49-99B0-86ECFF0505BB}" dt="2023-11-08T14:32:03.487" v="1639" actId="2711"/>
          <ac:spMkLst>
            <pc:docMk/>
            <pc:sldMk cId="96060581" sldId="465"/>
            <ac:spMk id="140" creationId="{5EBCFA99-0B90-F208-D28D-438BFF915E74}"/>
          </ac:spMkLst>
        </pc:spChg>
        <pc:spChg chg="mod">
          <ac:chgData name="Andrea Berti" userId="f5c203e5-6cf3-4e78-92b9-74746ae28da7" providerId="ADAL" clId="{424B7CC2-54DA-AE49-99B0-86ECFF0505BB}" dt="2023-11-08T14:32:03.487" v="1639" actId="2711"/>
          <ac:spMkLst>
            <pc:docMk/>
            <pc:sldMk cId="96060581" sldId="465"/>
            <ac:spMk id="143" creationId="{A4B04247-E7D0-28ED-B011-6D1C17E57465}"/>
          </ac:spMkLst>
        </pc:spChg>
        <pc:spChg chg="mod">
          <ac:chgData name="Andrea Berti" userId="f5c203e5-6cf3-4e78-92b9-74746ae28da7" providerId="ADAL" clId="{424B7CC2-54DA-AE49-99B0-86ECFF0505BB}" dt="2023-11-08T14:32:03.487" v="1639" actId="2711"/>
          <ac:spMkLst>
            <pc:docMk/>
            <pc:sldMk cId="96060581" sldId="465"/>
            <ac:spMk id="144" creationId="{1960449D-6339-396D-7F50-3881EB8992CC}"/>
          </ac:spMkLst>
        </pc:spChg>
        <pc:spChg chg="mod">
          <ac:chgData name="Andrea Berti" userId="f5c203e5-6cf3-4e78-92b9-74746ae28da7" providerId="ADAL" clId="{424B7CC2-54DA-AE49-99B0-86ECFF0505BB}" dt="2023-11-08T14:32:03.487" v="1639" actId="2711"/>
          <ac:spMkLst>
            <pc:docMk/>
            <pc:sldMk cId="96060581" sldId="465"/>
            <ac:spMk id="145" creationId="{274659EF-5436-E32B-087A-C152B1FE3BE5}"/>
          </ac:spMkLst>
        </pc:spChg>
        <pc:spChg chg="mod">
          <ac:chgData name="Andrea Berti" userId="f5c203e5-6cf3-4e78-92b9-74746ae28da7" providerId="ADAL" clId="{424B7CC2-54DA-AE49-99B0-86ECFF0505BB}" dt="2023-11-08T14:32:03.487" v="1639" actId="2711"/>
          <ac:spMkLst>
            <pc:docMk/>
            <pc:sldMk cId="96060581" sldId="465"/>
            <ac:spMk id="148" creationId="{EE6F0B95-C17F-3E2F-3F82-4FED065FE3A7}"/>
          </ac:spMkLst>
        </pc:spChg>
        <pc:spChg chg="mod">
          <ac:chgData name="Andrea Berti" userId="f5c203e5-6cf3-4e78-92b9-74746ae28da7" providerId="ADAL" clId="{424B7CC2-54DA-AE49-99B0-86ECFF0505BB}" dt="2023-11-08T14:32:03.487" v="1639" actId="2711"/>
          <ac:spMkLst>
            <pc:docMk/>
            <pc:sldMk cId="96060581" sldId="465"/>
            <ac:spMk id="149" creationId="{C65BDB36-A51A-4E4D-CD91-B3A40F0EEA06}"/>
          </ac:spMkLst>
        </pc:spChg>
        <pc:spChg chg="mod">
          <ac:chgData name="Andrea Berti" userId="f5c203e5-6cf3-4e78-92b9-74746ae28da7" providerId="ADAL" clId="{424B7CC2-54DA-AE49-99B0-86ECFF0505BB}" dt="2023-11-08T14:32:03.487" v="1639" actId="2711"/>
          <ac:spMkLst>
            <pc:docMk/>
            <pc:sldMk cId="96060581" sldId="465"/>
            <ac:spMk id="150" creationId="{94717831-AEAD-47FA-EA36-211448A1CCF2}"/>
          </ac:spMkLst>
        </pc:spChg>
        <pc:spChg chg="mod">
          <ac:chgData name="Andrea Berti" userId="f5c203e5-6cf3-4e78-92b9-74746ae28da7" providerId="ADAL" clId="{424B7CC2-54DA-AE49-99B0-86ECFF0505BB}" dt="2023-11-08T14:32:03.487" v="1639" actId="2711"/>
          <ac:spMkLst>
            <pc:docMk/>
            <pc:sldMk cId="96060581" sldId="465"/>
            <ac:spMk id="153" creationId="{736DAF90-7FF8-D223-329D-17ABA2A55BE1}"/>
          </ac:spMkLst>
        </pc:spChg>
        <pc:spChg chg="mod">
          <ac:chgData name="Andrea Berti" userId="f5c203e5-6cf3-4e78-92b9-74746ae28da7" providerId="ADAL" clId="{424B7CC2-54DA-AE49-99B0-86ECFF0505BB}" dt="2023-11-08T14:32:03.487" v="1639" actId="2711"/>
          <ac:spMkLst>
            <pc:docMk/>
            <pc:sldMk cId="96060581" sldId="465"/>
            <ac:spMk id="154" creationId="{DDD0442D-497A-6F1F-7D9E-E66CE38EF160}"/>
          </ac:spMkLst>
        </pc:spChg>
        <pc:spChg chg="mod">
          <ac:chgData name="Andrea Berti" userId="f5c203e5-6cf3-4e78-92b9-74746ae28da7" providerId="ADAL" clId="{424B7CC2-54DA-AE49-99B0-86ECFF0505BB}" dt="2023-11-08T14:32:03.487" v="1639" actId="2711"/>
          <ac:spMkLst>
            <pc:docMk/>
            <pc:sldMk cId="96060581" sldId="465"/>
            <ac:spMk id="155" creationId="{D09F755B-CA68-7C24-E401-EEE3F51F7116}"/>
          </ac:spMkLst>
        </pc:spChg>
        <pc:spChg chg="mod">
          <ac:chgData name="Andrea Berti" userId="f5c203e5-6cf3-4e78-92b9-74746ae28da7" providerId="ADAL" clId="{424B7CC2-54DA-AE49-99B0-86ECFF0505BB}" dt="2023-11-08T14:32:03.487" v="1639" actId="2711"/>
          <ac:spMkLst>
            <pc:docMk/>
            <pc:sldMk cId="96060581" sldId="465"/>
            <ac:spMk id="156" creationId="{E7F18BFA-8B55-3D80-5EAA-D389EA54C487}"/>
          </ac:spMkLst>
        </pc:spChg>
        <pc:spChg chg="mod">
          <ac:chgData name="Andrea Berti" userId="f5c203e5-6cf3-4e78-92b9-74746ae28da7" providerId="ADAL" clId="{424B7CC2-54DA-AE49-99B0-86ECFF0505BB}" dt="2023-11-08T14:32:03.487" v="1639" actId="2711"/>
          <ac:spMkLst>
            <pc:docMk/>
            <pc:sldMk cId="96060581" sldId="465"/>
            <ac:spMk id="158" creationId="{B376B2DE-D969-6369-1C4D-A499183A5379}"/>
          </ac:spMkLst>
        </pc:spChg>
        <pc:spChg chg="mod">
          <ac:chgData name="Andrea Berti" userId="f5c203e5-6cf3-4e78-92b9-74746ae28da7" providerId="ADAL" clId="{424B7CC2-54DA-AE49-99B0-86ECFF0505BB}" dt="2023-11-08T14:32:03.487" v="1639" actId="2711"/>
          <ac:spMkLst>
            <pc:docMk/>
            <pc:sldMk cId="96060581" sldId="465"/>
            <ac:spMk id="159" creationId="{A2FCA603-BE0E-F04F-4446-499BDD76B488}"/>
          </ac:spMkLst>
        </pc:spChg>
        <pc:spChg chg="mod">
          <ac:chgData name="Andrea Berti" userId="f5c203e5-6cf3-4e78-92b9-74746ae28da7" providerId="ADAL" clId="{424B7CC2-54DA-AE49-99B0-86ECFF0505BB}" dt="2023-11-08T14:32:03.487" v="1639" actId="2711"/>
          <ac:spMkLst>
            <pc:docMk/>
            <pc:sldMk cId="96060581" sldId="465"/>
            <ac:spMk id="162" creationId="{4CA739F3-413B-9700-CDF7-FB39DA8C85A4}"/>
          </ac:spMkLst>
        </pc:spChg>
        <pc:spChg chg="mod">
          <ac:chgData name="Andrea Berti" userId="f5c203e5-6cf3-4e78-92b9-74746ae28da7" providerId="ADAL" clId="{424B7CC2-54DA-AE49-99B0-86ECFF0505BB}" dt="2023-11-08T14:32:03.487" v="1639" actId="2711"/>
          <ac:spMkLst>
            <pc:docMk/>
            <pc:sldMk cId="96060581" sldId="465"/>
            <ac:spMk id="163" creationId="{42779382-CA7C-E74E-D5B3-46F73332E4E4}"/>
          </ac:spMkLst>
        </pc:spChg>
        <pc:spChg chg="mod">
          <ac:chgData name="Andrea Berti" userId="f5c203e5-6cf3-4e78-92b9-74746ae28da7" providerId="ADAL" clId="{424B7CC2-54DA-AE49-99B0-86ECFF0505BB}" dt="2023-11-08T14:32:03.487" v="1639" actId="2711"/>
          <ac:spMkLst>
            <pc:docMk/>
            <pc:sldMk cId="96060581" sldId="465"/>
            <ac:spMk id="164" creationId="{50EA8A66-7FE0-B1FB-32E8-4CC11C2E057A}"/>
          </ac:spMkLst>
        </pc:spChg>
        <pc:spChg chg="mod">
          <ac:chgData name="Andrea Berti" userId="f5c203e5-6cf3-4e78-92b9-74746ae28da7" providerId="ADAL" clId="{424B7CC2-54DA-AE49-99B0-86ECFF0505BB}" dt="2023-11-08T14:32:03.487" v="1639" actId="2711"/>
          <ac:spMkLst>
            <pc:docMk/>
            <pc:sldMk cId="96060581" sldId="465"/>
            <ac:spMk id="165" creationId="{E7E1298A-559C-EA55-6286-9853206E53FE}"/>
          </ac:spMkLst>
        </pc:spChg>
        <pc:spChg chg="mod">
          <ac:chgData name="Andrea Berti" userId="f5c203e5-6cf3-4e78-92b9-74746ae28da7" providerId="ADAL" clId="{424B7CC2-54DA-AE49-99B0-86ECFF0505BB}" dt="2023-11-08T14:32:03.487" v="1639" actId="2711"/>
          <ac:spMkLst>
            <pc:docMk/>
            <pc:sldMk cId="96060581" sldId="465"/>
            <ac:spMk id="166" creationId="{D7B1C333-BD25-D3FE-F57D-ACD2E706771F}"/>
          </ac:spMkLst>
        </pc:spChg>
        <pc:spChg chg="mod">
          <ac:chgData name="Andrea Berti" userId="f5c203e5-6cf3-4e78-92b9-74746ae28da7" providerId="ADAL" clId="{424B7CC2-54DA-AE49-99B0-86ECFF0505BB}" dt="2023-11-08T14:32:03.487" v="1639" actId="2711"/>
          <ac:spMkLst>
            <pc:docMk/>
            <pc:sldMk cId="96060581" sldId="465"/>
            <ac:spMk id="167" creationId="{E60EA6B0-8D8D-FE97-BD96-A68A8111C723}"/>
          </ac:spMkLst>
        </pc:spChg>
        <pc:spChg chg="mod">
          <ac:chgData name="Andrea Berti" userId="f5c203e5-6cf3-4e78-92b9-74746ae28da7" providerId="ADAL" clId="{424B7CC2-54DA-AE49-99B0-86ECFF0505BB}" dt="2023-11-08T14:32:03.487" v="1639" actId="2711"/>
          <ac:spMkLst>
            <pc:docMk/>
            <pc:sldMk cId="96060581" sldId="465"/>
            <ac:spMk id="168" creationId="{3F5A7230-4213-06B7-3E26-652B1792B3D1}"/>
          </ac:spMkLst>
        </pc:spChg>
        <pc:spChg chg="mod">
          <ac:chgData name="Andrea Berti" userId="f5c203e5-6cf3-4e78-92b9-74746ae28da7" providerId="ADAL" clId="{424B7CC2-54DA-AE49-99B0-86ECFF0505BB}" dt="2023-11-08T14:32:03.487" v="1639" actId="2711"/>
          <ac:spMkLst>
            <pc:docMk/>
            <pc:sldMk cId="96060581" sldId="465"/>
            <ac:spMk id="169" creationId="{C4D53E46-C86C-82C7-BEC5-03D3C36C22C7}"/>
          </ac:spMkLst>
        </pc:spChg>
        <pc:spChg chg="mod">
          <ac:chgData name="Andrea Berti" userId="f5c203e5-6cf3-4e78-92b9-74746ae28da7" providerId="ADAL" clId="{424B7CC2-54DA-AE49-99B0-86ECFF0505BB}" dt="2023-11-08T14:32:03.487" v="1639" actId="2711"/>
          <ac:spMkLst>
            <pc:docMk/>
            <pc:sldMk cId="96060581" sldId="465"/>
            <ac:spMk id="170" creationId="{ACC147B8-7F70-13B9-86B8-91189B9E5CE8}"/>
          </ac:spMkLst>
        </pc:spChg>
        <pc:spChg chg="mod">
          <ac:chgData name="Andrea Berti" userId="f5c203e5-6cf3-4e78-92b9-74746ae28da7" providerId="ADAL" clId="{424B7CC2-54DA-AE49-99B0-86ECFF0505BB}" dt="2023-11-08T14:32:03.487" v="1639" actId="2711"/>
          <ac:spMkLst>
            <pc:docMk/>
            <pc:sldMk cId="96060581" sldId="465"/>
            <ac:spMk id="171" creationId="{CCAF79F9-E2F0-29F5-26CA-586CC939B1C2}"/>
          </ac:spMkLst>
        </pc:spChg>
        <pc:spChg chg="mod">
          <ac:chgData name="Andrea Berti" userId="f5c203e5-6cf3-4e78-92b9-74746ae28da7" providerId="ADAL" clId="{424B7CC2-54DA-AE49-99B0-86ECFF0505BB}" dt="2023-11-08T14:32:03.487" v="1639" actId="2711"/>
          <ac:spMkLst>
            <pc:docMk/>
            <pc:sldMk cId="96060581" sldId="465"/>
            <ac:spMk id="172" creationId="{953781C0-1BD7-0E5B-EA4F-53BDC3F034E9}"/>
          </ac:spMkLst>
        </pc:spChg>
        <pc:spChg chg="mod">
          <ac:chgData name="Andrea Berti" userId="f5c203e5-6cf3-4e78-92b9-74746ae28da7" providerId="ADAL" clId="{424B7CC2-54DA-AE49-99B0-86ECFF0505BB}" dt="2023-11-08T14:32:03.487" v="1639" actId="2711"/>
          <ac:spMkLst>
            <pc:docMk/>
            <pc:sldMk cId="96060581" sldId="465"/>
            <ac:spMk id="173" creationId="{C440EE04-29BC-75DD-53A3-AA03A6D1FB67}"/>
          </ac:spMkLst>
        </pc:spChg>
        <pc:spChg chg="mod">
          <ac:chgData name="Andrea Berti" userId="f5c203e5-6cf3-4e78-92b9-74746ae28da7" providerId="ADAL" clId="{424B7CC2-54DA-AE49-99B0-86ECFF0505BB}" dt="2023-11-08T14:32:03.487" v="1639" actId="2711"/>
          <ac:spMkLst>
            <pc:docMk/>
            <pc:sldMk cId="96060581" sldId="465"/>
            <ac:spMk id="174" creationId="{542DDD74-45BF-3AFE-856D-1BC8CD806820}"/>
          </ac:spMkLst>
        </pc:spChg>
        <pc:spChg chg="mod">
          <ac:chgData name="Andrea Berti" userId="f5c203e5-6cf3-4e78-92b9-74746ae28da7" providerId="ADAL" clId="{424B7CC2-54DA-AE49-99B0-86ECFF0505BB}" dt="2023-11-08T14:32:03.487" v="1639" actId="2711"/>
          <ac:spMkLst>
            <pc:docMk/>
            <pc:sldMk cId="96060581" sldId="465"/>
            <ac:spMk id="175" creationId="{7C5C8E17-20D9-A6B2-3FF9-CA6240039280}"/>
          </ac:spMkLst>
        </pc:spChg>
        <pc:spChg chg="mod">
          <ac:chgData name="Andrea Berti" userId="f5c203e5-6cf3-4e78-92b9-74746ae28da7" providerId="ADAL" clId="{424B7CC2-54DA-AE49-99B0-86ECFF0505BB}" dt="2023-11-08T14:32:03.487" v="1639" actId="2711"/>
          <ac:spMkLst>
            <pc:docMk/>
            <pc:sldMk cId="96060581" sldId="465"/>
            <ac:spMk id="176" creationId="{CBD79A87-D395-8D41-DD41-E8FB7A4CE761}"/>
          </ac:spMkLst>
        </pc:spChg>
        <pc:spChg chg="mod">
          <ac:chgData name="Andrea Berti" userId="f5c203e5-6cf3-4e78-92b9-74746ae28da7" providerId="ADAL" clId="{424B7CC2-54DA-AE49-99B0-86ECFF0505BB}" dt="2023-11-08T14:32:03.487" v="1639" actId="2711"/>
          <ac:spMkLst>
            <pc:docMk/>
            <pc:sldMk cId="96060581" sldId="465"/>
            <ac:spMk id="177" creationId="{E72F9A0F-CB43-8BB5-FFE9-F5F4BB821805}"/>
          </ac:spMkLst>
        </pc:spChg>
        <pc:spChg chg="mod">
          <ac:chgData name="Andrea Berti" userId="f5c203e5-6cf3-4e78-92b9-74746ae28da7" providerId="ADAL" clId="{424B7CC2-54DA-AE49-99B0-86ECFF0505BB}" dt="2023-11-08T14:32:03.487" v="1639" actId="2711"/>
          <ac:spMkLst>
            <pc:docMk/>
            <pc:sldMk cId="96060581" sldId="465"/>
            <ac:spMk id="178" creationId="{7B8DB104-2636-72E2-AEE3-111888B7D5DA}"/>
          </ac:spMkLst>
        </pc:spChg>
        <pc:spChg chg="mod">
          <ac:chgData name="Andrea Berti" userId="f5c203e5-6cf3-4e78-92b9-74746ae28da7" providerId="ADAL" clId="{424B7CC2-54DA-AE49-99B0-86ECFF0505BB}" dt="2023-11-08T14:32:03.487" v="1639" actId="2711"/>
          <ac:spMkLst>
            <pc:docMk/>
            <pc:sldMk cId="96060581" sldId="465"/>
            <ac:spMk id="179" creationId="{85FCEE64-FA0B-A544-265C-B1A7618BDF14}"/>
          </ac:spMkLst>
        </pc:spChg>
        <pc:spChg chg="mod">
          <ac:chgData name="Andrea Berti" userId="f5c203e5-6cf3-4e78-92b9-74746ae28da7" providerId="ADAL" clId="{424B7CC2-54DA-AE49-99B0-86ECFF0505BB}" dt="2023-11-08T14:32:03.487" v="1639" actId="2711"/>
          <ac:spMkLst>
            <pc:docMk/>
            <pc:sldMk cId="96060581" sldId="465"/>
            <ac:spMk id="180" creationId="{3B97F4BE-A24C-4A5D-D9EF-584B0414A396}"/>
          </ac:spMkLst>
        </pc:spChg>
        <pc:spChg chg="mod">
          <ac:chgData name="Andrea Berti" userId="f5c203e5-6cf3-4e78-92b9-74746ae28da7" providerId="ADAL" clId="{424B7CC2-54DA-AE49-99B0-86ECFF0505BB}" dt="2023-11-08T14:32:03.487" v="1639" actId="2711"/>
          <ac:spMkLst>
            <pc:docMk/>
            <pc:sldMk cId="96060581" sldId="465"/>
            <ac:spMk id="181" creationId="{D307CEB4-3277-60B1-8B82-0ED53FC6A842}"/>
          </ac:spMkLst>
        </pc:spChg>
        <pc:spChg chg="mod">
          <ac:chgData name="Andrea Berti" userId="f5c203e5-6cf3-4e78-92b9-74746ae28da7" providerId="ADAL" clId="{424B7CC2-54DA-AE49-99B0-86ECFF0505BB}" dt="2023-11-08T14:32:03.487" v="1639" actId="2711"/>
          <ac:spMkLst>
            <pc:docMk/>
            <pc:sldMk cId="96060581" sldId="465"/>
            <ac:spMk id="182" creationId="{3A09A9B6-5814-80AA-EEA5-D33949051BAF}"/>
          </ac:spMkLst>
        </pc:spChg>
        <pc:spChg chg="mod">
          <ac:chgData name="Andrea Berti" userId="f5c203e5-6cf3-4e78-92b9-74746ae28da7" providerId="ADAL" clId="{424B7CC2-54DA-AE49-99B0-86ECFF0505BB}" dt="2023-11-08T14:32:03.487" v="1639" actId="2711"/>
          <ac:spMkLst>
            <pc:docMk/>
            <pc:sldMk cId="96060581" sldId="465"/>
            <ac:spMk id="183" creationId="{98CDEEB7-3F43-4035-A875-5711EBCAEA60}"/>
          </ac:spMkLst>
        </pc:spChg>
        <pc:spChg chg="mod">
          <ac:chgData name="Andrea Berti" userId="f5c203e5-6cf3-4e78-92b9-74746ae28da7" providerId="ADAL" clId="{424B7CC2-54DA-AE49-99B0-86ECFF0505BB}" dt="2023-11-08T14:32:03.487" v="1639" actId="2711"/>
          <ac:spMkLst>
            <pc:docMk/>
            <pc:sldMk cId="96060581" sldId="465"/>
            <ac:spMk id="184" creationId="{47151D53-7A25-ED3F-A864-6DE350CF7E8A}"/>
          </ac:spMkLst>
        </pc:spChg>
        <pc:spChg chg="mod">
          <ac:chgData name="Andrea Berti" userId="f5c203e5-6cf3-4e78-92b9-74746ae28da7" providerId="ADAL" clId="{424B7CC2-54DA-AE49-99B0-86ECFF0505BB}" dt="2023-11-08T14:32:03.487" v="1639" actId="2711"/>
          <ac:spMkLst>
            <pc:docMk/>
            <pc:sldMk cId="96060581" sldId="465"/>
            <ac:spMk id="185" creationId="{54A66A8E-293B-0A79-16D0-99FD1E6FD257}"/>
          </ac:spMkLst>
        </pc:spChg>
        <pc:spChg chg="mod">
          <ac:chgData name="Andrea Berti" userId="f5c203e5-6cf3-4e78-92b9-74746ae28da7" providerId="ADAL" clId="{424B7CC2-54DA-AE49-99B0-86ECFF0505BB}" dt="2023-11-08T14:32:03.487" v="1639" actId="2711"/>
          <ac:spMkLst>
            <pc:docMk/>
            <pc:sldMk cId="96060581" sldId="465"/>
            <ac:spMk id="186" creationId="{14F27E35-1906-45B2-EEF5-E00D4D63E885}"/>
          </ac:spMkLst>
        </pc:spChg>
        <pc:spChg chg="mod">
          <ac:chgData name="Andrea Berti" userId="f5c203e5-6cf3-4e78-92b9-74746ae28da7" providerId="ADAL" clId="{424B7CC2-54DA-AE49-99B0-86ECFF0505BB}" dt="2023-11-08T14:32:03.487" v="1639" actId="2711"/>
          <ac:spMkLst>
            <pc:docMk/>
            <pc:sldMk cId="96060581" sldId="465"/>
            <ac:spMk id="187" creationId="{728D8C7F-A084-5DD0-5FA1-E32C929AFF2A}"/>
          </ac:spMkLst>
        </pc:spChg>
        <pc:spChg chg="mod">
          <ac:chgData name="Andrea Berti" userId="f5c203e5-6cf3-4e78-92b9-74746ae28da7" providerId="ADAL" clId="{424B7CC2-54DA-AE49-99B0-86ECFF0505BB}" dt="2023-11-08T14:32:03.487" v="1639" actId="2711"/>
          <ac:spMkLst>
            <pc:docMk/>
            <pc:sldMk cId="96060581" sldId="465"/>
            <ac:spMk id="188" creationId="{A7905D84-7C9C-FC25-1627-994B29FFE28D}"/>
          </ac:spMkLst>
        </pc:spChg>
        <pc:spChg chg="mod">
          <ac:chgData name="Andrea Berti" userId="f5c203e5-6cf3-4e78-92b9-74746ae28da7" providerId="ADAL" clId="{424B7CC2-54DA-AE49-99B0-86ECFF0505BB}" dt="2023-11-08T14:32:03.487" v="1639" actId="2711"/>
          <ac:spMkLst>
            <pc:docMk/>
            <pc:sldMk cId="96060581" sldId="465"/>
            <ac:spMk id="189" creationId="{E29697BA-8292-A6E8-14BB-ECA7F2EB6106}"/>
          </ac:spMkLst>
        </pc:spChg>
        <pc:spChg chg="mod">
          <ac:chgData name="Andrea Berti" userId="f5c203e5-6cf3-4e78-92b9-74746ae28da7" providerId="ADAL" clId="{424B7CC2-54DA-AE49-99B0-86ECFF0505BB}" dt="2023-11-08T14:32:03.487" v="1639" actId="2711"/>
          <ac:spMkLst>
            <pc:docMk/>
            <pc:sldMk cId="96060581" sldId="465"/>
            <ac:spMk id="190" creationId="{93A26FE2-BCFA-2F7B-49E4-70546CF931CB}"/>
          </ac:spMkLst>
        </pc:spChg>
        <pc:spChg chg="mod">
          <ac:chgData name="Andrea Berti" userId="f5c203e5-6cf3-4e78-92b9-74746ae28da7" providerId="ADAL" clId="{424B7CC2-54DA-AE49-99B0-86ECFF0505BB}" dt="2023-11-08T14:32:03.487" v="1639" actId="2711"/>
          <ac:spMkLst>
            <pc:docMk/>
            <pc:sldMk cId="96060581" sldId="465"/>
            <ac:spMk id="191" creationId="{48DED07E-CDAA-7114-653D-A4192F0BCB66}"/>
          </ac:spMkLst>
        </pc:spChg>
        <pc:spChg chg="mod">
          <ac:chgData name="Andrea Berti" userId="f5c203e5-6cf3-4e78-92b9-74746ae28da7" providerId="ADAL" clId="{424B7CC2-54DA-AE49-99B0-86ECFF0505BB}" dt="2023-11-08T14:32:03.487" v="1639" actId="2711"/>
          <ac:spMkLst>
            <pc:docMk/>
            <pc:sldMk cId="96060581" sldId="465"/>
            <ac:spMk id="193" creationId="{23046838-B148-9CD9-5344-FCA01224FE98}"/>
          </ac:spMkLst>
        </pc:spChg>
        <pc:spChg chg="mod">
          <ac:chgData name="Andrea Berti" userId="f5c203e5-6cf3-4e78-92b9-74746ae28da7" providerId="ADAL" clId="{424B7CC2-54DA-AE49-99B0-86ECFF0505BB}" dt="2023-11-08T14:32:03.487" v="1639" actId="2711"/>
          <ac:spMkLst>
            <pc:docMk/>
            <pc:sldMk cId="96060581" sldId="465"/>
            <ac:spMk id="195" creationId="{42148579-977A-EB21-AA4E-ACF6DB866114}"/>
          </ac:spMkLst>
        </pc:spChg>
        <pc:spChg chg="mod">
          <ac:chgData name="Andrea Berti" userId="f5c203e5-6cf3-4e78-92b9-74746ae28da7" providerId="ADAL" clId="{424B7CC2-54DA-AE49-99B0-86ECFF0505BB}" dt="2023-11-08T14:32:03.487" v="1639" actId="2711"/>
          <ac:spMkLst>
            <pc:docMk/>
            <pc:sldMk cId="96060581" sldId="465"/>
            <ac:spMk id="196" creationId="{3CF4C1EC-318A-F901-0DB3-EAC76627E11D}"/>
          </ac:spMkLst>
        </pc:spChg>
        <pc:spChg chg="mod">
          <ac:chgData name="Andrea Berti" userId="f5c203e5-6cf3-4e78-92b9-74746ae28da7" providerId="ADAL" clId="{424B7CC2-54DA-AE49-99B0-86ECFF0505BB}" dt="2023-11-08T14:32:03.487" v="1639" actId="2711"/>
          <ac:spMkLst>
            <pc:docMk/>
            <pc:sldMk cId="96060581" sldId="465"/>
            <ac:spMk id="199" creationId="{F5683035-855F-D75F-F84F-CBCD066A3E62}"/>
          </ac:spMkLst>
        </pc:spChg>
        <pc:spChg chg="mod">
          <ac:chgData name="Andrea Berti" userId="f5c203e5-6cf3-4e78-92b9-74746ae28da7" providerId="ADAL" clId="{424B7CC2-54DA-AE49-99B0-86ECFF0505BB}" dt="2023-11-08T14:32:03.487" v="1639" actId="2711"/>
          <ac:spMkLst>
            <pc:docMk/>
            <pc:sldMk cId="96060581" sldId="465"/>
            <ac:spMk id="200" creationId="{E75C4C1D-1CD0-6798-872B-D52A10EF2DD6}"/>
          </ac:spMkLst>
        </pc:spChg>
        <pc:spChg chg="mod">
          <ac:chgData name="Andrea Berti" userId="f5c203e5-6cf3-4e78-92b9-74746ae28da7" providerId="ADAL" clId="{424B7CC2-54DA-AE49-99B0-86ECFF0505BB}" dt="2023-11-08T14:32:03.487" v="1639" actId="2711"/>
          <ac:spMkLst>
            <pc:docMk/>
            <pc:sldMk cId="96060581" sldId="465"/>
            <ac:spMk id="201" creationId="{8F0C848D-F278-63E9-10D4-56DFEBC28289}"/>
          </ac:spMkLst>
        </pc:spChg>
        <pc:spChg chg="mod">
          <ac:chgData name="Andrea Berti" userId="f5c203e5-6cf3-4e78-92b9-74746ae28da7" providerId="ADAL" clId="{424B7CC2-54DA-AE49-99B0-86ECFF0505BB}" dt="2023-11-08T14:32:03.487" v="1639" actId="2711"/>
          <ac:spMkLst>
            <pc:docMk/>
            <pc:sldMk cId="96060581" sldId="465"/>
            <ac:spMk id="202" creationId="{454D5AFA-EC06-E053-5FE7-4835E3B7033C}"/>
          </ac:spMkLst>
        </pc:spChg>
        <pc:spChg chg="mod">
          <ac:chgData name="Andrea Berti" userId="f5c203e5-6cf3-4e78-92b9-74746ae28da7" providerId="ADAL" clId="{424B7CC2-54DA-AE49-99B0-86ECFF0505BB}" dt="2023-11-08T14:32:03.487" v="1639" actId="2711"/>
          <ac:spMkLst>
            <pc:docMk/>
            <pc:sldMk cId="96060581" sldId="465"/>
            <ac:spMk id="203" creationId="{F9546B03-B1AD-B7CC-13BA-E20809D3138E}"/>
          </ac:spMkLst>
        </pc:spChg>
        <pc:spChg chg="mod">
          <ac:chgData name="Andrea Berti" userId="f5c203e5-6cf3-4e78-92b9-74746ae28da7" providerId="ADAL" clId="{424B7CC2-54DA-AE49-99B0-86ECFF0505BB}" dt="2023-11-08T14:32:03.487" v="1639" actId="2711"/>
          <ac:spMkLst>
            <pc:docMk/>
            <pc:sldMk cId="96060581" sldId="465"/>
            <ac:spMk id="204" creationId="{86A17C21-37DF-C5EF-69A1-55B5FF6134E7}"/>
          </ac:spMkLst>
        </pc:spChg>
        <pc:spChg chg="mod">
          <ac:chgData name="Andrea Berti" userId="f5c203e5-6cf3-4e78-92b9-74746ae28da7" providerId="ADAL" clId="{424B7CC2-54DA-AE49-99B0-86ECFF0505BB}" dt="2023-11-08T14:32:03.487" v="1639" actId="2711"/>
          <ac:spMkLst>
            <pc:docMk/>
            <pc:sldMk cId="96060581" sldId="465"/>
            <ac:spMk id="205" creationId="{79258B96-245E-B2F3-9AA3-4237B257293A}"/>
          </ac:spMkLst>
        </pc:spChg>
        <pc:spChg chg="mod">
          <ac:chgData name="Andrea Berti" userId="f5c203e5-6cf3-4e78-92b9-74746ae28da7" providerId="ADAL" clId="{424B7CC2-54DA-AE49-99B0-86ECFF0505BB}" dt="2023-11-08T14:32:03.487" v="1639" actId="2711"/>
          <ac:spMkLst>
            <pc:docMk/>
            <pc:sldMk cId="96060581" sldId="465"/>
            <ac:spMk id="206" creationId="{8528F9C5-CFF9-80F3-2857-4B32DEA7D8C0}"/>
          </ac:spMkLst>
        </pc:spChg>
        <pc:spChg chg="mod">
          <ac:chgData name="Andrea Berti" userId="f5c203e5-6cf3-4e78-92b9-74746ae28da7" providerId="ADAL" clId="{424B7CC2-54DA-AE49-99B0-86ECFF0505BB}" dt="2023-11-08T14:32:03.487" v="1639" actId="2711"/>
          <ac:spMkLst>
            <pc:docMk/>
            <pc:sldMk cId="96060581" sldId="465"/>
            <ac:spMk id="207" creationId="{3698C342-F1DB-91DC-B245-7ABF5F4D5AB9}"/>
          </ac:spMkLst>
        </pc:spChg>
        <pc:spChg chg="mod">
          <ac:chgData name="Andrea Berti" userId="f5c203e5-6cf3-4e78-92b9-74746ae28da7" providerId="ADAL" clId="{424B7CC2-54DA-AE49-99B0-86ECFF0505BB}" dt="2023-11-08T14:32:03.487" v="1639" actId="2711"/>
          <ac:spMkLst>
            <pc:docMk/>
            <pc:sldMk cId="96060581" sldId="465"/>
            <ac:spMk id="208" creationId="{CAF85678-5A61-B9C0-C3A4-0099D9E46749}"/>
          </ac:spMkLst>
        </pc:spChg>
        <pc:spChg chg="mod">
          <ac:chgData name="Andrea Berti" userId="f5c203e5-6cf3-4e78-92b9-74746ae28da7" providerId="ADAL" clId="{424B7CC2-54DA-AE49-99B0-86ECFF0505BB}" dt="2023-11-08T14:32:03.487" v="1639" actId="2711"/>
          <ac:spMkLst>
            <pc:docMk/>
            <pc:sldMk cId="96060581" sldId="465"/>
            <ac:spMk id="209" creationId="{192A7562-F01E-983F-1C7E-EABD89FACBEB}"/>
          </ac:spMkLst>
        </pc:spChg>
        <pc:spChg chg="mod">
          <ac:chgData name="Andrea Berti" userId="f5c203e5-6cf3-4e78-92b9-74746ae28da7" providerId="ADAL" clId="{424B7CC2-54DA-AE49-99B0-86ECFF0505BB}" dt="2023-11-08T14:32:03.487" v="1639" actId="2711"/>
          <ac:spMkLst>
            <pc:docMk/>
            <pc:sldMk cId="96060581" sldId="465"/>
            <ac:spMk id="210" creationId="{45C4DEF6-CDBC-FC81-C5A2-C071AF50A64C}"/>
          </ac:spMkLst>
        </pc:spChg>
        <pc:spChg chg="mod">
          <ac:chgData name="Andrea Berti" userId="f5c203e5-6cf3-4e78-92b9-74746ae28da7" providerId="ADAL" clId="{424B7CC2-54DA-AE49-99B0-86ECFF0505BB}" dt="2023-11-08T14:32:03.487" v="1639" actId="2711"/>
          <ac:spMkLst>
            <pc:docMk/>
            <pc:sldMk cId="96060581" sldId="465"/>
            <ac:spMk id="211" creationId="{6AD0D514-2F74-9E11-8260-883AB84680FD}"/>
          </ac:spMkLst>
        </pc:spChg>
        <pc:spChg chg="mod">
          <ac:chgData name="Andrea Berti" userId="f5c203e5-6cf3-4e78-92b9-74746ae28da7" providerId="ADAL" clId="{424B7CC2-54DA-AE49-99B0-86ECFF0505BB}" dt="2023-11-08T14:32:03.487" v="1639" actId="2711"/>
          <ac:spMkLst>
            <pc:docMk/>
            <pc:sldMk cId="96060581" sldId="465"/>
            <ac:spMk id="212" creationId="{FE1B92D6-3AC3-6F9C-6A61-2BFF68CCF8B4}"/>
          </ac:spMkLst>
        </pc:spChg>
        <pc:spChg chg="mod">
          <ac:chgData name="Andrea Berti" userId="f5c203e5-6cf3-4e78-92b9-74746ae28da7" providerId="ADAL" clId="{424B7CC2-54DA-AE49-99B0-86ECFF0505BB}" dt="2023-11-08T14:32:03.487" v="1639" actId="2711"/>
          <ac:spMkLst>
            <pc:docMk/>
            <pc:sldMk cId="96060581" sldId="465"/>
            <ac:spMk id="213" creationId="{863816EA-21DF-997D-FD3F-DE0FBE44A2B8}"/>
          </ac:spMkLst>
        </pc:spChg>
        <pc:spChg chg="mod">
          <ac:chgData name="Andrea Berti" userId="f5c203e5-6cf3-4e78-92b9-74746ae28da7" providerId="ADAL" clId="{424B7CC2-54DA-AE49-99B0-86ECFF0505BB}" dt="2023-11-08T14:32:03.487" v="1639" actId="2711"/>
          <ac:spMkLst>
            <pc:docMk/>
            <pc:sldMk cId="96060581" sldId="465"/>
            <ac:spMk id="214" creationId="{882CE422-6FE7-C0B0-563B-7DE8D1B46126}"/>
          </ac:spMkLst>
        </pc:spChg>
        <pc:spChg chg="mod">
          <ac:chgData name="Andrea Berti" userId="f5c203e5-6cf3-4e78-92b9-74746ae28da7" providerId="ADAL" clId="{424B7CC2-54DA-AE49-99B0-86ECFF0505BB}" dt="2023-11-08T14:32:03.487" v="1639" actId="2711"/>
          <ac:spMkLst>
            <pc:docMk/>
            <pc:sldMk cId="96060581" sldId="465"/>
            <ac:spMk id="215" creationId="{BE0834F4-B51A-DFE7-541F-63381C25E14D}"/>
          </ac:spMkLst>
        </pc:spChg>
        <pc:spChg chg="mod">
          <ac:chgData name="Andrea Berti" userId="f5c203e5-6cf3-4e78-92b9-74746ae28da7" providerId="ADAL" clId="{424B7CC2-54DA-AE49-99B0-86ECFF0505BB}" dt="2023-11-08T14:32:03.487" v="1639" actId="2711"/>
          <ac:spMkLst>
            <pc:docMk/>
            <pc:sldMk cId="96060581" sldId="465"/>
            <ac:spMk id="216" creationId="{F4A4E90B-FBB7-E4D1-3C01-7B6D57E62D4A}"/>
          </ac:spMkLst>
        </pc:spChg>
        <pc:spChg chg="mod">
          <ac:chgData name="Andrea Berti" userId="f5c203e5-6cf3-4e78-92b9-74746ae28da7" providerId="ADAL" clId="{424B7CC2-54DA-AE49-99B0-86ECFF0505BB}" dt="2023-11-08T14:32:03.487" v="1639" actId="2711"/>
          <ac:spMkLst>
            <pc:docMk/>
            <pc:sldMk cId="96060581" sldId="465"/>
            <ac:spMk id="217" creationId="{342C0FC4-75D3-41CC-42A2-961BE3DD288A}"/>
          </ac:spMkLst>
        </pc:spChg>
        <pc:spChg chg="mod">
          <ac:chgData name="Andrea Berti" userId="f5c203e5-6cf3-4e78-92b9-74746ae28da7" providerId="ADAL" clId="{424B7CC2-54DA-AE49-99B0-86ECFF0505BB}" dt="2023-11-08T14:32:03.487" v="1639" actId="2711"/>
          <ac:spMkLst>
            <pc:docMk/>
            <pc:sldMk cId="96060581" sldId="465"/>
            <ac:spMk id="218" creationId="{7BB0CA62-09D5-434B-144F-CFC4EA9ADC57}"/>
          </ac:spMkLst>
        </pc:spChg>
        <pc:spChg chg="mod">
          <ac:chgData name="Andrea Berti" userId="f5c203e5-6cf3-4e78-92b9-74746ae28da7" providerId="ADAL" clId="{424B7CC2-54DA-AE49-99B0-86ECFF0505BB}" dt="2023-11-08T14:32:03.487" v="1639" actId="2711"/>
          <ac:spMkLst>
            <pc:docMk/>
            <pc:sldMk cId="96060581" sldId="465"/>
            <ac:spMk id="219" creationId="{7EE743BB-9FF8-F584-0C55-5EB9CC46FCAF}"/>
          </ac:spMkLst>
        </pc:spChg>
        <pc:spChg chg="mod">
          <ac:chgData name="Andrea Berti" userId="f5c203e5-6cf3-4e78-92b9-74746ae28da7" providerId="ADAL" clId="{424B7CC2-54DA-AE49-99B0-86ECFF0505BB}" dt="2023-11-08T14:32:03.487" v="1639" actId="2711"/>
          <ac:spMkLst>
            <pc:docMk/>
            <pc:sldMk cId="96060581" sldId="465"/>
            <ac:spMk id="220" creationId="{6D321D29-B9BA-7A4B-C701-5ED6DECF5415}"/>
          </ac:spMkLst>
        </pc:spChg>
        <pc:spChg chg="mod">
          <ac:chgData name="Andrea Berti" userId="f5c203e5-6cf3-4e78-92b9-74746ae28da7" providerId="ADAL" clId="{424B7CC2-54DA-AE49-99B0-86ECFF0505BB}" dt="2023-11-08T14:32:03.487" v="1639" actId="2711"/>
          <ac:spMkLst>
            <pc:docMk/>
            <pc:sldMk cId="96060581" sldId="465"/>
            <ac:spMk id="221" creationId="{438ED446-BCDE-9458-877B-0D09DFF1A9F1}"/>
          </ac:spMkLst>
        </pc:spChg>
        <pc:spChg chg="mod">
          <ac:chgData name="Andrea Berti" userId="f5c203e5-6cf3-4e78-92b9-74746ae28da7" providerId="ADAL" clId="{424B7CC2-54DA-AE49-99B0-86ECFF0505BB}" dt="2023-11-08T14:32:03.487" v="1639" actId="2711"/>
          <ac:spMkLst>
            <pc:docMk/>
            <pc:sldMk cId="96060581" sldId="465"/>
            <ac:spMk id="222" creationId="{AC5DE75F-D5FE-FB7C-D1C4-89F6DFCB52DD}"/>
          </ac:spMkLst>
        </pc:spChg>
        <pc:spChg chg="mod">
          <ac:chgData name="Andrea Berti" userId="f5c203e5-6cf3-4e78-92b9-74746ae28da7" providerId="ADAL" clId="{424B7CC2-54DA-AE49-99B0-86ECFF0505BB}" dt="2023-11-08T14:32:03.487" v="1639" actId="2711"/>
          <ac:spMkLst>
            <pc:docMk/>
            <pc:sldMk cId="96060581" sldId="465"/>
            <ac:spMk id="223" creationId="{A87C8D19-0901-5C36-229B-483157933AFB}"/>
          </ac:spMkLst>
        </pc:spChg>
        <pc:spChg chg="mod">
          <ac:chgData name="Andrea Berti" userId="f5c203e5-6cf3-4e78-92b9-74746ae28da7" providerId="ADAL" clId="{424B7CC2-54DA-AE49-99B0-86ECFF0505BB}" dt="2023-11-08T14:32:03.487" v="1639" actId="2711"/>
          <ac:spMkLst>
            <pc:docMk/>
            <pc:sldMk cId="96060581" sldId="465"/>
            <ac:spMk id="224" creationId="{B7A6FA95-96CE-C127-1F2B-CD38CA43AC6E}"/>
          </ac:spMkLst>
        </pc:spChg>
        <pc:spChg chg="mod">
          <ac:chgData name="Andrea Berti" userId="f5c203e5-6cf3-4e78-92b9-74746ae28da7" providerId="ADAL" clId="{424B7CC2-54DA-AE49-99B0-86ECFF0505BB}" dt="2023-11-08T14:32:03.487" v="1639" actId="2711"/>
          <ac:spMkLst>
            <pc:docMk/>
            <pc:sldMk cId="96060581" sldId="465"/>
            <ac:spMk id="225" creationId="{4AF2DAAC-65A2-810B-008B-7B9F782625D6}"/>
          </ac:spMkLst>
        </pc:spChg>
        <pc:spChg chg="mod">
          <ac:chgData name="Andrea Berti" userId="f5c203e5-6cf3-4e78-92b9-74746ae28da7" providerId="ADAL" clId="{424B7CC2-54DA-AE49-99B0-86ECFF0505BB}" dt="2023-11-08T14:32:03.487" v="1639" actId="2711"/>
          <ac:spMkLst>
            <pc:docMk/>
            <pc:sldMk cId="96060581" sldId="465"/>
            <ac:spMk id="226" creationId="{10FAC95E-886A-8603-A58A-633F5A87FE5C}"/>
          </ac:spMkLst>
        </pc:spChg>
        <pc:spChg chg="mod">
          <ac:chgData name="Andrea Berti" userId="f5c203e5-6cf3-4e78-92b9-74746ae28da7" providerId="ADAL" clId="{424B7CC2-54DA-AE49-99B0-86ECFF0505BB}" dt="2023-11-08T14:32:03.487" v="1639" actId="2711"/>
          <ac:spMkLst>
            <pc:docMk/>
            <pc:sldMk cId="96060581" sldId="465"/>
            <ac:spMk id="227" creationId="{F3CAC107-7E04-1D83-7E83-BE6BE25EA98C}"/>
          </ac:spMkLst>
        </pc:spChg>
        <pc:spChg chg="mod">
          <ac:chgData name="Andrea Berti" userId="f5c203e5-6cf3-4e78-92b9-74746ae28da7" providerId="ADAL" clId="{424B7CC2-54DA-AE49-99B0-86ECFF0505BB}" dt="2023-11-08T14:32:03.487" v="1639" actId="2711"/>
          <ac:spMkLst>
            <pc:docMk/>
            <pc:sldMk cId="96060581" sldId="465"/>
            <ac:spMk id="229" creationId="{EC0DCC7C-6048-5AA4-8840-22B9E7741271}"/>
          </ac:spMkLst>
        </pc:spChg>
        <pc:spChg chg="mod">
          <ac:chgData name="Andrea Berti" userId="f5c203e5-6cf3-4e78-92b9-74746ae28da7" providerId="ADAL" clId="{424B7CC2-54DA-AE49-99B0-86ECFF0505BB}" dt="2023-11-08T14:32:03.487" v="1639" actId="2711"/>
          <ac:spMkLst>
            <pc:docMk/>
            <pc:sldMk cId="96060581" sldId="465"/>
            <ac:spMk id="230" creationId="{F72E89A0-319A-6FA7-C715-6324A62EE7A7}"/>
          </ac:spMkLst>
        </pc:spChg>
        <pc:spChg chg="mod">
          <ac:chgData name="Andrea Berti" userId="f5c203e5-6cf3-4e78-92b9-74746ae28da7" providerId="ADAL" clId="{424B7CC2-54DA-AE49-99B0-86ECFF0505BB}" dt="2023-11-08T14:32:03.487" v="1639" actId="2711"/>
          <ac:spMkLst>
            <pc:docMk/>
            <pc:sldMk cId="96060581" sldId="465"/>
            <ac:spMk id="231" creationId="{F6687147-2A66-B526-39AC-06B179CB4A5E}"/>
          </ac:spMkLst>
        </pc:spChg>
        <pc:spChg chg="mod">
          <ac:chgData name="Andrea Berti" userId="f5c203e5-6cf3-4e78-92b9-74746ae28da7" providerId="ADAL" clId="{424B7CC2-54DA-AE49-99B0-86ECFF0505BB}" dt="2023-11-08T14:32:03.487" v="1639" actId="2711"/>
          <ac:spMkLst>
            <pc:docMk/>
            <pc:sldMk cId="96060581" sldId="465"/>
            <ac:spMk id="232" creationId="{022A0952-01A8-4410-23DE-EAC6B0960913}"/>
          </ac:spMkLst>
        </pc:spChg>
        <pc:spChg chg="mod">
          <ac:chgData name="Andrea Berti" userId="f5c203e5-6cf3-4e78-92b9-74746ae28da7" providerId="ADAL" clId="{424B7CC2-54DA-AE49-99B0-86ECFF0505BB}" dt="2023-11-08T14:32:03.487" v="1639" actId="2711"/>
          <ac:spMkLst>
            <pc:docMk/>
            <pc:sldMk cId="96060581" sldId="465"/>
            <ac:spMk id="233" creationId="{C515927B-01AC-CD92-9EC3-301BB63FB8FA}"/>
          </ac:spMkLst>
        </pc:spChg>
        <pc:spChg chg="mod">
          <ac:chgData name="Andrea Berti" userId="f5c203e5-6cf3-4e78-92b9-74746ae28da7" providerId="ADAL" clId="{424B7CC2-54DA-AE49-99B0-86ECFF0505BB}" dt="2023-11-08T14:32:03.487" v="1639" actId="2711"/>
          <ac:spMkLst>
            <pc:docMk/>
            <pc:sldMk cId="96060581" sldId="465"/>
            <ac:spMk id="234" creationId="{6C691BF8-6816-D917-8E20-3A16D5B3D397}"/>
          </ac:spMkLst>
        </pc:spChg>
        <pc:spChg chg="mod">
          <ac:chgData name="Andrea Berti" userId="f5c203e5-6cf3-4e78-92b9-74746ae28da7" providerId="ADAL" clId="{424B7CC2-54DA-AE49-99B0-86ECFF0505BB}" dt="2023-11-08T14:32:03.487" v="1639" actId="2711"/>
          <ac:spMkLst>
            <pc:docMk/>
            <pc:sldMk cId="96060581" sldId="465"/>
            <ac:spMk id="235" creationId="{36C9BA6B-3AEE-520A-7B92-E52ACABD9FC0}"/>
          </ac:spMkLst>
        </pc:spChg>
        <pc:spChg chg="mod">
          <ac:chgData name="Andrea Berti" userId="f5c203e5-6cf3-4e78-92b9-74746ae28da7" providerId="ADAL" clId="{424B7CC2-54DA-AE49-99B0-86ECFF0505BB}" dt="2023-11-08T14:32:03.487" v="1639" actId="2711"/>
          <ac:spMkLst>
            <pc:docMk/>
            <pc:sldMk cId="96060581" sldId="465"/>
            <ac:spMk id="236" creationId="{240399D2-5DED-C25A-FFEA-738B4A94621C}"/>
          </ac:spMkLst>
        </pc:spChg>
        <pc:spChg chg="mod">
          <ac:chgData name="Andrea Berti" userId="f5c203e5-6cf3-4e78-92b9-74746ae28da7" providerId="ADAL" clId="{424B7CC2-54DA-AE49-99B0-86ECFF0505BB}" dt="2023-11-08T14:32:03.487" v="1639" actId="2711"/>
          <ac:spMkLst>
            <pc:docMk/>
            <pc:sldMk cId="96060581" sldId="465"/>
            <ac:spMk id="237" creationId="{2BA48909-0686-E0FD-E875-84B19DBA99A0}"/>
          </ac:spMkLst>
        </pc:spChg>
        <pc:spChg chg="mod">
          <ac:chgData name="Andrea Berti" userId="f5c203e5-6cf3-4e78-92b9-74746ae28da7" providerId="ADAL" clId="{424B7CC2-54DA-AE49-99B0-86ECFF0505BB}" dt="2023-11-08T14:32:03.487" v="1639" actId="2711"/>
          <ac:spMkLst>
            <pc:docMk/>
            <pc:sldMk cId="96060581" sldId="465"/>
            <ac:spMk id="238" creationId="{96E023F4-0EAA-C17A-B8D3-8839CECEDF06}"/>
          </ac:spMkLst>
        </pc:spChg>
        <pc:spChg chg="mod">
          <ac:chgData name="Andrea Berti" userId="f5c203e5-6cf3-4e78-92b9-74746ae28da7" providerId="ADAL" clId="{424B7CC2-54DA-AE49-99B0-86ECFF0505BB}" dt="2023-11-08T14:32:03.487" v="1639" actId="2711"/>
          <ac:spMkLst>
            <pc:docMk/>
            <pc:sldMk cId="96060581" sldId="465"/>
            <ac:spMk id="239" creationId="{8DC658D5-8EC0-C6AB-39AC-BFD6116F94C5}"/>
          </ac:spMkLst>
        </pc:spChg>
        <pc:spChg chg="mod">
          <ac:chgData name="Andrea Berti" userId="f5c203e5-6cf3-4e78-92b9-74746ae28da7" providerId="ADAL" clId="{424B7CC2-54DA-AE49-99B0-86ECFF0505BB}" dt="2023-11-08T14:32:03.487" v="1639" actId="2711"/>
          <ac:spMkLst>
            <pc:docMk/>
            <pc:sldMk cId="96060581" sldId="465"/>
            <ac:spMk id="240" creationId="{6986547F-12E7-E375-2236-3BEF3C4744A7}"/>
          </ac:spMkLst>
        </pc:spChg>
        <pc:spChg chg="mod">
          <ac:chgData name="Andrea Berti" userId="f5c203e5-6cf3-4e78-92b9-74746ae28da7" providerId="ADAL" clId="{424B7CC2-54DA-AE49-99B0-86ECFF0505BB}" dt="2023-11-08T14:32:03.487" v="1639" actId="2711"/>
          <ac:spMkLst>
            <pc:docMk/>
            <pc:sldMk cId="96060581" sldId="465"/>
            <ac:spMk id="241" creationId="{090BC398-E81E-9D53-B193-6C6D852F4888}"/>
          </ac:spMkLst>
        </pc:spChg>
        <pc:spChg chg="mod">
          <ac:chgData name="Andrea Berti" userId="f5c203e5-6cf3-4e78-92b9-74746ae28da7" providerId="ADAL" clId="{424B7CC2-54DA-AE49-99B0-86ECFF0505BB}" dt="2023-11-08T14:32:03.487" v="1639" actId="2711"/>
          <ac:spMkLst>
            <pc:docMk/>
            <pc:sldMk cId="96060581" sldId="465"/>
            <ac:spMk id="242" creationId="{BC1C2E5F-3B9C-40D4-7743-5F1A322C785B}"/>
          </ac:spMkLst>
        </pc:spChg>
        <pc:spChg chg="mod">
          <ac:chgData name="Andrea Berti" userId="f5c203e5-6cf3-4e78-92b9-74746ae28da7" providerId="ADAL" clId="{424B7CC2-54DA-AE49-99B0-86ECFF0505BB}" dt="2023-11-08T14:32:03.487" v="1639" actId="2711"/>
          <ac:spMkLst>
            <pc:docMk/>
            <pc:sldMk cId="96060581" sldId="465"/>
            <ac:spMk id="243" creationId="{78C9FDE9-6A89-A755-1BF5-574FC2C100A3}"/>
          </ac:spMkLst>
        </pc:spChg>
        <pc:spChg chg="mod">
          <ac:chgData name="Andrea Berti" userId="f5c203e5-6cf3-4e78-92b9-74746ae28da7" providerId="ADAL" clId="{424B7CC2-54DA-AE49-99B0-86ECFF0505BB}" dt="2023-11-08T14:32:03.487" v="1639" actId="2711"/>
          <ac:spMkLst>
            <pc:docMk/>
            <pc:sldMk cId="96060581" sldId="465"/>
            <ac:spMk id="244" creationId="{9076AC64-6DCC-967D-E448-0C3116AB038E}"/>
          </ac:spMkLst>
        </pc:spChg>
        <pc:spChg chg="mod">
          <ac:chgData name="Andrea Berti" userId="f5c203e5-6cf3-4e78-92b9-74746ae28da7" providerId="ADAL" clId="{424B7CC2-54DA-AE49-99B0-86ECFF0505BB}" dt="2023-11-08T14:32:03.487" v="1639" actId="2711"/>
          <ac:spMkLst>
            <pc:docMk/>
            <pc:sldMk cId="96060581" sldId="465"/>
            <ac:spMk id="245" creationId="{41DE7101-0596-C9C2-4597-4A932CD4AAB2}"/>
          </ac:spMkLst>
        </pc:spChg>
        <pc:spChg chg="mod">
          <ac:chgData name="Andrea Berti" userId="f5c203e5-6cf3-4e78-92b9-74746ae28da7" providerId="ADAL" clId="{424B7CC2-54DA-AE49-99B0-86ECFF0505BB}" dt="2023-11-08T14:32:03.487" v="1639" actId="2711"/>
          <ac:spMkLst>
            <pc:docMk/>
            <pc:sldMk cId="96060581" sldId="465"/>
            <ac:spMk id="246" creationId="{FA3FCFE4-FF54-6F86-B196-2CF438EFBA24}"/>
          </ac:spMkLst>
        </pc:spChg>
        <pc:spChg chg="mod">
          <ac:chgData name="Andrea Berti" userId="f5c203e5-6cf3-4e78-92b9-74746ae28da7" providerId="ADAL" clId="{424B7CC2-54DA-AE49-99B0-86ECFF0505BB}" dt="2023-11-08T14:31:03.993" v="1613" actId="2711"/>
          <ac:spMkLst>
            <pc:docMk/>
            <pc:sldMk cId="96060581" sldId="465"/>
            <ac:spMk id="248" creationId="{322BF387-B15F-ACCF-C7F3-17793EABB46F}"/>
          </ac:spMkLst>
        </pc:spChg>
        <pc:spChg chg="mod">
          <ac:chgData name="Andrea Berti" userId="f5c203e5-6cf3-4e78-92b9-74746ae28da7" providerId="ADAL" clId="{424B7CC2-54DA-AE49-99B0-86ECFF0505BB}" dt="2023-11-08T14:31:03.993" v="1613" actId="2711"/>
          <ac:spMkLst>
            <pc:docMk/>
            <pc:sldMk cId="96060581" sldId="465"/>
            <ac:spMk id="250" creationId="{F2354AD6-70EB-B552-D672-31B24F8DC433}"/>
          </ac:spMkLst>
        </pc:spChg>
        <pc:spChg chg="mod">
          <ac:chgData name="Andrea Berti" userId="f5c203e5-6cf3-4e78-92b9-74746ae28da7" providerId="ADAL" clId="{424B7CC2-54DA-AE49-99B0-86ECFF0505BB}" dt="2023-11-08T14:31:03.993" v="1613" actId="2711"/>
          <ac:spMkLst>
            <pc:docMk/>
            <pc:sldMk cId="96060581" sldId="465"/>
            <ac:spMk id="251" creationId="{FF057A30-BD25-845B-22D4-189372BCB024}"/>
          </ac:spMkLst>
        </pc:spChg>
      </pc:sldChg>
      <pc:sldChg chg="modSp add mod">
        <pc:chgData name="Andrea Berti" userId="f5c203e5-6cf3-4e78-92b9-74746ae28da7" providerId="ADAL" clId="{424B7CC2-54DA-AE49-99B0-86ECFF0505BB}" dt="2023-11-16T11:45:10.670" v="13651" actId="27636"/>
        <pc:sldMkLst>
          <pc:docMk/>
          <pc:sldMk cId="1956293085" sldId="466"/>
        </pc:sldMkLst>
        <pc:spChg chg="mod">
          <ac:chgData name="Andrea Berti" userId="f5c203e5-6cf3-4e78-92b9-74746ae28da7" providerId="ADAL" clId="{424B7CC2-54DA-AE49-99B0-86ECFF0505BB}" dt="2023-11-16T11:45:10.670" v="13651" actId="27636"/>
          <ac:spMkLst>
            <pc:docMk/>
            <pc:sldMk cId="1956293085" sldId="466"/>
            <ac:spMk id="2" creationId="{CF255003-FE8C-AD25-1885-4BDACE69CF4C}"/>
          </ac:spMkLst>
        </pc:spChg>
      </pc:sldChg>
      <pc:sldChg chg="modSp add del mod">
        <pc:chgData name="Andrea Berti" userId="f5c203e5-6cf3-4e78-92b9-74746ae28da7" providerId="ADAL" clId="{424B7CC2-54DA-AE49-99B0-86ECFF0505BB}" dt="2023-11-13T11:41:01.936" v="3382" actId="2696"/>
        <pc:sldMkLst>
          <pc:docMk/>
          <pc:sldMk cId="1292914968" sldId="467"/>
        </pc:sldMkLst>
        <pc:spChg chg="mod">
          <ac:chgData name="Andrea Berti" userId="f5c203e5-6cf3-4e78-92b9-74746ae28da7" providerId="ADAL" clId="{424B7CC2-54DA-AE49-99B0-86ECFF0505BB}" dt="2023-11-08T14:32:17.978" v="1640" actId="2711"/>
          <ac:spMkLst>
            <pc:docMk/>
            <pc:sldMk cId="1292914968" sldId="467"/>
            <ac:spMk id="5" creationId="{A1DC56E3-2FA5-AE96-A549-DDA37783CB1E}"/>
          </ac:spMkLst>
        </pc:spChg>
        <pc:spChg chg="mod">
          <ac:chgData name="Andrea Berti" userId="f5c203e5-6cf3-4e78-92b9-74746ae28da7" providerId="ADAL" clId="{424B7CC2-54DA-AE49-99B0-86ECFF0505BB}" dt="2023-11-08T14:32:17.978" v="1640" actId="2711"/>
          <ac:spMkLst>
            <pc:docMk/>
            <pc:sldMk cId="1292914968" sldId="467"/>
            <ac:spMk id="6" creationId="{D32B191B-31A4-A3A1-4350-4097B29B0161}"/>
          </ac:spMkLst>
        </pc:spChg>
        <pc:spChg chg="mod">
          <ac:chgData name="Andrea Berti" userId="f5c203e5-6cf3-4e78-92b9-74746ae28da7" providerId="ADAL" clId="{424B7CC2-54DA-AE49-99B0-86ECFF0505BB}" dt="2023-11-08T14:32:17.978" v="1640" actId="2711"/>
          <ac:spMkLst>
            <pc:docMk/>
            <pc:sldMk cId="1292914968" sldId="467"/>
            <ac:spMk id="8" creationId="{C20D950B-C33F-9D6F-AA90-664B14CD7688}"/>
          </ac:spMkLst>
        </pc:spChg>
        <pc:spChg chg="mod">
          <ac:chgData name="Andrea Berti" userId="f5c203e5-6cf3-4e78-92b9-74746ae28da7" providerId="ADAL" clId="{424B7CC2-54DA-AE49-99B0-86ECFF0505BB}" dt="2023-11-08T14:32:17.978" v="1640" actId="2711"/>
          <ac:spMkLst>
            <pc:docMk/>
            <pc:sldMk cId="1292914968" sldId="467"/>
            <ac:spMk id="10" creationId="{D5C904F4-517E-DCA8-FF5D-456DA8F23EA4}"/>
          </ac:spMkLst>
        </pc:spChg>
        <pc:spChg chg="mod">
          <ac:chgData name="Andrea Berti" userId="f5c203e5-6cf3-4e78-92b9-74746ae28da7" providerId="ADAL" clId="{424B7CC2-54DA-AE49-99B0-86ECFF0505BB}" dt="2023-11-08T14:32:17.978" v="1640" actId="2711"/>
          <ac:spMkLst>
            <pc:docMk/>
            <pc:sldMk cId="1292914968" sldId="467"/>
            <ac:spMk id="11" creationId="{80921E40-538E-F086-AC29-D3F206BE6A3A}"/>
          </ac:spMkLst>
        </pc:spChg>
        <pc:spChg chg="mod">
          <ac:chgData name="Andrea Berti" userId="f5c203e5-6cf3-4e78-92b9-74746ae28da7" providerId="ADAL" clId="{424B7CC2-54DA-AE49-99B0-86ECFF0505BB}" dt="2023-11-08T14:32:17.978" v="1640" actId="2711"/>
          <ac:spMkLst>
            <pc:docMk/>
            <pc:sldMk cId="1292914968" sldId="467"/>
            <ac:spMk id="13" creationId="{CF9E3648-6E37-9BA4-4006-EDDCF9508BA5}"/>
          </ac:spMkLst>
        </pc:spChg>
        <pc:spChg chg="mod">
          <ac:chgData name="Andrea Berti" userId="f5c203e5-6cf3-4e78-92b9-74746ae28da7" providerId="ADAL" clId="{424B7CC2-54DA-AE49-99B0-86ECFF0505BB}" dt="2023-11-08T14:32:17.978" v="1640" actId="2711"/>
          <ac:spMkLst>
            <pc:docMk/>
            <pc:sldMk cId="1292914968" sldId="467"/>
            <ac:spMk id="14" creationId="{C0E3D81F-5A72-00AB-5CE6-C3CE3C14433E}"/>
          </ac:spMkLst>
        </pc:spChg>
        <pc:spChg chg="mod">
          <ac:chgData name="Andrea Berti" userId="f5c203e5-6cf3-4e78-92b9-74746ae28da7" providerId="ADAL" clId="{424B7CC2-54DA-AE49-99B0-86ECFF0505BB}" dt="2023-11-08T14:32:17.978" v="1640" actId="2711"/>
          <ac:spMkLst>
            <pc:docMk/>
            <pc:sldMk cId="1292914968" sldId="467"/>
            <ac:spMk id="15" creationId="{EB9F5F8D-6E99-E779-E3A2-E942E07291CA}"/>
          </ac:spMkLst>
        </pc:spChg>
        <pc:spChg chg="mod">
          <ac:chgData name="Andrea Berti" userId="f5c203e5-6cf3-4e78-92b9-74746ae28da7" providerId="ADAL" clId="{424B7CC2-54DA-AE49-99B0-86ECFF0505BB}" dt="2023-11-08T14:32:17.978" v="1640" actId="2711"/>
          <ac:spMkLst>
            <pc:docMk/>
            <pc:sldMk cId="1292914968" sldId="467"/>
            <ac:spMk id="16" creationId="{04895804-5DC3-D86B-C457-021EC7AA992C}"/>
          </ac:spMkLst>
        </pc:spChg>
        <pc:spChg chg="mod">
          <ac:chgData name="Andrea Berti" userId="f5c203e5-6cf3-4e78-92b9-74746ae28da7" providerId="ADAL" clId="{424B7CC2-54DA-AE49-99B0-86ECFF0505BB}" dt="2023-11-08T14:32:17.978" v="1640" actId="2711"/>
          <ac:spMkLst>
            <pc:docMk/>
            <pc:sldMk cId="1292914968" sldId="467"/>
            <ac:spMk id="17" creationId="{1A303123-E883-E335-5DAB-3F89238C4292}"/>
          </ac:spMkLst>
        </pc:spChg>
        <pc:spChg chg="mod">
          <ac:chgData name="Andrea Berti" userId="f5c203e5-6cf3-4e78-92b9-74746ae28da7" providerId="ADAL" clId="{424B7CC2-54DA-AE49-99B0-86ECFF0505BB}" dt="2023-11-08T14:32:17.978" v="1640" actId="2711"/>
          <ac:spMkLst>
            <pc:docMk/>
            <pc:sldMk cId="1292914968" sldId="467"/>
            <ac:spMk id="18" creationId="{B2430206-55EB-AB37-0B87-75345C14B067}"/>
          </ac:spMkLst>
        </pc:spChg>
        <pc:spChg chg="mod">
          <ac:chgData name="Andrea Berti" userId="f5c203e5-6cf3-4e78-92b9-74746ae28da7" providerId="ADAL" clId="{424B7CC2-54DA-AE49-99B0-86ECFF0505BB}" dt="2023-11-08T14:32:17.978" v="1640" actId="2711"/>
          <ac:spMkLst>
            <pc:docMk/>
            <pc:sldMk cId="1292914968" sldId="467"/>
            <ac:spMk id="19" creationId="{DD41C569-F690-6CC6-3963-8A0087B706DA}"/>
          </ac:spMkLst>
        </pc:spChg>
        <pc:spChg chg="mod">
          <ac:chgData name="Andrea Berti" userId="f5c203e5-6cf3-4e78-92b9-74746ae28da7" providerId="ADAL" clId="{424B7CC2-54DA-AE49-99B0-86ECFF0505BB}" dt="2023-11-08T14:32:17.978" v="1640" actId="2711"/>
          <ac:spMkLst>
            <pc:docMk/>
            <pc:sldMk cId="1292914968" sldId="467"/>
            <ac:spMk id="46" creationId="{FA5A1A3F-EF25-D931-7129-7933E5B4F0C9}"/>
          </ac:spMkLst>
        </pc:spChg>
      </pc:sldChg>
      <pc:sldChg chg="addSp delSp modSp add mod modNotesTx">
        <pc:chgData name="Andrea Berti" userId="f5c203e5-6cf3-4e78-92b9-74746ae28da7" providerId="ADAL" clId="{424B7CC2-54DA-AE49-99B0-86ECFF0505BB}" dt="2023-11-14T15:08:14.809" v="9773" actId="20577"/>
        <pc:sldMkLst>
          <pc:docMk/>
          <pc:sldMk cId="2610006612" sldId="474"/>
        </pc:sldMkLst>
        <pc:spChg chg="add mod">
          <ac:chgData name="Andrea Berti" userId="f5c203e5-6cf3-4e78-92b9-74746ae28da7" providerId="ADAL" clId="{424B7CC2-54DA-AE49-99B0-86ECFF0505BB}" dt="2023-11-13T15:20:35.830" v="4625"/>
          <ac:spMkLst>
            <pc:docMk/>
            <pc:sldMk cId="2610006612" sldId="474"/>
            <ac:spMk id="2" creationId="{3B838208-0C13-7975-86D0-D295B918D383}"/>
          </ac:spMkLst>
        </pc:spChg>
        <pc:spChg chg="mod">
          <ac:chgData name="Andrea Berti" userId="f5c203e5-6cf3-4e78-92b9-74746ae28da7" providerId="ADAL" clId="{424B7CC2-54DA-AE49-99B0-86ECFF0505BB}" dt="2023-11-13T14:13:40.123" v="3783" actId="20577"/>
          <ac:spMkLst>
            <pc:docMk/>
            <pc:sldMk cId="2610006612" sldId="474"/>
            <ac:spMk id="3" creationId="{04939D99-EEBB-02DB-9E44-73270FA72E8E}"/>
          </ac:spMkLst>
        </pc:spChg>
        <pc:spChg chg="mod">
          <ac:chgData name="Andrea Berti" userId="f5c203e5-6cf3-4e78-92b9-74746ae28da7" providerId="ADAL" clId="{424B7CC2-54DA-AE49-99B0-86ECFF0505BB}" dt="2023-11-13T14:11:41.504" v="3755"/>
          <ac:spMkLst>
            <pc:docMk/>
            <pc:sldMk cId="2610006612" sldId="474"/>
            <ac:spMk id="4" creationId="{BC041767-D359-86B2-097E-922361EFE1BC}"/>
          </ac:spMkLst>
        </pc:spChg>
        <pc:spChg chg="mod">
          <ac:chgData name="Andrea Berti" userId="f5c203e5-6cf3-4e78-92b9-74746ae28da7" providerId="ADAL" clId="{424B7CC2-54DA-AE49-99B0-86ECFF0505BB}" dt="2023-11-14T14:57:43.873" v="9044" actId="6549"/>
          <ac:spMkLst>
            <pc:docMk/>
            <pc:sldMk cId="2610006612" sldId="474"/>
            <ac:spMk id="6" creationId="{1D2FA45A-34DF-70BB-B391-9CDC0D71C0A7}"/>
          </ac:spMkLst>
        </pc:spChg>
        <pc:spChg chg="mod">
          <ac:chgData name="Andrea Berti" userId="f5c203e5-6cf3-4e78-92b9-74746ae28da7" providerId="ADAL" clId="{424B7CC2-54DA-AE49-99B0-86ECFF0505BB}" dt="2023-11-13T14:11:41.504" v="3755"/>
          <ac:spMkLst>
            <pc:docMk/>
            <pc:sldMk cId="2610006612" sldId="474"/>
            <ac:spMk id="10" creationId="{7994D1AB-547B-57A8-3FE6-E1A6F730914B}"/>
          </ac:spMkLst>
        </pc:spChg>
        <pc:spChg chg="del mod">
          <ac:chgData name="Andrea Berti" userId="f5c203e5-6cf3-4e78-92b9-74746ae28da7" providerId="ADAL" clId="{424B7CC2-54DA-AE49-99B0-86ECFF0505BB}" dt="2023-11-13T14:13:12.495" v="3770" actId="478"/>
          <ac:spMkLst>
            <pc:docMk/>
            <pc:sldMk cId="2610006612" sldId="474"/>
            <ac:spMk id="12" creationId="{21581551-83E1-4E0A-2067-D3089B9A115C}"/>
          </ac:spMkLst>
        </pc:spChg>
        <pc:spChg chg="del mod">
          <ac:chgData name="Andrea Berti" userId="f5c203e5-6cf3-4e78-92b9-74746ae28da7" providerId="ADAL" clId="{424B7CC2-54DA-AE49-99B0-86ECFF0505BB}" dt="2023-11-13T14:13:12.495" v="3770" actId="478"/>
          <ac:spMkLst>
            <pc:docMk/>
            <pc:sldMk cId="2610006612" sldId="474"/>
            <ac:spMk id="13" creationId="{B09562F9-4ECB-44F2-56E6-05BE835AF8E9}"/>
          </ac:spMkLst>
        </pc:spChg>
        <pc:spChg chg="del mod">
          <ac:chgData name="Andrea Berti" userId="f5c203e5-6cf3-4e78-92b9-74746ae28da7" providerId="ADAL" clId="{424B7CC2-54DA-AE49-99B0-86ECFF0505BB}" dt="2023-11-13T14:13:15.440" v="3771" actId="478"/>
          <ac:spMkLst>
            <pc:docMk/>
            <pc:sldMk cId="2610006612" sldId="474"/>
            <ac:spMk id="14" creationId="{BD988ED3-7441-D83C-A013-355A61CE8E87}"/>
          </ac:spMkLst>
        </pc:spChg>
        <pc:spChg chg="del mod">
          <ac:chgData name="Andrea Berti" userId="f5c203e5-6cf3-4e78-92b9-74746ae28da7" providerId="ADAL" clId="{424B7CC2-54DA-AE49-99B0-86ECFF0505BB}" dt="2023-11-13T14:13:15.440" v="3771" actId="478"/>
          <ac:spMkLst>
            <pc:docMk/>
            <pc:sldMk cId="2610006612" sldId="474"/>
            <ac:spMk id="15" creationId="{F74C4AA9-7771-CC0F-5BD8-0D649ED01CA3}"/>
          </ac:spMkLst>
        </pc:spChg>
        <pc:spChg chg="del mod">
          <ac:chgData name="Andrea Berti" userId="f5c203e5-6cf3-4e78-92b9-74746ae28da7" providerId="ADAL" clId="{424B7CC2-54DA-AE49-99B0-86ECFF0505BB}" dt="2023-11-13T14:13:15.440" v="3771" actId="478"/>
          <ac:spMkLst>
            <pc:docMk/>
            <pc:sldMk cId="2610006612" sldId="474"/>
            <ac:spMk id="16" creationId="{119CFF96-FCE3-EE5C-00C0-23C957759C49}"/>
          </ac:spMkLst>
        </pc:spChg>
        <pc:spChg chg="del mod">
          <ac:chgData name="Andrea Berti" userId="f5c203e5-6cf3-4e78-92b9-74746ae28da7" providerId="ADAL" clId="{424B7CC2-54DA-AE49-99B0-86ECFF0505BB}" dt="2023-11-13T14:13:15.440" v="3771" actId="478"/>
          <ac:spMkLst>
            <pc:docMk/>
            <pc:sldMk cId="2610006612" sldId="474"/>
            <ac:spMk id="17" creationId="{F11D6771-2247-05A5-3689-6048680A76A4}"/>
          </ac:spMkLst>
        </pc:spChg>
        <pc:spChg chg="add mod">
          <ac:chgData name="Andrea Berti" userId="f5c203e5-6cf3-4e78-92b9-74746ae28da7" providerId="ADAL" clId="{424B7CC2-54DA-AE49-99B0-86ECFF0505BB}" dt="2023-11-13T14:16:14.444" v="3808" actId="1035"/>
          <ac:spMkLst>
            <pc:docMk/>
            <pc:sldMk cId="2610006612" sldId="474"/>
            <ac:spMk id="20" creationId="{E9E13E39-2C97-B93E-0422-FD3A6789D380}"/>
          </ac:spMkLst>
        </pc:spChg>
        <pc:spChg chg="add mod">
          <ac:chgData name="Andrea Berti" userId="f5c203e5-6cf3-4e78-92b9-74746ae28da7" providerId="ADAL" clId="{424B7CC2-54DA-AE49-99B0-86ECFF0505BB}" dt="2023-11-13T14:16:19.178" v="3810" actId="1036"/>
          <ac:spMkLst>
            <pc:docMk/>
            <pc:sldMk cId="2610006612" sldId="474"/>
            <ac:spMk id="21" creationId="{C8FF85A9-67AE-6626-00C3-7934D26C68CE}"/>
          </ac:spMkLst>
        </pc:spChg>
        <pc:spChg chg="mod">
          <ac:chgData name="Andrea Berti" userId="f5c203e5-6cf3-4e78-92b9-74746ae28da7" providerId="ADAL" clId="{424B7CC2-54DA-AE49-99B0-86ECFF0505BB}" dt="2023-11-13T14:16:42.281" v="3812" actId="14100"/>
          <ac:spMkLst>
            <pc:docMk/>
            <pc:sldMk cId="2610006612" sldId="474"/>
            <ac:spMk id="23" creationId="{436F46D9-AF3B-465C-0E3D-ECC6520391B3}"/>
          </ac:spMkLst>
        </pc:spChg>
        <pc:spChg chg="mod">
          <ac:chgData name="Andrea Berti" userId="f5c203e5-6cf3-4e78-92b9-74746ae28da7" providerId="ADAL" clId="{424B7CC2-54DA-AE49-99B0-86ECFF0505BB}" dt="2023-11-14T14:55:26.445" v="9033" actId="14100"/>
          <ac:spMkLst>
            <pc:docMk/>
            <pc:sldMk cId="2610006612" sldId="474"/>
            <ac:spMk id="24" creationId="{FA292CF0-1257-B5A5-576D-978A0C8FB52B}"/>
          </ac:spMkLst>
        </pc:spChg>
        <pc:spChg chg="add mod">
          <ac:chgData name="Andrea Berti" userId="f5c203e5-6cf3-4e78-92b9-74746ae28da7" providerId="ADAL" clId="{424B7CC2-54DA-AE49-99B0-86ECFF0505BB}" dt="2023-11-13T14:17:43.639" v="3821" actId="1076"/>
          <ac:spMkLst>
            <pc:docMk/>
            <pc:sldMk cId="2610006612" sldId="474"/>
            <ac:spMk id="27" creationId="{16659454-69ED-077F-4A7C-0059FB989204}"/>
          </ac:spMkLst>
        </pc:spChg>
        <pc:spChg chg="add mod">
          <ac:chgData name="Andrea Berti" userId="f5c203e5-6cf3-4e78-92b9-74746ae28da7" providerId="ADAL" clId="{424B7CC2-54DA-AE49-99B0-86ECFF0505BB}" dt="2023-11-13T14:17:59.067" v="3829" actId="20577"/>
          <ac:spMkLst>
            <pc:docMk/>
            <pc:sldMk cId="2610006612" sldId="474"/>
            <ac:spMk id="28" creationId="{53551B41-DFAB-7043-3885-9217C672760B}"/>
          </ac:spMkLst>
        </pc:spChg>
        <pc:spChg chg="add mod">
          <ac:chgData name="Andrea Berti" userId="f5c203e5-6cf3-4e78-92b9-74746ae28da7" providerId="ADAL" clId="{424B7CC2-54DA-AE49-99B0-86ECFF0505BB}" dt="2023-11-13T14:18:18.679" v="3842" actId="1037"/>
          <ac:spMkLst>
            <pc:docMk/>
            <pc:sldMk cId="2610006612" sldId="474"/>
            <ac:spMk id="29" creationId="{026CC146-B8F3-2BF3-135F-76924A6C74C7}"/>
          </ac:spMkLst>
        </pc:spChg>
        <pc:spChg chg="add mod">
          <ac:chgData name="Andrea Berti" userId="f5c203e5-6cf3-4e78-92b9-74746ae28da7" providerId="ADAL" clId="{424B7CC2-54DA-AE49-99B0-86ECFF0505BB}" dt="2023-11-13T14:18:18.679" v="3842" actId="1037"/>
          <ac:spMkLst>
            <pc:docMk/>
            <pc:sldMk cId="2610006612" sldId="474"/>
            <ac:spMk id="30" creationId="{D4F43A85-3DFA-A4AC-AE1F-79A6E5D7F0FE}"/>
          </ac:spMkLst>
        </pc:spChg>
        <pc:grpChg chg="add del mod">
          <ac:chgData name="Andrea Berti" userId="f5c203e5-6cf3-4e78-92b9-74746ae28da7" providerId="ADAL" clId="{424B7CC2-54DA-AE49-99B0-86ECFF0505BB}" dt="2023-11-13T14:11:45.822" v="3756"/>
          <ac:grpSpMkLst>
            <pc:docMk/>
            <pc:sldMk cId="2610006612" sldId="474"/>
            <ac:grpSpMk id="2" creationId="{5C7C6B46-FDB1-FB46-EBB8-42FFA396D4F3}"/>
          </ac:grpSpMkLst>
        </pc:grpChg>
        <pc:grpChg chg="add mod">
          <ac:chgData name="Andrea Berti" userId="f5c203e5-6cf3-4e78-92b9-74746ae28da7" providerId="ADAL" clId="{424B7CC2-54DA-AE49-99B0-86ECFF0505BB}" dt="2023-11-13T14:12:50.812" v="3768" actId="1076"/>
          <ac:grpSpMkLst>
            <pc:docMk/>
            <pc:sldMk cId="2610006612" sldId="474"/>
            <ac:grpSpMk id="22" creationId="{22EB5F9E-A539-6BA9-34B6-3644C8E85F12}"/>
          </ac:grpSpMkLst>
        </pc:grpChg>
        <pc:grpChg chg="add mod">
          <ac:chgData name="Andrea Berti" userId="f5c203e5-6cf3-4e78-92b9-74746ae28da7" providerId="ADAL" clId="{424B7CC2-54DA-AE49-99B0-86ECFF0505BB}" dt="2023-11-13T14:13:21.876" v="3773" actId="1076"/>
          <ac:grpSpMkLst>
            <pc:docMk/>
            <pc:sldMk cId="2610006612" sldId="474"/>
            <ac:grpSpMk id="25" creationId="{A71657D9-957E-52F0-01B0-2EB7653BDCDB}"/>
          </ac:grpSpMkLst>
        </pc:grpChg>
        <pc:grpChg chg="add mod">
          <ac:chgData name="Andrea Berti" userId="f5c203e5-6cf3-4e78-92b9-74746ae28da7" providerId="ADAL" clId="{424B7CC2-54DA-AE49-99B0-86ECFF0505BB}" dt="2023-11-13T14:13:32.290" v="3775" actId="1076"/>
          <ac:grpSpMkLst>
            <pc:docMk/>
            <pc:sldMk cId="2610006612" sldId="474"/>
            <ac:grpSpMk id="26" creationId="{404C282C-B69E-243F-9AE2-A80913C42A62}"/>
          </ac:grpSpMkLst>
        </pc:grpChg>
        <pc:grpChg chg="add mod">
          <ac:chgData name="Andrea Berti" userId="f5c203e5-6cf3-4e78-92b9-74746ae28da7" providerId="ADAL" clId="{424B7CC2-54DA-AE49-99B0-86ECFF0505BB}" dt="2023-11-13T14:18:43.780" v="3871" actId="1038"/>
          <ac:grpSpMkLst>
            <pc:docMk/>
            <pc:sldMk cId="2610006612" sldId="474"/>
            <ac:grpSpMk id="31" creationId="{30D2AF6A-963D-76B3-904F-A53A7BE3D1F8}"/>
          </ac:grpSpMkLst>
        </pc:grpChg>
        <pc:picChg chg="mod">
          <ac:chgData name="Andrea Berti" userId="f5c203e5-6cf3-4e78-92b9-74746ae28da7" providerId="ADAL" clId="{424B7CC2-54DA-AE49-99B0-86ECFF0505BB}" dt="2023-11-13T14:12:18.635" v="3764" actId="1076"/>
          <ac:picMkLst>
            <pc:docMk/>
            <pc:sldMk cId="2610006612" sldId="474"/>
            <ac:picMk id="5" creationId="{96A221E8-6B18-BEBD-A833-C650E80389B0}"/>
          </ac:picMkLst>
        </pc:picChg>
        <pc:picChg chg="del mod">
          <ac:chgData name="Andrea Berti" userId="f5c203e5-6cf3-4e78-92b9-74746ae28da7" providerId="ADAL" clId="{424B7CC2-54DA-AE49-99B0-86ECFF0505BB}" dt="2023-11-13T14:13:12.495" v="3770" actId="478"/>
          <ac:picMkLst>
            <pc:docMk/>
            <pc:sldMk cId="2610006612" sldId="474"/>
            <ac:picMk id="7" creationId="{845CE870-5ED6-0483-F885-95E180FD8300}"/>
          </ac:picMkLst>
        </pc:picChg>
        <pc:picChg chg="del mod">
          <ac:chgData name="Andrea Berti" userId="f5c203e5-6cf3-4e78-92b9-74746ae28da7" providerId="ADAL" clId="{424B7CC2-54DA-AE49-99B0-86ECFF0505BB}" dt="2023-11-13T14:13:12.495" v="3770" actId="478"/>
          <ac:picMkLst>
            <pc:docMk/>
            <pc:sldMk cId="2610006612" sldId="474"/>
            <ac:picMk id="8" creationId="{F510CF89-9E81-91AB-11E6-0F1DE974E94E}"/>
          </ac:picMkLst>
        </pc:picChg>
        <pc:picChg chg="del mod">
          <ac:chgData name="Andrea Berti" userId="f5c203e5-6cf3-4e78-92b9-74746ae28da7" providerId="ADAL" clId="{424B7CC2-54DA-AE49-99B0-86ECFF0505BB}" dt="2023-11-13T14:13:12.495" v="3770" actId="478"/>
          <ac:picMkLst>
            <pc:docMk/>
            <pc:sldMk cId="2610006612" sldId="474"/>
            <ac:picMk id="9" creationId="{737B488A-0D7A-9BE3-C33F-03DCC7BC127E}"/>
          </ac:picMkLst>
        </pc:picChg>
        <pc:picChg chg="add mod">
          <ac:chgData name="Andrea Berti" userId="f5c203e5-6cf3-4e78-92b9-74746ae28da7" providerId="ADAL" clId="{424B7CC2-54DA-AE49-99B0-86ECFF0505BB}" dt="2023-11-13T14:12:41.116" v="3766" actId="1076"/>
          <ac:picMkLst>
            <pc:docMk/>
            <pc:sldMk cId="2610006612" sldId="474"/>
            <ac:picMk id="11" creationId="{3862CD94-BA9F-9848-20C9-E6FEE34CBEA3}"/>
          </ac:picMkLst>
        </pc:picChg>
        <pc:picChg chg="add mod">
          <ac:chgData name="Andrea Berti" userId="f5c203e5-6cf3-4e78-92b9-74746ae28da7" providerId="ADAL" clId="{424B7CC2-54DA-AE49-99B0-86ECFF0505BB}" dt="2023-11-13T14:16:14.444" v="3808" actId="1035"/>
          <ac:picMkLst>
            <pc:docMk/>
            <pc:sldMk cId="2610006612" sldId="474"/>
            <ac:picMk id="18" creationId="{0D7BE978-06BB-02C6-D268-CE816FD9ACD6}"/>
          </ac:picMkLst>
        </pc:picChg>
        <pc:picChg chg="add mod">
          <ac:chgData name="Andrea Berti" userId="f5c203e5-6cf3-4e78-92b9-74746ae28da7" providerId="ADAL" clId="{424B7CC2-54DA-AE49-99B0-86ECFF0505BB}" dt="2023-11-13T14:16:19.178" v="3810" actId="1036"/>
          <ac:picMkLst>
            <pc:docMk/>
            <pc:sldMk cId="2610006612" sldId="474"/>
            <ac:picMk id="19" creationId="{F75F809B-8A30-089E-EBE6-356E9F849346}"/>
          </ac:picMkLst>
        </pc:picChg>
      </pc:sldChg>
      <pc:sldChg chg="addSp delSp modSp add mod ord modNotesTx">
        <pc:chgData name="Andrea Berti" userId="f5c203e5-6cf3-4e78-92b9-74746ae28da7" providerId="ADAL" clId="{424B7CC2-54DA-AE49-99B0-86ECFF0505BB}" dt="2023-11-22T08:51:31.244" v="14511" actId="20577"/>
        <pc:sldMkLst>
          <pc:docMk/>
          <pc:sldMk cId="1735050518" sldId="476"/>
        </pc:sldMkLst>
        <pc:spChg chg="add mod">
          <ac:chgData name="Andrea Berti" userId="f5c203e5-6cf3-4e78-92b9-74746ae28da7" providerId="ADAL" clId="{424B7CC2-54DA-AE49-99B0-86ECFF0505BB}" dt="2023-11-03T16:21:53.949" v="1486"/>
          <ac:spMkLst>
            <pc:docMk/>
            <pc:sldMk cId="1735050518" sldId="476"/>
            <ac:spMk id="2" creationId="{571FB336-0D5C-6B91-2F96-6E2D609E57D3}"/>
          </ac:spMkLst>
        </pc:spChg>
        <pc:spChg chg="mod">
          <ac:chgData name="Andrea Berti" userId="f5c203e5-6cf3-4e78-92b9-74746ae28da7" providerId="ADAL" clId="{424B7CC2-54DA-AE49-99B0-86ECFF0505BB}" dt="2023-11-08T15:54:02.133" v="1911" actId="2711"/>
          <ac:spMkLst>
            <pc:docMk/>
            <pc:sldMk cId="1735050518" sldId="476"/>
            <ac:spMk id="7" creationId="{1CE658E4-82B2-5AE8-6B37-A2C32C3C818E}"/>
          </ac:spMkLst>
        </pc:spChg>
        <pc:spChg chg="mod">
          <ac:chgData name="Andrea Berti" userId="f5c203e5-6cf3-4e78-92b9-74746ae28da7" providerId="ADAL" clId="{424B7CC2-54DA-AE49-99B0-86ECFF0505BB}" dt="2023-11-06T16:02:32.781" v="1584" actId="2711"/>
          <ac:spMkLst>
            <pc:docMk/>
            <pc:sldMk cId="1735050518" sldId="476"/>
            <ac:spMk id="16" creationId="{E81B553E-7C78-2009-5E5E-407501252344}"/>
          </ac:spMkLst>
        </pc:spChg>
        <pc:spChg chg="mod">
          <ac:chgData name="Andrea Berti" userId="f5c203e5-6cf3-4e78-92b9-74746ae28da7" providerId="ADAL" clId="{424B7CC2-54DA-AE49-99B0-86ECFF0505BB}" dt="2023-11-06T16:02:32.781" v="1584" actId="2711"/>
          <ac:spMkLst>
            <pc:docMk/>
            <pc:sldMk cId="1735050518" sldId="476"/>
            <ac:spMk id="17" creationId="{36B698C7-669D-0F94-66C6-45A4263FE94F}"/>
          </ac:spMkLst>
        </pc:spChg>
        <pc:picChg chg="del mod">
          <ac:chgData name="Andrea Berti" userId="f5c203e5-6cf3-4e78-92b9-74746ae28da7" providerId="ADAL" clId="{424B7CC2-54DA-AE49-99B0-86ECFF0505BB}" dt="2023-11-03T16:18:29.813" v="1104" actId="478"/>
          <ac:picMkLst>
            <pc:docMk/>
            <pc:sldMk cId="1735050518" sldId="476"/>
            <ac:picMk id="4" creationId="{CAEE4A85-C10A-0C2B-D4C5-9018090C155E}"/>
          </ac:picMkLst>
        </pc:picChg>
        <pc:picChg chg="mod modCrop">
          <ac:chgData name="Andrea Berti" userId="f5c203e5-6cf3-4e78-92b9-74746ae28da7" providerId="ADAL" clId="{424B7CC2-54DA-AE49-99B0-86ECFF0505BB}" dt="2023-11-03T16:15:18.802" v="1075" actId="1076"/>
          <ac:picMkLst>
            <pc:docMk/>
            <pc:sldMk cId="1735050518" sldId="476"/>
            <ac:picMk id="5" creationId="{AD3F8A99-42B9-0704-4DDE-C9AF5D3C7923}"/>
          </ac:picMkLst>
        </pc:picChg>
        <pc:picChg chg="mod">
          <ac:chgData name="Andrea Berti" userId="f5c203e5-6cf3-4e78-92b9-74746ae28da7" providerId="ADAL" clId="{424B7CC2-54DA-AE49-99B0-86ECFF0505BB}" dt="2023-11-03T16:17:15.097" v="1099" actId="1076"/>
          <ac:picMkLst>
            <pc:docMk/>
            <pc:sldMk cId="1735050518" sldId="476"/>
            <ac:picMk id="6" creationId="{8DC24BC8-3828-E45E-2BE6-97051A5FCF83}"/>
          </ac:picMkLst>
        </pc:picChg>
        <pc:picChg chg="del mod">
          <ac:chgData name="Andrea Berti" userId="f5c203e5-6cf3-4e78-92b9-74746ae28da7" providerId="ADAL" clId="{424B7CC2-54DA-AE49-99B0-86ECFF0505BB}" dt="2023-11-03T16:18:29.813" v="1104" actId="478"/>
          <ac:picMkLst>
            <pc:docMk/>
            <pc:sldMk cId="1735050518" sldId="476"/>
            <ac:picMk id="9" creationId="{D4665B86-596A-D0AF-A019-4C0DF1D56A56}"/>
          </ac:picMkLst>
        </pc:picChg>
        <pc:picChg chg="del mod">
          <ac:chgData name="Andrea Berti" userId="f5c203e5-6cf3-4e78-92b9-74746ae28da7" providerId="ADAL" clId="{424B7CC2-54DA-AE49-99B0-86ECFF0505BB}" dt="2023-11-03T16:18:29.813" v="1104" actId="478"/>
          <ac:picMkLst>
            <pc:docMk/>
            <pc:sldMk cId="1735050518" sldId="476"/>
            <ac:picMk id="13" creationId="{E110C990-022E-C988-649A-48F8962F401B}"/>
          </ac:picMkLst>
        </pc:picChg>
        <pc:picChg chg="del mod">
          <ac:chgData name="Andrea Berti" userId="f5c203e5-6cf3-4e78-92b9-74746ae28da7" providerId="ADAL" clId="{424B7CC2-54DA-AE49-99B0-86ECFF0505BB}" dt="2023-11-03T16:18:29.813" v="1104" actId="478"/>
          <ac:picMkLst>
            <pc:docMk/>
            <pc:sldMk cId="1735050518" sldId="476"/>
            <ac:picMk id="15" creationId="{D20D173E-D87C-9117-C45B-DFF14AE2BA6F}"/>
          </ac:picMkLst>
        </pc:picChg>
      </pc:sldChg>
      <pc:sldChg chg="add del">
        <pc:chgData name="Andrea Berti" userId="f5c203e5-6cf3-4e78-92b9-74746ae28da7" providerId="ADAL" clId="{424B7CC2-54DA-AE49-99B0-86ECFF0505BB}" dt="2023-11-03T16:21:14.687" v="1485" actId="2696"/>
        <pc:sldMkLst>
          <pc:docMk/>
          <pc:sldMk cId="4288488957" sldId="477"/>
        </pc:sldMkLst>
      </pc:sldChg>
      <pc:sldChg chg="addSp delSp modSp add mod modNotesTx">
        <pc:chgData name="Andrea Berti" userId="f5c203e5-6cf3-4e78-92b9-74746ae28da7" providerId="ADAL" clId="{424B7CC2-54DA-AE49-99B0-86ECFF0505BB}" dt="2023-11-22T09:21:26.833" v="14542" actId="1038"/>
        <pc:sldMkLst>
          <pc:docMk/>
          <pc:sldMk cId="286789935" sldId="478"/>
        </pc:sldMkLst>
        <pc:spChg chg="add mod">
          <ac:chgData name="Andrea Berti" userId="f5c203e5-6cf3-4e78-92b9-74746ae28da7" providerId="ADAL" clId="{424B7CC2-54DA-AE49-99B0-86ECFF0505BB}" dt="2023-11-03T16:21:53.949" v="1486"/>
          <ac:spMkLst>
            <pc:docMk/>
            <pc:sldMk cId="286789935" sldId="478"/>
            <ac:spMk id="2" creationId="{4D18C997-4610-9364-A48A-592E6BC5C3B7}"/>
          </ac:spMkLst>
        </pc:spChg>
        <pc:spChg chg="del">
          <ac:chgData name="Andrea Berti" userId="f5c203e5-6cf3-4e78-92b9-74746ae28da7" providerId="ADAL" clId="{424B7CC2-54DA-AE49-99B0-86ECFF0505BB}" dt="2023-11-13T11:13:11.372" v="3036" actId="478"/>
          <ac:spMkLst>
            <pc:docMk/>
            <pc:sldMk cId="286789935" sldId="478"/>
            <ac:spMk id="7" creationId="{1CE658E4-82B2-5AE8-6B37-A2C32C3C818E}"/>
          </ac:spMkLst>
        </pc:spChg>
        <pc:spChg chg="add mod">
          <ac:chgData name="Andrea Berti" userId="f5c203e5-6cf3-4e78-92b9-74746ae28da7" providerId="ADAL" clId="{424B7CC2-54DA-AE49-99B0-86ECFF0505BB}" dt="2023-11-13T11:13:12.468" v="3037"/>
          <ac:spMkLst>
            <pc:docMk/>
            <pc:sldMk cId="286789935" sldId="478"/>
            <ac:spMk id="8" creationId="{2055CC8D-F3B6-C4F6-7F0B-9D3043F44FC9}"/>
          </ac:spMkLst>
        </pc:spChg>
        <pc:spChg chg="mod">
          <ac:chgData name="Andrea Berti" userId="f5c203e5-6cf3-4e78-92b9-74746ae28da7" providerId="ADAL" clId="{424B7CC2-54DA-AE49-99B0-86ECFF0505BB}" dt="2023-11-06T16:02:21.681" v="1583" actId="2711"/>
          <ac:spMkLst>
            <pc:docMk/>
            <pc:sldMk cId="286789935" sldId="478"/>
            <ac:spMk id="16" creationId="{E81B553E-7C78-2009-5E5E-407501252344}"/>
          </ac:spMkLst>
        </pc:spChg>
        <pc:spChg chg="mod">
          <ac:chgData name="Andrea Berti" userId="f5c203e5-6cf3-4e78-92b9-74746ae28da7" providerId="ADAL" clId="{424B7CC2-54DA-AE49-99B0-86ECFF0505BB}" dt="2023-11-06T16:02:21.681" v="1583" actId="2711"/>
          <ac:spMkLst>
            <pc:docMk/>
            <pc:sldMk cId="286789935" sldId="478"/>
            <ac:spMk id="17" creationId="{36B698C7-669D-0F94-66C6-45A4263FE94F}"/>
          </ac:spMkLst>
        </pc:spChg>
        <pc:picChg chg="mod">
          <ac:chgData name="Andrea Berti" userId="f5c203e5-6cf3-4e78-92b9-74746ae28da7" providerId="ADAL" clId="{424B7CC2-54DA-AE49-99B0-86ECFF0505BB}" dt="2023-11-22T09:21:26.833" v="14542" actId="1038"/>
          <ac:picMkLst>
            <pc:docMk/>
            <pc:sldMk cId="286789935" sldId="478"/>
            <ac:picMk id="4" creationId="{CAEE4A85-C10A-0C2B-D4C5-9018090C155E}"/>
          </ac:picMkLst>
        </pc:picChg>
        <pc:picChg chg="mod">
          <ac:chgData name="Andrea Berti" userId="f5c203e5-6cf3-4e78-92b9-74746ae28da7" providerId="ADAL" clId="{424B7CC2-54DA-AE49-99B0-86ECFF0505BB}" dt="2023-11-06T08:23:22.166" v="1490" actId="166"/>
          <ac:picMkLst>
            <pc:docMk/>
            <pc:sldMk cId="286789935" sldId="478"/>
            <ac:picMk id="13" creationId="{E110C990-022E-C988-649A-48F8962F401B}"/>
          </ac:picMkLst>
        </pc:picChg>
        <pc:picChg chg="mod">
          <ac:chgData name="Andrea Berti" userId="f5c203e5-6cf3-4e78-92b9-74746ae28da7" providerId="ADAL" clId="{424B7CC2-54DA-AE49-99B0-86ECFF0505BB}" dt="2023-11-22T09:21:26.833" v="14542" actId="1038"/>
          <ac:picMkLst>
            <pc:docMk/>
            <pc:sldMk cId="286789935" sldId="478"/>
            <ac:picMk id="15" creationId="{D20D173E-D87C-9117-C45B-DFF14AE2BA6F}"/>
          </ac:picMkLst>
        </pc:picChg>
      </pc:sldChg>
      <pc:sldChg chg="modSp add del mod">
        <pc:chgData name="Andrea Berti" userId="f5c203e5-6cf3-4e78-92b9-74746ae28da7" providerId="ADAL" clId="{424B7CC2-54DA-AE49-99B0-86ECFF0505BB}" dt="2023-11-06T15:58:31.163" v="1563" actId="2696"/>
        <pc:sldMkLst>
          <pc:docMk/>
          <pc:sldMk cId="3944670714" sldId="479"/>
        </pc:sldMkLst>
        <pc:spChg chg="mod">
          <ac:chgData name="Andrea Berti" userId="f5c203e5-6cf3-4e78-92b9-74746ae28da7" providerId="ADAL" clId="{424B7CC2-54DA-AE49-99B0-86ECFF0505BB}" dt="2023-11-06T15:25:53.229" v="1538" actId="113"/>
          <ac:spMkLst>
            <pc:docMk/>
            <pc:sldMk cId="3944670714" sldId="479"/>
            <ac:spMk id="2" creationId="{5BD426AF-907B-024A-AE3B-8D996330F322}"/>
          </ac:spMkLst>
        </pc:spChg>
        <pc:spChg chg="mod">
          <ac:chgData name="Andrea Berti" userId="f5c203e5-6cf3-4e78-92b9-74746ae28da7" providerId="ADAL" clId="{424B7CC2-54DA-AE49-99B0-86ECFF0505BB}" dt="2023-11-06T13:44:43.731" v="1513" actId="2711"/>
          <ac:spMkLst>
            <pc:docMk/>
            <pc:sldMk cId="3944670714" sldId="479"/>
            <ac:spMk id="3" creationId="{A0DD4446-6D91-AA4B-AE4B-C3D426EF01C5}"/>
          </ac:spMkLst>
        </pc:spChg>
      </pc:sldChg>
      <pc:sldChg chg="modSp add del mod">
        <pc:chgData name="Andrea Berti" userId="f5c203e5-6cf3-4e78-92b9-74746ae28da7" providerId="ADAL" clId="{424B7CC2-54DA-AE49-99B0-86ECFF0505BB}" dt="2023-11-06T14:33:01.535" v="1535" actId="2696"/>
        <pc:sldMkLst>
          <pc:docMk/>
          <pc:sldMk cId="1050980911" sldId="480"/>
        </pc:sldMkLst>
        <pc:spChg chg="mod">
          <ac:chgData name="Andrea Berti" userId="f5c203e5-6cf3-4e78-92b9-74746ae28da7" providerId="ADAL" clId="{424B7CC2-54DA-AE49-99B0-86ECFF0505BB}" dt="2023-11-06T14:32:00.550" v="1533" actId="113"/>
          <ac:spMkLst>
            <pc:docMk/>
            <pc:sldMk cId="1050980911" sldId="480"/>
            <ac:spMk id="2" creationId="{8474D357-DBF8-0751-BC77-8764F447C723}"/>
          </ac:spMkLst>
        </pc:spChg>
      </pc:sldChg>
      <pc:sldChg chg="modSp add del mod">
        <pc:chgData name="Andrea Berti" userId="f5c203e5-6cf3-4e78-92b9-74746ae28da7" providerId="ADAL" clId="{424B7CC2-54DA-AE49-99B0-86ECFF0505BB}" dt="2023-11-06T15:58:34.501" v="1565" actId="2696"/>
        <pc:sldMkLst>
          <pc:docMk/>
          <pc:sldMk cId="2825224146" sldId="480"/>
        </pc:sldMkLst>
        <pc:spChg chg="mod">
          <ac:chgData name="Andrea Berti" userId="f5c203e5-6cf3-4e78-92b9-74746ae28da7" providerId="ADAL" clId="{424B7CC2-54DA-AE49-99B0-86ECFF0505BB}" dt="2023-11-06T15:26:02.176" v="1540" actId="113"/>
          <ac:spMkLst>
            <pc:docMk/>
            <pc:sldMk cId="2825224146" sldId="480"/>
            <ac:spMk id="2" creationId="{5BD426AF-907B-024A-AE3B-8D996330F322}"/>
          </ac:spMkLst>
        </pc:spChg>
      </pc:sldChg>
      <pc:sldChg chg="addSp delSp modSp add mod modNotesTx">
        <pc:chgData name="Andrea Berti" userId="f5c203e5-6cf3-4e78-92b9-74746ae28da7" providerId="ADAL" clId="{424B7CC2-54DA-AE49-99B0-86ECFF0505BB}" dt="2023-11-22T08:50:40.734" v="14509" actId="20577"/>
        <pc:sldMkLst>
          <pc:docMk/>
          <pc:sldMk cId="1894676127" sldId="481"/>
        </pc:sldMkLst>
        <pc:spChg chg="mod">
          <ac:chgData name="Andrea Berti" userId="f5c203e5-6cf3-4e78-92b9-74746ae28da7" providerId="ADAL" clId="{424B7CC2-54DA-AE49-99B0-86ECFF0505BB}" dt="2023-11-06T15:58:49.583" v="1567" actId="139"/>
          <ac:spMkLst>
            <pc:docMk/>
            <pc:sldMk cId="1894676127" sldId="481"/>
            <ac:spMk id="2" creationId="{5BD426AF-907B-024A-AE3B-8D996330F322}"/>
          </ac:spMkLst>
        </pc:spChg>
        <pc:spChg chg="mod">
          <ac:chgData name="Andrea Berti" userId="f5c203e5-6cf3-4e78-92b9-74746ae28da7" providerId="ADAL" clId="{424B7CC2-54DA-AE49-99B0-86ECFF0505BB}" dt="2023-11-16T09:54:21.621" v="13417" actId="948"/>
          <ac:spMkLst>
            <pc:docMk/>
            <pc:sldMk cId="1894676127" sldId="481"/>
            <ac:spMk id="3" creationId="{A0DD4446-6D91-AA4B-AE4B-C3D426EF01C5}"/>
          </ac:spMkLst>
        </pc:spChg>
        <pc:picChg chg="add mod">
          <ac:chgData name="Andrea Berti" userId="f5c203e5-6cf3-4e78-92b9-74746ae28da7" providerId="ADAL" clId="{424B7CC2-54DA-AE49-99B0-86ECFF0505BB}" dt="2023-11-16T09:32:34.817" v="13298"/>
          <ac:picMkLst>
            <pc:docMk/>
            <pc:sldMk cId="1894676127" sldId="481"/>
            <ac:picMk id="4" creationId="{4211C938-937C-CC79-001D-AEE0710E8400}"/>
          </ac:picMkLst>
        </pc:picChg>
        <pc:picChg chg="add mod">
          <ac:chgData name="Andrea Berti" userId="f5c203e5-6cf3-4e78-92b9-74746ae28da7" providerId="ADAL" clId="{424B7CC2-54DA-AE49-99B0-86ECFF0505BB}" dt="2023-11-16T09:32:34.817" v="13298"/>
          <ac:picMkLst>
            <pc:docMk/>
            <pc:sldMk cId="1894676127" sldId="481"/>
            <ac:picMk id="5" creationId="{02157E8F-FA5D-62FF-55C6-838B539B0161}"/>
          </ac:picMkLst>
        </pc:picChg>
        <pc:picChg chg="add mod">
          <ac:chgData name="Andrea Berti" userId="f5c203e5-6cf3-4e78-92b9-74746ae28da7" providerId="ADAL" clId="{424B7CC2-54DA-AE49-99B0-86ECFF0505BB}" dt="2023-11-16T09:32:34.817" v="13298"/>
          <ac:picMkLst>
            <pc:docMk/>
            <pc:sldMk cId="1894676127" sldId="481"/>
            <ac:picMk id="6" creationId="{8F47C50B-B40D-83E4-6A09-E4F42EAF73BF}"/>
          </ac:picMkLst>
        </pc:picChg>
        <pc:picChg chg="del">
          <ac:chgData name="Andrea Berti" userId="f5c203e5-6cf3-4e78-92b9-74746ae28da7" providerId="ADAL" clId="{424B7CC2-54DA-AE49-99B0-86ECFF0505BB}" dt="2023-11-16T09:32:33.867" v="13297" actId="478"/>
          <ac:picMkLst>
            <pc:docMk/>
            <pc:sldMk cId="1894676127" sldId="481"/>
            <ac:picMk id="7" creationId="{A7247DC9-3CF0-8DAB-3082-547D2FCF14E2}"/>
          </ac:picMkLst>
        </pc:picChg>
        <pc:picChg chg="del">
          <ac:chgData name="Andrea Berti" userId="f5c203e5-6cf3-4e78-92b9-74746ae28da7" providerId="ADAL" clId="{424B7CC2-54DA-AE49-99B0-86ECFF0505BB}" dt="2023-11-16T09:32:33.867" v="13297" actId="478"/>
          <ac:picMkLst>
            <pc:docMk/>
            <pc:sldMk cId="1894676127" sldId="481"/>
            <ac:picMk id="8" creationId="{4C31E7B9-E54F-7831-52FA-7138FBA37DE0}"/>
          </ac:picMkLst>
        </pc:picChg>
        <pc:picChg chg="add del mod">
          <ac:chgData name="Andrea Berti" userId="f5c203e5-6cf3-4e78-92b9-74746ae28da7" providerId="ADAL" clId="{424B7CC2-54DA-AE49-99B0-86ECFF0505BB}" dt="2023-11-16T10:26:26.089" v="13437" actId="478"/>
          <ac:picMkLst>
            <pc:docMk/>
            <pc:sldMk cId="1894676127" sldId="481"/>
            <ac:picMk id="9" creationId="{D27D658D-CBAD-F4D5-17B6-B0F0789853EF}"/>
          </ac:picMkLst>
        </pc:picChg>
        <pc:picChg chg="add mod">
          <ac:chgData name="Andrea Berti" userId="f5c203e5-6cf3-4e78-92b9-74746ae28da7" providerId="ADAL" clId="{424B7CC2-54DA-AE49-99B0-86ECFF0505BB}" dt="2023-11-16T10:26:26.750" v="13438"/>
          <ac:picMkLst>
            <pc:docMk/>
            <pc:sldMk cId="1894676127" sldId="481"/>
            <ac:picMk id="10" creationId="{D3CC136A-FBDD-26E2-978F-833E3CE3317B}"/>
          </ac:picMkLst>
        </pc:picChg>
        <pc:picChg chg="del">
          <ac:chgData name="Andrea Berti" userId="f5c203e5-6cf3-4e78-92b9-74746ae28da7" providerId="ADAL" clId="{424B7CC2-54DA-AE49-99B0-86ECFF0505BB}" dt="2023-11-16T09:32:33.867" v="13297" actId="478"/>
          <ac:picMkLst>
            <pc:docMk/>
            <pc:sldMk cId="1894676127" sldId="481"/>
            <ac:picMk id="12" creationId="{1815E89D-315D-DF30-807A-E2D4424C862D}"/>
          </ac:picMkLst>
        </pc:picChg>
      </pc:sldChg>
      <pc:sldChg chg="modSp add del mod">
        <pc:chgData name="Andrea Berti" userId="f5c203e5-6cf3-4e78-92b9-74746ae28da7" providerId="ADAL" clId="{424B7CC2-54DA-AE49-99B0-86ECFF0505BB}" dt="2023-11-06T14:33:01.541" v="1536" actId="2696"/>
        <pc:sldMkLst>
          <pc:docMk/>
          <pc:sldMk cId="3967804749" sldId="481"/>
        </pc:sldMkLst>
        <pc:spChg chg="mod">
          <ac:chgData name="Andrea Berti" userId="f5c203e5-6cf3-4e78-92b9-74746ae28da7" providerId="ADAL" clId="{424B7CC2-54DA-AE49-99B0-86ECFF0505BB}" dt="2023-11-06T14:32:12.255" v="1534" actId="2711"/>
          <ac:spMkLst>
            <pc:docMk/>
            <pc:sldMk cId="3967804749" sldId="481"/>
            <ac:spMk id="2" creationId="{8474D357-DBF8-0751-BC77-8764F447C723}"/>
          </ac:spMkLst>
        </pc:spChg>
      </pc:sldChg>
      <pc:sldChg chg="add del">
        <pc:chgData name="Andrea Berti" userId="f5c203e5-6cf3-4e78-92b9-74746ae28da7" providerId="ADAL" clId="{424B7CC2-54DA-AE49-99B0-86ECFF0505BB}" dt="2023-11-06T15:58:34.489" v="1564" actId="2696"/>
        <pc:sldMkLst>
          <pc:docMk/>
          <pc:sldMk cId="102485264" sldId="482"/>
        </pc:sldMkLst>
      </pc:sldChg>
      <pc:sldChg chg="addSp delSp modSp add del mod">
        <pc:chgData name="Andrea Berti" userId="f5c203e5-6cf3-4e78-92b9-74746ae28da7" providerId="ADAL" clId="{424B7CC2-54DA-AE49-99B0-86ECFF0505BB}" dt="2023-11-13T11:41:01.723" v="3381" actId="2696"/>
        <pc:sldMkLst>
          <pc:docMk/>
          <pc:sldMk cId="2990891095" sldId="482"/>
        </pc:sldMkLst>
        <pc:spChg chg="del">
          <ac:chgData name="Andrea Berti" userId="f5c203e5-6cf3-4e78-92b9-74746ae28da7" providerId="ADAL" clId="{424B7CC2-54DA-AE49-99B0-86ECFF0505BB}" dt="2023-11-08T16:08:49.410" v="1924" actId="478"/>
          <ac:spMkLst>
            <pc:docMk/>
            <pc:sldMk cId="2990891095" sldId="482"/>
            <ac:spMk id="19" creationId="{8F0F4157-7BAB-B874-3163-03D11A2F78B8}"/>
          </ac:spMkLst>
        </pc:spChg>
        <pc:spChg chg="mod">
          <ac:chgData name="Andrea Berti" userId="f5c203e5-6cf3-4e78-92b9-74746ae28da7" providerId="ADAL" clId="{424B7CC2-54DA-AE49-99B0-86ECFF0505BB}" dt="2023-11-08T16:11:46.324" v="1970" actId="1036"/>
          <ac:spMkLst>
            <pc:docMk/>
            <pc:sldMk cId="2990891095" sldId="482"/>
            <ac:spMk id="20" creationId="{DB6FAE84-5150-F505-A9DF-47B4CEA4AEC7}"/>
          </ac:spMkLst>
        </pc:spChg>
        <pc:spChg chg="mod">
          <ac:chgData name="Andrea Berti" userId="f5c203e5-6cf3-4e78-92b9-74746ae28da7" providerId="ADAL" clId="{424B7CC2-54DA-AE49-99B0-86ECFF0505BB}" dt="2023-11-08T16:11:46.324" v="1970" actId="1036"/>
          <ac:spMkLst>
            <pc:docMk/>
            <pc:sldMk cId="2990891095" sldId="482"/>
            <ac:spMk id="21" creationId="{10B126D1-02F7-DCF1-17B1-9DB52F739FFB}"/>
          </ac:spMkLst>
        </pc:spChg>
        <pc:spChg chg="mod">
          <ac:chgData name="Andrea Berti" userId="f5c203e5-6cf3-4e78-92b9-74746ae28da7" providerId="ADAL" clId="{424B7CC2-54DA-AE49-99B0-86ECFF0505BB}" dt="2023-11-08T16:11:46.324" v="1970" actId="1036"/>
          <ac:spMkLst>
            <pc:docMk/>
            <pc:sldMk cId="2990891095" sldId="482"/>
            <ac:spMk id="24" creationId="{12078896-8C9C-6A9B-F37E-6CD2C4194167}"/>
          </ac:spMkLst>
        </pc:spChg>
        <pc:spChg chg="mod">
          <ac:chgData name="Andrea Berti" userId="f5c203e5-6cf3-4e78-92b9-74746ae28da7" providerId="ADAL" clId="{424B7CC2-54DA-AE49-99B0-86ECFF0505BB}" dt="2023-11-08T15:24:20.540" v="1704"/>
          <ac:spMkLst>
            <pc:docMk/>
            <pc:sldMk cId="2990891095" sldId="482"/>
            <ac:spMk id="27" creationId="{A8DBA4E9-BD4B-A35F-B38F-265D26C05623}"/>
          </ac:spMkLst>
        </pc:spChg>
        <pc:spChg chg="add del mod topLvl">
          <ac:chgData name="Andrea Berti" userId="f5c203e5-6cf3-4e78-92b9-74746ae28da7" providerId="ADAL" clId="{424B7CC2-54DA-AE49-99B0-86ECFF0505BB}" dt="2023-11-08T15:33:54.158" v="1773"/>
          <ac:spMkLst>
            <pc:docMk/>
            <pc:sldMk cId="2990891095" sldId="482"/>
            <ac:spMk id="42" creationId="{2E1B42FD-36B3-9973-4AC9-FF4E098B1EC3}"/>
          </ac:spMkLst>
        </pc:spChg>
        <pc:spChg chg="add del mod">
          <ac:chgData name="Andrea Berti" userId="f5c203e5-6cf3-4e78-92b9-74746ae28da7" providerId="ADAL" clId="{424B7CC2-54DA-AE49-99B0-86ECFF0505BB}" dt="2023-11-08T15:33:33.269" v="1771" actId="478"/>
          <ac:spMkLst>
            <pc:docMk/>
            <pc:sldMk cId="2990891095" sldId="482"/>
            <ac:spMk id="68" creationId="{3D62FD3C-DCA4-4555-BC01-F9D059483073}"/>
          </ac:spMkLst>
        </pc:spChg>
        <pc:spChg chg="add del mod">
          <ac:chgData name="Andrea Berti" userId="f5c203e5-6cf3-4e78-92b9-74746ae28da7" providerId="ADAL" clId="{424B7CC2-54DA-AE49-99B0-86ECFF0505BB}" dt="2023-11-08T15:33:30.390" v="1770" actId="478"/>
          <ac:spMkLst>
            <pc:docMk/>
            <pc:sldMk cId="2990891095" sldId="482"/>
            <ac:spMk id="69" creationId="{8544CE1D-35F3-FA8B-0B63-4931F1C24932}"/>
          </ac:spMkLst>
        </pc:spChg>
        <pc:spChg chg="add del mod">
          <ac:chgData name="Andrea Berti" userId="f5c203e5-6cf3-4e78-92b9-74746ae28da7" providerId="ADAL" clId="{424B7CC2-54DA-AE49-99B0-86ECFF0505BB}" dt="2023-11-08T15:33:54.158" v="1773"/>
          <ac:spMkLst>
            <pc:docMk/>
            <pc:sldMk cId="2990891095" sldId="482"/>
            <ac:spMk id="70" creationId="{CF859EF7-309E-67B1-CFD4-4C0F31C094CB}"/>
          </ac:spMkLst>
        </pc:spChg>
        <pc:spChg chg="add del mod">
          <ac:chgData name="Andrea Berti" userId="f5c203e5-6cf3-4e78-92b9-74746ae28da7" providerId="ADAL" clId="{424B7CC2-54DA-AE49-99B0-86ECFF0505BB}" dt="2023-11-08T15:33:54.158" v="1773"/>
          <ac:spMkLst>
            <pc:docMk/>
            <pc:sldMk cId="2990891095" sldId="482"/>
            <ac:spMk id="71" creationId="{628CB3B1-4AD3-C3AD-E34A-5FE0DE55904A}"/>
          </ac:spMkLst>
        </pc:spChg>
        <pc:spChg chg="add del mod">
          <ac:chgData name="Andrea Berti" userId="f5c203e5-6cf3-4e78-92b9-74746ae28da7" providerId="ADAL" clId="{424B7CC2-54DA-AE49-99B0-86ECFF0505BB}" dt="2023-11-08T15:33:54.158" v="1773"/>
          <ac:spMkLst>
            <pc:docMk/>
            <pc:sldMk cId="2990891095" sldId="482"/>
            <ac:spMk id="72" creationId="{FE418D99-C4EA-AE09-4178-0BE1F85172BC}"/>
          </ac:spMkLst>
        </pc:spChg>
        <pc:spChg chg="add del mod">
          <ac:chgData name="Andrea Berti" userId="f5c203e5-6cf3-4e78-92b9-74746ae28da7" providerId="ADAL" clId="{424B7CC2-54DA-AE49-99B0-86ECFF0505BB}" dt="2023-11-08T15:33:54.158" v="1773"/>
          <ac:spMkLst>
            <pc:docMk/>
            <pc:sldMk cId="2990891095" sldId="482"/>
            <ac:spMk id="73" creationId="{2D18D9F1-8903-FB99-1D4D-A625F660D886}"/>
          </ac:spMkLst>
        </pc:spChg>
        <pc:spChg chg="add del mod">
          <ac:chgData name="Andrea Berti" userId="f5c203e5-6cf3-4e78-92b9-74746ae28da7" providerId="ADAL" clId="{424B7CC2-54DA-AE49-99B0-86ECFF0505BB}" dt="2023-11-08T15:33:54.158" v="1773"/>
          <ac:spMkLst>
            <pc:docMk/>
            <pc:sldMk cId="2990891095" sldId="482"/>
            <ac:spMk id="75" creationId="{E705B3E1-6F06-7E60-CCD0-94B956EEC7DD}"/>
          </ac:spMkLst>
        </pc:spChg>
        <pc:spChg chg="add del mod">
          <ac:chgData name="Andrea Berti" userId="f5c203e5-6cf3-4e78-92b9-74746ae28da7" providerId="ADAL" clId="{424B7CC2-54DA-AE49-99B0-86ECFF0505BB}" dt="2023-11-08T15:33:54.158" v="1773"/>
          <ac:spMkLst>
            <pc:docMk/>
            <pc:sldMk cId="2990891095" sldId="482"/>
            <ac:spMk id="76" creationId="{D208195E-EC8C-B2CA-CC86-961E8DB593E8}"/>
          </ac:spMkLst>
        </pc:spChg>
        <pc:spChg chg="add del mod">
          <ac:chgData name="Andrea Berti" userId="f5c203e5-6cf3-4e78-92b9-74746ae28da7" providerId="ADAL" clId="{424B7CC2-54DA-AE49-99B0-86ECFF0505BB}" dt="2023-11-08T15:33:36.680" v="1772" actId="478"/>
          <ac:spMkLst>
            <pc:docMk/>
            <pc:sldMk cId="2990891095" sldId="482"/>
            <ac:spMk id="77" creationId="{5A3618DF-4328-2AFA-280C-2A9E207B1315}"/>
          </ac:spMkLst>
        </pc:spChg>
        <pc:spChg chg="add del mod">
          <ac:chgData name="Andrea Berti" userId="f5c203e5-6cf3-4e78-92b9-74746ae28da7" providerId="ADAL" clId="{424B7CC2-54DA-AE49-99B0-86ECFF0505BB}" dt="2023-11-08T15:33:54.158" v="1773"/>
          <ac:spMkLst>
            <pc:docMk/>
            <pc:sldMk cId="2990891095" sldId="482"/>
            <ac:spMk id="79" creationId="{84F1709B-EFCD-E612-C3F9-6EEB9EE90265}"/>
          </ac:spMkLst>
        </pc:spChg>
        <pc:spChg chg="add del mod">
          <ac:chgData name="Andrea Berti" userId="f5c203e5-6cf3-4e78-92b9-74746ae28da7" providerId="ADAL" clId="{424B7CC2-54DA-AE49-99B0-86ECFF0505BB}" dt="2023-11-08T15:33:54.158" v="1773"/>
          <ac:spMkLst>
            <pc:docMk/>
            <pc:sldMk cId="2990891095" sldId="482"/>
            <ac:spMk id="124" creationId="{054FD0F6-14C0-F6ED-2EC7-B5DA7A9C35F7}"/>
          </ac:spMkLst>
        </pc:spChg>
        <pc:spChg chg="add del mod">
          <ac:chgData name="Andrea Berti" userId="f5c203e5-6cf3-4e78-92b9-74746ae28da7" providerId="ADAL" clId="{424B7CC2-54DA-AE49-99B0-86ECFF0505BB}" dt="2023-11-08T15:33:54.158" v="1773"/>
          <ac:spMkLst>
            <pc:docMk/>
            <pc:sldMk cId="2990891095" sldId="482"/>
            <ac:spMk id="126" creationId="{FC7CA3BC-1AE1-9730-E0B6-FCD84E36811A}"/>
          </ac:spMkLst>
        </pc:spChg>
        <pc:spChg chg="add del mod">
          <ac:chgData name="Andrea Berti" userId="f5c203e5-6cf3-4e78-92b9-74746ae28da7" providerId="ADAL" clId="{424B7CC2-54DA-AE49-99B0-86ECFF0505BB}" dt="2023-11-08T15:33:54.158" v="1773"/>
          <ac:spMkLst>
            <pc:docMk/>
            <pc:sldMk cId="2990891095" sldId="482"/>
            <ac:spMk id="127" creationId="{A0A9EF81-5C37-EB64-56DF-9260F234EEB0}"/>
          </ac:spMkLst>
        </pc:spChg>
        <pc:spChg chg="add del mod">
          <ac:chgData name="Andrea Berti" userId="f5c203e5-6cf3-4e78-92b9-74746ae28da7" providerId="ADAL" clId="{424B7CC2-54DA-AE49-99B0-86ECFF0505BB}" dt="2023-11-08T15:33:54.158" v="1773"/>
          <ac:spMkLst>
            <pc:docMk/>
            <pc:sldMk cId="2990891095" sldId="482"/>
            <ac:spMk id="131" creationId="{603654DE-3C53-3F80-72B7-C717E198DCC6}"/>
          </ac:spMkLst>
        </pc:spChg>
        <pc:spChg chg="add del mod">
          <ac:chgData name="Andrea Berti" userId="f5c203e5-6cf3-4e78-92b9-74746ae28da7" providerId="ADAL" clId="{424B7CC2-54DA-AE49-99B0-86ECFF0505BB}" dt="2023-11-08T15:33:54.158" v="1773"/>
          <ac:spMkLst>
            <pc:docMk/>
            <pc:sldMk cId="2990891095" sldId="482"/>
            <ac:spMk id="132" creationId="{8B306666-E2FE-FFB9-FAE0-9E596549E2C6}"/>
          </ac:spMkLst>
        </pc:spChg>
        <pc:spChg chg="add del mod">
          <ac:chgData name="Andrea Berti" userId="f5c203e5-6cf3-4e78-92b9-74746ae28da7" providerId="ADAL" clId="{424B7CC2-54DA-AE49-99B0-86ECFF0505BB}" dt="2023-11-08T15:33:27.594" v="1769" actId="478"/>
          <ac:spMkLst>
            <pc:docMk/>
            <pc:sldMk cId="2990891095" sldId="482"/>
            <ac:spMk id="136" creationId="{6E19F7A5-B229-2F71-05E4-1A001EA73ED0}"/>
          </ac:spMkLst>
        </pc:spChg>
        <pc:spChg chg="mod">
          <ac:chgData name="Andrea Berti" userId="f5c203e5-6cf3-4e78-92b9-74746ae28da7" providerId="ADAL" clId="{424B7CC2-54DA-AE49-99B0-86ECFF0505BB}" dt="2023-11-08T15:31:03.502" v="1762"/>
          <ac:spMkLst>
            <pc:docMk/>
            <pc:sldMk cId="2990891095" sldId="482"/>
            <ac:spMk id="137" creationId="{C1C6BABB-1066-F009-32DD-5583E37C06FA}"/>
          </ac:spMkLst>
        </pc:spChg>
        <pc:spChg chg="mod">
          <ac:chgData name="Andrea Berti" userId="f5c203e5-6cf3-4e78-92b9-74746ae28da7" providerId="ADAL" clId="{424B7CC2-54DA-AE49-99B0-86ECFF0505BB}" dt="2023-11-08T15:32:35.217" v="1767"/>
          <ac:spMkLst>
            <pc:docMk/>
            <pc:sldMk cId="2990891095" sldId="482"/>
            <ac:spMk id="141" creationId="{D935AA6C-BD20-D064-321A-735BE3DC8969}"/>
          </ac:spMkLst>
        </pc:spChg>
        <pc:spChg chg="mod">
          <ac:chgData name="Andrea Berti" userId="f5c203e5-6cf3-4e78-92b9-74746ae28da7" providerId="ADAL" clId="{424B7CC2-54DA-AE49-99B0-86ECFF0505BB}" dt="2023-11-08T15:36:06.632" v="1790" actId="2711"/>
          <ac:spMkLst>
            <pc:docMk/>
            <pc:sldMk cId="2990891095" sldId="482"/>
            <ac:spMk id="142" creationId="{06D2BF5B-78A2-D189-0506-FBFD7036BC36}"/>
          </ac:spMkLst>
        </pc:spChg>
        <pc:spChg chg="mod">
          <ac:chgData name="Andrea Berti" userId="f5c203e5-6cf3-4e78-92b9-74746ae28da7" providerId="ADAL" clId="{424B7CC2-54DA-AE49-99B0-86ECFF0505BB}" dt="2023-11-08T15:36:06.632" v="1790" actId="2711"/>
          <ac:spMkLst>
            <pc:docMk/>
            <pc:sldMk cId="2990891095" sldId="482"/>
            <ac:spMk id="146" creationId="{4A840051-C755-B695-E47B-C4C5E2F016D9}"/>
          </ac:spMkLst>
        </pc:spChg>
        <pc:spChg chg="del mod">
          <ac:chgData name="Andrea Berti" userId="f5c203e5-6cf3-4e78-92b9-74746ae28da7" providerId="ADAL" clId="{424B7CC2-54DA-AE49-99B0-86ECFF0505BB}" dt="2023-11-08T15:34:34.938" v="1780" actId="478"/>
          <ac:spMkLst>
            <pc:docMk/>
            <pc:sldMk cId="2990891095" sldId="482"/>
            <ac:spMk id="147" creationId="{1EBF7BEC-80D6-AEDD-85D8-1CB1A5829D06}"/>
          </ac:spMkLst>
        </pc:spChg>
        <pc:spChg chg="del mod">
          <ac:chgData name="Andrea Berti" userId="f5c203e5-6cf3-4e78-92b9-74746ae28da7" providerId="ADAL" clId="{424B7CC2-54DA-AE49-99B0-86ECFF0505BB}" dt="2023-11-08T15:34:29.453" v="1779" actId="478"/>
          <ac:spMkLst>
            <pc:docMk/>
            <pc:sldMk cId="2990891095" sldId="482"/>
            <ac:spMk id="151" creationId="{0DAD83D9-A7B2-2708-C941-197F544F0434}"/>
          </ac:spMkLst>
        </pc:spChg>
        <pc:spChg chg="del mod">
          <ac:chgData name="Andrea Berti" userId="f5c203e5-6cf3-4e78-92b9-74746ae28da7" providerId="ADAL" clId="{424B7CC2-54DA-AE49-99B0-86ECFF0505BB}" dt="2023-11-08T15:34:24.806" v="1778" actId="478"/>
          <ac:spMkLst>
            <pc:docMk/>
            <pc:sldMk cId="2990891095" sldId="482"/>
            <ac:spMk id="152" creationId="{7B17909D-8A98-CFDE-5D3C-D620A1D6BB90}"/>
          </ac:spMkLst>
        </pc:spChg>
        <pc:spChg chg="del mod">
          <ac:chgData name="Andrea Berti" userId="f5c203e5-6cf3-4e78-92b9-74746ae28da7" providerId="ADAL" clId="{424B7CC2-54DA-AE49-99B0-86ECFF0505BB}" dt="2023-11-08T15:34:20.254" v="1777" actId="478"/>
          <ac:spMkLst>
            <pc:docMk/>
            <pc:sldMk cId="2990891095" sldId="482"/>
            <ac:spMk id="157" creationId="{1A121AF0-F4A4-8E7C-D6F1-F7F291D70F56}"/>
          </ac:spMkLst>
        </pc:spChg>
        <pc:spChg chg="del mod">
          <ac:chgData name="Andrea Berti" userId="f5c203e5-6cf3-4e78-92b9-74746ae28da7" providerId="ADAL" clId="{424B7CC2-54DA-AE49-99B0-86ECFF0505BB}" dt="2023-11-08T15:34:15.170" v="1776" actId="478"/>
          <ac:spMkLst>
            <pc:docMk/>
            <pc:sldMk cId="2990891095" sldId="482"/>
            <ac:spMk id="160" creationId="{459587EA-111E-0451-4BB9-27E4C80380EF}"/>
          </ac:spMkLst>
        </pc:spChg>
        <pc:spChg chg="del mod">
          <ac:chgData name="Andrea Berti" userId="f5c203e5-6cf3-4e78-92b9-74746ae28da7" providerId="ADAL" clId="{424B7CC2-54DA-AE49-99B0-86ECFF0505BB}" dt="2023-11-08T15:34:02.145" v="1774" actId="478"/>
          <ac:spMkLst>
            <pc:docMk/>
            <pc:sldMk cId="2990891095" sldId="482"/>
            <ac:spMk id="161" creationId="{E2EDBAF4-E7A4-755D-9978-9B66B0B77149}"/>
          </ac:spMkLst>
        </pc:spChg>
        <pc:spChg chg="del mod">
          <ac:chgData name="Andrea Berti" userId="f5c203e5-6cf3-4e78-92b9-74746ae28da7" providerId="ADAL" clId="{424B7CC2-54DA-AE49-99B0-86ECFF0505BB}" dt="2023-11-08T15:34:56.267" v="1785" actId="478"/>
          <ac:spMkLst>
            <pc:docMk/>
            <pc:sldMk cId="2990891095" sldId="482"/>
            <ac:spMk id="192" creationId="{F2D662B7-9A93-4D68-26C8-EEC88CE360E7}"/>
          </ac:spMkLst>
        </pc:spChg>
        <pc:spChg chg="mod">
          <ac:chgData name="Andrea Berti" userId="f5c203e5-6cf3-4e78-92b9-74746ae28da7" providerId="ADAL" clId="{424B7CC2-54DA-AE49-99B0-86ECFF0505BB}" dt="2023-11-08T15:36:06.632" v="1790" actId="2711"/>
          <ac:spMkLst>
            <pc:docMk/>
            <pc:sldMk cId="2990891095" sldId="482"/>
            <ac:spMk id="194" creationId="{7B1689AB-C3AC-0F8B-EE1F-7CC2B1AD66E4}"/>
          </ac:spMkLst>
        </pc:spChg>
        <pc:spChg chg="mod">
          <ac:chgData name="Andrea Berti" userId="f5c203e5-6cf3-4e78-92b9-74746ae28da7" providerId="ADAL" clId="{424B7CC2-54DA-AE49-99B0-86ECFF0505BB}" dt="2023-11-08T16:11:46.324" v="1970" actId="1036"/>
          <ac:spMkLst>
            <pc:docMk/>
            <pc:sldMk cId="2990891095" sldId="482"/>
            <ac:spMk id="198" creationId="{EE437CA9-4B58-93EA-D73C-309F9F78E350}"/>
          </ac:spMkLst>
        </pc:spChg>
        <pc:spChg chg="mod">
          <ac:chgData name="Andrea Berti" userId="f5c203e5-6cf3-4e78-92b9-74746ae28da7" providerId="ADAL" clId="{424B7CC2-54DA-AE49-99B0-86ECFF0505BB}" dt="2023-11-08T15:36:06.632" v="1790" actId="2711"/>
          <ac:spMkLst>
            <pc:docMk/>
            <pc:sldMk cId="2990891095" sldId="482"/>
            <ac:spMk id="228" creationId="{A4A51CE1-3C95-1A43-83DF-F22E9723902C}"/>
          </ac:spMkLst>
        </pc:spChg>
        <pc:spChg chg="mod">
          <ac:chgData name="Andrea Berti" userId="f5c203e5-6cf3-4e78-92b9-74746ae28da7" providerId="ADAL" clId="{424B7CC2-54DA-AE49-99B0-86ECFF0505BB}" dt="2023-11-08T16:11:46.324" v="1970" actId="1036"/>
          <ac:spMkLst>
            <pc:docMk/>
            <pc:sldMk cId="2990891095" sldId="482"/>
            <ac:spMk id="248" creationId="{322BF387-B15F-ACCF-C7F3-17793EABB46F}"/>
          </ac:spMkLst>
        </pc:spChg>
        <pc:spChg chg="mod">
          <ac:chgData name="Andrea Berti" userId="f5c203e5-6cf3-4e78-92b9-74746ae28da7" providerId="ADAL" clId="{424B7CC2-54DA-AE49-99B0-86ECFF0505BB}" dt="2023-11-08T16:11:46.324" v="1970" actId="1036"/>
          <ac:spMkLst>
            <pc:docMk/>
            <pc:sldMk cId="2990891095" sldId="482"/>
            <ac:spMk id="249" creationId="{9BA52098-E728-C4BF-A367-DC750B8B5C11}"/>
          </ac:spMkLst>
        </pc:spChg>
        <pc:spChg chg="mod">
          <ac:chgData name="Andrea Berti" userId="f5c203e5-6cf3-4e78-92b9-74746ae28da7" providerId="ADAL" clId="{424B7CC2-54DA-AE49-99B0-86ECFF0505BB}" dt="2023-11-08T16:11:46.324" v="1970" actId="1036"/>
          <ac:spMkLst>
            <pc:docMk/>
            <pc:sldMk cId="2990891095" sldId="482"/>
            <ac:spMk id="250" creationId="{F2354AD6-70EB-B552-D672-31B24F8DC433}"/>
          </ac:spMkLst>
        </pc:spChg>
        <pc:spChg chg="mod">
          <ac:chgData name="Andrea Berti" userId="f5c203e5-6cf3-4e78-92b9-74746ae28da7" providerId="ADAL" clId="{424B7CC2-54DA-AE49-99B0-86ECFF0505BB}" dt="2023-11-08T16:11:46.324" v="1970" actId="1036"/>
          <ac:spMkLst>
            <pc:docMk/>
            <pc:sldMk cId="2990891095" sldId="482"/>
            <ac:spMk id="251" creationId="{FF057A30-BD25-845B-22D4-189372BCB024}"/>
          </ac:spMkLst>
        </pc:spChg>
        <pc:spChg chg="mod">
          <ac:chgData name="Andrea Berti" userId="f5c203e5-6cf3-4e78-92b9-74746ae28da7" providerId="ADAL" clId="{424B7CC2-54DA-AE49-99B0-86ECFF0505BB}" dt="2023-11-08T15:36:06.632" v="1790" actId="2711"/>
          <ac:spMkLst>
            <pc:docMk/>
            <pc:sldMk cId="2990891095" sldId="482"/>
            <ac:spMk id="252" creationId="{D2A97C59-718D-35D0-DC7D-FF502EBF0F86}"/>
          </ac:spMkLst>
        </pc:spChg>
        <pc:spChg chg="mod">
          <ac:chgData name="Andrea Berti" userId="f5c203e5-6cf3-4e78-92b9-74746ae28da7" providerId="ADAL" clId="{424B7CC2-54DA-AE49-99B0-86ECFF0505BB}" dt="2023-11-08T15:36:06.632" v="1790" actId="2711"/>
          <ac:spMkLst>
            <pc:docMk/>
            <pc:sldMk cId="2990891095" sldId="482"/>
            <ac:spMk id="253" creationId="{37245B14-A963-7CFA-5138-ECFBB72F3BB3}"/>
          </ac:spMkLst>
        </pc:spChg>
        <pc:spChg chg="mod">
          <ac:chgData name="Andrea Berti" userId="f5c203e5-6cf3-4e78-92b9-74746ae28da7" providerId="ADAL" clId="{424B7CC2-54DA-AE49-99B0-86ECFF0505BB}" dt="2023-11-08T15:36:43.651" v="1793" actId="207"/>
          <ac:spMkLst>
            <pc:docMk/>
            <pc:sldMk cId="2990891095" sldId="482"/>
            <ac:spMk id="255" creationId="{980AC94F-0D90-DA47-6CEE-6DBC00F7EA8E}"/>
          </ac:spMkLst>
        </pc:spChg>
        <pc:spChg chg="mod">
          <ac:chgData name="Andrea Berti" userId="f5c203e5-6cf3-4e78-92b9-74746ae28da7" providerId="ADAL" clId="{424B7CC2-54DA-AE49-99B0-86ECFF0505BB}" dt="2023-11-08T15:36:43.651" v="1793" actId="207"/>
          <ac:spMkLst>
            <pc:docMk/>
            <pc:sldMk cId="2990891095" sldId="482"/>
            <ac:spMk id="256" creationId="{D258440D-EBDD-1965-A8C9-6990A2585CA8}"/>
          </ac:spMkLst>
        </pc:spChg>
        <pc:spChg chg="mod">
          <ac:chgData name="Andrea Berti" userId="f5c203e5-6cf3-4e78-92b9-74746ae28da7" providerId="ADAL" clId="{424B7CC2-54DA-AE49-99B0-86ECFF0505BB}" dt="2023-11-08T15:36:43.651" v="1793" actId="207"/>
          <ac:spMkLst>
            <pc:docMk/>
            <pc:sldMk cId="2990891095" sldId="482"/>
            <ac:spMk id="257" creationId="{7D2805E6-7A9C-4D00-07EE-82342904EF2B}"/>
          </ac:spMkLst>
        </pc:spChg>
        <pc:spChg chg="del mod">
          <ac:chgData name="Andrea Berti" userId="f5c203e5-6cf3-4e78-92b9-74746ae28da7" providerId="ADAL" clId="{424B7CC2-54DA-AE49-99B0-86ECFF0505BB}" dt="2023-11-08T15:34:34.938" v="1780" actId="478"/>
          <ac:spMkLst>
            <pc:docMk/>
            <pc:sldMk cId="2990891095" sldId="482"/>
            <ac:spMk id="258" creationId="{7D6B6A20-0CF3-0A4B-5A35-18CA90F381AC}"/>
          </ac:spMkLst>
        </pc:spChg>
        <pc:spChg chg="del mod">
          <ac:chgData name="Andrea Berti" userId="f5c203e5-6cf3-4e78-92b9-74746ae28da7" providerId="ADAL" clId="{424B7CC2-54DA-AE49-99B0-86ECFF0505BB}" dt="2023-11-08T15:34:29.453" v="1779" actId="478"/>
          <ac:spMkLst>
            <pc:docMk/>
            <pc:sldMk cId="2990891095" sldId="482"/>
            <ac:spMk id="259" creationId="{B005984E-67F4-0EE4-023B-59E42E2B94FF}"/>
          </ac:spMkLst>
        </pc:spChg>
        <pc:spChg chg="del mod">
          <ac:chgData name="Andrea Berti" userId="f5c203e5-6cf3-4e78-92b9-74746ae28da7" providerId="ADAL" clId="{424B7CC2-54DA-AE49-99B0-86ECFF0505BB}" dt="2023-11-08T15:34:24.806" v="1778" actId="478"/>
          <ac:spMkLst>
            <pc:docMk/>
            <pc:sldMk cId="2990891095" sldId="482"/>
            <ac:spMk id="260" creationId="{C5751DE8-30BB-1C1F-3322-2C767650E8E1}"/>
          </ac:spMkLst>
        </pc:spChg>
        <pc:spChg chg="del mod">
          <ac:chgData name="Andrea Berti" userId="f5c203e5-6cf3-4e78-92b9-74746ae28da7" providerId="ADAL" clId="{424B7CC2-54DA-AE49-99B0-86ECFF0505BB}" dt="2023-11-08T15:34:20.254" v="1777" actId="478"/>
          <ac:spMkLst>
            <pc:docMk/>
            <pc:sldMk cId="2990891095" sldId="482"/>
            <ac:spMk id="261" creationId="{D7DFB505-CAE9-2D91-B3D9-359B6733A5B9}"/>
          </ac:spMkLst>
        </pc:spChg>
        <pc:spChg chg="del mod">
          <ac:chgData name="Andrea Berti" userId="f5c203e5-6cf3-4e78-92b9-74746ae28da7" providerId="ADAL" clId="{424B7CC2-54DA-AE49-99B0-86ECFF0505BB}" dt="2023-11-08T15:34:15.170" v="1776" actId="478"/>
          <ac:spMkLst>
            <pc:docMk/>
            <pc:sldMk cId="2990891095" sldId="482"/>
            <ac:spMk id="262" creationId="{2C22B485-C74F-0DB8-B637-858EE2C1C704}"/>
          </ac:spMkLst>
        </pc:spChg>
        <pc:spChg chg="del mod">
          <ac:chgData name="Andrea Berti" userId="f5c203e5-6cf3-4e78-92b9-74746ae28da7" providerId="ADAL" clId="{424B7CC2-54DA-AE49-99B0-86ECFF0505BB}" dt="2023-11-08T15:34:02.145" v="1774" actId="478"/>
          <ac:spMkLst>
            <pc:docMk/>
            <pc:sldMk cId="2990891095" sldId="482"/>
            <ac:spMk id="263" creationId="{16965F88-FA98-90FD-DA74-6E400E47F2EF}"/>
          </ac:spMkLst>
        </pc:spChg>
        <pc:spChg chg="del mod">
          <ac:chgData name="Andrea Berti" userId="f5c203e5-6cf3-4e78-92b9-74746ae28da7" providerId="ADAL" clId="{424B7CC2-54DA-AE49-99B0-86ECFF0505BB}" dt="2023-11-08T15:34:53.332" v="1784" actId="478"/>
          <ac:spMkLst>
            <pc:docMk/>
            <pc:sldMk cId="2990891095" sldId="482"/>
            <ac:spMk id="264" creationId="{340C69AC-034D-DC77-E832-27AAC44DF5B3}"/>
          </ac:spMkLst>
        </pc:spChg>
        <pc:spChg chg="mod">
          <ac:chgData name="Andrea Berti" userId="f5c203e5-6cf3-4e78-92b9-74746ae28da7" providerId="ADAL" clId="{424B7CC2-54DA-AE49-99B0-86ECFF0505BB}" dt="2023-11-08T15:36:06.632" v="1790" actId="2711"/>
          <ac:spMkLst>
            <pc:docMk/>
            <pc:sldMk cId="2990891095" sldId="482"/>
            <ac:spMk id="265" creationId="{988D8ED6-77C8-9532-5F82-E7E90A71F540}"/>
          </ac:spMkLst>
        </pc:spChg>
        <pc:spChg chg="mod">
          <ac:chgData name="Andrea Berti" userId="f5c203e5-6cf3-4e78-92b9-74746ae28da7" providerId="ADAL" clId="{424B7CC2-54DA-AE49-99B0-86ECFF0505BB}" dt="2023-11-08T15:36:06.632" v="1790" actId="2711"/>
          <ac:spMkLst>
            <pc:docMk/>
            <pc:sldMk cId="2990891095" sldId="482"/>
            <ac:spMk id="266" creationId="{6BF40F1C-C7E6-7BF8-1FC0-602257F84539}"/>
          </ac:spMkLst>
        </pc:spChg>
        <pc:spChg chg="mod">
          <ac:chgData name="Andrea Berti" userId="f5c203e5-6cf3-4e78-92b9-74746ae28da7" providerId="ADAL" clId="{424B7CC2-54DA-AE49-99B0-86ECFF0505BB}" dt="2023-11-08T15:36:06.632" v="1790" actId="2711"/>
          <ac:spMkLst>
            <pc:docMk/>
            <pc:sldMk cId="2990891095" sldId="482"/>
            <ac:spMk id="267" creationId="{BBBEE419-CB68-522C-FE00-D099D4189668}"/>
          </ac:spMkLst>
        </pc:spChg>
        <pc:spChg chg="mod">
          <ac:chgData name="Andrea Berti" userId="f5c203e5-6cf3-4e78-92b9-74746ae28da7" providerId="ADAL" clId="{424B7CC2-54DA-AE49-99B0-86ECFF0505BB}" dt="2023-11-08T15:36:43.651" v="1793" actId="207"/>
          <ac:spMkLst>
            <pc:docMk/>
            <pc:sldMk cId="2990891095" sldId="482"/>
            <ac:spMk id="268" creationId="{2A265E72-17D4-44D0-E5EF-93447013E751}"/>
          </ac:spMkLst>
        </pc:spChg>
        <pc:spChg chg="mod">
          <ac:chgData name="Andrea Berti" userId="f5c203e5-6cf3-4e78-92b9-74746ae28da7" providerId="ADAL" clId="{424B7CC2-54DA-AE49-99B0-86ECFF0505BB}" dt="2023-11-08T15:37:19.313" v="1794" actId="207"/>
          <ac:spMkLst>
            <pc:docMk/>
            <pc:sldMk cId="2990891095" sldId="482"/>
            <ac:spMk id="269" creationId="{8F55E91C-DA3E-4B16-8A3C-F643E6F73200}"/>
          </ac:spMkLst>
        </pc:spChg>
        <pc:spChg chg="mod">
          <ac:chgData name="Andrea Berti" userId="f5c203e5-6cf3-4e78-92b9-74746ae28da7" providerId="ADAL" clId="{424B7CC2-54DA-AE49-99B0-86ECFF0505BB}" dt="2023-11-08T15:37:19.313" v="1794" actId="207"/>
          <ac:spMkLst>
            <pc:docMk/>
            <pc:sldMk cId="2990891095" sldId="482"/>
            <ac:spMk id="270" creationId="{BD84D79F-7925-824D-0D52-AC086985A491}"/>
          </ac:spMkLst>
        </pc:spChg>
        <pc:spChg chg="mod">
          <ac:chgData name="Andrea Berti" userId="f5c203e5-6cf3-4e78-92b9-74746ae28da7" providerId="ADAL" clId="{424B7CC2-54DA-AE49-99B0-86ECFF0505BB}" dt="2023-11-08T15:36:43.651" v="1793" actId="207"/>
          <ac:spMkLst>
            <pc:docMk/>
            <pc:sldMk cId="2990891095" sldId="482"/>
            <ac:spMk id="271" creationId="{03E840D2-F4CD-1957-0D40-168BC9D5C1E0}"/>
          </ac:spMkLst>
        </pc:spChg>
        <pc:spChg chg="del mod">
          <ac:chgData name="Andrea Berti" userId="f5c203e5-6cf3-4e78-92b9-74746ae28da7" providerId="ADAL" clId="{424B7CC2-54DA-AE49-99B0-86ECFF0505BB}" dt="2023-11-08T15:34:34.938" v="1780" actId="478"/>
          <ac:spMkLst>
            <pc:docMk/>
            <pc:sldMk cId="2990891095" sldId="482"/>
            <ac:spMk id="272" creationId="{ACAB2969-C7BC-FCEA-C2FD-D876DAABF82F}"/>
          </ac:spMkLst>
        </pc:spChg>
        <pc:spChg chg="del mod">
          <ac:chgData name="Andrea Berti" userId="f5c203e5-6cf3-4e78-92b9-74746ae28da7" providerId="ADAL" clId="{424B7CC2-54DA-AE49-99B0-86ECFF0505BB}" dt="2023-11-08T15:34:29.453" v="1779" actId="478"/>
          <ac:spMkLst>
            <pc:docMk/>
            <pc:sldMk cId="2990891095" sldId="482"/>
            <ac:spMk id="273" creationId="{3916DB56-F748-5E1C-62A7-6630951591C0}"/>
          </ac:spMkLst>
        </pc:spChg>
        <pc:spChg chg="del mod">
          <ac:chgData name="Andrea Berti" userId="f5c203e5-6cf3-4e78-92b9-74746ae28da7" providerId="ADAL" clId="{424B7CC2-54DA-AE49-99B0-86ECFF0505BB}" dt="2023-11-08T15:34:24.806" v="1778" actId="478"/>
          <ac:spMkLst>
            <pc:docMk/>
            <pc:sldMk cId="2990891095" sldId="482"/>
            <ac:spMk id="274" creationId="{6008C89D-AA3A-5CD3-207C-62C3E51383CD}"/>
          </ac:spMkLst>
        </pc:spChg>
        <pc:spChg chg="del mod">
          <ac:chgData name="Andrea Berti" userId="f5c203e5-6cf3-4e78-92b9-74746ae28da7" providerId="ADAL" clId="{424B7CC2-54DA-AE49-99B0-86ECFF0505BB}" dt="2023-11-08T15:34:20.254" v="1777" actId="478"/>
          <ac:spMkLst>
            <pc:docMk/>
            <pc:sldMk cId="2990891095" sldId="482"/>
            <ac:spMk id="275" creationId="{2CD4D3F3-9F58-0522-69B7-91B3C284404D}"/>
          </ac:spMkLst>
        </pc:spChg>
        <pc:spChg chg="del mod">
          <ac:chgData name="Andrea Berti" userId="f5c203e5-6cf3-4e78-92b9-74746ae28da7" providerId="ADAL" clId="{424B7CC2-54DA-AE49-99B0-86ECFF0505BB}" dt="2023-11-08T15:34:15.170" v="1776" actId="478"/>
          <ac:spMkLst>
            <pc:docMk/>
            <pc:sldMk cId="2990891095" sldId="482"/>
            <ac:spMk id="276" creationId="{8AE3FF98-2856-C62D-6A7F-6F89B40DB36A}"/>
          </ac:spMkLst>
        </pc:spChg>
        <pc:spChg chg="del mod">
          <ac:chgData name="Andrea Berti" userId="f5c203e5-6cf3-4e78-92b9-74746ae28da7" providerId="ADAL" clId="{424B7CC2-54DA-AE49-99B0-86ECFF0505BB}" dt="2023-11-08T15:34:02.145" v="1774" actId="478"/>
          <ac:spMkLst>
            <pc:docMk/>
            <pc:sldMk cId="2990891095" sldId="482"/>
            <ac:spMk id="277" creationId="{384BAA9E-4320-A477-D796-5E6C14588C6D}"/>
          </ac:spMkLst>
        </pc:spChg>
        <pc:spChg chg="del mod">
          <ac:chgData name="Andrea Berti" userId="f5c203e5-6cf3-4e78-92b9-74746ae28da7" providerId="ADAL" clId="{424B7CC2-54DA-AE49-99B0-86ECFF0505BB}" dt="2023-11-08T15:34:50.459" v="1783" actId="478"/>
          <ac:spMkLst>
            <pc:docMk/>
            <pc:sldMk cId="2990891095" sldId="482"/>
            <ac:spMk id="278" creationId="{2DD79E3A-6717-C86C-25F9-40B3CC47E72B}"/>
          </ac:spMkLst>
        </pc:spChg>
        <pc:spChg chg="mod">
          <ac:chgData name="Andrea Berti" userId="f5c203e5-6cf3-4e78-92b9-74746ae28da7" providerId="ADAL" clId="{424B7CC2-54DA-AE49-99B0-86ECFF0505BB}" dt="2023-11-08T15:36:06.632" v="1790" actId="2711"/>
          <ac:spMkLst>
            <pc:docMk/>
            <pc:sldMk cId="2990891095" sldId="482"/>
            <ac:spMk id="279" creationId="{9467BF74-5015-C90E-E3E0-4CD6A1C33B0E}"/>
          </ac:spMkLst>
        </pc:spChg>
        <pc:spChg chg="mod">
          <ac:chgData name="Andrea Berti" userId="f5c203e5-6cf3-4e78-92b9-74746ae28da7" providerId="ADAL" clId="{424B7CC2-54DA-AE49-99B0-86ECFF0505BB}" dt="2023-11-08T15:36:06.632" v="1790" actId="2711"/>
          <ac:spMkLst>
            <pc:docMk/>
            <pc:sldMk cId="2990891095" sldId="482"/>
            <ac:spMk id="280" creationId="{3EFA1A14-7A04-18A0-4C84-2882BD4A2FFA}"/>
          </ac:spMkLst>
        </pc:spChg>
        <pc:spChg chg="mod">
          <ac:chgData name="Andrea Berti" userId="f5c203e5-6cf3-4e78-92b9-74746ae28da7" providerId="ADAL" clId="{424B7CC2-54DA-AE49-99B0-86ECFF0505BB}" dt="2023-11-08T15:36:06.632" v="1790" actId="2711"/>
          <ac:spMkLst>
            <pc:docMk/>
            <pc:sldMk cId="2990891095" sldId="482"/>
            <ac:spMk id="281" creationId="{942DFB95-70AA-859D-66A5-D98B93B888DF}"/>
          </ac:spMkLst>
        </pc:spChg>
        <pc:spChg chg="mod">
          <ac:chgData name="Andrea Berti" userId="f5c203e5-6cf3-4e78-92b9-74746ae28da7" providerId="ADAL" clId="{424B7CC2-54DA-AE49-99B0-86ECFF0505BB}" dt="2023-11-08T15:36:43.651" v="1793" actId="207"/>
          <ac:spMkLst>
            <pc:docMk/>
            <pc:sldMk cId="2990891095" sldId="482"/>
            <ac:spMk id="282" creationId="{6B66789F-6EE2-20C2-A6A0-5E3962FECEDE}"/>
          </ac:spMkLst>
        </pc:spChg>
        <pc:spChg chg="mod">
          <ac:chgData name="Andrea Berti" userId="f5c203e5-6cf3-4e78-92b9-74746ae28da7" providerId="ADAL" clId="{424B7CC2-54DA-AE49-99B0-86ECFF0505BB}" dt="2023-11-08T15:37:19.313" v="1794" actId="207"/>
          <ac:spMkLst>
            <pc:docMk/>
            <pc:sldMk cId="2990891095" sldId="482"/>
            <ac:spMk id="283" creationId="{FA10FDAF-2512-E365-0355-2C94CC0B7773}"/>
          </ac:spMkLst>
        </pc:spChg>
        <pc:spChg chg="mod">
          <ac:chgData name="Andrea Berti" userId="f5c203e5-6cf3-4e78-92b9-74746ae28da7" providerId="ADAL" clId="{424B7CC2-54DA-AE49-99B0-86ECFF0505BB}" dt="2023-11-08T15:37:33.856" v="1796" actId="207"/>
          <ac:spMkLst>
            <pc:docMk/>
            <pc:sldMk cId="2990891095" sldId="482"/>
            <ac:spMk id="284" creationId="{0D305ABE-3C4D-28D4-A91A-BE3CC16D95BD}"/>
          </ac:spMkLst>
        </pc:spChg>
        <pc:spChg chg="mod">
          <ac:chgData name="Andrea Berti" userId="f5c203e5-6cf3-4e78-92b9-74746ae28da7" providerId="ADAL" clId="{424B7CC2-54DA-AE49-99B0-86ECFF0505BB}" dt="2023-11-08T15:37:19.313" v="1794" actId="207"/>
          <ac:spMkLst>
            <pc:docMk/>
            <pc:sldMk cId="2990891095" sldId="482"/>
            <ac:spMk id="285" creationId="{19941649-BCAC-9704-DCDE-2F7FDF5F28CB}"/>
          </ac:spMkLst>
        </pc:spChg>
        <pc:spChg chg="del mod">
          <ac:chgData name="Andrea Berti" userId="f5c203e5-6cf3-4e78-92b9-74746ae28da7" providerId="ADAL" clId="{424B7CC2-54DA-AE49-99B0-86ECFF0505BB}" dt="2023-11-08T15:34:34.938" v="1780" actId="478"/>
          <ac:spMkLst>
            <pc:docMk/>
            <pc:sldMk cId="2990891095" sldId="482"/>
            <ac:spMk id="286" creationId="{77E9D014-7839-705F-685D-6CFD74D2F252}"/>
          </ac:spMkLst>
        </pc:spChg>
        <pc:spChg chg="del mod">
          <ac:chgData name="Andrea Berti" userId="f5c203e5-6cf3-4e78-92b9-74746ae28da7" providerId="ADAL" clId="{424B7CC2-54DA-AE49-99B0-86ECFF0505BB}" dt="2023-11-08T15:34:29.453" v="1779" actId="478"/>
          <ac:spMkLst>
            <pc:docMk/>
            <pc:sldMk cId="2990891095" sldId="482"/>
            <ac:spMk id="287" creationId="{CE5FF4F5-E387-039A-B0E5-4843B07D4E1B}"/>
          </ac:spMkLst>
        </pc:spChg>
        <pc:spChg chg="del mod">
          <ac:chgData name="Andrea Berti" userId="f5c203e5-6cf3-4e78-92b9-74746ae28da7" providerId="ADAL" clId="{424B7CC2-54DA-AE49-99B0-86ECFF0505BB}" dt="2023-11-08T15:34:24.806" v="1778" actId="478"/>
          <ac:spMkLst>
            <pc:docMk/>
            <pc:sldMk cId="2990891095" sldId="482"/>
            <ac:spMk id="288" creationId="{5842A779-96F7-4A46-FE37-BC4D8AEFEDEB}"/>
          </ac:spMkLst>
        </pc:spChg>
        <pc:spChg chg="del mod">
          <ac:chgData name="Andrea Berti" userId="f5c203e5-6cf3-4e78-92b9-74746ae28da7" providerId="ADAL" clId="{424B7CC2-54DA-AE49-99B0-86ECFF0505BB}" dt="2023-11-08T15:34:20.254" v="1777" actId="478"/>
          <ac:spMkLst>
            <pc:docMk/>
            <pc:sldMk cId="2990891095" sldId="482"/>
            <ac:spMk id="289" creationId="{8246D33F-D9A9-64D0-8B47-A5076FABC24B}"/>
          </ac:spMkLst>
        </pc:spChg>
        <pc:spChg chg="del mod">
          <ac:chgData name="Andrea Berti" userId="f5c203e5-6cf3-4e78-92b9-74746ae28da7" providerId="ADAL" clId="{424B7CC2-54DA-AE49-99B0-86ECFF0505BB}" dt="2023-11-08T15:34:15.170" v="1776" actId="478"/>
          <ac:spMkLst>
            <pc:docMk/>
            <pc:sldMk cId="2990891095" sldId="482"/>
            <ac:spMk id="290" creationId="{A8AB52CF-A89C-BAAF-5E33-4C89995A7918}"/>
          </ac:spMkLst>
        </pc:spChg>
        <pc:spChg chg="del mod">
          <ac:chgData name="Andrea Berti" userId="f5c203e5-6cf3-4e78-92b9-74746ae28da7" providerId="ADAL" clId="{424B7CC2-54DA-AE49-99B0-86ECFF0505BB}" dt="2023-11-08T15:34:02.145" v="1774" actId="478"/>
          <ac:spMkLst>
            <pc:docMk/>
            <pc:sldMk cId="2990891095" sldId="482"/>
            <ac:spMk id="291" creationId="{B7682245-1616-93C6-DDAD-7ED6EFC828E8}"/>
          </ac:spMkLst>
        </pc:spChg>
        <pc:spChg chg="del mod">
          <ac:chgData name="Andrea Berti" userId="f5c203e5-6cf3-4e78-92b9-74746ae28da7" providerId="ADAL" clId="{424B7CC2-54DA-AE49-99B0-86ECFF0505BB}" dt="2023-11-08T15:34:47.311" v="1782" actId="478"/>
          <ac:spMkLst>
            <pc:docMk/>
            <pc:sldMk cId="2990891095" sldId="482"/>
            <ac:spMk id="292" creationId="{915827A5-5BFD-D43C-61D4-24ACCA1C28A4}"/>
          </ac:spMkLst>
        </pc:spChg>
        <pc:spChg chg="mod">
          <ac:chgData name="Andrea Berti" userId="f5c203e5-6cf3-4e78-92b9-74746ae28da7" providerId="ADAL" clId="{424B7CC2-54DA-AE49-99B0-86ECFF0505BB}" dt="2023-11-08T15:36:06.632" v="1790" actId="2711"/>
          <ac:spMkLst>
            <pc:docMk/>
            <pc:sldMk cId="2990891095" sldId="482"/>
            <ac:spMk id="293" creationId="{3A2D4854-4D03-715B-A439-381F7522B4E3}"/>
          </ac:spMkLst>
        </pc:spChg>
        <pc:spChg chg="mod">
          <ac:chgData name="Andrea Berti" userId="f5c203e5-6cf3-4e78-92b9-74746ae28da7" providerId="ADAL" clId="{424B7CC2-54DA-AE49-99B0-86ECFF0505BB}" dt="2023-11-08T15:36:06.632" v="1790" actId="2711"/>
          <ac:spMkLst>
            <pc:docMk/>
            <pc:sldMk cId="2990891095" sldId="482"/>
            <ac:spMk id="294" creationId="{EE7D8CEB-D594-B759-CA21-A309CF6FF583}"/>
          </ac:spMkLst>
        </pc:spChg>
        <pc:spChg chg="mod">
          <ac:chgData name="Andrea Berti" userId="f5c203e5-6cf3-4e78-92b9-74746ae28da7" providerId="ADAL" clId="{424B7CC2-54DA-AE49-99B0-86ECFF0505BB}" dt="2023-11-08T15:36:06.632" v="1790" actId="2711"/>
          <ac:spMkLst>
            <pc:docMk/>
            <pc:sldMk cId="2990891095" sldId="482"/>
            <ac:spMk id="295" creationId="{B8F0BA48-47DE-DE10-5C58-D06280D27F02}"/>
          </ac:spMkLst>
        </pc:spChg>
        <pc:spChg chg="mod">
          <ac:chgData name="Andrea Berti" userId="f5c203e5-6cf3-4e78-92b9-74746ae28da7" providerId="ADAL" clId="{424B7CC2-54DA-AE49-99B0-86ECFF0505BB}" dt="2023-11-08T15:36:43.651" v="1793" actId="207"/>
          <ac:spMkLst>
            <pc:docMk/>
            <pc:sldMk cId="2990891095" sldId="482"/>
            <ac:spMk id="296" creationId="{A0423CD3-71BF-68FA-39D8-19FA90DAE096}"/>
          </ac:spMkLst>
        </pc:spChg>
        <pc:spChg chg="mod">
          <ac:chgData name="Andrea Berti" userId="f5c203e5-6cf3-4e78-92b9-74746ae28da7" providerId="ADAL" clId="{424B7CC2-54DA-AE49-99B0-86ECFF0505BB}" dt="2023-11-08T15:37:19.313" v="1794" actId="207"/>
          <ac:spMkLst>
            <pc:docMk/>
            <pc:sldMk cId="2990891095" sldId="482"/>
            <ac:spMk id="297" creationId="{E91229CF-CF7B-7EEB-E39D-B6F9EA2C1D3A}"/>
          </ac:spMkLst>
        </pc:spChg>
        <pc:spChg chg="mod">
          <ac:chgData name="Andrea Berti" userId="f5c203e5-6cf3-4e78-92b9-74746ae28da7" providerId="ADAL" clId="{424B7CC2-54DA-AE49-99B0-86ECFF0505BB}" dt="2023-11-08T15:37:33.856" v="1796" actId="207"/>
          <ac:spMkLst>
            <pc:docMk/>
            <pc:sldMk cId="2990891095" sldId="482"/>
            <ac:spMk id="298" creationId="{888FE86E-F9AF-A332-93E8-55F7E00FC4CD}"/>
          </ac:spMkLst>
        </pc:spChg>
        <pc:spChg chg="mod">
          <ac:chgData name="Andrea Berti" userId="f5c203e5-6cf3-4e78-92b9-74746ae28da7" providerId="ADAL" clId="{424B7CC2-54DA-AE49-99B0-86ECFF0505BB}" dt="2023-11-08T15:36:43.651" v="1793" actId="207"/>
          <ac:spMkLst>
            <pc:docMk/>
            <pc:sldMk cId="2990891095" sldId="482"/>
            <ac:spMk id="299" creationId="{7BCA391E-06C6-75B5-CB44-AA1BD8A01E5B}"/>
          </ac:spMkLst>
        </pc:spChg>
        <pc:spChg chg="del mod">
          <ac:chgData name="Andrea Berti" userId="f5c203e5-6cf3-4e78-92b9-74746ae28da7" providerId="ADAL" clId="{424B7CC2-54DA-AE49-99B0-86ECFF0505BB}" dt="2023-11-08T15:34:34.938" v="1780" actId="478"/>
          <ac:spMkLst>
            <pc:docMk/>
            <pc:sldMk cId="2990891095" sldId="482"/>
            <ac:spMk id="300" creationId="{A88949F6-A262-E823-8844-C3E637A3FC00}"/>
          </ac:spMkLst>
        </pc:spChg>
        <pc:spChg chg="del mod">
          <ac:chgData name="Andrea Berti" userId="f5c203e5-6cf3-4e78-92b9-74746ae28da7" providerId="ADAL" clId="{424B7CC2-54DA-AE49-99B0-86ECFF0505BB}" dt="2023-11-08T15:34:29.453" v="1779" actId="478"/>
          <ac:spMkLst>
            <pc:docMk/>
            <pc:sldMk cId="2990891095" sldId="482"/>
            <ac:spMk id="301" creationId="{A0954B8D-E718-463F-A143-3CB2A89DA265}"/>
          </ac:spMkLst>
        </pc:spChg>
        <pc:spChg chg="del mod">
          <ac:chgData name="Andrea Berti" userId="f5c203e5-6cf3-4e78-92b9-74746ae28da7" providerId="ADAL" clId="{424B7CC2-54DA-AE49-99B0-86ECFF0505BB}" dt="2023-11-08T15:34:24.806" v="1778" actId="478"/>
          <ac:spMkLst>
            <pc:docMk/>
            <pc:sldMk cId="2990891095" sldId="482"/>
            <ac:spMk id="302" creationId="{20597605-7A1D-9D9A-F4A1-2042B01DFFAF}"/>
          </ac:spMkLst>
        </pc:spChg>
        <pc:spChg chg="del mod">
          <ac:chgData name="Andrea Berti" userId="f5c203e5-6cf3-4e78-92b9-74746ae28da7" providerId="ADAL" clId="{424B7CC2-54DA-AE49-99B0-86ECFF0505BB}" dt="2023-11-08T15:34:20.254" v="1777" actId="478"/>
          <ac:spMkLst>
            <pc:docMk/>
            <pc:sldMk cId="2990891095" sldId="482"/>
            <ac:spMk id="303" creationId="{F2CF84C4-69E7-9B55-4461-4314AEE6CDAF}"/>
          </ac:spMkLst>
        </pc:spChg>
        <pc:spChg chg="del mod">
          <ac:chgData name="Andrea Berti" userId="f5c203e5-6cf3-4e78-92b9-74746ae28da7" providerId="ADAL" clId="{424B7CC2-54DA-AE49-99B0-86ECFF0505BB}" dt="2023-11-08T15:34:15.170" v="1776" actId="478"/>
          <ac:spMkLst>
            <pc:docMk/>
            <pc:sldMk cId="2990891095" sldId="482"/>
            <ac:spMk id="304" creationId="{2957C5AF-12AB-9F88-049B-EABC3ED72F53}"/>
          </ac:spMkLst>
        </pc:spChg>
        <pc:spChg chg="del mod">
          <ac:chgData name="Andrea Berti" userId="f5c203e5-6cf3-4e78-92b9-74746ae28da7" providerId="ADAL" clId="{424B7CC2-54DA-AE49-99B0-86ECFF0505BB}" dt="2023-11-08T15:34:02.145" v="1774" actId="478"/>
          <ac:spMkLst>
            <pc:docMk/>
            <pc:sldMk cId="2990891095" sldId="482"/>
            <ac:spMk id="305" creationId="{FD350E19-A3E3-6A55-777D-325B5182974E}"/>
          </ac:spMkLst>
        </pc:spChg>
        <pc:spChg chg="del mod">
          <ac:chgData name="Andrea Berti" userId="f5c203e5-6cf3-4e78-92b9-74746ae28da7" providerId="ADAL" clId="{424B7CC2-54DA-AE49-99B0-86ECFF0505BB}" dt="2023-11-08T15:34:43.530" v="1781" actId="478"/>
          <ac:spMkLst>
            <pc:docMk/>
            <pc:sldMk cId="2990891095" sldId="482"/>
            <ac:spMk id="306" creationId="{D5DD35D6-E49B-A638-A99C-996766D7960F}"/>
          </ac:spMkLst>
        </pc:spChg>
        <pc:spChg chg="mod">
          <ac:chgData name="Andrea Berti" userId="f5c203e5-6cf3-4e78-92b9-74746ae28da7" providerId="ADAL" clId="{424B7CC2-54DA-AE49-99B0-86ECFF0505BB}" dt="2023-11-08T15:36:06.632" v="1790" actId="2711"/>
          <ac:spMkLst>
            <pc:docMk/>
            <pc:sldMk cId="2990891095" sldId="482"/>
            <ac:spMk id="307" creationId="{C26CCF52-4BD5-6B58-ABF5-67F376F05FD4}"/>
          </ac:spMkLst>
        </pc:spChg>
        <pc:spChg chg="mod">
          <ac:chgData name="Andrea Berti" userId="f5c203e5-6cf3-4e78-92b9-74746ae28da7" providerId="ADAL" clId="{424B7CC2-54DA-AE49-99B0-86ECFF0505BB}" dt="2023-11-08T15:36:06.632" v="1790" actId="2711"/>
          <ac:spMkLst>
            <pc:docMk/>
            <pc:sldMk cId="2990891095" sldId="482"/>
            <ac:spMk id="308" creationId="{744D3FD0-982E-E978-8F74-E300ED3072FA}"/>
          </ac:spMkLst>
        </pc:spChg>
        <pc:spChg chg="mod">
          <ac:chgData name="Andrea Berti" userId="f5c203e5-6cf3-4e78-92b9-74746ae28da7" providerId="ADAL" clId="{424B7CC2-54DA-AE49-99B0-86ECFF0505BB}" dt="2023-11-08T15:36:06.632" v="1790" actId="2711"/>
          <ac:spMkLst>
            <pc:docMk/>
            <pc:sldMk cId="2990891095" sldId="482"/>
            <ac:spMk id="309" creationId="{A87A8A3F-050B-6A16-48D7-702D5A0C2B3C}"/>
          </ac:spMkLst>
        </pc:spChg>
        <pc:spChg chg="mod">
          <ac:chgData name="Andrea Berti" userId="f5c203e5-6cf3-4e78-92b9-74746ae28da7" providerId="ADAL" clId="{424B7CC2-54DA-AE49-99B0-86ECFF0505BB}" dt="2023-11-08T15:36:43.651" v="1793" actId="207"/>
          <ac:spMkLst>
            <pc:docMk/>
            <pc:sldMk cId="2990891095" sldId="482"/>
            <ac:spMk id="310" creationId="{6AB04D87-57A0-D339-ACC4-DADEC0473A9A}"/>
          </ac:spMkLst>
        </pc:spChg>
        <pc:spChg chg="mod">
          <ac:chgData name="Andrea Berti" userId="f5c203e5-6cf3-4e78-92b9-74746ae28da7" providerId="ADAL" clId="{424B7CC2-54DA-AE49-99B0-86ECFF0505BB}" dt="2023-11-08T15:37:19.313" v="1794" actId="207"/>
          <ac:spMkLst>
            <pc:docMk/>
            <pc:sldMk cId="2990891095" sldId="482"/>
            <ac:spMk id="311" creationId="{E29C82A1-8FCD-6101-A065-B570900327AD}"/>
          </ac:spMkLst>
        </pc:spChg>
        <pc:spChg chg="mod">
          <ac:chgData name="Andrea Berti" userId="f5c203e5-6cf3-4e78-92b9-74746ae28da7" providerId="ADAL" clId="{424B7CC2-54DA-AE49-99B0-86ECFF0505BB}" dt="2023-11-08T15:37:19.313" v="1794" actId="207"/>
          <ac:spMkLst>
            <pc:docMk/>
            <pc:sldMk cId="2990891095" sldId="482"/>
            <ac:spMk id="312" creationId="{52F8DFF3-2C68-3E82-D90D-F4DECBDF7F38}"/>
          </ac:spMkLst>
        </pc:spChg>
        <pc:spChg chg="mod">
          <ac:chgData name="Andrea Berti" userId="f5c203e5-6cf3-4e78-92b9-74746ae28da7" providerId="ADAL" clId="{424B7CC2-54DA-AE49-99B0-86ECFF0505BB}" dt="2023-11-08T15:36:43.651" v="1793" actId="207"/>
          <ac:spMkLst>
            <pc:docMk/>
            <pc:sldMk cId="2990891095" sldId="482"/>
            <ac:spMk id="313" creationId="{1D1DF7D7-8860-DCA1-792D-B8B921185D2B}"/>
          </ac:spMkLst>
        </pc:spChg>
        <pc:spChg chg="del mod">
          <ac:chgData name="Andrea Berti" userId="f5c203e5-6cf3-4e78-92b9-74746ae28da7" providerId="ADAL" clId="{424B7CC2-54DA-AE49-99B0-86ECFF0505BB}" dt="2023-11-08T15:34:10.050" v="1775" actId="478"/>
          <ac:spMkLst>
            <pc:docMk/>
            <pc:sldMk cId="2990891095" sldId="482"/>
            <ac:spMk id="314" creationId="{33A49317-BFE5-86EC-FFDB-B5C5281FD3A7}"/>
          </ac:spMkLst>
        </pc:spChg>
        <pc:spChg chg="del mod">
          <ac:chgData name="Andrea Berti" userId="f5c203e5-6cf3-4e78-92b9-74746ae28da7" providerId="ADAL" clId="{424B7CC2-54DA-AE49-99B0-86ECFF0505BB}" dt="2023-11-08T15:34:10.050" v="1775" actId="478"/>
          <ac:spMkLst>
            <pc:docMk/>
            <pc:sldMk cId="2990891095" sldId="482"/>
            <ac:spMk id="315" creationId="{BBAFE5A1-AAF9-AD7D-A8A3-218F67B249AD}"/>
          </ac:spMkLst>
        </pc:spChg>
        <pc:spChg chg="del mod">
          <ac:chgData name="Andrea Berti" userId="f5c203e5-6cf3-4e78-92b9-74746ae28da7" providerId="ADAL" clId="{424B7CC2-54DA-AE49-99B0-86ECFF0505BB}" dt="2023-11-08T15:34:10.050" v="1775" actId="478"/>
          <ac:spMkLst>
            <pc:docMk/>
            <pc:sldMk cId="2990891095" sldId="482"/>
            <ac:spMk id="316" creationId="{8F31D130-E9BA-2DAC-5C9D-3BD1B1DD4FEF}"/>
          </ac:spMkLst>
        </pc:spChg>
        <pc:spChg chg="del mod">
          <ac:chgData name="Andrea Berti" userId="f5c203e5-6cf3-4e78-92b9-74746ae28da7" providerId="ADAL" clId="{424B7CC2-54DA-AE49-99B0-86ECFF0505BB}" dt="2023-11-08T15:34:10.050" v="1775" actId="478"/>
          <ac:spMkLst>
            <pc:docMk/>
            <pc:sldMk cId="2990891095" sldId="482"/>
            <ac:spMk id="317" creationId="{D5F8E13A-874E-589C-92B6-E7F0C584C1DB}"/>
          </ac:spMkLst>
        </pc:spChg>
        <pc:spChg chg="del mod">
          <ac:chgData name="Andrea Berti" userId="f5c203e5-6cf3-4e78-92b9-74746ae28da7" providerId="ADAL" clId="{424B7CC2-54DA-AE49-99B0-86ECFF0505BB}" dt="2023-11-08T15:34:10.050" v="1775" actId="478"/>
          <ac:spMkLst>
            <pc:docMk/>
            <pc:sldMk cId="2990891095" sldId="482"/>
            <ac:spMk id="318" creationId="{DA7E2FD1-09FE-F223-6FB9-30AEDA163439}"/>
          </ac:spMkLst>
        </pc:spChg>
        <pc:spChg chg="del mod">
          <ac:chgData name="Andrea Berti" userId="f5c203e5-6cf3-4e78-92b9-74746ae28da7" providerId="ADAL" clId="{424B7CC2-54DA-AE49-99B0-86ECFF0505BB}" dt="2023-11-08T15:34:02.145" v="1774" actId="478"/>
          <ac:spMkLst>
            <pc:docMk/>
            <pc:sldMk cId="2990891095" sldId="482"/>
            <ac:spMk id="319" creationId="{E8AA9CD4-5FFD-EE3B-FC6D-9120380A5962}"/>
          </ac:spMkLst>
        </pc:spChg>
        <pc:spChg chg="del mod">
          <ac:chgData name="Andrea Berti" userId="f5c203e5-6cf3-4e78-92b9-74746ae28da7" providerId="ADAL" clId="{424B7CC2-54DA-AE49-99B0-86ECFF0505BB}" dt="2023-11-08T15:34:10.050" v="1775" actId="478"/>
          <ac:spMkLst>
            <pc:docMk/>
            <pc:sldMk cId="2990891095" sldId="482"/>
            <ac:spMk id="320" creationId="{46EF793F-4B11-BDA2-678E-8989D699B7A3}"/>
          </ac:spMkLst>
        </pc:spChg>
        <pc:spChg chg="mod">
          <ac:chgData name="Andrea Berti" userId="f5c203e5-6cf3-4e78-92b9-74746ae28da7" providerId="ADAL" clId="{424B7CC2-54DA-AE49-99B0-86ECFF0505BB}" dt="2023-11-08T15:36:06.632" v="1790" actId="2711"/>
          <ac:spMkLst>
            <pc:docMk/>
            <pc:sldMk cId="2990891095" sldId="482"/>
            <ac:spMk id="321" creationId="{E8876BEE-0005-0668-FCCF-27BFFE0276D7}"/>
          </ac:spMkLst>
        </pc:spChg>
        <pc:spChg chg="mod">
          <ac:chgData name="Andrea Berti" userId="f5c203e5-6cf3-4e78-92b9-74746ae28da7" providerId="ADAL" clId="{424B7CC2-54DA-AE49-99B0-86ECFF0505BB}" dt="2023-11-08T15:36:06.632" v="1790" actId="2711"/>
          <ac:spMkLst>
            <pc:docMk/>
            <pc:sldMk cId="2990891095" sldId="482"/>
            <ac:spMk id="322" creationId="{A2431D8A-D78C-0C90-910F-9064DD8842BB}"/>
          </ac:spMkLst>
        </pc:spChg>
        <pc:spChg chg="mod">
          <ac:chgData name="Andrea Berti" userId="f5c203e5-6cf3-4e78-92b9-74746ae28da7" providerId="ADAL" clId="{424B7CC2-54DA-AE49-99B0-86ECFF0505BB}" dt="2023-11-08T15:36:06.632" v="1790" actId="2711"/>
          <ac:spMkLst>
            <pc:docMk/>
            <pc:sldMk cId="2990891095" sldId="482"/>
            <ac:spMk id="323" creationId="{EF2069FE-39D7-7EF3-BD91-F1C4D3C34564}"/>
          </ac:spMkLst>
        </pc:spChg>
        <pc:spChg chg="mod">
          <ac:chgData name="Andrea Berti" userId="f5c203e5-6cf3-4e78-92b9-74746ae28da7" providerId="ADAL" clId="{424B7CC2-54DA-AE49-99B0-86ECFF0505BB}" dt="2023-11-08T15:36:43.651" v="1793" actId="207"/>
          <ac:spMkLst>
            <pc:docMk/>
            <pc:sldMk cId="2990891095" sldId="482"/>
            <ac:spMk id="324" creationId="{45EE4971-8156-EC37-30E9-84368A699A34}"/>
          </ac:spMkLst>
        </pc:spChg>
        <pc:spChg chg="mod">
          <ac:chgData name="Andrea Berti" userId="f5c203e5-6cf3-4e78-92b9-74746ae28da7" providerId="ADAL" clId="{424B7CC2-54DA-AE49-99B0-86ECFF0505BB}" dt="2023-11-08T15:36:43.651" v="1793" actId="207"/>
          <ac:spMkLst>
            <pc:docMk/>
            <pc:sldMk cId="2990891095" sldId="482"/>
            <ac:spMk id="325" creationId="{0412760C-AE0A-447D-EDAD-E37B80A6105A}"/>
          </ac:spMkLst>
        </pc:spChg>
        <pc:spChg chg="mod">
          <ac:chgData name="Andrea Berti" userId="f5c203e5-6cf3-4e78-92b9-74746ae28da7" providerId="ADAL" clId="{424B7CC2-54DA-AE49-99B0-86ECFF0505BB}" dt="2023-11-08T15:36:43.651" v="1793" actId="207"/>
          <ac:spMkLst>
            <pc:docMk/>
            <pc:sldMk cId="2990891095" sldId="482"/>
            <ac:spMk id="326" creationId="{D86C45F4-1B27-E0CF-AAE1-704BD7930CA2}"/>
          </ac:spMkLst>
        </pc:spChg>
        <pc:spChg chg="mod">
          <ac:chgData name="Andrea Berti" userId="f5c203e5-6cf3-4e78-92b9-74746ae28da7" providerId="ADAL" clId="{424B7CC2-54DA-AE49-99B0-86ECFF0505BB}" dt="2023-11-08T15:36:43.651" v="1793" actId="207"/>
          <ac:spMkLst>
            <pc:docMk/>
            <pc:sldMk cId="2990891095" sldId="482"/>
            <ac:spMk id="327" creationId="{FC44F0B4-2901-D96F-6FAE-6DD7A244019E}"/>
          </ac:spMkLst>
        </pc:spChg>
        <pc:spChg chg="del mod">
          <ac:chgData name="Andrea Berti" userId="f5c203e5-6cf3-4e78-92b9-74746ae28da7" providerId="ADAL" clId="{424B7CC2-54DA-AE49-99B0-86ECFF0505BB}" dt="2023-11-08T15:34:29.453" v="1779" actId="478"/>
          <ac:spMkLst>
            <pc:docMk/>
            <pc:sldMk cId="2990891095" sldId="482"/>
            <ac:spMk id="328" creationId="{EE37330A-BA9F-F048-9E1C-3F20E1662B57}"/>
          </ac:spMkLst>
        </pc:spChg>
        <pc:spChg chg="del mod">
          <ac:chgData name="Andrea Berti" userId="f5c203e5-6cf3-4e78-92b9-74746ae28da7" providerId="ADAL" clId="{424B7CC2-54DA-AE49-99B0-86ECFF0505BB}" dt="2023-11-08T15:34:24.806" v="1778" actId="478"/>
          <ac:spMkLst>
            <pc:docMk/>
            <pc:sldMk cId="2990891095" sldId="482"/>
            <ac:spMk id="329" creationId="{8297BFE4-D68D-A747-B0C9-158D7FCC7805}"/>
          </ac:spMkLst>
        </pc:spChg>
        <pc:spChg chg="del mod">
          <ac:chgData name="Andrea Berti" userId="f5c203e5-6cf3-4e78-92b9-74746ae28da7" providerId="ADAL" clId="{424B7CC2-54DA-AE49-99B0-86ECFF0505BB}" dt="2023-11-08T15:34:20.254" v="1777" actId="478"/>
          <ac:spMkLst>
            <pc:docMk/>
            <pc:sldMk cId="2990891095" sldId="482"/>
            <ac:spMk id="330" creationId="{19EE278B-7A61-5437-B565-39E03187C3D2}"/>
          </ac:spMkLst>
        </pc:spChg>
        <pc:spChg chg="del mod">
          <ac:chgData name="Andrea Berti" userId="f5c203e5-6cf3-4e78-92b9-74746ae28da7" providerId="ADAL" clId="{424B7CC2-54DA-AE49-99B0-86ECFF0505BB}" dt="2023-11-08T15:34:15.170" v="1776" actId="478"/>
          <ac:spMkLst>
            <pc:docMk/>
            <pc:sldMk cId="2990891095" sldId="482"/>
            <ac:spMk id="331" creationId="{78E2CBEE-2399-29E7-1308-04B817AD3015}"/>
          </ac:spMkLst>
        </pc:spChg>
        <pc:spChg chg="del mod">
          <ac:chgData name="Andrea Berti" userId="f5c203e5-6cf3-4e78-92b9-74746ae28da7" providerId="ADAL" clId="{424B7CC2-54DA-AE49-99B0-86ECFF0505BB}" dt="2023-11-08T15:34:02.145" v="1774" actId="478"/>
          <ac:spMkLst>
            <pc:docMk/>
            <pc:sldMk cId="2990891095" sldId="482"/>
            <ac:spMk id="332" creationId="{71C2FF56-B8BA-3F45-A136-1552628F1044}"/>
          </ac:spMkLst>
        </pc:spChg>
        <pc:spChg chg="del mod">
          <ac:chgData name="Andrea Berti" userId="f5c203e5-6cf3-4e78-92b9-74746ae28da7" providerId="ADAL" clId="{424B7CC2-54DA-AE49-99B0-86ECFF0505BB}" dt="2023-11-08T15:34:34.938" v="1780" actId="478"/>
          <ac:spMkLst>
            <pc:docMk/>
            <pc:sldMk cId="2990891095" sldId="482"/>
            <ac:spMk id="333" creationId="{825C65AE-01A0-0ED2-9533-A63FDD1CCC1E}"/>
          </ac:spMkLst>
        </pc:spChg>
        <pc:spChg chg="del mod">
          <ac:chgData name="Andrea Berti" userId="f5c203e5-6cf3-4e78-92b9-74746ae28da7" providerId="ADAL" clId="{424B7CC2-54DA-AE49-99B0-86ECFF0505BB}" dt="2023-11-08T15:34:29.453" v="1779" actId="478"/>
          <ac:spMkLst>
            <pc:docMk/>
            <pc:sldMk cId="2990891095" sldId="482"/>
            <ac:spMk id="334" creationId="{A350F72F-1CFD-AD02-AAF6-3CAABEE62F4A}"/>
          </ac:spMkLst>
        </pc:spChg>
        <pc:spChg chg="del mod">
          <ac:chgData name="Andrea Berti" userId="f5c203e5-6cf3-4e78-92b9-74746ae28da7" providerId="ADAL" clId="{424B7CC2-54DA-AE49-99B0-86ECFF0505BB}" dt="2023-11-08T15:34:24.806" v="1778" actId="478"/>
          <ac:spMkLst>
            <pc:docMk/>
            <pc:sldMk cId="2990891095" sldId="482"/>
            <ac:spMk id="335" creationId="{5E162082-0103-4D0A-886D-CDF74A039B42}"/>
          </ac:spMkLst>
        </pc:spChg>
        <pc:spChg chg="del mod">
          <ac:chgData name="Andrea Berti" userId="f5c203e5-6cf3-4e78-92b9-74746ae28da7" providerId="ADAL" clId="{424B7CC2-54DA-AE49-99B0-86ECFF0505BB}" dt="2023-11-08T15:34:20.254" v="1777" actId="478"/>
          <ac:spMkLst>
            <pc:docMk/>
            <pc:sldMk cId="2990891095" sldId="482"/>
            <ac:spMk id="336" creationId="{B3FB0FC1-4C7E-9BDA-E985-42945676A760}"/>
          </ac:spMkLst>
        </pc:spChg>
        <pc:spChg chg="del mod">
          <ac:chgData name="Andrea Berti" userId="f5c203e5-6cf3-4e78-92b9-74746ae28da7" providerId="ADAL" clId="{424B7CC2-54DA-AE49-99B0-86ECFF0505BB}" dt="2023-11-08T15:34:15.170" v="1776" actId="478"/>
          <ac:spMkLst>
            <pc:docMk/>
            <pc:sldMk cId="2990891095" sldId="482"/>
            <ac:spMk id="337" creationId="{93C137D6-6A2C-CD90-7545-8BEA32ED6A75}"/>
          </ac:spMkLst>
        </pc:spChg>
        <pc:spChg chg="del mod">
          <ac:chgData name="Andrea Berti" userId="f5c203e5-6cf3-4e78-92b9-74746ae28da7" providerId="ADAL" clId="{424B7CC2-54DA-AE49-99B0-86ECFF0505BB}" dt="2023-11-08T15:34:02.145" v="1774" actId="478"/>
          <ac:spMkLst>
            <pc:docMk/>
            <pc:sldMk cId="2990891095" sldId="482"/>
            <ac:spMk id="338" creationId="{603483D7-B7B5-3163-815E-5D6E0928D81F}"/>
          </ac:spMkLst>
        </pc:spChg>
        <pc:spChg chg="del mod">
          <ac:chgData name="Andrea Berti" userId="f5c203e5-6cf3-4e78-92b9-74746ae28da7" providerId="ADAL" clId="{424B7CC2-54DA-AE49-99B0-86ECFF0505BB}" dt="2023-11-08T15:34:56.267" v="1785" actId="478"/>
          <ac:spMkLst>
            <pc:docMk/>
            <pc:sldMk cId="2990891095" sldId="482"/>
            <ac:spMk id="339" creationId="{60FE96C9-D1B6-CA30-55CA-D3681A869F58}"/>
          </ac:spMkLst>
        </pc:spChg>
        <pc:spChg chg="del mod">
          <ac:chgData name="Andrea Berti" userId="f5c203e5-6cf3-4e78-92b9-74746ae28da7" providerId="ADAL" clId="{424B7CC2-54DA-AE49-99B0-86ECFF0505BB}" dt="2023-11-08T15:34:56.267" v="1785" actId="478"/>
          <ac:spMkLst>
            <pc:docMk/>
            <pc:sldMk cId="2990891095" sldId="482"/>
            <ac:spMk id="340" creationId="{5B216948-5AE1-28C2-EF0C-B6966FFC8C79}"/>
          </ac:spMkLst>
        </pc:spChg>
        <pc:spChg chg="del mod">
          <ac:chgData name="Andrea Berti" userId="f5c203e5-6cf3-4e78-92b9-74746ae28da7" providerId="ADAL" clId="{424B7CC2-54DA-AE49-99B0-86ECFF0505BB}" dt="2023-11-08T15:34:56.267" v="1785" actId="478"/>
          <ac:spMkLst>
            <pc:docMk/>
            <pc:sldMk cId="2990891095" sldId="482"/>
            <ac:spMk id="341" creationId="{2F739F15-B234-6947-393B-7CA774B52474}"/>
          </ac:spMkLst>
        </pc:spChg>
        <pc:spChg chg="del mod">
          <ac:chgData name="Andrea Berti" userId="f5c203e5-6cf3-4e78-92b9-74746ae28da7" providerId="ADAL" clId="{424B7CC2-54DA-AE49-99B0-86ECFF0505BB}" dt="2023-11-08T15:34:56.267" v="1785" actId="478"/>
          <ac:spMkLst>
            <pc:docMk/>
            <pc:sldMk cId="2990891095" sldId="482"/>
            <ac:spMk id="342" creationId="{3080F0F5-E1ED-3D18-B05B-11DA5E566B19}"/>
          </ac:spMkLst>
        </pc:spChg>
        <pc:spChg chg="del mod">
          <ac:chgData name="Andrea Berti" userId="f5c203e5-6cf3-4e78-92b9-74746ae28da7" providerId="ADAL" clId="{424B7CC2-54DA-AE49-99B0-86ECFF0505BB}" dt="2023-11-08T15:34:56.267" v="1785" actId="478"/>
          <ac:spMkLst>
            <pc:docMk/>
            <pc:sldMk cId="2990891095" sldId="482"/>
            <ac:spMk id="343" creationId="{4D243CB4-1640-7C92-480A-05C096591DE6}"/>
          </ac:spMkLst>
        </pc:spChg>
        <pc:spChg chg="del mod">
          <ac:chgData name="Andrea Berti" userId="f5c203e5-6cf3-4e78-92b9-74746ae28da7" providerId="ADAL" clId="{424B7CC2-54DA-AE49-99B0-86ECFF0505BB}" dt="2023-11-08T15:34:56.267" v="1785" actId="478"/>
          <ac:spMkLst>
            <pc:docMk/>
            <pc:sldMk cId="2990891095" sldId="482"/>
            <ac:spMk id="344" creationId="{A33AFC92-C4E3-BEB3-D62E-ABEFAA1AE584}"/>
          </ac:spMkLst>
        </pc:spChg>
        <pc:spChg chg="del mod">
          <ac:chgData name="Andrea Berti" userId="f5c203e5-6cf3-4e78-92b9-74746ae28da7" providerId="ADAL" clId="{424B7CC2-54DA-AE49-99B0-86ECFF0505BB}" dt="2023-11-08T15:34:56.267" v="1785" actId="478"/>
          <ac:spMkLst>
            <pc:docMk/>
            <pc:sldMk cId="2990891095" sldId="482"/>
            <ac:spMk id="345" creationId="{3B65CD5B-E28C-0120-2E89-134AF9DB34B1}"/>
          </ac:spMkLst>
        </pc:spChg>
        <pc:spChg chg="del mod">
          <ac:chgData name="Andrea Berti" userId="f5c203e5-6cf3-4e78-92b9-74746ae28da7" providerId="ADAL" clId="{424B7CC2-54DA-AE49-99B0-86ECFF0505BB}" dt="2023-11-08T15:34:34.938" v="1780" actId="478"/>
          <ac:spMkLst>
            <pc:docMk/>
            <pc:sldMk cId="2990891095" sldId="482"/>
            <ac:spMk id="346" creationId="{ED270204-49E6-AEFF-2DB4-2627BEABD781}"/>
          </ac:spMkLst>
        </pc:spChg>
        <pc:spChg chg="del mod">
          <ac:chgData name="Andrea Berti" userId="f5c203e5-6cf3-4e78-92b9-74746ae28da7" providerId="ADAL" clId="{424B7CC2-54DA-AE49-99B0-86ECFF0505BB}" dt="2023-11-08T15:34:29.453" v="1779" actId="478"/>
          <ac:spMkLst>
            <pc:docMk/>
            <pc:sldMk cId="2990891095" sldId="482"/>
            <ac:spMk id="347" creationId="{47940A97-E950-84BD-407F-CA76060B1EF6}"/>
          </ac:spMkLst>
        </pc:spChg>
        <pc:spChg chg="del mod">
          <ac:chgData name="Andrea Berti" userId="f5c203e5-6cf3-4e78-92b9-74746ae28da7" providerId="ADAL" clId="{424B7CC2-54DA-AE49-99B0-86ECFF0505BB}" dt="2023-11-08T15:34:24.806" v="1778" actId="478"/>
          <ac:spMkLst>
            <pc:docMk/>
            <pc:sldMk cId="2990891095" sldId="482"/>
            <ac:spMk id="348" creationId="{605B4066-ABD7-4B6D-0E08-F9F14719AEDC}"/>
          </ac:spMkLst>
        </pc:spChg>
        <pc:spChg chg="del mod">
          <ac:chgData name="Andrea Berti" userId="f5c203e5-6cf3-4e78-92b9-74746ae28da7" providerId="ADAL" clId="{424B7CC2-54DA-AE49-99B0-86ECFF0505BB}" dt="2023-11-08T15:34:20.254" v="1777" actId="478"/>
          <ac:spMkLst>
            <pc:docMk/>
            <pc:sldMk cId="2990891095" sldId="482"/>
            <ac:spMk id="349" creationId="{BDB95A7E-3826-68FE-B4AB-037F5A7E0EB5}"/>
          </ac:spMkLst>
        </pc:spChg>
        <pc:spChg chg="del mod">
          <ac:chgData name="Andrea Berti" userId="f5c203e5-6cf3-4e78-92b9-74746ae28da7" providerId="ADAL" clId="{424B7CC2-54DA-AE49-99B0-86ECFF0505BB}" dt="2023-11-08T15:34:15.170" v="1776" actId="478"/>
          <ac:spMkLst>
            <pc:docMk/>
            <pc:sldMk cId="2990891095" sldId="482"/>
            <ac:spMk id="350" creationId="{14DAAB50-E837-ED35-0A20-C70142AD40B8}"/>
          </ac:spMkLst>
        </pc:spChg>
        <pc:spChg chg="del mod">
          <ac:chgData name="Andrea Berti" userId="f5c203e5-6cf3-4e78-92b9-74746ae28da7" providerId="ADAL" clId="{424B7CC2-54DA-AE49-99B0-86ECFF0505BB}" dt="2023-11-08T15:34:02.145" v="1774" actId="478"/>
          <ac:spMkLst>
            <pc:docMk/>
            <pc:sldMk cId="2990891095" sldId="482"/>
            <ac:spMk id="351" creationId="{ADD7ED33-BFBA-2E90-72BF-2777B6BFB626}"/>
          </ac:spMkLst>
        </pc:spChg>
        <pc:spChg chg="del mod">
          <ac:chgData name="Andrea Berti" userId="f5c203e5-6cf3-4e78-92b9-74746ae28da7" providerId="ADAL" clId="{424B7CC2-54DA-AE49-99B0-86ECFF0505BB}" dt="2023-11-08T15:34:53.332" v="1784" actId="478"/>
          <ac:spMkLst>
            <pc:docMk/>
            <pc:sldMk cId="2990891095" sldId="482"/>
            <ac:spMk id="352" creationId="{3E710CBF-EFFE-856D-98BB-252939D75DB6}"/>
          </ac:spMkLst>
        </pc:spChg>
        <pc:spChg chg="del mod">
          <ac:chgData name="Andrea Berti" userId="f5c203e5-6cf3-4e78-92b9-74746ae28da7" providerId="ADAL" clId="{424B7CC2-54DA-AE49-99B0-86ECFF0505BB}" dt="2023-11-08T15:34:53.332" v="1784" actId="478"/>
          <ac:spMkLst>
            <pc:docMk/>
            <pc:sldMk cId="2990891095" sldId="482"/>
            <ac:spMk id="353" creationId="{0126C17F-1FA9-E072-48C6-E75675A02D40}"/>
          </ac:spMkLst>
        </pc:spChg>
        <pc:spChg chg="del mod">
          <ac:chgData name="Andrea Berti" userId="f5c203e5-6cf3-4e78-92b9-74746ae28da7" providerId="ADAL" clId="{424B7CC2-54DA-AE49-99B0-86ECFF0505BB}" dt="2023-11-08T15:34:53.332" v="1784" actId="478"/>
          <ac:spMkLst>
            <pc:docMk/>
            <pc:sldMk cId="2990891095" sldId="482"/>
            <ac:spMk id="354" creationId="{AC40D208-542B-5CBA-CEF3-B4D2004E5BEF}"/>
          </ac:spMkLst>
        </pc:spChg>
        <pc:spChg chg="del mod">
          <ac:chgData name="Andrea Berti" userId="f5c203e5-6cf3-4e78-92b9-74746ae28da7" providerId="ADAL" clId="{424B7CC2-54DA-AE49-99B0-86ECFF0505BB}" dt="2023-11-08T15:34:53.332" v="1784" actId="478"/>
          <ac:spMkLst>
            <pc:docMk/>
            <pc:sldMk cId="2990891095" sldId="482"/>
            <ac:spMk id="355" creationId="{79D063B1-662D-2221-EE1A-9D9FFB7DAA80}"/>
          </ac:spMkLst>
        </pc:spChg>
        <pc:spChg chg="del mod">
          <ac:chgData name="Andrea Berti" userId="f5c203e5-6cf3-4e78-92b9-74746ae28da7" providerId="ADAL" clId="{424B7CC2-54DA-AE49-99B0-86ECFF0505BB}" dt="2023-11-08T15:34:53.332" v="1784" actId="478"/>
          <ac:spMkLst>
            <pc:docMk/>
            <pc:sldMk cId="2990891095" sldId="482"/>
            <ac:spMk id="356" creationId="{BABFD5CC-C279-1084-DE84-5145A3DBBD82}"/>
          </ac:spMkLst>
        </pc:spChg>
        <pc:spChg chg="del mod">
          <ac:chgData name="Andrea Berti" userId="f5c203e5-6cf3-4e78-92b9-74746ae28da7" providerId="ADAL" clId="{424B7CC2-54DA-AE49-99B0-86ECFF0505BB}" dt="2023-11-08T15:34:53.332" v="1784" actId="478"/>
          <ac:spMkLst>
            <pc:docMk/>
            <pc:sldMk cId="2990891095" sldId="482"/>
            <ac:spMk id="357" creationId="{142CC67D-D6B4-4220-E345-8FFA5AE72C15}"/>
          </ac:spMkLst>
        </pc:spChg>
        <pc:spChg chg="del mod">
          <ac:chgData name="Andrea Berti" userId="f5c203e5-6cf3-4e78-92b9-74746ae28da7" providerId="ADAL" clId="{424B7CC2-54DA-AE49-99B0-86ECFF0505BB}" dt="2023-11-08T15:34:53.332" v="1784" actId="478"/>
          <ac:spMkLst>
            <pc:docMk/>
            <pc:sldMk cId="2990891095" sldId="482"/>
            <ac:spMk id="358" creationId="{08D7446E-039C-CB14-A8D9-036F2B93CA4E}"/>
          </ac:spMkLst>
        </pc:spChg>
        <pc:spChg chg="del mod">
          <ac:chgData name="Andrea Berti" userId="f5c203e5-6cf3-4e78-92b9-74746ae28da7" providerId="ADAL" clId="{424B7CC2-54DA-AE49-99B0-86ECFF0505BB}" dt="2023-11-08T15:34:34.938" v="1780" actId="478"/>
          <ac:spMkLst>
            <pc:docMk/>
            <pc:sldMk cId="2990891095" sldId="482"/>
            <ac:spMk id="359" creationId="{36FF5496-496C-2E26-0E67-64E4D8AB981F}"/>
          </ac:spMkLst>
        </pc:spChg>
        <pc:spChg chg="del mod">
          <ac:chgData name="Andrea Berti" userId="f5c203e5-6cf3-4e78-92b9-74746ae28da7" providerId="ADAL" clId="{424B7CC2-54DA-AE49-99B0-86ECFF0505BB}" dt="2023-11-08T15:34:29.453" v="1779" actId="478"/>
          <ac:spMkLst>
            <pc:docMk/>
            <pc:sldMk cId="2990891095" sldId="482"/>
            <ac:spMk id="360" creationId="{7BC7DEF6-2486-76B6-B53E-4760A961092E}"/>
          </ac:spMkLst>
        </pc:spChg>
        <pc:spChg chg="del mod">
          <ac:chgData name="Andrea Berti" userId="f5c203e5-6cf3-4e78-92b9-74746ae28da7" providerId="ADAL" clId="{424B7CC2-54DA-AE49-99B0-86ECFF0505BB}" dt="2023-11-08T15:34:24.806" v="1778" actId="478"/>
          <ac:spMkLst>
            <pc:docMk/>
            <pc:sldMk cId="2990891095" sldId="482"/>
            <ac:spMk id="361" creationId="{E6D46850-CDB8-AA2A-6EED-52CCDA629D4B}"/>
          </ac:spMkLst>
        </pc:spChg>
        <pc:spChg chg="del mod">
          <ac:chgData name="Andrea Berti" userId="f5c203e5-6cf3-4e78-92b9-74746ae28da7" providerId="ADAL" clId="{424B7CC2-54DA-AE49-99B0-86ECFF0505BB}" dt="2023-11-08T15:34:20.254" v="1777" actId="478"/>
          <ac:spMkLst>
            <pc:docMk/>
            <pc:sldMk cId="2990891095" sldId="482"/>
            <ac:spMk id="362" creationId="{6E301C4D-9D08-1D1D-974F-F7C8B062A670}"/>
          </ac:spMkLst>
        </pc:spChg>
        <pc:spChg chg="del mod">
          <ac:chgData name="Andrea Berti" userId="f5c203e5-6cf3-4e78-92b9-74746ae28da7" providerId="ADAL" clId="{424B7CC2-54DA-AE49-99B0-86ECFF0505BB}" dt="2023-11-08T15:34:15.170" v="1776" actId="478"/>
          <ac:spMkLst>
            <pc:docMk/>
            <pc:sldMk cId="2990891095" sldId="482"/>
            <ac:spMk id="363" creationId="{909CF690-7DA3-39F3-D254-11CD51EF0739}"/>
          </ac:spMkLst>
        </pc:spChg>
        <pc:spChg chg="del mod">
          <ac:chgData name="Andrea Berti" userId="f5c203e5-6cf3-4e78-92b9-74746ae28da7" providerId="ADAL" clId="{424B7CC2-54DA-AE49-99B0-86ECFF0505BB}" dt="2023-11-08T15:34:02.145" v="1774" actId="478"/>
          <ac:spMkLst>
            <pc:docMk/>
            <pc:sldMk cId="2990891095" sldId="482"/>
            <ac:spMk id="364" creationId="{F3B3BCFD-1BE0-9942-91E4-001350EE0E6F}"/>
          </ac:spMkLst>
        </pc:spChg>
        <pc:spChg chg="del mod">
          <ac:chgData name="Andrea Berti" userId="f5c203e5-6cf3-4e78-92b9-74746ae28da7" providerId="ADAL" clId="{424B7CC2-54DA-AE49-99B0-86ECFF0505BB}" dt="2023-11-08T15:34:50.459" v="1783" actId="478"/>
          <ac:spMkLst>
            <pc:docMk/>
            <pc:sldMk cId="2990891095" sldId="482"/>
            <ac:spMk id="365" creationId="{CCBA0E04-78E5-4158-B1B2-AC1312CB33CD}"/>
          </ac:spMkLst>
        </pc:spChg>
        <pc:spChg chg="del mod">
          <ac:chgData name="Andrea Berti" userId="f5c203e5-6cf3-4e78-92b9-74746ae28da7" providerId="ADAL" clId="{424B7CC2-54DA-AE49-99B0-86ECFF0505BB}" dt="2023-11-08T15:34:50.459" v="1783" actId="478"/>
          <ac:spMkLst>
            <pc:docMk/>
            <pc:sldMk cId="2990891095" sldId="482"/>
            <ac:spMk id="366" creationId="{F4F4FA00-EBD1-7432-1E46-9A6F3E4F329E}"/>
          </ac:spMkLst>
        </pc:spChg>
        <pc:spChg chg="del mod">
          <ac:chgData name="Andrea Berti" userId="f5c203e5-6cf3-4e78-92b9-74746ae28da7" providerId="ADAL" clId="{424B7CC2-54DA-AE49-99B0-86ECFF0505BB}" dt="2023-11-08T15:34:50.459" v="1783" actId="478"/>
          <ac:spMkLst>
            <pc:docMk/>
            <pc:sldMk cId="2990891095" sldId="482"/>
            <ac:spMk id="367" creationId="{20C5C4EC-F485-F4AE-7116-A40F537579CD}"/>
          </ac:spMkLst>
        </pc:spChg>
        <pc:spChg chg="del mod">
          <ac:chgData name="Andrea Berti" userId="f5c203e5-6cf3-4e78-92b9-74746ae28da7" providerId="ADAL" clId="{424B7CC2-54DA-AE49-99B0-86ECFF0505BB}" dt="2023-11-08T15:34:50.459" v="1783" actId="478"/>
          <ac:spMkLst>
            <pc:docMk/>
            <pc:sldMk cId="2990891095" sldId="482"/>
            <ac:spMk id="368" creationId="{CD5EF492-3563-0E01-8667-6A1136D1468D}"/>
          </ac:spMkLst>
        </pc:spChg>
        <pc:spChg chg="del mod">
          <ac:chgData name="Andrea Berti" userId="f5c203e5-6cf3-4e78-92b9-74746ae28da7" providerId="ADAL" clId="{424B7CC2-54DA-AE49-99B0-86ECFF0505BB}" dt="2023-11-08T15:34:50.459" v="1783" actId="478"/>
          <ac:spMkLst>
            <pc:docMk/>
            <pc:sldMk cId="2990891095" sldId="482"/>
            <ac:spMk id="369" creationId="{B47C5214-A052-8C1E-9189-2C005020CDC3}"/>
          </ac:spMkLst>
        </pc:spChg>
        <pc:spChg chg="del mod">
          <ac:chgData name="Andrea Berti" userId="f5c203e5-6cf3-4e78-92b9-74746ae28da7" providerId="ADAL" clId="{424B7CC2-54DA-AE49-99B0-86ECFF0505BB}" dt="2023-11-08T15:34:50.459" v="1783" actId="478"/>
          <ac:spMkLst>
            <pc:docMk/>
            <pc:sldMk cId="2990891095" sldId="482"/>
            <ac:spMk id="370" creationId="{E3B6FE6E-56CF-1EAB-C7FB-0C51569F4DC9}"/>
          </ac:spMkLst>
        </pc:spChg>
        <pc:spChg chg="del mod">
          <ac:chgData name="Andrea Berti" userId="f5c203e5-6cf3-4e78-92b9-74746ae28da7" providerId="ADAL" clId="{424B7CC2-54DA-AE49-99B0-86ECFF0505BB}" dt="2023-11-08T15:34:50.459" v="1783" actId="478"/>
          <ac:spMkLst>
            <pc:docMk/>
            <pc:sldMk cId="2990891095" sldId="482"/>
            <ac:spMk id="371" creationId="{10BC2232-091D-2A00-007C-D3892B06E8FB}"/>
          </ac:spMkLst>
        </pc:spChg>
        <pc:spChg chg="del mod">
          <ac:chgData name="Andrea Berti" userId="f5c203e5-6cf3-4e78-92b9-74746ae28da7" providerId="ADAL" clId="{424B7CC2-54DA-AE49-99B0-86ECFF0505BB}" dt="2023-11-08T15:34:34.938" v="1780" actId="478"/>
          <ac:spMkLst>
            <pc:docMk/>
            <pc:sldMk cId="2990891095" sldId="482"/>
            <ac:spMk id="372" creationId="{AE26991E-590F-094A-A004-D4A630DF0579}"/>
          </ac:spMkLst>
        </pc:spChg>
        <pc:spChg chg="del mod">
          <ac:chgData name="Andrea Berti" userId="f5c203e5-6cf3-4e78-92b9-74746ae28da7" providerId="ADAL" clId="{424B7CC2-54DA-AE49-99B0-86ECFF0505BB}" dt="2023-11-08T15:34:29.453" v="1779" actId="478"/>
          <ac:spMkLst>
            <pc:docMk/>
            <pc:sldMk cId="2990891095" sldId="482"/>
            <ac:spMk id="373" creationId="{73269EC9-4FC1-D87C-6954-D00EEB59185D}"/>
          </ac:spMkLst>
        </pc:spChg>
        <pc:spChg chg="del mod">
          <ac:chgData name="Andrea Berti" userId="f5c203e5-6cf3-4e78-92b9-74746ae28da7" providerId="ADAL" clId="{424B7CC2-54DA-AE49-99B0-86ECFF0505BB}" dt="2023-11-08T15:34:24.806" v="1778" actId="478"/>
          <ac:spMkLst>
            <pc:docMk/>
            <pc:sldMk cId="2990891095" sldId="482"/>
            <ac:spMk id="374" creationId="{A6C85CE3-36C2-2C31-CECC-2FC8A3FA0F30}"/>
          </ac:spMkLst>
        </pc:spChg>
        <pc:spChg chg="del mod">
          <ac:chgData name="Andrea Berti" userId="f5c203e5-6cf3-4e78-92b9-74746ae28da7" providerId="ADAL" clId="{424B7CC2-54DA-AE49-99B0-86ECFF0505BB}" dt="2023-11-08T15:34:20.254" v="1777" actId="478"/>
          <ac:spMkLst>
            <pc:docMk/>
            <pc:sldMk cId="2990891095" sldId="482"/>
            <ac:spMk id="375" creationId="{F892F22F-AD6B-C11D-E3BE-2931A8B8D457}"/>
          </ac:spMkLst>
        </pc:spChg>
        <pc:spChg chg="del mod">
          <ac:chgData name="Andrea Berti" userId="f5c203e5-6cf3-4e78-92b9-74746ae28da7" providerId="ADAL" clId="{424B7CC2-54DA-AE49-99B0-86ECFF0505BB}" dt="2023-11-08T15:34:15.170" v="1776" actId="478"/>
          <ac:spMkLst>
            <pc:docMk/>
            <pc:sldMk cId="2990891095" sldId="482"/>
            <ac:spMk id="376" creationId="{8B0255FA-04EB-4B22-848A-66087CFE1608}"/>
          </ac:spMkLst>
        </pc:spChg>
        <pc:spChg chg="del mod">
          <ac:chgData name="Andrea Berti" userId="f5c203e5-6cf3-4e78-92b9-74746ae28da7" providerId="ADAL" clId="{424B7CC2-54DA-AE49-99B0-86ECFF0505BB}" dt="2023-11-08T15:34:02.145" v="1774" actId="478"/>
          <ac:spMkLst>
            <pc:docMk/>
            <pc:sldMk cId="2990891095" sldId="482"/>
            <ac:spMk id="377" creationId="{BB6214EE-3CF7-24E5-2A7F-5CBC0C5C4D8F}"/>
          </ac:spMkLst>
        </pc:spChg>
        <pc:spChg chg="del mod">
          <ac:chgData name="Andrea Berti" userId="f5c203e5-6cf3-4e78-92b9-74746ae28da7" providerId="ADAL" clId="{424B7CC2-54DA-AE49-99B0-86ECFF0505BB}" dt="2023-11-08T15:34:47.311" v="1782" actId="478"/>
          <ac:spMkLst>
            <pc:docMk/>
            <pc:sldMk cId="2990891095" sldId="482"/>
            <ac:spMk id="378" creationId="{A4CC5969-7EB3-1BE7-1613-CD87B67EC5EA}"/>
          </ac:spMkLst>
        </pc:spChg>
        <pc:spChg chg="del mod">
          <ac:chgData name="Andrea Berti" userId="f5c203e5-6cf3-4e78-92b9-74746ae28da7" providerId="ADAL" clId="{424B7CC2-54DA-AE49-99B0-86ECFF0505BB}" dt="2023-11-08T15:34:47.311" v="1782" actId="478"/>
          <ac:spMkLst>
            <pc:docMk/>
            <pc:sldMk cId="2990891095" sldId="482"/>
            <ac:spMk id="379" creationId="{F840D2AF-B859-D7C6-C852-44846B01075C}"/>
          </ac:spMkLst>
        </pc:spChg>
        <pc:spChg chg="del mod">
          <ac:chgData name="Andrea Berti" userId="f5c203e5-6cf3-4e78-92b9-74746ae28da7" providerId="ADAL" clId="{424B7CC2-54DA-AE49-99B0-86ECFF0505BB}" dt="2023-11-08T15:34:47.311" v="1782" actId="478"/>
          <ac:spMkLst>
            <pc:docMk/>
            <pc:sldMk cId="2990891095" sldId="482"/>
            <ac:spMk id="380" creationId="{239E2FDE-9800-497F-7340-739EEEF5DF12}"/>
          </ac:spMkLst>
        </pc:spChg>
        <pc:spChg chg="del mod">
          <ac:chgData name="Andrea Berti" userId="f5c203e5-6cf3-4e78-92b9-74746ae28da7" providerId="ADAL" clId="{424B7CC2-54DA-AE49-99B0-86ECFF0505BB}" dt="2023-11-08T15:34:47.311" v="1782" actId="478"/>
          <ac:spMkLst>
            <pc:docMk/>
            <pc:sldMk cId="2990891095" sldId="482"/>
            <ac:spMk id="381" creationId="{F28F8A82-4740-3E46-F26F-007A7ED366C6}"/>
          </ac:spMkLst>
        </pc:spChg>
        <pc:spChg chg="del mod">
          <ac:chgData name="Andrea Berti" userId="f5c203e5-6cf3-4e78-92b9-74746ae28da7" providerId="ADAL" clId="{424B7CC2-54DA-AE49-99B0-86ECFF0505BB}" dt="2023-11-08T15:34:47.311" v="1782" actId="478"/>
          <ac:spMkLst>
            <pc:docMk/>
            <pc:sldMk cId="2990891095" sldId="482"/>
            <ac:spMk id="382" creationId="{32767610-4EE6-0895-37D6-BFFFB065120A}"/>
          </ac:spMkLst>
        </pc:spChg>
        <pc:spChg chg="del mod">
          <ac:chgData name="Andrea Berti" userId="f5c203e5-6cf3-4e78-92b9-74746ae28da7" providerId="ADAL" clId="{424B7CC2-54DA-AE49-99B0-86ECFF0505BB}" dt="2023-11-08T15:34:47.311" v="1782" actId="478"/>
          <ac:spMkLst>
            <pc:docMk/>
            <pc:sldMk cId="2990891095" sldId="482"/>
            <ac:spMk id="383" creationId="{69CAB048-540B-5CBA-098E-D1904B3A41A0}"/>
          </ac:spMkLst>
        </pc:spChg>
        <pc:spChg chg="del mod">
          <ac:chgData name="Andrea Berti" userId="f5c203e5-6cf3-4e78-92b9-74746ae28da7" providerId="ADAL" clId="{424B7CC2-54DA-AE49-99B0-86ECFF0505BB}" dt="2023-11-08T15:34:47.311" v="1782" actId="478"/>
          <ac:spMkLst>
            <pc:docMk/>
            <pc:sldMk cId="2990891095" sldId="482"/>
            <ac:spMk id="384" creationId="{A5B5267C-E02D-BE9D-8088-86D1C06FC299}"/>
          </ac:spMkLst>
        </pc:spChg>
        <pc:spChg chg="del mod">
          <ac:chgData name="Andrea Berti" userId="f5c203e5-6cf3-4e78-92b9-74746ae28da7" providerId="ADAL" clId="{424B7CC2-54DA-AE49-99B0-86ECFF0505BB}" dt="2023-11-08T15:34:34.938" v="1780" actId="478"/>
          <ac:spMkLst>
            <pc:docMk/>
            <pc:sldMk cId="2990891095" sldId="482"/>
            <ac:spMk id="385" creationId="{2B0486F1-D2B1-4748-40DF-3D26FC62D863}"/>
          </ac:spMkLst>
        </pc:spChg>
        <pc:spChg chg="del mod">
          <ac:chgData name="Andrea Berti" userId="f5c203e5-6cf3-4e78-92b9-74746ae28da7" providerId="ADAL" clId="{424B7CC2-54DA-AE49-99B0-86ECFF0505BB}" dt="2023-11-08T15:34:29.453" v="1779" actId="478"/>
          <ac:spMkLst>
            <pc:docMk/>
            <pc:sldMk cId="2990891095" sldId="482"/>
            <ac:spMk id="386" creationId="{3CEF434A-61CD-337A-BFCE-40D21791A0C9}"/>
          </ac:spMkLst>
        </pc:spChg>
        <pc:spChg chg="del mod">
          <ac:chgData name="Andrea Berti" userId="f5c203e5-6cf3-4e78-92b9-74746ae28da7" providerId="ADAL" clId="{424B7CC2-54DA-AE49-99B0-86ECFF0505BB}" dt="2023-11-08T15:34:24.806" v="1778" actId="478"/>
          <ac:spMkLst>
            <pc:docMk/>
            <pc:sldMk cId="2990891095" sldId="482"/>
            <ac:spMk id="387" creationId="{5579313A-419B-9297-66EF-76F6B92FBC25}"/>
          </ac:spMkLst>
        </pc:spChg>
        <pc:spChg chg="del mod">
          <ac:chgData name="Andrea Berti" userId="f5c203e5-6cf3-4e78-92b9-74746ae28da7" providerId="ADAL" clId="{424B7CC2-54DA-AE49-99B0-86ECFF0505BB}" dt="2023-11-08T15:34:20.254" v="1777" actId="478"/>
          <ac:spMkLst>
            <pc:docMk/>
            <pc:sldMk cId="2990891095" sldId="482"/>
            <ac:spMk id="388" creationId="{A7E9A756-9B20-54D1-7FF0-C2FE377BC1F3}"/>
          </ac:spMkLst>
        </pc:spChg>
        <pc:spChg chg="del mod">
          <ac:chgData name="Andrea Berti" userId="f5c203e5-6cf3-4e78-92b9-74746ae28da7" providerId="ADAL" clId="{424B7CC2-54DA-AE49-99B0-86ECFF0505BB}" dt="2023-11-08T15:34:15.170" v="1776" actId="478"/>
          <ac:spMkLst>
            <pc:docMk/>
            <pc:sldMk cId="2990891095" sldId="482"/>
            <ac:spMk id="389" creationId="{4589F1D9-91B0-09D8-98F7-E625D9CC9CCB}"/>
          </ac:spMkLst>
        </pc:spChg>
        <pc:spChg chg="del mod">
          <ac:chgData name="Andrea Berti" userId="f5c203e5-6cf3-4e78-92b9-74746ae28da7" providerId="ADAL" clId="{424B7CC2-54DA-AE49-99B0-86ECFF0505BB}" dt="2023-11-08T15:34:02.145" v="1774" actId="478"/>
          <ac:spMkLst>
            <pc:docMk/>
            <pc:sldMk cId="2990891095" sldId="482"/>
            <ac:spMk id="390" creationId="{5B556CC1-7E5B-3262-17B9-1B39906B037A}"/>
          </ac:spMkLst>
        </pc:spChg>
        <pc:spChg chg="del mod">
          <ac:chgData name="Andrea Berti" userId="f5c203e5-6cf3-4e78-92b9-74746ae28da7" providerId="ADAL" clId="{424B7CC2-54DA-AE49-99B0-86ECFF0505BB}" dt="2023-11-08T15:34:43.530" v="1781" actId="478"/>
          <ac:spMkLst>
            <pc:docMk/>
            <pc:sldMk cId="2990891095" sldId="482"/>
            <ac:spMk id="391" creationId="{832CB9DB-A848-CBCC-BADD-DAADA1C897B5}"/>
          </ac:spMkLst>
        </pc:spChg>
        <pc:spChg chg="del mod">
          <ac:chgData name="Andrea Berti" userId="f5c203e5-6cf3-4e78-92b9-74746ae28da7" providerId="ADAL" clId="{424B7CC2-54DA-AE49-99B0-86ECFF0505BB}" dt="2023-11-08T15:34:43.530" v="1781" actId="478"/>
          <ac:spMkLst>
            <pc:docMk/>
            <pc:sldMk cId="2990891095" sldId="482"/>
            <ac:spMk id="392" creationId="{0BCC51FB-7966-B741-8CEC-7040103F6AD5}"/>
          </ac:spMkLst>
        </pc:spChg>
        <pc:spChg chg="del mod">
          <ac:chgData name="Andrea Berti" userId="f5c203e5-6cf3-4e78-92b9-74746ae28da7" providerId="ADAL" clId="{424B7CC2-54DA-AE49-99B0-86ECFF0505BB}" dt="2023-11-08T15:34:43.530" v="1781" actId="478"/>
          <ac:spMkLst>
            <pc:docMk/>
            <pc:sldMk cId="2990891095" sldId="482"/>
            <ac:spMk id="393" creationId="{43CAC427-7E1E-3F76-6910-AB2FC14DEA14}"/>
          </ac:spMkLst>
        </pc:spChg>
        <pc:spChg chg="del mod">
          <ac:chgData name="Andrea Berti" userId="f5c203e5-6cf3-4e78-92b9-74746ae28da7" providerId="ADAL" clId="{424B7CC2-54DA-AE49-99B0-86ECFF0505BB}" dt="2023-11-08T15:34:43.530" v="1781" actId="478"/>
          <ac:spMkLst>
            <pc:docMk/>
            <pc:sldMk cId="2990891095" sldId="482"/>
            <ac:spMk id="394" creationId="{6601ED17-8163-23DE-AE39-6303E8B90D8F}"/>
          </ac:spMkLst>
        </pc:spChg>
        <pc:spChg chg="del mod">
          <ac:chgData name="Andrea Berti" userId="f5c203e5-6cf3-4e78-92b9-74746ae28da7" providerId="ADAL" clId="{424B7CC2-54DA-AE49-99B0-86ECFF0505BB}" dt="2023-11-08T15:34:43.530" v="1781" actId="478"/>
          <ac:spMkLst>
            <pc:docMk/>
            <pc:sldMk cId="2990891095" sldId="482"/>
            <ac:spMk id="395" creationId="{66C5934D-CF63-5708-3731-B8C3619A3CD9}"/>
          </ac:spMkLst>
        </pc:spChg>
        <pc:spChg chg="del mod">
          <ac:chgData name="Andrea Berti" userId="f5c203e5-6cf3-4e78-92b9-74746ae28da7" providerId="ADAL" clId="{424B7CC2-54DA-AE49-99B0-86ECFF0505BB}" dt="2023-11-08T15:34:43.530" v="1781" actId="478"/>
          <ac:spMkLst>
            <pc:docMk/>
            <pc:sldMk cId="2990891095" sldId="482"/>
            <ac:spMk id="396" creationId="{0D50BA3C-C756-300E-CFAE-AA4A9A8F745E}"/>
          </ac:spMkLst>
        </pc:spChg>
        <pc:spChg chg="del mod">
          <ac:chgData name="Andrea Berti" userId="f5c203e5-6cf3-4e78-92b9-74746ae28da7" providerId="ADAL" clId="{424B7CC2-54DA-AE49-99B0-86ECFF0505BB}" dt="2023-11-08T15:34:43.530" v="1781" actId="478"/>
          <ac:spMkLst>
            <pc:docMk/>
            <pc:sldMk cId="2990891095" sldId="482"/>
            <ac:spMk id="397" creationId="{CF5419FD-4D64-BF45-82FA-7F686726BAA4}"/>
          </ac:spMkLst>
        </pc:spChg>
        <pc:spChg chg="del mod">
          <ac:chgData name="Andrea Berti" userId="f5c203e5-6cf3-4e78-92b9-74746ae28da7" providerId="ADAL" clId="{424B7CC2-54DA-AE49-99B0-86ECFF0505BB}" dt="2023-11-08T15:34:34.938" v="1780" actId="478"/>
          <ac:spMkLst>
            <pc:docMk/>
            <pc:sldMk cId="2990891095" sldId="482"/>
            <ac:spMk id="398" creationId="{CD483F39-1F2E-BD0A-881A-2A2F2CBA419A}"/>
          </ac:spMkLst>
        </pc:spChg>
        <pc:spChg chg="del mod">
          <ac:chgData name="Andrea Berti" userId="f5c203e5-6cf3-4e78-92b9-74746ae28da7" providerId="ADAL" clId="{424B7CC2-54DA-AE49-99B0-86ECFF0505BB}" dt="2023-11-08T15:34:29.453" v="1779" actId="478"/>
          <ac:spMkLst>
            <pc:docMk/>
            <pc:sldMk cId="2990891095" sldId="482"/>
            <ac:spMk id="399" creationId="{3CE1A01C-1CA0-CEC6-F1C3-3D7F52178E68}"/>
          </ac:spMkLst>
        </pc:spChg>
        <pc:spChg chg="del mod">
          <ac:chgData name="Andrea Berti" userId="f5c203e5-6cf3-4e78-92b9-74746ae28da7" providerId="ADAL" clId="{424B7CC2-54DA-AE49-99B0-86ECFF0505BB}" dt="2023-11-08T15:34:24.806" v="1778" actId="478"/>
          <ac:spMkLst>
            <pc:docMk/>
            <pc:sldMk cId="2990891095" sldId="482"/>
            <ac:spMk id="400" creationId="{F4CD2E00-9B73-C7FF-57C8-5F877AF2A0A1}"/>
          </ac:spMkLst>
        </pc:spChg>
        <pc:spChg chg="del mod">
          <ac:chgData name="Andrea Berti" userId="f5c203e5-6cf3-4e78-92b9-74746ae28da7" providerId="ADAL" clId="{424B7CC2-54DA-AE49-99B0-86ECFF0505BB}" dt="2023-11-08T15:34:20.254" v="1777" actId="478"/>
          <ac:spMkLst>
            <pc:docMk/>
            <pc:sldMk cId="2990891095" sldId="482"/>
            <ac:spMk id="401" creationId="{C2176F4E-3DB0-25DA-59E2-92C8DE50F820}"/>
          </ac:spMkLst>
        </pc:spChg>
        <pc:spChg chg="del mod">
          <ac:chgData name="Andrea Berti" userId="f5c203e5-6cf3-4e78-92b9-74746ae28da7" providerId="ADAL" clId="{424B7CC2-54DA-AE49-99B0-86ECFF0505BB}" dt="2023-11-08T15:34:15.170" v="1776" actId="478"/>
          <ac:spMkLst>
            <pc:docMk/>
            <pc:sldMk cId="2990891095" sldId="482"/>
            <ac:spMk id="402" creationId="{81966D1F-F0C9-5C22-C950-AEB446818D89}"/>
          </ac:spMkLst>
        </pc:spChg>
        <pc:spChg chg="del mod">
          <ac:chgData name="Andrea Berti" userId="f5c203e5-6cf3-4e78-92b9-74746ae28da7" providerId="ADAL" clId="{424B7CC2-54DA-AE49-99B0-86ECFF0505BB}" dt="2023-11-08T15:34:02.145" v="1774" actId="478"/>
          <ac:spMkLst>
            <pc:docMk/>
            <pc:sldMk cId="2990891095" sldId="482"/>
            <ac:spMk id="403" creationId="{E1E8C54B-5075-06A9-1C99-8176EB9B745F}"/>
          </ac:spMkLst>
        </pc:spChg>
        <pc:spChg chg="del mod">
          <ac:chgData name="Andrea Berti" userId="f5c203e5-6cf3-4e78-92b9-74746ae28da7" providerId="ADAL" clId="{424B7CC2-54DA-AE49-99B0-86ECFF0505BB}" dt="2023-11-08T15:34:10.050" v="1775" actId="478"/>
          <ac:spMkLst>
            <pc:docMk/>
            <pc:sldMk cId="2990891095" sldId="482"/>
            <ac:spMk id="404" creationId="{52D7E8C7-8D96-EBE8-B93B-8016533F2311}"/>
          </ac:spMkLst>
        </pc:spChg>
        <pc:spChg chg="del mod">
          <ac:chgData name="Andrea Berti" userId="f5c203e5-6cf3-4e78-92b9-74746ae28da7" providerId="ADAL" clId="{424B7CC2-54DA-AE49-99B0-86ECFF0505BB}" dt="2023-11-08T15:34:10.050" v="1775" actId="478"/>
          <ac:spMkLst>
            <pc:docMk/>
            <pc:sldMk cId="2990891095" sldId="482"/>
            <ac:spMk id="405" creationId="{3F13A1D8-E0C0-F93A-2F27-53F80AF935B9}"/>
          </ac:spMkLst>
        </pc:spChg>
        <pc:spChg chg="del mod">
          <ac:chgData name="Andrea Berti" userId="f5c203e5-6cf3-4e78-92b9-74746ae28da7" providerId="ADAL" clId="{424B7CC2-54DA-AE49-99B0-86ECFF0505BB}" dt="2023-11-08T15:34:10.050" v="1775" actId="478"/>
          <ac:spMkLst>
            <pc:docMk/>
            <pc:sldMk cId="2990891095" sldId="482"/>
            <ac:spMk id="406" creationId="{028001FE-6D9B-0FFE-DF8B-7EF82913F0D7}"/>
          </ac:spMkLst>
        </pc:spChg>
        <pc:spChg chg="del mod">
          <ac:chgData name="Andrea Berti" userId="f5c203e5-6cf3-4e78-92b9-74746ae28da7" providerId="ADAL" clId="{424B7CC2-54DA-AE49-99B0-86ECFF0505BB}" dt="2023-11-08T15:34:10.050" v="1775" actId="478"/>
          <ac:spMkLst>
            <pc:docMk/>
            <pc:sldMk cId="2990891095" sldId="482"/>
            <ac:spMk id="407" creationId="{53B3E664-BAA6-B2B8-42BB-3E1DCA4F208C}"/>
          </ac:spMkLst>
        </pc:spChg>
        <pc:spChg chg="del mod">
          <ac:chgData name="Andrea Berti" userId="f5c203e5-6cf3-4e78-92b9-74746ae28da7" providerId="ADAL" clId="{424B7CC2-54DA-AE49-99B0-86ECFF0505BB}" dt="2023-11-08T15:34:10.050" v="1775" actId="478"/>
          <ac:spMkLst>
            <pc:docMk/>
            <pc:sldMk cId="2990891095" sldId="482"/>
            <ac:spMk id="408" creationId="{88ACD4DE-9E7D-97D8-A715-ABEE4487287F}"/>
          </ac:spMkLst>
        </pc:spChg>
        <pc:spChg chg="del mod">
          <ac:chgData name="Andrea Berti" userId="f5c203e5-6cf3-4e78-92b9-74746ae28da7" providerId="ADAL" clId="{424B7CC2-54DA-AE49-99B0-86ECFF0505BB}" dt="2023-11-08T15:34:10.050" v="1775" actId="478"/>
          <ac:spMkLst>
            <pc:docMk/>
            <pc:sldMk cId="2990891095" sldId="482"/>
            <ac:spMk id="409" creationId="{9DF16558-7936-353A-59B5-2FB9330948AA}"/>
          </ac:spMkLst>
        </pc:spChg>
        <pc:spChg chg="del mod">
          <ac:chgData name="Andrea Berti" userId="f5c203e5-6cf3-4e78-92b9-74746ae28da7" providerId="ADAL" clId="{424B7CC2-54DA-AE49-99B0-86ECFF0505BB}" dt="2023-11-08T15:34:10.050" v="1775" actId="478"/>
          <ac:spMkLst>
            <pc:docMk/>
            <pc:sldMk cId="2990891095" sldId="482"/>
            <ac:spMk id="410" creationId="{A1CF7CC5-7537-90B3-9FC3-922E74393071}"/>
          </ac:spMkLst>
        </pc:spChg>
        <pc:spChg chg="del mod">
          <ac:chgData name="Andrea Berti" userId="f5c203e5-6cf3-4e78-92b9-74746ae28da7" providerId="ADAL" clId="{424B7CC2-54DA-AE49-99B0-86ECFF0505BB}" dt="2023-11-08T15:34:29.453" v="1779" actId="478"/>
          <ac:spMkLst>
            <pc:docMk/>
            <pc:sldMk cId="2990891095" sldId="482"/>
            <ac:spMk id="411" creationId="{1DC5E943-A18B-C884-4D56-DA23F07E1F3A}"/>
          </ac:spMkLst>
        </pc:spChg>
        <pc:spChg chg="del mod">
          <ac:chgData name="Andrea Berti" userId="f5c203e5-6cf3-4e78-92b9-74746ae28da7" providerId="ADAL" clId="{424B7CC2-54DA-AE49-99B0-86ECFF0505BB}" dt="2023-11-08T15:34:24.806" v="1778" actId="478"/>
          <ac:spMkLst>
            <pc:docMk/>
            <pc:sldMk cId="2990891095" sldId="482"/>
            <ac:spMk id="412" creationId="{F562993A-1FD4-DC0B-E513-2B87D89E3770}"/>
          </ac:spMkLst>
        </pc:spChg>
        <pc:spChg chg="del mod">
          <ac:chgData name="Andrea Berti" userId="f5c203e5-6cf3-4e78-92b9-74746ae28da7" providerId="ADAL" clId="{424B7CC2-54DA-AE49-99B0-86ECFF0505BB}" dt="2023-11-08T15:34:20.254" v="1777" actId="478"/>
          <ac:spMkLst>
            <pc:docMk/>
            <pc:sldMk cId="2990891095" sldId="482"/>
            <ac:spMk id="413" creationId="{FD9FC04C-DC19-4C27-EB49-61410B2E663A}"/>
          </ac:spMkLst>
        </pc:spChg>
        <pc:spChg chg="del mod">
          <ac:chgData name="Andrea Berti" userId="f5c203e5-6cf3-4e78-92b9-74746ae28da7" providerId="ADAL" clId="{424B7CC2-54DA-AE49-99B0-86ECFF0505BB}" dt="2023-11-08T15:34:15.170" v="1776" actId="478"/>
          <ac:spMkLst>
            <pc:docMk/>
            <pc:sldMk cId="2990891095" sldId="482"/>
            <ac:spMk id="414" creationId="{D663BBB7-75A7-AF01-B966-BCF5527D7342}"/>
          </ac:spMkLst>
        </pc:spChg>
        <pc:spChg chg="del mod">
          <ac:chgData name="Andrea Berti" userId="f5c203e5-6cf3-4e78-92b9-74746ae28da7" providerId="ADAL" clId="{424B7CC2-54DA-AE49-99B0-86ECFF0505BB}" dt="2023-11-08T15:34:02.145" v="1774" actId="478"/>
          <ac:spMkLst>
            <pc:docMk/>
            <pc:sldMk cId="2990891095" sldId="482"/>
            <ac:spMk id="415" creationId="{E1F310CD-534C-88D0-226B-7FDD2C1F829D}"/>
          </ac:spMkLst>
        </pc:spChg>
        <pc:spChg chg="add mod">
          <ac:chgData name="Andrea Berti" userId="f5c203e5-6cf3-4e78-92b9-74746ae28da7" providerId="ADAL" clId="{424B7CC2-54DA-AE49-99B0-86ECFF0505BB}" dt="2023-11-08T16:11:46.324" v="1970" actId="1036"/>
          <ac:spMkLst>
            <pc:docMk/>
            <pc:sldMk cId="2990891095" sldId="482"/>
            <ac:spMk id="417" creationId="{0F74F730-E89B-D9D9-2866-9BF804B15102}"/>
          </ac:spMkLst>
        </pc:spChg>
        <pc:spChg chg="add mod">
          <ac:chgData name="Andrea Berti" userId="f5c203e5-6cf3-4e78-92b9-74746ae28da7" providerId="ADAL" clId="{424B7CC2-54DA-AE49-99B0-86ECFF0505BB}" dt="2023-11-08T16:11:46.324" v="1970" actId="1036"/>
          <ac:spMkLst>
            <pc:docMk/>
            <pc:sldMk cId="2990891095" sldId="482"/>
            <ac:spMk id="418" creationId="{8D986F68-296D-4797-B96D-7CCF957B261E}"/>
          </ac:spMkLst>
        </pc:spChg>
        <pc:spChg chg="add mod">
          <ac:chgData name="Andrea Berti" userId="f5c203e5-6cf3-4e78-92b9-74746ae28da7" providerId="ADAL" clId="{424B7CC2-54DA-AE49-99B0-86ECFF0505BB}" dt="2023-11-08T16:11:46.324" v="1970" actId="1036"/>
          <ac:spMkLst>
            <pc:docMk/>
            <pc:sldMk cId="2990891095" sldId="482"/>
            <ac:spMk id="419" creationId="{1FA8AF17-B8D2-5F5A-F2E0-52657BFB2C62}"/>
          </ac:spMkLst>
        </pc:spChg>
        <pc:spChg chg="add mod">
          <ac:chgData name="Andrea Berti" userId="f5c203e5-6cf3-4e78-92b9-74746ae28da7" providerId="ADAL" clId="{424B7CC2-54DA-AE49-99B0-86ECFF0505BB}" dt="2023-11-08T16:11:46.324" v="1970" actId="1036"/>
          <ac:spMkLst>
            <pc:docMk/>
            <pc:sldMk cId="2990891095" sldId="482"/>
            <ac:spMk id="420" creationId="{E7D9DC7D-4B69-2E6C-E631-51D733E5344C}"/>
          </ac:spMkLst>
        </pc:spChg>
        <pc:spChg chg="add mod">
          <ac:chgData name="Andrea Berti" userId="f5c203e5-6cf3-4e78-92b9-74746ae28da7" providerId="ADAL" clId="{424B7CC2-54DA-AE49-99B0-86ECFF0505BB}" dt="2023-11-08T16:11:46.324" v="1970" actId="1036"/>
          <ac:spMkLst>
            <pc:docMk/>
            <pc:sldMk cId="2990891095" sldId="482"/>
            <ac:spMk id="421" creationId="{CD9323E2-98E4-5F55-848E-9060176CFF1B}"/>
          </ac:spMkLst>
        </pc:spChg>
        <pc:spChg chg="add mod">
          <ac:chgData name="Andrea Berti" userId="f5c203e5-6cf3-4e78-92b9-74746ae28da7" providerId="ADAL" clId="{424B7CC2-54DA-AE49-99B0-86ECFF0505BB}" dt="2023-11-08T16:11:46.324" v="1970" actId="1036"/>
          <ac:spMkLst>
            <pc:docMk/>
            <pc:sldMk cId="2990891095" sldId="482"/>
            <ac:spMk id="422" creationId="{45338CF8-9AF6-0E7D-5A26-8C2097DCABEE}"/>
          </ac:spMkLst>
        </pc:spChg>
        <pc:spChg chg="add mod">
          <ac:chgData name="Andrea Berti" userId="f5c203e5-6cf3-4e78-92b9-74746ae28da7" providerId="ADAL" clId="{424B7CC2-54DA-AE49-99B0-86ECFF0505BB}" dt="2023-11-08T16:11:46.324" v="1970" actId="1036"/>
          <ac:spMkLst>
            <pc:docMk/>
            <pc:sldMk cId="2990891095" sldId="482"/>
            <ac:spMk id="423" creationId="{CF3AC7D2-0D71-1617-C962-CD5077174467}"/>
          </ac:spMkLst>
        </pc:spChg>
        <pc:spChg chg="add mod">
          <ac:chgData name="Andrea Berti" userId="f5c203e5-6cf3-4e78-92b9-74746ae28da7" providerId="ADAL" clId="{424B7CC2-54DA-AE49-99B0-86ECFF0505BB}" dt="2023-11-08T16:11:46.324" v="1970" actId="1036"/>
          <ac:spMkLst>
            <pc:docMk/>
            <pc:sldMk cId="2990891095" sldId="482"/>
            <ac:spMk id="424" creationId="{A5FC8A80-8FA9-FC25-96BF-C14A2D9B08E9}"/>
          </ac:spMkLst>
        </pc:spChg>
        <pc:spChg chg="add mod">
          <ac:chgData name="Andrea Berti" userId="f5c203e5-6cf3-4e78-92b9-74746ae28da7" providerId="ADAL" clId="{424B7CC2-54DA-AE49-99B0-86ECFF0505BB}" dt="2023-11-08T16:11:46.324" v="1970" actId="1036"/>
          <ac:spMkLst>
            <pc:docMk/>
            <pc:sldMk cId="2990891095" sldId="482"/>
            <ac:spMk id="425" creationId="{8DF1E88B-EBDE-57C7-9B6D-2E3BFB43CAB1}"/>
          </ac:spMkLst>
        </pc:spChg>
        <pc:spChg chg="add mod">
          <ac:chgData name="Andrea Berti" userId="f5c203e5-6cf3-4e78-92b9-74746ae28da7" providerId="ADAL" clId="{424B7CC2-54DA-AE49-99B0-86ECFF0505BB}" dt="2023-11-08T16:11:46.324" v="1970" actId="1036"/>
          <ac:spMkLst>
            <pc:docMk/>
            <pc:sldMk cId="2990891095" sldId="482"/>
            <ac:spMk id="426" creationId="{606B816E-DAD5-7AC7-35D6-99C01D38D239}"/>
          </ac:spMkLst>
        </pc:spChg>
        <pc:spChg chg="add mod">
          <ac:chgData name="Andrea Berti" userId="f5c203e5-6cf3-4e78-92b9-74746ae28da7" providerId="ADAL" clId="{424B7CC2-54DA-AE49-99B0-86ECFF0505BB}" dt="2023-11-08T16:11:46.324" v="1970" actId="1036"/>
          <ac:spMkLst>
            <pc:docMk/>
            <pc:sldMk cId="2990891095" sldId="482"/>
            <ac:spMk id="427" creationId="{D7BDB348-244C-8E77-603E-72A12FAAD7F9}"/>
          </ac:spMkLst>
        </pc:spChg>
        <pc:spChg chg="add mod">
          <ac:chgData name="Andrea Berti" userId="f5c203e5-6cf3-4e78-92b9-74746ae28da7" providerId="ADAL" clId="{424B7CC2-54DA-AE49-99B0-86ECFF0505BB}" dt="2023-11-08T16:11:46.324" v="1970" actId="1036"/>
          <ac:spMkLst>
            <pc:docMk/>
            <pc:sldMk cId="2990891095" sldId="482"/>
            <ac:spMk id="428" creationId="{480EA8B4-0890-52C9-E768-C3BDE0B0DAC5}"/>
          </ac:spMkLst>
        </pc:spChg>
        <pc:spChg chg="add mod">
          <ac:chgData name="Andrea Berti" userId="f5c203e5-6cf3-4e78-92b9-74746ae28da7" providerId="ADAL" clId="{424B7CC2-54DA-AE49-99B0-86ECFF0505BB}" dt="2023-11-08T16:11:46.324" v="1970" actId="1036"/>
          <ac:spMkLst>
            <pc:docMk/>
            <pc:sldMk cId="2990891095" sldId="482"/>
            <ac:spMk id="429" creationId="{5F09BB62-2F17-12D3-C353-74DA2A2F08F2}"/>
          </ac:spMkLst>
        </pc:spChg>
        <pc:spChg chg="add mod">
          <ac:chgData name="Andrea Berti" userId="f5c203e5-6cf3-4e78-92b9-74746ae28da7" providerId="ADAL" clId="{424B7CC2-54DA-AE49-99B0-86ECFF0505BB}" dt="2023-11-08T16:11:46.324" v="1970" actId="1036"/>
          <ac:spMkLst>
            <pc:docMk/>
            <pc:sldMk cId="2990891095" sldId="482"/>
            <ac:spMk id="430" creationId="{7A7026EB-D404-DE83-ECCE-0E05BB4062B0}"/>
          </ac:spMkLst>
        </pc:spChg>
        <pc:spChg chg="add mod">
          <ac:chgData name="Andrea Berti" userId="f5c203e5-6cf3-4e78-92b9-74746ae28da7" providerId="ADAL" clId="{424B7CC2-54DA-AE49-99B0-86ECFF0505BB}" dt="2023-11-08T16:11:46.324" v="1970" actId="1036"/>
          <ac:spMkLst>
            <pc:docMk/>
            <pc:sldMk cId="2990891095" sldId="482"/>
            <ac:spMk id="431" creationId="{F429BD11-F039-3D3B-36BA-00C90C952A0B}"/>
          </ac:spMkLst>
        </pc:spChg>
        <pc:spChg chg="add mod">
          <ac:chgData name="Andrea Berti" userId="f5c203e5-6cf3-4e78-92b9-74746ae28da7" providerId="ADAL" clId="{424B7CC2-54DA-AE49-99B0-86ECFF0505BB}" dt="2023-11-08T16:11:46.324" v="1970" actId="1036"/>
          <ac:spMkLst>
            <pc:docMk/>
            <pc:sldMk cId="2990891095" sldId="482"/>
            <ac:spMk id="432" creationId="{29B6E577-0C4A-2843-3971-E10DEE33A5A8}"/>
          </ac:spMkLst>
        </pc:spChg>
        <pc:spChg chg="add mod">
          <ac:chgData name="Andrea Berti" userId="f5c203e5-6cf3-4e78-92b9-74746ae28da7" providerId="ADAL" clId="{424B7CC2-54DA-AE49-99B0-86ECFF0505BB}" dt="2023-11-08T16:11:46.324" v="1970" actId="1036"/>
          <ac:spMkLst>
            <pc:docMk/>
            <pc:sldMk cId="2990891095" sldId="482"/>
            <ac:spMk id="433" creationId="{F6D9C1D2-AAF1-72AB-F27A-2DE79189547C}"/>
          </ac:spMkLst>
        </pc:spChg>
        <pc:spChg chg="add mod">
          <ac:chgData name="Andrea Berti" userId="f5c203e5-6cf3-4e78-92b9-74746ae28da7" providerId="ADAL" clId="{424B7CC2-54DA-AE49-99B0-86ECFF0505BB}" dt="2023-11-08T16:11:46.324" v="1970" actId="1036"/>
          <ac:spMkLst>
            <pc:docMk/>
            <pc:sldMk cId="2990891095" sldId="482"/>
            <ac:spMk id="434" creationId="{03CA1BF7-E056-03F6-961B-EAE16F293091}"/>
          </ac:spMkLst>
        </pc:spChg>
        <pc:spChg chg="add mod">
          <ac:chgData name="Andrea Berti" userId="f5c203e5-6cf3-4e78-92b9-74746ae28da7" providerId="ADAL" clId="{424B7CC2-54DA-AE49-99B0-86ECFF0505BB}" dt="2023-11-08T16:11:46.324" v="1970" actId="1036"/>
          <ac:spMkLst>
            <pc:docMk/>
            <pc:sldMk cId="2990891095" sldId="482"/>
            <ac:spMk id="435" creationId="{9DDF9BED-CB87-9CF8-EB15-3F815338B72F}"/>
          </ac:spMkLst>
        </pc:spChg>
        <pc:spChg chg="add mod">
          <ac:chgData name="Andrea Berti" userId="f5c203e5-6cf3-4e78-92b9-74746ae28da7" providerId="ADAL" clId="{424B7CC2-54DA-AE49-99B0-86ECFF0505BB}" dt="2023-11-08T16:11:46.324" v="1970" actId="1036"/>
          <ac:spMkLst>
            <pc:docMk/>
            <pc:sldMk cId="2990891095" sldId="482"/>
            <ac:spMk id="436" creationId="{B5BF8C6A-65C0-0D21-218B-CF7B1D53D0B6}"/>
          </ac:spMkLst>
        </pc:spChg>
        <pc:spChg chg="add mod">
          <ac:chgData name="Andrea Berti" userId="f5c203e5-6cf3-4e78-92b9-74746ae28da7" providerId="ADAL" clId="{424B7CC2-54DA-AE49-99B0-86ECFF0505BB}" dt="2023-11-08T16:11:46.324" v="1970" actId="1036"/>
          <ac:spMkLst>
            <pc:docMk/>
            <pc:sldMk cId="2990891095" sldId="482"/>
            <ac:spMk id="437" creationId="{2635C5BB-0429-56B4-7525-25DB12F13A20}"/>
          </ac:spMkLst>
        </pc:spChg>
        <pc:spChg chg="add mod">
          <ac:chgData name="Andrea Berti" userId="f5c203e5-6cf3-4e78-92b9-74746ae28da7" providerId="ADAL" clId="{424B7CC2-54DA-AE49-99B0-86ECFF0505BB}" dt="2023-11-08T16:11:46.324" v="1970" actId="1036"/>
          <ac:spMkLst>
            <pc:docMk/>
            <pc:sldMk cId="2990891095" sldId="482"/>
            <ac:spMk id="438" creationId="{F2BB442C-1696-78A7-0CCB-45A517BCEE28}"/>
          </ac:spMkLst>
        </pc:spChg>
        <pc:spChg chg="add mod">
          <ac:chgData name="Andrea Berti" userId="f5c203e5-6cf3-4e78-92b9-74746ae28da7" providerId="ADAL" clId="{424B7CC2-54DA-AE49-99B0-86ECFF0505BB}" dt="2023-11-08T16:11:46.324" v="1970" actId="1036"/>
          <ac:spMkLst>
            <pc:docMk/>
            <pc:sldMk cId="2990891095" sldId="482"/>
            <ac:spMk id="439" creationId="{B3401F6D-ACAA-D32F-2A57-339B1FBC3751}"/>
          </ac:spMkLst>
        </pc:spChg>
        <pc:spChg chg="add mod">
          <ac:chgData name="Andrea Berti" userId="f5c203e5-6cf3-4e78-92b9-74746ae28da7" providerId="ADAL" clId="{424B7CC2-54DA-AE49-99B0-86ECFF0505BB}" dt="2023-11-08T16:11:46.324" v="1970" actId="1036"/>
          <ac:spMkLst>
            <pc:docMk/>
            <pc:sldMk cId="2990891095" sldId="482"/>
            <ac:spMk id="440" creationId="{F58269C7-AD09-9FE9-2489-BFDA43472C14}"/>
          </ac:spMkLst>
        </pc:spChg>
        <pc:spChg chg="add mod">
          <ac:chgData name="Andrea Berti" userId="f5c203e5-6cf3-4e78-92b9-74746ae28da7" providerId="ADAL" clId="{424B7CC2-54DA-AE49-99B0-86ECFF0505BB}" dt="2023-11-08T16:11:46.324" v="1970" actId="1036"/>
          <ac:spMkLst>
            <pc:docMk/>
            <pc:sldMk cId="2990891095" sldId="482"/>
            <ac:spMk id="441" creationId="{0F61C2FF-4B77-859D-6949-EF08B0643F1C}"/>
          </ac:spMkLst>
        </pc:spChg>
        <pc:spChg chg="add mod">
          <ac:chgData name="Andrea Berti" userId="f5c203e5-6cf3-4e78-92b9-74746ae28da7" providerId="ADAL" clId="{424B7CC2-54DA-AE49-99B0-86ECFF0505BB}" dt="2023-11-08T16:11:46.324" v="1970" actId="1036"/>
          <ac:spMkLst>
            <pc:docMk/>
            <pc:sldMk cId="2990891095" sldId="482"/>
            <ac:spMk id="442" creationId="{FBEB9A1E-28CB-7C68-1E28-4D7379BCD826}"/>
          </ac:spMkLst>
        </pc:spChg>
        <pc:spChg chg="add mod">
          <ac:chgData name="Andrea Berti" userId="f5c203e5-6cf3-4e78-92b9-74746ae28da7" providerId="ADAL" clId="{424B7CC2-54DA-AE49-99B0-86ECFF0505BB}" dt="2023-11-08T16:11:46.324" v="1970" actId="1036"/>
          <ac:spMkLst>
            <pc:docMk/>
            <pc:sldMk cId="2990891095" sldId="482"/>
            <ac:spMk id="443" creationId="{56DFE9ED-C793-F023-8684-B86C358FEEEC}"/>
          </ac:spMkLst>
        </pc:spChg>
        <pc:spChg chg="add mod">
          <ac:chgData name="Andrea Berti" userId="f5c203e5-6cf3-4e78-92b9-74746ae28da7" providerId="ADAL" clId="{424B7CC2-54DA-AE49-99B0-86ECFF0505BB}" dt="2023-11-08T16:11:46.324" v="1970" actId="1036"/>
          <ac:spMkLst>
            <pc:docMk/>
            <pc:sldMk cId="2990891095" sldId="482"/>
            <ac:spMk id="444" creationId="{82E87E67-1AC4-2CC3-585A-002B7A5FDDFD}"/>
          </ac:spMkLst>
        </pc:spChg>
        <pc:spChg chg="add mod">
          <ac:chgData name="Andrea Berti" userId="f5c203e5-6cf3-4e78-92b9-74746ae28da7" providerId="ADAL" clId="{424B7CC2-54DA-AE49-99B0-86ECFF0505BB}" dt="2023-11-08T16:11:46.324" v="1970" actId="1036"/>
          <ac:spMkLst>
            <pc:docMk/>
            <pc:sldMk cId="2990891095" sldId="482"/>
            <ac:spMk id="445" creationId="{DADC0A40-6441-7536-F083-2DB6E59621A5}"/>
          </ac:spMkLst>
        </pc:spChg>
        <pc:spChg chg="add mod">
          <ac:chgData name="Andrea Berti" userId="f5c203e5-6cf3-4e78-92b9-74746ae28da7" providerId="ADAL" clId="{424B7CC2-54DA-AE49-99B0-86ECFF0505BB}" dt="2023-11-08T16:11:46.324" v="1970" actId="1036"/>
          <ac:spMkLst>
            <pc:docMk/>
            <pc:sldMk cId="2990891095" sldId="482"/>
            <ac:spMk id="446" creationId="{30B13960-404E-5FE0-371F-BDD7C821810E}"/>
          </ac:spMkLst>
        </pc:spChg>
        <pc:spChg chg="add mod">
          <ac:chgData name="Andrea Berti" userId="f5c203e5-6cf3-4e78-92b9-74746ae28da7" providerId="ADAL" clId="{424B7CC2-54DA-AE49-99B0-86ECFF0505BB}" dt="2023-11-08T16:11:46.324" v="1970" actId="1036"/>
          <ac:spMkLst>
            <pc:docMk/>
            <pc:sldMk cId="2990891095" sldId="482"/>
            <ac:spMk id="447" creationId="{9557A9F4-8B61-D874-DBA3-3B4D16D4C939}"/>
          </ac:spMkLst>
        </pc:spChg>
        <pc:spChg chg="add mod">
          <ac:chgData name="Andrea Berti" userId="f5c203e5-6cf3-4e78-92b9-74746ae28da7" providerId="ADAL" clId="{424B7CC2-54DA-AE49-99B0-86ECFF0505BB}" dt="2023-11-08T16:11:46.324" v="1970" actId="1036"/>
          <ac:spMkLst>
            <pc:docMk/>
            <pc:sldMk cId="2990891095" sldId="482"/>
            <ac:spMk id="448" creationId="{251D88AB-E4D2-15C7-793A-3A61DED8328F}"/>
          </ac:spMkLst>
        </pc:spChg>
        <pc:spChg chg="add mod">
          <ac:chgData name="Andrea Berti" userId="f5c203e5-6cf3-4e78-92b9-74746ae28da7" providerId="ADAL" clId="{424B7CC2-54DA-AE49-99B0-86ECFF0505BB}" dt="2023-11-08T16:11:46.324" v="1970" actId="1036"/>
          <ac:spMkLst>
            <pc:docMk/>
            <pc:sldMk cId="2990891095" sldId="482"/>
            <ac:spMk id="449" creationId="{72BCD937-DF09-8362-9AD6-ADC73757F2BB}"/>
          </ac:spMkLst>
        </pc:spChg>
        <pc:spChg chg="add mod">
          <ac:chgData name="Andrea Berti" userId="f5c203e5-6cf3-4e78-92b9-74746ae28da7" providerId="ADAL" clId="{424B7CC2-54DA-AE49-99B0-86ECFF0505BB}" dt="2023-11-08T16:11:46.324" v="1970" actId="1036"/>
          <ac:spMkLst>
            <pc:docMk/>
            <pc:sldMk cId="2990891095" sldId="482"/>
            <ac:spMk id="450" creationId="{26D785F9-A78F-C71B-2A18-728284752CC2}"/>
          </ac:spMkLst>
        </pc:spChg>
        <pc:spChg chg="add mod">
          <ac:chgData name="Andrea Berti" userId="f5c203e5-6cf3-4e78-92b9-74746ae28da7" providerId="ADAL" clId="{424B7CC2-54DA-AE49-99B0-86ECFF0505BB}" dt="2023-11-08T16:11:46.324" v="1970" actId="1036"/>
          <ac:spMkLst>
            <pc:docMk/>
            <pc:sldMk cId="2990891095" sldId="482"/>
            <ac:spMk id="451" creationId="{816492D5-449B-2A25-BB03-AC465FE96570}"/>
          </ac:spMkLst>
        </pc:spChg>
        <pc:spChg chg="add mod">
          <ac:chgData name="Andrea Berti" userId="f5c203e5-6cf3-4e78-92b9-74746ae28da7" providerId="ADAL" clId="{424B7CC2-54DA-AE49-99B0-86ECFF0505BB}" dt="2023-11-08T16:11:46.324" v="1970" actId="1036"/>
          <ac:spMkLst>
            <pc:docMk/>
            <pc:sldMk cId="2990891095" sldId="482"/>
            <ac:spMk id="452" creationId="{AFD9A3F8-924E-7FAB-3728-91940A887BBD}"/>
          </ac:spMkLst>
        </pc:spChg>
        <pc:spChg chg="add mod">
          <ac:chgData name="Andrea Berti" userId="f5c203e5-6cf3-4e78-92b9-74746ae28da7" providerId="ADAL" clId="{424B7CC2-54DA-AE49-99B0-86ECFF0505BB}" dt="2023-11-08T16:11:46.324" v="1970" actId="1036"/>
          <ac:spMkLst>
            <pc:docMk/>
            <pc:sldMk cId="2990891095" sldId="482"/>
            <ac:spMk id="453" creationId="{ABF4AC59-7540-3D41-BEFD-D804B3F52560}"/>
          </ac:spMkLst>
        </pc:spChg>
        <pc:spChg chg="add mod">
          <ac:chgData name="Andrea Berti" userId="f5c203e5-6cf3-4e78-92b9-74746ae28da7" providerId="ADAL" clId="{424B7CC2-54DA-AE49-99B0-86ECFF0505BB}" dt="2023-11-08T16:11:46.324" v="1970" actId="1036"/>
          <ac:spMkLst>
            <pc:docMk/>
            <pc:sldMk cId="2990891095" sldId="482"/>
            <ac:spMk id="454" creationId="{C5C1768D-A7B8-9B9A-2765-B4FF47919A59}"/>
          </ac:spMkLst>
        </pc:spChg>
        <pc:spChg chg="add mod">
          <ac:chgData name="Andrea Berti" userId="f5c203e5-6cf3-4e78-92b9-74746ae28da7" providerId="ADAL" clId="{424B7CC2-54DA-AE49-99B0-86ECFF0505BB}" dt="2023-11-08T16:11:46.324" v="1970" actId="1036"/>
          <ac:spMkLst>
            <pc:docMk/>
            <pc:sldMk cId="2990891095" sldId="482"/>
            <ac:spMk id="455" creationId="{6E74EDA5-136F-B736-AD3A-E1DBE27AA354}"/>
          </ac:spMkLst>
        </pc:spChg>
        <pc:spChg chg="add mod">
          <ac:chgData name="Andrea Berti" userId="f5c203e5-6cf3-4e78-92b9-74746ae28da7" providerId="ADAL" clId="{424B7CC2-54DA-AE49-99B0-86ECFF0505BB}" dt="2023-11-08T16:11:46.324" v="1970" actId="1036"/>
          <ac:spMkLst>
            <pc:docMk/>
            <pc:sldMk cId="2990891095" sldId="482"/>
            <ac:spMk id="456" creationId="{5D059AAF-749A-687B-97B6-776C12D506B7}"/>
          </ac:spMkLst>
        </pc:spChg>
        <pc:spChg chg="add mod">
          <ac:chgData name="Andrea Berti" userId="f5c203e5-6cf3-4e78-92b9-74746ae28da7" providerId="ADAL" clId="{424B7CC2-54DA-AE49-99B0-86ECFF0505BB}" dt="2023-11-08T16:11:46.324" v="1970" actId="1036"/>
          <ac:spMkLst>
            <pc:docMk/>
            <pc:sldMk cId="2990891095" sldId="482"/>
            <ac:spMk id="457" creationId="{BD632D0D-00D8-556A-8240-6698B4F51B22}"/>
          </ac:spMkLst>
        </pc:spChg>
        <pc:spChg chg="add mod">
          <ac:chgData name="Andrea Berti" userId="f5c203e5-6cf3-4e78-92b9-74746ae28da7" providerId="ADAL" clId="{424B7CC2-54DA-AE49-99B0-86ECFF0505BB}" dt="2023-11-08T16:11:46.324" v="1970" actId="1036"/>
          <ac:spMkLst>
            <pc:docMk/>
            <pc:sldMk cId="2990891095" sldId="482"/>
            <ac:spMk id="458" creationId="{FA162B23-E312-5B42-7735-787509946D43}"/>
          </ac:spMkLst>
        </pc:spChg>
        <pc:spChg chg="add mod">
          <ac:chgData name="Andrea Berti" userId="f5c203e5-6cf3-4e78-92b9-74746ae28da7" providerId="ADAL" clId="{424B7CC2-54DA-AE49-99B0-86ECFF0505BB}" dt="2023-11-08T16:11:46.324" v="1970" actId="1036"/>
          <ac:spMkLst>
            <pc:docMk/>
            <pc:sldMk cId="2990891095" sldId="482"/>
            <ac:spMk id="459" creationId="{43D433D7-873A-9828-83F4-2021B2738EAB}"/>
          </ac:spMkLst>
        </pc:spChg>
        <pc:spChg chg="add mod">
          <ac:chgData name="Andrea Berti" userId="f5c203e5-6cf3-4e78-92b9-74746ae28da7" providerId="ADAL" clId="{424B7CC2-54DA-AE49-99B0-86ECFF0505BB}" dt="2023-11-08T16:11:46.324" v="1970" actId="1036"/>
          <ac:spMkLst>
            <pc:docMk/>
            <pc:sldMk cId="2990891095" sldId="482"/>
            <ac:spMk id="460" creationId="{A1ADBFD1-7375-C776-B97D-603F21DB0341}"/>
          </ac:spMkLst>
        </pc:spChg>
        <pc:spChg chg="add mod">
          <ac:chgData name="Andrea Berti" userId="f5c203e5-6cf3-4e78-92b9-74746ae28da7" providerId="ADAL" clId="{424B7CC2-54DA-AE49-99B0-86ECFF0505BB}" dt="2023-11-08T16:11:46.324" v="1970" actId="1036"/>
          <ac:spMkLst>
            <pc:docMk/>
            <pc:sldMk cId="2990891095" sldId="482"/>
            <ac:spMk id="461" creationId="{4010E942-1872-9484-54FE-ABD9AE14F878}"/>
          </ac:spMkLst>
        </pc:spChg>
        <pc:spChg chg="add mod">
          <ac:chgData name="Andrea Berti" userId="f5c203e5-6cf3-4e78-92b9-74746ae28da7" providerId="ADAL" clId="{424B7CC2-54DA-AE49-99B0-86ECFF0505BB}" dt="2023-11-08T16:11:46.324" v="1970" actId="1036"/>
          <ac:spMkLst>
            <pc:docMk/>
            <pc:sldMk cId="2990891095" sldId="482"/>
            <ac:spMk id="462" creationId="{8D0CAF98-F983-EE77-EA5B-D20119A65F73}"/>
          </ac:spMkLst>
        </pc:spChg>
        <pc:spChg chg="add mod">
          <ac:chgData name="Andrea Berti" userId="f5c203e5-6cf3-4e78-92b9-74746ae28da7" providerId="ADAL" clId="{424B7CC2-54DA-AE49-99B0-86ECFF0505BB}" dt="2023-11-08T16:11:46.324" v="1970" actId="1036"/>
          <ac:spMkLst>
            <pc:docMk/>
            <pc:sldMk cId="2990891095" sldId="482"/>
            <ac:spMk id="463" creationId="{A72DD950-2CE8-53DF-BBAC-D4D78514AC34}"/>
          </ac:spMkLst>
        </pc:spChg>
        <pc:spChg chg="add mod">
          <ac:chgData name="Andrea Berti" userId="f5c203e5-6cf3-4e78-92b9-74746ae28da7" providerId="ADAL" clId="{424B7CC2-54DA-AE49-99B0-86ECFF0505BB}" dt="2023-11-08T16:11:46.324" v="1970" actId="1036"/>
          <ac:spMkLst>
            <pc:docMk/>
            <pc:sldMk cId="2990891095" sldId="482"/>
            <ac:spMk id="464" creationId="{7BB07590-40F4-B279-551C-4A591F8C52C3}"/>
          </ac:spMkLst>
        </pc:spChg>
        <pc:spChg chg="add mod">
          <ac:chgData name="Andrea Berti" userId="f5c203e5-6cf3-4e78-92b9-74746ae28da7" providerId="ADAL" clId="{424B7CC2-54DA-AE49-99B0-86ECFF0505BB}" dt="2023-11-08T16:11:46.324" v="1970" actId="1036"/>
          <ac:spMkLst>
            <pc:docMk/>
            <pc:sldMk cId="2990891095" sldId="482"/>
            <ac:spMk id="465" creationId="{FEF903D6-07F4-C97C-9C53-1D3540AB295E}"/>
          </ac:spMkLst>
        </pc:spChg>
        <pc:spChg chg="add mod">
          <ac:chgData name="Andrea Berti" userId="f5c203e5-6cf3-4e78-92b9-74746ae28da7" providerId="ADAL" clId="{424B7CC2-54DA-AE49-99B0-86ECFF0505BB}" dt="2023-11-08T16:11:46.324" v="1970" actId="1036"/>
          <ac:spMkLst>
            <pc:docMk/>
            <pc:sldMk cId="2990891095" sldId="482"/>
            <ac:spMk id="466" creationId="{100EC9D8-3999-2B37-2C6A-3DBEDFFD87D0}"/>
          </ac:spMkLst>
        </pc:spChg>
        <pc:grpChg chg="mod">
          <ac:chgData name="Andrea Berti" userId="f5c203e5-6cf3-4e78-92b9-74746ae28da7" providerId="ADAL" clId="{424B7CC2-54DA-AE49-99B0-86ECFF0505BB}" dt="2023-11-08T16:11:46.324" v="1970" actId="1036"/>
          <ac:grpSpMkLst>
            <pc:docMk/>
            <pc:sldMk cId="2990891095" sldId="482"/>
            <ac:grpSpMk id="5" creationId="{CD64EFB3-F95E-AF70-7D95-A1D0A5F49A7D}"/>
          </ac:grpSpMkLst>
        </pc:grpChg>
        <pc:grpChg chg="add mod">
          <ac:chgData name="Andrea Berti" userId="f5c203e5-6cf3-4e78-92b9-74746ae28da7" providerId="ADAL" clId="{424B7CC2-54DA-AE49-99B0-86ECFF0505BB}" dt="2023-11-08T15:24:20.540" v="1704"/>
          <ac:grpSpMkLst>
            <pc:docMk/>
            <pc:sldMk cId="2990891095" sldId="482"/>
            <ac:grpSpMk id="25" creationId="{46789510-952D-A313-51ED-733CDBBA6CE2}"/>
          </ac:grpSpMkLst>
        </pc:grpChg>
        <pc:grpChg chg="add del mod">
          <ac:chgData name="Andrea Berti" userId="f5c203e5-6cf3-4e78-92b9-74746ae28da7" providerId="ADAL" clId="{424B7CC2-54DA-AE49-99B0-86ECFF0505BB}" dt="2023-11-08T15:25:46.463" v="1720" actId="165"/>
          <ac:grpSpMkLst>
            <pc:docMk/>
            <pc:sldMk cId="2990891095" sldId="482"/>
            <ac:grpSpMk id="41" creationId="{1537263A-D097-3FB5-2BB7-065E5D1BCEDA}"/>
          </ac:grpSpMkLst>
        </pc:grpChg>
        <pc:grpChg chg="del mod">
          <ac:chgData name="Andrea Berti" userId="f5c203e5-6cf3-4e78-92b9-74746ae28da7" providerId="ADAL" clId="{424B7CC2-54DA-AE49-99B0-86ECFF0505BB}" dt="2023-11-08T15:50:00.815" v="1899" actId="478"/>
          <ac:grpSpMkLst>
            <pc:docMk/>
            <pc:sldMk cId="2990891095" sldId="482"/>
            <ac:grpSpMk id="247" creationId="{1ADDA710-0FEF-2E94-4BEA-85D38E475937}"/>
          </ac:grpSpMkLst>
        </pc:grpChg>
        <pc:grpChg chg="add mod">
          <ac:chgData name="Andrea Berti" userId="f5c203e5-6cf3-4e78-92b9-74746ae28da7" providerId="ADAL" clId="{424B7CC2-54DA-AE49-99B0-86ECFF0505BB}" dt="2023-11-08T16:11:46.324" v="1970" actId="1036"/>
          <ac:grpSpMkLst>
            <pc:docMk/>
            <pc:sldMk cId="2990891095" sldId="482"/>
            <ac:grpSpMk id="416" creationId="{4DB58DE3-64DB-D47B-E222-A781F574F403}"/>
          </ac:grpSpMkLst>
        </pc:grpChg>
        <pc:picChg chg="mod">
          <ac:chgData name="Andrea Berti" userId="f5c203e5-6cf3-4e78-92b9-74746ae28da7" providerId="ADAL" clId="{424B7CC2-54DA-AE49-99B0-86ECFF0505BB}" dt="2023-11-08T16:11:46.324" v="1970" actId="1036"/>
          <ac:picMkLst>
            <pc:docMk/>
            <pc:sldMk cId="2990891095" sldId="482"/>
            <ac:picMk id="254" creationId="{CD17D967-4977-0E4C-CC0F-620885AD1969}"/>
          </ac:picMkLst>
        </pc:picChg>
        <pc:cxnChg chg="mod">
          <ac:chgData name="Andrea Berti" userId="f5c203e5-6cf3-4e78-92b9-74746ae28da7" providerId="ADAL" clId="{424B7CC2-54DA-AE49-99B0-86ECFF0505BB}" dt="2023-11-08T16:11:46.324" v="1970" actId="1036"/>
          <ac:cxnSpMkLst>
            <pc:docMk/>
            <pc:sldMk cId="2990891095" sldId="482"/>
            <ac:cxnSpMk id="23" creationId="{94CD05A5-C924-EC78-2906-75DF4C324DD9}"/>
          </ac:cxnSpMkLst>
        </pc:cxnChg>
        <pc:cxnChg chg="mod">
          <ac:chgData name="Andrea Berti" userId="f5c203e5-6cf3-4e78-92b9-74746ae28da7" providerId="ADAL" clId="{424B7CC2-54DA-AE49-99B0-86ECFF0505BB}" dt="2023-11-08T16:11:46.324" v="1970" actId="1036"/>
          <ac:cxnSpMkLst>
            <pc:docMk/>
            <pc:sldMk cId="2990891095" sldId="482"/>
            <ac:cxnSpMk id="26" creationId="{446CC92D-4ECE-B666-153A-A64B3E1765A8}"/>
          </ac:cxnSpMkLst>
        </pc:cxnChg>
        <pc:cxnChg chg="mod">
          <ac:chgData name="Andrea Berti" userId="f5c203e5-6cf3-4e78-92b9-74746ae28da7" providerId="ADAL" clId="{424B7CC2-54DA-AE49-99B0-86ECFF0505BB}" dt="2023-11-08T15:24:20.540" v="1704"/>
          <ac:cxnSpMkLst>
            <pc:docMk/>
            <pc:sldMk cId="2990891095" sldId="482"/>
            <ac:cxnSpMk id="28" creationId="{581CB66D-4B7A-86BF-0969-7BF9DEBAF7A5}"/>
          </ac:cxnSpMkLst>
        </pc:cxnChg>
        <pc:cxnChg chg="mod">
          <ac:chgData name="Andrea Berti" userId="f5c203e5-6cf3-4e78-92b9-74746ae28da7" providerId="ADAL" clId="{424B7CC2-54DA-AE49-99B0-86ECFF0505BB}" dt="2023-11-08T15:24:20.540" v="1704"/>
          <ac:cxnSpMkLst>
            <pc:docMk/>
            <pc:sldMk cId="2990891095" sldId="482"/>
            <ac:cxnSpMk id="29" creationId="{E4FA49A2-4EE4-794B-25E7-DAF3A1F6CFFA}"/>
          </ac:cxnSpMkLst>
        </pc:cxnChg>
        <pc:cxnChg chg="mod">
          <ac:chgData name="Andrea Berti" userId="f5c203e5-6cf3-4e78-92b9-74746ae28da7" providerId="ADAL" clId="{424B7CC2-54DA-AE49-99B0-86ECFF0505BB}" dt="2023-11-08T16:11:46.324" v="1970" actId="1036"/>
          <ac:cxnSpMkLst>
            <pc:docMk/>
            <pc:sldMk cId="2990891095" sldId="482"/>
            <ac:cxnSpMk id="30" creationId="{0DB197BF-F0D7-6FCF-32A1-7618D504A7F2}"/>
          </ac:cxnSpMkLst>
        </pc:cxnChg>
        <pc:cxnChg chg="mod">
          <ac:chgData name="Andrea Berti" userId="f5c203e5-6cf3-4e78-92b9-74746ae28da7" providerId="ADAL" clId="{424B7CC2-54DA-AE49-99B0-86ECFF0505BB}" dt="2023-11-08T15:24:20.540" v="1704"/>
          <ac:cxnSpMkLst>
            <pc:docMk/>
            <pc:sldMk cId="2990891095" sldId="482"/>
            <ac:cxnSpMk id="31" creationId="{C5F0F197-5C4D-3A96-7B40-8C56E81EC7FE}"/>
          </ac:cxnSpMkLst>
        </pc:cxnChg>
        <pc:cxnChg chg="mod">
          <ac:chgData name="Andrea Berti" userId="f5c203e5-6cf3-4e78-92b9-74746ae28da7" providerId="ADAL" clId="{424B7CC2-54DA-AE49-99B0-86ECFF0505BB}" dt="2023-11-08T15:24:20.540" v="1704"/>
          <ac:cxnSpMkLst>
            <pc:docMk/>
            <pc:sldMk cId="2990891095" sldId="482"/>
            <ac:cxnSpMk id="32" creationId="{55E52C99-FC7E-F55A-EF01-D68BD362D033}"/>
          </ac:cxnSpMkLst>
        </pc:cxnChg>
        <pc:cxnChg chg="mod">
          <ac:chgData name="Andrea Berti" userId="f5c203e5-6cf3-4e78-92b9-74746ae28da7" providerId="ADAL" clId="{424B7CC2-54DA-AE49-99B0-86ECFF0505BB}" dt="2023-11-08T15:24:20.540" v="1704"/>
          <ac:cxnSpMkLst>
            <pc:docMk/>
            <pc:sldMk cId="2990891095" sldId="482"/>
            <ac:cxnSpMk id="33" creationId="{8A3A6D48-19B2-0C6A-B75C-22D13C383F81}"/>
          </ac:cxnSpMkLst>
        </pc:cxnChg>
        <pc:cxnChg chg="mod">
          <ac:chgData name="Andrea Berti" userId="f5c203e5-6cf3-4e78-92b9-74746ae28da7" providerId="ADAL" clId="{424B7CC2-54DA-AE49-99B0-86ECFF0505BB}" dt="2023-11-08T15:24:20.540" v="1704"/>
          <ac:cxnSpMkLst>
            <pc:docMk/>
            <pc:sldMk cId="2990891095" sldId="482"/>
            <ac:cxnSpMk id="34" creationId="{1FFFCD7F-6ABC-A33F-9657-7EFF97154C6F}"/>
          </ac:cxnSpMkLst>
        </pc:cxnChg>
        <pc:cxnChg chg="mod">
          <ac:chgData name="Andrea Berti" userId="f5c203e5-6cf3-4e78-92b9-74746ae28da7" providerId="ADAL" clId="{424B7CC2-54DA-AE49-99B0-86ECFF0505BB}" dt="2023-11-08T15:24:20.540" v="1704"/>
          <ac:cxnSpMkLst>
            <pc:docMk/>
            <pc:sldMk cId="2990891095" sldId="482"/>
            <ac:cxnSpMk id="35" creationId="{BAD96043-5FA6-653A-A4DA-ED1953A6A3CE}"/>
          </ac:cxnSpMkLst>
        </pc:cxnChg>
        <pc:cxnChg chg="mod">
          <ac:chgData name="Andrea Berti" userId="f5c203e5-6cf3-4e78-92b9-74746ae28da7" providerId="ADAL" clId="{424B7CC2-54DA-AE49-99B0-86ECFF0505BB}" dt="2023-11-08T15:24:20.540" v="1704"/>
          <ac:cxnSpMkLst>
            <pc:docMk/>
            <pc:sldMk cId="2990891095" sldId="482"/>
            <ac:cxnSpMk id="36" creationId="{4DF788C1-2F60-427C-B9D0-70CCC633ECA3}"/>
          </ac:cxnSpMkLst>
        </pc:cxnChg>
        <pc:cxnChg chg="mod">
          <ac:chgData name="Andrea Berti" userId="f5c203e5-6cf3-4e78-92b9-74746ae28da7" providerId="ADAL" clId="{424B7CC2-54DA-AE49-99B0-86ECFF0505BB}" dt="2023-11-08T15:24:20.540" v="1704"/>
          <ac:cxnSpMkLst>
            <pc:docMk/>
            <pc:sldMk cId="2990891095" sldId="482"/>
            <ac:cxnSpMk id="37" creationId="{BF5CD90D-2F91-B38C-EA8B-67BD33269CF3}"/>
          </ac:cxnSpMkLst>
        </pc:cxnChg>
        <pc:cxnChg chg="mod">
          <ac:chgData name="Andrea Berti" userId="f5c203e5-6cf3-4e78-92b9-74746ae28da7" providerId="ADAL" clId="{424B7CC2-54DA-AE49-99B0-86ECFF0505BB}" dt="2023-11-08T15:24:20.540" v="1704"/>
          <ac:cxnSpMkLst>
            <pc:docMk/>
            <pc:sldMk cId="2990891095" sldId="482"/>
            <ac:cxnSpMk id="38" creationId="{4FEFDB08-2C44-2E5C-AFA4-C36B32F6B6FD}"/>
          </ac:cxnSpMkLst>
        </pc:cxnChg>
        <pc:cxnChg chg="mod">
          <ac:chgData name="Andrea Berti" userId="f5c203e5-6cf3-4e78-92b9-74746ae28da7" providerId="ADAL" clId="{424B7CC2-54DA-AE49-99B0-86ECFF0505BB}" dt="2023-11-08T15:24:20.540" v="1704"/>
          <ac:cxnSpMkLst>
            <pc:docMk/>
            <pc:sldMk cId="2990891095" sldId="482"/>
            <ac:cxnSpMk id="39" creationId="{C268D5FC-B979-08BB-1F68-A23C68CB058F}"/>
          </ac:cxnSpMkLst>
        </pc:cxnChg>
        <pc:cxnChg chg="mod">
          <ac:chgData name="Andrea Berti" userId="f5c203e5-6cf3-4e78-92b9-74746ae28da7" providerId="ADAL" clId="{424B7CC2-54DA-AE49-99B0-86ECFF0505BB}" dt="2023-11-08T15:24:20.540" v="1704"/>
          <ac:cxnSpMkLst>
            <pc:docMk/>
            <pc:sldMk cId="2990891095" sldId="482"/>
            <ac:cxnSpMk id="40" creationId="{819E2165-0F08-1BAB-5557-145F546BFF5D}"/>
          </ac:cxnSpMkLst>
        </pc:cxnChg>
        <pc:cxnChg chg="del mod topLvl">
          <ac:chgData name="Andrea Berti" userId="f5c203e5-6cf3-4e78-92b9-74746ae28da7" providerId="ADAL" clId="{424B7CC2-54DA-AE49-99B0-86ECFF0505BB}" dt="2023-11-08T15:28:20.381" v="1731" actId="478"/>
          <ac:cxnSpMkLst>
            <pc:docMk/>
            <pc:sldMk cId="2990891095" sldId="482"/>
            <ac:cxnSpMk id="43" creationId="{403B7494-8463-9F85-11B7-7CC7D8E6B669}"/>
          </ac:cxnSpMkLst>
        </pc:cxnChg>
        <pc:cxnChg chg="del mod topLvl">
          <ac:chgData name="Andrea Berti" userId="f5c203e5-6cf3-4e78-92b9-74746ae28da7" providerId="ADAL" clId="{424B7CC2-54DA-AE49-99B0-86ECFF0505BB}" dt="2023-11-08T15:28:20.381" v="1731" actId="478"/>
          <ac:cxnSpMkLst>
            <pc:docMk/>
            <pc:sldMk cId="2990891095" sldId="482"/>
            <ac:cxnSpMk id="44" creationId="{2753F8E9-29B4-88FD-4E6D-9E7A748ABBBC}"/>
          </ac:cxnSpMkLst>
        </pc:cxnChg>
        <pc:cxnChg chg="del mod topLvl">
          <ac:chgData name="Andrea Berti" userId="f5c203e5-6cf3-4e78-92b9-74746ae28da7" providerId="ADAL" clId="{424B7CC2-54DA-AE49-99B0-86ECFF0505BB}" dt="2023-11-08T15:28:20.381" v="1731" actId="478"/>
          <ac:cxnSpMkLst>
            <pc:docMk/>
            <pc:sldMk cId="2990891095" sldId="482"/>
            <ac:cxnSpMk id="45" creationId="{154B302D-51CB-CAF4-6316-C658E9CFDAB8}"/>
          </ac:cxnSpMkLst>
        </pc:cxnChg>
        <pc:cxnChg chg="del mod topLvl">
          <ac:chgData name="Andrea Berti" userId="f5c203e5-6cf3-4e78-92b9-74746ae28da7" providerId="ADAL" clId="{424B7CC2-54DA-AE49-99B0-86ECFF0505BB}" dt="2023-11-08T15:28:20.381" v="1731" actId="478"/>
          <ac:cxnSpMkLst>
            <pc:docMk/>
            <pc:sldMk cId="2990891095" sldId="482"/>
            <ac:cxnSpMk id="46" creationId="{37137C3D-1A36-355D-4916-589FA9F679FA}"/>
          </ac:cxnSpMkLst>
        </pc:cxnChg>
        <pc:cxnChg chg="del mod topLvl">
          <ac:chgData name="Andrea Berti" userId="f5c203e5-6cf3-4e78-92b9-74746ae28da7" providerId="ADAL" clId="{424B7CC2-54DA-AE49-99B0-86ECFF0505BB}" dt="2023-11-08T15:28:20.381" v="1731" actId="478"/>
          <ac:cxnSpMkLst>
            <pc:docMk/>
            <pc:sldMk cId="2990891095" sldId="482"/>
            <ac:cxnSpMk id="60" creationId="{66CD3DC0-C9E2-A310-7505-C833A5F6DEF2}"/>
          </ac:cxnSpMkLst>
        </pc:cxnChg>
        <pc:cxnChg chg="del mod topLvl">
          <ac:chgData name="Andrea Berti" userId="f5c203e5-6cf3-4e78-92b9-74746ae28da7" providerId="ADAL" clId="{424B7CC2-54DA-AE49-99B0-86ECFF0505BB}" dt="2023-11-08T15:29:23.642" v="1744" actId="478"/>
          <ac:cxnSpMkLst>
            <pc:docMk/>
            <pc:sldMk cId="2990891095" sldId="482"/>
            <ac:cxnSpMk id="61" creationId="{DBF3E461-4865-C6EA-8779-827DECB80531}"/>
          </ac:cxnSpMkLst>
        </pc:cxnChg>
        <pc:cxnChg chg="del mod topLvl">
          <ac:chgData name="Andrea Berti" userId="f5c203e5-6cf3-4e78-92b9-74746ae28da7" providerId="ADAL" clId="{424B7CC2-54DA-AE49-99B0-86ECFF0505BB}" dt="2023-11-08T15:29:23.642" v="1744" actId="478"/>
          <ac:cxnSpMkLst>
            <pc:docMk/>
            <pc:sldMk cId="2990891095" sldId="482"/>
            <ac:cxnSpMk id="62" creationId="{678C1158-CA89-DC77-3EA0-79E80D1D70AA}"/>
          </ac:cxnSpMkLst>
        </pc:cxnChg>
        <pc:cxnChg chg="del mod topLvl">
          <ac:chgData name="Andrea Berti" userId="f5c203e5-6cf3-4e78-92b9-74746ae28da7" providerId="ADAL" clId="{424B7CC2-54DA-AE49-99B0-86ECFF0505BB}" dt="2023-11-08T15:29:23.642" v="1744" actId="478"/>
          <ac:cxnSpMkLst>
            <pc:docMk/>
            <pc:sldMk cId="2990891095" sldId="482"/>
            <ac:cxnSpMk id="63" creationId="{5945B275-D770-974C-9681-CB80E4F196C1}"/>
          </ac:cxnSpMkLst>
        </pc:cxnChg>
        <pc:cxnChg chg="del mod topLvl">
          <ac:chgData name="Andrea Berti" userId="f5c203e5-6cf3-4e78-92b9-74746ae28da7" providerId="ADAL" clId="{424B7CC2-54DA-AE49-99B0-86ECFF0505BB}" dt="2023-11-08T15:29:23.642" v="1744" actId="478"/>
          <ac:cxnSpMkLst>
            <pc:docMk/>
            <pc:sldMk cId="2990891095" sldId="482"/>
            <ac:cxnSpMk id="64" creationId="{239EE1E8-CD5E-94CE-8AC3-4A8C43F1C323}"/>
          </ac:cxnSpMkLst>
        </pc:cxnChg>
        <pc:cxnChg chg="del mod topLvl">
          <ac:chgData name="Andrea Berti" userId="f5c203e5-6cf3-4e78-92b9-74746ae28da7" providerId="ADAL" clId="{424B7CC2-54DA-AE49-99B0-86ECFF0505BB}" dt="2023-11-08T15:29:23.642" v="1744" actId="478"/>
          <ac:cxnSpMkLst>
            <pc:docMk/>
            <pc:sldMk cId="2990891095" sldId="482"/>
            <ac:cxnSpMk id="65" creationId="{FD0682FC-26A5-572F-9D5E-530719638468}"/>
          </ac:cxnSpMkLst>
        </pc:cxnChg>
        <pc:cxnChg chg="del mod topLvl">
          <ac:chgData name="Andrea Berti" userId="f5c203e5-6cf3-4e78-92b9-74746ae28da7" providerId="ADAL" clId="{424B7CC2-54DA-AE49-99B0-86ECFF0505BB}" dt="2023-11-08T15:29:23.642" v="1744" actId="478"/>
          <ac:cxnSpMkLst>
            <pc:docMk/>
            <pc:sldMk cId="2990891095" sldId="482"/>
            <ac:cxnSpMk id="66" creationId="{0645B162-705B-BE21-E535-412E5D88BD02}"/>
          </ac:cxnSpMkLst>
        </pc:cxnChg>
        <pc:cxnChg chg="del mod topLvl">
          <ac:chgData name="Andrea Berti" userId="f5c203e5-6cf3-4e78-92b9-74746ae28da7" providerId="ADAL" clId="{424B7CC2-54DA-AE49-99B0-86ECFF0505BB}" dt="2023-11-08T15:28:20.381" v="1731" actId="478"/>
          <ac:cxnSpMkLst>
            <pc:docMk/>
            <pc:sldMk cId="2990891095" sldId="482"/>
            <ac:cxnSpMk id="67" creationId="{E3F7249C-D1BB-4B0C-34CC-2FCC6AFD6B49}"/>
          </ac:cxnSpMkLst>
        </pc:cxnChg>
      </pc:sldChg>
      <pc:sldChg chg="delSp modSp new mod modNotesTx">
        <pc:chgData name="Andrea Berti" userId="f5c203e5-6cf3-4e78-92b9-74746ae28da7" providerId="ADAL" clId="{424B7CC2-54DA-AE49-99B0-86ECFF0505BB}" dt="2023-11-14T15:08:04.275" v="9767" actId="20577"/>
        <pc:sldMkLst>
          <pc:docMk/>
          <pc:sldMk cId="22295450" sldId="483"/>
        </pc:sldMkLst>
        <pc:spChg chg="mod">
          <ac:chgData name="Andrea Berti" userId="f5c203e5-6cf3-4e78-92b9-74746ae28da7" providerId="ADAL" clId="{424B7CC2-54DA-AE49-99B0-86ECFF0505BB}" dt="2023-11-13T08:57:24.316" v="2618" actId="122"/>
          <ac:spMkLst>
            <pc:docMk/>
            <pc:sldMk cId="22295450" sldId="483"/>
            <ac:spMk id="2" creationId="{9DE13482-F394-80A7-6E3F-7024AE01A091}"/>
          </ac:spMkLst>
        </pc:spChg>
        <pc:spChg chg="mod">
          <ac:chgData name="Andrea Berti" userId="f5c203e5-6cf3-4e78-92b9-74746ae28da7" providerId="ADAL" clId="{424B7CC2-54DA-AE49-99B0-86ECFF0505BB}" dt="2023-11-14T15:07:30.454" v="9759" actId="20577"/>
          <ac:spMkLst>
            <pc:docMk/>
            <pc:sldMk cId="22295450" sldId="483"/>
            <ac:spMk id="3" creationId="{1C4F5505-0AF3-C375-4870-03519D75B504}"/>
          </ac:spMkLst>
        </pc:spChg>
        <pc:spChg chg="del">
          <ac:chgData name="Andrea Berti" userId="f5c203e5-6cf3-4e78-92b9-74746ae28da7" providerId="ADAL" clId="{424B7CC2-54DA-AE49-99B0-86ECFF0505BB}" dt="2023-11-13T15:20:44.250" v="4627" actId="478"/>
          <ac:spMkLst>
            <pc:docMk/>
            <pc:sldMk cId="22295450" sldId="483"/>
            <ac:spMk id="4" creationId="{A0F2CBE3-17D6-7D5B-3B3C-807162322645}"/>
          </ac:spMkLst>
        </pc:spChg>
      </pc:sldChg>
      <pc:sldChg chg="delSp modSp add mod modNotesTx">
        <pc:chgData name="Andrea Berti" userId="f5c203e5-6cf3-4e78-92b9-74746ae28da7" providerId="ADAL" clId="{424B7CC2-54DA-AE49-99B0-86ECFF0505BB}" dt="2023-11-14T16:02:07.198" v="11733" actId="478"/>
        <pc:sldMkLst>
          <pc:docMk/>
          <pc:sldMk cId="3362669883" sldId="484"/>
        </pc:sldMkLst>
        <pc:spChg chg="mod">
          <ac:chgData name="Andrea Berti" userId="f5c203e5-6cf3-4e78-92b9-74746ae28da7" providerId="ADAL" clId="{424B7CC2-54DA-AE49-99B0-86ECFF0505BB}" dt="2023-11-13T08:58:01.937" v="2654" actId="20577"/>
          <ac:spMkLst>
            <pc:docMk/>
            <pc:sldMk cId="3362669883" sldId="484"/>
            <ac:spMk id="2" creationId="{9DE13482-F394-80A7-6E3F-7024AE01A091}"/>
          </ac:spMkLst>
        </pc:spChg>
        <pc:spChg chg="mod">
          <ac:chgData name="Andrea Berti" userId="f5c203e5-6cf3-4e78-92b9-74746ae28da7" providerId="ADAL" clId="{424B7CC2-54DA-AE49-99B0-86ECFF0505BB}" dt="2023-11-13T08:58:08.327" v="2669" actId="20577"/>
          <ac:spMkLst>
            <pc:docMk/>
            <pc:sldMk cId="3362669883" sldId="484"/>
            <ac:spMk id="3" creationId="{1C4F5505-0AF3-C375-4870-03519D75B504}"/>
          </ac:spMkLst>
        </pc:spChg>
        <pc:spChg chg="del">
          <ac:chgData name="Andrea Berti" userId="f5c203e5-6cf3-4e78-92b9-74746ae28da7" providerId="ADAL" clId="{424B7CC2-54DA-AE49-99B0-86ECFF0505BB}" dt="2023-11-14T16:02:07.198" v="11733" actId="478"/>
          <ac:spMkLst>
            <pc:docMk/>
            <pc:sldMk cId="3362669883" sldId="484"/>
            <ac:spMk id="4" creationId="{A0F2CBE3-17D6-7D5B-3B3C-807162322645}"/>
          </ac:spMkLst>
        </pc:spChg>
      </pc:sldChg>
      <pc:sldChg chg="modSp add mod ord modShow modNotesTx">
        <pc:chgData name="Andrea Berti" userId="f5c203e5-6cf3-4e78-92b9-74746ae28da7" providerId="ADAL" clId="{424B7CC2-54DA-AE49-99B0-86ECFF0505BB}" dt="2023-11-22T09:23:58.769" v="14553" actId="113"/>
        <pc:sldMkLst>
          <pc:docMk/>
          <pc:sldMk cId="438058620" sldId="485"/>
        </pc:sldMkLst>
        <pc:spChg chg="mod">
          <ac:chgData name="Andrea Berti" userId="f5c203e5-6cf3-4e78-92b9-74746ae28da7" providerId="ADAL" clId="{424B7CC2-54DA-AE49-99B0-86ECFF0505BB}" dt="2023-11-13T10:25:50.629" v="2939" actId="20577"/>
          <ac:spMkLst>
            <pc:docMk/>
            <pc:sldMk cId="438058620" sldId="485"/>
            <ac:spMk id="2" creationId="{25D84F94-5D2C-930A-8215-444C01A3608A}"/>
          </ac:spMkLst>
        </pc:spChg>
        <pc:spChg chg="mod">
          <ac:chgData name="Andrea Berti" userId="f5c203e5-6cf3-4e78-92b9-74746ae28da7" providerId="ADAL" clId="{424B7CC2-54DA-AE49-99B0-86ECFF0505BB}" dt="2023-11-22T09:23:58.769" v="14553" actId="113"/>
          <ac:spMkLst>
            <pc:docMk/>
            <pc:sldMk cId="438058620" sldId="485"/>
            <ac:spMk id="3" creationId="{1493A4CA-DC84-DC36-CF5C-D81CF9F16A5A}"/>
          </ac:spMkLst>
        </pc:spChg>
      </pc:sldChg>
      <pc:sldChg chg="addSp delSp modSp add mod modNotesTx">
        <pc:chgData name="Andrea Berti" userId="f5c203e5-6cf3-4e78-92b9-74746ae28da7" providerId="ADAL" clId="{424B7CC2-54DA-AE49-99B0-86ECFF0505BB}" dt="2023-11-16T11:28:00.516" v="13508" actId="20577"/>
        <pc:sldMkLst>
          <pc:docMk/>
          <pc:sldMk cId="364224546" sldId="486"/>
        </pc:sldMkLst>
        <pc:spChg chg="add mod">
          <ac:chgData name="Andrea Berti" userId="f5c203e5-6cf3-4e78-92b9-74746ae28da7" providerId="ADAL" clId="{424B7CC2-54DA-AE49-99B0-86ECFF0505BB}" dt="2023-11-13T15:21:03.627" v="4633"/>
          <ac:spMkLst>
            <pc:docMk/>
            <pc:sldMk cId="364224546" sldId="486"/>
            <ac:spMk id="4" creationId="{4BD5CEEF-29F6-8B64-84C5-064755062BD5}"/>
          </ac:spMkLst>
        </pc:spChg>
        <pc:spChg chg="add del mod">
          <ac:chgData name="Andrea Berti" userId="f5c203e5-6cf3-4e78-92b9-74746ae28da7" providerId="ADAL" clId="{424B7CC2-54DA-AE49-99B0-86ECFF0505BB}" dt="2023-11-13T11:31:55.304" v="3353" actId="478"/>
          <ac:spMkLst>
            <pc:docMk/>
            <pc:sldMk cId="364224546" sldId="486"/>
            <ac:spMk id="11" creationId="{35BA9331-A31C-7643-9C73-2B9A0FFC1CB0}"/>
          </ac:spMkLst>
        </pc:spChg>
        <pc:picChg chg="del">
          <ac:chgData name="Andrea Berti" userId="f5c203e5-6cf3-4e78-92b9-74746ae28da7" providerId="ADAL" clId="{424B7CC2-54DA-AE49-99B0-86ECFF0505BB}" dt="2023-11-13T11:15:28.086" v="3039" actId="478"/>
          <ac:picMkLst>
            <pc:docMk/>
            <pc:sldMk cId="364224546" sldId="486"/>
            <ac:picMk id="4" creationId="{171C45D9-7953-CB85-61E1-9BF8894E3D46}"/>
          </ac:picMkLst>
        </pc:picChg>
        <pc:picChg chg="add mod modCrop">
          <ac:chgData name="Andrea Berti" userId="f5c203e5-6cf3-4e78-92b9-74746ae28da7" providerId="ADAL" clId="{424B7CC2-54DA-AE49-99B0-86ECFF0505BB}" dt="2023-11-13T11:32:21.972" v="3355" actId="732"/>
          <ac:picMkLst>
            <pc:docMk/>
            <pc:sldMk cId="364224546" sldId="486"/>
            <ac:picMk id="10" creationId="{2322A050-0BEC-C3C5-71FB-E3913D5E3CAE}"/>
          </ac:picMkLst>
        </pc:picChg>
      </pc:sldChg>
      <pc:sldChg chg="addSp delSp modSp add mod replId modTransition modNotesTx">
        <pc:chgData name="Andrea Berti" userId="f5c203e5-6cf3-4e78-92b9-74746ae28da7" providerId="ADAL" clId="{424B7CC2-54DA-AE49-99B0-86ECFF0505BB}" dt="2023-11-14T11:10:11.545" v="7358" actId="20577"/>
        <pc:sldMkLst>
          <pc:docMk/>
          <pc:sldMk cId="827784346" sldId="487"/>
        </pc:sldMkLst>
        <pc:spChg chg="add mod">
          <ac:chgData name="Andrea Berti" userId="f5c203e5-6cf3-4e78-92b9-74746ae28da7" providerId="ADAL" clId="{424B7CC2-54DA-AE49-99B0-86ECFF0505BB}" dt="2023-11-13T15:21:00.652" v="4632"/>
          <ac:spMkLst>
            <pc:docMk/>
            <pc:sldMk cId="827784346" sldId="487"/>
            <ac:spMk id="4" creationId="{37682B0F-D30C-9AC3-1D72-334D8CD62552}"/>
          </ac:spMkLst>
        </pc:spChg>
        <pc:spChg chg="add del mod">
          <ac:chgData name="Andrea Berti" userId="f5c203e5-6cf3-4e78-92b9-74746ae28da7" providerId="ADAL" clId="{424B7CC2-54DA-AE49-99B0-86ECFF0505BB}" dt="2023-11-13T11:32:33.331" v="3356" actId="478"/>
          <ac:spMkLst>
            <pc:docMk/>
            <pc:sldMk cId="827784346" sldId="487"/>
            <ac:spMk id="19" creationId="{79429937-D6F2-16A6-8945-71DEE1463AB7}"/>
          </ac:spMkLst>
        </pc:spChg>
        <pc:spChg chg="mod">
          <ac:chgData name="Andrea Berti" userId="f5c203e5-6cf3-4e78-92b9-74746ae28da7" providerId="ADAL" clId="{424B7CC2-54DA-AE49-99B0-86ECFF0505BB}" dt="2023-11-14T09:39:36.947" v="6669" actId="1036"/>
          <ac:spMkLst>
            <pc:docMk/>
            <pc:sldMk cId="827784346" sldId="487"/>
            <ac:spMk id="20" creationId="{DB6FAE84-5150-F505-A9DF-47B4CEA4AEC7}"/>
          </ac:spMkLst>
        </pc:spChg>
        <pc:spChg chg="mod">
          <ac:chgData name="Andrea Berti" userId="f5c203e5-6cf3-4e78-92b9-74746ae28da7" providerId="ADAL" clId="{424B7CC2-54DA-AE49-99B0-86ECFF0505BB}" dt="2023-11-14T09:39:36.947" v="6669" actId="1036"/>
          <ac:spMkLst>
            <pc:docMk/>
            <pc:sldMk cId="827784346" sldId="487"/>
            <ac:spMk id="21" creationId="{10B126D1-02F7-DCF1-17B1-9DB52F739FFB}"/>
          </ac:spMkLst>
        </pc:spChg>
        <pc:spChg chg="add del mod">
          <ac:chgData name="Andrea Berti" userId="f5c203e5-6cf3-4e78-92b9-74746ae28da7" providerId="ADAL" clId="{424B7CC2-54DA-AE49-99B0-86ECFF0505BB}" dt="2023-11-13T11:31:17.607" v="3351" actId="478"/>
          <ac:spMkLst>
            <pc:docMk/>
            <pc:sldMk cId="827784346" sldId="487"/>
            <ac:spMk id="22" creationId="{40417BD4-F758-E647-5788-362504AE2D79}"/>
          </ac:spMkLst>
        </pc:spChg>
        <pc:spChg chg="mod">
          <ac:chgData name="Andrea Berti" userId="f5c203e5-6cf3-4e78-92b9-74746ae28da7" providerId="ADAL" clId="{424B7CC2-54DA-AE49-99B0-86ECFF0505BB}" dt="2023-11-14T09:39:36.947" v="6669" actId="1036"/>
          <ac:spMkLst>
            <pc:docMk/>
            <pc:sldMk cId="827784346" sldId="487"/>
            <ac:spMk id="24" creationId="{12078896-8C9C-6A9B-F37E-6CD2C4194167}"/>
          </ac:spMkLst>
        </pc:spChg>
        <pc:spChg chg="mod">
          <ac:chgData name="Andrea Berti" userId="f5c203e5-6cf3-4e78-92b9-74746ae28da7" providerId="ADAL" clId="{424B7CC2-54DA-AE49-99B0-86ECFF0505BB}" dt="2023-11-14T09:39:36.947" v="6669" actId="1036"/>
          <ac:spMkLst>
            <pc:docMk/>
            <pc:sldMk cId="827784346" sldId="487"/>
            <ac:spMk id="198" creationId="{EE437CA9-4B58-93EA-D73C-309F9F78E350}"/>
          </ac:spMkLst>
        </pc:spChg>
        <pc:spChg chg="mod">
          <ac:chgData name="Andrea Berti" userId="f5c203e5-6cf3-4e78-92b9-74746ae28da7" providerId="ADAL" clId="{424B7CC2-54DA-AE49-99B0-86ECFF0505BB}" dt="2023-11-14T09:39:36.947" v="6669" actId="1036"/>
          <ac:spMkLst>
            <pc:docMk/>
            <pc:sldMk cId="827784346" sldId="487"/>
            <ac:spMk id="248" creationId="{322BF387-B15F-ACCF-C7F3-17793EABB46F}"/>
          </ac:spMkLst>
        </pc:spChg>
        <pc:spChg chg="mod">
          <ac:chgData name="Andrea Berti" userId="f5c203e5-6cf3-4e78-92b9-74746ae28da7" providerId="ADAL" clId="{424B7CC2-54DA-AE49-99B0-86ECFF0505BB}" dt="2023-11-14T09:39:36.947" v="6669" actId="1036"/>
          <ac:spMkLst>
            <pc:docMk/>
            <pc:sldMk cId="827784346" sldId="487"/>
            <ac:spMk id="249" creationId="{9BA52098-E728-C4BF-A367-DC750B8B5C11}"/>
          </ac:spMkLst>
        </pc:spChg>
        <pc:spChg chg="mod">
          <ac:chgData name="Andrea Berti" userId="f5c203e5-6cf3-4e78-92b9-74746ae28da7" providerId="ADAL" clId="{424B7CC2-54DA-AE49-99B0-86ECFF0505BB}" dt="2023-11-14T09:39:36.947" v="6669" actId="1036"/>
          <ac:spMkLst>
            <pc:docMk/>
            <pc:sldMk cId="827784346" sldId="487"/>
            <ac:spMk id="250" creationId="{F2354AD6-70EB-B552-D672-31B24F8DC433}"/>
          </ac:spMkLst>
        </pc:spChg>
        <pc:spChg chg="mod">
          <ac:chgData name="Andrea Berti" userId="f5c203e5-6cf3-4e78-92b9-74746ae28da7" providerId="ADAL" clId="{424B7CC2-54DA-AE49-99B0-86ECFF0505BB}" dt="2023-11-14T09:39:36.947" v="6669" actId="1036"/>
          <ac:spMkLst>
            <pc:docMk/>
            <pc:sldMk cId="827784346" sldId="487"/>
            <ac:spMk id="251" creationId="{FF057A30-BD25-845B-22D4-189372BCB024}"/>
          </ac:spMkLst>
        </pc:spChg>
        <pc:spChg chg="mod">
          <ac:chgData name="Andrea Berti" userId="f5c203e5-6cf3-4e78-92b9-74746ae28da7" providerId="ADAL" clId="{424B7CC2-54DA-AE49-99B0-86ECFF0505BB}" dt="2023-11-14T09:39:36.947" v="6669" actId="1036"/>
          <ac:spMkLst>
            <pc:docMk/>
            <pc:sldMk cId="827784346" sldId="487"/>
            <ac:spMk id="417" creationId="{0F74F730-E89B-D9D9-2866-9BF804B15102}"/>
          </ac:spMkLst>
        </pc:spChg>
        <pc:spChg chg="mod">
          <ac:chgData name="Andrea Berti" userId="f5c203e5-6cf3-4e78-92b9-74746ae28da7" providerId="ADAL" clId="{424B7CC2-54DA-AE49-99B0-86ECFF0505BB}" dt="2023-11-14T09:39:36.947" v="6669" actId="1036"/>
          <ac:spMkLst>
            <pc:docMk/>
            <pc:sldMk cId="827784346" sldId="487"/>
            <ac:spMk id="418" creationId="{8D986F68-296D-4797-B96D-7CCF957B261E}"/>
          </ac:spMkLst>
        </pc:spChg>
        <pc:spChg chg="mod">
          <ac:chgData name="Andrea Berti" userId="f5c203e5-6cf3-4e78-92b9-74746ae28da7" providerId="ADAL" clId="{424B7CC2-54DA-AE49-99B0-86ECFF0505BB}" dt="2023-11-14T09:39:36.947" v="6669" actId="1036"/>
          <ac:spMkLst>
            <pc:docMk/>
            <pc:sldMk cId="827784346" sldId="487"/>
            <ac:spMk id="419" creationId="{1FA8AF17-B8D2-5F5A-F2E0-52657BFB2C62}"/>
          </ac:spMkLst>
        </pc:spChg>
        <pc:spChg chg="mod">
          <ac:chgData name="Andrea Berti" userId="f5c203e5-6cf3-4e78-92b9-74746ae28da7" providerId="ADAL" clId="{424B7CC2-54DA-AE49-99B0-86ECFF0505BB}" dt="2023-11-14T09:39:36.947" v="6669" actId="1036"/>
          <ac:spMkLst>
            <pc:docMk/>
            <pc:sldMk cId="827784346" sldId="487"/>
            <ac:spMk id="420" creationId="{E7D9DC7D-4B69-2E6C-E631-51D733E5344C}"/>
          </ac:spMkLst>
        </pc:spChg>
        <pc:spChg chg="mod">
          <ac:chgData name="Andrea Berti" userId="f5c203e5-6cf3-4e78-92b9-74746ae28da7" providerId="ADAL" clId="{424B7CC2-54DA-AE49-99B0-86ECFF0505BB}" dt="2023-11-14T09:39:36.947" v="6669" actId="1036"/>
          <ac:spMkLst>
            <pc:docMk/>
            <pc:sldMk cId="827784346" sldId="487"/>
            <ac:spMk id="421" creationId="{CD9323E2-98E4-5F55-848E-9060176CFF1B}"/>
          </ac:spMkLst>
        </pc:spChg>
        <pc:spChg chg="mod">
          <ac:chgData name="Andrea Berti" userId="f5c203e5-6cf3-4e78-92b9-74746ae28da7" providerId="ADAL" clId="{424B7CC2-54DA-AE49-99B0-86ECFF0505BB}" dt="2023-11-14T09:39:36.947" v="6669" actId="1036"/>
          <ac:spMkLst>
            <pc:docMk/>
            <pc:sldMk cId="827784346" sldId="487"/>
            <ac:spMk id="422" creationId="{45338CF8-9AF6-0E7D-5A26-8C2097DCABEE}"/>
          </ac:spMkLst>
        </pc:spChg>
        <pc:spChg chg="mod">
          <ac:chgData name="Andrea Berti" userId="f5c203e5-6cf3-4e78-92b9-74746ae28da7" providerId="ADAL" clId="{424B7CC2-54DA-AE49-99B0-86ECFF0505BB}" dt="2023-11-14T09:39:36.947" v="6669" actId="1036"/>
          <ac:spMkLst>
            <pc:docMk/>
            <pc:sldMk cId="827784346" sldId="487"/>
            <ac:spMk id="423" creationId="{CF3AC7D2-0D71-1617-C962-CD5077174467}"/>
          </ac:spMkLst>
        </pc:spChg>
        <pc:spChg chg="mod">
          <ac:chgData name="Andrea Berti" userId="f5c203e5-6cf3-4e78-92b9-74746ae28da7" providerId="ADAL" clId="{424B7CC2-54DA-AE49-99B0-86ECFF0505BB}" dt="2023-11-14T09:39:36.947" v="6669" actId="1036"/>
          <ac:spMkLst>
            <pc:docMk/>
            <pc:sldMk cId="827784346" sldId="487"/>
            <ac:spMk id="424" creationId="{A5FC8A80-8FA9-FC25-96BF-C14A2D9B08E9}"/>
          </ac:spMkLst>
        </pc:spChg>
        <pc:spChg chg="mod">
          <ac:chgData name="Andrea Berti" userId="f5c203e5-6cf3-4e78-92b9-74746ae28da7" providerId="ADAL" clId="{424B7CC2-54DA-AE49-99B0-86ECFF0505BB}" dt="2023-11-14T09:39:36.947" v="6669" actId="1036"/>
          <ac:spMkLst>
            <pc:docMk/>
            <pc:sldMk cId="827784346" sldId="487"/>
            <ac:spMk id="425" creationId="{8DF1E88B-EBDE-57C7-9B6D-2E3BFB43CAB1}"/>
          </ac:spMkLst>
        </pc:spChg>
        <pc:spChg chg="mod">
          <ac:chgData name="Andrea Berti" userId="f5c203e5-6cf3-4e78-92b9-74746ae28da7" providerId="ADAL" clId="{424B7CC2-54DA-AE49-99B0-86ECFF0505BB}" dt="2023-11-14T09:39:36.947" v="6669" actId="1036"/>
          <ac:spMkLst>
            <pc:docMk/>
            <pc:sldMk cId="827784346" sldId="487"/>
            <ac:spMk id="426" creationId="{606B816E-DAD5-7AC7-35D6-99C01D38D239}"/>
          </ac:spMkLst>
        </pc:spChg>
        <pc:spChg chg="mod">
          <ac:chgData name="Andrea Berti" userId="f5c203e5-6cf3-4e78-92b9-74746ae28da7" providerId="ADAL" clId="{424B7CC2-54DA-AE49-99B0-86ECFF0505BB}" dt="2023-11-14T09:39:36.947" v="6669" actId="1036"/>
          <ac:spMkLst>
            <pc:docMk/>
            <pc:sldMk cId="827784346" sldId="487"/>
            <ac:spMk id="427" creationId="{D7BDB348-244C-8E77-603E-72A12FAAD7F9}"/>
          </ac:spMkLst>
        </pc:spChg>
        <pc:spChg chg="mod">
          <ac:chgData name="Andrea Berti" userId="f5c203e5-6cf3-4e78-92b9-74746ae28da7" providerId="ADAL" clId="{424B7CC2-54DA-AE49-99B0-86ECFF0505BB}" dt="2023-11-14T09:39:36.947" v="6669" actId="1036"/>
          <ac:spMkLst>
            <pc:docMk/>
            <pc:sldMk cId="827784346" sldId="487"/>
            <ac:spMk id="428" creationId="{480EA8B4-0890-52C9-E768-C3BDE0B0DAC5}"/>
          </ac:spMkLst>
        </pc:spChg>
        <pc:spChg chg="mod">
          <ac:chgData name="Andrea Berti" userId="f5c203e5-6cf3-4e78-92b9-74746ae28da7" providerId="ADAL" clId="{424B7CC2-54DA-AE49-99B0-86ECFF0505BB}" dt="2023-11-14T09:39:36.947" v="6669" actId="1036"/>
          <ac:spMkLst>
            <pc:docMk/>
            <pc:sldMk cId="827784346" sldId="487"/>
            <ac:spMk id="429" creationId="{5F09BB62-2F17-12D3-C353-74DA2A2F08F2}"/>
          </ac:spMkLst>
        </pc:spChg>
        <pc:spChg chg="mod">
          <ac:chgData name="Andrea Berti" userId="f5c203e5-6cf3-4e78-92b9-74746ae28da7" providerId="ADAL" clId="{424B7CC2-54DA-AE49-99B0-86ECFF0505BB}" dt="2023-11-14T09:39:36.947" v="6669" actId="1036"/>
          <ac:spMkLst>
            <pc:docMk/>
            <pc:sldMk cId="827784346" sldId="487"/>
            <ac:spMk id="430" creationId="{7A7026EB-D404-DE83-ECCE-0E05BB4062B0}"/>
          </ac:spMkLst>
        </pc:spChg>
        <pc:spChg chg="mod">
          <ac:chgData name="Andrea Berti" userId="f5c203e5-6cf3-4e78-92b9-74746ae28da7" providerId="ADAL" clId="{424B7CC2-54DA-AE49-99B0-86ECFF0505BB}" dt="2023-11-14T09:39:36.947" v="6669" actId="1036"/>
          <ac:spMkLst>
            <pc:docMk/>
            <pc:sldMk cId="827784346" sldId="487"/>
            <ac:spMk id="431" creationId="{F429BD11-F039-3D3B-36BA-00C90C952A0B}"/>
          </ac:spMkLst>
        </pc:spChg>
        <pc:spChg chg="mod">
          <ac:chgData name="Andrea Berti" userId="f5c203e5-6cf3-4e78-92b9-74746ae28da7" providerId="ADAL" clId="{424B7CC2-54DA-AE49-99B0-86ECFF0505BB}" dt="2023-11-14T09:39:36.947" v="6669" actId="1036"/>
          <ac:spMkLst>
            <pc:docMk/>
            <pc:sldMk cId="827784346" sldId="487"/>
            <ac:spMk id="432" creationId="{29B6E577-0C4A-2843-3971-E10DEE33A5A8}"/>
          </ac:spMkLst>
        </pc:spChg>
        <pc:spChg chg="mod">
          <ac:chgData name="Andrea Berti" userId="f5c203e5-6cf3-4e78-92b9-74746ae28da7" providerId="ADAL" clId="{424B7CC2-54DA-AE49-99B0-86ECFF0505BB}" dt="2023-11-14T09:39:36.947" v="6669" actId="1036"/>
          <ac:spMkLst>
            <pc:docMk/>
            <pc:sldMk cId="827784346" sldId="487"/>
            <ac:spMk id="433" creationId="{F6D9C1D2-AAF1-72AB-F27A-2DE79189547C}"/>
          </ac:spMkLst>
        </pc:spChg>
        <pc:spChg chg="mod">
          <ac:chgData name="Andrea Berti" userId="f5c203e5-6cf3-4e78-92b9-74746ae28da7" providerId="ADAL" clId="{424B7CC2-54DA-AE49-99B0-86ECFF0505BB}" dt="2023-11-14T09:39:36.947" v="6669" actId="1036"/>
          <ac:spMkLst>
            <pc:docMk/>
            <pc:sldMk cId="827784346" sldId="487"/>
            <ac:spMk id="434" creationId="{03CA1BF7-E056-03F6-961B-EAE16F293091}"/>
          </ac:spMkLst>
        </pc:spChg>
        <pc:spChg chg="mod">
          <ac:chgData name="Andrea Berti" userId="f5c203e5-6cf3-4e78-92b9-74746ae28da7" providerId="ADAL" clId="{424B7CC2-54DA-AE49-99B0-86ECFF0505BB}" dt="2023-11-14T09:39:36.947" v="6669" actId="1036"/>
          <ac:spMkLst>
            <pc:docMk/>
            <pc:sldMk cId="827784346" sldId="487"/>
            <ac:spMk id="435" creationId="{9DDF9BED-CB87-9CF8-EB15-3F815338B72F}"/>
          </ac:spMkLst>
        </pc:spChg>
        <pc:spChg chg="mod">
          <ac:chgData name="Andrea Berti" userId="f5c203e5-6cf3-4e78-92b9-74746ae28da7" providerId="ADAL" clId="{424B7CC2-54DA-AE49-99B0-86ECFF0505BB}" dt="2023-11-14T09:39:36.947" v="6669" actId="1036"/>
          <ac:spMkLst>
            <pc:docMk/>
            <pc:sldMk cId="827784346" sldId="487"/>
            <ac:spMk id="436" creationId="{B5BF8C6A-65C0-0D21-218B-CF7B1D53D0B6}"/>
          </ac:spMkLst>
        </pc:spChg>
        <pc:spChg chg="mod">
          <ac:chgData name="Andrea Berti" userId="f5c203e5-6cf3-4e78-92b9-74746ae28da7" providerId="ADAL" clId="{424B7CC2-54DA-AE49-99B0-86ECFF0505BB}" dt="2023-11-14T09:39:36.947" v="6669" actId="1036"/>
          <ac:spMkLst>
            <pc:docMk/>
            <pc:sldMk cId="827784346" sldId="487"/>
            <ac:spMk id="437" creationId="{2635C5BB-0429-56B4-7525-25DB12F13A20}"/>
          </ac:spMkLst>
        </pc:spChg>
        <pc:spChg chg="mod">
          <ac:chgData name="Andrea Berti" userId="f5c203e5-6cf3-4e78-92b9-74746ae28da7" providerId="ADAL" clId="{424B7CC2-54DA-AE49-99B0-86ECFF0505BB}" dt="2023-11-14T09:39:36.947" v="6669" actId="1036"/>
          <ac:spMkLst>
            <pc:docMk/>
            <pc:sldMk cId="827784346" sldId="487"/>
            <ac:spMk id="438" creationId="{F2BB442C-1696-78A7-0CCB-45A517BCEE28}"/>
          </ac:spMkLst>
        </pc:spChg>
        <pc:spChg chg="mod">
          <ac:chgData name="Andrea Berti" userId="f5c203e5-6cf3-4e78-92b9-74746ae28da7" providerId="ADAL" clId="{424B7CC2-54DA-AE49-99B0-86ECFF0505BB}" dt="2023-11-14T09:39:36.947" v="6669" actId="1036"/>
          <ac:spMkLst>
            <pc:docMk/>
            <pc:sldMk cId="827784346" sldId="487"/>
            <ac:spMk id="439" creationId="{B3401F6D-ACAA-D32F-2A57-339B1FBC3751}"/>
          </ac:spMkLst>
        </pc:spChg>
        <pc:spChg chg="mod">
          <ac:chgData name="Andrea Berti" userId="f5c203e5-6cf3-4e78-92b9-74746ae28da7" providerId="ADAL" clId="{424B7CC2-54DA-AE49-99B0-86ECFF0505BB}" dt="2023-11-14T09:39:36.947" v="6669" actId="1036"/>
          <ac:spMkLst>
            <pc:docMk/>
            <pc:sldMk cId="827784346" sldId="487"/>
            <ac:spMk id="440" creationId="{F58269C7-AD09-9FE9-2489-BFDA43472C14}"/>
          </ac:spMkLst>
        </pc:spChg>
        <pc:spChg chg="mod">
          <ac:chgData name="Andrea Berti" userId="f5c203e5-6cf3-4e78-92b9-74746ae28da7" providerId="ADAL" clId="{424B7CC2-54DA-AE49-99B0-86ECFF0505BB}" dt="2023-11-14T09:39:36.947" v="6669" actId="1036"/>
          <ac:spMkLst>
            <pc:docMk/>
            <pc:sldMk cId="827784346" sldId="487"/>
            <ac:spMk id="441" creationId="{0F61C2FF-4B77-859D-6949-EF08B0643F1C}"/>
          </ac:spMkLst>
        </pc:spChg>
        <pc:spChg chg="mod">
          <ac:chgData name="Andrea Berti" userId="f5c203e5-6cf3-4e78-92b9-74746ae28da7" providerId="ADAL" clId="{424B7CC2-54DA-AE49-99B0-86ECFF0505BB}" dt="2023-11-14T09:39:36.947" v="6669" actId="1036"/>
          <ac:spMkLst>
            <pc:docMk/>
            <pc:sldMk cId="827784346" sldId="487"/>
            <ac:spMk id="442" creationId="{FBEB9A1E-28CB-7C68-1E28-4D7379BCD826}"/>
          </ac:spMkLst>
        </pc:spChg>
        <pc:spChg chg="mod">
          <ac:chgData name="Andrea Berti" userId="f5c203e5-6cf3-4e78-92b9-74746ae28da7" providerId="ADAL" clId="{424B7CC2-54DA-AE49-99B0-86ECFF0505BB}" dt="2023-11-14T09:39:36.947" v="6669" actId="1036"/>
          <ac:spMkLst>
            <pc:docMk/>
            <pc:sldMk cId="827784346" sldId="487"/>
            <ac:spMk id="443" creationId="{56DFE9ED-C793-F023-8684-B86C358FEEEC}"/>
          </ac:spMkLst>
        </pc:spChg>
        <pc:spChg chg="mod">
          <ac:chgData name="Andrea Berti" userId="f5c203e5-6cf3-4e78-92b9-74746ae28da7" providerId="ADAL" clId="{424B7CC2-54DA-AE49-99B0-86ECFF0505BB}" dt="2023-11-14T09:39:36.947" v="6669" actId="1036"/>
          <ac:spMkLst>
            <pc:docMk/>
            <pc:sldMk cId="827784346" sldId="487"/>
            <ac:spMk id="444" creationId="{82E87E67-1AC4-2CC3-585A-002B7A5FDDFD}"/>
          </ac:spMkLst>
        </pc:spChg>
        <pc:spChg chg="mod">
          <ac:chgData name="Andrea Berti" userId="f5c203e5-6cf3-4e78-92b9-74746ae28da7" providerId="ADAL" clId="{424B7CC2-54DA-AE49-99B0-86ECFF0505BB}" dt="2023-11-14T09:39:36.947" v="6669" actId="1036"/>
          <ac:spMkLst>
            <pc:docMk/>
            <pc:sldMk cId="827784346" sldId="487"/>
            <ac:spMk id="445" creationId="{DADC0A40-6441-7536-F083-2DB6E59621A5}"/>
          </ac:spMkLst>
        </pc:spChg>
        <pc:spChg chg="mod">
          <ac:chgData name="Andrea Berti" userId="f5c203e5-6cf3-4e78-92b9-74746ae28da7" providerId="ADAL" clId="{424B7CC2-54DA-AE49-99B0-86ECFF0505BB}" dt="2023-11-14T09:39:36.947" v="6669" actId="1036"/>
          <ac:spMkLst>
            <pc:docMk/>
            <pc:sldMk cId="827784346" sldId="487"/>
            <ac:spMk id="446" creationId="{30B13960-404E-5FE0-371F-BDD7C821810E}"/>
          </ac:spMkLst>
        </pc:spChg>
        <pc:spChg chg="mod">
          <ac:chgData name="Andrea Berti" userId="f5c203e5-6cf3-4e78-92b9-74746ae28da7" providerId="ADAL" clId="{424B7CC2-54DA-AE49-99B0-86ECFF0505BB}" dt="2023-11-14T09:39:36.947" v="6669" actId="1036"/>
          <ac:spMkLst>
            <pc:docMk/>
            <pc:sldMk cId="827784346" sldId="487"/>
            <ac:spMk id="447" creationId="{9557A9F4-8B61-D874-DBA3-3B4D16D4C939}"/>
          </ac:spMkLst>
        </pc:spChg>
        <pc:spChg chg="mod">
          <ac:chgData name="Andrea Berti" userId="f5c203e5-6cf3-4e78-92b9-74746ae28da7" providerId="ADAL" clId="{424B7CC2-54DA-AE49-99B0-86ECFF0505BB}" dt="2023-11-14T09:39:36.947" v="6669" actId="1036"/>
          <ac:spMkLst>
            <pc:docMk/>
            <pc:sldMk cId="827784346" sldId="487"/>
            <ac:spMk id="448" creationId="{251D88AB-E4D2-15C7-793A-3A61DED8328F}"/>
          </ac:spMkLst>
        </pc:spChg>
        <pc:spChg chg="mod">
          <ac:chgData name="Andrea Berti" userId="f5c203e5-6cf3-4e78-92b9-74746ae28da7" providerId="ADAL" clId="{424B7CC2-54DA-AE49-99B0-86ECFF0505BB}" dt="2023-11-14T09:39:36.947" v="6669" actId="1036"/>
          <ac:spMkLst>
            <pc:docMk/>
            <pc:sldMk cId="827784346" sldId="487"/>
            <ac:spMk id="449" creationId="{72BCD937-DF09-8362-9AD6-ADC73757F2BB}"/>
          </ac:spMkLst>
        </pc:spChg>
        <pc:spChg chg="mod">
          <ac:chgData name="Andrea Berti" userId="f5c203e5-6cf3-4e78-92b9-74746ae28da7" providerId="ADAL" clId="{424B7CC2-54DA-AE49-99B0-86ECFF0505BB}" dt="2023-11-14T09:39:36.947" v="6669" actId="1036"/>
          <ac:spMkLst>
            <pc:docMk/>
            <pc:sldMk cId="827784346" sldId="487"/>
            <ac:spMk id="450" creationId="{26D785F9-A78F-C71B-2A18-728284752CC2}"/>
          </ac:spMkLst>
        </pc:spChg>
        <pc:spChg chg="mod">
          <ac:chgData name="Andrea Berti" userId="f5c203e5-6cf3-4e78-92b9-74746ae28da7" providerId="ADAL" clId="{424B7CC2-54DA-AE49-99B0-86ECFF0505BB}" dt="2023-11-14T09:39:36.947" v="6669" actId="1036"/>
          <ac:spMkLst>
            <pc:docMk/>
            <pc:sldMk cId="827784346" sldId="487"/>
            <ac:spMk id="451" creationId="{816492D5-449B-2A25-BB03-AC465FE96570}"/>
          </ac:spMkLst>
        </pc:spChg>
        <pc:spChg chg="mod">
          <ac:chgData name="Andrea Berti" userId="f5c203e5-6cf3-4e78-92b9-74746ae28da7" providerId="ADAL" clId="{424B7CC2-54DA-AE49-99B0-86ECFF0505BB}" dt="2023-11-14T09:39:36.947" v="6669" actId="1036"/>
          <ac:spMkLst>
            <pc:docMk/>
            <pc:sldMk cId="827784346" sldId="487"/>
            <ac:spMk id="452" creationId="{AFD9A3F8-924E-7FAB-3728-91940A887BBD}"/>
          </ac:spMkLst>
        </pc:spChg>
        <pc:spChg chg="mod">
          <ac:chgData name="Andrea Berti" userId="f5c203e5-6cf3-4e78-92b9-74746ae28da7" providerId="ADAL" clId="{424B7CC2-54DA-AE49-99B0-86ECFF0505BB}" dt="2023-11-14T09:39:36.947" v="6669" actId="1036"/>
          <ac:spMkLst>
            <pc:docMk/>
            <pc:sldMk cId="827784346" sldId="487"/>
            <ac:spMk id="453" creationId="{ABF4AC59-7540-3D41-BEFD-D804B3F52560}"/>
          </ac:spMkLst>
        </pc:spChg>
        <pc:spChg chg="mod">
          <ac:chgData name="Andrea Berti" userId="f5c203e5-6cf3-4e78-92b9-74746ae28da7" providerId="ADAL" clId="{424B7CC2-54DA-AE49-99B0-86ECFF0505BB}" dt="2023-11-14T09:39:36.947" v="6669" actId="1036"/>
          <ac:spMkLst>
            <pc:docMk/>
            <pc:sldMk cId="827784346" sldId="487"/>
            <ac:spMk id="454" creationId="{C5C1768D-A7B8-9B9A-2765-B4FF47919A59}"/>
          </ac:spMkLst>
        </pc:spChg>
        <pc:spChg chg="mod">
          <ac:chgData name="Andrea Berti" userId="f5c203e5-6cf3-4e78-92b9-74746ae28da7" providerId="ADAL" clId="{424B7CC2-54DA-AE49-99B0-86ECFF0505BB}" dt="2023-11-14T09:39:36.947" v="6669" actId="1036"/>
          <ac:spMkLst>
            <pc:docMk/>
            <pc:sldMk cId="827784346" sldId="487"/>
            <ac:spMk id="455" creationId="{6E74EDA5-136F-B736-AD3A-E1DBE27AA354}"/>
          </ac:spMkLst>
        </pc:spChg>
        <pc:spChg chg="mod">
          <ac:chgData name="Andrea Berti" userId="f5c203e5-6cf3-4e78-92b9-74746ae28da7" providerId="ADAL" clId="{424B7CC2-54DA-AE49-99B0-86ECFF0505BB}" dt="2023-11-14T09:39:36.947" v="6669" actId="1036"/>
          <ac:spMkLst>
            <pc:docMk/>
            <pc:sldMk cId="827784346" sldId="487"/>
            <ac:spMk id="456" creationId="{5D059AAF-749A-687B-97B6-776C12D506B7}"/>
          </ac:spMkLst>
        </pc:spChg>
        <pc:spChg chg="mod">
          <ac:chgData name="Andrea Berti" userId="f5c203e5-6cf3-4e78-92b9-74746ae28da7" providerId="ADAL" clId="{424B7CC2-54DA-AE49-99B0-86ECFF0505BB}" dt="2023-11-14T09:39:36.947" v="6669" actId="1036"/>
          <ac:spMkLst>
            <pc:docMk/>
            <pc:sldMk cId="827784346" sldId="487"/>
            <ac:spMk id="457" creationId="{BD632D0D-00D8-556A-8240-6698B4F51B22}"/>
          </ac:spMkLst>
        </pc:spChg>
        <pc:spChg chg="mod">
          <ac:chgData name="Andrea Berti" userId="f5c203e5-6cf3-4e78-92b9-74746ae28da7" providerId="ADAL" clId="{424B7CC2-54DA-AE49-99B0-86ECFF0505BB}" dt="2023-11-14T09:39:36.947" v="6669" actId="1036"/>
          <ac:spMkLst>
            <pc:docMk/>
            <pc:sldMk cId="827784346" sldId="487"/>
            <ac:spMk id="458" creationId="{FA162B23-E312-5B42-7735-787509946D43}"/>
          </ac:spMkLst>
        </pc:spChg>
        <pc:spChg chg="mod">
          <ac:chgData name="Andrea Berti" userId="f5c203e5-6cf3-4e78-92b9-74746ae28da7" providerId="ADAL" clId="{424B7CC2-54DA-AE49-99B0-86ECFF0505BB}" dt="2023-11-14T09:39:36.947" v="6669" actId="1036"/>
          <ac:spMkLst>
            <pc:docMk/>
            <pc:sldMk cId="827784346" sldId="487"/>
            <ac:spMk id="459" creationId="{43D433D7-873A-9828-83F4-2021B2738EAB}"/>
          </ac:spMkLst>
        </pc:spChg>
        <pc:spChg chg="mod">
          <ac:chgData name="Andrea Berti" userId="f5c203e5-6cf3-4e78-92b9-74746ae28da7" providerId="ADAL" clId="{424B7CC2-54DA-AE49-99B0-86ECFF0505BB}" dt="2023-11-14T09:39:36.947" v="6669" actId="1036"/>
          <ac:spMkLst>
            <pc:docMk/>
            <pc:sldMk cId="827784346" sldId="487"/>
            <ac:spMk id="460" creationId="{A1ADBFD1-7375-C776-B97D-603F21DB0341}"/>
          </ac:spMkLst>
        </pc:spChg>
        <pc:spChg chg="mod">
          <ac:chgData name="Andrea Berti" userId="f5c203e5-6cf3-4e78-92b9-74746ae28da7" providerId="ADAL" clId="{424B7CC2-54DA-AE49-99B0-86ECFF0505BB}" dt="2023-11-14T09:39:36.947" v="6669" actId="1036"/>
          <ac:spMkLst>
            <pc:docMk/>
            <pc:sldMk cId="827784346" sldId="487"/>
            <ac:spMk id="461" creationId="{4010E942-1872-9484-54FE-ABD9AE14F878}"/>
          </ac:spMkLst>
        </pc:spChg>
        <pc:spChg chg="mod">
          <ac:chgData name="Andrea Berti" userId="f5c203e5-6cf3-4e78-92b9-74746ae28da7" providerId="ADAL" clId="{424B7CC2-54DA-AE49-99B0-86ECFF0505BB}" dt="2023-11-14T09:39:36.947" v="6669" actId="1036"/>
          <ac:spMkLst>
            <pc:docMk/>
            <pc:sldMk cId="827784346" sldId="487"/>
            <ac:spMk id="462" creationId="{8D0CAF98-F983-EE77-EA5B-D20119A65F73}"/>
          </ac:spMkLst>
        </pc:spChg>
        <pc:spChg chg="mod">
          <ac:chgData name="Andrea Berti" userId="f5c203e5-6cf3-4e78-92b9-74746ae28da7" providerId="ADAL" clId="{424B7CC2-54DA-AE49-99B0-86ECFF0505BB}" dt="2023-11-14T09:39:36.947" v="6669" actId="1036"/>
          <ac:spMkLst>
            <pc:docMk/>
            <pc:sldMk cId="827784346" sldId="487"/>
            <ac:spMk id="463" creationId="{A72DD950-2CE8-53DF-BBAC-D4D78514AC34}"/>
          </ac:spMkLst>
        </pc:spChg>
        <pc:spChg chg="mod">
          <ac:chgData name="Andrea Berti" userId="f5c203e5-6cf3-4e78-92b9-74746ae28da7" providerId="ADAL" clId="{424B7CC2-54DA-AE49-99B0-86ECFF0505BB}" dt="2023-11-14T09:39:36.947" v="6669" actId="1036"/>
          <ac:spMkLst>
            <pc:docMk/>
            <pc:sldMk cId="827784346" sldId="487"/>
            <ac:spMk id="464" creationId="{7BB07590-40F4-B279-551C-4A591F8C52C3}"/>
          </ac:spMkLst>
        </pc:spChg>
        <pc:spChg chg="mod">
          <ac:chgData name="Andrea Berti" userId="f5c203e5-6cf3-4e78-92b9-74746ae28da7" providerId="ADAL" clId="{424B7CC2-54DA-AE49-99B0-86ECFF0505BB}" dt="2023-11-14T09:39:36.947" v="6669" actId="1036"/>
          <ac:spMkLst>
            <pc:docMk/>
            <pc:sldMk cId="827784346" sldId="487"/>
            <ac:spMk id="465" creationId="{FEF903D6-07F4-C97C-9C53-1D3540AB295E}"/>
          </ac:spMkLst>
        </pc:spChg>
        <pc:spChg chg="mod">
          <ac:chgData name="Andrea Berti" userId="f5c203e5-6cf3-4e78-92b9-74746ae28da7" providerId="ADAL" clId="{424B7CC2-54DA-AE49-99B0-86ECFF0505BB}" dt="2023-11-14T09:39:36.947" v="6669" actId="1036"/>
          <ac:spMkLst>
            <pc:docMk/>
            <pc:sldMk cId="827784346" sldId="487"/>
            <ac:spMk id="466" creationId="{100EC9D8-3999-2B37-2C6A-3DBEDFFD87D0}"/>
          </ac:spMkLst>
        </pc:spChg>
        <pc:grpChg chg="mod">
          <ac:chgData name="Andrea Berti" userId="f5c203e5-6cf3-4e78-92b9-74746ae28da7" providerId="ADAL" clId="{424B7CC2-54DA-AE49-99B0-86ECFF0505BB}" dt="2023-11-14T09:39:36.947" v="6669" actId="1036"/>
          <ac:grpSpMkLst>
            <pc:docMk/>
            <pc:sldMk cId="827784346" sldId="487"/>
            <ac:grpSpMk id="5" creationId="{CD64EFB3-F95E-AF70-7D95-A1D0A5F49A7D}"/>
          </ac:grpSpMkLst>
        </pc:grpChg>
        <pc:grpChg chg="mod">
          <ac:chgData name="Andrea Berti" userId="f5c203e5-6cf3-4e78-92b9-74746ae28da7" providerId="ADAL" clId="{424B7CC2-54DA-AE49-99B0-86ECFF0505BB}" dt="2023-11-14T09:39:36.947" v="6669" actId="1036"/>
          <ac:grpSpMkLst>
            <pc:docMk/>
            <pc:sldMk cId="827784346" sldId="487"/>
            <ac:grpSpMk id="416" creationId="{4DB58DE3-64DB-D47B-E222-A781F574F403}"/>
          </ac:grpSpMkLst>
        </pc:grpChg>
        <pc:picChg chg="add mod modCrop">
          <ac:chgData name="Andrea Berti" userId="f5c203e5-6cf3-4e78-92b9-74746ae28da7" providerId="ADAL" clId="{424B7CC2-54DA-AE49-99B0-86ECFF0505BB}" dt="2023-11-13T11:32:50.777" v="3359" actId="732"/>
          <ac:picMkLst>
            <pc:docMk/>
            <pc:sldMk cId="827784346" sldId="487"/>
            <ac:picMk id="2" creationId="{CA38762C-BFD7-5A47-EC44-EF869DF666C0}"/>
          </ac:picMkLst>
        </pc:picChg>
        <pc:picChg chg="del">
          <ac:chgData name="Andrea Berti" userId="f5c203e5-6cf3-4e78-92b9-74746ae28da7" providerId="ADAL" clId="{424B7CC2-54DA-AE49-99B0-86ECFF0505BB}" dt="2023-11-13T11:16:23.114" v="3047" actId="478"/>
          <ac:picMkLst>
            <pc:docMk/>
            <pc:sldMk cId="827784346" sldId="487"/>
            <ac:picMk id="4" creationId="{24AD7DE2-8B95-DBF1-1B30-9E10AC9F17A9}"/>
          </ac:picMkLst>
        </pc:picChg>
        <pc:picChg chg="mod modCrop">
          <ac:chgData name="Andrea Berti" userId="f5c203e5-6cf3-4e78-92b9-74746ae28da7" providerId="ADAL" clId="{424B7CC2-54DA-AE49-99B0-86ECFF0505BB}" dt="2023-11-14T09:39:36.947" v="6669" actId="1036"/>
          <ac:picMkLst>
            <pc:docMk/>
            <pc:sldMk cId="827784346" sldId="487"/>
            <ac:picMk id="254" creationId="{CD17D967-4977-0E4C-CC0F-620885AD1969}"/>
          </ac:picMkLst>
        </pc:picChg>
        <pc:cxnChg chg="mod">
          <ac:chgData name="Andrea Berti" userId="f5c203e5-6cf3-4e78-92b9-74746ae28da7" providerId="ADAL" clId="{424B7CC2-54DA-AE49-99B0-86ECFF0505BB}" dt="2023-11-14T10:18:16.434" v="6945" actId="14100"/>
          <ac:cxnSpMkLst>
            <pc:docMk/>
            <pc:sldMk cId="827784346" sldId="487"/>
            <ac:cxnSpMk id="23" creationId="{94CD05A5-C924-EC78-2906-75DF4C324DD9}"/>
          </ac:cxnSpMkLst>
        </pc:cxnChg>
        <pc:cxnChg chg="mod">
          <ac:chgData name="Andrea Berti" userId="f5c203e5-6cf3-4e78-92b9-74746ae28da7" providerId="ADAL" clId="{424B7CC2-54DA-AE49-99B0-86ECFF0505BB}" dt="2023-11-14T10:18:12.711" v="6944" actId="14100"/>
          <ac:cxnSpMkLst>
            <pc:docMk/>
            <pc:sldMk cId="827784346" sldId="487"/>
            <ac:cxnSpMk id="26" creationId="{446CC92D-4ECE-B666-153A-A64B3E1765A8}"/>
          </ac:cxnSpMkLst>
        </pc:cxnChg>
        <pc:cxnChg chg="mod">
          <ac:chgData name="Andrea Berti" userId="f5c203e5-6cf3-4e78-92b9-74746ae28da7" providerId="ADAL" clId="{424B7CC2-54DA-AE49-99B0-86ECFF0505BB}" dt="2023-11-14T10:18:21.113" v="6946" actId="14100"/>
          <ac:cxnSpMkLst>
            <pc:docMk/>
            <pc:sldMk cId="827784346" sldId="487"/>
            <ac:cxnSpMk id="30" creationId="{0DB197BF-F0D7-6FCF-32A1-7618D504A7F2}"/>
          </ac:cxnSpMkLst>
        </pc:cxnChg>
      </pc:sldChg>
      <pc:sldChg chg="addSp delSp modSp add mod replId modTransition modAnim modNotesTx">
        <pc:chgData name="Andrea Berti" userId="f5c203e5-6cf3-4e78-92b9-74746ae28da7" providerId="ADAL" clId="{424B7CC2-54DA-AE49-99B0-86ECFF0505BB}" dt="2023-11-14T11:12:02.336" v="7581" actId="20577"/>
        <pc:sldMkLst>
          <pc:docMk/>
          <pc:sldMk cId="3859259495" sldId="488"/>
        </pc:sldMkLst>
        <pc:spChg chg="add mod">
          <ac:chgData name="Andrea Berti" userId="f5c203e5-6cf3-4e78-92b9-74746ae28da7" providerId="ADAL" clId="{424B7CC2-54DA-AE49-99B0-86ECFF0505BB}" dt="2023-11-13T15:20:57.689" v="4631"/>
          <ac:spMkLst>
            <pc:docMk/>
            <pc:sldMk cId="3859259495" sldId="488"/>
            <ac:spMk id="2" creationId="{B00CC2D3-F1DE-1B08-FE66-5B2ED941E240}"/>
          </ac:spMkLst>
        </pc:spChg>
        <pc:spChg chg="add del mod">
          <ac:chgData name="Andrea Berti" userId="f5c203e5-6cf3-4e78-92b9-74746ae28da7" providerId="ADAL" clId="{424B7CC2-54DA-AE49-99B0-86ECFF0505BB}" dt="2023-11-13T11:21:54.687" v="3277" actId="478"/>
          <ac:spMkLst>
            <pc:docMk/>
            <pc:sldMk cId="3859259495" sldId="488"/>
            <ac:spMk id="20" creationId="{32338A1D-9728-9174-1FAC-3EF3E5FCDF69}"/>
          </ac:spMkLst>
        </pc:spChg>
        <pc:spChg chg="add del mod">
          <ac:chgData name="Andrea Berti" userId="f5c203e5-6cf3-4e78-92b9-74746ae28da7" providerId="ADAL" clId="{424B7CC2-54DA-AE49-99B0-86ECFF0505BB}" dt="2023-11-13T11:20:55.576" v="3269" actId="478"/>
          <ac:spMkLst>
            <pc:docMk/>
            <pc:sldMk cId="3859259495" sldId="488"/>
            <ac:spMk id="24" creationId="{EEA7D245-C75D-276A-6EFF-936966DC1394}"/>
          </ac:spMkLst>
        </pc:spChg>
        <pc:spChg chg="add del mod">
          <ac:chgData name="Andrea Berti" userId="f5c203e5-6cf3-4e78-92b9-74746ae28da7" providerId="ADAL" clId="{424B7CC2-54DA-AE49-99B0-86ECFF0505BB}" dt="2023-11-13T11:33:21.842" v="3360" actId="478"/>
          <ac:spMkLst>
            <pc:docMk/>
            <pc:sldMk cId="3859259495" sldId="488"/>
            <ac:spMk id="26" creationId="{3A71F083-50D2-44DD-8454-7FD0209E3860}"/>
          </ac:spMkLst>
        </pc:spChg>
        <pc:spChg chg="add del mod">
          <ac:chgData name="Andrea Berti" userId="f5c203e5-6cf3-4e78-92b9-74746ae28da7" providerId="ADAL" clId="{424B7CC2-54DA-AE49-99B0-86ECFF0505BB}" dt="2023-11-13T11:33:24.052" v="3361" actId="478"/>
          <ac:spMkLst>
            <pc:docMk/>
            <pc:sldMk cId="3859259495" sldId="488"/>
            <ac:spMk id="27" creationId="{7FE00390-A329-7D14-4F4F-2C474029E285}"/>
          </ac:spMkLst>
        </pc:spChg>
        <pc:spChg chg="add del mod">
          <ac:chgData name="Andrea Berti" userId="f5c203e5-6cf3-4e78-92b9-74746ae28da7" providerId="ADAL" clId="{424B7CC2-54DA-AE49-99B0-86ECFF0505BB}" dt="2023-11-13T11:35:47.083" v="3366" actId="478"/>
          <ac:spMkLst>
            <pc:docMk/>
            <pc:sldMk cId="3859259495" sldId="488"/>
            <ac:spMk id="35" creationId="{4919A74E-317A-1D85-8049-ADE556D85AA8}"/>
          </ac:spMkLst>
        </pc:spChg>
        <pc:spChg chg="add mod">
          <ac:chgData name="Andrea Berti" userId="f5c203e5-6cf3-4e78-92b9-74746ae28da7" providerId="ADAL" clId="{424B7CC2-54DA-AE49-99B0-86ECFF0505BB}" dt="2023-11-13T11:36:08.875" v="3368"/>
          <ac:spMkLst>
            <pc:docMk/>
            <pc:sldMk cId="3859259495" sldId="488"/>
            <ac:spMk id="36" creationId="{EC079ABE-C9B1-098E-6BA2-59BD87D3E2E0}"/>
          </ac:spMkLst>
        </pc:spChg>
        <pc:spChg chg="add del">
          <ac:chgData name="Andrea Berti" userId="f5c203e5-6cf3-4e78-92b9-74746ae28da7" providerId="ADAL" clId="{424B7CC2-54DA-AE49-99B0-86ECFF0505BB}" dt="2023-11-13T11:35:49.973" v="3367" actId="478"/>
          <ac:spMkLst>
            <pc:docMk/>
            <pc:sldMk cId="3859259495" sldId="488"/>
            <ac:spMk id="46" creationId="{FA5A1A3F-EF25-D931-7129-7933E5B4F0C9}"/>
          </ac:spMkLst>
        </pc:spChg>
        <pc:picChg chg="del mod">
          <ac:chgData name="Andrea Berti" userId="f5c203e5-6cf3-4e78-92b9-74746ae28da7" providerId="ADAL" clId="{424B7CC2-54DA-AE49-99B0-86ECFF0505BB}" dt="2023-11-13T11:24:35.526" v="3324" actId="478"/>
          <ac:picMkLst>
            <pc:docMk/>
            <pc:sldMk cId="3859259495" sldId="488"/>
            <ac:picMk id="4" creationId="{2BE06D04-8174-D96F-7794-DD12D0DBF670}"/>
          </ac:picMkLst>
        </pc:picChg>
        <pc:picChg chg="del">
          <ac:chgData name="Andrea Berti" userId="f5c203e5-6cf3-4e78-92b9-74746ae28da7" providerId="ADAL" clId="{424B7CC2-54DA-AE49-99B0-86ECFF0505BB}" dt="2023-11-13T11:16:38.631" v="3085" actId="478"/>
          <ac:picMkLst>
            <pc:docMk/>
            <pc:sldMk cId="3859259495" sldId="488"/>
            <ac:picMk id="7" creationId="{182DA2D4-09D0-42CA-8EAC-35DC629337BC}"/>
          </ac:picMkLst>
        </pc:picChg>
        <pc:picChg chg="add del mod">
          <ac:chgData name="Andrea Berti" userId="f5c203e5-6cf3-4e78-92b9-74746ae28da7" providerId="ADAL" clId="{424B7CC2-54DA-AE49-99B0-86ECFF0505BB}" dt="2023-11-13T11:29:23.233" v="3342" actId="1076"/>
          <ac:picMkLst>
            <pc:docMk/>
            <pc:sldMk cId="3859259495" sldId="488"/>
            <ac:picMk id="9" creationId="{77AE0C21-9ABD-251C-6F31-80CD1F5BA7FE}"/>
          </ac:picMkLst>
        </pc:picChg>
        <pc:picChg chg="del">
          <ac:chgData name="Andrea Berti" userId="f5c203e5-6cf3-4e78-92b9-74746ae28da7" providerId="ADAL" clId="{424B7CC2-54DA-AE49-99B0-86ECFF0505BB}" dt="2023-11-13T11:27:02.162" v="3330" actId="478"/>
          <ac:picMkLst>
            <pc:docMk/>
            <pc:sldMk cId="3859259495" sldId="488"/>
            <ac:picMk id="12" creationId="{D9294193-D979-DCF3-CDE8-73BD065BC967}"/>
          </ac:picMkLst>
        </pc:picChg>
        <pc:picChg chg="add mod modCrop">
          <ac:chgData name="Andrea Berti" userId="f5c203e5-6cf3-4e78-92b9-74746ae28da7" providerId="ADAL" clId="{424B7CC2-54DA-AE49-99B0-86ECFF0505BB}" dt="2023-11-13T11:33:37.688" v="3362" actId="732"/>
          <ac:picMkLst>
            <pc:docMk/>
            <pc:sldMk cId="3859259495" sldId="488"/>
            <ac:picMk id="23" creationId="{57A459A6-7FBE-401E-D622-DBAE20A421CF}"/>
          </ac:picMkLst>
        </pc:picChg>
        <pc:picChg chg="add mod">
          <ac:chgData name="Andrea Berti" userId="f5c203e5-6cf3-4e78-92b9-74746ae28da7" providerId="ADAL" clId="{424B7CC2-54DA-AE49-99B0-86ECFF0505BB}" dt="2023-11-13T11:29:30.609" v="3343" actId="1076"/>
          <ac:picMkLst>
            <pc:docMk/>
            <pc:sldMk cId="3859259495" sldId="488"/>
            <ac:picMk id="29" creationId="{B5ED7463-D097-7CF5-8DCD-B7F705FB7AEF}"/>
          </ac:picMkLst>
        </pc:picChg>
        <pc:picChg chg="add del mod modCrop">
          <ac:chgData name="Andrea Berti" userId="f5c203e5-6cf3-4e78-92b9-74746ae28da7" providerId="ADAL" clId="{424B7CC2-54DA-AE49-99B0-86ECFF0505BB}" dt="2023-11-13T11:27:34.686" v="3332" actId="478"/>
          <ac:picMkLst>
            <pc:docMk/>
            <pc:sldMk cId="3859259495" sldId="488"/>
            <ac:picMk id="30" creationId="{CBA12DED-C09C-B5A5-4169-83D0038089E5}"/>
          </ac:picMkLst>
        </pc:picChg>
        <pc:picChg chg="add mod">
          <ac:chgData name="Andrea Berti" userId="f5c203e5-6cf3-4e78-92b9-74746ae28da7" providerId="ADAL" clId="{424B7CC2-54DA-AE49-99B0-86ECFF0505BB}" dt="2023-11-13T11:30:40.505" v="3350" actId="1076"/>
          <ac:picMkLst>
            <pc:docMk/>
            <pc:sldMk cId="3859259495" sldId="488"/>
            <ac:picMk id="33" creationId="{B1307FDB-ACE1-88B1-D6CB-822FAA81A362}"/>
          </ac:picMkLst>
        </pc:picChg>
      </pc:sldChg>
      <pc:sldChg chg="add del">
        <pc:chgData name="Andrea Berti" userId="f5c203e5-6cf3-4e78-92b9-74746ae28da7" providerId="ADAL" clId="{424B7CC2-54DA-AE49-99B0-86ECFF0505BB}" dt="2023-11-13T11:36:54.864" v="3371" actId="2696"/>
        <pc:sldMkLst>
          <pc:docMk/>
          <pc:sldMk cId="2000475051" sldId="489"/>
        </pc:sldMkLst>
      </pc:sldChg>
      <pc:sldChg chg="addSp delSp modSp new mod modClrScheme chgLayout modNotesTx">
        <pc:chgData name="Andrea Berti" userId="f5c203e5-6cf3-4e78-92b9-74746ae28da7" providerId="ADAL" clId="{424B7CC2-54DA-AE49-99B0-86ECFF0505BB}" dt="2023-11-16T14:47:39.663" v="14269" actId="20577"/>
        <pc:sldMkLst>
          <pc:docMk/>
          <pc:sldMk cId="4148647150" sldId="489"/>
        </pc:sldMkLst>
        <pc:spChg chg="del mod ord">
          <ac:chgData name="Andrea Berti" userId="f5c203e5-6cf3-4e78-92b9-74746ae28da7" providerId="ADAL" clId="{424B7CC2-54DA-AE49-99B0-86ECFF0505BB}" dt="2023-11-13T11:44:15.472" v="3406" actId="700"/>
          <ac:spMkLst>
            <pc:docMk/>
            <pc:sldMk cId="4148647150" sldId="489"/>
            <ac:spMk id="2" creationId="{AD493DF7-AE10-2CC0-A535-4463DF9BE2D6}"/>
          </ac:spMkLst>
        </pc:spChg>
        <pc:spChg chg="del mod ord">
          <ac:chgData name="Andrea Berti" userId="f5c203e5-6cf3-4e78-92b9-74746ae28da7" providerId="ADAL" clId="{424B7CC2-54DA-AE49-99B0-86ECFF0505BB}" dt="2023-11-13T11:44:15.472" v="3406" actId="700"/>
          <ac:spMkLst>
            <pc:docMk/>
            <pc:sldMk cId="4148647150" sldId="489"/>
            <ac:spMk id="3" creationId="{B953061B-79E0-B09F-E6B8-A1CF27A7BCD0}"/>
          </ac:spMkLst>
        </pc:spChg>
        <pc:spChg chg="mod ord">
          <ac:chgData name="Andrea Berti" userId="f5c203e5-6cf3-4e78-92b9-74746ae28da7" providerId="ADAL" clId="{424B7CC2-54DA-AE49-99B0-86ECFF0505BB}" dt="2023-11-13T11:44:15.472" v="3406" actId="700"/>
          <ac:spMkLst>
            <pc:docMk/>
            <pc:sldMk cId="4148647150" sldId="489"/>
            <ac:spMk id="4" creationId="{56ACA1E9-BB64-D549-0B77-7F5B38F6624A}"/>
          </ac:spMkLst>
        </pc:spChg>
        <pc:spChg chg="add mod ord">
          <ac:chgData name="Andrea Berti" userId="f5c203e5-6cf3-4e78-92b9-74746ae28da7" providerId="ADAL" clId="{424B7CC2-54DA-AE49-99B0-86ECFF0505BB}" dt="2023-11-13T11:44:20.649" v="3421" actId="20577"/>
          <ac:spMkLst>
            <pc:docMk/>
            <pc:sldMk cId="4148647150" sldId="489"/>
            <ac:spMk id="5" creationId="{23DC695A-981D-5213-CCC4-EB103EC0A147}"/>
          </ac:spMkLst>
        </pc:spChg>
        <pc:spChg chg="add del mod ord">
          <ac:chgData name="Andrea Berti" userId="f5c203e5-6cf3-4e78-92b9-74746ae28da7" providerId="ADAL" clId="{424B7CC2-54DA-AE49-99B0-86ECFF0505BB}" dt="2023-11-13T13:31:09.580" v="3423" actId="478"/>
          <ac:spMkLst>
            <pc:docMk/>
            <pc:sldMk cId="4148647150" sldId="489"/>
            <ac:spMk id="6" creationId="{84B7D424-B523-B014-AEC9-2587A5343672}"/>
          </ac:spMkLst>
        </pc:spChg>
        <pc:spChg chg="add mod">
          <ac:chgData name="Andrea Berti" userId="f5c203e5-6cf3-4e78-92b9-74746ae28da7" providerId="ADAL" clId="{424B7CC2-54DA-AE49-99B0-86ECFF0505BB}" dt="2023-11-13T13:43:56.557" v="3592" actId="255"/>
          <ac:spMkLst>
            <pc:docMk/>
            <pc:sldMk cId="4148647150" sldId="489"/>
            <ac:spMk id="17" creationId="{8863AB04-936E-5AA8-AA8F-6FF67AE8A800}"/>
          </ac:spMkLst>
        </pc:spChg>
        <pc:spChg chg="add mod">
          <ac:chgData name="Andrea Berti" userId="f5c203e5-6cf3-4e78-92b9-74746ae28da7" providerId="ADAL" clId="{424B7CC2-54DA-AE49-99B0-86ECFF0505BB}" dt="2023-11-13T13:43:56.557" v="3592" actId="255"/>
          <ac:spMkLst>
            <pc:docMk/>
            <pc:sldMk cId="4148647150" sldId="489"/>
            <ac:spMk id="18" creationId="{68C2E8B6-4A88-E259-13FA-61D4BF9C63AB}"/>
          </ac:spMkLst>
        </pc:spChg>
        <pc:spChg chg="add mod">
          <ac:chgData name="Andrea Berti" userId="f5c203e5-6cf3-4e78-92b9-74746ae28da7" providerId="ADAL" clId="{424B7CC2-54DA-AE49-99B0-86ECFF0505BB}" dt="2023-11-13T13:43:56.557" v="3592" actId="255"/>
          <ac:spMkLst>
            <pc:docMk/>
            <pc:sldMk cId="4148647150" sldId="489"/>
            <ac:spMk id="19" creationId="{62DBDB0D-9FD0-F6C9-7842-441EE2D9FEE4}"/>
          </ac:spMkLst>
        </pc:spChg>
        <pc:spChg chg="add mod">
          <ac:chgData name="Andrea Berti" userId="f5c203e5-6cf3-4e78-92b9-74746ae28da7" providerId="ADAL" clId="{424B7CC2-54DA-AE49-99B0-86ECFF0505BB}" dt="2023-11-13T13:38:21.075" v="3510" actId="2085"/>
          <ac:spMkLst>
            <pc:docMk/>
            <pc:sldMk cId="4148647150" sldId="489"/>
            <ac:spMk id="20" creationId="{91481B75-B83C-652E-7EB5-509C83E07122}"/>
          </ac:spMkLst>
        </pc:spChg>
        <pc:spChg chg="add mod">
          <ac:chgData name="Andrea Berti" userId="f5c203e5-6cf3-4e78-92b9-74746ae28da7" providerId="ADAL" clId="{424B7CC2-54DA-AE49-99B0-86ECFF0505BB}" dt="2023-11-13T13:38:31.737" v="3533" actId="1076"/>
          <ac:spMkLst>
            <pc:docMk/>
            <pc:sldMk cId="4148647150" sldId="489"/>
            <ac:spMk id="21" creationId="{47D99759-8665-BF8C-DCCB-1FA488BDCA7F}"/>
          </ac:spMkLst>
        </pc:spChg>
        <pc:spChg chg="add mod">
          <ac:chgData name="Andrea Berti" userId="f5c203e5-6cf3-4e78-92b9-74746ae28da7" providerId="ADAL" clId="{424B7CC2-54DA-AE49-99B0-86ECFF0505BB}" dt="2023-11-13T13:38:35.428" v="3544" actId="1037"/>
          <ac:spMkLst>
            <pc:docMk/>
            <pc:sldMk cId="4148647150" sldId="489"/>
            <ac:spMk id="22" creationId="{FE5440BA-5E7A-8D28-A4E4-09B9A10B111D}"/>
          </ac:spMkLst>
        </pc:spChg>
        <pc:spChg chg="add mod">
          <ac:chgData name="Andrea Berti" userId="f5c203e5-6cf3-4e78-92b9-74746ae28da7" providerId="ADAL" clId="{424B7CC2-54DA-AE49-99B0-86ECFF0505BB}" dt="2023-11-13T13:40:19.886" v="3556" actId="1076"/>
          <ac:spMkLst>
            <pc:docMk/>
            <pc:sldMk cId="4148647150" sldId="489"/>
            <ac:spMk id="23" creationId="{498783EF-A9AD-57F3-A7AE-26D1F72B1B4E}"/>
          </ac:spMkLst>
        </pc:spChg>
        <pc:spChg chg="add mod">
          <ac:chgData name="Andrea Berti" userId="f5c203e5-6cf3-4e78-92b9-74746ae28da7" providerId="ADAL" clId="{424B7CC2-54DA-AE49-99B0-86ECFF0505BB}" dt="2023-11-13T13:40:06.874" v="3555" actId="1076"/>
          <ac:spMkLst>
            <pc:docMk/>
            <pc:sldMk cId="4148647150" sldId="489"/>
            <ac:spMk id="24" creationId="{5B96E9A7-CBFF-9F70-1691-C5403A7CE78C}"/>
          </ac:spMkLst>
        </pc:spChg>
        <pc:spChg chg="add mod">
          <ac:chgData name="Andrea Berti" userId="f5c203e5-6cf3-4e78-92b9-74746ae28da7" providerId="ADAL" clId="{424B7CC2-54DA-AE49-99B0-86ECFF0505BB}" dt="2023-11-13T13:40:29.707" v="3558" actId="1076"/>
          <ac:spMkLst>
            <pc:docMk/>
            <pc:sldMk cId="4148647150" sldId="489"/>
            <ac:spMk id="25" creationId="{16ABDF5C-A26D-A65A-8702-604295CC9E33}"/>
          </ac:spMkLst>
        </pc:spChg>
        <pc:spChg chg="add mod">
          <ac:chgData name="Andrea Berti" userId="f5c203e5-6cf3-4e78-92b9-74746ae28da7" providerId="ADAL" clId="{424B7CC2-54DA-AE49-99B0-86ECFF0505BB}" dt="2023-11-13T13:42:43.037" v="3581" actId="14100"/>
          <ac:spMkLst>
            <pc:docMk/>
            <pc:sldMk cId="4148647150" sldId="489"/>
            <ac:spMk id="29" creationId="{9753C2BB-521D-B5AD-142D-3502AFD719F7}"/>
          </ac:spMkLst>
        </pc:spChg>
        <pc:spChg chg="add mod">
          <ac:chgData name="Andrea Berti" userId="f5c203e5-6cf3-4e78-92b9-74746ae28da7" providerId="ADAL" clId="{424B7CC2-54DA-AE49-99B0-86ECFF0505BB}" dt="2023-11-13T13:42:52.538" v="3583" actId="1076"/>
          <ac:spMkLst>
            <pc:docMk/>
            <pc:sldMk cId="4148647150" sldId="489"/>
            <ac:spMk id="30" creationId="{91BA8DCC-0E17-D747-0662-ED45FA8F63FD}"/>
          </ac:spMkLst>
        </pc:spChg>
        <pc:spChg chg="add mod">
          <ac:chgData name="Andrea Berti" userId="f5c203e5-6cf3-4e78-92b9-74746ae28da7" providerId="ADAL" clId="{424B7CC2-54DA-AE49-99B0-86ECFF0505BB}" dt="2023-11-13T13:42:57.726" v="3585" actId="1076"/>
          <ac:spMkLst>
            <pc:docMk/>
            <pc:sldMk cId="4148647150" sldId="489"/>
            <ac:spMk id="31" creationId="{6F17C4B5-5195-7D2D-D3E9-DA7E7D15C16E}"/>
          </ac:spMkLst>
        </pc:spChg>
        <pc:spChg chg="add mod">
          <ac:chgData name="Andrea Berti" userId="f5c203e5-6cf3-4e78-92b9-74746ae28da7" providerId="ADAL" clId="{424B7CC2-54DA-AE49-99B0-86ECFF0505BB}" dt="2023-11-13T13:44:15.531" v="3594" actId="1076"/>
          <ac:spMkLst>
            <pc:docMk/>
            <pc:sldMk cId="4148647150" sldId="489"/>
            <ac:spMk id="32" creationId="{40A99196-FEF0-83D1-C2E2-31617DF92CA1}"/>
          </ac:spMkLst>
        </pc:spChg>
        <pc:spChg chg="add mod">
          <ac:chgData name="Andrea Berti" userId="f5c203e5-6cf3-4e78-92b9-74746ae28da7" providerId="ADAL" clId="{424B7CC2-54DA-AE49-99B0-86ECFF0505BB}" dt="2023-11-13T13:44:32.957" v="3596" actId="1076"/>
          <ac:spMkLst>
            <pc:docMk/>
            <pc:sldMk cId="4148647150" sldId="489"/>
            <ac:spMk id="33" creationId="{01F7F9CD-B511-66F7-3800-7B45907BB5DB}"/>
          </ac:spMkLst>
        </pc:spChg>
        <pc:spChg chg="add mod">
          <ac:chgData name="Andrea Berti" userId="f5c203e5-6cf3-4e78-92b9-74746ae28da7" providerId="ADAL" clId="{424B7CC2-54DA-AE49-99B0-86ECFF0505BB}" dt="2023-11-13T13:45:08.924" v="3600" actId="20577"/>
          <ac:spMkLst>
            <pc:docMk/>
            <pc:sldMk cId="4148647150" sldId="489"/>
            <ac:spMk id="34" creationId="{F217AA40-6862-EF0F-28C2-0FCEFB8D1E27}"/>
          </ac:spMkLst>
        </pc:spChg>
        <pc:spChg chg="add mod">
          <ac:chgData name="Andrea Berti" userId="f5c203e5-6cf3-4e78-92b9-74746ae28da7" providerId="ADAL" clId="{424B7CC2-54DA-AE49-99B0-86ECFF0505BB}" dt="2023-11-13T13:51:08.525" v="3708" actId="1035"/>
          <ac:spMkLst>
            <pc:docMk/>
            <pc:sldMk cId="4148647150" sldId="489"/>
            <ac:spMk id="42" creationId="{2AD6BFD2-0308-D4F4-98FC-7CEE4AEC4158}"/>
          </ac:spMkLst>
        </pc:spChg>
        <pc:spChg chg="add mod">
          <ac:chgData name="Andrea Berti" userId="f5c203e5-6cf3-4e78-92b9-74746ae28da7" providerId="ADAL" clId="{424B7CC2-54DA-AE49-99B0-86ECFF0505BB}" dt="2023-11-13T13:51:08.525" v="3708" actId="1035"/>
          <ac:spMkLst>
            <pc:docMk/>
            <pc:sldMk cId="4148647150" sldId="489"/>
            <ac:spMk id="43" creationId="{DB556B20-FDD5-6346-1395-8718F0B37007}"/>
          </ac:spMkLst>
        </pc:spChg>
        <pc:grpChg chg="add mod">
          <ac:chgData name="Andrea Berti" userId="f5c203e5-6cf3-4e78-92b9-74746ae28da7" providerId="ADAL" clId="{424B7CC2-54DA-AE49-99B0-86ECFF0505BB}" dt="2023-11-13T13:51:08.525" v="3708" actId="1035"/>
          <ac:grpSpMkLst>
            <pc:docMk/>
            <pc:sldMk cId="4148647150" sldId="489"/>
            <ac:grpSpMk id="36" creationId="{F42151AD-DD59-4C24-B808-AB6465317D4A}"/>
          </ac:grpSpMkLst>
        </pc:grpChg>
        <pc:picChg chg="add mod">
          <ac:chgData name="Andrea Berti" userId="f5c203e5-6cf3-4e78-92b9-74746ae28da7" providerId="ADAL" clId="{424B7CC2-54DA-AE49-99B0-86ECFF0505BB}" dt="2023-11-13T13:31:38.098" v="3426" actId="1076"/>
          <ac:picMkLst>
            <pc:docMk/>
            <pc:sldMk cId="4148647150" sldId="489"/>
            <ac:picMk id="7" creationId="{DFBEDBE6-3CEC-D8D5-752C-B1DEC45C3319}"/>
          </ac:picMkLst>
        </pc:picChg>
        <pc:picChg chg="add mod">
          <ac:chgData name="Andrea Berti" userId="f5c203e5-6cf3-4e78-92b9-74746ae28da7" providerId="ADAL" clId="{424B7CC2-54DA-AE49-99B0-86ECFF0505BB}" dt="2023-11-13T13:32:01.146" v="3430" actId="1076"/>
          <ac:picMkLst>
            <pc:docMk/>
            <pc:sldMk cId="4148647150" sldId="489"/>
            <ac:picMk id="8" creationId="{71D3A98D-3B49-1EDA-B75A-4430D546D88F}"/>
          </ac:picMkLst>
        </pc:picChg>
        <pc:picChg chg="add mod">
          <ac:chgData name="Andrea Berti" userId="f5c203e5-6cf3-4e78-92b9-74746ae28da7" providerId="ADAL" clId="{424B7CC2-54DA-AE49-99B0-86ECFF0505BB}" dt="2023-11-13T13:32:15.229" v="3436" actId="1035"/>
          <ac:picMkLst>
            <pc:docMk/>
            <pc:sldMk cId="4148647150" sldId="489"/>
            <ac:picMk id="9" creationId="{D825D0C8-0D21-6061-8AEF-E8E5A15B143C}"/>
          </ac:picMkLst>
        </pc:picChg>
        <pc:picChg chg="add mod">
          <ac:chgData name="Andrea Berti" userId="f5c203e5-6cf3-4e78-92b9-74746ae28da7" providerId="ADAL" clId="{424B7CC2-54DA-AE49-99B0-86ECFF0505BB}" dt="2023-11-13T13:32:29.376" v="3440" actId="1037"/>
          <ac:picMkLst>
            <pc:docMk/>
            <pc:sldMk cId="4148647150" sldId="489"/>
            <ac:picMk id="10" creationId="{18D1F359-277F-F1B0-7FB1-B855A3715F84}"/>
          </ac:picMkLst>
        </pc:picChg>
        <pc:picChg chg="add mod">
          <ac:chgData name="Andrea Berti" userId="f5c203e5-6cf3-4e78-92b9-74746ae28da7" providerId="ADAL" clId="{424B7CC2-54DA-AE49-99B0-86ECFF0505BB}" dt="2023-11-13T13:33:37.376" v="3459" actId="1038"/>
          <ac:picMkLst>
            <pc:docMk/>
            <pc:sldMk cId="4148647150" sldId="489"/>
            <ac:picMk id="11" creationId="{F33461AD-0BA7-3500-84E9-76F5B11AC8A4}"/>
          </ac:picMkLst>
        </pc:picChg>
        <pc:picChg chg="add mod">
          <ac:chgData name="Andrea Berti" userId="f5c203e5-6cf3-4e78-92b9-74746ae28da7" providerId="ADAL" clId="{424B7CC2-54DA-AE49-99B0-86ECFF0505BB}" dt="2023-11-13T13:33:45.594" v="3462" actId="1038"/>
          <ac:picMkLst>
            <pc:docMk/>
            <pc:sldMk cId="4148647150" sldId="489"/>
            <ac:picMk id="12" creationId="{0F3755C1-B0FF-5874-AF25-72C2AF521031}"/>
          </ac:picMkLst>
        </pc:picChg>
        <pc:picChg chg="add mod">
          <ac:chgData name="Andrea Berti" userId="f5c203e5-6cf3-4e78-92b9-74746ae28da7" providerId="ADAL" clId="{424B7CC2-54DA-AE49-99B0-86ECFF0505BB}" dt="2023-11-13T13:33:51.984" v="3463" actId="1038"/>
          <ac:picMkLst>
            <pc:docMk/>
            <pc:sldMk cId="4148647150" sldId="489"/>
            <ac:picMk id="13" creationId="{7CA184A9-37D2-E397-423C-C459B87C87C4}"/>
          </ac:picMkLst>
        </pc:picChg>
        <pc:picChg chg="add mod">
          <ac:chgData name="Andrea Berti" userId="f5c203e5-6cf3-4e78-92b9-74746ae28da7" providerId="ADAL" clId="{424B7CC2-54DA-AE49-99B0-86ECFF0505BB}" dt="2023-11-13T13:34:59.986" v="3474" actId="1038"/>
          <ac:picMkLst>
            <pc:docMk/>
            <pc:sldMk cId="4148647150" sldId="489"/>
            <ac:picMk id="14" creationId="{C2CF9F41-A014-5E20-47CD-5332C2612E5F}"/>
          </ac:picMkLst>
        </pc:picChg>
        <pc:picChg chg="add mod">
          <ac:chgData name="Andrea Berti" userId="f5c203e5-6cf3-4e78-92b9-74746ae28da7" providerId="ADAL" clId="{424B7CC2-54DA-AE49-99B0-86ECFF0505BB}" dt="2023-11-13T13:35:34.579" v="3487" actId="1037"/>
          <ac:picMkLst>
            <pc:docMk/>
            <pc:sldMk cId="4148647150" sldId="489"/>
            <ac:picMk id="15" creationId="{DD8C33F6-C969-03CA-3E95-3B57BC2EFA98}"/>
          </ac:picMkLst>
        </pc:picChg>
        <pc:picChg chg="add mod">
          <ac:chgData name="Andrea Berti" userId="f5c203e5-6cf3-4e78-92b9-74746ae28da7" providerId="ADAL" clId="{424B7CC2-54DA-AE49-99B0-86ECFF0505BB}" dt="2023-11-13T13:35:56.349" v="3492" actId="1037"/>
          <ac:picMkLst>
            <pc:docMk/>
            <pc:sldMk cId="4148647150" sldId="489"/>
            <ac:picMk id="16" creationId="{3F16C610-4549-5D35-0245-E40E2773985C}"/>
          </ac:picMkLst>
        </pc:picChg>
        <pc:picChg chg="add mod">
          <ac:chgData name="Andrea Berti" userId="f5c203e5-6cf3-4e78-92b9-74746ae28da7" providerId="ADAL" clId="{424B7CC2-54DA-AE49-99B0-86ECFF0505BB}" dt="2023-11-13T13:42:02.592" v="3577" actId="1076"/>
          <ac:picMkLst>
            <pc:docMk/>
            <pc:sldMk cId="4148647150" sldId="489"/>
            <ac:picMk id="26" creationId="{3FFFD0EF-C10E-8199-64A5-E87B2740A0F3}"/>
          </ac:picMkLst>
        </pc:picChg>
        <pc:picChg chg="add mod">
          <ac:chgData name="Andrea Berti" userId="f5c203e5-6cf3-4e78-92b9-74746ae28da7" providerId="ADAL" clId="{424B7CC2-54DA-AE49-99B0-86ECFF0505BB}" dt="2023-11-13T13:41:57.281" v="3576" actId="1076"/>
          <ac:picMkLst>
            <pc:docMk/>
            <pc:sldMk cId="4148647150" sldId="489"/>
            <ac:picMk id="27" creationId="{ECE0B12A-316C-C16F-14D5-98AF2307BB53}"/>
          </ac:picMkLst>
        </pc:picChg>
        <pc:picChg chg="add mod">
          <ac:chgData name="Andrea Berti" userId="f5c203e5-6cf3-4e78-92b9-74746ae28da7" providerId="ADAL" clId="{424B7CC2-54DA-AE49-99B0-86ECFF0505BB}" dt="2023-11-13T13:41:46.575" v="3575" actId="1076"/>
          <ac:picMkLst>
            <pc:docMk/>
            <pc:sldMk cId="4148647150" sldId="489"/>
            <ac:picMk id="28" creationId="{E299C8A7-8D1A-5F40-965D-25453AE033CA}"/>
          </ac:picMkLst>
        </pc:picChg>
        <pc:picChg chg="add del mod">
          <ac:chgData name="Andrea Berti" userId="f5c203e5-6cf3-4e78-92b9-74746ae28da7" providerId="ADAL" clId="{424B7CC2-54DA-AE49-99B0-86ECFF0505BB}" dt="2023-11-13T13:47:57.614" v="3606" actId="478"/>
          <ac:picMkLst>
            <pc:docMk/>
            <pc:sldMk cId="4148647150" sldId="489"/>
            <ac:picMk id="35" creationId="{911D3582-7F10-26C6-F46A-F9285830DF35}"/>
          </ac:picMkLst>
        </pc:picChg>
        <pc:picChg chg="add del mod">
          <ac:chgData name="Andrea Berti" userId="f5c203e5-6cf3-4e78-92b9-74746ae28da7" providerId="ADAL" clId="{424B7CC2-54DA-AE49-99B0-86ECFF0505BB}" dt="2023-11-13T13:47:59.112" v="3607" actId="478"/>
          <ac:picMkLst>
            <pc:docMk/>
            <pc:sldMk cId="4148647150" sldId="489"/>
            <ac:picMk id="37" creationId="{3F9D3B05-7939-8904-294A-415D68E8A023}"/>
          </ac:picMkLst>
        </pc:picChg>
        <pc:picChg chg="add mod">
          <ac:chgData name="Andrea Berti" userId="f5c203e5-6cf3-4e78-92b9-74746ae28da7" providerId="ADAL" clId="{424B7CC2-54DA-AE49-99B0-86ECFF0505BB}" dt="2023-11-13T13:51:08.525" v="3708" actId="1035"/>
          <ac:picMkLst>
            <pc:docMk/>
            <pc:sldMk cId="4148647150" sldId="489"/>
            <ac:picMk id="39" creationId="{F61044CC-ED1E-2392-E004-4923B0726DCF}"/>
          </ac:picMkLst>
        </pc:picChg>
        <pc:picChg chg="add mod">
          <ac:chgData name="Andrea Berti" userId="f5c203e5-6cf3-4e78-92b9-74746ae28da7" providerId="ADAL" clId="{424B7CC2-54DA-AE49-99B0-86ECFF0505BB}" dt="2023-11-13T13:51:08.525" v="3708" actId="1035"/>
          <ac:picMkLst>
            <pc:docMk/>
            <pc:sldMk cId="4148647150" sldId="489"/>
            <ac:picMk id="41" creationId="{488F8E7E-A463-DB11-AC7B-C176E5F98EC2}"/>
          </ac:picMkLst>
        </pc:picChg>
      </pc:sldChg>
      <pc:sldChg chg="addSp delSp modSp new del mod modClrScheme chgLayout">
        <pc:chgData name="Andrea Berti" userId="f5c203e5-6cf3-4e78-92b9-74746ae28da7" providerId="ADAL" clId="{424B7CC2-54DA-AE49-99B0-86ECFF0505BB}" dt="2023-11-16T09:46:57.626" v="13366" actId="2696"/>
        <pc:sldMkLst>
          <pc:docMk/>
          <pc:sldMk cId="2961840700" sldId="490"/>
        </pc:sldMkLst>
        <pc:spChg chg="del mod ord">
          <ac:chgData name="Andrea Berti" userId="f5c203e5-6cf3-4e78-92b9-74746ae28da7" providerId="ADAL" clId="{424B7CC2-54DA-AE49-99B0-86ECFF0505BB}" dt="2023-11-13T13:56:10.637" v="3710" actId="700"/>
          <ac:spMkLst>
            <pc:docMk/>
            <pc:sldMk cId="2961840700" sldId="490"/>
            <ac:spMk id="2" creationId="{FF2A2019-BB5B-F05E-949E-FC42464755FE}"/>
          </ac:spMkLst>
        </pc:spChg>
        <pc:spChg chg="del mod ord">
          <ac:chgData name="Andrea Berti" userId="f5c203e5-6cf3-4e78-92b9-74746ae28da7" providerId="ADAL" clId="{424B7CC2-54DA-AE49-99B0-86ECFF0505BB}" dt="2023-11-13T13:56:10.637" v="3710" actId="700"/>
          <ac:spMkLst>
            <pc:docMk/>
            <pc:sldMk cId="2961840700" sldId="490"/>
            <ac:spMk id="3" creationId="{006D365F-5A15-A9AB-A6E0-4B43DB112B0B}"/>
          </ac:spMkLst>
        </pc:spChg>
        <pc:spChg chg="mod ord">
          <ac:chgData name="Andrea Berti" userId="f5c203e5-6cf3-4e78-92b9-74746ae28da7" providerId="ADAL" clId="{424B7CC2-54DA-AE49-99B0-86ECFF0505BB}" dt="2023-11-13T13:56:10.637" v="3710" actId="700"/>
          <ac:spMkLst>
            <pc:docMk/>
            <pc:sldMk cId="2961840700" sldId="490"/>
            <ac:spMk id="4" creationId="{C0A30B31-83FB-DE26-84C5-3DD5B9BE7910}"/>
          </ac:spMkLst>
        </pc:spChg>
        <pc:spChg chg="add mod ord">
          <ac:chgData name="Andrea Berti" userId="f5c203e5-6cf3-4e78-92b9-74746ae28da7" providerId="ADAL" clId="{424B7CC2-54DA-AE49-99B0-86ECFF0505BB}" dt="2023-11-13T13:56:17.126" v="3725" actId="20577"/>
          <ac:spMkLst>
            <pc:docMk/>
            <pc:sldMk cId="2961840700" sldId="490"/>
            <ac:spMk id="5" creationId="{071E81E8-0032-4B86-B4E5-F185FB455F72}"/>
          </ac:spMkLst>
        </pc:spChg>
        <pc:spChg chg="add mod ord">
          <ac:chgData name="Andrea Berti" userId="f5c203e5-6cf3-4e78-92b9-74746ae28da7" providerId="ADAL" clId="{424B7CC2-54DA-AE49-99B0-86ECFF0505BB}" dt="2023-11-14T16:04:56.448" v="11831" actId="20577"/>
          <ac:spMkLst>
            <pc:docMk/>
            <pc:sldMk cId="2961840700" sldId="490"/>
            <ac:spMk id="6" creationId="{14660E42-68EF-EE4A-8A2F-D3423686A2FF}"/>
          </ac:spMkLst>
        </pc:spChg>
      </pc:sldChg>
      <pc:sldChg chg="addSp delSp modSp add mod ord modNotesTx">
        <pc:chgData name="Andrea Berti" userId="f5c203e5-6cf3-4e78-92b9-74746ae28da7" providerId="ADAL" clId="{424B7CC2-54DA-AE49-99B0-86ECFF0505BB}" dt="2023-11-22T09:17:41.295" v="14518" actId="20577"/>
        <pc:sldMkLst>
          <pc:docMk/>
          <pc:sldMk cId="2870032090" sldId="491"/>
        </pc:sldMkLst>
        <pc:spChg chg="mod">
          <ac:chgData name="Andrea Berti" userId="f5c203e5-6cf3-4e78-92b9-74746ae28da7" providerId="ADAL" clId="{424B7CC2-54DA-AE49-99B0-86ECFF0505BB}" dt="2023-11-22T09:17:41.295" v="14518" actId="20577"/>
          <ac:spMkLst>
            <pc:docMk/>
            <pc:sldMk cId="2870032090" sldId="491"/>
            <ac:spMk id="2" creationId="{25D84F94-5D2C-930A-8215-444C01A3608A}"/>
          </ac:spMkLst>
        </pc:spChg>
        <pc:spChg chg="mod">
          <ac:chgData name="Andrea Berti" userId="f5c203e5-6cf3-4e78-92b9-74746ae28da7" providerId="ADAL" clId="{424B7CC2-54DA-AE49-99B0-86ECFF0505BB}" dt="2023-11-16T10:24:28.114" v="13433" actId="948"/>
          <ac:spMkLst>
            <pc:docMk/>
            <pc:sldMk cId="2870032090" sldId="491"/>
            <ac:spMk id="3" creationId="{1493A4CA-DC84-DC36-CF5C-D81CF9F16A5A}"/>
          </ac:spMkLst>
        </pc:spChg>
        <pc:spChg chg="del">
          <ac:chgData name="Andrea Berti" userId="f5c203e5-6cf3-4e78-92b9-74746ae28da7" providerId="ADAL" clId="{424B7CC2-54DA-AE49-99B0-86ECFF0505BB}" dt="2023-11-13T14:20:16.535" v="3885" actId="478"/>
          <ac:spMkLst>
            <pc:docMk/>
            <pc:sldMk cId="2870032090" sldId="491"/>
            <ac:spMk id="9" creationId="{05E10C2F-0D7E-ABA5-D0D7-2A1B59C37ACF}"/>
          </ac:spMkLst>
        </pc:spChg>
        <pc:spChg chg="add del mod">
          <ac:chgData name="Andrea Berti" userId="f5c203e5-6cf3-4e78-92b9-74746ae28da7" providerId="ADAL" clId="{424B7CC2-54DA-AE49-99B0-86ECFF0505BB}" dt="2023-11-13T14:26:30.314" v="4032" actId="21"/>
          <ac:spMkLst>
            <pc:docMk/>
            <pc:sldMk cId="2870032090" sldId="491"/>
            <ac:spMk id="10" creationId="{A58CF5C4-7C1E-64BC-6FE3-82BD3B22D90A}"/>
          </ac:spMkLst>
        </pc:spChg>
        <pc:spChg chg="add mod">
          <ac:chgData name="Andrea Berti" userId="f5c203e5-6cf3-4e78-92b9-74746ae28da7" providerId="ADAL" clId="{424B7CC2-54DA-AE49-99B0-86ECFF0505BB}" dt="2023-11-13T14:27:26.241" v="4039" actId="14100"/>
          <ac:spMkLst>
            <pc:docMk/>
            <pc:sldMk cId="2870032090" sldId="491"/>
            <ac:spMk id="11" creationId="{745C908C-AF3D-7F83-F91D-324664AA8D7B}"/>
          </ac:spMkLst>
        </pc:spChg>
        <pc:picChg chg="add del mod">
          <ac:chgData name="Andrea Berti" userId="f5c203e5-6cf3-4e78-92b9-74746ae28da7" providerId="ADAL" clId="{424B7CC2-54DA-AE49-99B0-86ECFF0505BB}" dt="2023-11-13T14:25:38.950" v="4024" actId="478"/>
          <ac:picMkLst>
            <pc:docMk/>
            <pc:sldMk cId="2870032090" sldId="491"/>
            <ac:picMk id="5" creationId="{E868CCEA-F281-F10A-EF07-F0AB5AC74102}"/>
          </ac:picMkLst>
        </pc:picChg>
        <pc:picChg chg="add mod">
          <ac:chgData name="Andrea Berti" userId="f5c203e5-6cf3-4e78-92b9-74746ae28da7" providerId="ADAL" clId="{424B7CC2-54DA-AE49-99B0-86ECFF0505BB}" dt="2023-11-14T16:08:00.799" v="12105" actId="1036"/>
          <ac:picMkLst>
            <pc:docMk/>
            <pc:sldMk cId="2870032090" sldId="491"/>
            <ac:picMk id="6" creationId="{F28579B3-0A53-7C32-5920-0C9C58847152}"/>
          </ac:picMkLst>
        </pc:picChg>
        <pc:picChg chg="add del mod">
          <ac:chgData name="Andrea Berti" userId="f5c203e5-6cf3-4e78-92b9-74746ae28da7" providerId="ADAL" clId="{424B7CC2-54DA-AE49-99B0-86ECFF0505BB}" dt="2023-11-13T14:26:11.681" v="4030" actId="478"/>
          <ac:picMkLst>
            <pc:docMk/>
            <pc:sldMk cId="2870032090" sldId="491"/>
            <ac:picMk id="7" creationId="{24B753DC-B7F6-1699-6806-1BFE4152B26C}"/>
          </ac:picMkLst>
        </pc:picChg>
        <pc:picChg chg="add mod">
          <ac:chgData name="Andrea Berti" userId="f5c203e5-6cf3-4e78-92b9-74746ae28da7" providerId="ADAL" clId="{424B7CC2-54DA-AE49-99B0-86ECFF0505BB}" dt="2023-11-13T14:25:56.675" v="4029" actId="1076"/>
          <ac:picMkLst>
            <pc:docMk/>
            <pc:sldMk cId="2870032090" sldId="491"/>
            <ac:picMk id="8" creationId="{A782B89B-BB23-B7F1-4E6A-B08EF4071AC9}"/>
          </ac:picMkLst>
        </pc:picChg>
        <pc:picChg chg="add mod">
          <ac:chgData name="Andrea Berti" userId="f5c203e5-6cf3-4e78-92b9-74746ae28da7" providerId="ADAL" clId="{424B7CC2-54DA-AE49-99B0-86ECFF0505BB}" dt="2023-11-13T14:27:00.402" v="4035" actId="1076"/>
          <ac:picMkLst>
            <pc:docMk/>
            <pc:sldMk cId="2870032090" sldId="491"/>
            <ac:picMk id="12" creationId="{50ED897C-744E-EE65-B65E-665C2AFF592A}"/>
          </ac:picMkLst>
        </pc:picChg>
      </pc:sldChg>
      <pc:sldChg chg="delSp modSp add mod modNotesTx">
        <pc:chgData name="Andrea Berti" userId="f5c203e5-6cf3-4e78-92b9-74746ae28da7" providerId="ADAL" clId="{424B7CC2-54DA-AE49-99B0-86ECFF0505BB}" dt="2023-11-16T11:42:37.944" v="13647"/>
        <pc:sldMkLst>
          <pc:docMk/>
          <pc:sldMk cId="146912880" sldId="492"/>
        </pc:sldMkLst>
        <pc:spChg chg="mod">
          <ac:chgData name="Andrea Berti" userId="f5c203e5-6cf3-4e78-92b9-74746ae28da7" providerId="ADAL" clId="{424B7CC2-54DA-AE49-99B0-86ECFF0505BB}" dt="2023-11-13T14:21:49.176" v="3942" actId="20577"/>
          <ac:spMkLst>
            <pc:docMk/>
            <pc:sldMk cId="146912880" sldId="492"/>
            <ac:spMk id="2" creationId="{25D84F94-5D2C-930A-8215-444C01A3608A}"/>
          </ac:spMkLst>
        </pc:spChg>
        <pc:spChg chg="mod">
          <ac:chgData name="Andrea Berti" userId="f5c203e5-6cf3-4e78-92b9-74746ae28da7" providerId="ADAL" clId="{424B7CC2-54DA-AE49-99B0-86ECFF0505BB}" dt="2023-11-16T11:42:37.944" v="13647"/>
          <ac:spMkLst>
            <pc:docMk/>
            <pc:sldMk cId="146912880" sldId="492"/>
            <ac:spMk id="3" creationId="{1493A4CA-DC84-DC36-CF5C-D81CF9F16A5A}"/>
          </ac:spMkLst>
        </pc:spChg>
        <pc:spChg chg="del">
          <ac:chgData name="Andrea Berti" userId="f5c203e5-6cf3-4e78-92b9-74746ae28da7" providerId="ADAL" clId="{424B7CC2-54DA-AE49-99B0-86ECFF0505BB}" dt="2023-11-13T14:20:09.714" v="3884" actId="478"/>
          <ac:spMkLst>
            <pc:docMk/>
            <pc:sldMk cId="146912880" sldId="492"/>
            <ac:spMk id="9" creationId="{05E10C2F-0D7E-ABA5-D0D7-2A1B59C37ACF}"/>
          </ac:spMkLst>
        </pc:spChg>
      </pc:sldChg>
      <pc:sldChg chg="addSp delSp modSp add del mod setBg modNotesTx">
        <pc:chgData name="Andrea Berti" userId="f5c203e5-6cf3-4e78-92b9-74746ae28da7" providerId="ADAL" clId="{424B7CC2-54DA-AE49-99B0-86ECFF0505BB}" dt="2023-11-16T09:53:54.119" v="13416" actId="2696"/>
        <pc:sldMkLst>
          <pc:docMk/>
          <pc:sldMk cId="53654342" sldId="493"/>
        </pc:sldMkLst>
        <pc:spChg chg="mod">
          <ac:chgData name="Andrea Berti" userId="f5c203e5-6cf3-4e78-92b9-74746ae28da7" providerId="ADAL" clId="{424B7CC2-54DA-AE49-99B0-86ECFF0505BB}" dt="2023-11-13T14:29:26.797" v="4049" actId="20577"/>
          <ac:spMkLst>
            <pc:docMk/>
            <pc:sldMk cId="53654342" sldId="493"/>
            <ac:spMk id="2" creationId="{9DE13482-F394-80A7-6E3F-7024AE01A091}"/>
          </ac:spMkLst>
        </pc:spChg>
        <pc:spChg chg="mod">
          <ac:chgData name="Andrea Berti" userId="f5c203e5-6cf3-4e78-92b9-74746ae28da7" providerId="ADAL" clId="{424B7CC2-54DA-AE49-99B0-86ECFF0505BB}" dt="2023-11-13T14:44:30.823" v="4129" actId="2711"/>
          <ac:spMkLst>
            <pc:docMk/>
            <pc:sldMk cId="53654342" sldId="493"/>
            <ac:spMk id="3" creationId="{1C4F5505-0AF3-C375-4870-03519D75B504}"/>
          </ac:spMkLst>
        </pc:spChg>
        <pc:spChg chg="del">
          <ac:chgData name="Andrea Berti" userId="f5c203e5-6cf3-4e78-92b9-74746ae28da7" providerId="ADAL" clId="{424B7CC2-54DA-AE49-99B0-86ECFF0505BB}" dt="2023-11-16T09:31:36.939" v="13290" actId="478"/>
          <ac:spMkLst>
            <pc:docMk/>
            <pc:sldMk cId="53654342" sldId="493"/>
            <ac:spMk id="4" creationId="{A0F2CBE3-17D6-7D5B-3B3C-807162322645}"/>
          </ac:spMkLst>
        </pc:spChg>
        <pc:picChg chg="add del mod">
          <ac:chgData name="Andrea Berti" userId="f5c203e5-6cf3-4e78-92b9-74746ae28da7" providerId="ADAL" clId="{424B7CC2-54DA-AE49-99B0-86ECFF0505BB}" dt="2023-11-16T09:48:11.416" v="13374" actId="1076"/>
          <ac:picMkLst>
            <pc:docMk/>
            <pc:sldMk cId="53654342" sldId="493"/>
            <ac:picMk id="5" creationId="{382A331B-B519-04DA-E49F-AE44FF390FBA}"/>
          </ac:picMkLst>
        </pc:picChg>
        <pc:picChg chg="add del mod">
          <ac:chgData name="Andrea Berti" userId="f5c203e5-6cf3-4e78-92b9-74746ae28da7" providerId="ADAL" clId="{424B7CC2-54DA-AE49-99B0-86ECFF0505BB}" dt="2023-11-16T09:47:53.468" v="13372" actId="1076"/>
          <ac:picMkLst>
            <pc:docMk/>
            <pc:sldMk cId="53654342" sldId="493"/>
            <ac:picMk id="6" creationId="{CFC7CB27-47F2-95A6-A3C8-56F503A35997}"/>
          </ac:picMkLst>
        </pc:picChg>
        <pc:picChg chg="add del mod">
          <ac:chgData name="Andrea Berti" userId="f5c203e5-6cf3-4e78-92b9-74746ae28da7" providerId="ADAL" clId="{424B7CC2-54DA-AE49-99B0-86ECFF0505BB}" dt="2023-11-16T09:48:19.145" v="13375" actId="1076"/>
          <ac:picMkLst>
            <pc:docMk/>
            <pc:sldMk cId="53654342" sldId="493"/>
            <ac:picMk id="7" creationId="{9D34C491-B660-CE7D-D422-6EEE138C24E5}"/>
          </ac:picMkLst>
        </pc:picChg>
        <pc:picChg chg="add del mod">
          <ac:chgData name="Andrea Berti" userId="f5c203e5-6cf3-4e78-92b9-74746ae28da7" providerId="ADAL" clId="{424B7CC2-54DA-AE49-99B0-86ECFF0505BB}" dt="2023-11-16T09:32:55.081" v="13301"/>
          <ac:picMkLst>
            <pc:docMk/>
            <pc:sldMk cId="53654342" sldId="493"/>
            <ac:picMk id="8" creationId="{F7CCE8B3-9CE9-D93C-8CBF-B8EF6B00A02C}"/>
          </ac:picMkLst>
        </pc:picChg>
        <pc:picChg chg="add del mod">
          <ac:chgData name="Andrea Berti" userId="f5c203e5-6cf3-4e78-92b9-74746ae28da7" providerId="ADAL" clId="{424B7CC2-54DA-AE49-99B0-86ECFF0505BB}" dt="2023-11-16T09:32:55.081" v="13301"/>
          <ac:picMkLst>
            <pc:docMk/>
            <pc:sldMk cId="53654342" sldId="493"/>
            <ac:picMk id="9" creationId="{7BD00C26-44C6-AC9B-D99D-AFEBE5A1F826}"/>
          </ac:picMkLst>
        </pc:picChg>
        <pc:picChg chg="add del mod">
          <ac:chgData name="Andrea Berti" userId="f5c203e5-6cf3-4e78-92b9-74746ae28da7" providerId="ADAL" clId="{424B7CC2-54DA-AE49-99B0-86ECFF0505BB}" dt="2023-11-16T09:32:55.081" v="13301"/>
          <ac:picMkLst>
            <pc:docMk/>
            <pc:sldMk cId="53654342" sldId="493"/>
            <ac:picMk id="10" creationId="{C245AD6D-1EF8-4942-5125-30177DADF769}"/>
          </ac:picMkLst>
        </pc:picChg>
        <pc:picChg chg="add del mod">
          <ac:chgData name="Andrea Berti" userId="f5c203e5-6cf3-4e78-92b9-74746ae28da7" providerId="ADAL" clId="{424B7CC2-54DA-AE49-99B0-86ECFF0505BB}" dt="2023-11-16T09:32:55.081" v="13301"/>
          <ac:picMkLst>
            <pc:docMk/>
            <pc:sldMk cId="53654342" sldId="493"/>
            <ac:picMk id="11" creationId="{05B528A2-C9DC-6D14-65C3-A53D0108864A}"/>
          </ac:picMkLst>
        </pc:picChg>
        <pc:picChg chg="add del mod">
          <ac:chgData name="Andrea Berti" userId="f5c203e5-6cf3-4e78-92b9-74746ae28da7" providerId="ADAL" clId="{424B7CC2-54DA-AE49-99B0-86ECFF0505BB}" dt="2023-11-16T09:47:55.989" v="13373" actId="478"/>
          <ac:picMkLst>
            <pc:docMk/>
            <pc:sldMk cId="53654342" sldId="493"/>
            <ac:picMk id="12" creationId="{FC0A7C50-81F6-6017-C87B-E272FE30953B}"/>
          </ac:picMkLst>
        </pc:picChg>
      </pc:sldChg>
      <pc:sldChg chg="add del setBg">
        <pc:chgData name="Andrea Berti" userId="f5c203e5-6cf3-4e78-92b9-74746ae28da7" providerId="ADAL" clId="{424B7CC2-54DA-AE49-99B0-86ECFF0505BB}" dt="2023-11-13T14:32:24.564" v="4119" actId="2696"/>
        <pc:sldMkLst>
          <pc:docMk/>
          <pc:sldMk cId="3814165209" sldId="494"/>
        </pc:sldMkLst>
      </pc:sldChg>
      <pc:sldChg chg="add mod ord modShow">
        <pc:chgData name="Andrea Berti" userId="f5c203e5-6cf3-4e78-92b9-74746ae28da7" providerId="ADAL" clId="{424B7CC2-54DA-AE49-99B0-86ECFF0505BB}" dt="2023-11-16T09:31:55.580" v="13294" actId="729"/>
        <pc:sldMkLst>
          <pc:docMk/>
          <pc:sldMk cId="872238174" sldId="495"/>
        </pc:sldMkLst>
      </pc:sldChg>
      <pc:sldChg chg="addSp delSp modSp add mod">
        <pc:chgData name="Andrea Berti" userId="f5c203e5-6cf3-4e78-92b9-74746ae28da7" providerId="ADAL" clId="{424B7CC2-54DA-AE49-99B0-86ECFF0505BB}" dt="2023-11-16T10:26:21.452" v="13436"/>
        <pc:sldMkLst>
          <pc:docMk/>
          <pc:sldMk cId="524618908" sldId="496"/>
        </pc:sldMkLst>
        <pc:spChg chg="del">
          <ac:chgData name="Andrea Berti" userId="f5c203e5-6cf3-4e78-92b9-74746ae28da7" providerId="ADAL" clId="{424B7CC2-54DA-AE49-99B0-86ECFF0505BB}" dt="2023-11-16T09:54:37.989" v="13418" actId="478"/>
          <ac:spMkLst>
            <pc:docMk/>
            <pc:sldMk cId="524618908" sldId="496"/>
            <ac:spMk id="3" creationId="{A0DD4446-6D91-AA4B-AE4B-C3D426EF01C5}"/>
          </ac:spMkLst>
        </pc:spChg>
        <pc:spChg chg="add del mod">
          <ac:chgData name="Andrea Berti" userId="f5c203e5-6cf3-4e78-92b9-74746ae28da7" providerId="ADAL" clId="{424B7CC2-54DA-AE49-99B0-86ECFF0505BB}" dt="2023-11-16T09:54:42.206" v="13420" actId="478"/>
          <ac:spMkLst>
            <pc:docMk/>
            <pc:sldMk cId="524618908" sldId="496"/>
            <ac:spMk id="6" creationId="{2C4A4177-BAEB-CC19-CDFC-A6597847261E}"/>
          </ac:spMkLst>
        </pc:spChg>
        <pc:spChg chg="add mod">
          <ac:chgData name="Andrea Berti" userId="f5c203e5-6cf3-4e78-92b9-74746ae28da7" providerId="ADAL" clId="{424B7CC2-54DA-AE49-99B0-86ECFF0505BB}" dt="2023-11-16T09:54:38.718" v="13419"/>
          <ac:spMkLst>
            <pc:docMk/>
            <pc:sldMk cId="524618908" sldId="496"/>
            <ac:spMk id="9" creationId="{F9AFAAC8-C59E-D4F9-5D33-2877854908D4}"/>
          </ac:spMkLst>
        </pc:spChg>
        <pc:picChg chg="add del mod modCrop">
          <ac:chgData name="Andrea Berti" userId="f5c203e5-6cf3-4e78-92b9-74746ae28da7" providerId="ADAL" clId="{424B7CC2-54DA-AE49-99B0-86ECFF0505BB}" dt="2023-11-16T10:26:20.683" v="13435" actId="478"/>
          <ac:picMkLst>
            <pc:docMk/>
            <pc:sldMk cId="524618908" sldId="496"/>
            <ac:picMk id="4" creationId="{800F523D-0FE8-B6C8-5F9D-53172DFE5209}"/>
          </ac:picMkLst>
        </pc:picChg>
        <pc:picChg chg="mod">
          <ac:chgData name="Andrea Berti" userId="f5c203e5-6cf3-4e78-92b9-74746ae28da7" providerId="ADAL" clId="{424B7CC2-54DA-AE49-99B0-86ECFF0505BB}" dt="2023-11-16T08:52:12.448" v="12966" actId="14100"/>
          <ac:picMkLst>
            <pc:docMk/>
            <pc:sldMk cId="524618908" sldId="496"/>
            <ac:picMk id="7" creationId="{A7247DC9-3CF0-8DAB-3082-547D2FCF14E2}"/>
          </ac:picMkLst>
        </pc:picChg>
        <pc:picChg chg="mod">
          <ac:chgData name="Andrea Berti" userId="f5c203e5-6cf3-4e78-92b9-74746ae28da7" providerId="ADAL" clId="{424B7CC2-54DA-AE49-99B0-86ECFF0505BB}" dt="2023-11-16T08:52:32.298" v="12970" actId="1076"/>
          <ac:picMkLst>
            <pc:docMk/>
            <pc:sldMk cId="524618908" sldId="496"/>
            <ac:picMk id="8" creationId="{4C31E7B9-E54F-7831-52FA-7138FBA37DE0}"/>
          </ac:picMkLst>
        </pc:picChg>
        <pc:picChg chg="add mod">
          <ac:chgData name="Andrea Berti" userId="f5c203e5-6cf3-4e78-92b9-74746ae28da7" providerId="ADAL" clId="{424B7CC2-54DA-AE49-99B0-86ECFF0505BB}" dt="2023-11-16T10:26:21.452" v="13436"/>
          <ac:picMkLst>
            <pc:docMk/>
            <pc:sldMk cId="524618908" sldId="496"/>
            <ac:picMk id="10" creationId="{74F95BAB-FC48-A482-8645-38F8CE96096E}"/>
          </ac:picMkLst>
        </pc:picChg>
        <pc:picChg chg="mod modCrop">
          <ac:chgData name="Andrea Berti" userId="f5c203e5-6cf3-4e78-92b9-74746ae28da7" providerId="ADAL" clId="{424B7CC2-54DA-AE49-99B0-86ECFF0505BB}" dt="2023-11-16T08:52:50.468" v="12972" actId="14100"/>
          <ac:picMkLst>
            <pc:docMk/>
            <pc:sldMk cId="524618908" sldId="496"/>
            <ac:picMk id="12" creationId="{1815E89D-315D-DF30-807A-E2D4424C862D}"/>
          </ac:picMkLst>
        </pc:picChg>
      </pc:sldChg>
      <pc:sldChg chg="addSp delSp modSp add mod modNotesTx">
        <pc:chgData name="Andrea Berti" userId="f5c203e5-6cf3-4e78-92b9-74746ae28da7" providerId="ADAL" clId="{424B7CC2-54DA-AE49-99B0-86ECFF0505BB}" dt="2023-11-16T11:40:13.402" v="13633" actId="20577"/>
        <pc:sldMkLst>
          <pc:docMk/>
          <pc:sldMk cId="1549449593" sldId="497"/>
        </pc:sldMkLst>
        <pc:spChg chg="add mod">
          <ac:chgData name="Andrea Berti" userId="f5c203e5-6cf3-4e78-92b9-74746ae28da7" providerId="ADAL" clId="{424B7CC2-54DA-AE49-99B0-86ECFF0505BB}" dt="2023-11-16T09:31:14.510" v="13289" actId="207"/>
          <ac:spMkLst>
            <pc:docMk/>
            <pc:sldMk cId="1549449593" sldId="497"/>
            <ac:spMk id="2" creationId="{31CDB883-8E84-8507-5A7D-2CED39DDDAEE}"/>
          </ac:spMkLst>
        </pc:spChg>
        <pc:spChg chg="add mod">
          <ac:chgData name="Andrea Berti" userId="f5c203e5-6cf3-4e78-92b9-74746ae28da7" providerId="ADAL" clId="{424B7CC2-54DA-AE49-99B0-86ECFF0505BB}" dt="2023-11-16T09:11:28.663" v="13149" actId="408"/>
          <ac:spMkLst>
            <pc:docMk/>
            <pc:sldMk cId="1549449593" sldId="497"/>
            <ac:spMk id="3" creationId="{DFA46CF4-49DB-C95B-C224-9EB3322F7063}"/>
          </ac:spMkLst>
        </pc:spChg>
        <pc:spChg chg="del mod">
          <ac:chgData name="Andrea Berti" userId="f5c203e5-6cf3-4e78-92b9-74746ae28da7" providerId="ADAL" clId="{424B7CC2-54DA-AE49-99B0-86ECFF0505BB}" dt="2023-11-16T09:04:21.577" v="13098" actId="478"/>
          <ac:spMkLst>
            <pc:docMk/>
            <pc:sldMk cId="1549449593" sldId="497"/>
            <ac:spMk id="6" creationId="{14660E42-68EF-EE4A-8A2F-D3423686A2FF}"/>
          </ac:spMkLst>
        </pc:spChg>
        <pc:spChg chg="add mod">
          <ac:chgData name="Andrea Berti" userId="f5c203e5-6cf3-4e78-92b9-74746ae28da7" providerId="ADAL" clId="{424B7CC2-54DA-AE49-99B0-86ECFF0505BB}" dt="2023-11-16T09:11:28.663" v="13149" actId="408"/>
          <ac:spMkLst>
            <pc:docMk/>
            <pc:sldMk cId="1549449593" sldId="497"/>
            <ac:spMk id="7" creationId="{F0869BC7-0C2D-6418-57FF-06B3C023823A}"/>
          </ac:spMkLst>
        </pc:spChg>
        <pc:spChg chg="add mod">
          <ac:chgData name="Andrea Berti" userId="f5c203e5-6cf3-4e78-92b9-74746ae28da7" providerId="ADAL" clId="{424B7CC2-54DA-AE49-99B0-86ECFF0505BB}" dt="2023-11-16T09:11:09.492" v="13147" actId="1076"/>
          <ac:spMkLst>
            <pc:docMk/>
            <pc:sldMk cId="1549449593" sldId="497"/>
            <ac:spMk id="8" creationId="{D117DF6C-3641-98E0-1359-5D243266DFF1}"/>
          </ac:spMkLst>
        </pc:spChg>
        <pc:spChg chg="add mod">
          <ac:chgData name="Andrea Berti" userId="f5c203e5-6cf3-4e78-92b9-74746ae28da7" providerId="ADAL" clId="{424B7CC2-54DA-AE49-99B0-86ECFF0505BB}" dt="2023-11-16T09:31:05.955" v="13287" actId="207"/>
          <ac:spMkLst>
            <pc:docMk/>
            <pc:sldMk cId="1549449593" sldId="497"/>
            <ac:spMk id="10" creationId="{30C0FB0B-1F40-64E6-29E9-1960E06F77A9}"/>
          </ac:spMkLst>
        </pc:spChg>
        <pc:spChg chg="add mod">
          <ac:chgData name="Andrea Berti" userId="f5c203e5-6cf3-4e78-92b9-74746ae28da7" providerId="ADAL" clId="{424B7CC2-54DA-AE49-99B0-86ECFF0505BB}" dt="2023-11-16T09:31:05.955" v="13287" actId="207"/>
          <ac:spMkLst>
            <pc:docMk/>
            <pc:sldMk cId="1549449593" sldId="497"/>
            <ac:spMk id="11" creationId="{B03D3C71-110D-1B54-AC81-8F60E3BE1202}"/>
          </ac:spMkLst>
        </pc:spChg>
        <pc:spChg chg="add mod">
          <ac:chgData name="Andrea Berti" userId="f5c203e5-6cf3-4e78-92b9-74746ae28da7" providerId="ADAL" clId="{424B7CC2-54DA-AE49-99B0-86ECFF0505BB}" dt="2023-11-16T09:11:28.663" v="13149" actId="408"/>
          <ac:spMkLst>
            <pc:docMk/>
            <pc:sldMk cId="1549449593" sldId="497"/>
            <ac:spMk id="12" creationId="{AA121D73-7D07-F103-5492-E92A672EDCDD}"/>
          </ac:spMkLst>
        </pc:spChg>
        <pc:spChg chg="add mod">
          <ac:chgData name="Andrea Berti" userId="f5c203e5-6cf3-4e78-92b9-74746ae28da7" providerId="ADAL" clId="{424B7CC2-54DA-AE49-99B0-86ECFF0505BB}" dt="2023-11-16T09:11:28.663" v="13149" actId="408"/>
          <ac:spMkLst>
            <pc:docMk/>
            <pc:sldMk cId="1549449593" sldId="497"/>
            <ac:spMk id="13" creationId="{0ECE1406-B607-0487-CE5D-BA031D95B664}"/>
          </ac:spMkLst>
        </pc:spChg>
        <pc:spChg chg="add mod">
          <ac:chgData name="Andrea Berti" userId="f5c203e5-6cf3-4e78-92b9-74746ae28da7" providerId="ADAL" clId="{424B7CC2-54DA-AE49-99B0-86ECFF0505BB}" dt="2023-11-16T09:11:28.663" v="13149" actId="408"/>
          <ac:spMkLst>
            <pc:docMk/>
            <pc:sldMk cId="1549449593" sldId="497"/>
            <ac:spMk id="14" creationId="{0F50C27E-0F9B-D1E3-D667-1F96D08C1E00}"/>
          </ac:spMkLst>
        </pc:spChg>
        <pc:spChg chg="add mod">
          <ac:chgData name="Andrea Berti" userId="f5c203e5-6cf3-4e78-92b9-74746ae28da7" providerId="ADAL" clId="{424B7CC2-54DA-AE49-99B0-86ECFF0505BB}" dt="2023-11-16T09:11:28.663" v="13149" actId="408"/>
          <ac:spMkLst>
            <pc:docMk/>
            <pc:sldMk cId="1549449593" sldId="497"/>
            <ac:spMk id="15" creationId="{6AD0D0EF-1646-7DE9-A861-A10DEE552157}"/>
          </ac:spMkLst>
        </pc:spChg>
        <pc:spChg chg="add mod">
          <ac:chgData name="Andrea Berti" userId="f5c203e5-6cf3-4e78-92b9-74746ae28da7" providerId="ADAL" clId="{424B7CC2-54DA-AE49-99B0-86ECFF0505BB}" dt="2023-11-16T09:10:11.032" v="13139" actId="1076"/>
          <ac:spMkLst>
            <pc:docMk/>
            <pc:sldMk cId="1549449593" sldId="497"/>
            <ac:spMk id="16" creationId="{9D951299-B9C8-175F-1B0B-32819F9B8CBE}"/>
          </ac:spMkLst>
        </pc:spChg>
        <pc:spChg chg="add mod">
          <ac:chgData name="Andrea Berti" userId="f5c203e5-6cf3-4e78-92b9-74746ae28da7" providerId="ADAL" clId="{424B7CC2-54DA-AE49-99B0-86ECFF0505BB}" dt="2023-11-16T09:08:40.482" v="13132" actId="555"/>
          <ac:spMkLst>
            <pc:docMk/>
            <pc:sldMk cId="1549449593" sldId="497"/>
            <ac:spMk id="17" creationId="{DA9563D5-945B-EC00-5284-C6B2CA3061ED}"/>
          </ac:spMkLst>
        </pc:spChg>
        <pc:spChg chg="add mod">
          <ac:chgData name="Andrea Berti" userId="f5c203e5-6cf3-4e78-92b9-74746ae28da7" providerId="ADAL" clId="{424B7CC2-54DA-AE49-99B0-86ECFF0505BB}" dt="2023-11-16T09:29:11.102" v="13277" actId="1037"/>
          <ac:spMkLst>
            <pc:docMk/>
            <pc:sldMk cId="1549449593" sldId="497"/>
            <ac:spMk id="22" creationId="{AF3252F7-7AE1-2E53-1AB0-2453A4A277F6}"/>
          </ac:spMkLst>
        </pc:spChg>
        <pc:grpChg chg="add mod">
          <ac:chgData name="Andrea Berti" userId="f5c203e5-6cf3-4e78-92b9-74746ae28da7" providerId="ADAL" clId="{424B7CC2-54DA-AE49-99B0-86ECFF0505BB}" dt="2023-11-16T09:11:28.663" v="13149" actId="408"/>
          <ac:grpSpMkLst>
            <pc:docMk/>
            <pc:sldMk cId="1549449593" sldId="497"/>
            <ac:grpSpMk id="18" creationId="{FA16EDE9-935C-BD23-0578-84F91CF60536}"/>
          </ac:grpSpMkLst>
        </pc:grpChg>
        <pc:grpChg chg="add mod">
          <ac:chgData name="Andrea Berti" userId="f5c203e5-6cf3-4e78-92b9-74746ae28da7" providerId="ADAL" clId="{424B7CC2-54DA-AE49-99B0-86ECFF0505BB}" dt="2023-11-16T09:11:28.663" v="13149" actId="408"/>
          <ac:grpSpMkLst>
            <pc:docMk/>
            <pc:sldMk cId="1549449593" sldId="497"/>
            <ac:grpSpMk id="19" creationId="{E863CFCC-0C24-D1DB-4FC5-01C0115A9AA3}"/>
          </ac:grpSpMkLst>
        </pc:grpChg>
        <pc:grpChg chg="add mod">
          <ac:chgData name="Andrea Berti" userId="f5c203e5-6cf3-4e78-92b9-74746ae28da7" providerId="ADAL" clId="{424B7CC2-54DA-AE49-99B0-86ECFF0505BB}" dt="2023-11-16T09:11:28.663" v="13149" actId="408"/>
          <ac:grpSpMkLst>
            <pc:docMk/>
            <pc:sldMk cId="1549449593" sldId="497"/>
            <ac:grpSpMk id="20" creationId="{F7FDB81D-CEE1-A207-8E2D-B9FD25B72438}"/>
          </ac:grpSpMkLst>
        </pc:grpChg>
        <pc:grpChg chg="add mod">
          <ac:chgData name="Andrea Berti" userId="f5c203e5-6cf3-4e78-92b9-74746ae28da7" providerId="ADAL" clId="{424B7CC2-54DA-AE49-99B0-86ECFF0505BB}" dt="2023-11-16T09:31:05.955" v="13287" actId="207"/>
          <ac:grpSpMkLst>
            <pc:docMk/>
            <pc:sldMk cId="1549449593" sldId="497"/>
            <ac:grpSpMk id="21" creationId="{8B01F388-F48F-933C-0317-3AAB6AA87050}"/>
          </ac:grpSpMkLst>
        </pc:grpChg>
        <pc:picChg chg="add mod">
          <ac:chgData name="Andrea Berti" userId="f5c203e5-6cf3-4e78-92b9-74746ae28da7" providerId="ADAL" clId="{424B7CC2-54DA-AE49-99B0-86ECFF0505BB}" dt="2023-11-16T09:29:05.629" v="13270" actId="1076"/>
          <ac:picMkLst>
            <pc:docMk/>
            <pc:sldMk cId="1549449593" sldId="497"/>
            <ac:picMk id="9" creationId="{458291AE-6F20-2721-98C5-711BD6041BE6}"/>
          </ac:picMkLst>
        </pc:picChg>
        <pc:picChg chg="add mod">
          <ac:chgData name="Andrea Berti" userId="f5c203e5-6cf3-4e78-92b9-74746ae28da7" providerId="ADAL" clId="{424B7CC2-54DA-AE49-99B0-86ECFF0505BB}" dt="2023-11-16T09:29:21.018" v="13279" actId="1076"/>
          <ac:picMkLst>
            <pc:docMk/>
            <pc:sldMk cId="1549449593" sldId="497"/>
            <ac:picMk id="23" creationId="{0A1693E1-73F0-A834-DE24-E6191C028DC7}"/>
          </ac:picMkLst>
        </pc:picChg>
      </pc:sldChg>
      <pc:sldChg chg="addSp delSp modSp add mod">
        <pc:chgData name="Andrea Berti" userId="f5c203e5-6cf3-4e78-92b9-74746ae28da7" providerId="ADAL" clId="{424B7CC2-54DA-AE49-99B0-86ECFF0505BB}" dt="2023-11-16T10:26:08.257" v="13434" actId="14100"/>
        <pc:sldMkLst>
          <pc:docMk/>
          <pc:sldMk cId="2245040086" sldId="498"/>
        </pc:sldMkLst>
        <pc:spChg chg="mod">
          <ac:chgData name="Andrea Berti" userId="f5c203e5-6cf3-4e78-92b9-74746ae28da7" providerId="ADAL" clId="{424B7CC2-54DA-AE49-99B0-86ECFF0505BB}" dt="2023-11-16T09:53:30.603" v="13415" actId="20577"/>
          <ac:spMkLst>
            <pc:docMk/>
            <pc:sldMk cId="2245040086" sldId="498"/>
            <ac:spMk id="3" creationId="{1C4F5505-0AF3-C375-4870-03519D75B504}"/>
          </ac:spMkLst>
        </pc:spChg>
        <pc:spChg chg="add mod">
          <ac:chgData name="Andrea Berti" userId="f5c203e5-6cf3-4e78-92b9-74746ae28da7" providerId="ADAL" clId="{424B7CC2-54DA-AE49-99B0-86ECFF0505BB}" dt="2023-11-16T09:49:37.645" v="13388"/>
          <ac:spMkLst>
            <pc:docMk/>
            <pc:sldMk cId="2245040086" sldId="498"/>
            <ac:spMk id="11" creationId="{632B89CE-A7E1-BE9E-E89F-EB068FE62A77}"/>
          </ac:spMkLst>
        </pc:spChg>
        <pc:spChg chg="add del mod">
          <ac:chgData name="Andrea Berti" userId="f5c203e5-6cf3-4e78-92b9-74746ae28da7" providerId="ADAL" clId="{424B7CC2-54DA-AE49-99B0-86ECFF0505BB}" dt="2023-11-16T09:52:28.464" v="13408" actId="478"/>
          <ac:spMkLst>
            <pc:docMk/>
            <pc:sldMk cId="2245040086" sldId="498"/>
            <ac:spMk id="12" creationId="{CF113711-B593-D5FC-15EA-69A7B6552095}"/>
          </ac:spMkLst>
        </pc:spChg>
        <pc:picChg chg="add mod">
          <ac:chgData name="Andrea Berti" userId="f5c203e5-6cf3-4e78-92b9-74746ae28da7" providerId="ADAL" clId="{424B7CC2-54DA-AE49-99B0-86ECFF0505BB}" dt="2023-11-16T09:49:02.128" v="13378"/>
          <ac:picMkLst>
            <pc:docMk/>
            <pc:sldMk cId="2245040086" sldId="498"/>
            <ac:picMk id="4" creationId="{1D74A0E8-0A0E-DD8A-DB3E-6775B331A9EE}"/>
          </ac:picMkLst>
        </pc:picChg>
        <pc:picChg chg="del">
          <ac:chgData name="Andrea Berti" userId="f5c203e5-6cf3-4e78-92b9-74746ae28da7" providerId="ADAL" clId="{424B7CC2-54DA-AE49-99B0-86ECFF0505BB}" dt="2023-11-16T09:49:01.655" v="13377" actId="478"/>
          <ac:picMkLst>
            <pc:docMk/>
            <pc:sldMk cId="2245040086" sldId="498"/>
            <ac:picMk id="5" creationId="{382A331B-B519-04DA-E49F-AE44FF390FBA}"/>
          </ac:picMkLst>
        </pc:picChg>
        <pc:picChg chg="del">
          <ac:chgData name="Andrea Berti" userId="f5c203e5-6cf3-4e78-92b9-74746ae28da7" providerId="ADAL" clId="{424B7CC2-54DA-AE49-99B0-86ECFF0505BB}" dt="2023-11-16T09:49:01.655" v="13377" actId="478"/>
          <ac:picMkLst>
            <pc:docMk/>
            <pc:sldMk cId="2245040086" sldId="498"/>
            <ac:picMk id="6" creationId="{CFC7CB27-47F2-95A6-A3C8-56F503A35997}"/>
          </ac:picMkLst>
        </pc:picChg>
        <pc:picChg chg="del">
          <ac:chgData name="Andrea Berti" userId="f5c203e5-6cf3-4e78-92b9-74746ae28da7" providerId="ADAL" clId="{424B7CC2-54DA-AE49-99B0-86ECFF0505BB}" dt="2023-11-16T09:49:01.655" v="13377" actId="478"/>
          <ac:picMkLst>
            <pc:docMk/>
            <pc:sldMk cId="2245040086" sldId="498"/>
            <ac:picMk id="7" creationId="{9D34C491-B660-CE7D-D422-6EEE138C24E5}"/>
          </ac:picMkLst>
        </pc:picChg>
        <pc:picChg chg="add mod">
          <ac:chgData name="Andrea Berti" userId="f5c203e5-6cf3-4e78-92b9-74746ae28da7" providerId="ADAL" clId="{424B7CC2-54DA-AE49-99B0-86ECFF0505BB}" dt="2023-11-16T09:49:02.128" v="13378"/>
          <ac:picMkLst>
            <pc:docMk/>
            <pc:sldMk cId="2245040086" sldId="498"/>
            <ac:picMk id="8" creationId="{EC7C024A-25B5-B3A5-5BFC-3460A4E43021}"/>
          </ac:picMkLst>
        </pc:picChg>
        <pc:picChg chg="add mod">
          <ac:chgData name="Andrea Berti" userId="f5c203e5-6cf3-4e78-92b9-74746ae28da7" providerId="ADAL" clId="{424B7CC2-54DA-AE49-99B0-86ECFF0505BB}" dt="2023-11-16T09:49:02.128" v="13378"/>
          <ac:picMkLst>
            <pc:docMk/>
            <pc:sldMk cId="2245040086" sldId="498"/>
            <ac:picMk id="9" creationId="{858A99D8-44B4-C697-CE8C-C9559496F4BB}"/>
          </ac:picMkLst>
        </pc:picChg>
        <pc:picChg chg="add mod">
          <ac:chgData name="Andrea Berti" userId="f5c203e5-6cf3-4e78-92b9-74746ae28da7" providerId="ADAL" clId="{424B7CC2-54DA-AE49-99B0-86ECFF0505BB}" dt="2023-11-16T10:26:08.257" v="13434" actId="14100"/>
          <ac:picMkLst>
            <pc:docMk/>
            <pc:sldMk cId="2245040086" sldId="498"/>
            <ac:picMk id="10" creationId="{40BBB77B-22D0-4FA5-5233-35CDB261BCCF}"/>
          </ac:picMkLst>
        </pc:picChg>
      </pc:sldChg>
      <pc:sldChg chg="add del setBg">
        <pc:chgData name="Andrea Berti" userId="f5c203e5-6cf3-4e78-92b9-74746ae28da7" providerId="ADAL" clId="{424B7CC2-54DA-AE49-99B0-86ECFF0505BB}" dt="2023-11-16T09:32:13.751" v="13296"/>
        <pc:sldMkLst>
          <pc:docMk/>
          <pc:sldMk cId="2881601991" sldId="498"/>
        </pc:sldMkLst>
      </pc:sldChg>
      <pc:sldChg chg="new del">
        <pc:chgData name="Andrea Berti" userId="f5c203e5-6cf3-4e78-92b9-74746ae28da7" providerId="ADAL" clId="{424B7CC2-54DA-AE49-99B0-86ECFF0505BB}" dt="2023-11-16T09:31:44.712" v="13292" actId="2696"/>
        <pc:sldMkLst>
          <pc:docMk/>
          <pc:sldMk cId="3726079106" sldId="498"/>
        </pc:sldMkLst>
      </pc:sldChg>
      <pc:sldChg chg="modSp add del mod">
        <pc:chgData name="Andrea Berti" userId="f5c203e5-6cf3-4e78-92b9-74746ae28da7" providerId="ADAL" clId="{424B7CC2-54DA-AE49-99B0-86ECFF0505BB}" dt="2023-11-16T10:09:25" v="13429" actId="2696"/>
        <pc:sldMkLst>
          <pc:docMk/>
          <pc:sldMk cId="87283378" sldId="499"/>
        </pc:sldMkLst>
        <pc:spChg chg="mod">
          <ac:chgData name="Andrea Berti" userId="f5c203e5-6cf3-4e78-92b9-74746ae28da7" providerId="ADAL" clId="{424B7CC2-54DA-AE49-99B0-86ECFF0505BB}" dt="2023-11-16T10:09:18.276" v="13428" actId="20577"/>
          <ac:spMkLst>
            <pc:docMk/>
            <pc:sldMk cId="87283378" sldId="499"/>
            <ac:spMk id="3" creationId="{A0DD4446-6D91-AA4B-AE4B-C3D426EF01C5}"/>
          </ac:spMkLst>
        </pc:spChg>
      </pc:sldChg>
      <pc:sldChg chg="modSp add mod">
        <pc:chgData name="Andrea Berti" userId="f5c203e5-6cf3-4e78-92b9-74746ae28da7" providerId="ADAL" clId="{424B7CC2-54DA-AE49-99B0-86ECFF0505BB}" dt="2023-11-16T10:32:36.746" v="13454" actId="20577"/>
        <pc:sldMkLst>
          <pc:docMk/>
          <pc:sldMk cId="2129958836" sldId="499"/>
        </pc:sldMkLst>
        <pc:spChg chg="mod">
          <ac:chgData name="Andrea Berti" userId="f5c203e5-6cf3-4e78-92b9-74746ae28da7" providerId="ADAL" clId="{424B7CC2-54DA-AE49-99B0-86ECFF0505BB}" dt="2023-11-16T10:32:34.232" v="13453" actId="20577"/>
          <ac:spMkLst>
            <pc:docMk/>
            <pc:sldMk cId="2129958836" sldId="499"/>
            <ac:spMk id="2" creationId="{9DE13482-F394-80A7-6E3F-7024AE01A091}"/>
          </ac:spMkLst>
        </pc:spChg>
        <pc:spChg chg="mod">
          <ac:chgData name="Andrea Berti" userId="f5c203e5-6cf3-4e78-92b9-74746ae28da7" providerId="ADAL" clId="{424B7CC2-54DA-AE49-99B0-86ECFF0505BB}" dt="2023-11-16T10:32:36.746" v="13454" actId="20577"/>
          <ac:spMkLst>
            <pc:docMk/>
            <pc:sldMk cId="2129958836" sldId="499"/>
            <ac:spMk id="3" creationId="{1C4F5505-0AF3-C375-4870-03519D75B504}"/>
          </ac:spMkLst>
        </pc:spChg>
      </pc:sldChg>
      <pc:sldChg chg="add del">
        <pc:chgData name="Andrea Berti" userId="f5c203e5-6cf3-4e78-92b9-74746ae28da7" providerId="ADAL" clId="{424B7CC2-54DA-AE49-99B0-86ECFF0505BB}" dt="2023-11-16T14:36:15.800" v="14259"/>
        <pc:sldMkLst>
          <pc:docMk/>
          <pc:sldMk cId="115283087" sldId="500"/>
        </pc:sldMkLst>
      </pc:sldChg>
      <pc:sldChg chg="add del">
        <pc:chgData name="Andrea Berti" userId="f5c203e5-6cf3-4e78-92b9-74746ae28da7" providerId="ADAL" clId="{424B7CC2-54DA-AE49-99B0-86ECFF0505BB}" dt="2023-11-16T10:32:41.915" v="13456"/>
        <pc:sldMkLst>
          <pc:docMk/>
          <pc:sldMk cId="3056886059" sldId="500"/>
        </pc:sldMkLst>
      </pc:sldChg>
      <pc:sldMasterChg chg="modSp modSldLayout">
        <pc:chgData name="Andrea Berti" userId="f5c203e5-6cf3-4e78-92b9-74746ae28da7" providerId="ADAL" clId="{424B7CC2-54DA-AE49-99B0-86ECFF0505BB}" dt="2023-11-16T14:37:05.806" v="14263" actId="478"/>
        <pc:sldMasterMkLst>
          <pc:docMk/>
          <pc:sldMasterMk cId="1663174877" sldId="2147483648"/>
        </pc:sldMasterMkLst>
        <pc:spChg chg="mod">
          <ac:chgData name="Andrea Berti" userId="f5c203e5-6cf3-4e78-92b9-74746ae28da7" providerId="ADAL" clId="{424B7CC2-54DA-AE49-99B0-86ECFF0505BB}" dt="2023-11-06T13:46:26.367" v="1514" actId="2711"/>
          <ac:spMkLst>
            <pc:docMk/>
            <pc:sldMasterMk cId="1663174877" sldId="2147483648"/>
            <ac:spMk id="3" creationId="{5D648D7D-1DE6-254B-B833-0152D51F3A41}"/>
          </ac:spMkLst>
        </pc:spChg>
        <pc:sldLayoutChg chg="modSp mod">
          <pc:chgData name="Andrea Berti" userId="f5c203e5-6cf3-4e78-92b9-74746ae28da7" providerId="ADAL" clId="{424B7CC2-54DA-AE49-99B0-86ECFF0505BB}" dt="2023-11-06T15:58:14.322" v="1562" actId="2711"/>
          <pc:sldLayoutMkLst>
            <pc:docMk/>
            <pc:sldMasterMk cId="1663174877" sldId="2147483648"/>
            <pc:sldLayoutMk cId="802625312" sldId="2147483649"/>
          </pc:sldLayoutMkLst>
          <pc:spChg chg="mod">
            <ac:chgData name="Andrea Berti" userId="f5c203e5-6cf3-4e78-92b9-74746ae28da7" providerId="ADAL" clId="{424B7CC2-54DA-AE49-99B0-86ECFF0505BB}" dt="2023-11-06T15:58:14.322" v="1562" actId="2711"/>
            <ac:spMkLst>
              <pc:docMk/>
              <pc:sldMasterMk cId="1663174877" sldId="2147483648"/>
              <pc:sldLayoutMk cId="802625312" sldId="2147483649"/>
              <ac:spMk id="2" creationId="{A151ECC3-22FA-1240-8783-ADCE4088DF9F}"/>
            </ac:spMkLst>
          </pc:spChg>
          <pc:spChg chg="mod">
            <ac:chgData name="Andrea Berti" userId="f5c203e5-6cf3-4e78-92b9-74746ae28da7" providerId="ADAL" clId="{424B7CC2-54DA-AE49-99B0-86ECFF0505BB}" dt="2023-11-06T13:46:35.311" v="1515" actId="2711"/>
            <ac:spMkLst>
              <pc:docMk/>
              <pc:sldMasterMk cId="1663174877" sldId="2147483648"/>
              <pc:sldLayoutMk cId="802625312" sldId="2147483649"/>
              <ac:spMk id="3" creationId="{C1124D7A-C1ED-3543-9BA9-B1656A8A38AF}"/>
            </ac:spMkLst>
          </pc:spChg>
          <pc:spChg chg="mod">
            <ac:chgData name="Andrea Berti" userId="f5c203e5-6cf3-4e78-92b9-74746ae28da7" providerId="ADAL" clId="{424B7CC2-54DA-AE49-99B0-86ECFF0505BB}" dt="2023-11-02T15:23:57.602" v="82" actId="2711"/>
            <ac:spMkLst>
              <pc:docMk/>
              <pc:sldMasterMk cId="1663174877" sldId="2147483648"/>
              <pc:sldLayoutMk cId="802625312" sldId="2147483649"/>
              <ac:spMk id="4" creationId="{42577B95-E512-B943-BD49-62C19529C54D}"/>
            </ac:spMkLst>
          </pc:spChg>
          <pc:spChg chg="mod">
            <ac:chgData name="Andrea Berti" userId="f5c203e5-6cf3-4e78-92b9-74746ae28da7" providerId="ADAL" clId="{424B7CC2-54DA-AE49-99B0-86ECFF0505BB}" dt="2023-11-02T15:23:57.602" v="82" actId="2711"/>
            <ac:spMkLst>
              <pc:docMk/>
              <pc:sldMasterMk cId="1663174877" sldId="2147483648"/>
              <pc:sldLayoutMk cId="802625312" sldId="2147483649"/>
              <ac:spMk id="5" creationId="{1842D180-C6B5-0642-B960-C2AC6C4A527D}"/>
            </ac:spMkLst>
          </pc:spChg>
          <pc:spChg chg="mod">
            <ac:chgData name="Andrea Berti" userId="f5c203e5-6cf3-4e78-92b9-74746ae28da7" providerId="ADAL" clId="{424B7CC2-54DA-AE49-99B0-86ECFF0505BB}" dt="2023-11-02T15:23:57.602" v="82" actId="2711"/>
            <ac:spMkLst>
              <pc:docMk/>
              <pc:sldMasterMk cId="1663174877" sldId="2147483648"/>
              <pc:sldLayoutMk cId="802625312" sldId="2147483649"/>
              <ac:spMk id="6" creationId="{0E240A38-3317-5141-8DF4-88D92691EE7A}"/>
            </ac:spMkLst>
          </pc:spChg>
          <pc:spChg chg="mod">
            <ac:chgData name="Andrea Berti" userId="f5c203e5-6cf3-4e78-92b9-74746ae28da7" providerId="ADAL" clId="{424B7CC2-54DA-AE49-99B0-86ECFF0505BB}" dt="2023-11-02T15:19:36.314" v="2" actId="1036"/>
            <ac:spMkLst>
              <pc:docMk/>
              <pc:sldMasterMk cId="1663174877" sldId="2147483648"/>
              <pc:sldLayoutMk cId="802625312" sldId="2147483649"/>
              <ac:spMk id="7" creationId="{B97A2D45-F63F-4A43-873E-93F8EB173A5F}"/>
            </ac:spMkLst>
          </pc:spChg>
        </pc:sldLayoutChg>
        <pc:sldLayoutChg chg="modSp mod">
          <pc:chgData name="Andrea Berti" userId="f5c203e5-6cf3-4e78-92b9-74746ae28da7" providerId="ADAL" clId="{424B7CC2-54DA-AE49-99B0-86ECFF0505BB}" dt="2023-11-16T10:22:55.301" v="13431" actId="255"/>
          <pc:sldLayoutMkLst>
            <pc:docMk/>
            <pc:sldMasterMk cId="1663174877" sldId="2147483648"/>
            <pc:sldLayoutMk cId="3505973613" sldId="2147483650"/>
          </pc:sldLayoutMkLst>
          <pc:spChg chg="mod">
            <ac:chgData name="Andrea Berti" userId="f5c203e5-6cf3-4e78-92b9-74746ae28da7" providerId="ADAL" clId="{424B7CC2-54DA-AE49-99B0-86ECFF0505BB}" dt="2023-11-13T15:19:48.183" v="4621" actId="1037"/>
            <ac:spMkLst>
              <pc:docMk/>
              <pc:sldMasterMk cId="1663174877" sldId="2147483648"/>
              <pc:sldLayoutMk cId="3505973613" sldId="2147483650"/>
              <ac:spMk id="2" creationId="{A009E166-585C-5746-8CE4-8AFEFBB0D846}"/>
            </ac:spMkLst>
          </pc:spChg>
          <pc:spChg chg="mod">
            <ac:chgData name="Andrea Berti" userId="f5c203e5-6cf3-4e78-92b9-74746ae28da7" providerId="ADAL" clId="{424B7CC2-54DA-AE49-99B0-86ECFF0505BB}" dt="2023-11-06T13:46:43.177" v="1516" actId="2711"/>
            <ac:spMkLst>
              <pc:docMk/>
              <pc:sldMasterMk cId="1663174877" sldId="2147483648"/>
              <pc:sldLayoutMk cId="3505973613" sldId="2147483650"/>
              <ac:spMk id="3" creationId="{94C34E09-0696-3146-9E66-174826B4BD3B}"/>
            </ac:spMkLst>
          </pc:spChg>
          <pc:spChg chg="mod">
            <ac:chgData name="Andrea Berti" userId="f5c203e5-6cf3-4e78-92b9-74746ae28da7" providerId="ADAL" clId="{424B7CC2-54DA-AE49-99B0-86ECFF0505BB}" dt="2023-11-13T15:16:54.841" v="4603" actId="2711"/>
            <ac:spMkLst>
              <pc:docMk/>
              <pc:sldMasterMk cId="1663174877" sldId="2147483648"/>
              <pc:sldLayoutMk cId="3505973613" sldId="2147483650"/>
              <ac:spMk id="4" creationId="{746EE4ED-EF68-8B47-9F11-87DD03137712}"/>
            </ac:spMkLst>
          </pc:spChg>
          <pc:spChg chg="mod">
            <ac:chgData name="Andrea Berti" userId="f5c203e5-6cf3-4e78-92b9-74746ae28da7" providerId="ADAL" clId="{424B7CC2-54DA-AE49-99B0-86ECFF0505BB}" dt="2023-11-13T15:16:54.841" v="4603" actId="2711"/>
            <ac:spMkLst>
              <pc:docMk/>
              <pc:sldMasterMk cId="1663174877" sldId="2147483648"/>
              <pc:sldLayoutMk cId="3505973613" sldId="2147483650"/>
              <ac:spMk id="5" creationId="{DF886BAB-763E-8746-9376-85BB4D3716B6}"/>
            </ac:spMkLst>
          </pc:spChg>
          <pc:spChg chg="mod">
            <ac:chgData name="Andrea Berti" userId="f5c203e5-6cf3-4e78-92b9-74746ae28da7" providerId="ADAL" clId="{424B7CC2-54DA-AE49-99B0-86ECFF0505BB}" dt="2023-11-13T15:19:48.183" v="4621" actId="1037"/>
            <ac:spMkLst>
              <pc:docMk/>
              <pc:sldMasterMk cId="1663174877" sldId="2147483648"/>
              <pc:sldLayoutMk cId="3505973613" sldId="2147483650"/>
              <ac:spMk id="6" creationId="{CB58710F-F86A-934B-9134-9A9C75605FA4}"/>
            </ac:spMkLst>
          </pc:spChg>
          <pc:spChg chg="mod">
            <ac:chgData name="Andrea Berti" userId="f5c203e5-6cf3-4e78-92b9-74746ae28da7" providerId="ADAL" clId="{424B7CC2-54DA-AE49-99B0-86ECFF0505BB}" dt="2023-11-02T16:06:08.949" v="222" actId="1036"/>
            <ac:spMkLst>
              <pc:docMk/>
              <pc:sldMasterMk cId="1663174877" sldId="2147483648"/>
              <pc:sldLayoutMk cId="3505973613" sldId="2147483650"/>
              <ac:spMk id="7" creationId="{E6A1C271-9AF8-944F-AC49-56061878C465}"/>
            </ac:spMkLst>
          </pc:spChg>
          <pc:spChg chg="mod">
            <ac:chgData name="Andrea Berti" userId="f5c203e5-6cf3-4e78-92b9-74746ae28da7" providerId="ADAL" clId="{424B7CC2-54DA-AE49-99B0-86ECFF0505BB}" dt="2023-11-16T10:22:55.301" v="13431" actId="255"/>
            <ac:spMkLst>
              <pc:docMk/>
              <pc:sldMasterMk cId="1663174877" sldId="2147483648"/>
              <pc:sldLayoutMk cId="3505973613" sldId="2147483650"/>
              <ac:spMk id="9" creationId="{7C1B7CDF-D939-2F4B-B4ED-2DAC3715FF72}"/>
            </ac:spMkLst>
          </pc:spChg>
        </pc:sldLayoutChg>
        <pc:sldLayoutChg chg="modSp">
          <pc:chgData name="Andrea Berti" userId="f5c203e5-6cf3-4e78-92b9-74746ae28da7" providerId="ADAL" clId="{424B7CC2-54DA-AE49-99B0-86ECFF0505BB}" dt="2023-11-13T14:34:49.284" v="4125" actId="207"/>
          <pc:sldLayoutMkLst>
            <pc:docMk/>
            <pc:sldMasterMk cId="1663174877" sldId="2147483648"/>
            <pc:sldLayoutMk cId="1980315438" sldId="2147483651"/>
          </pc:sldLayoutMkLst>
          <pc:spChg chg="mod">
            <ac:chgData name="Andrea Berti" userId="f5c203e5-6cf3-4e78-92b9-74746ae28da7" providerId="ADAL" clId="{424B7CC2-54DA-AE49-99B0-86ECFF0505BB}" dt="2023-11-06T15:59:17.898" v="1569" actId="2711"/>
            <ac:spMkLst>
              <pc:docMk/>
              <pc:sldMasterMk cId="1663174877" sldId="2147483648"/>
              <pc:sldLayoutMk cId="1980315438" sldId="2147483651"/>
              <ac:spMk id="2" creationId="{22EC5603-AEDE-0647-BF03-0EABF69615FF}"/>
            </ac:spMkLst>
          </pc:spChg>
          <pc:spChg chg="mod">
            <ac:chgData name="Andrea Berti" userId="f5c203e5-6cf3-4e78-92b9-74746ae28da7" providerId="ADAL" clId="{424B7CC2-54DA-AE49-99B0-86ECFF0505BB}" dt="2023-11-13T14:34:49.284" v="4125" actId="207"/>
            <ac:spMkLst>
              <pc:docMk/>
              <pc:sldMasterMk cId="1663174877" sldId="2147483648"/>
              <pc:sldLayoutMk cId="1980315438" sldId="2147483651"/>
              <ac:spMk id="3" creationId="{C619DD96-6D0F-164A-96E8-C1D1E184F77A}"/>
            </ac:spMkLst>
          </pc:spChg>
        </pc:sldLayoutChg>
        <pc:sldLayoutChg chg="addSp delSp modSp mod">
          <pc:chgData name="Andrea Berti" userId="f5c203e5-6cf3-4e78-92b9-74746ae28da7" providerId="ADAL" clId="{424B7CC2-54DA-AE49-99B0-86ECFF0505BB}" dt="2023-11-06T16:00:24.817" v="1576" actId="478"/>
          <pc:sldLayoutMkLst>
            <pc:docMk/>
            <pc:sldMasterMk cId="1663174877" sldId="2147483648"/>
            <pc:sldLayoutMk cId="604047590" sldId="2147483652"/>
          </pc:sldLayoutMkLst>
          <pc:spChg chg="add mod">
            <ac:chgData name="Andrea Berti" userId="f5c203e5-6cf3-4e78-92b9-74746ae28da7" providerId="ADAL" clId="{424B7CC2-54DA-AE49-99B0-86ECFF0505BB}" dt="2023-11-06T16:00:08.488" v="1574"/>
            <ac:spMkLst>
              <pc:docMk/>
              <pc:sldMasterMk cId="1663174877" sldId="2147483648"/>
              <pc:sldLayoutMk cId="604047590" sldId="2147483652"/>
              <ac:spMk id="2" creationId="{C4564382-7C50-0CBE-99E9-142F75B819D3}"/>
            </ac:spMkLst>
          </pc:spChg>
          <pc:spChg chg="del">
            <ac:chgData name="Andrea Berti" userId="f5c203e5-6cf3-4e78-92b9-74746ae28da7" providerId="ADAL" clId="{424B7CC2-54DA-AE49-99B0-86ECFF0505BB}" dt="2023-11-06T16:00:24.817" v="1576" actId="478"/>
            <ac:spMkLst>
              <pc:docMk/>
              <pc:sldMasterMk cId="1663174877" sldId="2147483648"/>
              <pc:sldLayoutMk cId="604047590" sldId="2147483652"/>
              <ac:spMk id="8" creationId="{03C649E0-8F70-5A4B-A016-765F527DF710}"/>
            </ac:spMkLst>
          </pc:spChg>
          <pc:spChg chg="del mod">
            <ac:chgData name="Andrea Berti" userId="f5c203e5-6cf3-4e78-92b9-74746ae28da7" providerId="ADAL" clId="{424B7CC2-54DA-AE49-99B0-86ECFF0505BB}" dt="2023-11-06T16:00:07.729" v="1573" actId="478"/>
            <ac:spMkLst>
              <pc:docMk/>
              <pc:sldMasterMk cId="1663174877" sldId="2147483648"/>
              <pc:sldLayoutMk cId="604047590" sldId="2147483652"/>
              <ac:spMk id="9" creationId="{755B7875-CDFE-B947-A783-C072FDEDA580}"/>
            </ac:spMkLst>
          </pc:spChg>
          <pc:spChg chg="add mod">
            <ac:chgData name="Andrea Berti" userId="f5c203e5-6cf3-4e78-92b9-74746ae28da7" providerId="ADAL" clId="{424B7CC2-54DA-AE49-99B0-86ECFF0505BB}" dt="2023-11-06T16:00:21.787" v="1575"/>
            <ac:spMkLst>
              <pc:docMk/>
              <pc:sldMasterMk cId="1663174877" sldId="2147483648"/>
              <pc:sldLayoutMk cId="604047590" sldId="2147483652"/>
              <ac:spMk id="10" creationId="{2B59CD0C-7D8A-32BA-EA8F-E49431231A51}"/>
            </ac:spMkLst>
          </pc:spChg>
        </pc:sldLayoutChg>
        <pc:sldLayoutChg chg="addSp delSp modSp mod">
          <pc:chgData name="Andrea Berti" userId="f5c203e5-6cf3-4e78-92b9-74746ae28da7" providerId="ADAL" clId="{424B7CC2-54DA-AE49-99B0-86ECFF0505BB}" dt="2023-11-06T16:00:39.088" v="1580"/>
          <pc:sldLayoutMkLst>
            <pc:docMk/>
            <pc:sldMasterMk cId="1663174877" sldId="2147483648"/>
            <pc:sldLayoutMk cId="4117886743" sldId="2147483653"/>
          </pc:sldLayoutMkLst>
          <pc:spChg chg="add mod">
            <ac:chgData name="Andrea Berti" userId="f5c203e5-6cf3-4e78-92b9-74746ae28da7" providerId="ADAL" clId="{424B7CC2-54DA-AE49-99B0-86ECFF0505BB}" dt="2023-11-06T16:00:29.030" v="1577"/>
            <ac:spMkLst>
              <pc:docMk/>
              <pc:sldMasterMk cId="1663174877" sldId="2147483648"/>
              <pc:sldLayoutMk cId="4117886743" sldId="2147483653"/>
              <ac:spMk id="2" creationId="{F8EA4E5B-5EC2-6407-6730-51F83B90168A}"/>
            </ac:spMkLst>
          </pc:spChg>
          <pc:spChg chg="del">
            <ac:chgData name="Andrea Berti" userId="f5c203e5-6cf3-4e78-92b9-74746ae28da7" providerId="ADAL" clId="{424B7CC2-54DA-AE49-99B0-86ECFF0505BB}" dt="2023-11-06T16:00:30.994" v="1578" actId="478"/>
            <ac:spMkLst>
              <pc:docMk/>
              <pc:sldMasterMk cId="1663174877" sldId="2147483648"/>
              <pc:sldLayoutMk cId="4117886743" sldId="2147483653"/>
              <ac:spMk id="10" creationId="{06D088A5-6743-664A-AA0D-63B8BC3145C9}"/>
            </ac:spMkLst>
          </pc:spChg>
          <pc:spChg chg="del mod">
            <ac:chgData name="Andrea Berti" userId="f5c203e5-6cf3-4e78-92b9-74746ae28da7" providerId="ADAL" clId="{424B7CC2-54DA-AE49-99B0-86ECFF0505BB}" dt="2023-11-06T16:00:38.380" v="1579" actId="478"/>
            <ac:spMkLst>
              <pc:docMk/>
              <pc:sldMasterMk cId="1663174877" sldId="2147483648"/>
              <pc:sldLayoutMk cId="4117886743" sldId="2147483653"/>
              <ac:spMk id="11" creationId="{3A8A8905-C965-184B-A5A5-70C276E3CD32}"/>
            </ac:spMkLst>
          </pc:spChg>
          <pc:spChg chg="add mod">
            <ac:chgData name="Andrea Berti" userId="f5c203e5-6cf3-4e78-92b9-74746ae28da7" providerId="ADAL" clId="{424B7CC2-54DA-AE49-99B0-86ECFF0505BB}" dt="2023-11-06T16:00:39.088" v="1580"/>
            <ac:spMkLst>
              <pc:docMk/>
              <pc:sldMasterMk cId="1663174877" sldId="2147483648"/>
              <pc:sldLayoutMk cId="4117886743" sldId="2147483653"/>
              <ac:spMk id="12" creationId="{BAB5A9DF-560E-5A37-D0DB-6E3A274559FF}"/>
            </ac:spMkLst>
          </pc:spChg>
        </pc:sldLayoutChg>
        <pc:sldLayoutChg chg="modSp">
          <pc:chgData name="Andrea Berti" userId="f5c203e5-6cf3-4e78-92b9-74746ae28da7" providerId="ADAL" clId="{424B7CC2-54DA-AE49-99B0-86ECFF0505BB}" dt="2023-11-06T15:59:52.969" v="1572" actId="2711"/>
          <pc:sldLayoutMkLst>
            <pc:docMk/>
            <pc:sldMasterMk cId="1663174877" sldId="2147483648"/>
            <pc:sldLayoutMk cId="1044347167" sldId="2147483654"/>
          </pc:sldLayoutMkLst>
          <pc:spChg chg="mod">
            <ac:chgData name="Andrea Berti" userId="f5c203e5-6cf3-4e78-92b9-74746ae28da7" providerId="ADAL" clId="{424B7CC2-54DA-AE49-99B0-86ECFF0505BB}" dt="2023-11-06T15:59:52.969" v="1572" actId="2711"/>
            <ac:spMkLst>
              <pc:docMk/>
              <pc:sldMasterMk cId="1663174877" sldId="2147483648"/>
              <pc:sldLayoutMk cId="1044347167" sldId="2147483654"/>
              <ac:spMk id="7" creationId="{08D5458D-4146-B246-BB92-A04930A46FB1}"/>
            </ac:spMkLst>
          </pc:spChg>
        </pc:sldLayoutChg>
        <pc:sldLayoutChg chg="addSp delSp">
          <pc:chgData name="Andrea Berti" userId="f5c203e5-6cf3-4e78-92b9-74746ae28da7" providerId="ADAL" clId="{424B7CC2-54DA-AE49-99B0-86ECFF0505BB}" dt="2023-11-16T14:37:05.806" v="14263" actId="478"/>
          <pc:sldLayoutMkLst>
            <pc:docMk/>
            <pc:sldMasterMk cId="1663174877" sldId="2147483648"/>
            <pc:sldLayoutMk cId="2886288763" sldId="2147483660"/>
          </pc:sldLayoutMkLst>
          <pc:spChg chg="add del">
            <ac:chgData name="Andrea Berti" userId="f5c203e5-6cf3-4e78-92b9-74746ae28da7" providerId="ADAL" clId="{424B7CC2-54DA-AE49-99B0-86ECFF0505BB}" dt="2023-11-16T14:37:05.806" v="14263" actId="478"/>
            <ac:spMkLst>
              <pc:docMk/>
              <pc:sldMasterMk cId="1663174877" sldId="2147483648"/>
              <pc:sldLayoutMk cId="2886288763" sldId="2147483660"/>
              <ac:spMk id="19" creationId="{F8EAF744-FCAD-4762-A81A-D55D173BF923}"/>
            </ac:spMkLst>
          </pc:spChg>
          <pc:picChg chg="add del">
            <ac:chgData name="Andrea Berti" userId="f5c203e5-6cf3-4e78-92b9-74746ae28da7" providerId="ADAL" clId="{424B7CC2-54DA-AE49-99B0-86ECFF0505BB}" dt="2023-11-16T14:37:05.806" v="14263" actId="478"/>
            <ac:picMkLst>
              <pc:docMk/>
              <pc:sldMasterMk cId="1663174877" sldId="2147483648"/>
              <pc:sldLayoutMk cId="2886288763" sldId="2147483660"/>
              <ac:picMk id="15" creationId="{85385145-93A3-4E6C-BBC9-E5A5EED92C16}"/>
            </ac:picMkLst>
          </pc:picChg>
          <pc:picChg chg="add del">
            <ac:chgData name="Andrea Berti" userId="f5c203e5-6cf3-4e78-92b9-74746ae28da7" providerId="ADAL" clId="{424B7CC2-54DA-AE49-99B0-86ECFF0505BB}" dt="2023-11-16T14:37:05.806" v="14263" actId="478"/>
            <ac:picMkLst>
              <pc:docMk/>
              <pc:sldMasterMk cId="1663174877" sldId="2147483648"/>
              <pc:sldLayoutMk cId="2886288763" sldId="2147483660"/>
              <ac:picMk id="21" creationId="{471917E3-BF19-4D0A-BE47-E3C332E52AC5}"/>
            </ac:picMkLst>
          </pc:picChg>
        </pc:sldLayoutChg>
      </pc:sldMasterChg>
    </pc:docChg>
  </pc:docChgLst>
  <pc:docChgLst>
    <pc:chgData name="Andrea Berti" userId="f5c203e5-6cf3-4e78-92b9-74746ae28da7" providerId="ADAL" clId="{C35AC9EC-07A9-0845-B1CF-58FD2A5DC472}"/>
    <pc:docChg chg="undo custSel addSld delSld modSld sldOrd">
      <pc:chgData name="Andrea Berti" userId="f5c203e5-6cf3-4e78-92b9-74746ae28da7" providerId="ADAL" clId="{C35AC9EC-07A9-0845-B1CF-58FD2A5DC472}" dt="2024-10-14T06:51:53.556" v="149" actId="2696"/>
      <pc:docMkLst>
        <pc:docMk/>
      </pc:docMkLst>
      <pc:sldChg chg="add ord">
        <pc:chgData name="Andrea Berti" userId="f5c203e5-6cf3-4e78-92b9-74746ae28da7" providerId="ADAL" clId="{C35AC9EC-07A9-0845-B1CF-58FD2A5DC472}" dt="2024-10-14T06:35:24.528" v="110" actId="20578"/>
        <pc:sldMkLst>
          <pc:docMk/>
          <pc:sldMk cId="2171472940" sldId="462"/>
        </pc:sldMkLst>
      </pc:sldChg>
      <pc:sldChg chg="add del">
        <pc:chgData name="Andrea Berti" userId="f5c203e5-6cf3-4e78-92b9-74746ae28da7" providerId="ADAL" clId="{C35AC9EC-07A9-0845-B1CF-58FD2A5DC472}" dt="2024-10-14T06:35:05.082" v="108" actId="2696"/>
        <pc:sldMkLst>
          <pc:docMk/>
          <pc:sldMk cId="2437113595" sldId="462"/>
        </pc:sldMkLst>
      </pc:sldChg>
      <pc:sldChg chg="del">
        <pc:chgData name="Andrea Berti" userId="f5c203e5-6cf3-4e78-92b9-74746ae28da7" providerId="ADAL" clId="{C35AC9EC-07A9-0845-B1CF-58FD2A5DC472}" dt="2024-10-14T06:34:01.631" v="104" actId="2696"/>
        <pc:sldMkLst>
          <pc:docMk/>
          <pc:sldMk cId="2610006612" sldId="474"/>
        </pc:sldMkLst>
      </pc:sldChg>
      <pc:sldChg chg="addSp delSp modSp del mod">
        <pc:chgData name="Andrea Berti" userId="f5c203e5-6cf3-4e78-92b9-74746ae28da7" providerId="ADAL" clId="{C35AC9EC-07A9-0845-B1CF-58FD2A5DC472}" dt="2024-10-14T06:31:46.407" v="102" actId="2696"/>
        <pc:sldMkLst>
          <pc:docMk/>
          <pc:sldMk cId="1735050518" sldId="476"/>
        </pc:sldMkLst>
        <pc:spChg chg="add mod">
          <ac:chgData name="Andrea Berti" userId="f5c203e5-6cf3-4e78-92b9-74746ae28da7" providerId="ADAL" clId="{C35AC9EC-07A9-0845-B1CF-58FD2A5DC472}" dt="2024-10-14T06:31:30.971" v="101"/>
          <ac:spMkLst>
            <pc:docMk/>
            <pc:sldMk cId="1735050518" sldId="476"/>
            <ac:spMk id="4" creationId="{8B83D8E2-842F-DFEC-75B6-3E2E5946B70E}"/>
          </ac:spMkLst>
        </pc:spChg>
        <pc:spChg chg="del">
          <ac:chgData name="Andrea Berti" userId="f5c203e5-6cf3-4e78-92b9-74746ae28da7" providerId="ADAL" clId="{C35AC9EC-07A9-0845-B1CF-58FD2A5DC472}" dt="2024-10-14T06:31:30.457" v="100" actId="478"/>
          <ac:spMkLst>
            <pc:docMk/>
            <pc:sldMk cId="1735050518" sldId="476"/>
            <ac:spMk id="7" creationId="{1CE658E4-82B2-5AE8-6B37-A2C32C3C818E}"/>
          </ac:spMkLst>
        </pc:spChg>
      </pc:sldChg>
      <pc:sldChg chg="addSp modSp mod">
        <pc:chgData name="Andrea Berti" userId="f5c203e5-6cf3-4e78-92b9-74746ae28da7" providerId="ADAL" clId="{C35AC9EC-07A9-0845-B1CF-58FD2A5DC472}" dt="2024-10-14T06:30:48.096" v="98" actId="1076"/>
        <pc:sldMkLst>
          <pc:docMk/>
          <pc:sldMk cId="1894676127" sldId="481"/>
        </pc:sldMkLst>
        <pc:spChg chg="mod">
          <ac:chgData name="Andrea Berti" userId="f5c203e5-6cf3-4e78-92b9-74746ae28da7" providerId="ADAL" clId="{C35AC9EC-07A9-0845-B1CF-58FD2A5DC472}" dt="2024-10-14T06:26:56.587" v="55" actId="20577"/>
          <ac:spMkLst>
            <pc:docMk/>
            <pc:sldMk cId="1894676127" sldId="481"/>
            <ac:spMk id="2" creationId="{5BD426AF-907B-024A-AE3B-8D996330F322}"/>
          </ac:spMkLst>
        </pc:spChg>
        <pc:spChg chg="mod">
          <ac:chgData name="Andrea Berti" userId="f5c203e5-6cf3-4e78-92b9-74746ae28da7" providerId="ADAL" clId="{C35AC9EC-07A9-0845-B1CF-58FD2A5DC472}" dt="2024-10-14T06:27:52.360" v="90" actId="20577"/>
          <ac:spMkLst>
            <pc:docMk/>
            <pc:sldMk cId="1894676127" sldId="481"/>
            <ac:spMk id="3" creationId="{A0DD4446-6D91-AA4B-AE4B-C3D426EF01C5}"/>
          </ac:spMkLst>
        </pc:spChg>
        <pc:picChg chg="add mod">
          <ac:chgData name="Andrea Berti" userId="f5c203e5-6cf3-4e78-92b9-74746ae28da7" providerId="ADAL" clId="{C35AC9EC-07A9-0845-B1CF-58FD2A5DC472}" dt="2024-10-14T06:30:48.096" v="98" actId="1076"/>
          <ac:picMkLst>
            <pc:docMk/>
            <pc:sldMk cId="1894676127" sldId="481"/>
            <ac:picMk id="8" creationId="{FBE12C55-8F0A-A74E-A248-109C8D2F2A44}"/>
          </ac:picMkLst>
        </pc:picChg>
      </pc:sldChg>
      <pc:sldChg chg="del">
        <pc:chgData name="Andrea Berti" userId="f5c203e5-6cf3-4e78-92b9-74746ae28da7" providerId="ADAL" clId="{C35AC9EC-07A9-0845-B1CF-58FD2A5DC472}" dt="2024-10-14T06:34:01.634" v="105" actId="2696"/>
        <pc:sldMkLst>
          <pc:docMk/>
          <pc:sldMk cId="22295450" sldId="483"/>
        </pc:sldMkLst>
      </pc:sldChg>
      <pc:sldChg chg="del">
        <pc:chgData name="Andrea Berti" userId="f5c203e5-6cf3-4e78-92b9-74746ae28da7" providerId="ADAL" clId="{C35AC9EC-07A9-0845-B1CF-58FD2A5DC472}" dt="2024-10-14T06:35:46.033" v="111" actId="2696"/>
        <pc:sldMkLst>
          <pc:docMk/>
          <pc:sldMk cId="3362669883" sldId="484"/>
        </pc:sldMkLst>
      </pc:sldChg>
      <pc:sldChg chg="del">
        <pc:chgData name="Andrea Berti" userId="f5c203e5-6cf3-4e78-92b9-74746ae28da7" providerId="ADAL" clId="{C35AC9EC-07A9-0845-B1CF-58FD2A5DC472}" dt="2024-10-14T06:35:05.082" v="108" actId="2696"/>
        <pc:sldMkLst>
          <pc:docMk/>
          <pc:sldMk cId="438058620" sldId="485"/>
        </pc:sldMkLst>
      </pc:sldChg>
      <pc:sldChg chg="add">
        <pc:chgData name="Andrea Berti" userId="f5c203e5-6cf3-4e78-92b9-74746ae28da7" providerId="ADAL" clId="{C35AC9EC-07A9-0845-B1CF-58FD2A5DC472}" dt="2024-10-14T06:35:15.296" v="109"/>
        <pc:sldMkLst>
          <pc:docMk/>
          <pc:sldMk cId="3927836148" sldId="485"/>
        </pc:sldMkLst>
      </pc:sldChg>
      <pc:sldChg chg="del">
        <pc:chgData name="Andrea Berti" userId="f5c203e5-6cf3-4e78-92b9-74746ae28da7" providerId="ADAL" clId="{C35AC9EC-07A9-0845-B1CF-58FD2A5DC472}" dt="2024-10-14T06:35:46.036" v="112" actId="2696"/>
        <pc:sldMkLst>
          <pc:docMk/>
          <pc:sldMk cId="4148647150" sldId="489"/>
        </pc:sldMkLst>
      </pc:sldChg>
      <pc:sldChg chg="del">
        <pc:chgData name="Andrea Berti" userId="f5c203e5-6cf3-4e78-92b9-74746ae28da7" providerId="ADAL" clId="{C35AC9EC-07A9-0845-B1CF-58FD2A5DC472}" dt="2024-10-14T06:35:46.040" v="114" actId="2696"/>
        <pc:sldMkLst>
          <pc:docMk/>
          <pc:sldMk cId="146912880" sldId="492"/>
        </pc:sldMkLst>
      </pc:sldChg>
      <pc:sldChg chg="del">
        <pc:chgData name="Andrea Berti" userId="f5c203e5-6cf3-4e78-92b9-74746ae28da7" providerId="ADAL" clId="{C35AC9EC-07A9-0845-B1CF-58FD2A5DC472}" dt="2024-10-14T06:35:46.059" v="115" actId="2696"/>
        <pc:sldMkLst>
          <pc:docMk/>
          <pc:sldMk cId="1549449593" sldId="497"/>
        </pc:sldMkLst>
      </pc:sldChg>
      <pc:sldChg chg="del">
        <pc:chgData name="Andrea Berti" userId="f5c203e5-6cf3-4e78-92b9-74746ae28da7" providerId="ADAL" clId="{C35AC9EC-07A9-0845-B1CF-58FD2A5DC472}" dt="2024-10-14T06:35:46.038" v="113" actId="2696"/>
        <pc:sldMkLst>
          <pc:docMk/>
          <pc:sldMk cId="517211486" sldId="501"/>
        </pc:sldMkLst>
      </pc:sldChg>
      <pc:sldChg chg="modSp mod">
        <pc:chgData name="Andrea Berti" userId="f5c203e5-6cf3-4e78-92b9-74746ae28da7" providerId="ADAL" clId="{C35AC9EC-07A9-0845-B1CF-58FD2A5DC472}" dt="2024-10-14T06:36:27.588" v="122" actId="1037"/>
        <pc:sldMkLst>
          <pc:docMk/>
          <pc:sldMk cId="1261625198" sldId="502"/>
        </pc:sldMkLst>
        <pc:spChg chg="mod">
          <ac:chgData name="Andrea Berti" userId="f5c203e5-6cf3-4e78-92b9-74746ae28da7" providerId="ADAL" clId="{C35AC9EC-07A9-0845-B1CF-58FD2A5DC472}" dt="2024-10-14T06:36:27.588" v="122" actId="1037"/>
          <ac:spMkLst>
            <pc:docMk/>
            <pc:sldMk cId="1261625198" sldId="502"/>
            <ac:spMk id="8" creationId="{9F15B1F9-62DB-C73E-848B-065FAAA3D7CF}"/>
          </ac:spMkLst>
        </pc:spChg>
        <pc:spChg chg="mod">
          <ac:chgData name="Andrea Berti" userId="f5c203e5-6cf3-4e78-92b9-74746ae28da7" providerId="ADAL" clId="{C35AC9EC-07A9-0845-B1CF-58FD2A5DC472}" dt="2024-10-14T06:36:14.924" v="118" actId="20577"/>
          <ac:spMkLst>
            <pc:docMk/>
            <pc:sldMk cId="1261625198" sldId="502"/>
            <ac:spMk id="9" creationId="{92382379-B4F8-FE37-A76E-4DA903AAE269}"/>
          </ac:spMkLst>
        </pc:spChg>
      </pc:sldChg>
      <pc:sldChg chg="modSp mod">
        <pc:chgData name="Andrea Berti" userId="f5c203e5-6cf3-4e78-92b9-74746ae28da7" providerId="ADAL" clId="{C35AC9EC-07A9-0845-B1CF-58FD2A5DC472}" dt="2024-10-14T06:37:23.459" v="131" actId="1035"/>
        <pc:sldMkLst>
          <pc:docMk/>
          <pc:sldMk cId="2143965473" sldId="503"/>
        </pc:sldMkLst>
        <pc:spChg chg="mod">
          <ac:chgData name="Andrea Berti" userId="f5c203e5-6cf3-4e78-92b9-74746ae28da7" providerId="ADAL" clId="{C35AC9EC-07A9-0845-B1CF-58FD2A5DC472}" dt="2024-10-14T06:37:23.459" v="131" actId="1035"/>
          <ac:spMkLst>
            <pc:docMk/>
            <pc:sldMk cId="2143965473" sldId="503"/>
            <ac:spMk id="37" creationId="{A5D57A39-AEF8-1CFE-9FDD-6C602A682F9E}"/>
          </ac:spMkLst>
        </pc:spChg>
        <pc:spChg chg="mod">
          <ac:chgData name="Andrea Berti" userId="f5c203e5-6cf3-4e78-92b9-74746ae28da7" providerId="ADAL" clId="{C35AC9EC-07A9-0845-B1CF-58FD2A5DC472}" dt="2024-10-14T06:37:19.520" v="129" actId="1036"/>
          <ac:spMkLst>
            <pc:docMk/>
            <pc:sldMk cId="2143965473" sldId="503"/>
            <ac:spMk id="39" creationId="{7D5F60AB-47C6-28D9-07D6-163586EE6EFA}"/>
          </ac:spMkLst>
        </pc:spChg>
        <pc:spChg chg="mod">
          <ac:chgData name="Andrea Berti" userId="f5c203e5-6cf3-4e78-92b9-74746ae28da7" providerId="ADAL" clId="{C35AC9EC-07A9-0845-B1CF-58FD2A5DC472}" dt="2024-10-14T06:37:19.520" v="129" actId="1036"/>
          <ac:spMkLst>
            <pc:docMk/>
            <pc:sldMk cId="2143965473" sldId="503"/>
            <ac:spMk id="40" creationId="{E065B5AB-52F3-3C62-98C4-C096D8019534}"/>
          </ac:spMkLst>
        </pc:spChg>
      </pc:sldChg>
      <pc:sldChg chg="modSp mod">
        <pc:chgData name="Andrea Berti" userId="f5c203e5-6cf3-4e78-92b9-74746ae28da7" providerId="ADAL" clId="{C35AC9EC-07A9-0845-B1CF-58FD2A5DC472}" dt="2024-10-14T06:49:48.859" v="140" actId="114"/>
        <pc:sldMkLst>
          <pc:docMk/>
          <pc:sldMk cId="268271336" sldId="507"/>
        </pc:sldMkLst>
        <pc:spChg chg="mod">
          <ac:chgData name="Andrea Berti" userId="f5c203e5-6cf3-4e78-92b9-74746ae28da7" providerId="ADAL" clId="{C35AC9EC-07A9-0845-B1CF-58FD2A5DC472}" dt="2024-10-14T06:49:02.316" v="139" actId="20577"/>
          <ac:spMkLst>
            <pc:docMk/>
            <pc:sldMk cId="268271336" sldId="507"/>
            <ac:spMk id="9" creationId="{3E051709-A1BB-58AD-2CFD-FD226BF6EC65}"/>
          </ac:spMkLst>
        </pc:spChg>
        <pc:spChg chg="mod">
          <ac:chgData name="Andrea Berti" userId="f5c203e5-6cf3-4e78-92b9-74746ae28da7" providerId="ADAL" clId="{C35AC9EC-07A9-0845-B1CF-58FD2A5DC472}" dt="2024-10-14T06:49:48.859" v="140" actId="114"/>
          <ac:spMkLst>
            <pc:docMk/>
            <pc:sldMk cId="268271336" sldId="507"/>
            <ac:spMk id="10" creationId="{F007D84C-388F-EB3E-14E0-D04B70D28EA8}"/>
          </ac:spMkLst>
        </pc:spChg>
      </pc:sldChg>
      <pc:sldChg chg="del">
        <pc:chgData name="Andrea Berti" userId="f5c203e5-6cf3-4e78-92b9-74746ae28da7" providerId="ADAL" clId="{C35AC9EC-07A9-0845-B1CF-58FD2A5DC472}" dt="2024-10-14T06:51:53.459" v="141" actId="2696"/>
        <pc:sldMkLst>
          <pc:docMk/>
          <pc:sldMk cId="2882108175" sldId="509"/>
        </pc:sldMkLst>
      </pc:sldChg>
      <pc:sldChg chg="del">
        <pc:chgData name="Andrea Berti" userId="f5c203e5-6cf3-4e78-92b9-74746ae28da7" providerId="ADAL" clId="{C35AC9EC-07A9-0845-B1CF-58FD2A5DC472}" dt="2024-10-14T06:51:53.538" v="146" actId="2696"/>
        <pc:sldMkLst>
          <pc:docMk/>
          <pc:sldMk cId="2854596629" sldId="512"/>
        </pc:sldMkLst>
      </pc:sldChg>
      <pc:sldChg chg="del">
        <pc:chgData name="Andrea Berti" userId="f5c203e5-6cf3-4e78-92b9-74746ae28da7" providerId="ADAL" clId="{C35AC9EC-07A9-0845-B1CF-58FD2A5DC472}" dt="2024-10-14T06:51:53.464" v="144" actId="2696"/>
        <pc:sldMkLst>
          <pc:docMk/>
          <pc:sldMk cId="2170376738" sldId="513"/>
        </pc:sldMkLst>
      </pc:sldChg>
      <pc:sldChg chg="del">
        <pc:chgData name="Andrea Berti" userId="f5c203e5-6cf3-4e78-92b9-74746ae28da7" providerId="ADAL" clId="{C35AC9EC-07A9-0845-B1CF-58FD2A5DC472}" dt="2024-10-14T06:51:53.506" v="145" actId="2696"/>
        <pc:sldMkLst>
          <pc:docMk/>
          <pc:sldMk cId="4035925981" sldId="514"/>
        </pc:sldMkLst>
      </pc:sldChg>
      <pc:sldChg chg="del">
        <pc:chgData name="Andrea Berti" userId="f5c203e5-6cf3-4e78-92b9-74746ae28da7" providerId="ADAL" clId="{C35AC9EC-07A9-0845-B1CF-58FD2A5DC472}" dt="2024-10-14T06:51:53.540" v="148" actId="2696"/>
        <pc:sldMkLst>
          <pc:docMk/>
          <pc:sldMk cId="1325545358" sldId="515"/>
        </pc:sldMkLst>
      </pc:sldChg>
      <pc:sldChg chg="del">
        <pc:chgData name="Andrea Berti" userId="f5c203e5-6cf3-4e78-92b9-74746ae28da7" providerId="ADAL" clId="{C35AC9EC-07A9-0845-B1CF-58FD2A5DC472}" dt="2024-10-14T06:51:53.556" v="149" actId="2696"/>
        <pc:sldMkLst>
          <pc:docMk/>
          <pc:sldMk cId="2626379626" sldId="516"/>
        </pc:sldMkLst>
      </pc:sldChg>
      <pc:sldChg chg="del">
        <pc:chgData name="Andrea Berti" userId="f5c203e5-6cf3-4e78-92b9-74746ae28da7" providerId="ADAL" clId="{C35AC9EC-07A9-0845-B1CF-58FD2A5DC472}" dt="2024-10-14T06:51:53.461" v="142" actId="2696"/>
        <pc:sldMkLst>
          <pc:docMk/>
          <pc:sldMk cId="878573720" sldId="517"/>
        </pc:sldMkLst>
      </pc:sldChg>
      <pc:sldChg chg="del">
        <pc:chgData name="Andrea Berti" userId="f5c203e5-6cf3-4e78-92b9-74746ae28da7" providerId="ADAL" clId="{C35AC9EC-07A9-0845-B1CF-58FD2A5DC472}" dt="2024-10-14T06:51:53.463" v="143" actId="2696"/>
        <pc:sldMkLst>
          <pc:docMk/>
          <pc:sldMk cId="424597022" sldId="518"/>
        </pc:sldMkLst>
      </pc:sldChg>
      <pc:sldChg chg="del">
        <pc:chgData name="Andrea Berti" userId="f5c203e5-6cf3-4e78-92b9-74746ae28da7" providerId="ADAL" clId="{C35AC9EC-07A9-0845-B1CF-58FD2A5DC472}" dt="2024-10-14T06:51:53.539" v="147" actId="2696"/>
        <pc:sldMkLst>
          <pc:docMk/>
          <pc:sldMk cId="1983926818" sldId="520"/>
        </pc:sldMkLst>
      </pc:sldChg>
      <pc:sldChg chg="del">
        <pc:chgData name="Andrea Berti" userId="f5c203e5-6cf3-4e78-92b9-74746ae28da7" providerId="ADAL" clId="{C35AC9EC-07A9-0845-B1CF-58FD2A5DC472}" dt="2024-10-14T06:31:08.764" v="99" actId="2696"/>
        <pc:sldMkLst>
          <pc:docMk/>
          <pc:sldMk cId="354769992" sldId="522"/>
        </pc:sldMkLst>
      </pc:sldChg>
      <pc:sldChg chg="del">
        <pc:chgData name="Andrea Berti" userId="f5c203e5-6cf3-4e78-92b9-74746ae28da7" providerId="ADAL" clId="{C35AC9EC-07A9-0845-B1CF-58FD2A5DC472}" dt="2024-10-14T06:31:53.208" v="103" actId="2696"/>
        <pc:sldMkLst>
          <pc:docMk/>
          <pc:sldMk cId="1921123598" sldId="523"/>
        </pc:sldMkLst>
      </pc:sldChg>
    </pc:docChg>
  </pc:docChgLst>
  <pc:docChgLst>
    <pc:chgData name="Andrea Berti" userId="f5c203e5-6cf3-4e78-92b9-74746ae28da7" providerId="ADAL" clId="{EE385FFF-90DA-4A4B-92BC-D920AA3B9DD4}"/>
    <pc:docChg chg="custSel addSld delSld modSld sldOrd modMainMaster">
      <pc:chgData name="Andrea Berti" userId="f5c203e5-6cf3-4e78-92b9-74746ae28da7" providerId="ADAL" clId="{EE385FFF-90DA-4A4B-92BC-D920AA3B9DD4}" dt="2021-09-28T07:38:09.106" v="295" actId="20577"/>
      <pc:docMkLst>
        <pc:docMk/>
      </pc:docMkLst>
      <pc:sldChg chg="modSp mod">
        <pc:chgData name="Andrea Berti" userId="f5c203e5-6cf3-4e78-92b9-74746ae28da7" providerId="ADAL" clId="{EE385FFF-90DA-4A4B-92BC-D920AA3B9DD4}" dt="2021-09-28T07:38:09.106" v="295" actId="20577"/>
        <pc:sldMkLst>
          <pc:docMk/>
          <pc:sldMk cId="1405242805" sldId="256"/>
        </pc:sldMkLst>
        <pc:spChg chg="mod">
          <ac:chgData name="Andrea Berti" userId="f5c203e5-6cf3-4e78-92b9-74746ae28da7" providerId="ADAL" clId="{EE385FFF-90DA-4A4B-92BC-D920AA3B9DD4}" dt="2021-09-28T07:38:09.106" v="295" actId="20577"/>
          <ac:spMkLst>
            <pc:docMk/>
            <pc:sldMk cId="1405242805" sldId="256"/>
            <ac:spMk id="3" creationId="{A0DD4446-6D91-AA4B-AE4B-C3D426EF01C5}"/>
          </ac:spMkLst>
        </pc:spChg>
      </pc:sldChg>
      <pc:sldChg chg="addSp modSp">
        <pc:chgData name="Andrea Berti" userId="f5c203e5-6cf3-4e78-92b9-74746ae28da7" providerId="ADAL" clId="{EE385FFF-90DA-4A4B-92BC-D920AA3B9DD4}" dt="2021-09-27T09:28:20.660" v="180"/>
        <pc:sldMkLst>
          <pc:docMk/>
          <pc:sldMk cId="3351733451" sldId="257"/>
        </pc:sldMkLst>
        <pc:spChg chg="add mod">
          <ac:chgData name="Andrea Berti" userId="f5c203e5-6cf3-4e78-92b9-74746ae28da7" providerId="ADAL" clId="{EE385FFF-90DA-4A4B-92BC-D920AA3B9DD4}" dt="2021-09-27T09:28:20.660" v="180"/>
          <ac:spMkLst>
            <pc:docMk/>
            <pc:sldMk cId="3351733451" sldId="257"/>
            <ac:spMk id="2" creationId="{A547CEA3-5AB3-4C4F-B01E-F465103BDF22}"/>
          </ac:spMkLst>
        </pc:spChg>
      </pc:sldChg>
      <pc:sldChg chg="addSp modSp">
        <pc:chgData name="Andrea Berti" userId="f5c203e5-6cf3-4e78-92b9-74746ae28da7" providerId="ADAL" clId="{EE385FFF-90DA-4A4B-92BC-D920AA3B9DD4}" dt="2021-09-27T09:28:20.660" v="180"/>
        <pc:sldMkLst>
          <pc:docMk/>
          <pc:sldMk cId="721832451" sldId="258"/>
        </pc:sldMkLst>
        <pc:spChg chg="add mod">
          <ac:chgData name="Andrea Berti" userId="f5c203e5-6cf3-4e78-92b9-74746ae28da7" providerId="ADAL" clId="{EE385FFF-90DA-4A4B-92BC-D920AA3B9DD4}" dt="2021-09-27T09:28:20.660" v="180"/>
          <ac:spMkLst>
            <pc:docMk/>
            <pc:sldMk cId="721832451" sldId="258"/>
            <ac:spMk id="2" creationId="{F82A2C9F-9AB4-9445-83BB-1BAC03112574}"/>
          </ac:spMkLst>
        </pc:spChg>
      </pc:sldChg>
      <pc:sldChg chg="addSp modSp">
        <pc:chgData name="Andrea Berti" userId="f5c203e5-6cf3-4e78-92b9-74746ae28da7" providerId="ADAL" clId="{EE385FFF-90DA-4A4B-92BC-D920AA3B9DD4}" dt="2021-09-27T09:28:20.660" v="180"/>
        <pc:sldMkLst>
          <pc:docMk/>
          <pc:sldMk cId="4103120104" sldId="261"/>
        </pc:sldMkLst>
        <pc:spChg chg="add mod">
          <ac:chgData name="Andrea Berti" userId="f5c203e5-6cf3-4e78-92b9-74746ae28da7" providerId="ADAL" clId="{EE385FFF-90DA-4A4B-92BC-D920AA3B9DD4}" dt="2021-09-27T09:28:20.660" v="180"/>
          <ac:spMkLst>
            <pc:docMk/>
            <pc:sldMk cId="4103120104" sldId="261"/>
            <ac:spMk id="2" creationId="{A0C69D77-083B-AC4C-AA45-3749312DCF18}"/>
          </ac:spMkLst>
        </pc:spChg>
      </pc:sldChg>
      <pc:sldChg chg="addSp modSp mod ord">
        <pc:chgData name="Andrea Berti" userId="f5c203e5-6cf3-4e78-92b9-74746ae28da7" providerId="ADAL" clId="{EE385FFF-90DA-4A4B-92BC-D920AA3B9DD4}" dt="2021-09-27T10:17:54.494" v="241" actId="20578"/>
        <pc:sldMkLst>
          <pc:docMk/>
          <pc:sldMk cId="1801934036" sldId="262"/>
        </pc:sldMkLst>
        <pc:spChg chg="add mod">
          <ac:chgData name="Andrea Berti" userId="f5c203e5-6cf3-4e78-92b9-74746ae28da7" providerId="ADAL" clId="{EE385FFF-90DA-4A4B-92BC-D920AA3B9DD4}" dt="2021-09-27T09:28:20.660" v="180"/>
          <ac:spMkLst>
            <pc:docMk/>
            <pc:sldMk cId="1801934036" sldId="262"/>
            <ac:spMk id="2" creationId="{9447A0A7-44F9-5D4A-A8E9-278D83A48A3A}"/>
          </ac:spMkLst>
        </pc:spChg>
        <pc:spChg chg="mod">
          <ac:chgData name="Andrea Berti" userId="f5c203e5-6cf3-4e78-92b9-74746ae28da7" providerId="ADAL" clId="{EE385FFF-90DA-4A4B-92BC-D920AA3B9DD4}" dt="2021-09-27T09:59:51.712" v="240" actId="20577"/>
          <ac:spMkLst>
            <pc:docMk/>
            <pc:sldMk cId="1801934036" sldId="262"/>
            <ac:spMk id="3" creationId="{6F1FD881-9CAB-1B49-91F3-A97AA1DA7CD1}"/>
          </ac:spMkLst>
        </pc:spChg>
      </pc:sldChg>
      <pc:sldChg chg="addSp modSp">
        <pc:chgData name="Andrea Berti" userId="f5c203e5-6cf3-4e78-92b9-74746ae28da7" providerId="ADAL" clId="{EE385FFF-90DA-4A4B-92BC-D920AA3B9DD4}" dt="2021-09-27T09:28:20.660" v="180"/>
        <pc:sldMkLst>
          <pc:docMk/>
          <pc:sldMk cId="479303713" sldId="263"/>
        </pc:sldMkLst>
        <pc:spChg chg="add mod">
          <ac:chgData name="Andrea Berti" userId="f5c203e5-6cf3-4e78-92b9-74746ae28da7" providerId="ADAL" clId="{EE385FFF-90DA-4A4B-92BC-D920AA3B9DD4}" dt="2021-09-27T09:28:20.660" v="180"/>
          <ac:spMkLst>
            <pc:docMk/>
            <pc:sldMk cId="479303713" sldId="263"/>
            <ac:spMk id="4" creationId="{03EBC771-4965-DF48-AC4D-8D4AA536252F}"/>
          </ac:spMkLst>
        </pc:spChg>
      </pc:sldChg>
      <pc:sldChg chg="addSp modSp">
        <pc:chgData name="Andrea Berti" userId="f5c203e5-6cf3-4e78-92b9-74746ae28da7" providerId="ADAL" clId="{EE385FFF-90DA-4A4B-92BC-D920AA3B9DD4}" dt="2021-09-27T09:28:20.660" v="180"/>
        <pc:sldMkLst>
          <pc:docMk/>
          <pc:sldMk cId="1817419622" sldId="264"/>
        </pc:sldMkLst>
        <pc:spChg chg="add mod">
          <ac:chgData name="Andrea Berti" userId="f5c203e5-6cf3-4e78-92b9-74746ae28da7" providerId="ADAL" clId="{EE385FFF-90DA-4A4B-92BC-D920AA3B9DD4}" dt="2021-09-27T09:28:20.660" v="180"/>
          <ac:spMkLst>
            <pc:docMk/>
            <pc:sldMk cId="1817419622" sldId="264"/>
            <ac:spMk id="4" creationId="{88A64E5F-5E49-A545-8B3C-D8AEBCF147F1}"/>
          </ac:spMkLst>
        </pc:spChg>
      </pc:sldChg>
      <pc:sldChg chg="addSp modSp">
        <pc:chgData name="Andrea Berti" userId="f5c203e5-6cf3-4e78-92b9-74746ae28da7" providerId="ADAL" clId="{EE385FFF-90DA-4A4B-92BC-D920AA3B9DD4}" dt="2021-09-27T09:28:20.660" v="180"/>
        <pc:sldMkLst>
          <pc:docMk/>
          <pc:sldMk cId="363839296" sldId="265"/>
        </pc:sldMkLst>
        <pc:spChg chg="add mod">
          <ac:chgData name="Andrea Berti" userId="f5c203e5-6cf3-4e78-92b9-74746ae28da7" providerId="ADAL" clId="{EE385FFF-90DA-4A4B-92BC-D920AA3B9DD4}" dt="2021-09-27T09:28:20.660" v="180"/>
          <ac:spMkLst>
            <pc:docMk/>
            <pc:sldMk cId="363839296" sldId="265"/>
            <ac:spMk id="4" creationId="{22505AAA-0F5A-FF44-8016-2592F170F6C2}"/>
          </ac:spMkLst>
        </pc:spChg>
      </pc:sldChg>
      <pc:sldChg chg="addSp modSp">
        <pc:chgData name="Andrea Berti" userId="f5c203e5-6cf3-4e78-92b9-74746ae28da7" providerId="ADAL" clId="{EE385FFF-90DA-4A4B-92BC-D920AA3B9DD4}" dt="2021-09-27T09:28:20.660" v="180"/>
        <pc:sldMkLst>
          <pc:docMk/>
          <pc:sldMk cId="1939394516" sldId="266"/>
        </pc:sldMkLst>
        <pc:spChg chg="add mod">
          <ac:chgData name="Andrea Berti" userId="f5c203e5-6cf3-4e78-92b9-74746ae28da7" providerId="ADAL" clId="{EE385FFF-90DA-4A4B-92BC-D920AA3B9DD4}" dt="2021-09-27T09:28:20.660" v="180"/>
          <ac:spMkLst>
            <pc:docMk/>
            <pc:sldMk cId="1939394516" sldId="266"/>
            <ac:spMk id="4" creationId="{6C31D0EB-B9D9-594D-A246-4C0F1BD84F61}"/>
          </ac:spMkLst>
        </pc:spChg>
      </pc:sldChg>
      <pc:sldChg chg="addSp modSp">
        <pc:chgData name="Andrea Berti" userId="f5c203e5-6cf3-4e78-92b9-74746ae28da7" providerId="ADAL" clId="{EE385FFF-90DA-4A4B-92BC-D920AA3B9DD4}" dt="2021-09-27T09:28:20.660" v="180"/>
        <pc:sldMkLst>
          <pc:docMk/>
          <pc:sldMk cId="1211371641" sldId="267"/>
        </pc:sldMkLst>
        <pc:spChg chg="add mod">
          <ac:chgData name="Andrea Berti" userId="f5c203e5-6cf3-4e78-92b9-74746ae28da7" providerId="ADAL" clId="{EE385FFF-90DA-4A4B-92BC-D920AA3B9DD4}" dt="2021-09-27T09:28:20.660" v="180"/>
          <ac:spMkLst>
            <pc:docMk/>
            <pc:sldMk cId="1211371641" sldId="267"/>
            <ac:spMk id="2" creationId="{9B44187F-3454-6347-8563-E6A84B30ABB1}"/>
          </ac:spMkLst>
        </pc:spChg>
      </pc:sldChg>
      <pc:sldChg chg="modSp mod">
        <pc:chgData name="Andrea Berti" userId="f5c203e5-6cf3-4e78-92b9-74746ae28da7" providerId="ADAL" clId="{EE385FFF-90DA-4A4B-92BC-D920AA3B9DD4}" dt="2021-09-28T07:37:43.950" v="276" actId="20577"/>
        <pc:sldMkLst>
          <pc:docMk/>
          <pc:sldMk cId="3781476141" sldId="268"/>
        </pc:sldMkLst>
        <pc:spChg chg="mod">
          <ac:chgData name="Andrea Berti" userId="f5c203e5-6cf3-4e78-92b9-74746ae28da7" providerId="ADAL" clId="{EE385FFF-90DA-4A4B-92BC-D920AA3B9DD4}" dt="2021-09-28T07:37:43.950" v="276" actId="20577"/>
          <ac:spMkLst>
            <pc:docMk/>
            <pc:sldMk cId="3781476141" sldId="268"/>
            <ac:spMk id="3" creationId="{A0DD4446-6D91-AA4B-AE4B-C3D426EF01C5}"/>
          </ac:spMkLst>
        </pc:spChg>
      </pc:sldChg>
      <pc:sldChg chg="addSp modSp">
        <pc:chgData name="Andrea Berti" userId="f5c203e5-6cf3-4e78-92b9-74746ae28da7" providerId="ADAL" clId="{EE385FFF-90DA-4A4B-92BC-D920AA3B9DD4}" dt="2021-09-27T09:28:20.660" v="180"/>
        <pc:sldMkLst>
          <pc:docMk/>
          <pc:sldMk cId="1465146966" sldId="269"/>
        </pc:sldMkLst>
        <pc:spChg chg="add mod">
          <ac:chgData name="Andrea Berti" userId="f5c203e5-6cf3-4e78-92b9-74746ae28da7" providerId="ADAL" clId="{EE385FFF-90DA-4A4B-92BC-D920AA3B9DD4}" dt="2021-09-27T09:28:20.660" v="180"/>
          <ac:spMkLst>
            <pc:docMk/>
            <pc:sldMk cId="1465146966" sldId="269"/>
            <ac:spMk id="2" creationId="{325ED526-E70D-8947-84CE-2DB4810EBE79}"/>
          </ac:spMkLst>
        </pc:spChg>
      </pc:sldChg>
      <pc:sldChg chg="addSp delSp modSp new mod ord">
        <pc:chgData name="Andrea Berti" userId="f5c203e5-6cf3-4e78-92b9-74746ae28da7" providerId="ADAL" clId="{EE385FFF-90DA-4A4B-92BC-D920AA3B9DD4}" dt="2021-09-27T09:28:20.660" v="180"/>
        <pc:sldMkLst>
          <pc:docMk/>
          <pc:sldMk cId="1390040568" sldId="270"/>
        </pc:sldMkLst>
        <pc:spChg chg="del">
          <ac:chgData name="Andrea Berti" userId="f5c203e5-6cf3-4e78-92b9-74746ae28da7" providerId="ADAL" clId="{EE385FFF-90DA-4A4B-92BC-D920AA3B9DD4}" dt="2021-09-27T07:43:00.624" v="13" actId="478"/>
          <ac:spMkLst>
            <pc:docMk/>
            <pc:sldMk cId="1390040568" sldId="270"/>
            <ac:spMk id="2" creationId="{C940B346-864F-6045-96E1-CD5D93417B2D}"/>
          </ac:spMkLst>
        </pc:spChg>
        <pc:spChg chg="mod">
          <ac:chgData name="Andrea Berti" userId="f5c203e5-6cf3-4e78-92b9-74746ae28da7" providerId="ADAL" clId="{EE385FFF-90DA-4A4B-92BC-D920AA3B9DD4}" dt="2021-09-27T07:42:54.979" v="12" actId="20577"/>
          <ac:spMkLst>
            <pc:docMk/>
            <pc:sldMk cId="1390040568" sldId="270"/>
            <ac:spMk id="3" creationId="{3874FADC-0B11-9A44-B9BE-54929491EB2B}"/>
          </ac:spMkLst>
        </pc:spChg>
        <pc:spChg chg="add mod">
          <ac:chgData name="Andrea Berti" userId="f5c203e5-6cf3-4e78-92b9-74746ae28da7" providerId="ADAL" clId="{EE385FFF-90DA-4A4B-92BC-D920AA3B9DD4}" dt="2021-09-27T07:51:29.412" v="147" actId="20577"/>
          <ac:spMkLst>
            <pc:docMk/>
            <pc:sldMk cId="1390040568" sldId="270"/>
            <ac:spMk id="4" creationId="{6A71B75D-E82F-7B45-AD48-F9109D54C63F}"/>
          </ac:spMkLst>
        </pc:spChg>
        <pc:spChg chg="add mod">
          <ac:chgData name="Andrea Berti" userId="f5c203e5-6cf3-4e78-92b9-74746ae28da7" providerId="ADAL" clId="{EE385FFF-90DA-4A4B-92BC-D920AA3B9DD4}" dt="2021-09-27T07:51:52.867" v="160" actId="1076"/>
          <ac:spMkLst>
            <pc:docMk/>
            <pc:sldMk cId="1390040568" sldId="270"/>
            <ac:spMk id="7" creationId="{9B9FDCA4-1A11-8C46-9DA6-2CB7317096B5}"/>
          </ac:spMkLst>
        </pc:spChg>
        <pc:spChg chg="add mod">
          <ac:chgData name="Andrea Berti" userId="f5c203e5-6cf3-4e78-92b9-74746ae28da7" providerId="ADAL" clId="{EE385FFF-90DA-4A4B-92BC-D920AA3B9DD4}" dt="2021-09-27T09:28:20.660" v="180"/>
          <ac:spMkLst>
            <pc:docMk/>
            <pc:sldMk cId="1390040568" sldId="270"/>
            <ac:spMk id="8" creationId="{7A7EB5AC-B803-9446-BAED-05C383F0F986}"/>
          </ac:spMkLst>
        </pc:spChg>
        <pc:picChg chg="add mod">
          <ac:chgData name="Andrea Berti" userId="f5c203e5-6cf3-4e78-92b9-74746ae28da7" providerId="ADAL" clId="{EE385FFF-90DA-4A4B-92BC-D920AA3B9DD4}" dt="2021-09-27T07:49:38.923" v="83" actId="1076"/>
          <ac:picMkLst>
            <pc:docMk/>
            <pc:sldMk cId="1390040568" sldId="270"/>
            <ac:picMk id="5" creationId="{5E39A6BF-B99D-8F46-86B0-F51FC306CDF1}"/>
          </ac:picMkLst>
        </pc:picChg>
        <pc:picChg chg="add mod modCrop">
          <ac:chgData name="Andrea Berti" userId="f5c203e5-6cf3-4e78-92b9-74746ae28da7" providerId="ADAL" clId="{EE385FFF-90DA-4A4B-92BC-D920AA3B9DD4}" dt="2021-09-27T07:51:52.867" v="160" actId="1076"/>
          <ac:picMkLst>
            <pc:docMk/>
            <pc:sldMk cId="1390040568" sldId="270"/>
            <ac:picMk id="6" creationId="{9F1901B7-7903-FE4C-A37B-32FD84CE80F8}"/>
          </ac:picMkLst>
        </pc:picChg>
      </pc:sldChg>
      <pc:sldChg chg="addSp delSp modSp add mod">
        <pc:chgData name="Andrea Berti" userId="f5c203e5-6cf3-4e78-92b9-74746ae28da7" providerId="ADAL" clId="{EE385FFF-90DA-4A4B-92BC-D920AA3B9DD4}" dt="2021-09-27T10:20:46.211" v="255" actId="208"/>
        <pc:sldMkLst>
          <pc:docMk/>
          <pc:sldMk cId="281622903" sldId="271"/>
        </pc:sldMkLst>
        <pc:spChg chg="add del mod">
          <ac:chgData name="Andrea Berti" userId="f5c203e5-6cf3-4e78-92b9-74746ae28da7" providerId="ADAL" clId="{EE385FFF-90DA-4A4B-92BC-D920AA3B9DD4}" dt="2021-09-27T10:19:05.270" v="244"/>
          <ac:spMkLst>
            <pc:docMk/>
            <pc:sldMk cId="281622903" sldId="271"/>
            <ac:spMk id="6" creationId="{27DF5881-D3A9-1349-91AF-00487F285566}"/>
          </ac:spMkLst>
        </pc:spChg>
        <pc:spChg chg="add mod">
          <ac:chgData name="Andrea Berti" userId="f5c203e5-6cf3-4e78-92b9-74746ae28da7" providerId="ADAL" clId="{EE385FFF-90DA-4A4B-92BC-D920AA3B9DD4}" dt="2021-09-27T10:20:46.211" v="255" actId="208"/>
          <ac:spMkLst>
            <pc:docMk/>
            <pc:sldMk cId="281622903" sldId="271"/>
            <ac:spMk id="9" creationId="{F21D35A0-D48D-D34B-95B2-DA2DF67A0E9B}"/>
          </ac:spMkLst>
        </pc:spChg>
        <pc:picChg chg="del">
          <ac:chgData name="Andrea Berti" userId="f5c203e5-6cf3-4e78-92b9-74746ae28da7" providerId="ADAL" clId="{EE385FFF-90DA-4A4B-92BC-D920AA3B9DD4}" dt="2021-09-27T10:18:11.871" v="243" actId="478"/>
          <ac:picMkLst>
            <pc:docMk/>
            <pc:sldMk cId="281622903" sldId="271"/>
            <ac:picMk id="5" creationId="{66CF9DED-B847-F740-95E7-DE23379EE1D9}"/>
          </ac:picMkLst>
        </pc:picChg>
        <pc:picChg chg="add mod modCrop">
          <ac:chgData name="Andrea Berti" userId="f5c203e5-6cf3-4e78-92b9-74746ae28da7" providerId="ADAL" clId="{EE385FFF-90DA-4A4B-92BC-D920AA3B9DD4}" dt="2021-09-27T10:20:23.022" v="251" actId="1076"/>
          <ac:picMkLst>
            <pc:docMk/>
            <pc:sldMk cId="281622903" sldId="271"/>
            <ac:picMk id="8" creationId="{A366A16E-0A82-274A-87A8-58866CEC2997}"/>
          </ac:picMkLst>
        </pc:picChg>
      </pc:sldChg>
      <pc:sldChg chg="new del">
        <pc:chgData name="Andrea Berti" userId="f5c203e5-6cf3-4e78-92b9-74746ae28da7" providerId="ADAL" clId="{EE385FFF-90DA-4A4B-92BC-D920AA3B9DD4}" dt="2021-09-27T09:27:37.585" v="179" actId="2696"/>
        <pc:sldMkLst>
          <pc:docMk/>
          <pc:sldMk cId="1456871577" sldId="271"/>
        </pc:sldMkLst>
      </pc:sldChg>
      <pc:sldMasterChg chg="modSldLayout">
        <pc:chgData name="Andrea Berti" userId="f5c203e5-6cf3-4e78-92b9-74746ae28da7" providerId="ADAL" clId="{EE385FFF-90DA-4A4B-92BC-D920AA3B9DD4}" dt="2021-09-27T11:04:32.782" v="256" actId="14100"/>
        <pc:sldMasterMkLst>
          <pc:docMk/>
          <pc:sldMasterMk cId="1663174877" sldId="2147483648"/>
        </pc:sldMasterMkLst>
        <pc:sldLayoutChg chg="addSp modSp mod">
          <pc:chgData name="Andrea Berti" userId="f5c203e5-6cf3-4e78-92b9-74746ae28da7" providerId="ADAL" clId="{EE385FFF-90DA-4A4B-92BC-D920AA3B9DD4}" dt="2021-09-27T11:04:32.782" v="256" actId="14100"/>
          <pc:sldLayoutMkLst>
            <pc:docMk/>
            <pc:sldMasterMk cId="1663174877" sldId="2147483648"/>
            <pc:sldLayoutMk cId="3505973613" sldId="2147483650"/>
          </pc:sldLayoutMkLst>
          <pc:spChg chg="add mod">
            <ac:chgData name="Andrea Berti" userId="f5c203e5-6cf3-4e78-92b9-74746ae28da7" providerId="ADAL" clId="{EE385FFF-90DA-4A4B-92BC-D920AA3B9DD4}" dt="2021-09-27T09:35:10.066" v="207" actId="1076"/>
            <ac:spMkLst>
              <pc:docMk/>
              <pc:sldMasterMk cId="1663174877" sldId="2147483648"/>
              <pc:sldLayoutMk cId="3505973613" sldId="2147483650"/>
              <ac:spMk id="2" creationId="{A009E166-585C-5746-8CE4-8AFEFBB0D846}"/>
            </ac:spMkLst>
          </pc:spChg>
          <pc:spChg chg="mod">
            <ac:chgData name="Andrea Berti" userId="f5c203e5-6cf3-4e78-92b9-74746ae28da7" providerId="ADAL" clId="{EE385FFF-90DA-4A4B-92BC-D920AA3B9DD4}" dt="2021-09-27T11:04:32.782" v="256" actId="14100"/>
            <ac:spMkLst>
              <pc:docMk/>
              <pc:sldMasterMk cId="1663174877" sldId="2147483648"/>
              <pc:sldLayoutMk cId="3505973613" sldId="2147483650"/>
              <ac:spMk id="6" creationId="{CB58710F-F86A-934B-9134-9A9C75605FA4}"/>
            </ac:spMkLst>
          </pc:spChg>
          <pc:spChg chg="mod">
            <ac:chgData name="Andrea Berti" userId="f5c203e5-6cf3-4e78-92b9-74746ae28da7" providerId="ADAL" clId="{EE385FFF-90DA-4A4B-92BC-D920AA3B9DD4}" dt="2021-09-27T09:31:24.367" v="186" actId="166"/>
            <ac:spMkLst>
              <pc:docMk/>
              <pc:sldMasterMk cId="1663174877" sldId="2147483648"/>
              <pc:sldLayoutMk cId="3505973613" sldId="2147483650"/>
              <ac:spMk id="8" creationId="{D28B4447-3EDD-0F4F-AFD5-46CEEB52CED5}"/>
            </ac:spMkLst>
          </pc:spChg>
          <pc:spChg chg="mod">
            <ac:chgData name="Andrea Berti" userId="f5c203e5-6cf3-4e78-92b9-74746ae28da7" providerId="ADAL" clId="{EE385FFF-90DA-4A4B-92BC-D920AA3B9DD4}" dt="2021-09-27T09:31:09.609" v="184" actId="167"/>
            <ac:spMkLst>
              <pc:docMk/>
              <pc:sldMasterMk cId="1663174877" sldId="2147483648"/>
              <pc:sldLayoutMk cId="3505973613" sldId="2147483650"/>
              <ac:spMk id="9" creationId="{7C1B7CDF-D939-2F4B-B4ED-2DAC3715FF72}"/>
            </ac:spMkLst>
          </pc:spChg>
        </pc:sldLayoutChg>
      </pc:sldMasterChg>
    </pc:docChg>
  </pc:docChgLst>
  <pc:docChgLst>
    <pc:chgData name="Andrea Berti" userId="f5c203e5-6cf3-4e78-92b9-74746ae28da7" providerId="ADAL" clId="{A739083B-7D9D-5D43-B80B-DA1B4CDFA462}"/>
    <pc:docChg chg="undo redo custSel addSld delSld modSld modMainMaster">
      <pc:chgData name="Andrea Berti" userId="f5c203e5-6cf3-4e78-92b9-74746ae28da7" providerId="ADAL" clId="{A739083B-7D9D-5D43-B80B-DA1B4CDFA462}" dt="2024-10-16T10:08:34.056" v="12080" actId="14100"/>
      <pc:docMkLst>
        <pc:docMk/>
      </pc:docMkLst>
      <pc:sldChg chg="addSp modSp">
        <pc:chgData name="Andrea Berti" userId="f5c203e5-6cf3-4e78-92b9-74746ae28da7" providerId="ADAL" clId="{A739083B-7D9D-5D43-B80B-DA1B4CDFA462}" dt="2024-10-14T13:08:49.362" v="1750"/>
        <pc:sldMkLst>
          <pc:docMk/>
          <pc:sldMk cId="2686030419" sldId="268"/>
        </pc:sldMkLst>
        <pc:spChg chg="add mod">
          <ac:chgData name="Andrea Berti" userId="f5c203e5-6cf3-4e78-92b9-74746ae28da7" providerId="ADAL" clId="{A739083B-7D9D-5D43-B80B-DA1B4CDFA462}" dt="2024-10-14T13:08:49.362" v="1750"/>
          <ac:spMkLst>
            <pc:docMk/>
            <pc:sldMk cId="2686030419" sldId="268"/>
            <ac:spMk id="4" creationId="{BE936F50-66A2-FC93-E3DD-098F29E13F99}"/>
          </ac:spMkLst>
        </pc:spChg>
      </pc:sldChg>
      <pc:sldChg chg="addSp modSp">
        <pc:chgData name="Andrea Berti" userId="f5c203e5-6cf3-4e78-92b9-74746ae28da7" providerId="ADAL" clId="{A739083B-7D9D-5D43-B80B-DA1B4CDFA462}" dt="2024-10-14T13:08:49.362" v="1750"/>
        <pc:sldMkLst>
          <pc:docMk/>
          <pc:sldMk cId="1599516852" sldId="274"/>
        </pc:sldMkLst>
        <pc:spChg chg="add mod">
          <ac:chgData name="Andrea Berti" userId="f5c203e5-6cf3-4e78-92b9-74746ae28da7" providerId="ADAL" clId="{A739083B-7D9D-5D43-B80B-DA1B4CDFA462}" dt="2024-10-14T13:08:49.362" v="1750"/>
          <ac:spMkLst>
            <pc:docMk/>
            <pc:sldMk cId="1599516852" sldId="274"/>
            <ac:spMk id="5" creationId="{68AC8356-AB2D-1972-6819-62A8C0F800E7}"/>
          </ac:spMkLst>
        </pc:spChg>
      </pc:sldChg>
      <pc:sldChg chg="addSp modSp">
        <pc:chgData name="Andrea Berti" userId="f5c203e5-6cf3-4e78-92b9-74746ae28da7" providerId="ADAL" clId="{A739083B-7D9D-5D43-B80B-DA1B4CDFA462}" dt="2024-10-14T13:08:49.362" v="1750"/>
        <pc:sldMkLst>
          <pc:docMk/>
          <pc:sldMk cId="1887078358" sldId="278"/>
        </pc:sldMkLst>
        <pc:spChg chg="add mod">
          <ac:chgData name="Andrea Berti" userId="f5c203e5-6cf3-4e78-92b9-74746ae28da7" providerId="ADAL" clId="{A739083B-7D9D-5D43-B80B-DA1B4CDFA462}" dt="2024-10-14T13:08:49.362" v="1750"/>
          <ac:spMkLst>
            <pc:docMk/>
            <pc:sldMk cId="1887078358" sldId="278"/>
            <ac:spMk id="11" creationId="{8C0F9B77-385C-BE03-5D2E-6266B7CD8159}"/>
          </ac:spMkLst>
        </pc:spChg>
      </pc:sldChg>
      <pc:sldChg chg="addSp modSp">
        <pc:chgData name="Andrea Berti" userId="f5c203e5-6cf3-4e78-92b9-74746ae28da7" providerId="ADAL" clId="{A739083B-7D9D-5D43-B80B-DA1B4CDFA462}" dt="2024-10-14T13:08:49.362" v="1750"/>
        <pc:sldMkLst>
          <pc:docMk/>
          <pc:sldMk cId="68248426" sldId="279"/>
        </pc:sldMkLst>
        <pc:spChg chg="add mod">
          <ac:chgData name="Andrea Berti" userId="f5c203e5-6cf3-4e78-92b9-74746ae28da7" providerId="ADAL" clId="{A739083B-7D9D-5D43-B80B-DA1B4CDFA462}" dt="2024-10-14T13:08:49.362" v="1750"/>
          <ac:spMkLst>
            <pc:docMk/>
            <pc:sldMk cId="68248426" sldId="279"/>
            <ac:spMk id="4" creationId="{C2AC477D-AE08-9CBA-75C6-B1FD43C68B09}"/>
          </ac:spMkLst>
        </pc:spChg>
      </pc:sldChg>
      <pc:sldChg chg="del">
        <pc:chgData name="Andrea Berti" userId="f5c203e5-6cf3-4e78-92b9-74746ae28da7" providerId="ADAL" clId="{A739083B-7D9D-5D43-B80B-DA1B4CDFA462}" dt="2024-10-14T10:31:54.627" v="1429" actId="2696"/>
        <pc:sldMkLst>
          <pc:docMk/>
          <pc:sldMk cId="1918702889" sldId="280"/>
        </pc:sldMkLst>
      </pc:sldChg>
      <pc:sldChg chg="addSp modSp">
        <pc:chgData name="Andrea Berti" userId="f5c203e5-6cf3-4e78-92b9-74746ae28da7" providerId="ADAL" clId="{A739083B-7D9D-5D43-B80B-DA1B4CDFA462}" dt="2024-10-14T13:08:49.362" v="1750"/>
        <pc:sldMkLst>
          <pc:docMk/>
          <pc:sldMk cId="2355470488" sldId="283"/>
        </pc:sldMkLst>
        <pc:spChg chg="add mod">
          <ac:chgData name="Andrea Berti" userId="f5c203e5-6cf3-4e78-92b9-74746ae28da7" providerId="ADAL" clId="{A739083B-7D9D-5D43-B80B-DA1B4CDFA462}" dt="2024-10-14T13:08:49.362" v="1750"/>
          <ac:spMkLst>
            <pc:docMk/>
            <pc:sldMk cId="2355470488" sldId="283"/>
            <ac:spMk id="7" creationId="{BB186B51-88ED-FB1D-7F59-309740DD8167}"/>
          </ac:spMkLst>
        </pc:spChg>
      </pc:sldChg>
      <pc:sldChg chg="addSp modSp">
        <pc:chgData name="Andrea Berti" userId="f5c203e5-6cf3-4e78-92b9-74746ae28da7" providerId="ADAL" clId="{A739083B-7D9D-5D43-B80B-DA1B4CDFA462}" dt="2024-10-14T13:08:49.362" v="1750"/>
        <pc:sldMkLst>
          <pc:docMk/>
          <pc:sldMk cId="941864647" sldId="290"/>
        </pc:sldMkLst>
        <pc:spChg chg="add mod">
          <ac:chgData name="Andrea Berti" userId="f5c203e5-6cf3-4e78-92b9-74746ae28da7" providerId="ADAL" clId="{A739083B-7D9D-5D43-B80B-DA1B4CDFA462}" dt="2024-10-14T13:08:49.362" v="1750"/>
          <ac:spMkLst>
            <pc:docMk/>
            <pc:sldMk cId="941864647" sldId="290"/>
            <ac:spMk id="3" creationId="{8273D204-CAC8-D229-9BC9-6D32B14A6081}"/>
          </ac:spMkLst>
        </pc:spChg>
      </pc:sldChg>
      <pc:sldChg chg="del">
        <pc:chgData name="Andrea Berti" userId="f5c203e5-6cf3-4e78-92b9-74746ae28da7" providerId="ADAL" clId="{A739083B-7D9D-5D43-B80B-DA1B4CDFA462}" dt="2024-10-14T10:31:50.159" v="1428" actId="2696"/>
        <pc:sldMkLst>
          <pc:docMk/>
          <pc:sldMk cId="1362534039" sldId="343"/>
        </pc:sldMkLst>
      </pc:sldChg>
      <pc:sldChg chg="addSp delSp modSp mod modNotesTx">
        <pc:chgData name="Andrea Berti" userId="f5c203e5-6cf3-4e78-92b9-74746ae28da7" providerId="ADAL" clId="{A739083B-7D9D-5D43-B80B-DA1B4CDFA462}" dt="2024-10-16T09:44:44.932" v="11994" actId="2711"/>
        <pc:sldMkLst>
          <pc:docMk/>
          <pc:sldMk cId="2390405241" sldId="345"/>
        </pc:sldMkLst>
        <pc:spChg chg="mod">
          <ac:chgData name="Andrea Berti" userId="f5c203e5-6cf3-4e78-92b9-74746ae28da7" providerId="ADAL" clId="{A739083B-7D9D-5D43-B80B-DA1B4CDFA462}" dt="2024-10-14T10:30:21.544" v="1415" actId="207"/>
          <ac:spMkLst>
            <pc:docMk/>
            <pc:sldMk cId="2390405241" sldId="345"/>
            <ac:spMk id="17" creationId="{707FA9AE-E443-CA4D-78B6-A349086D972C}"/>
          </ac:spMkLst>
        </pc:spChg>
        <pc:spChg chg="add mod">
          <ac:chgData name="Andrea Berti" userId="f5c203e5-6cf3-4e78-92b9-74746ae28da7" providerId="ADAL" clId="{A739083B-7D9D-5D43-B80B-DA1B4CDFA462}" dt="2024-10-16T09:44:44.932" v="11994" actId="2711"/>
          <ac:spMkLst>
            <pc:docMk/>
            <pc:sldMk cId="2390405241" sldId="345"/>
            <ac:spMk id="23" creationId="{FE5822CF-D3B8-2AC8-41F5-67497AFD685B}"/>
          </ac:spMkLst>
        </pc:spChg>
        <pc:spChg chg="del mod">
          <ac:chgData name="Andrea Berti" userId="f5c203e5-6cf3-4e78-92b9-74746ae28da7" providerId="ADAL" clId="{A739083B-7D9D-5D43-B80B-DA1B4CDFA462}" dt="2024-10-14T10:20:59.128" v="1234"/>
          <ac:spMkLst>
            <pc:docMk/>
            <pc:sldMk cId="2390405241" sldId="345"/>
            <ac:spMk id="24" creationId="{3FE5575A-B790-3195-C272-2B5D6157C59B}"/>
          </ac:spMkLst>
        </pc:spChg>
        <pc:spChg chg="add del mod">
          <ac:chgData name="Andrea Berti" userId="f5c203e5-6cf3-4e78-92b9-74746ae28da7" providerId="ADAL" clId="{A739083B-7D9D-5D43-B80B-DA1B4CDFA462}" dt="2024-10-14T10:21:15.569" v="1243" actId="478"/>
          <ac:spMkLst>
            <pc:docMk/>
            <pc:sldMk cId="2390405241" sldId="345"/>
            <ac:spMk id="28" creationId="{46D103E8-1C95-3C1F-F83E-A38B08C4CE91}"/>
          </ac:spMkLst>
        </pc:spChg>
        <pc:spChg chg="add del mod">
          <ac:chgData name="Andrea Berti" userId="f5c203e5-6cf3-4e78-92b9-74746ae28da7" providerId="ADAL" clId="{A739083B-7D9D-5D43-B80B-DA1B4CDFA462}" dt="2024-10-14T10:25:05.564" v="1329" actId="478"/>
          <ac:spMkLst>
            <pc:docMk/>
            <pc:sldMk cId="2390405241" sldId="345"/>
            <ac:spMk id="38" creationId="{8E7BBA8E-7E51-D6BA-103C-75DE0BBC5F6E}"/>
          </ac:spMkLst>
        </pc:spChg>
        <pc:spChg chg="add mod">
          <ac:chgData name="Andrea Berti" userId="f5c203e5-6cf3-4e78-92b9-74746ae28da7" providerId="ADAL" clId="{A739083B-7D9D-5D43-B80B-DA1B4CDFA462}" dt="2024-10-14T10:31:04.366" v="1423" actId="207"/>
          <ac:spMkLst>
            <pc:docMk/>
            <pc:sldMk cId="2390405241" sldId="345"/>
            <ac:spMk id="46" creationId="{F6B424F4-1EBD-2C66-7526-626FC717ACB6}"/>
          </ac:spMkLst>
        </pc:spChg>
        <pc:spChg chg="mod">
          <ac:chgData name="Andrea Berti" userId="f5c203e5-6cf3-4e78-92b9-74746ae28da7" providerId="ADAL" clId="{A739083B-7D9D-5D43-B80B-DA1B4CDFA462}" dt="2024-10-16T09:44:44.932" v="11994" actId="2711"/>
          <ac:spMkLst>
            <pc:docMk/>
            <pc:sldMk cId="2390405241" sldId="345"/>
            <ac:spMk id="47" creationId="{0C169B56-7B32-9EE4-10A8-D3B9A4EA3319}"/>
          </ac:spMkLst>
        </pc:spChg>
        <pc:spChg chg="mod">
          <ac:chgData name="Andrea Berti" userId="f5c203e5-6cf3-4e78-92b9-74746ae28da7" providerId="ADAL" clId="{A739083B-7D9D-5D43-B80B-DA1B4CDFA462}" dt="2024-10-16T09:44:44.932" v="11994" actId="2711"/>
          <ac:spMkLst>
            <pc:docMk/>
            <pc:sldMk cId="2390405241" sldId="345"/>
            <ac:spMk id="59" creationId="{DCF1EB96-710F-2E9A-CDF5-F536CCF8426C}"/>
          </ac:spMkLst>
        </pc:spChg>
        <pc:spChg chg="mod">
          <ac:chgData name="Andrea Berti" userId="f5c203e5-6cf3-4e78-92b9-74746ae28da7" providerId="ADAL" clId="{A739083B-7D9D-5D43-B80B-DA1B4CDFA462}" dt="2024-10-16T09:44:44.932" v="11994" actId="2711"/>
          <ac:spMkLst>
            <pc:docMk/>
            <pc:sldMk cId="2390405241" sldId="345"/>
            <ac:spMk id="60" creationId="{A7EA45AB-DE13-347B-6E88-7B9EE4A3A132}"/>
          </ac:spMkLst>
        </pc:spChg>
        <pc:picChg chg="del">
          <ac:chgData name="Andrea Berti" userId="f5c203e5-6cf3-4e78-92b9-74746ae28da7" providerId="ADAL" clId="{A739083B-7D9D-5D43-B80B-DA1B4CDFA462}" dt="2024-10-14T10:22:07.571" v="1302" actId="478"/>
          <ac:picMkLst>
            <pc:docMk/>
            <pc:sldMk cId="2390405241" sldId="345"/>
            <ac:picMk id="3" creationId="{009A93E1-FDFC-4957-DA31-2473C6ED1596}"/>
          </ac:picMkLst>
        </pc:picChg>
        <pc:picChg chg="del">
          <ac:chgData name="Andrea Berti" userId="f5c203e5-6cf3-4e78-92b9-74746ae28da7" providerId="ADAL" clId="{A739083B-7D9D-5D43-B80B-DA1B4CDFA462}" dt="2024-10-14T10:22:07.571" v="1302" actId="478"/>
          <ac:picMkLst>
            <pc:docMk/>
            <pc:sldMk cId="2390405241" sldId="345"/>
            <ac:picMk id="5" creationId="{7B5E7EBA-C5A6-972B-7983-E50AF7948FA6}"/>
          </ac:picMkLst>
        </pc:picChg>
        <pc:picChg chg="del">
          <ac:chgData name="Andrea Berti" userId="f5c203e5-6cf3-4e78-92b9-74746ae28da7" providerId="ADAL" clId="{A739083B-7D9D-5D43-B80B-DA1B4CDFA462}" dt="2024-10-14T10:22:07.571" v="1302" actId="478"/>
          <ac:picMkLst>
            <pc:docMk/>
            <pc:sldMk cId="2390405241" sldId="345"/>
            <ac:picMk id="25" creationId="{28F0148F-C200-44A3-B53F-F9812F0F099E}"/>
          </ac:picMkLst>
        </pc:picChg>
        <pc:picChg chg="del mod">
          <ac:chgData name="Andrea Berti" userId="f5c203e5-6cf3-4e78-92b9-74746ae28da7" providerId="ADAL" clId="{A739083B-7D9D-5D43-B80B-DA1B4CDFA462}" dt="2024-10-14T10:24:49.640" v="1316" actId="478"/>
          <ac:picMkLst>
            <pc:docMk/>
            <pc:sldMk cId="2390405241" sldId="345"/>
            <ac:picMk id="30" creationId="{E003EECD-1BC2-580E-3170-912A79E9ED44}"/>
          </ac:picMkLst>
        </pc:picChg>
        <pc:picChg chg="add del mod">
          <ac:chgData name="Andrea Berti" userId="f5c203e5-6cf3-4e78-92b9-74746ae28da7" providerId="ADAL" clId="{A739083B-7D9D-5D43-B80B-DA1B4CDFA462}" dt="2024-10-14T10:24:12.584" v="1307" actId="478"/>
          <ac:picMkLst>
            <pc:docMk/>
            <pc:sldMk cId="2390405241" sldId="345"/>
            <ac:picMk id="31" creationId="{4B8A369E-D2F3-3659-ABA2-25E9754BA0E9}"/>
          </ac:picMkLst>
        </pc:picChg>
        <pc:picChg chg="add mod">
          <ac:chgData name="Andrea Berti" userId="f5c203e5-6cf3-4e78-92b9-74746ae28da7" providerId="ADAL" clId="{A739083B-7D9D-5D43-B80B-DA1B4CDFA462}" dt="2024-10-14T10:25:01.548" v="1328" actId="171"/>
          <ac:picMkLst>
            <pc:docMk/>
            <pc:sldMk cId="2390405241" sldId="345"/>
            <ac:picMk id="36" creationId="{A4A0F89B-2F0F-6C7D-0A94-E288F1EAF3CC}"/>
          </ac:picMkLst>
        </pc:picChg>
        <pc:picChg chg="add mod">
          <ac:chgData name="Andrea Berti" userId="f5c203e5-6cf3-4e78-92b9-74746ae28da7" providerId="ADAL" clId="{A739083B-7D9D-5D43-B80B-DA1B4CDFA462}" dt="2024-10-14T10:26:11.625" v="1343" actId="1036"/>
          <ac:picMkLst>
            <pc:docMk/>
            <pc:sldMk cId="2390405241" sldId="345"/>
            <ac:picMk id="40" creationId="{7EBE409E-B5FD-0EBA-D9C9-D62E48FDD05B}"/>
          </ac:picMkLst>
        </pc:picChg>
        <pc:picChg chg="add mod">
          <ac:chgData name="Andrea Berti" userId="f5c203e5-6cf3-4e78-92b9-74746ae28da7" providerId="ADAL" clId="{A739083B-7D9D-5D43-B80B-DA1B4CDFA462}" dt="2024-10-14T10:28:40.242" v="1394" actId="1037"/>
          <ac:picMkLst>
            <pc:docMk/>
            <pc:sldMk cId="2390405241" sldId="345"/>
            <ac:picMk id="41" creationId="{15635F40-48EA-6B23-C4E4-83973E983A5E}"/>
          </ac:picMkLst>
        </pc:picChg>
        <pc:picChg chg="add mod">
          <ac:chgData name="Andrea Berti" userId="f5c203e5-6cf3-4e78-92b9-74746ae28da7" providerId="ADAL" clId="{A739083B-7D9D-5D43-B80B-DA1B4CDFA462}" dt="2024-10-14T10:28:56.896" v="1405" actId="1037"/>
          <ac:picMkLst>
            <pc:docMk/>
            <pc:sldMk cId="2390405241" sldId="345"/>
            <ac:picMk id="42" creationId="{4551BC06-1420-15B5-BD1E-8F623518140A}"/>
          </ac:picMkLst>
        </pc:picChg>
        <pc:picChg chg="add mod">
          <ac:chgData name="Andrea Berti" userId="f5c203e5-6cf3-4e78-92b9-74746ae28da7" providerId="ADAL" clId="{A739083B-7D9D-5D43-B80B-DA1B4CDFA462}" dt="2024-10-14T10:28:32.664" v="1386" actId="1035"/>
          <ac:picMkLst>
            <pc:docMk/>
            <pc:sldMk cId="2390405241" sldId="345"/>
            <ac:picMk id="44" creationId="{2E6A154E-67CB-6F3E-1377-07632395E14A}"/>
          </ac:picMkLst>
        </pc:picChg>
        <pc:picChg chg="add mod">
          <ac:chgData name="Andrea Berti" userId="f5c203e5-6cf3-4e78-92b9-74746ae28da7" providerId="ADAL" clId="{A739083B-7D9D-5D43-B80B-DA1B4CDFA462}" dt="2024-10-14T10:31:21.499" v="1427" actId="1076"/>
          <ac:picMkLst>
            <pc:docMk/>
            <pc:sldMk cId="2390405241" sldId="345"/>
            <ac:picMk id="45" creationId="{7F02FF5A-10F4-B274-526E-91107276403A}"/>
          </ac:picMkLst>
        </pc:picChg>
        <pc:picChg chg="del">
          <ac:chgData name="Andrea Berti" userId="f5c203e5-6cf3-4e78-92b9-74746ae28da7" providerId="ADAL" clId="{A739083B-7D9D-5D43-B80B-DA1B4CDFA462}" dt="2024-10-14T10:20:40.402" v="1229" actId="478"/>
          <ac:picMkLst>
            <pc:docMk/>
            <pc:sldMk cId="2390405241" sldId="345"/>
            <ac:picMk id="51" creationId="{D1562BA8-62B9-857E-3E0E-50FEED79E6C8}"/>
          </ac:picMkLst>
        </pc:picChg>
        <pc:picChg chg="del">
          <ac:chgData name="Andrea Berti" userId="f5c203e5-6cf3-4e78-92b9-74746ae28da7" providerId="ADAL" clId="{A739083B-7D9D-5D43-B80B-DA1B4CDFA462}" dt="2024-10-14T10:22:02.638" v="1301" actId="478"/>
          <ac:picMkLst>
            <pc:docMk/>
            <pc:sldMk cId="2390405241" sldId="345"/>
            <ac:picMk id="53" creationId="{37A4C8F5-48B9-CF27-01A9-B11CCC078394}"/>
          </ac:picMkLst>
        </pc:picChg>
      </pc:sldChg>
      <pc:sldChg chg="modSp mod modNotesTx">
        <pc:chgData name="Andrea Berti" userId="f5c203e5-6cf3-4e78-92b9-74746ae28da7" providerId="ADAL" clId="{A739083B-7D9D-5D43-B80B-DA1B4CDFA462}" dt="2024-10-16T09:53:51.990" v="12007" actId="207"/>
        <pc:sldMkLst>
          <pc:docMk/>
          <pc:sldMk cId="1850972913" sldId="448"/>
        </pc:sldMkLst>
        <pc:spChg chg="mod">
          <ac:chgData name="Andrea Berti" userId="f5c203e5-6cf3-4e78-92b9-74746ae28da7" providerId="ADAL" clId="{A739083B-7D9D-5D43-B80B-DA1B4CDFA462}" dt="2024-10-16T09:53:20.813" v="12003" actId="2711"/>
          <ac:spMkLst>
            <pc:docMk/>
            <pc:sldMk cId="1850972913" sldId="448"/>
            <ac:spMk id="6" creationId="{0C83DE38-090B-1450-8251-A80CBB8438F0}"/>
          </ac:spMkLst>
        </pc:spChg>
        <pc:spChg chg="mod">
          <ac:chgData name="Andrea Berti" userId="f5c203e5-6cf3-4e78-92b9-74746ae28da7" providerId="ADAL" clId="{A739083B-7D9D-5D43-B80B-DA1B4CDFA462}" dt="2024-10-16T09:53:20.813" v="12003" actId="2711"/>
          <ac:spMkLst>
            <pc:docMk/>
            <pc:sldMk cId="1850972913" sldId="448"/>
            <ac:spMk id="7" creationId="{0BE04F6B-D26B-9DFF-D711-F7BFDAA5525D}"/>
          </ac:spMkLst>
        </pc:spChg>
        <pc:spChg chg="mod">
          <ac:chgData name="Andrea Berti" userId="f5c203e5-6cf3-4e78-92b9-74746ae28da7" providerId="ADAL" clId="{A739083B-7D9D-5D43-B80B-DA1B4CDFA462}" dt="2024-10-16T09:53:51.990" v="12007" actId="207"/>
          <ac:spMkLst>
            <pc:docMk/>
            <pc:sldMk cId="1850972913" sldId="448"/>
            <ac:spMk id="10" creationId="{228D573F-EE3F-F978-869E-544CD17C5C4E}"/>
          </ac:spMkLst>
        </pc:spChg>
      </pc:sldChg>
      <pc:sldChg chg="add">
        <pc:chgData name="Andrea Berti" userId="f5c203e5-6cf3-4e78-92b9-74746ae28da7" providerId="ADAL" clId="{A739083B-7D9D-5D43-B80B-DA1B4CDFA462}" dt="2024-10-14T07:41:48.401" v="14"/>
        <pc:sldMkLst>
          <pc:docMk/>
          <pc:sldMk cId="962530525" sldId="449"/>
        </pc:sldMkLst>
      </pc:sldChg>
      <pc:sldChg chg="del">
        <pc:chgData name="Andrea Berti" userId="f5c203e5-6cf3-4e78-92b9-74746ae28da7" providerId="ADAL" clId="{A739083B-7D9D-5D43-B80B-DA1B4CDFA462}" dt="2024-10-14T07:41:43.210" v="13" actId="2696"/>
        <pc:sldMkLst>
          <pc:docMk/>
          <pc:sldMk cId="3191363977" sldId="449"/>
        </pc:sldMkLst>
      </pc:sldChg>
      <pc:sldChg chg="del">
        <pc:chgData name="Andrea Berti" userId="f5c203e5-6cf3-4e78-92b9-74746ae28da7" providerId="ADAL" clId="{A739083B-7D9D-5D43-B80B-DA1B4CDFA462}" dt="2024-10-14T07:41:43.210" v="13" actId="2696"/>
        <pc:sldMkLst>
          <pc:docMk/>
          <pc:sldMk cId="875348622" sldId="450"/>
        </pc:sldMkLst>
      </pc:sldChg>
      <pc:sldChg chg="add">
        <pc:chgData name="Andrea Berti" userId="f5c203e5-6cf3-4e78-92b9-74746ae28da7" providerId="ADAL" clId="{A739083B-7D9D-5D43-B80B-DA1B4CDFA462}" dt="2024-10-14T07:41:48.401" v="14"/>
        <pc:sldMkLst>
          <pc:docMk/>
          <pc:sldMk cId="2915978499" sldId="450"/>
        </pc:sldMkLst>
      </pc:sldChg>
      <pc:sldChg chg="del">
        <pc:chgData name="Andrea Berti" userId="f5c203e5-6cf3-4e78-92b9-74746ae28da7" providerId="ADAL" clId="{A739083B-7D9D-5D43-B80B-DA1B4CDFA462}" dt="2024-10-14T07:41:43.210" v="13" actId="2696"/>
        <pc:sldMkLst>
          <pc:docMk/>
          <pc:sldMk cId="583785473" sldId="451"/>
        </pc:sldMkLst>
      </pc:sldChg>
      <pc:sldChg chg="add">
        <pc:chgData name="Andrea Berti" userId="f5c203e5-6cf3-4e78-92b9-74746ae28da7" providerId="ADAL" clId="{A739083B-7D9D-5D43-B80B-DA1B4CDFA462}" dt="2024-10-14T07:41:48.401" v="14"/>
        <pc:sldMkLst>
          <pc:docMk/>
          <pc:sldMk cId="2275893497" sldId="451"/>
        </pc:sldMkLst>
      </pc:sldChg>
      <pc:sldChg chg="add">
        <pc:chgData name="Andrea Berti" userId="f5c203e5-6cf3-4e78-92b9-74746ae28da7" providerId="ADAL" clId="{A739083B-7D9D-5D43-B80B-DA1B4CDFA462}" dt="2024-10-14T07:41:48.401" v="14"/>
        <pc:sldMkLst>
          <pc:docMk/>
          <pc:sldMk cId="150318729" sldId="452"/>
        </pc:sldMkLst>
      </pc:sldChg>
      <pc:sldChg chg="del">
        <pc:chgData name="Andrea Berti" userId="f5c203e5-6cf3-4e78-92b9-74746ae28da7" providerId="ADAL" clId="{A739083B-7D9D-5D43-B80B-DA1B4CDFA462}" dt="2024-10-14T07:41:43.210" v="13" actId="2696"/>
        <pc:sldMkLst>
          <pc:docMk/>
          <pc:sldMk cId="1096159445" sldId="452"/>
        </pc:sldMkLst>
      </pc:sldChg>
      <pc:sldChg chg="modSp mod modNotesTx">
        <pc:chgData name="Andrea Berti" userId="f5c203e5-6cf3-4e78-92b9-74746ae28da7" providerId="ADAL" clId="{A739083B-7D9D-5D43-B80B-DA1B4CDFA462}" dt="2024-10-16T09:54:46.385" v="12012" actId="255"/>
        <pc:sldMkLst>
          <pc:docMk/>
          <pc:sldMk cId="2054061659" sldId="453"/>
        </pc:sldMkLst>
        <pc:spChg chg="mod">
          <ac:chgData name="Andrea Berti" userId="f5c203e5-6cf3-4e78-92b9-74746ae28da7" providerId="ADAL" clId="{A739083B-7D9D-5D43-B80B-DA1B4CDFA462}" dt="2024-10-16T09:54:34.758" v="12009" actId="2711"/>
          <ac:spMkLst>
            <pc:docMk/>
            <pc:sldMk cId="2054061659" sldId="453"/>
            <ac:spMk id="4" creationId="{A2A181EB-2299-1C5C-B49F-2EA47C4583E8}"/>
          </ac:spMkLst>
        </pc:spChg>
        <pc:spChg chg="mod">
          <ac:chgData name="Andrea Berti" userId="f5c203e5-6cf3-4e78-92b9-74746ae28da7" providerId="ADAL" clId="{A739083B-7D9D-5D43-B80B-DA1B4CDFA462}" dt="2024-10-16T09:54:20.467" v="12008" actId="2711"/>
          <ac:spMkLst>
            <pc:docMk/>
            <pc:sldMk cId="2054061659" sldId="453"/>
            <ac:spMk id="9" creationId="{9078E198-3E8D-A93E-354B-484E0DB53960}"/>
          </ac:spMkLst>
        </pc:spChg>
        <pc:spChg chg="mod">
          <ac:chgData name="Andrea Berti" userId="f5c203e5-6cf3-4e78-92b9-74746ae28da7" providerId="ADAL" clId="{A739083B-7D9D-5D43-B80B-DA1B4CDFA462}" dt="2024-10-16T09:54:46.385" v="12012" actId="255"/>
          <ac:spMkLst>
            <pc:docMk/>
            <pc:sldMk cId="2054061659" sldId="453"/>
            <ac:spMk id="11" creationId="{45CBAD1A-40C3-FCEE-8557-8DCE43064128}"/>
          </ac:spMkLst>
        </pc:spChg>
        <pc:spChg chg="mod">
          <ac:chgData name="Andrea Berti" userId="f5c203e5-6cf3-4e78-92b9-74746ae28da7" providerId="ADAL" clId="{A739083B-7D9D-5D43-B80B-DA1B4CDFA462}" dt="2024-10-16T09:54:34.758" v="12009" actId="2711"/>
          <ac:spMkLst>
            <pc:docMk/>
            <pc:sldMk cId="2054061659" sldId="453"/>
            <ac:spMk id="12" creationId="{CF21508D-4B01-9823-682E-59236EE938F0}"/>
          </ac:spMkLst>
        </pc:spChg>
      </pc:sldChg>
      <pc:sldChg chg="add">
        <pc:chgData name="Andrea Berti" userId="f5c203e5-6cf3-4e78-92b9-74746ae28da7" providerId="ADAL" clId="{A739083B-7D9D-5D43-B80B-DA1B4CDFA462}" dt="2024-10-14T07:41:48.401" v="14"/>
        <pc:sldMkLst>
          <pc:docMk/>
          <pc:sldMk cId="2769732468" sldId="454"/>
        </pc:sldMkLst>
      </pc:sldChg>
      <pc:sldChg chg="del">
        <pc:chgData name="Andrea Berti" userId="f5c203e5-6cf3-4e78-92b9-74746ae28da7" providerId="ADAL" clId="{A739083B-7D9D-5D43-B80B-DA1B4CDFA462}" dt="2024-10-14T07:41:43.210" v="13" actId="2696"/>
        <pc:sldMkLst>
          <pc:docMk/>
          <pc:sldMk cId="2790517785" sldId="454"/>
        </pc:sldMkLst>
      </pc:sldChg>
      <pc:sldChg chg="add">
        <pc:chgData name="Andrea Berti" userId="f5c203e5-6cf3-4e78-92b9-74746ae28da7" providerId="ADAL" clId="{A739083B-7D9D-5D43-B80B-DA1B4CDFA462}" dt="2024-10-14T07:41:48.401" v="14"/>
        <pc:sldMkLst>
          <pc:docMk/>
          <pc:sldMk cId="1392106196" sldId="455"/>
        </pc:sldMkLst>
      </pc:sldChg>
      <pc:sldChg chg="del">
        <pc:chgData name="Andrea Berti" userId="f5c203e5-6cf3-4e78-92b9-74746ae28da7" providerId="ADAL" clId="{A739083B-7D9D-5D43-B80B-DA1B4CDFA462}" dt="2024-10-14T07:41:43.210" v="13" actId="2696"/>
        <pc:sldMkLst>
          <pc:docMk/>
          <pc:sldMk cId="4112564303" sldId="455"/>
        </pc:sldMkLst>
      </pc:sldChg>
      <pc:sldChg chg="add">
        <pc:chgData name="Andrea Berti" userId="f5c203e5-6cf3-4e78-92b9-74746ae28da7" providerId="ADAL" clId="{A739083B-7D9D-5D43-B80B-DA1B4CDFA462}" dt="2024-10-14T07:41:48.401" v="14"/>
        <pc:sldMkLst>
          <pc:docMk/>
          <pc:sldMk cId="524521193" sldId="456"/>
        </pc:sldMkLst>
      </pc:sldChg>
      <pc:sldChg chg="del">
        <pc:chgData name="Andrea Berti" userId="f5c203e5-6cf3-4e78-92b9-74746ae28da7" providerId="ADAL" clId="{A739083B-7D9D-5D43-B80B-DA1B4CDFA462}" dt="2024-10-14T07:41:43.210" v="13" actId="2696"/>
        <pc:sldMkLst>
          <pc:docMk/>
          <pc:sldMk cId="1334149092" sldId="456"/>
        </pc:sldMkLst>
      </pc:sldChg>
      <pc:sldChg chg="addSp modSp">
        <pc:chgData name="Andrea Berti" userId="f5c203e5-6cf3-4e78-92b9-74746ae28da7" providerId="ADAL" clId="{A739083B-7D9D-5D43-B80B-DA1B4CDFA462}" dt="2024-10-14T13:08:49.362" v="1750"/>
        <pc:sldMkLst>
          <pc:docMk/>
          <pc:sldMk cId="1956293085" sldId="466"/>
        </pc:sldMkLst>
        <pc:spChg chg="add mod">
          <ac:chgData name="Andrea Berti" userId="f5c203e5-6cf3-4e78-92b9-74746ae28da7" providerId="ADAL" clId="{A739083B-7D9D-5D43-B80B-DA1B4CDFA462}" dt="2024-10-14T13:08:49.362" v="1750"/>
          <ac:spMkLst>
            <pc:docMk/>
            <pc:sldMk cId="1956293085" sldId="466"/>
            <ac:spMk id="4" creationId="{F7229352-361B-04CD-97E3-32456BD1A55B}"/>
          </ac:spMkLst>
        </pc:spChg>
      </pc:sldChg>
      <pc:sldChg chg="modSp mod modNotesTx">
        <pc:chgData name="Andrea Berti" userId="f5c203e5-6cf3-4e78-92b9-74746ae28da7" providerId="ADAL" clId="{A739083B-7D9D-5D43-B80B-DA1B4CDFA462}" dt="2024-10-16T09:49:25.078" v="11998" actId="207"/>
        <pc:sldMkLst>
          <pc:docMk/>
          <pc:sldMk cId="286789935" sldId="478"/>
        </pc:sldMkLst>
        <pc:spChg chg="mod">
          <ac:chgData name="Andrea Berti" userId="f5c203e5-6cf3-4e78-92b9-74746ae28da7" providerId="ADAL" clId="{A739083B-7D9D-5D43-B80B-DA1B4CDFA462}" dt="2024-10-16T09:49:25.078" v="11998" actId="207"/>
          <ac:spMkLst>
            <pc:docMk/>
            <pc:sldMk cId="286789935" sldId="478"/>
            <ac:spMk id="8" creationId="{2055CC8D-F3B6-C4F6-7F0B-9D3043F44FC9}"/>
          </ac:spMkLst>
        </pc:spChg>
        <pc:spChg chg="mod">
          <ac:chgData name="Andrea Berti" userId="f5c203e5-6cf3-4e78-92b9-74746ae28da7" providerId="ADAL" clId="{A739083B-7D9D-5D43-B80B-DA1B4CDFA462}" dt="2024-10-16T09:48:46.593" v="11996" actId="255"/>
          <ac:spMkLst>
            <pc:docMk/>
            <pc:sldMk cId="286789935" sldId="478"/>
            <ac:spMk id="16" creationId="{E81B553E-7C78-2009-5E5E-407501252344}"/>
          </ac:spMkLst>
        </pc:spChg>
        <pc:spChg chg="mod">
          <ac:chgData name="Andrea Berti" userId="f5c203e5-6cf3-4e78-92b9-74746ae28da7" providerId="ADAL" clId="{A739083B-7D9D-5D43-B80B-DA1B4CDFA462}" dt="2024-10-16T09:48:46.593" v="11996" actId="255"/>
          <ac:spMkLst>
            <pc:docMk/>
            <pc:sldMk cId="286789935" sldId="478"/>
            <ac:spMk id="17" creationId="{36B698C7-669D-0F94-66C6-45A4263FE94F}"/>
          </ac:spMkLst>
        </pc:spChg>
      </pc:sldChg>
      <pc:sldChg chg="modSp mod setBg modNotesTx">
        <pc:chgData name="Andrea Berti" userId="f5c203e5-6cf3-4e78-92b9-74746ae28da7" providerId="ADAL" clId="{A739083B-7D9D-5D43-B80B-DA1B4CDFA462}" dt="2024-10-16T10:04:25.861" v="12066" actId="27636"/>
        <pc:sldMkLst>
          <pc:docMk/>
          <pc:sldMk cId="1894676127" sldId="481"/>
        </pc:sldMkLst>
        <pc:spChg chg="mod">
          <ac:chgData name="Andrea Berti" userId="f5c203e5-6cf3-4e78-92b9-74746ae28da7" providerId="ADAL" clId="{A739083B-7D9D-5D43-B80B-DA1B4CDFA462}" dt="2024-10-16T10:04:25.861" v="12066" actId="27636"/>
          <ac:spMkLst>
            <pc:docMk/>
            <pc:sldMk cId="1894676127" sldId="481"/>
            <ac:spMk id="2" creationId="{5BD426AF-907B-024A-AE3B-8D996330F322}"/>
          </ac:spMkLst>
        </pc:spChg>
        <pc:spChg chg="mod">
          <ac:chgData name="Andrea Berti" userId="f5c203e5-6cf3-4e78-92b9-74746ae28da7" providerId="ADAL" clId="{A739083B-7D9D-5D43-B80B-DA1B4CDFA462}" dt="2024-10-16T09:44:26.597" v="11993" actId="2711"/>
          <ac:spMkLst>
            <pc:docMk/>
            <pc:sldMk cId="1894676127" sldId="481"/>
            <ac:spMk id="3" creationId="{A0DD4446-6D91-AA4B-AE4B-C3D426EF01C5}"/>
          </ac:spMkLst>
        </pc:spChg>
        <pc:picChg chg="mod">
          <ac:chgData name="Andrea Berti" userId="f5c203e5-6cf3-4e78-92b9-74746ae28da7" providerId="ADAL" clId="{A739083B-7D9D-5D43-B80B-DA1B4CDFA462}" dt="2024-10-15T09:51:40.889" v="1906" actId="14100"/>
          <ac:picMkLst>
            <pc:docMk/>
            <pc:sldMk cId="1894676127" sldId="481"/>
            <ac:picMk id="4" creationId="{4211C938-937C-CC79-001D-AEE0710E8400}"/>
          </ac:picMkLst>
        </pc:picChg>
        <pc:picChg chg="mod">
          <ac:chgData name="Andrea Berti" userId="f5c203e5-6cf3-4e78-92b9-74746ae28da7" providerId="ADAL" clId="{A739083B-7D9D-5D43-B80B-DA1B4CDFA462}" dt="2024-10-15T09:51:53.492" v="1908" actId="1076"/>
          <ac:picMkLst>
            <pc:docMk/>
            <pc:sldMk cId="1894676127" sldId="481"/>
            <ac:picMk id="5" creationId="{02157E8F-FA5D-62FF-55C6-838B539B0161}"/>
          </ac:picMkLst>
        </pc:picChg>
      </pc:sldChg>
      <pc:sldChg chg="del">
        <pc:chgData name="Andrea Berti" userId="f5c203e5-6cf3-4e78-92b9-74746ae28da7" providerId="ADAL" clId="{A739083B-7D9D-5D43-B80B-DA1B4CDFA462}" dt="2024-10-14T07:41:43.210" v="13" actId="2696"/>
        <pc:sldMkLst>
          <pc:docMk/>
          <pc:sldMk cId="364224546" sldId="486"/>
        </pc:sldMkLst>
      </pc:sldChg>
      <pc:sldChg chg="add">
        <pc:chgData name="Andrea Berti" userId="f5c203e5-6cf3-4e78-92b9-74746ae28da7" providerId="ADAL" clId="{A739083B-7D9D-5D43-B80B-DA1B4CDFA462}" dt="2024-10-14T07:41:48.401" v="14"/>
        <pc:sldMkLst>
          <pc:docMk/>
          <pc:sldMk cId="2215679806" sldId="486"/>
        </pc:sldMkLst>
      </pc:sldChg>
      <pc:sldChg chg="del">
        <pc:chgData name="Andrea Berti" userId="f5c203e5-6cf3-4e78-92b9-74746ae28da7" providerId="ADAL" clId="{A739083B-7D9D-5D43-B80B-DA1B4CDFA462}" dt="2024-10-14T07:41:43.210" v="13" actId="2696"/>
        <pc:sldMkLst>
          <pc:docMk/>
          <pc:sldMk cId="827784346" sldId="487"/>
        </pc:sldMkLst>
      </pc:sldChg>
      <pc:sldChg chg="add">
        <pc:chgData name="Andrea Berti" userId="f5c203e5-6cf3-4e78-92b9-74746ae28da7" providerId="ADAL" clId="{A739083B-7D9D-5D43-B80B-DA1B4CDFA462}" dt="2024-10-14T07:41:48.401" v="14"/>
        <pc:sldMkLst>
          <pc:docMk/>
          <pc:sldMk cId="4165331243" sldId="487"/>
        </pc:sldMkLst>
      </pc:sldChg>
      <pc:sldChg chg="add">
        <pc:chgData name="Andrea Berti" userId="f5c203e5-6cf3-4e78-92b9-74746ae28da7" providerId="ADAL" clId="{A739083B-7D9D-5D43-B80B-DA1B4CDFA462}" dt="2024-10-14T07:41:48.401" v="14"/>
        <pc:sldMkLst>
          <pc:docMk/>
          <pc:sldMk cId="849888264" sldId="488"/>
        </pc:sldMkLst>
      </pc:sldChg>
      <pc:sldChg chg="del">
        <pc:chgData name="Andrea Berti" userId="f5c203e5-6cf3-4e78-92b9-74746ae28da7" providerId="ADAL" clId="{A739083B-7D9D-5D43-B80B-DA1B4CDFA462}" dt="2024-10-14T07:41:43.210" v="13" actId="2696"/>
        <pc:sldMkLst>
          <pc:docMk/>
          <pc:sldMk cId="3859259495" sldId="488"/>
        </pc:sldMkLst>
      </pc:sldChg>
      <pc:sldChg chg="del">
        <pc:chgData name="Andrea Berti" userId="f5c203e5-6cf3-4e78-92b9-74746ae28da7" providerId="ADAL" clId="{A739083B-7D9D-5D43-B80B-DA1B4CDFA462}" dt="2024-10-14T10:15:35.479" v="1215" actId="2696"/>
        <pc:sldMkLst>
          <pc:docMk/>
          <pc:sldMk cId="2870032090" sldId="491"/>
        </pc:sldMkLst>
      </pc:sldChg>
      <pc:sldChg chg="addSp delSp modSp mod setBg">
        <pc:chgData name="Andrea Berti" userId="f5c203e5-6cf3-4e78-92b9-74746ae28da7" providerId="ADAL" clId="{A739083B-7D9D-5D43-B80B-DA1B4CDFA462}" dt="2024-10-16T10:06:10.661" v="12071" actId="2711"/>
        <pc:sldMkLst>
          <pc:docMk/>
          <pc:sldMk cId="2245040086" sldId="498"/>
        </pc:sldMkLst>
        <pc:spChg chg="mod">
          <ac:chgData name="Andrea Berti" userId="f5c203e5-6cf3-4e78-92b9-74746ae28da7" providerId="ADAL" clId="{A739083B-7D9D-5D43-B80B-DA1B4CDFA462}" dt="2024-10-16T10:06:10.661" v="12071" actId="2711"/>
          <ac:spMkLst>
            <pc:docMk/>
            <pc:sldMk cId="2245040086" sldId="498"/>
            <ac:spMk id="3" creationId="{1C4F5505-0AF3-C375-4870-03519D75B504}"/>
          </ac:spMkLst>
        </pc:spChg>
        <pc:spChg chg="add del mod">
          <ac:chgData name="Andrea Berti" userId="f5c203e5-6cf3-4e78-92b9-74746ae28da7" providerId="ADAL" clId="{A739083B-7D9D-5D43-B80B-DA1B4CDFA462}" dt="2024-10-14T13:11:00.913" v="1751" actId="478"/>
          <ac:spMkLst>
            <pc:docMk/>
            <pc:sldMk cId="2245040086" sldId="498"/>
            <ac:spMk id="5" creationId="{71B6026F-DCA4-4011-1724-F3D35D983577}"/>
          </ac:spMkLst>
        </pc:spChg>
        <pc:spChg chg="add del">
          <ac:chgData name="Andrea Berti" userId="f5c203e5-6cf3-4e78-92b9-74746ae28da7" providerId="ADAL" clId="{A739083B-7D9D-5D43-B80B-DA1B4CDFA462}" dt="2024-10-15T09:52:20.804" v="1911" actId="22"/>
          <ac:spMkLst>
            <pc:docMk/>
            <pc:sldMk cId="2245040086" sldId="498"/>
            <ac:spMk id="6" creationId="{D396D2BA-0602-DD57-8D61-A0FDA9011157}"/>
          </ac:spMkLst>
        </pc:spChg>
        <pc:spChg chg="add del">
          <ac:chgData name="Andrea Berti" userId="f5c203e5-6cf3-4e78-92b9-74746ae28da7" providerId="ADAL" clId="{A739083B-7D9D-5D43-B80B-DA1B4CDFA462}" dt="2024-10-15T09:52:24.090" v="1913" actId="22"/>
          <ac:spMkLst>
            <pc:docMk/>
            <pc:sldMk cId="2245040086" sldId="498"/>
            <ac:spMk id="11" creationId="{6AAA7098-44D9-7BF1-4C7F-96A189A78359}"/>
          </ac:spMkLst>
        </pc:spChg>
      </pc:sldChg>
      <pc:sldChg chg="addSp modSp">
        <pc:chgData name="Andrea Berti" userId="f5c203e5-6cf3-4e78-92b9-74746ae28da7" providerId="ADAL" clId="{A739083B-7D9D-5D43-B80B-DA1B4CDFA462}" dt="2024-10-14T13:08:49.362" v="1750"/>
        <pc:sldMkLst>
          <pc:docMk/>
          <pc:sldMk cId="2129958836" sldId="499"/>
        </pc:sldMkLst>
        <pc:spChg chg="add mod">
          <ac:chgData name="Andrea Berti" userId="f5c203e5-6cf3-4e78-92b9-74746ae28da7" providerId="ADAL" clId="{A739083B-7D9D-5D43-B80B-DA1B4CDFA462}" dt="2024-10-14T13:08:49.362" v="1750"/>
          <ac:spMkLst>
            <pc:docMk/>
            <pc:sldMk cId="2129958836" sldId="499"/>
            <ac:spMk id="4" creationId="{700B6F5A-A566-F44F-92A8-27CE50CA641B}"/>
          </ac:spMkLst>
        </pc:spChg>
      </pc:sldChg>
      <pc:sldChg chg="del">
        <pc:chgData name="Andrea Berti" userId="f5c203e5-6cf3-4e78-92b9-74746ae28da7" providerId="ADAL" clId="{A739083B-7D9D-5D43-B80B-DA1B4CDFA462}" dt="2024-10-14T10:38:18.440" v="1564" actId="2696"/>
        <pc:sldMkLst>
          <pc:docMk/>
          <pc:sldMk cId="1815093232" sldId="500"/>
        </pc:sldMkLst>
      </pc:sldChg>
      <pc:sldChg chg="addSp delSp modSp mod modNotesTx">
        <pc:chgData name="Andrea Berti" userId="f5c203e5-6cf3-4e78-92b9-74746ae28da7" providerId="ADAL" clId="{A739083B-7D9D-5D43-B80B-DA1B4CDFA462}" dt="2024-10-16T09:55:52.462" v="12013" actId="2711"/>
        <pc:sldMkLst>
          <pc:docMk/>
          <pc:sldMk cId="1261625198" sldId="502"/>
        </pc:sldMkLst>
        <pc:spChg chg="mod">
          <ac:chgData name="Andrea Berti" userId="f5c203e5-6cf3-4e78-92b9-74746ae28da7" providerId="ADAL" clId="{A739083B-7D9D-5D43-B80B-DA1B4CDFA462}" dt="2024-10-15T11:29:11.503" v="5349" actId="27636"/>
          <ac:spMkLst>
            <pc:docMk/>
            <pc:sldMk cId="1261625198" sldId="502"/>
            <ac:spMk id="3" creationId="{DA805D4B-17D5-B685-E1E7-E165BAE7E815}"/>
          </ac:spMkLst>
        </pc:spChg>
        <pc:spChg chg="mod">
          <ac:chgData name="Andrea Berti" userId="f5c203e5-6cf3-4e78-92b9-74746ae28da7" providerId="ADAL" clId="{A739083B-7D9D-5D43-B80B-DA1B4CDFA462}" dt="2024-10-16T09:55:52.462" v="12013" actId="2711"/>
          <ac:spMkLst>
            <pc:docMk/>
            <pc:sldMk cId="1261625198" sldId="502"/>
            <ac:spMk id="8" creationId="{9F15B1F9-62DB-C73E-848B-065FAAA3D7CF}"/>
          </ac:spMkLst>
        </pc:spChg>
        <pc:spChg chg="mod">
          <ac:chgData name="Andrea Berti" userId="f5c203e5-6cf3-4e78-92b9-74746ae28da7" providerId="ADAL" clId="{A739083B-7D9D-5D43-B80B-DA1B4CDFA462}" dt="2024-10-16T09:55:52.462" v="12013" actId="2711"/>
          <ac:spMkLst>
            <pc:docMk/>
            <pc:sldMk cId="1261625198" sldId="502"/>
            <ac:spMk id="9" creationId="{92382379-B4F8-FE37-A76E-4DA903AAE269}"/>
          </ac:spMkLst>
        </pc:spChg>
        <pc:spChg chg="mod">
          <ac:chgData name="Andrea Berti" userId="f5c203e5-6cf3-4e78-92b9-74746ae28da7" providerId="ADAL" clId="{A739083B-7D9D-5D43-B80B-DA1B4CDFA462}" dt="2024-10-16T09:55:52.462" v="12013" actId="2711"/>
          <ac:spMkLst>
            <pc:docMk/>
            <pc:sldMk cId="1261625198" sldId="502"/>
            <ac:spMk id="11" creationId="{D70DDDBC-6E4C-09A8-9204-BA9303213CAE}"/>
          </ac:spMkLst>
        </pc:spChg>
        <pc:spChg chg="mod">
          <ac:chgData name="Andrea Berti" userId="f5c203e5-6cf3-4e78-92b9-74746ae28da7" providerId="ADAL" clId="{A739083B-7D9D-5D43-B80B-DA1B4CDFA462}" dt="2024-10-16T09:55:52.462" v="12013" actId="2711"/>
          <ac:spMkLst>
            <pc:docMk/>
            <pc:sldMk cId="1261625198" sldId="502"/>
            <ac:spMk id="13" creationId="{1D7078F3-365D-671F-3406-3797AB27EF68}"/>
          </ac:spMkLst>
        </pc:spChg>
        <pc:spChg chg="mod">
          <ac:chgData name="Andrea Berti" userId="f5c203e5-6cf3-4e78-92b9-74746ae28da7" providerId="ADAL" clId="{A739083B-7D9D-5D43-B80B-DA1B4CDFA462}" dt="2024-10-16T09:55:52.462" v="12013" actId="2711"/>
          <ac:spMkLst>
            <pc:docMk/>
            <pc:sldMk cId="1261625198" sldId="502"/>
            <ac:spMk id="14" creationId="{D575F71F-C963-CA28-6317-8FC4297CF405}"/>
          </ac:spMkLst>
        </pc:spChg>
        <pc:spChg chg="add mod">
          <ac:chgData name="Andrea Berti" userId="f5c203e5-6cf3-4e78-92b9-74746ae28da7" providerId="ADAL" clId="{A739083B-7D9D-5D43-B80B-DA1B4CDFA462}" dt="2024-10-16T09:55:52.462" v="12013" actId="2711"/>
          <ac:spMkLst>
            <pc:docMk/>
            <pc:sldMk cId="1261625198" sldId="502"/>
            <ac:spMk id="20" creationId="{FFC1013B-58D4-B54B-0232-E4AEBAA6A784}"/>
          </ac:spMkLst>
        </pc:spChg>
        <pc:spChg chg="add mod">
          <ac:chgData name="Andrea Berti" userId="f5c203e5-6cf3-4e78-92b9-74746ae28da7" providerId="ADAL" clId="{A739083B-7D9D-5D43-B80B-DA1B4CDFA462}" dt="2024-10-16T09:55:52.462" v="12013" actId="2711"/>
          <ac:spMkLst>
            <pc:docMk/>
            <pc:sldMk cId="1261625198" sldId="502"/>
            <ac:spMk id="21" creationId="{06217481-85B4-D493-84D0-978CBBA808B9}"/>
          </ac:spMkLst>
        </pc:spChg>
        <pc:picChg chg="mod modCrop">
          <ac:chgData name="Andrea Berti" userId="f5c203e5-6cf3-4e78-92b9-74746ae28da7" providerId="ADAL" clId="{A739083B-7D9D-5D43-B80B-DA1B4CDFA462}" dt="2024-10-14T13:00:45.790" v="1664" actId="1035"/>
          <ac:picMkLst>
            <pc:docMk/>
            <pc:sldMk cId="1261625198" sldId="502"/>
            <ac:picMk id="5" creationId="{866E378E-60F9-724F-31A8-8A419B9001CD}"/>
          </ac:picMkLst>
        </pc:picChg>
        <pc:picChg chg="mod modCrop">
          <ac:chgData name="Andrea Berti" userId="f5c203e5-6cf3-4e78-92b9-74746ae28da7" providerId="ADAL" clId="{A739083B-7D9D-5D43-B80B-DA1B4CDFA462}" dt="2024-10-14T13:02:10.152" v="1740" actId="1035"/>
          <ac:picMkLst>
            <pc:docMk/>
            <pc:sldMk cId="1261625198" sldId="502"/>
            <ac:picMk id="17" creationId="{DA5CF8E7-30DA-E370-5072-1FC7C87D5F48}"/>
          </ac:picMkLst>
        </pc:picChg>
        <pc:picChg chg="add del mod">
          <ac:chgData name="Andrea Berti" userId="f5c203e5-6cf3-4e78-92b9-74746ae28da7" providerId="ADAL" clId="{A739083B-7D9D-5D43-B80B-DA1B4CDFA462}" dt="2024-10-14T13:00:38.507" v="1659" actId="478"/>
          <ac:picMkLst>
            <pc:docMk/>
            <pc:sldMk cId="1261625198" sldId="502"/>
            <ac:picMk id="18" creationId="{F164A096-7B0A-736B-90ED-40C309E8050D}"/>
          </ac:picMkLst>
        </pc:picChg>
        <pc:picChg chg="add del mod">
          <ac:chgData name="Andrea Berti" userId="f5c203e5-6cf3-4e78-92b9-74746ae28da7" providerId="ADAL" clId="{A739083B-7D9D-5D43-B80B-DA1B4CDFA462}" dt="2024-10-14T13:01:38.763" v="1734" actId="478"/>
          <ac:picMkLst>
            <pc:docMk/>
            <pc:sldMk cId="1261625198" sldId="502"/>
            <ac:picMk id="19" creationId="{08394E7E-50A1-E7E9-A71B-9A9407D8EAA7}"/>
          </ac:picMkLst>
        </pc:picChg>
      </pc:sldChg>
      <pc:sldChg chg="modSp mod modNotesTx">
        <pc:chgData name="Andrea Berti" userId="f5c203e5-6cf3-4e78-92b9-74746ae28da7" providerId="ADAL" clId="{A739083B-7D9D-5D43-B80B-DA1B4CDFA462}" dt="2024-10-15T11:34:53.074" v="5903" actId="20577"/>
        <pc:sldMkLst>
          <pc:docMk/>
          <pc:sldMk cId="2143965473" sldId="503"/>
        </pc:sldMkLst>
        <pc:spChg chg="mod">
          <ac:chgData name="Andrea Berti" userId="f5c203e5-6cf3-4e78-92b9-74746ae28da7" providerId="ADAL" clId="{A739083B-7D9D-5D43-B80B-DA1B4CDFA462}" dt="2024-10-14T13:02:59.588" v="1741" actId="207"/>
          <ac:spMkLst>
            <pc:docMk/>
            <pc:sldMk cId="2143965473" sldId="503"/>
            <ac:spMk id="37" creationId="{A5D57A39-AEF8-1CFE-9FDD-6C602A682F9E}"/>
          </ac:spMkLst>
        </pc:spChg>
        <pc:spChg chg="mod">
          <ac:chgData name="Andrea Berti" userId="f5c203e5-6cf3-4e78-92b9-74746ae28da7" providerId="ADAL" clId="{A739083B-7D9D-5D43-B80B-DA1B4CDFA462}" dt="2024-10-14T13:02:59.588" v="1741" actId="207"/>
          <ac:spMkLst>
            <pc:docMk/>
            <pc:sldMk cId="2143965473" sldId="503"/>
            <ac:spMk id="38" creationId="{7A89FC1E-4882-4239-1B39-E021568CB9E0}"/>
          </ac:spMkLst>
        </pc:spChg>
        <pc:spChg chg="mod">
          <ac:chgData name="Andrea Berti" userId="f5c203e5-6cf3-4e78-92b9-74746ae28da7" providerId="ADAL" clId="{A739083B-7D9D-5D43-B80B-DA1B4CDFA462}" dt="2024-10-14T13:02:59.588" v="1741" actId="207"/>
          <ac:spMkLst>
            <pc:docMk/>
            <pc:sldMk cId="2143965473" sldId="503"/>
            <ac:spMk id="39" creationId="{7D5F60AB-47C6-28D9-07D6-163586EE6EFA}"/>
          </ac:spMkLst>
        </pc:spChg>
        <pc:spChg chg="mod">
          <ac:chgData name="Andrea Berti" userId="f5c203e5-6cf3-4e78-92b9-74746ae28da7" providerId="ADAL" clId="{A739083B-7D9D-5D43-B80B-DA1B4CDFA462}" dt="2024-10-14T13:02:59.588" v="1741" actId="207"/>
          <ac:spMkLst>
            <pc:docMk/>
            <pc:sldMk cId="2143965473" sldId="503"/>
            <ac:spMk id="40" creationId="{E065B5AB-52F3-3C62-98C4-C096D8019534}"/>
          </ac:spMkLst>
        </pc:spChg>
      </pc:sldChg>
      <pc:sldChg chg="modSp mod modNotesTx">
        <pc:chgData name="Andrea Berti" userId="f5c203e5-6cf3-4e78-92b9-74746ae28da7" providerId="ADAL" clId="{A739083B-7D9D-5D43-B80B-DA1B4CDFA462}" dt="2024-10-16T09:56:32.426" v="12016" actId="14100"/>
        <pc:sldMkLst>
          <pc:docMk/>
          <pc:sldMk cId="2211234475" sldId="504"/>
        </pc:sldMkLst>
        <pc:spChg chg="mod">
          <ac:chgData name="Andrea Berti" userId="f5c203e5-6cf3-4e78-92b9-74746ae28da7" providerId="ADAL" clId="{A739083B-7D9D-5D43-B80B-DA1B4CDFA462}" dt="2024-10-16T09:56:32.426" v="12016" actId="14100"/>
          <ac:spMkLst>
            <pc:docMk/>
            <pc:sldMk cId="2211234475" sldId="504"/>
            <ac:spMk id="17" creationId="{37A7E459-3F8A-7255-C1DA-B0AF6C1D254B}"/>
          </ac:spMkLst>
        </pc:spChg>
        <pc:spChg chg="mod">
          <ac:chgData name="Andrea Berti" userId="f5c203e5-6cf3-4e78-92b9-74746ae28da7" providerId="ADAL" clId="{A739083B-7D9D-5D43-B80B-DA1B4CDFA462}" dt="2024-10-16T09:56:32.426" v="12016" actId="14100"/>
          <ac:spMkLst>
            <pc:docMk/>
            <pc:sldMk cId="2211234475" sldId="504"/>
            <ac:spMk id="28" creationId="{27CAD235-0067-B831-A64C-CCE905BD61EA}"/>
          </ac:spMkLst>
        </pc:spChg>
      </pc:sldChg>
      <pc:sldChg chg="modSp mod modNotesTx">
        <pc:chgData name="Andrea Berti" userId="f5c203e5-6cf3-4e78-92b9-74746ae28da7" providerId="ADAL" clId="{A739083B-7D9D-5D43-B80B-DA1B4CDFA462}" dt="2024-10-16T09:58:32.731" v="12030" actId="2711"/>
        <pc:sldMkLst>
          <pc:docMk/>
          <pc:sldMk cId="3745285628" sldId="505"/>
        </pc:sldMkLst>
        <pc:spChg chg="mod">
          <ac:chgData name="Andrea Berti" userId="f5c203e5-6cf3-4e78-92b9-74746ae28da7" providerId="ADAL" clId="{A739083B-7D9D-5D43-B80B-DA1B4CDFA462}" dt="2024-10-16T09:58:32.731" v="12030" actId="2711"/>
          <ac:spMkLst>
            <pc:docMk/>
            <pc:sldMk cId="3745285628" sldId="505"/>
            <ac:spMk id="3" creationId="{AA643459-4A7B-73F6-4F3A-D3A62B4DB38D}"/>
          </ac:spMkLst>
        </pc:spChg>
      </pc:sldChg>
      <pc:sldChg chg="modSp mod modNotesTx">
        <pc:chgData name="Andrea Berti" userId="f5c203e5-6cf3-4e78-92b9-74746ae28da7" providerId="ADAL" clId="{A739083B-7D9D-5D43-B80B-DA1B4CDFA462}" dt="2024-10-16T09:56:16.154" v="12014" actId="2711"/>
        <pc:sldMkLst>
          <pc:docMk/>
          <pc:sldMk cId="1087810614" sldId="506"/>
        </pc:sldMkLst>
        <pc:spChg chg="mod">
          <ac:chgData name="Andrea Berti" userId="f5c203e5-6cf3-4e78-92b9-74746ae28da7" providerId="ADAL" clId="{A739083B-7D9D-5D43-B80B-DA1B4CDFA462}" dt="2024-10-16T09:56:16.154" v="12014" actId="2711"/>
          <ac:spMkLst>
            <pc:docMk/>
            <pc:sldMk cId="1087810614" sldId="506"/>
            <ac:spMk id="7" creationId="{54EF69FE-688C-A392-E73E-E89B426614D5}"/>
          </ac:spMkLst>
        </pc:spChg>
        <pc:spChg chg="mod">
          <ac:chgData name="Andrea Berti" userId="f5c203e5-6cf3-4e78-92b9-74746ae28da7" providerId="ADAL" clId="{A739083B-7D9D-5D43-B80B-DA1B4CDFA462}" dt="2024-10-16T09:56:16.154" v="12014" actId="2711"/>
          <ac:spMkLst>
            <pc:docMk/>
            <pc:sldMk cId="1087810614" sldId="506"/>
            <ac:spMk id="8" creationId="{0B6180A6-BDB8-61D4-85AE-73995E9703BF}"/>
          </ac:spMkLst>
        </pc:spChg>
        <pc:spChg chg="mod">
          <ac:chgData name="Andrea Berti" userId="f5c203e5-6cf3-4e78-92b9-74746ae28da7" providerId="ADAL" clId="{A739083B-7D9D-5D43-B80B-DA1B4CDFA462}" dt="2024-10-16T09:56:16.154" v="12014" actId="2711"/>
          <ac:spMkLst>
            <pc:docMk/>
            <pc:sldMk cId="1087810614" sldId="506"/>
            <ac:spMk id="9" creationId="{7A7FFA7D-E0FB-35F4-05BB-9A166BD50C45}"/>
          </ac:spMkLst>
        </pc:spChg>
        <pc:spChg chg="mod">
          <ac:chgData name="Andrea Berti" userId="f5c203e5-6cf3-4e78-92b9-74746ae28da7" providerId="ADAL" clId="{A739083B-7D9D-5D43-B80B-DA1B4CDFA462}" dt="2024-10-16T09:56:16.154" v="12014" actId="2711"/>
          <ac:spMkLst>
            <pc:docMk/>
            <pc:sldMk cId="1087810614" sldId="506"/>
            <ac:spMk id="10" creationId="{83C6E84C-D6E9-E060-7870-9008E94572D5}"/>
          </ac:spMkLst>
        </pc:spChg>
        <pc:spChg chg="mod">
          <ac:chgData name="Andrea Berti" userId="f5c203e5-6cf3-4e78-92b9-74746ae28da7" providerId="ADAL" clId="{A739083B-7D9D-5D43-B80B-DA1B4CDFA462}" dt="2024-10-16T09:56:16.154" v="12014" actId="2711"/>
          <ac:spMkLst>
            <pc:docMk/>
            <pc:sldMk cId="1087810614" sldId="506"/>
            <ac:spMk id="15" creationId="{3512E061-6E5A-1B39-0ABC-251DD8FD1723}"/>
          </ac:spMkLst>
        </pc:spChg>
      </pc:sldChg>
      <pc:sldChg chg="modSp mod modNotesTx">
        <pc:chgData name="Andrea Berti" userId="f5c203e5-6cf3-4e78-92b9-74746ae28da7" providerId="ADAL" clId="{A739083B-7D9D-5D43-B80B-DA1B4CDFA462}" dt="2024-10-16T09:59:21.126" v="12035" actId="2711"/>
        <pc:sldMkLst>
          <pc:docMk/>
          <pc:sldMk cId="268271336" sldId="507"/>
        </pc:sldMkLst>
        <pc:spChg chg="mod">
          <ac:chgData name="Andrea Berti" userId="f5c203e5-6cf3-4e78-92b9-74746ae28da7" providerId="ADAL" clId="{A739083B-7D9D-5D43-B80B-DA1B4CDFA462}" dt="2024-10-16T09:59:21.126" v="12035" actId="2711"/>
          <ac:spMkLst>
            <pc:docMk/>
            <pc:sldMk cId="268271336" sldId="507"/>
            <ac:spMk id="9" creationId="{3E051709-A1BB-58AD-2CFD-FD226BF6EC65}"/>
          </ac:spMkLst>
        </pc:spChg>
        <pc:spChg chg="mod">
          <ac:chgData name="Andrea Berti" userId="f5c203e5-6cf3-4e78-92b9-74746ae28da7" providerId="ADAL" clId="{A739083B-7D9D-5D43-B80B-DA1B4CDFA462}" dt="2024-10-16T09:59:21.126" v="12035" actId="2711"/>
          <ac:spMkLst>
            <pc:docMk/>
            <pc:sldMk cId="268271336" sldId="507"/>
            <ac:spMk id="10" creationId="{F007D84C-388F-EB3E-14E0-D04B70D28EA8}"/>
          </ac:spMkLst>
        </pc:spChg>
      </pc:sldChg>
      <pc:sldChg chg="del">
        <pc:chgData name="Andrea Berti" userId="f5c203e5-6cf3-4e78-92b9-74746ae28da7" providerId="ADAL" clId="{A739083B-7D9D-5D43-B80B-DA1B4CDFA462}" dt="2024-10-14T10:07:58.082" v="1048" actId="2696"/>
        <pc:sldMkLst>
          <pc:docMk/>
          <pc:sldMk cId="287501923" sldId="508"/>
        </pc:sldMkLst>
      </pc:sldChg>
      <pc:sldChg chg="modSp mod modNotesTx">
        <pc:chgData name="Andrea Berti" userId="f5c203e5-6cf3-4e78-92b9-74746ae28da7" providerId="ADAL" clId="{A739083B-7D9D-5D43-B80B-DA1B4CDFA462}" dt="2024-10-16T10:08:07.412" v="12075" actId="14100"/>
        <pc:sldMkLst>
          <pc:docMk/>
          <pc:sldMk cId="1190796658" sldId="510"/>
        </pc:sldMkLst>
        <pc:spChg chg="mod">
          <ac:chgData name="Andrea Berti" userId="f5c203e5-6cf3-4e78-92b9-74746ae28da7" providerId="ADAL" clId="{A739083B-7D9D-5D43-B80B-DA1B4CDFA462}" dt="2024-10-16T10:08:07.412" v="12075" actId="14100"/>
          <ac:spMkLst>
            <pc:docMk/>
            <pc:sldMk cId="1190796658" sldId="510"/>
            <ac:spMk id="2" creationId="{8A67CDC9-02D3-3D1E-714B-FAE927795B7E}"/>
          </ac:spMkLst>
        </pc:spChg>
        <pc:spChg chg="mod">
          <ac:chgData name="Andrea Berti" userId="f5c203e5-6cf3-4e78-92b9-74746ae28da7" providerId="ADAL" clId="{A739083B-7D9D-5D43-B80B-DA1B4CDFA462}" dt="2024-10-16T09:59:10.458" v="12034" actId="2711"/>
          <ac:spMkLst>
            <pc:docMk/>
            <pc:sldMk cId="1190796658" sldId="510"/>
            <ac:spMk id="3" creationId="{AA643459-4A7B-73F6-4F3A-D3A62B4DB38D}"/>
          </ac:spMkLst>
        </pc:spChg>
      </pc:sldChg>
      <pc:sldChg chg="modSp mod modNotesTx">
        <pc:chgData name="Andrea Berti" userId="f5c203e5-6cf3-4e78-92b9-74746ae28da7" providerId="ADAL" clId="{A739083B-7D9D-5D43-B80B-DA1B4CDFA462}" dt="2024-10-16T10:01:07.626" v="12048" actId="207"/>
        <pc:sldMkLst>
          <pc:docMk/>
          <pc:sldMk cId="2410667212" sldId="511"/>
        </pc:sldMkLst>
        <pc:spChg chg="mod">
          <ac:chgData name="Andrea Berti" userId="f5c203e5-6cf3-4e78-92b9-74746ae28da7" providerId="ADAL" clId="{A739083B-7D9D-5D43-B80B-DA1B4CDFA462}" dt="2024-10-16T10:01:07.626" v="12048" actId="207"/>
          <ac:spMkLst>
            <pc:docMk/>
            <pc:sldMk cId="2410667212" sldId="511"/>
            <ac:spMk id="5" creationId="{DA780A2A-165A-EF5F-D000-B6383085D041}"/>
          </ac:spMkLst>
        </pc:spChg>
      </pc:sldChg>
      <pc:sldChg chg="addSp delSp modSp mod modNotesTx">
        <pc:chgData name="Andrea Berti" userId="f5c203e5-6cf3-4e78-92b9-74746ae28da7" providerId="ADAL" clId="{A739083B-7D9D-5D43-B80B-DA1B4CDFA462}" dt="2024-10-16T09:53:06.566" v="12002" actId="255"/>
        <pc:sldMkLst>
          <pc:docMk/>
          <pc:sldMk cId="1050974405" sldId="519"/>
        </pc:sldMkLst>
        <pc:spChg chg="mod">
          <ac:chgData name="Andrea Berti" userId="f5c203e5-6cf3-4e78-92b9-74746ae28da7" providerId="ADAL" clId="{A739083B-7D9D-5D43-B80B-DA1B4CDFA462}" dt="2024-10-16T09:52:41.223" v="12000" actId="2711"/>
          <ac:spMkLst>
            <pc:docMk/>
            <pc:sldMk cId="1050974405" sldId="519"/>
            <ac:spMk id="9" creationId="{3F653154-D80F-CC8D-E1D2-8AFDBA512D42}"/>
          </ac:spMkLst>
        </pc:spChg>
        <pc:spChg chg="mod">
          <ac:chgData name="Andrea Berti" userId="f5c203e5-6cf3-4e78-92b9-74746ae28da7" providerId="ADAL" clId="{A739083B-7D9D-5D43-B80B-DA1B4CDFA462}" dt="2024-10-16T09:52:41.223" v="12000" actId="2711"/>
          <ac:spMkLst>
            <pc:docMk/>
            <pc:sldMk cId="1050974405" sldId="519"/>
            <ac:spMk id="10" creationId="{42D7C636-8627-F220-45C9-8D152E5BB828}"/>
          </ac:spMkLst>
        </pc:spChg>
        <pc:spChg chg="mod">
          <ac:chgData name="Andrea Berti" userId="f5c203e5-6cf3-4e78-92b9-74746ae28da7" providerId="ADAL" clId="{A739083B-7D9D-5D43-B80B-DA1B4CDFA462}" dt="2024-10-16T09:53:06.566" v="12002" actId="255"/>
          <ac:spMkLst>
            <pc:docMk/>
            <pc:sldMk cId="1050974405" sldId="519"/>
            <ac:spMk id="14" creationId="{58BD6E43-6FCE-31E0-4CE9-3E1D476F305D}"/>
          </ac:spMkLst>
        </pc:spChg>
        <pc:spChg chg="mod">
          <ac:chgData name="Andrea Berti" userId="f5c203e5-6cf3-4e78-92b9-74746ae28da7" providerId="ADAL" clId="{A739083B-7D9D-5D43-B80B-DA1B4CDFA462}" dt="2024-10-16T09:53:06.566" v="12002" actId="255"/>
          <ac:spMkLst>
            <pc:docMk/>
            <pc:sldMk cId="1050974405" sldId="519"/>
            <ac:spMk id="18" creationId="{9CAB0477-ABBF-3E70-D897-C3A908AAFB56}"/>
          </ac:spMkLst>
        </pc:spChg>
        <pc:spChg chg="mod">
          <ac:chgData name="Andrea Berti" userId="f5c203e5-6cf3-4e78-92b9-74746ae28da7" providerId="ADAL" clId="{A739083B-7D9D-5D43-B80B-DA1B4CDFA462}" dt="2024-10-16T09:52:41.223" v="12000" actId="2711"/>
          <ac:spMkLst>
            <pc:docMk/>
            <pc:sldMk cId="1050974405" sldId="519"/>
            <ac:spMk id="20" creationId="{E8D4700D-6A4E-5DE6-2CBA-5D72C3B7F3B5}"/>
          </ac:spMkLst>
        </pc:spChg>
        <pc:spChg chg="mod">
          <ac:chgData name="Andrea Berti" userId="f5c203e5-6cf3-4e78-92b9-74746ae28da7" providerId="ADAL" clId="{A739083B-7D9D-5D43-B80B-DA1B4CDFA462}" dt="2024-10-16T09:53:06.566" v="12002" actId="255"/>
          <ac:spMkLst>
            <pc:docMk/>
            <pc:sldMk cId="1050974405" sldId="519"/>
            <ac:spMk id="24" creationId="{FABC629B-E558-DC1D-6EE7-5AA8999DF16E}"/>
          </ac:spMkLst>
        </pc:spChg>
        <pc:spChg chg="mod">
          <ac:chgData name="Andrea Berti" userId="f5c203e5-6cf3-4e78-92b9-74746ae28da7" providerId="ADAL" clId="{A739083B-7D9D-5D43-B80B-DA1B4CDFA462}" dt="2024-10-16T09:52:41.223" v="12000" actId="2711"/>
          <ac:spMkLst>
            <pc:docMk/>
            <pc:sldMk cId="1050974405" sldId="519"/>
            <ac:spMk id="29" creationId="{CA8840EE-65A7-5EC0-AACE-933EFE3FB386}"/>
          </ac:spMkLst>
        </pc:spChg>
        <pc:spChg chg="mod">
          <ac:chgData name="Andrea Berti" userId="f5c203e5-6cf3-4e78-92b9-74746ae28da7" providerId="ADAL" clId="{A739083B-7D9D-5D43-B80B-DA1B4CDFA462}" dt="2024-10-16T09:52:29.600" v="11999" actId="2711"/>
          <ac:spMkLst>
            <pc:docMk/>
            <pc:sldMk cId="1050974405" sldId="519"/>
            <ac:spMk id="35" creationId="{568866AF-2FD1-83D4-C95D-7926D1A47062}"/>
          </ac:spMkLst>
        </pc:spChg>
        <pc:spChg chg="mod">
          <ac:chgData name="Andrea Berti" userId="f5c203e5-6cf3-4e78-92b9-74746ae28da7" providerId="ADAL" clId="{A739083B-7D9D-5D43-B80B-DA1B4CDFA462}" dt="2024-10-16T09:52:29.600" v="11999" actId="2711"/>
          <ac:spMkLst>
            <pc:docMk/>
            <pc:sldMk cId="1050974405" sldId="519"/>
            <ac:spMk id="37" creationId="{FFDB1DDF-D5D2-447E-E5A0-B60B44693EDB}"/>
          </ac:spMkLst>
        </pc:spChg>
        <pc:grpChg chg="add">
          <ac:chgData name="Andrea Berti" userId="f5c203e5-6cf3-4e78-92b9-74746ae28da7" providerId="ADAL" clId="{A739083B-7D9D-5D43-B80B-DA1B4CDFA462}" dt="2024-10-14T10:24:23.258" v="1308" actId="164"/>
          <ac:grpSpMkLst>
            <pc:docMk/>
            <pc:sldMk cId="1050974405" sldId="519"/>
            <ac:grpSpMk id="38" creationId="{887FBE1C-C8F4-9D8E-44B1-6CD6CB41A156}"/>
          </ac:grpSpMkLst>
        </pc:grpChg>
        <pc:grpChg chg="del">
          <ac:chgData name="Andrea Berti" userId="f5c203e5-6cf3-4e78-92b9-74746ae28da7" providerId="ADAL" clId="{A739083B-7D9D-5D43-B80B-DA1B4CDFA462}" dt="2024-10-14T07:28:31.809" v="8" actId="478"/>
          <ac:grpSpMkLst>
            <pc:docMk/>
            <pc:sldMk cId="1050974405" sldId="519"/>
            <ac:grpSpMk id="81" creationId="{2E85F4AD-EA5B-B2D5-56B4-4AC251C0979C}"/>
          </ac:grpSpMkLst>
        </pc:grpChg>
        <pc:grpChg chg="mod">
          <ac:chgData name="Andrea Berti" userId="f5c203e5-6cf3-4e78-92b9-74746ae28da7" providerId="ADAL" clId="{A739083B-7D9D-5D43-B80B-DA1B4CDFA462}" dt="2024-10-14T07:28:55.899" v="11" actId="1076"/>
          <ac:grpSpMkLst>
            <pc:docMk/>
            <pc:sldMk cId="1050974405" sldId="519"/>
            <ac:grpSpMk id="96" creationId="{3F3E5A4B-D7EA-8023-8A44-B1DEF4253F2B}"/>
          </ac:grpSpMkLst>
        </pc:grpChg>
        <pc:picChg chg="add mod">
          <ac:chgData name="Andrea Berti" userId="f5c203e5-6cf3-4e78-92b9-74746ae28da7" providerId="ADAL" clId="{A739083B-7D9D-5D43-B80B-DA1B4CDFA462}" dt="2024-10-14T07:29:08.203" v="12" actId="1076"/>
          <ac:picMkLst>
            <pc:docMk/>
            <pc:sldMk cId="1050974405" sldId="519"/>
            <ac:picMk id="5" creationId="{5EFCC65C-3123-884F-416A-ECD0B3EB1920}"/>
          </ac:picMkLst>
        </pc:picChg>
        <pc:picChg chg="del">
          <ac:chgData name="Andrea Berti" userId="f5c203e5-6cf3-4e78-92b9-74746ae28da7" providerId="ADAL" clId="{A739083B-7D9D-5D43-B80B-DA1B4CDFA462}" dt="2024-10-14T07:28:31.809" v="8" actId="478"/>
          <ac:picMkLst>
            <pc:docMk/>
            <pc:sldMk cId="1050974405" sldId="519"/>
            <ac:picMk id="11" creationId="{473560E7-2D60-0E80-D765-B1DDA2964B86}"/>
          </ac:picMkLst>
        </pc:picChg>
      </pc:sldChg>
      <pc:sldChg chg="addSp modSp mod modNotesTx">
        <pc:chgData name="Andrea Berti" userId="f5c203e5-6cf3-4e78-92b9-74746ae28da7" providerId="ADAL" clId="{A739083B-7D9D-5D43-B80B-DA1B4CDFA462}" dt="2024-10-16T10:03:39.854" v="12062" actId="1076"/>
        <pc:sldMkLst>
          <pc:docMk/>
          <pc:sldMk cId="1309554137" sldId="521"/>
        </pc:sldMkLst>
        <pc:spChg chg="mod">
          <ac:chgData name="Andrea Berti" userId="f5c203e5-6cf3-4e78-92b9-74746ae28da7" providerId="ADAL" clId="{A739083B-7D9D-5D43-B80B-DA1B4CDFA462}" dt="2024-10-14T10:15:41.603" v="1226" actId="20577"/>
          <ac:spMkLst>
            <pc:docMk/>
            <pc:sldMk cId="1309554137" sldId="521"/>
            <ac:spMk id="2" creationId="{A367A856-0611-E55A-E7FD-2B5A7FAB7923}"/>
          </ac:spMkLst>
        </pc:spChg>
        <pc:spChg chg="mod">
          <ac:chgData name="Andrea Berti" userId="f5c203e5-6cf3-4e78-92b9-74746ae28da7" providerId="ADAL" clId="{A739083B-7D9D-5D43-B80B-DA1B4CDFA462}" dt="2024-10-15T10:59:25.559" v="3014" actId="207"/>
          <ac:spMkLst>
            <pc:docMk/>
            <pc:sldMk cId="1309554137" sldId="521"/>
            <ac:spMk id="3" creationId="{5520734A-04C7-FAE7-2307-3E8EABEACE25}"/>
          </ac:spMkLst>
        </pc:spChg>
        <pc:spChg chg="add mod">
          <ac:chgData name="Andrea Berti" userId="f5c203e5-6cf3-4e78-92b9-74746ae28da7" providerId="ADAL" clId="{A739083B-7D9D-5D43-B80B-DA1B4CDFA462}" dt="2024-10-16T10:03:39.854" v="12062" actId="1076"/>
          <ac:spMkLst>
            <pc:docMk/>
            <pc:sldMk cId="1309554137" sldId="521"/>
            <ac:spMk id="5" creationId="{912C34C8-EE08-CFF3-D606-E44E79602F8A}"/>
          </ac:spMkLst>
        </pc:spChg>
      </pc:sldChg>
      <pc:sldChg chg="addSp delSp modSp new mod modAnim modNotesTx">
        <pc:chgData name="Andrea Berti" userId="f5c203e5-6cf3-4e78-92b9-74746ae28da7" providerId="ADAL" clId="{A739083B-7D9D-5D43-B80B-DA1B4CDFA462}" dt="2024-10-15T11:12:25.683" v="4203" actId="20577"/>
        <pc:sldMkLst>
          <pc:docMk/>
          <pc:sldMk cId="913685314" sldId="522"/>
        </pc:sldMkLst>
        <pc:spChg chg="mod">
          <ac:chgData name="Andrea Berti" userId="f5c203e5-6cf3-4e78-92b9-74746ae28da7" providerId="ADAL" clId="{A739083B-7D9D-5D43-B80B-DA1B4CDFA462}" dt="2024-10-14T07:42:47.726" v="24" actId="20577"/>
          <ac:spMkLst>
            <pc:docMk/>
            <pc:sldMk cId="913685314" sldId="522"/>
            <ac:spMk id="2" creationId="{90F07155-C8C2-6917-6567-E8F2ED5BC042}"/>
          </ac:spMkLst>
        </pc:spChg>
        <pc:spChg chg="add mod">
          <ac:chgData name="Andrea Berti" userId="f5c203e5-6cf3-4e78-92b9-74746ae28da7" providerId="ADAL" clId="{A739083B-7D9D-5D43-B80B-DA1B4CDFA462}" dt="2024-10-15T10:49:26.150" v="2982" actId="1076"/>
          <ac:spMkLst>
            <pc:docMk/>
            <pc:sldMk cId="913685314" sldId="522"/>
            <ac:spMk id="3" creationId="{B8087728-FBC8-F722-BC12-A4477E62C8D0}"/>
          </ac:spMkLst>
        </pc:spChg>
        <pc:spChg chg="del">
          <ac:chgData name="Andrea Berti" userId="f5c203e5-6cf3-4e78-92b9-74746ae28da7" providerId="ADAL" clId="{A739083B-7D9D-5D43-B80B-DA1B4CDFA462}" dt="2024-10-14T07:42:54.985" v="25"/>
          <ac:spMkLst>
            <pc:docMk/>
            <pc:sldMk cId="913685314" sldId="522"/>
            <ac:spMk id="3" creationId="{EC4F85D3-C4F5-5150-BAF2-3AE200795A17}"/>
          </ac:spMkLst>
        </pc:spChg>
        <pc:spChg chg="add del mod">
          <ac:chgData name="Andrea Berti" userId="f5c203e5-6cf3-4e78-92b9-74746ae28da7" providerId="ADAL" clId="{A739083B-7D9D-5D43-B80B-DA1B4CDFA462}" dt="2024-10-15T10:49:35.230" v="2985" actId="478"/>
          <ac:spMkLst>
            <pc:docMk/>
            <pc:sldMk cId="913685314" sldId="522"/>
            <ac:spMk id="5" creationId="{4DBD07A3-D54F-66ED-E0AF-21FAC1AC6805}"/>
          </ac:spMkLst>
        </pc:spChg>
        <pc:spChg chg="add mod">
          <ac:chgData name="Andrea Berti" userId="f5c203e5-6cf3-4e78-92b9-74746ae28da7" providerId="ADAL" clId="{A739083B-7D9D-5D43-B80B-DA1B4CDFA462}" dt="2024-10-15T10:54:55.706" v="2995" actId="14100"/>
          <ac:spMkLst>
            <pc:docMk/>
            <pc:sldMk cId="913685314" sldId="522"/>
            <ac:spMk id="7" creationId="{CA21FFFF-83E1-ECD6-939E-2EA35A0FA132}"/>
          </ac:spMkLst>
        </pc:spChg>
        <pc:spChg chg="add mod">
          <ac:chgData name="Andrea Berti" userId="f5c203e5-6cf3-4e78-92b9-74746ae28da7" providerId="ADAL" clId="{A739083B-7D9D-5D43-B80B-DA1B4CDFA462}" dt="2024-10-15T10:55:34.247" v="3000" actId="14100"/>
          <ac:spMkLst>
            <pc:docMk/>
            <pc:sldMk cId="913685314" sldId="522"/>
            <ac:spMk id="8" creationId="{0670A9E1-A042-40C1-204F-2169FB82AFFB}"/>
          </ac:spMkLst>
        </pc:spChg>
        <pc:picChg chg="add mod">
          <ac:chgData name="Andrea Berti" userId="f5c203e5-6cf3-4e78-92b9-74746ae28da7" providerId="ADAL" clId="{A739083B-7D9D-5D43-B80B-DA1B4CDFA462}" dt="2024-10-15T10:48:16.576" v="2972" actId="1076"/>
          <ac:picMkLst>
            <pc:docMk/>
            <pc:sldMk cId="913685314" sldId="522"/>
            <ac:picMk id="6" creationId="{996756CE-3FE3-BAE9-9AA4-2C9072A03215}"/>
          </ac:picMkLst>
        </pc:picChg>
      </pc:sldChg>
      <pc:sldChg chg="addSp delSp modSp add mod modNotesTx">
        <pc:chgData name="Andrea Berti" userId="f5c203e5-6cf3-4e78-92b9-74746ae28da7" providerId="ADAL" clId="{A739083B-7D9D-5D43-B80B-DA1B4CDFA462}" dt="2024-10-16T10:08:17.347" v="12076" actId="14100"/>
        <pc:sldMkLst>
          <pc:docMk/>
          <pc:sldMk cId="3688392856" sldId="523"/>
        </pc:sldMkLst>
        <pc:spChg chg="mod">
          <ac:chgData name="Andrea Berti" userId="f5c203e5-6cf3-4e78-92b9-74746ae28da7" providerId="ADAL" clId="{A739083B-7D9D-5D43-B80B-DA1B4CDFA462}" dt="2024-10-16T10:08:17.347" v="12076" actId="14100"/>
          <ac:spMkLst>
            <pc:docMk/>
            <pc:sldMk cId="3688392856" sldId="523"/>
            <ac:spMk id="2" creationId="{A6310D8B-1480-D80F-3A6F-79C00495F35A}"/>
          </ac:spMkLst>
        </pc:spChg>
        <pc:spChg chg="del">
          <ac:chgData name="Andrea Berti" userId="f5c203e5-6cf3-4e78-92b9-74746ae28da7" providerId="ADAL" clId="{A739083B-7D9D-5D43-B80B-DA1B4CDFA462}" dt="2024-10-14T08:03:37.359" v="30" actId="478"/>
          <ac:spMkLst>
            <pc:docMk/>
            <pc:sldMk cId="3688392856" sldId="523"/>
            <ac:spMk id="3" creationId="{CA161BF7-5FC4-D073-4C24-A54F04BBB4D3}"/>
          </ac:spMkLst>
        </pc:spChg>
        <pc:spChg chg="add del mod">
          <ac:chgData name="Andrea Berti" userId="f5c203e5-6cf3-4e78-92b9-74746ae28da7" providerId="ADAL" clId="{A739083B-7D9D-5D43-B80B-DA1B4CDFA462}" dt="2024-10-14T08:05:31.453" v="49" actId="478"/>
          <ac:spMkLst>
            <pc:docMk/>
            <pc:sldMk cId="3688392856" sldId="523"/>
            <ac:spMk id="6" creationId="{B92F574A-629E-B796-0AD5-AC008069D5CD}"/>
          </ac:spMkLst>
        </pc:spChg>
        <pc:spChg chg="add del">
          <ac:chgData name="Andrea Berti" userId="f5c203e5-6cf3-4e78-92b9-74746ae28da7" providerId="ADAL" clId="{A739083B-7D9D-5D43-B80B-DA1B4CDFA462}" dt="2024-10-14T08:04:12.167" v="32" actId="478"/>
          <ac:spMkLst>
            <pc:docMk/>
            <pc:sldMk cId="3688392856" sldId="523"/>
            <ac:spMk id="7" creationId="{6999E3CA-DFDF-F50E-029D-5F8223B04B14}"/>
          </ac:spMkLst>
        </pc:spChg>
        <pc:spChg chg="add mod">
          <ac:chgData name="Andrea Berti" userId="f5c203e5-6cf3-4e78-92b9-74746ae28da7" providerId="ADAL" clId="{A739083B-7D9D-5D43-B80B-DA1B4CDFA462}" dt="2024-10-16T10:01:24.348" v="12049" actId="2711"/>
          <ac:spMkLst>
            <pc:docMk/>
            <pc:sldMk cId="3688392856" sldId="523"/>
            <ac:spMk id="8" creationId="{8ED8141D-FB76-F9CD-66EB-8B0C15FC066E}"/>
          </ac:spMkLst>
        </pc:spChg>
        <pc:spChg chg="add mod">
          <ac:chgData name="Andrea Berti" userId="f5c203e5-6cf3-4e78-92b9-74746ae28da7" providerId="ADAL" clId="{A739083B-7D9D-5D43-B80B-DA1B4CDFA462}" dt="2024-10-16T10:01:24.348" v="12049" actId="2711"/>
          <ac:spMkLst>
            <pc:docMk/>
            <pc:sldMk cId="3688392856" sldId="523"/>
            <ac:spMk id="9" creationId="{35DCB806-58D1-87B2-3B3A-6FE99A12EDA7}"/>
          </ac:spMkLst>
        </pc:spChg>
        <pc:spChg chg="add mod">
          <ac:chgData name="Andrea Berti" userId="f5c203e5-6cf3-4e78-92b9-74746ae28da7" providerId="ADAL" clId="{A739083B-7D9D-5D43-B80B-DA1B4CDFA462}" dt="2024-10-16T10:01:24.348" v="12049" actId="2711"/>
          <ac:spMkLst>
            <pc:docMk/>
            <pc:sldMk cId="3688392856" sldId="523"/>
            <ac:spMk id="10" creationId="{8C08E12D-1179-C283-3487-FF86AEDFE25F}"/>
          </ac:spMkLst>
        </pc:spChg>
        <pc:spChg chg="add mod">
          <ac:chgData name="Andrea Berti" userId="f5c203e5-6cf3-4e78-92b9-74746ae28da7" providerId="ADAL" clId="{A739083B-7D9D-5D43-B80B-DA1B4CDFA462}" dt="2024-10-16T10:01:24.348" v="12049" actId="2711"/>
          <ac:spMkLst>
            <pc:docMk/>
            <pc:sldMk cId="3688392856" sldId="523"/>
            <ac:spMk id="11" creationId="{7621F4EB-6D81-B314-69C2-5C38493AAD46}"/>
          </ac:spMkLst>
        </pc:spChg>
        <pc:spChg chg="add mod">
          <ac:chgData name="Andrea Berti" userId="f5c203e5-6cf3-4e78-92b9-74746ae28da7" providerId="ADAL" clId="{A739083B-7D9D-5D43-B80B-DA1B4CDFA462}" dt="2024-10-16T10:01:24.348" v="12049" actId="2711"/>
          <ac:spMkLst>
            <pc:docMk/>
            <pc:sldMk cId="3688392856" sldId="523"/>
            <ac:spMk id="12" creationId="{B69C1A4F-C5C7-249D-31F7-C2763E85109B}"/>
          </ac:spMkLst>
        </pc:spChg>
        <pc:spChg chg="add mod">
          <ac:chgData name="Andrea Berti" userId="f5c203e5-6cf3-4e78-92b9-74746ae28da7" providerId="ADAL" clId="{A739083B-7D9D-5D43-B80B-DA1B4CDFA462}" dt="2024-10-16T10:01:24.348" v="12049" actId="2711"/>
          <ac:spMkLst>
            <pc:docMk/>
            <pc:sldMk cId="3688392856" sldId="523"/>
            <ac:spMk id="13" creationId="{5747F91D-D524-2C92-623A-8E56D9B99313}"/>
          </ac:spMkLst>
        </pc:spChg>
        <pc:spChg chg="add mod">
          <ac:chgData name="Andrea Berti" userId="f5c203e5-6cf3-4e78-92b9-74746ae28da7" providerId="ADAL" clId="{A739083B-7D9D-5D43-B80B-DA1B4CDFA462}" dt="2024-10-16T10:01:35.955" v="12050" actId="2711"/>
          <ac:spMkLst>
            <pc:docMk/>
            <pc:sldMk cId="3688392856" sldId="523"/>
            <ac:spMk id="17" creationId="{F403AF2B-A52A-5E87-40D2-340E5CD4B8D2}"/>
          </ac:spMkLst>
        </pc:spChg>
        <pc:spChg chg="add mod">
          <ac:chgData name="Andrea Berti" userId="f5c203e5-6cf3-4e78-92b9-74746ae28da7" providerId="ADAL" clId="{A739083B-7D9D-5D43-B80B-DA1B4CDFA462}" dt="2024-10-16T10:01:35.955" v="12050" actId="2711"/>
          <ac:spMkLst>
            <pc:docMk/>
            <pc:sldMk cId="3688392856" sldId="523"/>
            <ac:spMk id="18" creationId="{DE2B1BA9-60A5-C447-EF97-F26168572B4B}"/>
          </ac:spMkLst>
        </pc:spChg>
        <pc:spChg chg="add mod">
          <ac:chgData name="Andrea Berti" userId="f5c203e5-6cf3-4e78-92b9-74746ae28da7" providerId="ADAL" clId="{A739083B-7D9D-5D43-B80B-DA1B4CDFA462}" dt="2024-10-16T10:01:35.955" v="12050" actId="2711"/>
          <ac:spMkLst>
            <pc:docMk/>
            <pc:sldMk cId="3688392856" sldId="523"/>
            <ac:spMk id="19" creationId="{E4DF96D6-F4B9-5E97-644F-6B6E12DABC56}"/>
          </ac:spMkLst>
        </pc:spChg>
        <pc:spChg chg="mod">
          <ac:chgData name="Andrea Berti" userId="f5c203e5-6cf3-4e78-92b9-74746ae28da7" providerId="ADAL" clId="{A739083B-7D9D-5D43-B80B-DA1B4CDFA462}" dt="2024-10-16T10:01:45.925" v="12051" actId="2711"/>
          <ac:spMkLst>
            <pc:docMk/>
            <pc:sldMk cId="3688392856" sldId="523"/>
            <ac:spMk id="26" creationId="{BB018859-C9FC-C02E-7DEE-EC124F2E8212}"/>
          </ac:spMkLst>
        </pc:spChg>
        <pc:spChg chg="mod">
          <ac:chgData name="Andrea Berti" userId="f5c203e5-6cf3-4e78-92b9-74746ae28da7" providerId="ADAL" clId="{A739083B-7D9D-5D43-B80B-DA1B4CDFA462}" dt="2024-10-16T10:01:45.925" v="12051" actId="2711"/>
          <ac:spMkLst>
            <pc:docMk/>
            <pc:sldMk cId="3688392856" sldId="523"/>
            <ac:spMk id="27" creationId="{1D3AC46D-2FE2-1F76-22D0-F1DC310083F4}"/>
          </ac:spMkLst>
        </pc:spChg>
        <pc:spChg chg="mod">
          <ac:chgData name="Andrea Berti" userId="f5c203e5-6cf3-4e78-92b9-74746ae28da7" providerId="ADAL" clId="{A739083B-7D9D-5D43-B80B-DA1B4CDFA462}" dt="2024-10-16T10:01:45.925" v="12051" actId="2711"/>
          <ac:spMkLst>
            <pc:docMk/>
            <pc:sldMk cId="3688392856" sldId="523"/>
            <ac:spMk id="28" creationId="{8E6A44F2-45AF-7A9A-D655-4115507B26DB}"/>
          </ac:spMkLst>
        </pc:spChg>
        <pc:spChg chg="mod">
          <ac:chgData name="Andrea Berti" userId="f5c203e5-6cf3-4e78-92b9-74746ae28da7" providerId="ADAL" clId="{A739083B-7D9D-5D43-B80B-DA1B4CDFA462}" dt="2024-10-16T10:01:45.925" v="12051" actId="2711"/>
          <ac:spMkLst>
            <pc:docMk/>
            <pc:sldMk cId="3688392856" sldId="523"/>
            <ac:spMk id="29" creationId="{8DFC5105-7598-4B54-E6DF-496ABE2380CB}"/>
          </ac:spMkLst>
        </pc:spChg>
        <pc:spChg chg="mod">
          <ac:chgData name="Andrea Berti" userId="f5c203e5-6cf3-4e78-92b9-74746ae28da7" providerId="ADAL" clId="{A739083B-7D9D-5D43-B80B-DA1B4CDFA462}" dt="2024-10-16T10:01:45.925" v="12051" actId="2711"/>
          <ac:spMkLst>
            <pc:docMk/>
            <pc:sldMk cId="3688392856" sldId="523"/>
            <ac:spMk id="30" creationId="{51A04FD0-DE5A-D240-BBF2-86199B8F0F46}"/>
          </ac:spMkLst>
        </pc:spChg>
        <pc:grpChg chg="add mod">
          <ac:chgData name="Andrea Berti" userId="f5c203e5-6cf3-4e78-92b9-74746ae28da7" providerId="ADAL" clId="{A739083B-7D9D-5D43-B80B-DA1B4CDFA462}" dt="2024-10-14T08:28:53.111" v="512" actId="1035"/>
          <ac:grpSpMkLst>
            <pc:docMk/>
            <pc:sldMk cId="3688392856" sldId="523"/>
            <ac:grpSpMk id="14" creationId="{C6451903-F53C-FC8E-CC9D-C6140D56EC94}"/>
          </ac:grpSpMkLst>
        </pc:grpChg>
        <pc:grpChg chg="add mod">
          <ac:chgData name="Andrea Berti" userId="f5c203e5-6cf3-4e78-92b9-74746ae28da7" providerId="ADAL" clId="{A739083B-7D9D-5D43-B80B-DA1B4CDFA462}" dt="2024-10-14T08:28:53.111" v="512" actId="1035"/>
          <ac:grpSpMkLst>
            <pc:docMk/>
            <pc:sldMk cId="3688392856" sldId="523"/>
            <ac:grpSpMk id="15" creationId="{A5F0228E-7986-CE71-2365-AC8672AD836C}"/>
          </ac:grpSpMkLst>
        </pc:grpChg>
        <pc:grpChg chg="add mod">
          <ac:chgData name="Andrea Berti" userId="f5c203e5-6cf3-4e78-92b9-74746ae28da7" providerId="ADAL" clId="{A739083B-7D9D-5D43-B80B-DA1B4CDFA462}" dt="2024-10-14T08:28:53.111" v="512" actId="1035"/>
          <ac:grpSpMkLst>
            <pc:docMk/>
            <pc:sldMk cId="3688392856" sldId="523"/>
            <ac:grpSpMk id="16" creationId="{8C9EDB33-283A-93ED-09D8-28C939E67A26}"/>
          </ac:grpSpMkLst>
        </pc:grpChg>
        <pc:grpChg chg="add mod">
          <ac:chgData name="Andrea Berti" userId="f5c203e5-6cf3-4e78-92b9-74746ae28da7" providerId="ADAL" clId="{A739083B-7D9D-5D43-B80B-DA1B4CDFA462}" dt="2024-10-14T08:32:47.863" v="527" actId="1076"/>
          <ac:grpSpMkLst>
            <pc:docMk/>
            <pc:sldMk cId="3688392856" sldId="523"/>
            <ac:grpSpMk id="20" creationId="{BBD19DC6-1D45-8C5B-B776-DA4161C8F06E}"/>
          </ac:grpSpMkLst>
        </pc:grpChg>
        <pc:grpChg chg="mod">
          <ac:chgData name="Andrea Berti" userId="f5c203e5-6cf3-4e78-92b9-74746ae28da7" providerId="ADAL" clId="{A739083B-7D9D-5D43-B80B-DA1B4CDFA462}" dt="2024-10-14T08:28:15.273" v="484"/>
          <ac:grpSpMkLst>
            <pc:docMk/>
            <pc:sldMk cId="3688392856" sldId="523"/>
            <ac:grpSpMk id="22" creationId="{5895F4DD-9CF9-8433-11D2-9DEA79A594CE}"/>
          </ac:grpSpMkLst>
        </pc:grpChg>
        <pc:picChg chg="mod">
          <ac:chgData name="Andrea Berti" userId="f5c203e5-6cf3-4e78-92b9-74746ae28da7" providerId="ADAL" clId="{A739083B-7D9D-5D43-B80B-DA1B4CDFA462}" dt="2024-10-14T13:05:28.345" v="1743" actId="207"/>
          <ac:picMkLst>
            <pc:docMk/>
            <pc:sldMk cId="3688392856" sldId="523"/>
            <ac:picMk id="21" creationId="{A0D8CE5B-16D8-5153-CE56-3BD9381300CD}"/>
          </ac:picMkLst>
        </pc:picChg>
        <pc:picChg chg="mod">
          <ac:chgData name="Andrea Berti" userId="f5c203e5-6cf3-4e78-92b9-74746ae28da7" providerId="ADAL" clId="{A739083B-7D9D-5D43-B80B-DA1B4CDFA462}" dt="2024-10-14T13:05:28.345" v="1743" actId="207"/>
          <ac:picMkLst>
            <pc:docMk/>
            <pc:sldMk cId="3688392856" sldId="523"/>
            <ac:picMk id="23" creationId="{889CAF66-4944-E6B3-604F-92ACABBBDF1A}"/>
          </ac:picMkLst>
        </pc:picChg>
        <pc:picChg chg="mod">
          <ac:chgData name="Andrea Berti" userId="f5c203e5-6cf3-4e78-92b9-74746ae28da7" providerId="ADAL" clId="{A739083B-7D9D-5D43-B80B-DA1B4CDFA462}" dt="2024-10-14T13:05:28.345" v="1743" actId="207"/>
          <ac:picMkLst>
            <pc:docMk/>
            <pc:sldMk cId="3688392856" sldId="523"/>
            <ac:picMk id="24" creationId="{99B0BE6B-F695-5A3A-06A5-0E853A04C61E}"/>
          </ac:picMkLst>
        </pc:picChg>
        <pc:picChg chg="mod">
          <ac:chgData name="Andrea Berti" userId="f5c203e5-6cf3-4e78-92b9-74746ae28da7" providerId="ADAL" clId="{A739083B-7D9D-5D43-B80B-DA1B4CDFA462}" dt="2024-10-14T13:05:28.345" v="1743" actId="207"/>
          <ac:picMkLst>
            <pc:docMk/>
            <pc:sldMk cId="3688392856" sldId="523"/>
            <ac:picMk id="25" creationId="{56212A68-4F39-8F6E-6C7F-EBBBA27FD686}"/>
          </ac:picMkLst>
        </pc:picChg>
        <pc:picChg chg="add mod">
          <ac:chgData name="Andrea Berti" userId="f5c203e5-6cf3-4e78-92b9-74746ae28da7" providerId="ADAL" clId="{A739083B-7D9D-5D43-B80B-DA1B4CDFA462}" dt="2024-10-14T13:05:28.345" v="1743" actId="207"/>
          <ac:picMkLst>
            <pc:docMk/>
            <pc:sldMk cId="3688392856" sldId="523"/>
            <ac:picMk id="31" creationId="{8E382730-BF4C-D6E0-759A-7B10DABB01F8}"/>
          </ac:picMkLst>
        </pc:picChg>
      </pc:sldChg>
      <pc:sldChg chg="addSp delSp modSp add mod modNotesTx">
        <pc:chgData name="Andrea Berti" userId="f5c203e5-6cf3-4e78-92b9-74746ae28da7" providerId="ADAL" clId="{A739083B-7D9D-5D43-B80B-DA1B4CDFA462}" dt="2024-10-16T10:08:23.547" v="12078" actId="14100"/>
        <pc:sldMkLst>
          <pc:docMk/>
          <pc:sldMk cId="828630849" sldId="524"/>
        </pc:sldMkLst>
        <pc:spChg chg="mod">
          <ac:chgData name="Andrea Berti" userId="f5c203e5-6cf3-4e78-92b9-74746ae28da7" providerId="ADAL" clId="{A739083B-7D9D-5D43-B80B-DA1B4CDFA462}" dt="2024-10-16T10:08:23.547" v="12078" actId="14100"/>
          <ac:spMkLst>
            <pc:docMk/>
            <pc:sldMk cId="828630849" sldId="524"/>
            <ac:spMk id="2" creationId="{9988DCEA-1C0B-BCBB-EDD5-4A16FC513AF1}"/>
          </ac:spMkLst>
        </pc:spChg>
        <pc:spChg chg="add del">
          <ac:chgData name="Andrea Berti" userId="f5c203e5-6cf3-4e78-92b9-74746ae28da7" providerId="ADAL" clId="{A739083B-7D9D-5D43-B80B-DA1B4CDFA462}" dt="2024-10-14T09:29:48.709" v="902" actId="22"/>
          <ac:spMkLst>
            <pc:docMk/>
            <pc:sldMk cId="828630849" sldId="524"/>
            <ac:spMk id="7" creationId="{75333534-9661-8A17-4FB4-D0CE5E87F7AE}"/>
          </ac:spMkLst>
        </pc:spChg>
        <pc:spChg chg="mod topLvl">
          <ac:chgData name="Andrea Berti" userId="f5c203e5-6cf3-4e78-92b9-74746ae28da7" providerId="ADAL" clId="{A739083B-7D9D-5D43-B80B-DA1B4CDFA462}" dt="2024-10-16T10:02:39.871" v="12054" actId="2711"/>
          <ac:spMkLst>
            <pc:docMk/>
            <pc:sldMk cId="828630849" sldId="524"/>
            <ac:spMk id="8" creationId="{D41B462C-5644-9A68-00C8-B5789329D4A8}"/>
          </ac:spMkLst>
        </pc:spChg>
        <pc:spChg chg="mod topLvl">
          <ac:chgData name="Andrea Berti" userId="f5c203e5-6cf3-4e78-92b9-74746ae28da7" providerId="ADAL" clId="{A739083B-7D9D-5D43-B80B-DA1B4CDFA462}" dt="2024-10-16T10:02:39.871" v="12054" actId="2711"/>
          <ac:spMkLst>
            <pc:docMk/>
            <pc:sldMk cId="828630849" sldId="524"/>
            <ac:spMk id="9" creationId="{F312040F-2831-9464-18B7-692D67689525}"/>
          </ac:spMkLst>
        </pc:spChg>
        <pc:spChg chg="mod">
          <ac:chgData name="Andrea Berti" userId="f5c203e5-6cf3-4e78-92b9-74746ae28da7" providerId="ADAL" clId="{A739083B-7D9D-5D43-B80B-DA1B4CDFA462}" dt="2024-10-16T10:02:49.180" v="12057" actId="14100"/>
          <ac:spMkLst>
            <pc:docMk/>
            <pc:sldMk cId="828630849" sldId="524"/>
            <ac:spMk id="17" creationId="{E9FC7329-FA24-EB16-1F55-D35E23951D5F}"/>
          </ac:spMkLst>
        </pc:spChg>
        <pc:spChg chg="del">
          <ac:chgData name="Andrea Berti" userId="f5c203e5-6cf3-4e78-92b9-74746ae28da7" providerId="ADAL" clId="{A739083B-7D9D-5D43-B80B-DA1B4CDFA462}" dt="2024-10-14T08:34:33.607" v="531" actId="478"/>
          <ac:spMkLst>
            <pc:docMk/>
            <pc:sldMk cId="828630849" sldId="524"/>
            <ac:spMk id="18" creationId="{552A3319-D011-D093-4C27-FCD961C0D09A}"/>
          </ac:spMkLst>
        </pc:spChg>
        <pc:spChg chg="del">
          <ac:chgData name="Andrea Berti" userId="f5c203e5-6cf3-4e78-92b9-74746ae28da7" providerId="ADAL" clId="{A739083B-7D9D-5D43-B80B-DA1B4CDFA462}" dt="2024-10-14T08:34:33.607" v="531" actId="478"/>
          <ac:spMkLst>
            <pc:docMk/>
            <pc:sldMk cId="828630849" sldId="524"/>
            <ac:spMk id="19" creationId="{7A5F2512-2C8A-0D35-CEAF-A59F032A4D32}"/>
          </ac:spMkLst>
        </pc:spChg>
        <pc:grpChg chg="add del mod">
          <ac:chgData name="Andrea Berti" userId="f5c203e5-6cf3-4e78-92b9-74746ae28da7" providerId="ADAL" clId="{A739083B-7D9D-5D43-B80B-DA1B4CDFA462}" dt="2024-10-16T10:02:45.155" v="12056" actId="14100"/>
          <ac:grpSpMkLst>
            <pc:docMk/>
            <pc:sldMk cId="828630849" sldId="524"/>
            <ac:grpSpMk id="14" creationId="{20EAA3C8-70A2-5681-2FD1-913EE04DF990}"/>
          </ac:grpSpMkLst>
        </pc:grpChg>
        <pc:grpChg chg="del">
          <ac:chgData name="Andrea Berti" userId="f5c203e5-6cf3-4e78-92b9-74746ae28da7" providerId="ADAL" clId="{A739083B-7D9D-5D43-B80B-DA1B4CDFA462}" dt="2024-10-14T08:34:33.607" v="531" actId="478"/>
          <ac:grpSpMkLst>
            <pc:docMk/>
            <pc:sldMk cId="828630849" sldId="524"/>
            <ac:grpSpMk id="15" creationId="{486A0A69-BE8A-4041-FF79-9AE88565A3AF}"/>
          </ac:grpSpMkLst>
        </pc:grpChg>
        <pc:grpChg chg="del">
          <ac:chgData name="Andrea Berti" userId="f5c203e5-6cf3-4e78-92b9-74746ae28da7" providerId="ADAL" clId="{A739083B-7D9D-5D43-B80B-DA1B4CDFA462}" dt="2024-10-14T08:34:33.607" v="531" actId="478"/>
          <ac:grpSpMkLst>
            <pc:docMk/>
            <pc:sldMk cId="828630849" sldId="524"/>
            <ac:grpSpMk id="16" creationId="{7FD357F2-FD02-FEDA-910C-6D654DAE32A7}"/>
          </ac:grpSpMkLst>
        </pc:grpChg>
        <pc:grpChg chg="del">
          <ac:chgData name="Andrea Berti" userId="f5c203e5-6cf3-4e78-92b9-74746ae28da7" providerId="ADAL" clId="{A739083B-7D9D-5D43-B80B-DA1B4CDFA462}" dt="2024-10-14T08:34:37.724" v="532" actId="478"/>
          <ac:grpSpMkLst>
            <pc:docMk/>
            <pc:sldMk cId="828630849" sldId="524"/>
            <ac:grpSpMk id="20" creationId="{44077990-C303-3633-E7E3-CED110DECA79}"/>
          </ac:grpSpMkLst>
        </pc:grpChg>
        <pc:picChg chg="add mod">
          <ac:chgData name="Andrea Berti" userId="f5c203e5-6cf3-4e78-92b9-74746ae28da7" providerId="ADAL" clId="{A739083B-7D9D-5D43-B80B-DA1B4CDFA462}" dt="2024-10-14T09:29:33.996" v="899" actId="1076"/>
          <ac:picMkLst>
            <pc:docMk/>
            <pc:sldMk cId="828630849" sldId="524"/>
            <ac:picMk id="5" creationId="{A0641AAA-2231-430A-451C-454A970F174A}"/>
          </ac:picMkLst>
        </pc:picChg>
      </pc:sldChg>
      <pc:sldChg chg="addSp delSp modSp add mod modNotesTx">
        <pc:chgData name="Andrea Berti" userId="f5c203e5-6cf3-4e78-92b9-74746ae28da7" providerId="ADAL" clId="{A739083B-7D9D-5D43-B80B-DA1B4CDFA462}" dt="2024-10-16T10:08:29.388" v="12079" actId="14100"/>
        <pc:sldMkLst>
          <pc:docMk/>
          <pc:sldMk cId="2135384787" sldId="525"/>
        </pc:sldMkLst>
        <pc:spChg chg="mod">
          <ac:chgData name="Andrea Berti" userId="f5c203e5-6cf3-4e78-92b9-74746ae28da7" providerId="ADAL" clId="{A739083B-7D9D-5D43-B80B-DA1B4CDFA462}" dt="2024-10-16T10:08:29.388" v="12079" actId="14100"/>
          <ac:spMkLst>
            <pc:docMk/>
            <pc:sldMk cId="2135384787" sldId="525"/>
            <ac:spMk id="2" creationId="{023BD6A8-D1B5-C807-D9C3-1B7281D1128B}"/>
          </ac:spMkLst>
        </pc:spChg>
        <pc:spChg chg="mod">
          <ac:chgData name="Andrea Berti" userId="f5c203e5-6cf3-4e78-92b9-74746ae28da7" providerId="ADAL" clId="{A739083B-7D9D-5D43-B80B-DA1B4CDFA462}" dt="2024-10-14T09:18:31.402" v="706" actId="20577"/>
          <ac:spMkLst>
            <pc:docMk/>
            <pc:sldMk cId="2135384787" sldId="525"/>
            <ac:spMk id="9" creationId="{32C751E3-D136-1AFF-0A55-293FDD13519F}"/>
          </ac:spMkLst>
        </pc:spChg>
        <pc:spChg chg="mod">
          <ac:chgData name="Andrea Berti" userId="f5c203e5-6cf3-4e78-92b9-74746ae28da7" providerId="ADAL" clId="{A739083B-7D9D-5D43-B80B-DA1B4CDFA462}" dt="2024-10-16T10:02:57.791" v="12058" actId="2711"/>
          <ac:spMkLst>
            <pc:docMk/>
            <pc:sldMk cId="2135384787" sldId="525"/>
            <ac:spMk id="12" creationId="{437BB6A9-3A7C-7EAE-0FD1-D6816544811D}"/>
          </ac:spMkLst>
        </pc:spChg>
        <pc:spChg chg="mod">
          <ac:chgData name="Andrea Berti" userId="f5c203e5-6cf3-4e78-92b9-74746ae28da7" providerId="ADAL" clId="{A739083B-7D9D-5D43-B80B-DA1B4CDFA462}" dt="2024-10-16T10:02:57.791" v="12058" actId="2711"/>
          <ac:spMkLst>
            <pc:docMk/>
            <pc:sldMk cId="2135384787" sldId="525"/>
            <ac:spMk id="13" creationId="{4642A5C0-8193-6EF9-399E-227D93A8B809}"/>
          </ac:spMkLst>
        </pc:spChg>
        <pc:spChg chg="mod">
          <ac:chgData name="Andrea Berti" userId="f5c203e5-6cf3-4e78-92b9-74746ae28da7" providerId="ADAL" clId="{A739083B-7D9D-5D43-B80B-DA1B4CDFA462}" dt="2024-10-16T10:02:57.791" v="12058" actId="2711"/>
          <ac:spMkLst>
            <pc:docMk/>
            <pc:sldMk cId="2135384787" sldId="525"/>
            <ac:spMk id="17" creationId="{3D7BC5EB-F6E5-1FAE-21DA-4F7E65154171}"/>
          </ac:spMkLst>
        </pc:spChg>
        <pc:grpChg chg="add mod">
          <ac:chgData name="Andrea Berti" userId="f5c203e5-6cf3-4e78-92b9-74746ae28da7" providerId="ADAL" clId="{A739083B-7D9D-5D43-B80B-DA1B4CDFA462}" dt="2024-10-14T09:30:05.983" v="905" actId="1076"/>
          <ac:grpSpMkLst>
            <pc:docMk/>
            <pc:sldMk cId="2135384787" sldId="525"/>
            <ac:grpSpMk id="11" creationId="{0487EDE5-D962-1BD4-EAD8-74E796C5C3C1}"/>
          </ac:grpSpMkLst>
        </pc:grpChg>
        <pc:grpChg chg="del">
          <ac:chgData name="Andrea Berti" userId="f5c203e5-6cf3-4e78-92b9-74746ae28da7" providerId="ADAL" clId="{A739083B-7D9D-5D43-B80B-DA1B4CDFA462}" dt="2024-10-14T09:29:43.371" v="900" actId="478"/>
          <ac:grpSpMkLst>
            <pc:docMk/>
            <pc:sldMk cId="2135384787" sldId="525"/>
            <ac:grpSpMk id="14" creationId="{AF9422C5-1112-9545-60FE-8B42AE9F78EC}"/>
          </ac:grpSpMkLst>
        </pc:grpChg>
        <pc:picChg chg="del">
          <ac:chgData name="Andrea Berti" userId="f5c203e5-6cf3-4e78-92b9-74746ae28da7" providerId="ADAL" clId="{A739083B-7D9D-5D43-B80B-DA1B4CDFA462}" dt="2024-10-14T09:18:33.448" v="707" actId="478"/>
          <ac:picMkLst>
            <pc:docMk/>
            <pc:sldMk cId="2135384787" sldId="525"/>
            <ac:picMk id="5" creationId="{4AC23FE2-A5CB-7148-9184-9E581FF93FD2}"/>
          </ac:picMkLst>
        </pc:picChg>
        <pc:picChg chg="add mod">
          <ac:chgData name="Andrea Berti" userId="f5c203e5-6cf3-4e78-92b9-74746ae28da7" providerId="ADAL" clId="{A739083B-7D9D-5D43-B80B-DA1B4CDFA462}" dt="2024-10-14T09:30:24.288" v="907" actId="1076"/>
          <ac:picMkLst>
            <pc:docMk/>
            <pc:sldMk cId="2135384787" sldId="525"/>
            <ac:picMk id="6" creationId="{97F5B66B-5EE5-A7C6-793A-75C3D898C7FE}"/>
          </ac:picMkLst>
        </pc:picChg>
        <pc:picChg chg="add mod">
          <ac:chgData name="Andrea Berti" userId="f5c203e5-6cf3-4e78-92b9-74746ae28da7" providerId="ADAL" clId="{A739083B-7D9D-5D43-B80B-DA1B4CDFA462}" dt="2024-10-14T09:30:18.614" v="906" actId="1076"/>
          <ac:picMkLst>
            <pc:docMk/>
            <pc:sldMk cId="2135384787" sldId="525"/>
            <ac:picMk id="10" creationId="{5F434C4F-910E-1E0A-263D-BD7BE49B0E91}"/>
          </ac:picMkLst>
        </pc:picChg>
      </pc:sldChg>
      <pc:sldChg chg="addSp delSp modSp add mod modNotesTx">
        <pc:chgData name="Andrea Berti" userId="f5c203e5-6cf3-4e78-92b9-74746ae28da7" providerId="ADAL" clId="{A739083B-7D9D-5D43-B80B-DA1B4CDFA462}" dt="2024-10-16T10:08:34.056" v="12080" actId="14100"/>
        <pc:sldMkLst>
          <pc:docMk/>
          <pc:sldMk cId="2994246314" sldId="526"/>
        </pc:sldMkLst>
        <pc:spChg chg="mod">
          <ac:chgData name="Andrea Berti" userId="f5c203e5-6cf3-4e78-92b9-74746ae28da7" providerId="ADAL" clId="{A739083B-7D9D-5D43-B80B-DA1B4CDFA462}" dt="2024-10-16T10:08:34.056" v="12080" actId="14100"/>
          <ac:spMkLst>
            <pc:docMk/>
            <pc:sldMk cId="2994246314" sldId="526"/>
            <ac:spMk id="2" creationId="{A0392C6C-2743-5361-686A-CB2577543417}"/>
          </ac:spMkLst>
        </pc:spChg>
        <pc:spChg chg="mod">
          <ac:chgData name="Andrea Berti" userId="f5c203e5-6cf3-4e78-92b9-74746ae28da7" providerId="ADAL" clId="{A739083B-7D9D-5D43-B80B-DA1B4CDFA462}" dt="2024-10-16T10:03:08.777" v="12059" actId="2711"/>
          <ac:spMkLst>
            <pc:docMk/>
            <pc:sldMk cId="2994246314" sldId="526"/>
            <ac:spMk id="12" creationId="{6DFE49F3-C7E3-E689-1E8C-14E7EEED6B61}"/>
          </ac:spMkLst>
        </pc:spChg>
        <pc:spChg chg="mod">
          <ac:chgData name="Andrea Berti" userId="f5c203e5-6cf3-4e78-92b9-74746ae28da7" providerId="ADAL" clId="{A739083B-7D9D-5D43-B80B-DA1B4CDFA462}" dt="2024-10-16T10:03:08.777" v="12059" actId="2711"/>
          <ac:spMkLst>
            <pc:docMk/>
            <pc:sldMk cId="2994246314" sldId="526"/>
            <ac:spMk id="13" creationId="{226CCE05-1BD2-A9BD-ABA9-7A844C83A22C}"/>
          </ac:spMkLst>
        </pc:spChg>
        <pc:spChg chg="mod">
          <ac:chgData name="Andrea Berti" userId="f5c203e5-6cf3-4e78-92b9-74746ae28da7" providerId="ADAL" clId="{A739083B-7D9D-5D43-B80B-DA1B4CDFA462}" dt="2024-10-16T10:03:08.777" v="12059" actId="2711"/>
          <ac:spMkLst>
            <pc:docMk/>
            <pc:sldMk cId="2994246314" sldId="526"/>
            <ac:spMk id="17" creationId="{DD1E89B5-224C-1517-272F-C26AF873B4C9}"/>
          </ac:spMkLst>
        </pc:spChg>
        <pc:picChg chg="add mod">
          <ac:chgData name="Andrea Berti" userId="f5c203e5-6cf3-4e78-92b9-74746ae28da7" providerId="ADAL" clId="{A739083B-7D9D-5D43-B80B-DA1B4CDFA462}" dt="2024-10-14T10:05:05.907" v="1043" actId="1076"/>
          <ac:picMkLst>
            <pc:docMk/>
            <pc:sldMk cId="2994246314" sldId="526"/>
            <ac:picMk id="3" creationId="{DEF62092-CD0D-6B66-5A92-4D2B4E84716E}"/>
          </ac:picMkLst>
        </pc:picChg>
        <pc:picChg chg="del">
          <ac:chgData name="Andrea Berti" userId="f5c203e5-6cf3-4e78-92b9-74746ae28da7" providerId="ADAL" clId="{A739083B-7D9D-5D43-B80B-DA1B4CDFA462}" dt="2024-10-14T09:39:52.430" v="951" actId="478"/>
          <ac:picMkLst>
            <pc:docMk/>
            <pc:sldMk cId="2994246314" sldId="526"/>
            <ac:picMk id="6" creationId="{97E5260E-E976-1DFF-109D-C679F9CDC64C}"/>
          </ac:picMkLst>
        </pc:picChg>
        <pc:picChg chg="del">
          <ac:chgData name="Andrea Berti" userId="f5c203e5-6cf3-4e78-92b9-74746ae28da7" providerId="ADAL" clId="{A739083B-7D9D-5D43-B80B-DA1B4CDFA462}" dt="2024-10-14T09:39:52.430" v="951" actId="478"/>
          <ac:picMkLst>
            <pc:docMk/>
            <pc:sldMk cId="2994246314" sldId="526"/>
            <ac:picMk id="10" creationId="{8E16286E-BB9D-266B-ED89-5647E7CDCCE1}"/>
          </ac:picMkLst>
        </pc:picChg>
      </pc:sldChg>
      <pc:sldChg chg="addSp modSp new mod">
        <pc:chgData name="Andrea Berti" userId="f5c203e5-6cf3-4e78-92b9-74746ae28da7" providerId="ADAL" clId="{A739083B-7D9D-5D43-B80B-DA1B4CDFA462}" dt="2024-10-14T10:34:52.140" v="1560" actId="1076"/>
        <pc:sldMkLst>
          <pc:docMk/>
          <pc:sldMk cId="4032997038" sldId="527"/>
        </pc:sldMkLst>
        <pc:spChg chg="mod">
          <ac:chgData name="Andrea Berti" userId="f5c203e5-6cf3-4e78-92b9-74746ae28da7" providerId="ADAL" clId="{A739083B-7D9D-5D43-B80B-DA1B4CDFA462}" dt="2024-10-14T10:32:11.702" v="1452" actId="20577"/>
          <ac:spMkLst>
            <pc:docMk/>
            <pc:sldMk cId="4032997038" sldId="527"/>
            <ac:spMk id="2" creationId="{C2ABA219-8263-2E55-B173-709AFEB34A7C}"/>
          </ac:spMkLst>
        </pc:spChg>
        <pc:spChg chg="mod">
          <ac:chgData name="Andrea Berti" userId="f5c203e5-6cf3-4e78-92b9-74746ae28da7" providerId="ADAL" clId="{A739083B-7D9D-5D43-B80B-DA1B4CDFA462}" dt="2024-10-14T10:34:29.051" v="1555" actId="108"/>
          <ac:spMkLst>
            <pc:docMk/>
            <pc:sldMk cId="4032997038" sldId="527"/>
            <ac:spMk id="3" creationId="{2ACB1688-0970-9218-506E-79019975BFF8}"/>
          </ac:spMkLst>
        </pc:spChg>
        <pc:spChg chg="add mod">
          <ac:chgData name="Andrea Berti" userId="f5c203e5-6cf3-4e78-92b9-74746ae28da7" providerId="ADAL" clId="{A739083B-7D9D-5D43-B80B-DA1B4CDFA462}" dt="2024-10-14T10:34:43.852" v="1558" actId="1076"/>
          <ac:spMkLst>
            <pc:docMk/>
            <pc:sldMk cId="4032997038" sldId="527"/>
            <ac:spMk id="6" creationId="{C5F97515-D49F-E75F-0F1B-C47FD392D905}"/>
          </ac:spMkLst>
        </pc:spChg>
        <pc:picChg chg="add mod">
          <ac:chgData name="Andrea Berti" userId="f5c203e5-6cf3-4e78-92b9-74746ae28da7" providerId="ADAL" clId="{A739083B-7D9D-5D43-B80B-DA1B4CDFA462}" dt="2024-10-14T10:34:52.140" v="1560" actId="1076"/>
          <ac:picMkLst>
            <pc:docMk/>
            <pc:sldMk cId="4032997038" sldId="527"/>
            <ac:picMk id="5" creationId="{28E65E60-401B-7F9A-9CCA-21E3C8F63443}"/>
          </ac:picMkLst>
        </pc:picChg>
      </pc:sldChg>
      <pc:sldChg chg="add del setBg">
        <pc:chgData name="Andrea Berti" userId="f5c203e5-6cf3-4e78-92b9-74746ae28da7" providerId="ADAL" clId="{A739083B-7D9D-5D43-B80B-DA1B4CDFA462}" dt="2024-10-15T09:52:12.495" v="1909" actId="2696"/>
        <pc:sldMkLst>
          <pc:docMk/>
          <pc:sldMk cId="1583770575" sldId="528"/>
        </pc:sldMkLst>
      </pc:sldChg>
      <pc:sldChg chg="modSp add mod setBg modNotesTx">
        <pc:chgData name="Andrea Berti" userId="f5c203e5-6cf3-4e78-92b9-74746ae28da7" providerId="ADAL" clId="{A739083B-7D9D-5D43-B80B-DA1B4CDFA462}" dt="2024-10-16T10:06:50.550" v="12074" actId="2711"/>
        <pc:sldMkLst>
          <pc:docMk/>
          <pc:sldMk cId="2094574334" sldId="528"/>
        </pc:sldMkLst>
        <pc:spChg chg="mod">
          <ac:chgData name="Andrea Berti" userId="f5c203e5-6cf3-4e78-92b9-74746ae28da7" providerId="ADAL" clId="{A739083B-7D9D-5D43-B80B-DA1B4CDFA462}" dt="2024-10-16T10:06:29.583" v="12073" actId="27636"/>
          <ac:spMkLst>
            <pc:docMk/>
            <pc:sldMk cId="2094574334" sldId="528"/>
            <ac:spMk id="2" creationId="{DF073D01-CD2E-036C-8AE6-12AC9B8E781E}"/>
          </ac:spMkLst>
        </pc:spChg>
        <pc:spChg chg="mod">
          <ac:chgData name="Andrea Berti" userId="f5c203e5-6cf3-4e78-92b9-74746ae28da7" providerId="ADAL" clId="{A739083B-7D9D-5D43-B80B-DA1B4CDFA462}" dt="2024-10-16T10:06:50.550" v="12074" actId="2711"/>
          <ac:spMkLst>
            <pc:docMk/>
            <pc:sldMk cId="2094574334" sldId="528"/>
            <ac:spMk id="3" creationId="{473F5126-B0E7-CB46-5FE1-D2B3D2E68423}"/>
          </ac:spMkLst>
        </pc:spChg>
      </pc:sldChg>
      <pc:sldMasterChg chg="modSp modSldLayout">
        <pc:chgData name="Andrea Berti" userId="f5c203e5-6cf3-4e78-92b9-74746ae28da7" providerId="ADAL" clId="{A739083B-7D9D-5D43-B80B-DA1B4CDFA462}" dt="2024-10-16T10:05:16.959" v="12069" actId="2711"/>
        <pc:sldMasterMkLst>
          <pc:docMk/>
          <pc:sldMasterMk cId="1663174877" sldId="2147483648"/>
        </pc:sldMasterMkLst>
        <pc:spChg chg="mod">
          <ac:chgData name="Andrea Berti" userId="f5c203e5-6cf3-4e78-92b9-74746ae28da7" providerId="ADAL" clId="{A739083B-7D9D-5D43-B80B-DA1B4CDFA462}" dt="2024-10-16T09:43:45.831" v="11992" actId="2711"/>
          <ac:spMkLst>
            <pc:docMk/>
            <pc:sldMasterMk cId="1663174877" sldId="2147483648"/>
            <ac:spMk id="3" creationId="{5D648D7D-1DE6-254B-B833-0152D51F3A41}"/>
          </ac:spMkLst>
        </pc:spChg>
        <pc:sldLayoutChg chg="modSp">
          <pc:chgData name="Andrea Berti" userId="f5c203e5-6cf3-4e78-92b9-74746ae28da7" providerId="ADAL" clId="{A739083B-7D9D-5D43-B80B-DA1B4CDFA462}" dt="2024-10-16T10:04:09.103" v="12064" actId="2711"/>
          <pc:sldLayoutMkLst>
            <pc:docMk/>
            <pc:sldMasterMk cId="1663174877" sldId="2147483648"/>
            <pc:sldLayoutMk cId="802625312" sldId="2147483649"/>
          </pc:sldLayoutMkLst>
          <pc:spChg chg="mod">
            <ac:chgData name="Andrea Berti" userId="f5c203e5-6cf3-4e78-92b9-74746ae28da7" providerId="ADAL" clId="{A739083B-7D9D-5D43-B80B-DA1B4CDFA462}" dt="2024-10-16T10:04:09.103" v="12064" actId="2711"/>
            <ac:spMkLst>
              <pc:docMk/>
              <pc:sldMasterMk cId="1663174877" sldId="2147483648"/>
              <pc:sldLayoutMk cId="802625312" sldId="2147483649"/>
              <ac:spMk id="2" creationId="{A151ECC3-22FA-1240-8783-ADCE4088DF9F}"/>
            </ac:spMkLst>
          </pc:spChg>
          <pc:spChg chg="mod">
            <ac:chgData name="Andrea Berti" userId="f5c203e5-6cf3-4e78-92b9-74746ae28da7" providerId="ADAL" clId="{A739083B-7D9D-5D43-B80B-DA1B4CDFA462}" dt="2024-10-16T09:43:03.159" v="11989" actId="2711"/>
            <ac:spMkLst>
              <pc:docMk/>
              <pc:sldMasterMk cId="1663174877" sldId="2147483648"/>
              <pc:sldLayoutMk cId="802625312" sldId="2147483649"/>
              <ac:spMk id="3" creationId="{C1124D7A-C1ED-3543-9BA9-B1656A8A38AF}"/>
            </ac:spMkLst>
          </pc:spChg>
        </pc:sldLayoutChg>
        <pc:sldLayoutChg chg="modSp mod">
          <pc:chgData name="Andrea Berti" userId="f5c203e5-6cf3-4e78-92b9-74746ae28da7" providerId="ADAL" clId="{A739083B-7D9D-5D43-B80B-DA1B4CDFA462}" dt="2024-10-16T10:03:59.892" v="12063" actId="2711"/>
          <pc:sldLayoutMkLst>
            <pc:docMk/>
            <pc:sldMasterMk cId="1663174877" sldId="2147483648"/>
            <pc:sldLayoutMk cId="3505973613" sldId="2147483650"/>
          </pc:sldLayoutMkLst>
          <pc:spChg chg="mod">
            <ac:chgData name="Andrea Berti" userId="f5c203e5-6cf3-4e78-92b9-74746ae28da7" providerId="ADAL" clId="{A739083B-7D9D-5D43-B80B-DA1B4CDFA462}" dt="2024-10-16T10:01:58.680" v="12052" actId="2711"/>
            <ac:spMkLst>
              <pc:docMk/>
              <pc:sldMasterMk cId="1663174877" sldId="2147483648"/>
              <pc:sldLayoutMk cId="3505973613" sldId="2147483650"/>
              <ac:spMk id="2" creationId="{A009E166-585C-5746-8CE4-8AFEFBB0D846}"/>
            </ac:spMkLst>
          </pc:spChg>
          <pc:spChg chg="mod">
            <ac:chgData name="Andrea Berti" userId="f5c203e5-6cf3-4e78-92b9-74746ae28da7" providerId="ADAL" clId="{A739083B-7D9D-5D43-B80B-DA1B4CDFA462}" dt="2024-10-16T09:43:22.496" v="11991" actId="2711"/>
            <ac:spMkLst>
              <pc:docMk/>
              <pc:sldMasterMk cId="1663174877" sldId="2147483648"/>
              <pc:sldLayoutMk cId="3505973613" sldId="2147483650"/>
              <ac:spMk id="3" creationId="{94C34E09-0696-3146-9E66-174826B4BD3B}"/>
            </ac:spMkLst>
          </pc:spChg>
          <pc:spChg chg="mod">
            <ac:chgData name="Andrea Berti" userId="f5c203e5-6cf3-4e78-92b9-74746ae28da7" providerId="ADAL" clId="{A739083B-7D9D-5D43-B80B-DA1B4CDFA462}" dt="2024-10-16T10:02:24.574" v="12053" actId="2711"/>
            <ac:spMkLst>
              <pc:docMk/>
              <pc:sldMasterMk cId="1663174877" sldId="2147483648"/>
              <pc:sldLayoutMk cId="3505973613" sldId="2147483650"/>
              <ac:spMk id="4" creationId="{746EE4ED-EF68-8B47-9F11-87DD03137712}"/>
            </ac:spMkLst>
          </pc:spChg>
          <pc:spChg chg="mod">
            <ac:chgData name="Andrea Berti" userId="f5c203e5-6cf3-4e78-92b9-74746ae28da7" providerId="ADAL" clId="{A739083B-7D9D-5D43-B80B-DA1B4CDFA462}" dt="2024-10-16T10:02:24.574" v="12053" actId="2711"/>
            <ac:spMkLst>
              <pc:docMk/>
              <pc:sldMasterMk cId="1663174877" sldId="2147483648"/>
              <pc:sldLayoutMk cId="3505973613" sldId="2147483650"/>
              <ac:spMk id="5" creationId="{DF886BAB-763E-8746-9376-85BB4D3716B6}"/>
            </ac:spMkLst>
          </pc:spChg>
          <pc:spChg chg="mod">
            <ac:chgData name="Andrea Berti" userId="f5c203e5-6cf3-4e78-92b9-74746ae28da7" providerId="ADAL" clId="{A739083B-7D9D-5D43-B80B-DA1B4CDFA462}" dt="2024-10-16T10:01:58.680" v="12052" actId="2711"/>
            <ac:spMkLst>
              <pc:docMk/>
              <pc:sldMasterMk cId="1663174877" sldId="2147483648"/>
              <pc:sldLayoutMk cId="3505973613" sldId="2147483650"/>
              <ac:spMk id="6" creationId="{CB58710F-F86A-934B-9134-9A9C75605FA4}"/>
            </ac:spMkLst>
          </pc:spChg>
          <pc:spChg chg="mod">
            <ac:chgData name="Andrea Berti" userId="f5c203e5-6cf3-4e78-92b9-74746ae28da7" providerId="ADAL" clId="{A739083B-7D9D-5D43-B80B-DA1B4CDFA462}" dt="2024-10-16T10:03:59.892" v="12063" actId="2711"/>
            <ac:spMkLst>
              <pc:docMk/>
              <pc:sldMasterMk cId="1663174877" sldId="2147483648"/>
              <pc:sldLayoutMk cId="3505973613" sldId="2147483650"/>
              <ac:spMk id="9" creationId="{7C1B7CDF-D939-2F4B-B4ED-2DAC3715FF72}"/>
            </ac:spMkLst>
          </pc:spChg>
        </pc:sldLayoutChg>
        <pc:sldLayoutChg chg="modSp">
          <pc:chgData name="Andrea Berti" userId="f5c203e5-6cf3-4e78-92b9-74746ae28da7" providerId="ADAL" clId="{A739083B-7D9D-5D43-B80B-DA1B4CDFA462}" dt="2024-10-16T10:05:16.959" v="12069" actId="2711"/>
          <pc:sldLayoutMkLst>
            <pc:docMk/>
            <pc:sldMasterMk cId="1663174877" sldId="2147483648"/>
            <pc:sldLayoutMk cId="1980315438" sldId="2147483651"/>
          </pc:sldLayoutMkLst>
          <pc:spChg chg="mod">
            <ac:chgData name="Andrea Berti" userId="f5c203e5-6cf3-4e78-92b9-74746ae28da7" providerId="ADAL" clId="{A739083B-7D9D-5D43-B80B-DA1B4CDFA462}" dt="2024-10-16T10:05:01.157" v="12067" actId="2711"/>
            <ac:spMkLst>
              <pc:docMk/>
              <pc:sldMasterMk cId="1663174877" sldId="2147483648"/>
              <pc:sldLayoutMk cId="1980315438" sldId="2147483651"/>
              <ac:spMk id="2" creationId="{22EC5603-AEDE-0647-BF03-0EABF69615FF}"/>
            </ac:spMkLst>
          </pc:spChg>
          <pc:spChg chg="mod">
            <ac:chgData name="Andrea Berti" userId="f5c203e5-6cf3-4e78-92b9-74746ae28da7" providerId="ADAL" clId="{A739083B-7D9D-5D43-B80B-DA1B4CDFA462}" dt="2024-10-16T10:05:07.711" v="12068" actId="2711"/>
            <ac:spMkLst>
              <pc:docMk/>
              <pc:sldMasterMk cId="1663174877" sldId="2147483648"/>
              <pc:sldLayoutMk cId="1980315438" sldId="2147483651"/>
              <ac:spMk id="3" creationId="{C619DD96-6D0F-164A-96E8-C1D1E184F77A}"/>
            </ac:spMkLst>
          </pc:spChg>
          <pc:spChg chg="mod">
            <ac:chgData name="Andrea Berti" userId="f5c203e5-6cf3-4e78-92b9-74746ae28da7" providerId="ADAL" clId="{A739083B-7D9D-5D43-B80B-DA1B4CDFA462}" dt="2024-10-16T10:05:16.959" v="12069" actId="2711"/>
            <ac:spMkLst>
              <pc:docMk/>
              <pc:sldMasterMk cId="1663174877" sldId="2147483648"/>
              <pc:sldLayoutMk cId="1980315438" sldId="2147483651"/>
              <ac:spMk id="4" creationId="{C2DAE030-E957-AB4C-B67F-AFDDE99328E8}"/>
            </ac:spMkLst>
          </pc:spChg>
          <pc:spChg chg="mod">
            <ac:chgData name="Andrea Berti" userId="f5c203e5-6cf3-4e78-92b9-74746ae28da7" providerId="ADAL" clId="{A739083B-7D9D-5D43-B80B-DA1B4CDFA462}" dt="2024-10-16T10:05:16.959" v="12069" actId="2711"/>
            <ac:spMkLst>
              <pc:docMk/>
              <pc:sldMasterMk cId="1663174877" sldId="2147483648"/>
              <pc:sldLayoutMk cId="1980315438" sldId="2147483651"/>
              <ac:spMk id="5" creationId="{FE502383-B0B8-6F47-9044-27A758642F68}"/>
            </ac:spMkLst>
          </pc:spChg>
          <pc:spChg chg="mod">
            <ac:chgData name="Andrea Berti" userId="f5c203e5-6cf3-4e78-92b9-74746ae28da7" providerId="ADAL" clId="{A739083B-7D9D-5D43-B80B-DA1B4CDFA462}" dt="2024-10-16T10:05:16.959" v="12069" actId="2711"/>
            <ac:spMkLst>
              <pc:docMk/>
              <pc:sldMasterMk cId="1663174877" sldId="2147483648"/>
              <pc:sldLayoutMk cId="1980315438" sldId="2147483651"/>
              <ac:spMk id="6" creationId="{9DE5AA7C-2420-8547-8055-5DA945FD62A7}"/>
            </ac:spMkLst>
          </pc:spChg>
        </pc:sldLayoutChg>
      </pc:sldMasterChg>
    </pc:docChg>
  </pc:docChgLst>
  <pc:docChgLst>
    <pc:chgData name="Andrea Berti" userId="f5c203e5-6cf3-4e78-92b9-74746ae28da7" providerId="ADAL" clId="{D178C06D-8616-C34D-982E-AD03CBEB7970}"/>
    <pc:docChg chg="undo custSel addSld delSld modSld sldOrd modMainMaster">
      <pc:chgData name="Andrea Berti" userId="f5c203e5-6cf3-4e78-92b9-74746ae28da7" providerId="ADAL" clId="{D178C06D-8616-C34D-982E-AD03CBEB7970}" dt="2024-07-12T13:20:49.330" v="6799" actId="2711"/>
      <pc:docMkLst>
        <pc:docMk/>
      </pc:docMkLst>
      <pc:sldChg chg="del">
        <pc:chgData name="Andrea Berti" userId="f5c203e5-6cf3-4e78-92b9-74746ae28da7" providerId="ADAL" clId="{D178C06D-8616-C34D-982E-AD03CBEB7970}" dt="2024-07-03T06:53:52.977" v="5422" actId="2696"/>
        <pc:sldMkLst>
          <pc:docMk/>
          <pc:sldMk cId="3200395436" sldId="344"/>
        </pc:sldMkLst>
      </pc:sldChg>
      <pc:sldChg chg="addSp delSp modSp mod">
        <pc:chgData name="Andrea Berti" userId="f5c203e5-6cf3-4e78-92b9-74746ae28da7" providerId="ADAL" clId="{D178C06D-8616-C34D-982E-AD03CBEB7970}" dt="2024-07-03T06:58:54.897" v="5435" actId="167"/>
        <pc:sldMkLst>
          <pc:docMk/>
          <pc:sldMk cId="2390405241" sldId="345"/>
        </pc:sldMkLst>
        <pc:spChg chg="mod">
          <ac:chgData name="Andrea Berti" userId="f5c203e5-6cf3-4e78-92b9-74746ae28da7" providerId="ADAL" clId="{D178C06D-8616-C34D-982E-AD03CBEB7970}" dt="2024-06-28T14:48:17.793" v="78" actId="2711"/>
          <ac:spMkLst>
            <pc:docMk/>
            <pc:sldMk cId="2390405241" sldId="345"/>
            <ac:spMk id="24" creationId="{3FE5575A-B790-3195-C272-2B5D6157C59B}"/>
          </ac:spMkLst>
        </pc:spChg>
        <pc:spChg chg="add del mod">
          <ac:chgData name="Andrea Berti" userId="f5c203e5-6cf3-4e78-92b9-74746ae28da7" providerId="ADAL" clId="{D178C06D-8616-C34D-982E-AD03CBEB7970}" dt="2024-07-03T06:57:56.319" v="5425"/>
          <ac:spMkLst>
            <pc:docMk/>
            <pc:sldMk cId="2390405241" sldId="345"/>
            <ac:spMk id="28" creationId="{D0BBBFC3-2365-7699-B745-2554DD0E3213}"/>
          </ac:spMkLst>
        </pc:spChg>
        <pc:spChg chg="mod">
          <ac:chgData name="Andrea Berti" userId="f5c203e5-6cf3-4e78-92b9-74746ae28da7" providerId="ADAL" clId="{D178C06D-8616-C34D-982E-AD03CBEB7970}" dt="2024-06-28T14:48:17.793" v="78" actId="2711"/>
          <ac:spMkLst>
            <pc:docMk/>
            <pc:sldMk cId="2390405241" sldId="345"/>
            <ac:spMk id="47" creationId="{0C169B56-7B32-9EE4-10A8-D3B9A4EA3319}"/>
          </ac:spMkLst>
        </pc:spChg>
        <pc:spChg chg="mod">
          <ac:chgData name="Andrea Berti" userId="f5c203e5-6cf3-4e78-92b9-74746ae28da7" providerId="ADAL" clId="{D178C06D-8616-C34D-982E-AD03CBEB7970}" dt="2024-06-28T14:48:17.793" v="78" actId="2711"/>
          <ac:spMkLst>
            <pc:docMk/>
            <pc:sldMk cId="2390405241" sldId="345"/>
            <ac:spMk id="59" creationId="{DCF1EB96-710F-2E9A-CDF5-F536CCF8426C}"/>
          </ac:spMkLst>
        </pc:spChg>
        <pc:spChg chg="mod">
          <ac:chgData name="Andrea Berti" userId="f5c203e5-6cf3-4e78-92b9-74746ae28da7" providerId="ADAL" clId="{D178C06D-8616-C34D-982E-AD03CBEB7970}" dt="2024-06-28T14:48:58.423" v="88" actId="255"/>
          <ac:spMkLst>
            <pc:docMk/>
            <pc:sldMk cId="2390405241" sldId="345"/>
            <ac:spMk id="60" creationId="{A7EA45AB-DE13-347B-6E88-7B9EE4A3A132}"/>
          </ac:spMkLst>
        </pc:spChg>
        <pc:picChg chg="add mod modCrop">
          <ac:chgData name="Andrea Berti" userId="f5c203e5-6cf3-4e78-92b9-74746ae28da7" providerId="ADAL" clId="{D178C06D-8616-C34D-982E-AD03CBEB7970}" dt="2024-07-03T06:58:47.418" v="5434" actId="208"/>
          <ac:picMkLst>
            <pc:docMk/>
            <pc:sldMk cId="2390405241" sldId="345"/>
            <ac:picMk id="3" creationId="{009A93E1-FDFC-4957-DA31-2473C6ED1596}"/>
          </ac:picMkLst>
        </pc:picChg>
        <pc:picChg chg="mod">
          <ac:chgData name="Andrea Berti" userId="f5c203e5-6cf3-4e78-92b9-74746ae28da7" providerId="ADAL" clId="{D178C06D-8616-C34D-982E-AD03CBEB7970}" dt="2024-07-03T06:58:47.418" v="5434" actId="208"/>
          <ac:picMkLst>
            <pc:docMk/>
            <pc:sldMk cId="2390405241" sldId="345"/>
            <ac:picMk id="5" creationId="{7B5E7EBA-C5A6-972B-7983-E50AF7948FA6}"/>
          </ac:picMkLst>
        </pc:picChg>
        <pc:picChg chg="mod">
          <ac:chgData name="Andrea Berti" userId="f5c203e5-6cf3-4e78-92b9-74746ae28da7" providerId="ADAL" clId="{D178C06D-8616-C34D-982E-AD03CBEB7970}" dt="2024-07-03T06:58:47.418" v="5434" actId="208"/>
          <ac:picMkLst>
            <pc:docMk/>
            <pc:sldMk cId="2390405241" sldId="345"/>
            <ac:picMk id="25" creationId="{28F0148F-C200-44A3-B53F-F9812F0F099E}"/>
          </ac:picMkLst>
        </pc:picChg>
        <pc:picChg chg="add mod">
          <ac:chgData name="Andrea Berti" userId="f5c203e5-6cf3-4e78-92b9-74746ae28da7" providerId="ADAL" clId="{D178C06D-8616-C34D-982E-AD03CBEB7970}" dt="2024-07-03T06:58:54.897" v="5435" actId="167"/>
          <ac:picMkLst>
            <pc:docMk/>
            <pc:sldMk cId="2390405241" sldId="345"/>
            <ac:picMk id="30" creationId="{E003EECD-1BC2-580E-3170-912A79E9ED44}"/>
          </ac:picMkLst>
        </pc:picChg>
        <pc:picChg chg="del">
          <ac:chgData name="Andrea Berti" userId="f5c203e5-6cf3-4e78-92b9-74746ae28da7" providerId="ADAL" clId="{D178C06D-8616-C34D-982E-AD03CBEB7970}" dt="2024-07-03T06:57:45.238" v="5424" actId="478"/>
          <ac:picMkLst>
            <pc:docMk/>
            <pc:sldMk cId="2390405241" sldId="345"/>
            <ac:picMk id="40" creationId="{BECAA615-B6AB-FE0E-861B-58CD0CFCDC77}"/>
          </ac:picMkLst>
        </pc:picChg>
      </pc:sldChg>
      <pc:sldChg chg="modSp mod">
        <pc:chgData name="Andrea Berti" userId="f5c203e5-6cf3-4e78-92b9-74746ae28da7" providerId="ADAL" clId="{D178C06D-8616-C34D-982E-AD03CBEB7970}" dt="2024-06-28T14:50:00.489" v="91" actId="2711"/>
        <pc:sldMkLst>
          <pc:docMk/>
          <pc:sldMk cId="1850972913" sldId="448"/>
        </pc:sldMkLst>
        <pc:spChg chg="mod">
          <ac:chgData name="Andrea Berti" userId="f5c203e5-6cf3-4e78-92b9-74746ae28da7" providerId="ADAL" clId="{D178C06D-8616-C34D-982E-AD03CBEB7970}" dt="2024-06-28T14:50:00.489" v="91" actId="2711"/>
          <ac:spMkLst>
            <pc:docMk/>
            <pc:sldMk cId="1850972913" sldId="448"/>
            <ac:spMk id="6" creationId="{0C83DE38-090B-1450-8251-A80CBB8438F0}"/>
          </ac:spMkLst>
        </pc:spChg>
        <pc:spChg chg="mod">
          <ac:chgData name="Andrea Berti" userId="f5c203e5-6cf3-4e78-92b9-74746ae28da7" providerId="ADAL" clId="{D178C06D-8616-C34D-982E-AD03CBEB7970}" dt="2024-06-28T14:49:51.181" v="90" actId="2711"/>
          <ac:spMkLst>
            <pc:docMk/>
            <pc:sldMk cId="1850972913" sldId="448"/>
            <ac:spMk id="7" creationId="{0BE04F6B-D26B-9DFF-D711-F7BFDAA5525D}"/>
          </ac:spMkLst>
        </pc:spChg>
        <pc:spChg chg="mod">
          <ac:chgData name="Andrea Berti" userId="f5c203e5-6cf3-4e78-92b9-74746ae28da7" providerId="ADAL" clId="{D178C06D-8616-C34D-982E-AD03CBEB7970}" dt="2024-06-28T14:49:34.196" v="89" actId="2711"/>
          <ac:spMkLst>
            <pc:docMk/>
            <pc:sldMk cId="1850972913" sldId="448"/>
            <ac:spMk id="10" creationId="{228D573F-EE3F-F978-869E-544CD17C5C4E}"/>
          </ac:spMkLst>
        </pc:spChg>
      </pc:sldChg>
      <pc:sldChg chg="modSp mod">
        <pc:chgData name="Andrea Berti" userId="f5c203e5-6cf3-4e78-92b9-74746ae28da7" providerId="ADAL" clId="{D178C06D-8616-C34D-982E-AD03CBEB7970}" dt="2024-06-28T07:01:14.447" v="7" actId="14100"/>
        <pc:sldMkLst>
          <pc:docMk/>
          <pc:sldMk cId="3191363977" sldId="449"/>
        </pc:sldMkLst>
        <pc:spChg chg="mod">
          <ac:chgData name="Andrea Berti" userId="f5c203e5-6cf3-4e78-92b9-74746ae28da7" providerId="ADAL" clId="{D178C06D-8616-C34D-982E-AD03CBEB7970}" dt="2024-06-28T07:01:14.447" v="7" actId="14100"/>
          <ac:spMkLst>
            <pc:docMk/>
            <pc:sldMk cId="3191363977" sldId="449"/>
            <ac:spMk id="3" creationId="{AC7E6671-BE9D-78B1-BEA9-C8F52CFE7423}"/>
          </ac:spMkLst>
        </pc:spChg>
      </pc:sldChg>
      <pc:sldChg chg="modSp mod">
        <pc:chgData name="Andrea Berti" userId="f5c203e5-6cf3-4e78-92b9-74746ae28da7" providerId="ADAL" clId="{D178C06D-8616-C34D-982E-AD03CBEB7970}" dt="2024-06-28T15:02:30.885" v="177" actId="2711"/>
        <pc:sldMkLst>
          <pc:docMk/>
          <pc:sldMk cId="875348622" sldId="450"/>
        </pc:sldMkLst>
        <pc:spChg chg="mod">
          <ac:chgData name="Andrea Berti" userId="f5c203e5-6cf3-4e78-92b9-74746ae28da7" providerId="ADAL" clId="{D178C06D-8616-C34D-982E-AD03CBEB7970}" dt="2024-06-28T15:02:30.885" v="177" actId="2711"/>
          <ac:spMkLst>
            <pc:docMk/>
            <pc:sldMk cId="875348622" sldId="450"/>
            <ac:spMk id="2" creationId="{4DE1E899-79DC-A607-4614-DA387DAC8161}"/>
          </ac:spMkLst>
        </pc:spChg>
      </pc:sldChg>
      <pc:sldChg chg="modSp mod">
        <pc:chgData name="Andrea Berti" userId="f5c203e5-6cf3-4e78-92b9-74746ae28da7" providerId="ADAL" clId="{D178C06D-8616-C34D-982E-AD03CBEB7970}" dt="2024-06-28T15:03:10.322" v="180" actId="2711"/>
        <pc:sldMkLst>
          <pc:docMk/>
          <pc:sldMk cId="583785473" sldId="451"/>
        </pc:sldMkLst>
        <pc:spChg chg="mod">
          <ac:chgData name="Andrea Berti" userId="f5c203e5-6cf3-4e78-92b9-74746ae28da7" providerId="ADAL" clId="{D178C06D-8616-C34D-982E-AD03CBEB7970}" dt="2024-06-28T15:02:53.286" v="178" actId="2711"/>
          <ac:spMkLst>
            <pc:docMk/>
            <pc:sldMk cId="583785473" sldId="451"/>
            <ac:spMk id="8" creationId="{8FEE6442-7820-0234-93B4-FCF2D582ED83}"/>
          </ac:spMkLst>
        </pc:spChg>
        <pc:spChg chg="mod">
          <ac:chgData name="Andrea Berti" userId="f5c203e5-6cf3-4e78-92b9-74746ae28da7" providerId="ADAL" clId="{D178C06D-8616-C34D-982E-AD03CBEB7970}" dt="2024-06-28T15:03:10.322" v="180" actId="2711"/>
          <ac:spMkLst>
            <pc:docMk/>
            <pc:sldMk cId="583785473" sldId="451"/>
            <ac:spMk id="9" creationId="{2EBBB7AE-C6CD-C8EB-61A1-0F836EDFA245}"/>
          </ac:spMkLst>
        </pc:spChg>
        <pc:spChg chg="mod">
          <ac:chgData name="Andrea Berti" userId="f5c203e5-6cf3-4e78-92b9-74746ae28da7" providerId="ADAL" clId="{D178C06D-8616-C34D-982E-AD03CBEB7970}" dt="2024-06-28T15:00:28.895" v="159" actId="1037"/>
          <ac:spMkLst>
            <pc:docMk/>
            <pc:sldMk cId="583785473" sldId="451"/>
            <ac:spMk id="10" creationId="{AF297A82-18F4-3326-FCF6-8A8ADB962F8B}"/>
          </ac:spMkLst>
        </pc:spChg>
        <pc:picChg chg="mod">
          <ac:chgData name="Andrea Berti" userId="f5c203e5-6cf3-4e78-92b9-74746ae28da7" providerId="ADAL" clId="{D178C06D-8616-C34D-982E-AD03CBEB7970}" dt="2024-06-28T15:00:17.693" v="142" actId="1038"/>
          <ac:picMkLst>
            <pc:docMk/>
            <pc:sldMk cId="583785473" sldId="451"/>
            <ac:picMk id="4" creationId="{55ECFB9D-B2FD-1807-E15C-C8A99AC25D39}"/>
          </ac:picMkLst>
        </pc:picChg>
      </pc:sldChg>
      <pc:sldChg chg="addSp delSp modSp mod">
        <pc:chgData name="Andrea Berti" userId="f5c203e5-6cf3-4e78-92b9-74746ae28da7" providerId="ADAL" clId="{D178C06D-8616-C34D-982E-AD03CBEB7970}" dt="2024-06-28T15:03:30.671" v="182" actId="2711"/>
        <pc:sldMkLst>
          <pc:docMk/>
          <pc:sldMk cId="1096159445" sldId="452"/>
        </pc:sldMkLst>
        <pc:spChg chg="mod">
          <ac:chgData name="Andrea Berti" userId="f5c203e5-6cf3-4e78-92b9-74746ae28da7" providerId="ADAL" clId="{D178C06D-8616-C34D-982E-AD03CBEB7970}" dt="2024-06-28T15:03:23.361" v="181" actId="2711"/>
          <ac:spMkLst>
            <pc:docMk/>
            <pc:sldMk cId="1096159445" sldId="452"/>
            <ac:spMk id="5" creationId="{98181A7B-40CD-AA1E-0A80-654F6EFDEE3F}"/>
          </ac:spMkLst>
        </pc:spChg>
        <pc:spChg chg="mod">
          <ac:chgData name="Andrea Berti" userId="f5c203e5-6cf3-4e78-92b9-74746ae28da7" providerId="ADAL" clId="{D178C06D-8616-C34D-982E-AD03CBEB7970}" dt="2024-06-28T15:03:30.671" v="182" actId="2711"/>
          <ac:spMkLst>
            <pc:docMk/>
            <pc:sldMk cId="1096159445" sldId="452"/>
            <ac:spMk id="6" creationId="{C5AD58D3-8DFC-6FCE-7143-3D1FFCEB41E0}"/>
          </ac:spMkLst>
        </pc:spChg>
        <pc:spChg chg="mod">
          <ac:chgData name="Andrea Berti" userId="f5c203e5-6cf3-4e78-92b9-74746ae28da7" providerId="ADAL" clId="{D178C06D-8616-C34D-982E-AD03CBEB7970}" dt="2024-06-28T15:00:49.397" v="170" actId="1038"/>
          <ac:spMkLst>
            <pc:docMk/>
            <pc:sldMk cId="1096159445" sldId="452"/>
            <ac:spMk id="8" creationId="{FB4EE274-8A49-6093-C340-9002DBC08F4B}"/>
          </ac:spMkLst>
        </pc:spChg>
        <pc:picChg chg="del mod">
          <ac:chgData name="Andrea Berti" userId="f5c203e5-6cf3-4e78-92b9-74746ae28da7" providerId="ADAL" clId="{D178C06D-8616-C34D-982E-AD03CBEB7970}" dt="2024-06-28T15:01:13.130" v="171" actId="478"/>
          <ac:picMkLst>
            <pc:docMk/>
            <pc:sldMk cId="1096159445" sldId="452"/>
            <ac:picMk id="7" creationId="{9FF8FBDC-697A-0240-2ADE-A7FF1F5611C6}"/>
          </ac:picMkLst>
        </pc:picChg>
        <pc:picChg chg="add mod">
          <ac:chgData name="Andrea Berti" userId="f5c203e5-6cf3-4e78-92b9-74746ae28da7" providerId="ADAL" clId="{D178C06D-8616-C34D-982E-AD03CBEB7970}" dt="2024-06-28T15:01:18.958" v="173" actId="167"/>
          <ac:picMkLst>
            <pc:docMk/>
            <pc:sldMk cId="1096159445" sldId="452"/>
            <ac:picMk id="9" creationId="{23B06A8E-7CA5-B8C2-796E-CAAD08112D63}"/>
          </ac:picMkLst>
        </pc:picChg>
      </pc:sldChg>
      <pc:sldChg chg="modSp mod">
        <pc:chgData name="Andrea Berti" userId="f5c203e5-6cf3-4e78-92b9-74746ae28da7" providerId="ADAL" clId="{D178C06D-8616-C34D-982E-AD03CBEB7970}" dt="2024-06-28T15:06:18.833" v="198" actId="1035"/>
        <pc:sldMkLst>
          <pc:docMk/>
          <pc:sldMk cId="2054061659" sldId="453"/>
        </pc:sldMkLst>
        <pc:spChg chg="mod">
          <ac:chgData name="Andrea Berti" userId="f5c203e5-6cf3-4e78-92b9-74746ae28da7" providerId="ADAL" clId="{D178C06D-8616-C34D-982E-AD03CBEB7970}" dt="2024-06-28T15:05:37.978" v="192" actId="2711"/>
          <ac:spMkLst>
            <pc:docMk/>
            <pc:sldMk cId="2054061659" sldId="453"/>
            <ac:spMk id="9" creationId="{9078E198-3E8D-A93E-354B-484E0DB53960}"/>
          </ac:spMkLst>
        </pc:spChg>
        <pc:spChg chg="mod">
          <ac:chgData name="Andrea Berti" userId="f5c203e5-6cf3-4e78-92b9-74746ae28da7" providerId="ADAL" clId="{D178C06D-8616-C34D-982E-AD03CBEB7970}" dt="2024-06-28T15:06:13.310" v="196" actId="2711"/>
          <ac:spMkLst>
            <pc:docMk/>
            <pc:sldMk cId="2054061659" sldId="453"/>
            <ac:spMk id="11" creationId="{45CBAD1A-40C3-FCEE-8557-8DCE43064128}"/>
          </ac:spMkLst>
        </pc:spChg>
        <pc:spChg chg="mod">
          <ac:chgData name="Andrea Berti" userId="f5c203e5-6cf3-4e78-92b9-74746ae28da7" providerId="ADAL" clId="{D178C06D-8616-C34D-982E-AD03CBEB7970}" dt="2024-06-28T15:06:18.833" v="198" actId="1035"/>
          <ac:spMkLst>
            <pc:docMk/>
            <pc:sldMk cId="2054061659" sldId="453"/>
            <ac:spMk id="12" creationId="{CF21508D-4B01-9823-682E-59236EE938F0}"/>
          </ac:spMkLst>
        </pc:spChg>
      </pc:sldChg>
      <pc:sldChg chg="addSp delSp modSp mod">
        <pc:chgData name="Andrea Berti" userId="f5c203e5-6cf3-4e78-92b9-74746ae28da7" providerId="ADAL" clId="{D178C06D-8616-C34D-982E-AD03CBEB7970}" dt="2024-06-28T15:05:04.841" v="190" actId="2711"/>
        <pc:sldMkLst>
          <pc:docMk/>
          <pc:sldMk cId="2790517785" sldId="454"/>
        </pc:sldMkLst>
        <pc:spChg chg="mod">
          <ac:chgData name="Andrea Berti" userId="f5c203e5-6cf3-4e78-92b9-74746ae28da7" providerId="ADAL" clId="{D178C06D-8616-C34D-982E-AD03CBEB7970}" dt="2024-06-28T15:03:42.347" v="183" actId="2711"/>
          <ac:spMkLst>
            <pc:docMk/>
            <pc:sldMk cId="2790517785" sldId="454"/>
            <ac:spMk id="5" creationId="{98181A7B-40CD-AA1E-0A80-654F6EFDEE3F}"/>
          </ac:spMkLst>
        </pc:spChg>
        <pc:spChg chg="mod">
          <ac:chgData name="Andrea Berti" userId="f5c203e5-6cf3-4e78-92b9-74746ae28da7" providerId="ADAL" clId="{D178C06D-8616-C34D-982E-AD03CBEB7970}" dt="2024-06-28T15:05:04.841" v="190" actId="2711"/>
          <ac:spMkLst>
            <pc:docMk/>
            <pc:sldMk cId="2790517785" sldId="454"/>
            <ac:spMk id="6" creationId="{C5AD58D3-8DFC-6FCE-7143-3D1FFCEB41E0}"/>
          </ac:spMkLst>
        </pc:spChg>
        <pc:picChg chg="del">
          <ac:chgData name="Andrea Berti" userId="f5c203e5-6cf3-4e78-92b9-74746ae28da7" providerId="ADAL" clId="{D178C06D-8616-C34D-982E-AD03CBEB7970}" dt="2024-06-28T15:01:26.739" v="174" actId="478"/>
          <ac:picMkLst>
            <pc:docMk/>
            <pc:sldMk cId="2790517785" sldId="454"/>
            <ac:picMk id="2" creationId="{5DC7F9EA-4CFF-9668-67C2-5CCADCFE5FF5}"/>
          </ac:picMkLst>
        </pc:picChg>
        <pc:picChg chg="add mod">
          <ac:chgData name="Andrea Berti" userId="f5c203e5-6cf3-4e78-92b9-74746ae28da7" providerId="ADAL" clId="{D178C06D-8616-C34D-982E-AD03CBEB7970}" dt="2024-06-28T15:01:31.510" v="176" actId="167"/>
          <ac:picMkLst>
            <pc:docMk/>
            <pc:sldMk cId="2790517785" sldId="454"/>
            <ac:picMk id="9" creationId="{0B6EDFCD-A6B5-2801-17F8-3B8B20C2CD54}"/>
          </ac:picMkLst>
        </pc:picChg>
      </pc:sldChg>
      <pc:sldChg chg="modSp mod">
        <pc:chgData name="Andrea Berti" userId="f5c203e5-6cf3-4e78-92b9-74746ae28da7" providerId="ADAL" clId="{D178C06D-8616-C34D-982E-AD03CBEB7970}" dt="2024-06-28T14:50:51.772" v="92" actId="14100"/>
        <pc:sldMkLst>
          <pc:docMk/>
          <pc:sldMk cId="4112564303" sldId="455"/>
        </pc:sldMkLst>
        <pc:spChg chg="mod">
          <ac:chgData name="Andrea Berti" userId="f5c203e5-6cf3-4e78-92b9-74746ae28da7" providerId="ADAL" clId="{D178C06D-8616-C34D-982E-AD03CBEB7970}" dt="2024-06-28T14:50:51.772" v="92" actId="14100"/>
          <ac:spMkLst>
            <pc:docMk/>
            <pc:sldMk cId="4112564303" sldId="455"/>
            <ac:spMk id="3" creationId="{AC7E6671-BE9D-78B1-BEA9-C8F52CFE7423}"/>
          </ac:spMkLst>
        </pc:spChg>
      </pc:sldChg>
      <pc:sldChg chg="modSp mod">
        <pc:chgData name="Andrea Berti" userId="f5c203e5-6cf3-4e78-92b9-74746ae28da7" providerId="ADAL" clId="{D178C06D-8616-C34D-982E-AD03CBEB7970}" dt="2024-06-28T07:01:19.080" v="8" actId="14100"/>
        <pc:sldMkLst>
          <pc:docMk/>
          <pc:sldMk cId="1334149092" sldId="456"/>
        </pc:sldMkLst>
        <pc:spChg chg="mod">
          <ac:chgData name="Andrea Berti" userId="f5c203e5-6cf3-4e78-92b9-74746ae28da7" providerId="ADAL" clId="{D178C06D-8616-C34D-982E-AD03CBEB7970}" dt="2024-06-28T07:01:19.080" v="8" actId="14100"/>
          <ac:spMkLst>
            <pc:docMk/>
            <pc:sldMk cId="1334149092" sldId="456"/>
            <ac:spMk id="3" creationId="{AC7E6671-BE9D-78B1-BEA9-C8F52CFE7423}"/>
          </ac:spMkLst>
        </pc:spChg>
      </pc:sldChg>
      <pc:sldChg chg="modSp mod">
        <pc:chgData name="Andrea Berti" userId="f5c203e5-6cf3-4e78-92b9-74746ae28da7" providerId="ADAL" clId="{D178C06D-8616-C34D-982E-AD03CBEB7970}" dt="2024-06-28T15:05:25.588" v="191" actId="2711"/>
        <pc:sldMkLst>
          <pc:docMk/>
          <pc:sldMk cId="2610006612" sldId="474"/>
        </pc:sldMkLst>
        <pc:spChg chg="mod">
          <ac:chgData name="Andrea Berti" userId="f5c203e5-6cf3-4e78-92b9-74746ae28da7" providerId="ADAL" clId="{D178C06D-8616-C34D-982E-AD03CBEB7970}" dt="2024-06-28T15:05:25.588" v="191" actId="2711"/>
          <ac:spMkLst>
            <pc:docMk/>
            <pc:sldMk cId="2610006612" sldId="474"/>
            <ac:spMk id="6" creationId="{1D2FA45A-34DF-70BB-B391-9CDC0D71C0A7}"/>
          </ac:spMkLst>
        </pc:spChg>
      </pc:sldChg>
      <pc:sldChg chg="modSp mod">
        <pc:chgData name="Andrea Berti" userId="f5c203e5-6cf3-4e78-92b9-74746ae28da7" providerId="ADAL" clId="{D178C06D-8616-C34D-982E-AD03CBEB7970}" dt="2024-07-03T07:39:35.540" v="6573" actId="2711"/>
        <pc:sldMkLst>
          <pc:docMk/>
          <pc:sldMk cId="1735050518" sldId="476"/>
        </pc:sldMkLst>
        <pc:spChg chg="mod">
          <ac:chgData name="Andrea Berti" userId="f5c203e5-6cf3-4e78-92b9-74746ae28da7" providerId="ADAL" clId="{D178C06D-8616-C34D-982E-AD03CBEB7970}" dt="2024-07-03T07:39:35.540" v="6573" actId="2711"/>
          <ac:spMkLst>
            <pc:docMk/>
            <pc:sldMk cId="1735050518" sldId="476"/>
            <ac:spMk id="16" creationId="{E81B553E-7C78-2009-5E5E-407501252344}"/>
          </ac:spMkLst>
        </pc:spChg>
        <pc:spChg chg="mod">
          <ac:chgData name="Andrea Berti" userId="f5c203e5-6cf3-4e78-92b9-74746ae28da7" providerId="ADAL" clId="{D178C06D-8616-C34D-982E-AD03CBEB7970}" dt="2024-07-03T07:39:35.540" v="6573" actId="2711"/>
          <ac:spMkLst>
            <pc:docMk/>
            <pc:sldMk cId="1735050518" sldId="476"/>
            <ac:spMk id="17" creationId="{36B698C7-669D-0F94-66C6-45A4263FE94F}"/>
          </ac:spMkLst>
        </pc:spChg>
      </pc:sldChg>
      <pc:sldChg chg="modSp mod">
        <pc:chgData name="Andrea Berti" userId="f5c203e5-6cf3-4e78-92b9-74746ae28da7" providerId="ADAL" clId="{D178C06D-8616-C34D-982E-AD03CBEB7970}" dt="2024-07-03T07:39:47.741" v="6575" actId="207"/>
        <pc:sldMkLst>
          <pc:docMk/>
          <pc:sldMk cId="286789935" sldId="478"/>
        </pc:sldMkLst>
        <pc:spChg chg="mod">
          <ac:chgData name="Andrea Berti" userId="f5c203e5-6cf3-4e78-92b9-74746ae28da7" providerId="ADAL" clId="{D178C06D-8616-C34D-982E-AD03CBEB7970}" dt="2024-07-03T06:55:45.070" v="5423" actId="2711"/>
          <ac:spMkLst>
            <pc:docMk/>
            <pc:sldMk cId="286789935" sldId="478"/>
            <ac:spMk id="8" creationId="{2055CC8D-F3B6-C4F6-7F0B-9D3043F44FC9}"/>
          </ac:spMkLst>
        </pc:spChg>
        <pc:spChg chg="mod">
          <ac:chgData name="Andrea Berti" userId="f5c203e5-6cf3-4e78-92b9-74746ae28da7" providerId="ADAL" clId="{D178C06D-8616-C34D-982E-AD03CBEB7970}" dt="2024-07-03T07:39:47.741" v="6575" actId="207"/>
          <ac:spMkLst>
            <pc:docMk/>
            <pc:sldMk cId="286789935" sldId="478"/>
            <ac:spMk id="16" creationId="{E81B553E-7C78-2009-5E5E-407501252344}"/>
          </ac:spMkLst>
        </pc:spChg>
        <pc:spChg chg="mod">
          <ac:chgData name="Andrea Berti" userId="f5c203e5-6cf3-4e78-92b9-74746ae28da7" providerId="ADAL" clId="{D178C06D-8616-C34D-982E-AD03CBEB7970}" dt="2024-07-03T07:39:47.741" v="6575" actId="207"/>
          <ac:spMkLst>
            <pc:docMk/>
            <pc:sldMk cId="286789935" sldId="478"/>
            <ac:spMk id="17" creationId="{36B698C7-669D-0F94-66C6-45A4263FE94F}"/>
          </ac:spMkLst>
        </pc:spChg>
      </pc:sldChg>
      <pc:sldChg chg="modSp mod setBg">
        <pc:chgData name="Andrea Berti" userId="f5c203e5-6cf3-4e78-92b9-74746ae28da7" providerId="ADAL" clId="{D178C06D-8616-C34D-982E-AD03CBEB7970}" dt="2024-06-28T15:09:35.204" v="233" actId="2711"/>
        <pc:sldMkLst>
          <pc:docMk/>
          <pc:sldMk cId="1894676127" sldId="481"/>
        </pc:sldMkLst>
        <pc:spChg chg="mod">
          <ac:chgData name="Andrea Berti" userId="f5c203e5-6cf3-4e78-92b9-74746ae28da7" providerId="ADAL" clId="{D178C06D-8616-C34D-982E-AD03CBEB7970}" dt="2024-06-28T14:45:29.221" v="73" actId="1076"/>
          <ac:spMkLst>
            <pc:docMk/>
            <pc:sldMk cId="1894676127" sldId="481"/>
            <ac:spMk id="2" creationId="{5BD426AF-907B-024A-AE3B-8D996330F322}"/>
          </ac:spMkLst>
        </pc:spChg>
        <pc:spChg chg="mod">
          <ac:chgData name="Andrea Berti" userId="f5c203e5-6cf3-4e78-92b9-74746ae28da7" providerId="ADAL" clId="{D178C06D-8616-C34D-982E-AD03CBEB7970}" dt="2024-06-28T15:09:35.204" v="233" actId="2711"/>
          <ac:spMkLst>
            <pc:docMk/>
            <pc:sldMk cId="1894676127" sldId="481"/>
            <ac:spMk id="3" creationId="{A0DD4446-6D91-AA4B-AE4B-C3D426EF01C5}"/>
          </ac:spMkLst>
        </pc:spChg>
      </pc:sldChg>
      <pc:sldChg chg="addSp delSp modSp mod">
        <pc:chgData name="Andrea Berti" userId="f5c203e5-6cf3-4e78-92b9-74746ae28da7" providerId="ADAL" clId="{D178C06D-8616-C34D-982E-AD03CBEB7970}" dt="2024-07-01T14:13:00.160" v="1895" actId="2711"/>
        <pc:sldMkLst>
          <pc:docMk/>
          <pc:sldMk cId="438058620" sldId="485"/>
        </pc:sldMkLst>
        <pc:spChg chg="del">
          <ac:chgData name="Andrea Berti" userId="f5c203e5-6cf3-4e78-92b9-74746ae28da7" providerId="ADAL" clId="{D178C06D-8616-C34D-982E-AD03CBEB7970}" dt="2024-06-28T15:06:55.312" v="199" actId="478"/>
          <ac:spMkLst>
            <pc:docMk/>
            <pc:sldMk cId="438058620" sldId="485"/>
            <ac:spMk id="2" creationId="{25D84F94-5D2C-930A-8215-444C01A3608A}"/>
          </ac:spMkLst>
        </pc:spChg>
        <pc:spChg chg="mod">
          <ac:chgData name="Andrea Berti" userId="f5c203e5-6cf3-4e78-92b9-74746ae28da7" providerId="ADAL" clId="{D178C06D-8616-C34D-982E-AD03CBEB7970}" dt="2024-07-01T14:13:00.160" v="1895" actId="2711"/>
          <ac:spMkLst>
            <pc:docMk/>
            <pc:sldMk cId="438058620" sldId="485"/>
            <ac:spMk id="3" creationId="{1493A4CA-DC84-DC36-CF5C-D81CF9F16A5A}"/>
          </ac:spMkLst>
        </pc:spChg>
        <pc:spChg chg="add mod">
          <ac:chgData name="Andrea Berti" userId="f5c203e5-6cf3-4e78-92b9-74746ae28da7" providerId="ADAL" clId="{D178C06D-8616-C34D-982E-AD03CBEB7970}" dt="2024-06-28T15:07:08.332" v="220" actId="20577"/>
          <ac:spMkLst>
            <pc:docMk/>
            <pc:sldMk cId="438058620" sldId="485"/>
            <ac:spMk id="6" creationId="{E7C2DB98-0F9A-BED9-A5F1-CA6058A8F69C}"/>
          </ac:spMkLst>
        </pc:spChg>
        <pc:spChg chg="add mod">
          <ac:chgData name="Andrea Berti" userId="f5c203e5-6cf3-4e78-92b9-74746ae28da7" providerId="ADAL" clId="{D178C06D-8616-C34D-982E-AD03CBEB7970}" dt="2024-06-28T15:06:58.641" v="201"/>
          <ac:spMkLst>
            <pc:docMk/>
            <pc:sldMk cId="438058620" sldId="485"/>
            <ac:spMk id="7" creationId="{2D03107E-5BF2-5AE2-ABE2-6344E0375F15}"/>
          </ac:spMkLst>
        </pc:spChg>
      </pc:sldChg>
      <pc:sldChg chg="modSp mod">
        <pc:chgData name="Andrea Berti" userId="f5c203e5-6cf3-4e78-92b9-74746ae28da7" providerId="ADAL" clId="{D178C06D-8616-C34D-982E-AD03CBEB7970}" dt="2024-06-28T14:52:27.078" v="99" actId="2711"/>
        <pc:sldMkLst>
          <pc:docMk/>
          <pc:sldMk cId="364224546" sldId="486"/>
        </pc:sldMkLst>
        <pc:spChg chg="mod">
          <ac:chgData name="Andrea Berti" userId="f5c203e5-6cf3-4e78-92b9-74746ae28da7" providerId="ADAL" clId="{D178C06D-8616-C34D-982E-AD03CBEB7970}" dt="2024-06-28T14:51:17.314" v="93" actId="2711"/>
          <ac:spMkLst>
            <pc:docMk/>
            <pc:sldMk cId="364224546" sldId="486"/>
            <ac:spMk id="2" creationId="{6D9A4266-A914-59C8-F299-0241CB6C0020}"/>
          </ac:spMkLst>
        </pc:spChg>
        <pc:spChg chg="mod">
          <ac:chgData name="Andrea Berti" userId="f5c203e5-6cf3-4e78-92b9-74746ae28da7" providerId="ADAL" clId="{D178C06D-8616-C34D-982E-AD03CBEB7970}" dt="2024-06-28T14:51:27.063" v="94" actId="2711"/>
          <ac:spMkLst>
            <pc:docMk/>
            <pc:sldMk cId="364224546" sldId="486"/>
            <ac:spMk id="9" creationId="{F2EDDC2E-7A5D-EA39-55B1-526623CA4095}"/>
          </ac:spMkLst>
        </pc:spChg>
        <pc:spChg chg="mod">
          <ac:chgData name="Andrea Berti" userId="f5c203e5-6cf3-4e78-92b9-74746ae28da7" providerId="ADAL" clId="{D178C06D-8616-C34D-982E-AD03CBEB7970}" dt="2024-06-28T14:52:09.513" v="97" actId="2711"/>
          <ac:spMkLst>
            <pc:docMk/>
            <pc:sldMk cId="364224546" sldId="486"/>
            <ac:spMk id="33" creationId="{F9C29377-42BE-AC32-1EA8-096206B98890}"/>
          </ac:spMkLst>
        </pc:spChg>
        <pc:spChg chg="mod">
          <ac:chgData name="Andrea Berti" userId="f5c203e5-6cf3-4e78-92b9-74746ae28da7" providerId="ADAL" clId="{D178C06D-8616-C34D-982E-AD03CBEB7970}" dt="2024-06-28T14:52:27.078" v="99" actId="2711"/>
          <ac:spMkLst>
            <pc:docMk/>
            <pc:sldMk cId="364224546" sldId="486"/>
            <ac:spMk id="34" creationId="{D6919B8E-6B5E-3E5B-B959-0FB39EE057C8}"/>
          </ac:spMkLst>
        </pc:spChg>
      </pc:sldChg>
      <pc:sldChg chg="modSp mod">
        <pc:chgData name="Andrea Berti" userId="f5c203e5-6cf3-4e78-92b9-74746ae28da7" providerId="ADAL" clId="{D178C06D-8616-C34D-982E-AD03CBEB7970}" dt="2024-06-28T14:54:09.857" v="110" actId="2711"/>
        <pc:sldMkLst>
          <pc:docMk/>
          <pc:sldMk cId="827784346" sldId="487"/>
        </pc:sldMkLst>
        <pc:spChg chg="mod">
          <ac:chgData name="Andrea Berti" userId="f5c203e5-6cf3-4e78-92b9-74746ae28da7" providerId="ADAL" clId="{D178C06D-8616-C34D-982E-AD03CBEB7970}" dt="2024-06-28T14:53:22.702" v="105" actId="2711"/>
          <ac:spMkLst>
            <pc:docMk/>
            <pc:sldMk cId="827784346" sldId="487"/>
            <ac:spMk id="21" creationId="{10B126D1-02F7-DCF1-17B1-9DB52F739FFB}"/>
          </ac:spMkLst>
        </pc:spChg>
        <pc:spChg chg="mod">
          <ac:chgData name="Andrea Berti" userId="f5c203e5-6cf3-4e78-92b9-74746ae28da7" providerId="ADAL" clId="{D178C06D-8616-C34D-982E-AD03CBEB7970}" dt="2024-06-28T14:54:09.857" v="110" actId="2711"/>
          <ac:spMkLst>
            <pc:docMk/>
            <pc:sldMk cId="827784346" sldId="487"/>
            <ac:spMk id="24" creationId="{12078896-8C9C-6A9B-F37E-6CD2C4194167}"/>
          </ac:spMkLst>
        </pc:spChg>
        <pc:spChg chg="mod">
          <ac:chgData name="Andrea Berti" userId="f5c203e5-6cf3-4e78-92b9-74746ae28da7" providerId="ADAL" clId="{D178C06D-8616-C34D-982E-AD03CBEB7970}" dt="2024-06-28T14:52:47.546" v="101" actId="2711"/>
          <ac:spMkLst>
            <pc:docMk/>
            <pc:sldMk cId="827784346" sldId="487"/>
            <ac:spMk id="248" creationId="{322BF387-B15F-ACCF-C7F3-17793EABB46F}"/>
          </ac:spMkLst>
        </pc:spChg>
        <pc:spChg chg="mod">
          <ac:chgData name="Andrea Berti" userId="f5c203e5-6cf3-4e78-92b9-74746ae28da7" providerId="ADAL" clId="{D178C06D-8616-C34D-982E-AD03CBEB7970}" dt="2024-06-28T14:53:50.553" v="109" actId="113"/>
          <ac:spMkLst>
            <pc:docMk/>
            <pc:sldMk cId="827784346" sldId="487"/>
            <ac:spMk id="250" creationId="{F2354AD6-70EB-B552-D672-31B24F8DC433}"/>
          </ac:spMkLst>
        </pc:spChg>
        <pc:spChg chg="mod">
          <ac:chgData name="Andrea Berti" userId="f5c203e5-6cf3-4e78-92b9-74746ae28da7" providerId="ADAL" clId="{D178C06D-8616-C34D-982E-AD03CBEB7970}" dt="2024-06-28T14:53:07.317" v="103" actId="2711"/>
          <ac:spMkLst>
            <pc:docMk/>
            <pc:sldMk cId="827784346" sldId="487"/>
            <ac:spMk id="251" creationId="{FF057A30-BD25-845B-22D4-189372BCB024}"/>
          </ac:spMkLst>
        </pc:spChg>
        <pc:spChg chg="mod">
          <ac:chgData name="Andrea Berti" userId="f5c203e5-6cf3-4e78-92b9-74746ae28da7" providerId="ADAL" clId="{D178C06D-8616-C34D-982E-AD03CBEB7970}" dt="2024-06-28T14:53:16.688" v="104" actId="2711"/>
          <ac:spMkLst>
            <pc:docMk/>
            <pc:sldMk cId="827784346" sldId="487"/>
            <ac:spMk id="466" creationId="{100EC9D8-3999-2B37-2C6A-3DBEDFFD87D0}"/>
          </ac:spMkLst>
        </pc:spChg>
      </pc:sldChg>
      <pc:sldChg chg="modSp mod">
        <pc:chgData name="Andrea Berti" userId="f5c203e5-6cf3-4e78-92b9-74746ae28da7" providerId="ADAL" clId="{D178C06D-8616-C34D-982E-AD03CBEB7970}" dt="2024-06-28T14:59:04.963" v="112" actId="2711"/>
        <pc:sldMkLst>
          <pc:docMk/>
          <pc:sldMk cId="3859259495" sldId="488"/>
        </pc:sldMkLst>
        <pc:spChg chg="mod">
          <ac:chgData name="Andrea Berti" userId="f5c203e5-6cf3-4e78-92b9-74746ae28da7" providerId="ADAL" clId="{D178C06D-8616-C34D-982E-AD03CBEB7970}" dt="2024-06-28T14:58:54.680" v="111" actId="2711"/>
          <ac:spMkLst>
            <pc:docMk/>
            <pc:sldMk cId="3859259495" sldId="488"/>
            <ac:spMk id="8" creationId="{C20D950B-C33F-9D6F-AA90-664B14CD7688}"/>
          </ac:spMkLst>
        </pc:spChg>
        <pc:spChg chg="mod">
          <ac:chgData name="Andrea Berti" userId="f5c203e5-6cf3-4e78-92b9-74746ae28da7" providerId="ADAL" clId="{D178C06D-8616-C34D-982E-AD03CBEB7970}" dt="2024-06-28T14:58:54.680" v="111" actId="2711"/>
          <ac:spMkLst>
            <pc:docMk/>
            <pc:sldMk cId="3859259495" sldId="488"/>
            <ac:spMk id="10" creationId="{D5C904F4-517E-DCA8-FF5D-456DA8F23EA4}"/>
          </ac:spMkLst>
        </pc:spChg>
        <pc:spChg chg="mod">
          <ac:chgData name="Andrea Berti" userId="f5c203e5-6cf3-4e78-92b9-74746ae28da7" providerId="ADAL" clId="{D178C06D-8616-C34D-982E-AD03CBEB7970}" dt="2024-06-28T14:58:54.680" v="111" actId="2711"/>
          <ac:spMkLst>
            <pc:docMk/>
            <pc:sldMk cId="3859259495" sldId="488"/>
            <ac:spMk id="13" creationId="{CF9E3648-6E37-9BA4-4006-EDDCF9508BA5}"/>
          </ac:spMkLst>
        </pc:spChg>
        <pc:spChg chg="mod">
          <ac:chgData name="Andrea Berti" userId="f5c203e5-6cf3-4e78-92b9-74746ae28da7" providerId="ADAL" clId="{D178C06D-8616-C34D-982E-AD03CBEB7970}" dt="2024-06-28T14:59:04.963" v="112" actId="2711"/>
          <ac:spMkLst>
            <pc:docMk/>
            <pc:sldMk cId="3859259495" sldId="488"/>
            <ac:spMk id="15" creationId="{EB9F5F8D-6E99-E779-E3A2-E942E07291CA}"/>
          </ac:spMkLst>
        </pc:spChg>
        <pc:spChg chg="mod">
          <ac:chgData name="Andrea Berti" userId="f5c203e5-6cf3-4e78-92b9-74746ae28da7" providerId="ADAL" clId="{D178C06D-8616-C34D-982E-AD03CBEB7970}" dt="2024-06-28T14:59:04.963" v="112" actId="2711"/>
          <ac:spMkLst>
            <pc:docMk/>
            <pc:sldMk cId="3859259495" sldId="488"/>
            <ac:spMk id="16" creationId="{04895804-5DC3-D86B-C457-021EC7AA992C}"/>
          </ac:spMkLst>
        </pc:spChg>
        <pc:spChg chg="mod">
          <ac:chgData name="Andrea Berti" userId="f5c203e5-6cf3-4e78-92b9-74746ae28da7" providerId="ADAL" clId="{D178C06D-8616-C34D-982E-AD03CBEB7970}" dt="2024-06-28T14:59:04.963" v="112" actId="2711"/>
          <ac:spMkLst>
            <pc:docMk/>
            <pc:sldMk cId="3859259495" sldId="488"/>
            <ac:spMk id="18" creationId="{B2430206-55EB-AB37-0B87-75345C14B067}"/>
          </ac:spMkLst>
        </pc:spChg>
      </pc:sldChg>
      <pc:sldChg chg="modSp mod">
        <pc:chgData name="Andrea Berti" userId="f5c203e5-6cf3-4e78-92b9-74746ae28da7" providerId="ADAL" clId="{D178C06D-8616-C34D-982E-AD03CBEB7970}" dt="2024-07-01T06:34:01.761" v="251" actId="1038"/>
        <pc:sldMkLst>
          <pc:docMk/>
          <pc:sldMk cId="4148647150" sldId="489"/>
        </pc:sldMkLst>
        <pc:spChg chg="mod">
          <ac:chgData name="Andrea Berti" userId="f5c203e5-6cf3-4e78-92b9-74746ae28da7" providerId="ADAL" clId="{D178C06D-8616-C34D-982E-AD03CBEB7970}" dt="2024-07-01T06:34:01.761" v="251" actId="1038"/>
          <ac:spMkLst>
            <pc:docMk/>
            <pc:sldMk cId="4148647150" sldId="489"/>
            <ac:spMk id="42" creationId="{2AD6BFD2-0308-D4F4-98FC-7CEE4AEC4158}"/>
          </ac:spMkLst>
        </pc:spChg>
        <pc:grpChg chg="mod">
          <ac:chgData name="Andrea Berti" userId="f5c203e5-6cf3-4e78-92b9-74746ae28da7" providerId="ADAL" clId="{D178C06D-8616-C34D-982E-AD03CBEB7970}" dt="2024-07-01T06:34:01.761" v="251" actId="1038"/>
          <ac:grpSpMkLst>
            <pc:docMk/>
            <pc:sldMk cId="4148647150" sldId="489"/>
            <ac:grpSpMk id="36" creationId="{F42151AD-DD59-4C24-B808-AB6465317D4A}"/>
          </ac:grpSpMkLst>
        </pc:grpChg>
        <pc:picChg chg="mod">
          <ac:chgData name="Andrea Berti" userId="f5c203e5-6cf3-4e78-92b9-74746ae28da7" providerId="ADAL" clId="{D178C06D-8616-C34D-982E-AD03CBEB7970}" dt="2024-07-01T06:34:01.761" v="251" actId="1038"/>
          <ac:picMkLst>
            <pc:docMk/>
            <pc:sldMk cId="4148647150" sldId="489"/>
            <ac:picMk id="39" creationId="{F61044CC-ED1E-2392-E004-4923B0726DCF}"/>
          </ac:picMkLst>
        </pc:picChg>
        <pc:picChg chg="mod">
          <ac:chgData name="Andrea Berti" userId="f5c203e5-6cf3-4e78-92b9-74746ae28da7" providerId="ADAL" clId="{D178C06D-8616-C34D-982E-AD03CBEB7970}" dt="2024-07-01T06:34:01.761" v="251" actId="1038"/>
          <ac:picMkLst>
            <pc:docMk/>
            <pc:sldMk cId="4148647150" sldId="489"/>
            <ac:picMk id="41" creationId="{488F8E7E-A463-DB11-AC7B-C176E5F98EC2}"/>
          </ac:picMkLst>
        </pc:picChg>
      </pc:sldChg>
      <pc:sldChg chg="addSp delSp modSp mod">
        <pc:chgData name="Andrea Berti" userId="f5c203e5-6cf3-4e78-92b9-74746ae28da7" providerId="ADAL" clId="{D178C06D-8616-C34D-982E-AD03CBEB7970}" dt="2024-07-03T07:59:30.141" v="6738" actId="1076"/>
        <pc:sldMkLst>
          <pc:docMk/>
          <pc:sldMk cId="2870032090" sldId="491"/>
        </pc:sldMkLst>
        <pc:spChg chg="mod">
          <ac:chgData name="Andrea Berti" userId="f5c203e5-6cf3-4e78-92b9-74746ae28da7" providerId="ADAL" clId="{D178C06D-8616-C34D-982E-AD03CBEB7970}" dt="2024-07-01T07:29:03.133" v="952" actId="113"/>
          <ac:spMkLst>
            <pc:docMk/>
            <pc:sldMk cId="2870032090" sldId="491"/>
            <ac:spMk id="2" creationId="{25D84F94-5D2C-930A-8215-444C01A3608A}"/>
          </ac:spMkLst>
        </pc:spChg>
        <pc:spChg chg="mod">
          <ac:chgData name="Andrea Berti" userId="f5c203e5-6cf3-4e78-92b9-74746ae28da7" providerId="ADAL" clId="{D178C06D-8616-C34D-982E-AD03CBEB7970}" dt="2024-07-03T07:53:31.349" v="6723" actId="2711"/>
          <ac:spMkLst>
            <pc:docMk/>
            <pc:sldMk cId="2870032090" sldId="491"/>
            <ac:spMk id="3" creationId="{1493A4CA-DC84-DC36-CF5C-D81CF9F16A5A}"/>
          </ac:spMkLst>
        </pc:spChg>
        <pc:spChg chg="del">
          <ac:chgData name="Andrea Berti" userId="f5c203e5-6cf3-4e78-92b9-74746ae28da7" providerId="ADAL" clId="{D178C06D-8616-C34D-982E-AD03CBEB7970}" dt="2024-07-03T07:02:37.769" v="5479" actId="478"/>
          <ac:spMkLst>
            <pc:docMk/>
            <pc:sldMk cId="2870032090" sldId="491"/>
            <ac:spMk id="11" creationId="{745C908C-AF3D-7F83-F91D-324664AA8D7B}"/>
          </ac:spMkLst>
        </pc:spChg>
        <pc:picChg chg="mod">
          <ac:chgData name="Andrea Berti" userId="f5c203e5-6cf3-4e78-92b9-74746ae28da7" providerId="ADAL" clId="{D178C06D-8616-C34D-982E-AD03CBEB7970}" dt="2024-07-03T07:05:29.335" v="5526" actId="1037"/>
          <ac:picMkLst>
            <pc:docMk/>
            <pc:sldMk cId="2870032090" sldId="491"/>
            <ac:picMk id="6" creationId="{F28579B3-0A53-7C32-5920-0C9C58847152}"/>
          </ac:picMkLst>
        </pc:picChg>
        <pc:picChg chg="add del mod">
          <ac:chgData name="Andrea Berti" userId="f5c203e5-6cf3-4e78-92b9-74746ae28da7" providerId="ADAL" clId="{D178C06D-8616-C34D-982E-AD03CBEB7970}" dt="2024-07-03T07:00:33.389" v="5443" actId="478"/>
          <ac:picMkLst>
            <pc:docMk/>
            <pc:sldMk cId="2870032090" sldId="491"/>
            <ac:picMk id="7" creationId="{C93DD325-7E72-C363-1C30-7DC677E0C3E9}"/>
          </ac:picMkLst>
        </pc:picChg>
        <pc:picChg chg="del">
          <ac:chgData name="Andrea Berti" userId="f5c203e5-6cf3-4e78-92b9-74746ae28da7" providerId="ADAL" clId="{D178C06D-8616-C34D-982E-AD03CBEB7970}" dt="2024-07-03T07:00:21.662" v="5439" actId="478"/>
          <ac:picMkLst>
            <pc:docMk/>
            <pc:sldMk cId="2870032090" sldId="491"/>
            <ac:picMk id="8" creationId="{A782B89B-BB23-B7F1-4E6A-B08EF4071AC9}"/>
          </ac:picMkLst>
        </pc:picChg>
        <pc:picChg chg="add del mod">
          <ac:chgData name="Andrea Berti" userId="f5c203e5-6cf3-4e78-92b9-74746ae28da7" providerId="ADAL" clId="{D178C06D-8616-C34D-982E-AD03CBEB7970}" dt="2024-07-03T07:03:03.673" v="5488" actId="478"/>
          <ac:picMkLst>
            <pc:docMk/>
            <pc:sldMk cId="2870032090" sldId="491"/>
            <ac:picMk id="10" creationId="{7F25061E-C027-6BB3-1915-7F3417971407}"/>
          </ac:picMkLst>
        </pc:picChg>
        <pc:picChg chg="del">
          <ac:chgData name="Andrea Berti" userId="f5c203e5-6cf3-4e78-92b9-74746ae28da7" providerId="ADAL" clId="{D178C06D-8616-C34D-982E-AD03CBEB7970}" dt="2024-07-03T07:02:37.769" v="5479" actId="478"/>
          <ac:picMkLst>
            <pc:docMk/>
            <pc:sldMk cId="2870032090" sldId="491"/>
            <ac:picMk id="12" creationId="{50ED897C-744E-EE65-B65E-665C2AFF592A}"/>
          </ac:picMkLst>
        </pc:picChg>
        <pc:picChg chg="add mod">
          <ac:chgData name="Andrea Berti" userId="f5c203e5-6cf3-4e78-92b9-74746ae28da7" providerId="ADAL" clId="{D178C06D-8616-C34D-982E-AD03CBEB7970}" dt="2024-07-03T07:59:30.141" v="6738" actId="1076"/>
          <ac:picMkLst>
            <pc:docMk/>
            <pc:sldMk cId="2870032090" sldId="491"/>
            <ac:picMk id="13" creationId="{036EBA4F-6E29-1B1E-F02E-EB56B4F6B285}"/>
          </ac:picMkLst>
        </pc:picChg>
        <pc:picChg chg="add mod">
          <ac:chgData name="Andrea Berti" userId="f5c203e5-6cf3-4e78-92b9-74746ae28da7" providerId="ADAL" clId="{D178C06D-8616-C34D-982E-AD03CBEB7970}" dt="2024-07-03T07:05:12.666" v="5520" actId="1076"/>
          <ac:picMkLst>
            <pc:docMk/>
            <pc:sldMk cId="2870032090" sldId="491"/>
            <ac:picMk id="15" creationId="{E2DEFD9D-6CBA-B25E-237C-E79BE8D23D9A}"/>
          </ac:picMkLst>
        </pc:picChg>
        <pc:picChg chg="add mod">
          <ac:chgData name="Andrea Berti" userId="f5c203e5-6cf3-4e78-92b9-74746ae28da7" providerId="ADAL" clId="{D178C06D-8616-C34D-982E-AD03CBEB7970}" dt="2024-07-03T07:05:07.134" v="5518" actId="1076"/>
          <ac:picMkLst>
            <pc:docMk/>
            <pc:sldMk cId="2870032090" sldId="491"/>
            <ac:picMk id="17" creationId="{161801A3-17BD-895A-1BF4-5125D53B95A6}"/>
          </ac:picMkLst>
        </pc:picChg>
      </pc:sldChg>
      <pc:sldChg chg="addSp delSp modSp mod">
        <pc:chgData name="Andrea Berti" userId="f5c203e5-6cf3-4e78-92b9-74746ae28da7" providerId="ADAL" clId="{D178C06D-8616-C34D-982E-AD03CBEB7970}" dt="2024-07-03T07:57:52.206" v="6734" actId="20577"/>
        <pc:sldMkLst>
          <pc:docMk/>
          <pc:sldMk cId="146912880" sldId="492"/>
        </pc:sldMkLst>
        <pc:spChg chg="add del mod">
          <ac:chgData name="Andrea Berti" userId="f5c203e5-6cf3-4e78-92b9-74746ae28da7" providerId="ADAL" clId="{D178C06D-8616-C34D-982E-AD03CBEB7970}" dt="2024-07-01T07:27:46.282" v="896" actId="478"/>
          <ac:spMkLst>
            <pc:docMk/>
            <pc:sldMk cId="146912880" sldId="492"/>
            <ac:spMk id="2" creationId="{25D84F94-5D2C-930A-8215-444C01A3608A}"/>
          </ac:spMkLst>
        </pc:spChg>
        <pc:spChg chg="mod">
          <ac:chgData name="Andrea Berti" userId="f5c203e5-6cf3-4e78-92b9-74746ae28da7" providerId="ADAL" clId="{D178C06D-8616-C34D-982E-AD03CBEB7970}" dt="2024-07-03T07:57:52.206" v="6734" actId="20577"/>
          <ac:spMkLst>
            <pc:docMk/>
            <pc:sldMk cId="146912880" sldId="492"/>
            <ac:spMk id="3" creationId="{1493A4CA-DC84-DC36-CF5C-D81CF9F16A5A}"/>
          </ac:spMkLst>
        </pc:spChg>
        <pc:spChg chg="add mod">
          <ac:chgData name="Andrea Berti" userId="f5c203e5-6cf3-4e78-92b9-74746ae28da7" providerId="ADAL" clId="{D178C06D-8616-C34D-982E-AD03CBEB7970}" dt="2024-07-01T07:27:56.872" v="904" actId="20577"/>
          <ac:spMkLst>
            <pc:docMk/>
            <pc:sldMk cId="146912880" sldId="492"/>
            <ac:spMk id="5" creationId="{829235C9-136B-EAC6-9082-25D952DD71CF}"/>
          </ac:spMkLst>
        </pc:spChg>
      </pc:sldChg>
      <pc:sldChg chg="del">
        <pc:chgData name="Andrea Berti" userId="f5c203e5-6cf3-4e78-92b9-74746ae28da7" providerId="ADAL" clId="{D178C06D-8616-C34D-982E-AD03CBEB7970}" dt="2024-06-28T15:08:17.386" v="228" actId="2696"/>
        <pc:sldMkLst>
          <pc:docMk/>
          <pc:sldMk cId="872238174" sldId="495"/>
        </pc:sldMkLst>
      </pc:sldChg>
      <pc:sldChg chg="del">
        <pc:chgData name="Andrea Berti" userId="f5c203e5-6cf3-4e78-92b9-74746ae28da7" providerId="ADAL" clId="{D178C06D-8616-C34D-982E-AD03CBEB7970}" dt="2024-06-28T15:08:13.943" v="227" actId="2696"/>
        <pc:sldMkLst>
          <pc:docMk/>
          <pc:sldMk cId="524618908" sldId="496"/>
        </pc:sldMkLst>
      </pc:sldChg>
      <pc:sldChg chg="setBg">
        <pc:chgData name="Andrea Berti" userId="f5c203e5-6cf3-4e78-92b9-74746ae28da7" providerId="ADAL" clId="{D178C06D-8616-C34D-982E-AD03CBEB7970}" dt="2024-06-28T15:07:38.440" v="222"/>
        <pc:sldMkLst>
          <pc:docMk/>
          <pc:sldMk cId="2245040086" sldId="498"/>
        </pc:sldMkLst>
      </pc:sldChg>
      <pc:sldChg chg="modSp add mod setBg">
        <pc:chgData name="Andrea Berti" userId="f5c203e5-6cf3-4e78-92b9-74746ae28da7" providerId="ADAL" clId="{D178C06D-8616-C34D-982E-AD03CBEB7970}" dt="2024-06-28T15:08:58.320" v="230" actId="2711"/>
        <pc:sldMkLst>
          <pc:docMk/>
          <pc:sldMk cId="1815093232" sldId="500"/>
        </pc:sldMkLst>
        <pc:spChg chg="mod">
          <ac:chgData name="Andrea Berti" userId="f5c203e5-6cf3-4e78-92b9-74746ae28da7" providerId="ADAL" clId="{D178C06D-8616-C34D-982E-AD03CBEB7970}" dt="2024-06-28T15:08:58.320" v="230" actId="2711"/>
          <ac:spMkLst>
            <pc:docMk/>
            <pc:sldMk cId="1815093232" sldId="500"/>
            <ac:spMk id="3" creationId="{A0DD4446-6D91-AA4B-AE4B-C3D426EF01C5}"/>
          </ac:spMkLst>
        </pc:spChg>
      </pc:sldChg>
      <pc:sldChg chg="modSp add mod">
        <pc:chgData name="Andrea Berti" userId="f5c203e5-6cf3-4e78-92b9-74746ae28da7" providerId="ADAL" clId="{D178C06D-8616-C34D-982E-AD03CBEB7970}" dt="2024-07-01T06:34:36.052" v="264" actId="20577"/>
        <pc:sldMkLst>
          <pc:docMk/>
          <pc:sldMk cId="517211486" sldId="501"/>
        </pc:sldMkLst>
        <pc:spChg chg="mod">
          <ac:chgData name="Andrea Berti" userId="f5c203e5-6cf3-4e78-92b9-74746ae28da7" providerId="ADAL" clId="{D178C06D-8616-C34D-982E-AD03CBEB7970}" dt="2024-07-01T06:34:29.923" v="254" actId="20577"/>
          <ac:spMkLst>
            <pc:docMk/>
            <pc:sldMk cId="517211486" sldId="501"/>
            <ac:spMk id="2" creationId="{9DE13482-F394-80A7-6E3F-7024AE01A091}"/>
          </ac:spMkLst>
        </pc:spChg>
        <pc:spChg chg="mod">
          <ac:chgData name="Andrea Berti" userId="f5c203e5-6cf3-4e78-92b9-74746ae28da7" providerId="ADAL" clId="{D178C06D-8616-C34D-982E-AD03CBEB7970}" dt="2024-07-01T06:34:36.052" v="264" actId="20577"/>
          <ac:spMkLst>
            <pc:docMk/>
            <pc:sldMk cId="517211486" sldId="501"/>
            <ac:spMk id="3" creationId="{1C4F5505-0AF3-C375-4870-03519D75B504}"/>
          </ac:spMkLst>
        </pc:spChg>
      </pc:sldChg>
      <pc:sldChg chg="addSp modSp new mod">
        <pc:chgData name="Andrea Berti" userId="f5c203e5-6cf3-4e78-92b9-74746ae28da7" providerId="ADAL" clId="{D178C06D-8616-C34D-982E-AD03CBEB7970}" dt="2024-07-01T06:39:46.288" v="326" actId="1036"/>
        <pc:sldMkLst>
          <pc:docMk/>
          <pc:sldMk cId="1261625198" sldId="502"/>
        </pc:sldMkLst>
        <pc:spChg chg="mod">
          <ac:chgData name="Andrea Berti" userId="f5c203e5-6cf3-4e78-92b9-74746ae28da7" providerId="ADAL" clId="{D178C06D-8616-C34D-982E-AD03CBEB7970}" dt="2024-07-01T06:36:09.244" v="295" actId="20577"/>
          <ac:spMkLst>
            <pc:docMk/>
            <pc:sldMk cId="1261625198" sldId="502"/>
            <ac:spMk id="2" creationId="{E52D5765-FC19-2D77-9B07-640078C035AF}"/>
          </ac:spMkLst>
        </pc:spChg>
        <pc:spChg chg="mod">
          <ac:chgData name="Andrea Berti" userId="f5c203e5-6cf3-4e78-92b9-74746ae28da7" providerId="ADAL" clId="{D178C06D-8616-C34D-982E-AD03CBEB7970}" dt="2024-07-01T06:39:36.341" v="325" actId="1036"/>
          <ac:spMkLst>
            <pc:docMk/>
            <pc:sldMk cId="1261625198" sldId="502"/>
            <ac:spMk id="3" creationId="{DA805D4B-17D5-B685-E1E7-E165BAE7E815}"/>
          </ac:spMkLst>
        </pc:spChg>
        <pc:spChg chg="add mod">
          <ac:chgData name="Andrea Berti" userId="f5c203e5-6cf3-4e78-92b9-74746ae28da7" providerId="ADAL" clId="{D178C06D-8616-C34D-982E-AD03CBEB7970}" dt="2024-07-01T06:39:46.288" v="326" actId="1036"/>
          <ac:spMkLst>
            <pc:docMk/>
            <pc:sldMk cId="1261625198" sldId="502"/>
            <ac:spMk id="8" creationId="{9F15B1F9-62DB-C73E-848B-065FAAA3D7CF}"/>
          </ac:spMkLst>
        </pc:spChg>
        <pc:spChg chg="add mod">
          <ac:chgData name="Andrea Berti" userId="f5c203e5-6cf3-4e78-92b9-74746ae28da7" providerId="ADAL" clId="{D178C06D-8616-C34D-982E-AD03CBEB7970}" dt="2024-07-01T06:39:36.341" v="325" actId="1036"/>
          <ac:spMkLst>
            <pc:docMk/>
            <pc:sldMk cId="1261625198" sldId="502"/>
            <ac:spMk id="9" creationId="{92382379-B4F8-FE37-A76E-4DA903AAE269}"/>
          </ac:spMkLst>
        </pc:spChg>
        <pc:spChg chg="add mod">
          <ac:chgData name="Andrea Berti" userId="f5c203e5-6cf3-4e78-92b9-74746ae28da7" providerId="ADAL" clId="{D178C06D-8616-C34D-982E-AD03CBEB7970}" dt="2024-07-01T06:39:36.341" v="325" actId="1036"/>
          <ac:spMkLst>
            <pc:docMk/>
            <pc:sldMk cId="1261625198" sldId="502"/>
            <ac:spMk id="10" creationId="{2E95694B-A885-59D1-9FE5-07D2C863DA09}"/>
          </ac:spMkLst>
        </pc:spChg>
        <pc:spChg chg="add mod">
          <ac:chgData name="Andrea Berti" userId="f5c203e5-6cf3-4e78-92b9-74746ae28da7" providerId="ADAL" clId="{D178C06D-8616-C34D-982E-AD03CBEB7970}" dt="2024-07-01T06:39:36.341" v="325" actId="1036"/>
          <ac:spMkLst>
            <pc:docMk/>
            <pc:sldMk cId="1261625198" sldId="502"/>
            <ac:spMk id="11" creationId="{D70DDDBC-6E4C-09A8-9204-BA9303213CAE}"/>
          </ac:spMkLst>
        </pc:spChg>
        <pc:spChg chg="mod">
          <ac:chgData name="Andrea Berti" userId="f5c203e5-6cf3-4e78-92b9-74746ae28da7" providerId="ADAL" clId="{D178C06D-8616-C34D-982E-AD03CBEB7970}" dt="2024-07-01T06:37:05.668" v="297"/>
          <ac:spMkLst>
            <pc:docMk/>
            <pc:sldMk cId="1261625198" sldId="502"/>
            <ac:spMk id="13" creationId="{1D7078F3-365D-671F-3406-3797AB27EF68}"/>
          </ac:spMkLst>
        </pc:spChg>
        <pc:spChg chg="mod">
          <ac:chgData name="Andrea Berti" userId="f5c203e5-6cf3-4e78-92b9-74746ae28da7" providerId="ADAL" clId="{D178C06D-8616-C34D-982E-AD03CBEB7970}" dt="2024-07-01T06:38:11.944" v="305" actId="255"/>
          <ac:spMkLst>
            <pc:docMk/>
            <pc:sldMk cId="1261625198" sldId="502"/>
            <ac:spMk id="14" creationId="{D575F71F-C963-CA28-6317-8FC4297CF405}"/>
          </ac:spMkLst>
        </pc:spChg>
        <pc:grpChg chg="add mod">
          <ac:chgData name="Andrea Berti" userId="f5c203e5-6cf3-4e78-92b9-74746ae28da7" providerId="ADAL" clId="{D178C06D-8616-C34D-982E-AD03CBEB7970}" dt="2024-07-01T06:39:36.341" v="325" actId="1036"/>
          <ac:grpSpMkLst>
            <pc:docMk/>
            <pc:sldMk cId="1261625198" sldId="502"/>
            <ac:grpSpMk id="12" creationId="{89628240-25F4-2D9B-386B-1F499B019F3E}"/>
          </ac:grpSpMkLst>
        </pc:grpChg>
        <pc:picChg chg="add mod">
          <ac:chgData name="Andrea Berti" userId="f5c203e5-6cf3-4e78-92b9-74746ae28da7" providerId="ADAL" clId="{D178C06D-8616-C34D-982E-AD03CBEB7970}" dt="2024-07-01T06:39:36.341" v="325" actId="1036"/>
          <ac:picMkLst>
            <pc:docMk/>
            <pc:sldMk cId="1261625198" sldId="502"/>
            <ac:picMk id="5" creationId="{866E378E-60F9-724F-31A8-8A419B9001CD}"/>
          </ac:picMkLst>
        </pc:picChg>
        <pc:picChg chg="add mod">
          <ac:chgData name="Andrea Berti" userId="f5c203e5-6cf3-4e78-92b9-74746ae28da7" providerId="ADAL" clId="{D178C06D-8616-C34D-982E-AD03CBEB7970}" dt="2024-07-01T06:39:36.341" v="325" actId="1036"/>
          <ac:picMkLst>
            <pc:docMk/>
            <pc:sldMk cId="1261625198" sldId="502"/>
            <ac:picMk id="6" creationId="{FE4EA9DE-B735-6AC8-E6AB-173ECD8BF338}"/>
          </ac:picMkLst>
        </pc:picChg>
        <pc:picChg chg="add mod">
          <ac:chgData name="Andrea Berti" userId="f5c203e5-6cf3-4e78-92b9-74746ae28da7" providerId="ADAL" clId="{D178C06D-8616-C34D-982E-AD03CBEB7970}" dt="2024-07-01T06:39:36.341" v="325" actId="1036"/>
          <ac:picMkLst>
            <pc:docMk/>
            <pc:sldMk cId="1261625198" sldId="502"/>
            <ac:picMk id="7" creationId="{BCA5C158-CC57-3F62-E7EB-D3043107F34B}"/>
          </ac:picMkLst>
        </pc:picChg>
        <pc:picChg chg="add mod">
          <ac:chgData name="Andrea Berti" userId="f5c203e5-6cf3-4e78-92b9-74746ae28da7" providerId="ADAL" clId="{D178C06D-8616-C34D-982E-AD03CBEB7970}" dt="2024-07-01T06:39:36.341" v="325" actId="1036"/>
          <ac:picMkLst>
            <pc:docMk/>
            <pc:sldMk cId="1261625198" sldId="502"/>
            <ac:picMk id="15" creationId="{2CE74A4D-4894-4F5D-88C5-039FB48BB136}"/>
          </ac:picMkLst>
        </pc:picChg>
        <pc:picChg chg="add mod">
          <ac:chgData name="Andrea Berti" userId="f5c203e5-6cf3-4e78-92b9-74746ae28da7" providerId="ADAL" clId="{D178C06D-8616-C34D-982E-AD03CBEB7970}" dt="2024-07-01T06:39:36.341" v="325" actId="1036"/>
          <ac:picMkLst>
            <pc:docMk/>
            <pc:sldMk cId="1261625198" sldId="502"/>
            <ac:picMk id="16" creationId="{2D95BE02-10AB-F8D5-BF5C-F6316F897727}"/>
          </ac:picMkLst>
        </pc:picChg>
        <pc:picChg chg="add mod">
          <ac:chgData name="Andrea Berti" userId="f5c203e5-6cf3-4e78-92b9-74746ae28da7" providerId="ADAL" clId="{D178C06D-8616-C34D-982E-AD03CBEB7970}" dt="2024-07-01T06:39:36.341" v="325" actId="1036"/>
          <ac:picMkLst>
            <pc:docMk/>
            <pc:sldMk cId="1261625198" sldId="502"/>
            <ac:picMk id="17" creationId="{DA5CF8E7-30DA-E370-5072-1FC7C87D5F48}"/>
          </ac:picMkLst>
        </pc:picChg>
      </pc:sldChg>
      <pc:sldChg chg="addSp delSp modSp new mod">
        <pc:chgData name="Andrea Berti" userId="f5c203e5-6cf3-4e78-92b9-74746ae28da7" providerId="ADAL" clId="{D178C06D-8616-C34D-982E-AD03CBEB7970}" dt="2024-07-03T07:42:03.494" v="6591" actId="20577"/>
        <pc:sldMkLst>
          <pc:docMk/>
          <pc:sldMk cId="2143965473" sldId="503"/>
        </pc:sldMkLst>
        <pc:spChg chg="mod">
          <ac:chgData name="Andrea Berti" userId="f5c203e5-6cf3-4e78-92b9-74746ae28da7" providerId="ADAL" clId="{D178C06D-8616-C34D-982E-AD03CBEB7970}" dt="2024-07-03T07:42:03.494" v="6591" actId="20577"/>
          <ac:spMkLst>
            <pc:docMk/>
            <pc:sldMk cId="2143965473" sldId="503"/>
            <ac:spMk id="2" creationId="{610400D9-FFEF-5FC0-7514-CAF5D6488EA0}"/>
          </ac:spMkLst>
        </pc:spChg>
        <pc:spChg chg="del">
          <ac:chgData name="Andrea Berti" userId="f5c203e5-6cf3-4e78-92b9-74746ae28da7" providerId="ADAL" clId="{D178C06D-8616-C34D-982E-AD03CBEB7970}" dt="2024-07-01T06:44:36.163" v="328"/>
          <ac:spMkLst>
            <pc:docMk/>
            <pc:sldMk cId="2143965473" sldId="503"/>
            <ac:spMk id="3" creationId="{F2AD7D82-5BC4-FB2B-C2EC-38C12A35B602}"/>
          </ac:spMkLst>
        </pc:spChg>
        <pc:spChg chg="mod">
          <ac:chgData name="Andrea Berti" userId="f5c203e5-6cf3-4e78-92b9-74746ae28da7" providerId="ADAL" clId="{D178C06D-8616-C34D-982E-AD03CBEB7970}" dt="2024-07-01T06:45:51.656" v="336" actId="1076"/>
          <ac:spMkLst>
            <pc:docMk/>
            <pc:sldMk cId="2143965473" sldId="503"/>
            <ac:spMk id="4" creationId="{C5EC923C-26D7-9AB9-52E3-24DC11701EA8}"/>
          </ac:spMkLst>
        </pc:spChg>
        <pc:spChg chg="add del mod">
          <ac:chgData name="Andrea Berti" userId="f5c203e5-6cf3-4e78-92b9-74746ae28da7" providerId="ADAL" clId="{D178C06D-8616-C34D-982E-AD03CBEB7970}" dt="2024-07-01T06:47:15.194" v="338" actId="478"/>
          <ac:spMkLst>
            <pc:docMk/>
            <pc:sldMk cId="2143965473" sldId="503"/>
            <ac:spMk id="8" creationId="{7CCC6EEC-0A2F-A663-1766-38523F83FFF7}"/>
          </ac:spMkLst>
        </pc:spChg>
        <pc:spChg chg="add mod">
          <ac:chgData name="Andrea Berti" userId="f5c203e5-6cf3-4e78-92b9-74746ae28da7" providerId="ADAL" clId="{D178C06D-8616-C34D-982E-AD03CBEB7970}" dt="2024-07-01T06:53:37.593" v="418" actId="1038"/>
          <ac:spMkLst>
            <pc:docMk/>
            <pc:sldMk cId="2143965473" sldId="503"/>
            <ac:spMk id="11" creationId="{AF50A7A1-E989-A80A-EBDA-4B03F9EEF281}"/>
          </ac:spMkLst>
        </pc:spChg>
        <pc:spChg chg="add mod">
          <ac:chgData name="Andrea Berti" userId="f5c203e5-6cf3-4e78-92b9-74746ae28da7" providerId="ADAL" clId="{D178C06D-8616-C34D-982E-AD03CBEB7970}" dt="2024-07-01T06:53:37.593" v="418" actId="1038"/>
          <ac:spMkLst>
            <pc:docMk/>
            <pc:sldMk cId="2143965473" sldId="503"/>
            <ac:spMk id="12" creationId="{D2FDB0B9-1FF0-C0F7-7805-D0EABB295675}"/>
          </ac:spMkLst>
        </pc:spChg>
        <pc:spChg chg="add mod">
          <ac:chgData name="Andrea Berti" userId="f5c203e5-6cf3-4e78-92b9-74746ae28da7" providerId="ADAL" clId="{D178C06D-8616-C34D-982E-AD03CBEB7970}" dt="2024-07-01T06:53:37.593" v="418" actId="1038"/>
          <ac:spMkLst>
            <pc:docMk/>
            <pc:sldMk cId="2143965473" sldId="503"/>
            <ac:spMk id="13" creationId="{013F1BC5-34D4-23EB-C69E-09B3D7785A0D}"/>
          </ac:spMkLst>
        </pc:spChg>
        <pc:spChg chg="add mod">
          <ac:chgData name="Andrea Berti" userId="f5c203e5-6cf3-4e78-92b9-74746ae28da7" providerId="ADAL" clId="{D178C06D-8616-C34D-982E-AD03CBEB7970}" dt="2024-07-01T06:53:37.593" v="418" actId="1038"/>
          <ac:spMkLst>
            <pc:docMk/>
            <pc:sldMk cId="2143965473" sldId="503"/>
            <ac:spMk id="14" creationId="{99F2FCE2-2F6A-9CCE-B0FB-94458DFEA3EB}"/>
          </ac:spMkLst>
        </pc:spChg>
        <pc:spChg chg="add mod">
          <ac:chgData name="Andrea Berti" userId="f5c203e5-6cf3-4e78-92b9-74746ae28da7" providerId="ADAL" clId="{D178C06D-8616-C34D-982E-AD03CBEB7970}" dt="2024-07-01T06:53:37.593" v="418" actId="1038"/>
          <ac:spMkLst>
            <pc:docMk/>
            <pc:sldMk cId="2143965473" sldId="503"/>
            <ac:spMk id="15" creationId="{2FDC6DB5-C129-EF2D-0C27-CE890B41673B}"/>
          </ac:spMkLst>
        </pc:spChg>
        <pc:spChg chg="add mod">
          <ac:chgData name="Andrea Berti" userId="f5c203e5-6cf3-4e78-92b9-74746ae28da7" providerId="ADAL" clId="{D178C06D-8616-C34D-982E-AD03CBEB7970}" dt="2024-07-01T06:53:37.593" v="418" actId="1038"/>
          <ac:spMkLst>
            <pc:docMk/>
            <pc:sldMk cId="2143965473" sldId="503"/>
            <ac:spMk id="16" creationId="{FBAAB6C7-16CF-85AE-8EDE-3A2C7E0AFCC2}"/>
          </ac:spMkLst>
        </pc:spChg>
        <pc:spChg chg="mod">
          <ac:chgData name="Andrea Berti" userId="f5c203e5-6cf3-4e78-92b9-74746ae28da7" providerId="ADAL" clId="{D178C06D-8616-C34D-982E-AD03CBEB7970}" dt="2024-07-01T06:52:12.348" v="401" actId="1076"/>
          <ac:spMkLst>
            <pc:docMk/>
            <pc:sldMk cId="2143965473" sldId="503"/>
            <ac:spMk id="18" creationId="{75A298AC-F1FC-E741-CD48-1FD734F868BB}"/>
          </ac:spMkLst>
        </pc:spChg>
        <pc:spChg chg="mod">
          <ac:chgData name="Andrea Berti" userId="f5c203e5-6cf3-4e78-92b9-74746ae28da7" providerId="ADAL" clId="{D178C06D-8616-C34D-982E-AD03CBEB7970}" dt="2024-07-01T06:52:28.657" v="403" actId="1076"/>
          <ac:spMkLst>
            <pc:docMk/>
            <pc:sldMk cId="2143965473" sldId="503"/>
            <ac:spMk id="19" creationId="{624BB5A6-74CC-FC31-D44B-C7A98757E27E}"/>
          </ac:spMkLst>
        </pc:spChg>
        <pc:spChg chg="mod">
          <ac:chgData name="Andrea Berti" userId="f5c203e5-6cf3-4e78-92b9-74746ae28da7" providerId="ADAL" clId="{D178C06D-8616-C34D-982E-AD03CBEB7970}" dt="2024-07-01T06:52:46.538" v="407" actId="1076"/>
          <ac:spMkLst>
            <pc:docMk/>
            <pc:sldMk cId="2143965473" sldId="503"/>
            <ac:spMk id="22" creationId="{3481DF59-3631-6C92-5971-B907662CB231}"/>
          </ac:spMkLst>
        </pc:spChg>
        <pc:spChg chg="mod">
          <ac:chgData name="Andrea Berti" userId="f5c203e5-6cf3-4e78-92b9-74746ae28da7" providerId="ADAL" clId="{D178C06D-8616-C34D-982E-AD03CBEB7970}" dt="2024-07-01T06:52:34.711" v="404" actId="1076"/>
          <ac:spMkLst>
            <pc:docMk/>
            <pc:sldMk cId="2143965473" sldId="503"/>
            <ac:spMk id="23" creationId="{DA3D16EF-7C1C-59A8-0B6F-5BDA2C4BF483}"/>
          </ac:spMkLst>
        </pc:spChg>
        <pc:spChg chg="add mod">
          <ac:chgData name="Andrea Berti" userId="f5c203e5-6cf3-4e78-92b9-74746ae28da7" providerId="ADAL" clId="{D178C06D-8616-C34D-982E-AD03CBEB7970}" dt="2024-07-01T06:53:37.593" v="418" actId="1038"/>
          <ac:spMkLst>
            <pc:docMk/>
            <pc:sldMk cId="2143965473" sldId="503"/>
            <ac:spMk id="27" creationId="{CBEB6B4C-68BD-7C6C-D3AE-EDAF49DD727C}"/>
          </ac:spMkLst>
        </pc:spChg>
        <pc:spChg chg="add mod">
          <ac:chgData name="Andrea Berti" userId="f5c203e5-6cf3-4e78-92b9-74746ae28da7" providerId="ADAL" clId="{D178C06D-8616-C34D-982E-AD03CBEB7970}" dt="2024-07-01T06:53:37.593" v="418" actId="1038"/>
          <ac:spMkLst>
            <pc:docMk/>
            <pc:sldMk cId="2143965473" sldId="503"/>
            <ac:spMk id="28" creationId="{241EF871-39F2-42C6-5628-D35953300B0E}"/>
          </ac:spMkLst>
        </pc:spChg>
        <pc:spChg chg="add mod">
          <ac:chgData name="Andrea Berti" userId="f5c203e5-6cf3-4e78-92b9-74746ae28da7" providerId="ADAL" clId="{D178C06D-8616-C34D-982E-AD03CBEB7970}" dt="2024-07-03T06:39:34.769" v="5293" actId="1076"/>
          <ac:spMkLst>
            <pc:docMk/>
            <pc:sldMk cId="2143965473" sldId="503"/>
            <ac:spMk id="30" creationId="{CA041D24-BDC0-EB27-7E1F-54BBBA7A11FC}"/>
          </ac:spMkLst>
        </pc:spChg>
        <pc:spChg chg="add mod">
          <ac:chgData name="Andrea Berti" userId="f5c203e5-6cf3-4e78-92b9-74746ae28da7" providerId="ADAL" clId="{D178C06D-8616-C34D-982E-AD03CBEB7970}" dt="2024-07-01T06:53:37.593" v="418" actId="1038"/>
          <ac:spMkLst>
            <pc:docMk/>
            <pc:sldMk cId="2143965473" sldId="503"/>
            <ac:spMk id="32" creationId="{4991D72F-5BF4-C9AF-5CC5-BF877E6A0C2A}"/>
          </ac:spMkLst>
        </pc:spChg>
        <pc:spChg chg="mod">
          <ac:chgData name="Andrea Berti" userId="f5c203e5-6cf3-4e78-92b9-74746ae28da7" providerId="ADAL" clId="{D178C06D-8616-C34D-982E-AD03CBEB7970}" dt="2024-07-01T06:45:35.657" v="333"/>
          <ac:spMkLst>
            <pc:docMk/>
            <pc:sldMk cId="2143965473" sldId="503"/>
            <ac:spMk id="35" creationId="{70F171D6-DF7E-2DC4-627C-A2CB212FB141}"/>
          </ac:spMkLst>
        </pc:spChg>
        <pc:spChg chg="mod">
          <ac:chgData name="Andrea Berti" userId="f5c203e5-6cf3-4e78-92b9-74746ae28da7" providerId="ADAL" clId="{D178C06D-8616-C34D-982E-AD03CBEB7970}" dt="2024-07-01T06:45:35.657" v="333"/>
          <ac:spMkLst>
            <pc:docMk/>
            <pc:sldMk cId="2143965473" sldId="503"/>
            <ac:spMk id="37" creationId="{A5D57A39-AEF8-1CFE-9FDD-6C602A682F9E}"/>
          </ac:spMkLst>
        </pc:spChg>
        <pc:spChg chg="mod">
          <ac:chgData name="Andrea Berti" userId="f5c203e5-6cf3-4e78-92b9-74746ae28da7" providerId="ADAL" clId="{D178C06D-8616-C34D-982E-AD03CBEB7970}" dt="2024-07-01T06:45:35.657" v="333"/>
          <ac:spMkLst>
            <pc:docMk/>
            <pc:sldMk cId="2143965473" sldId="503"/>
            <ac:spMk id="38" creationId="{7A89FC1E-4882-4239-1B39-E021568CB9E0}"/>
          </ac:spMkLst>
        </pc:spChg>
        <pc:spChg chg="mod">
          <ac:chgData name="Andrea Berti" userId="f5c203e5-6cf3-4e78-92b9-74746ae28da7" providerId="ADAL" clId="{D178C06D-8616-C34D-982E-AD03CBEB7970}" dt="2024-07-01T06:45:35.657" v="333"/>
          <ac:spMkLst>
            <pc:docMk/>
            <pc:sldMk cId="2143965473" sldId="503"/>
            <ac:spMk id="39" creationId="{7D5F60AB-47C6-28D9-07D6-163586EE6EFA}"/>
          </ac:spMkLst>
        </pc:spChg>
        <pc:spChg chg="mod">
          <ac:chgData name="Andrea Berti" userId="f5c203e5-6cf3-4e78-92b9-74746ae28da7" providerId="ADAL" clId="{D178C06D-8616-C34D-982E-AD03CBEB7970}" dt="2024-07-01T06:45:35.657" v="333"/>
          <ac:spMkLst>
            <pc:docMk/>
            <pc:sldMk cId="2143965473" sldId="503"/>
            <ac:spMk id="40" creationId="{E065B5AB-52F3-3C62-98C4-C096D8019534}"/>
          </ac:spMkLst>
        </pc:spChg>
        <pc:grpChg chg="add mod">
          <ac:chgData name="Andrea Berti" userId="f5c203e5-6cf3-4e78-92b9-74746ae28da7" providerId="ADAL" clId="{D178C06D-8616-C34D-982E-AD03CBEB7970}" dt="2024-07-01T06:53:37.593" v="418" actId="1038"/>
          <ac:grpSpMkLst>
            <pc:docMk/>
            <pc:sldMk cId="2143965473" sldId="503"/>
            <ac:grpSpMk id="17" creationId="{5659F8E6-A26B-2EEF-D786-287F7959316A}"/>
          </ac:grpSpMkLst>
        </pc:grpChg>
        <pc:grpChg chg="add mod">
          <ac:chgData name="Andrea Berti" userId="f5c203e5-6cf3-4e78-92b9-74746ae28da7" providerId="ADAL" clId="{D178C06D-8616-C34D-982E-AD03CBEB7970}" dt="2024-07-01T06:53:37.593" v="418" actId="1038"/>
          <ac:grpSpMkLst>
            <pc:docMk/>
            <pc:sldMk cId="2143965473" sldId="503"/>
            <ac:grpSpMk id="33" creationId="{03D43FF6-BAA2-DD2C-FD83-76A1FADC04DD}"/>
          </ac:grpSpMkLst>
        </pc:grpChg>
        <pc:grpChg chg="mod">
          <ac:chgData name="Andrea Berti" userId="f5c203e5-6cf3-4e78-92b9-74746ae28da7" providerId="ADAL" clId="{D178C06D-8616-C34D-982E-AD03CBEB7970}" dt="2024-07-01T06:45:35.657" v="333"/>
          <ac:grpSpMkLst>
            <pc:docMk/>
            <pc:sldMk cId="2143965473" sldId="503"/>
            <ac:grpSpMk id="34" creationId="{6A891076-17AF-7903-E743-5B1B111C7985}"/>
          </ac:grpSpMkLst>
        </pc:grpChg>
        <pc:grpChg chg="mod">
          <ac:chgData name="Andrea Berti" userId="f5c203e5-6cf3-4e78-92b9-74746ae28da7" providerId="ADAL" clId="{D178C06D-8616-C34D-982E-AD03CBEB7970}" dt="2024-07-01T06:45:35.657" v="333"/>
          <ac:grpSpMkLst>
            <pc:docMk/>
            <pc:sldMk cId="2143965473" sldId="503"/>
            <ac:grpSpMk id="36" creationId="{4434F277-38F0-C1BA-2B11-9C57C04368F0}"/>
          </ac:grpSpMkLst>
        </pc:grpChg>
        <pc:grpChg chg="add mod">
          <ac:chgData name="Andrea Berti" userId="f5c203e5-6cf3-4e78-92b9-74746ae28da7" providerId="ADAL" clId="{D178C06D-8616-C34D-982E-AD03CBEB7970}" dt="2024-07-01T06:54:15.202" v="420" actId="1076"/>
          <ac:grpSpMkLst>
            <pc:docMk/>
            <pc:sldMk cId="2143965473" sldId="503"/>
            <ac:grpSpMk id="61" creationId="{003A1555-3EA1-53E1-6564-66B8C31B9C95}"/>
          </ac:grpSpMkLst>
        </pc:grpChg>
        <pc:picChg chg="add del mod">
          <ac:chgData name="Andrea Berti" userId="f5c203e5-6cf3-4e78-92b9-74746ae28da7" providerId="ADAL" clId="{D178C06D-8616-C34D-982E-AD03CBEB7970}" dt="2024-07-01T06:45:09.978" v="332" actId="478"/>
          <ac:picMkLst>
            <pc:docMk/>
            <pc:sldMk cId="2143965473" sldId="503"/>
            <ac:picMk id="6" creationId="{3EFAE0AC-F11C-633D-99A8-B86D11C2ED74}"/>
          </ac:picMkLst>
        </pc:picChg>
        <pc:picChg chg="add mod">
          <ac:chgData name="Andrea Berti" userId="f5c203e5-6cf3-4e78-92b9-74746ae28da7" providerId="ADAL" clId="{D178C06D-8616-C34D-982E-AD03CBEB7970}" dt="2024-07-01T06:53:37.593" v="418" actId="1038"/>
          <ac:picMkLst>
            <pc:docMk/>
            <pc:sldMk cId="2143965473" sldId="503"/>
            <ac:picMk id="9" creationId="{79F319BA-E807-B362-E083-095D032C5959}"/>
          </ac:picMkLst>
        </pc:picChg>
        <pc:picChg chg="add mod">
          <ac:chgData name="Andrea Berti" userId="f5c203e5-6cf3-4e78-92b9-74746ae28da7" providerId="ADAL" clId="{D178C06D-8616-C34D-982E-AD03CBEB7970}" dt="2024-07-01T06:53:37.593" v="418" actId="1038"/>
          <ac:picMkLst>
            <pc:docMk/>
            <pc:sldMk cId="2143965473" sldId="503"/>
            <ac:picMk id="10" creationId="{165A803D-34FE-194A-FDEB-A0FAFE406BB0}"/>
          </ac:picMkLst>
        </pc:picChg>
        <pc:picChg chg="mod">
          <ac:chgData name="Andrea Berti" userId="f5c203e5-6cf3-4e78-92b9-74746ae28da7" providerId="ADAL" clId="{D178C06D-8616-C34D-982E-AD03CBEB7970}" dt="2024-07-01T06:52:37.644" v="405" actId="1076"/>
          <ac:picMkLst>
            <pc:docMk/>
            <pc:sldMk cId="2143965473" sldId="503"/>
            <ac:picMk id="20" creationId="{5D828715-248D-B915-6FC1-B447D25D1099}"/>
          </ac:picMkLst>
        </pc:picChg>
        <pc:picChg chg="add mod">
          <ac:chgData name="Andrea Berti" userId="f5c203e5-6cf3-4e78-92b9-74746ae28da7" providerId="ADAL" clId="{D178C06D-8616-C34D-982E-AD03CBEB7970}" dt="2024-07-01T06:53:37.593" v="418" actId="1038"/>
          <ac:picMkLst>
            <pc:docMk/>
            <pc:sldMk cId="2143965473" sldId="503"/>
            <ac:picMk id="26" creationId="{7F5A8C32-A4E5-B457-19CD-14B68E80C10D}"/>
          </ac:picMkLst>
        </pc:picChg>
        <pc:picChg chg="add mod">
          <ac:chgData name="Andrea Berti" userId="f5c203e5-6cf3-4e78-92b9-74746ae28da7" providerId="ADAL" clId="{D178C06D-8616-C34D-982E-AD03CBEB7970}" dt="2024-07-01T06:53:37.593" v="418" actId="1038"/>
          <ac:picMkLst>
            <pc:docMk/>
            <pc:sldMk cId="2143965473" sldId="503"/>
            <ac:picMk id="31" creationId="{F48D98CF-4FA3-BB7B-45C8-ABAEBB2E2414}"/>
          </ac:picMkLst>
        </pc:picChg>
        <pc:cxnChg chg="mod">
          <ac:chgData name="Andrea Berti" userId="f5c203e5-6cf3-4e78-92b9-74746ae28da7" providerId="ADAL" clId="{D178C06D-8616-C34D-982E-AD03CBEB7970}" dt="2024-07-03T06:39:56.998" v="5294" actId="1582"/>
          <ac:cxnSpMkLst>
            <pc:docMk/>
            <pc:sldMk cId="2143965473" sldId="503"/>
            <ac:cxnSpMk id="21" creationId="{173954EF-FB5D-5B9A-1AB4-61CB76B72F93}"/>
          </ac:cxnSpMkLst>
        </pc:cxnChg>
        <pc:cxnChg chg="add mod">
          <ac:chgData name="Andrea Berti" userId="f5c203e5-6cf3-4e78-92b9-74746ae28da7" providerId="ADAL" clId="{D178C06D-8616-C34D-982E-AD03CBEB7970}" dt="2024-07-01T06:53:37.593" v="418" actId="1038"/>
          <ac:cxnSpMkLst>
            <pc:docMk/>
            <pc:sldMk cId="2143965473" sldId="503"/>
            <ac:cxnSpMk id="24" creationId="{E2475D0D-8629-E744-2532-79167DB66996}"/>
          </ac:cxnSpMkLst>
        </pc:cxnChg>
        <pc:cxnChg chg="add mod">
          <ac:chgData name="Andrea Berti" userId="f5c203e5-6cf3-4e78-92b9-74746ae28da7" providerId="ADAL" clId="{D178C06D-8616-C34D-982E-AD03CBEB7970}" dt="2024-07-01T06:53:37.593" v="418" actId="1038"/>
          <ac:cxnSpMkLst>
            <pc:docMk/>
            <pc:sldMk cId="2143965473" sldId="503"/>
            <ac:cxnSpMk id="25" creationId="{D520DBDC-9672-459F-1A36-2519B94BD93E}"/>
          </ac:cxnSpMkLst>
        </pc:cxnChg>
        <pc:cxnChg chg="add mod">
          <ac:chgData name="Andrea Berti" userId="f5c203e5-6cf3-4e78-92b9-74746ae28da7" providerId="ADAL" clId="{D178C06D-8616-C34D-982E-AD03CBEB7970}" dt="2024-07-03T06:39:34.769" v="5293" actId="1076"/>
          <ac:cxnSpMkLst>
            <pc:docMk/>
            <pc:sldMk cId="2143965473" sldId="503"/>
            <ac:cxnSpMk id="29" creationId="{9F567FDF-1520-FA33-E995-B8767F07A5D7}"/>
          </ac:cxnSpMkLst>
        </pc:cxnChg>
      </pc:sldChg>
      <pc:sldChg chg="addSp delSp modSp new mod">
        <pc:chgData name="Andrea Berti" userId="f5c203e5-6cf3-4e78-92b9-74746ae28da7" providerId="ADAL" clId="{D178C06D-8616-C34D-982E-AD03CBEB7970}" dt="2024-07-01T07:25:18.259" v="851" actId="1037"/>
        <pc:sldMkLst>
          <pc:docMk/>
          <pc:sldMk cId="2211234475" sldId="504"/>
        </pc:sldMkLst>
        <pc:spChg chg="mod">
          <ac:chgData name="Andrea Berti" userId="f5c203e5-6cf3-4e78-92b9-74746ae28da7" providerId="ADAL" clId="{D178C06D-8616-C34D-982E-AD03CBEB7970}" dt="2024-07-01T06:55:00.169" v="440" actId="20577"/>
          <ac:spMkLst>
            <pc:docMk/>
            <pc:sldMk cId="2211234475" sldId="504"/>
            <ac:spMk id="2" creationId="{2B1ECE75-AA38-0921-EFBF-7F84E5BCBDD4}"/>
          </ac:spMkLst>
        </pc:spChg>
        <pc:spChg chg="del mod">
          <ac:chgData name="Andrea Berti" userId="f5c203e5-6cf3-4e78-92b9-74746ae28da7" providerId="ADAL" clId="{D178C06D-8616-C34D-982E-AD03CBEB7970}" dt="2024-07-01T07:00:30.172" v="487" actId="478"/>
          <ac:spMkLst>
            <pc:docMk/>
            <pc:sldMk cId="2211234475" sldId="504"/>
            <ac:spMk id="3" creationId="{ADEA8C5E-53D5-6023-AF42-ED62EF556C64}"/>
          </ac:spMkLst>
        </pc:spChg>
        <pc:spChg chg="mod">
          <ac:chgData name="Andrea Berti" userId="f5c203e5-6cf3-4e78-92b9-74746ae28da7" providerId="ADAL" clId="{D178C06D-8616-C34D-982E-AD03CBEB7970}" dt="2024-07-01T07:07:42.401" v="604" actId="255"/>
          <ac:spMkLst>
            <pc:docMk/>
            <pc:sldMk cId="2211234475" sldId="504"/>
            <ac:spMk id="7" creationId="{54EF69FE-688C-A392-E73E-E89B426614D5}"/>
          </ac:spMkLst>
        </pc:spChg>
        <pc:spChg chg="mod">
          <ac:chgData name="Andrea Berti" userId="f5c203e5-6cf3-4e78-92b9-74746ae28da7" providerId="ADAL" clId="{D178C06D-8616-C34D-982E-AD03CBEB7970}" dt="2024-07-01T07:07:42.401" v="604" actId="255"/>
          <ac:spMkLst>
            <pc:docMk/>
            <pc:sldMk cId="2211234475" sldId="504"/>
            <ac:spMk id="8" creationId="{0B6180A6-BDB8-61D4-85AE-73995E9703BF}"/>
          </ac:spMkLst>
        </pc:spChg>
        <pc:spChg chg="mod">
          <ac:chgData name="Andrea Berti" userId="f5c203e5-6cf3-4e78-92b9-74746ae28da7" providerId="ADAL" clId="{D178C06D-8616-C34D-982E-AD03CBEB7970}" dt="2024-07-01T07:07:09.590" v="601" actId="207"/>
          <ac:spMkLst>
            <pc:docMk/>
            <pc:sldMk cId="2211234475" sldId="504"/>
            <ac:spMk id="9" creationId="{7A7FFA7D-E0FB-35F4-05BB-9A166BD50C45}"/>
          </ac:spMkLst>
        </pc:spChg>
        <pc:spChg chg="mod">
          <ac:chgData name="Andrea Berti" userId="f5c203e5-6cf3-4e78-92b9-74746ae28da7" providerId="ADAL" clId="{D178C06D-8616-C34D-982E-AD03CBEB7970}" dt="2024-07-01T07:08:04.750" v="606" actId="255"/>
          <ac:spMkLst>
            <pc:docMk/>
            <pc:sldMk cId="2211234475" sldId="504"/>
            <ac:spMk id="10" creationId="{83C6E84C-D6E9-E060-7870-9008E94572D5}"/>
          </ac:spMkLst>
        </pc:spChg>
        <pc:spChg chg="add del mod">
          <ac:chgData name="Andrea Berti" userId="f5c203e5-6cf3-4e78-92b9-74746ae28da7" providerId="ADAL" clId="{D178C06D-8616-C34D-982E-AD03CBEB7970}" dt="2024-07-01T06:58:48.058" v="472" actId="478"/>
          <ac:spMkLst>
            <pc:docMk/>
            <pc:sldMk cId="2211234475" sldId="504"/>
            <ac:spMk id="14" creationId="{4F94A7D1-895C-63EF-9A0A-E6A51AA0A0DD}"/>
          </ac:spMkLst>
        </pc:spChg>
        <pc:spChg chg="add del mod">
          <ac:chgData name="Andrea Berti" userId="f5c203e5-6cf3-4e78-92b9-74746ae28da7" providerId="ADAL" clId="{D178C06D-8616-C34D-982E-AD03CBEB7970}" dt="2024-07-01T06:58:48.058" v="472" actId="478"/>
          <ac:spMkLst>
            <pc:docMk/>
            <pc:sldMk cId="2211234475" sldId="504"/>
            <ac:spMk id="15" creationId="{6CCF4743-5076-3CC2-2540-EA00D25851AC}"/>
          </ac:spMkLst>
        </pc:spChg>
        <pc:spChg chg="add del mod">
          <ac:chgData name="Andrea Berti" userId="f5c203e5-6cf3-4e78-92b9-74746ae28da7" providerId="ADAL" clId="{D178C06D-8616-C34D-982E-AD03CBEB7970}" dt="2024-07-01T06:58:48.058" v="472" actId="478"/>
          <ac:spMkLst>
            <pc:docMk/>
            <pc:sldMk cId="2211234475" sldId="504"/>
            <ac:spMk id="16" creationId="{C327216A-3FAE-966A-C2CB-C8CAC377DD82}"/>
          </ac:spMkLst>
        </pc:spChg>
        <pc:spChg chg="add mod">
          <ac:chgData name="Andrea Berti" userId="f5c203e5-6cf3-4e78-92b9-74746ae28da7" providerId="ADAL" clId="{D178C06D-8616-C34D-982E-AD03CBEB7970}" dt="2024-07-01T07:25:18.259" v="851" actId="1037"/>
          <ac:spMkLst>
            <pc:docMk/>
            <pc:sldMk cId="2211234475" sldId="504"/>
            <ac:spMk id="17" creationId="{37A7E459-3F8A-7255-C1DA-B0AF6C1D254B}"/>
          </ac:spMkLst>
        </pc:spChg>
        <pc:spChg chg="add mod">
          <ac:chgData name="Andrea Berti" userId="f5c203e5-6cf3-4e78-92b9-74746ae28da7" providerId="ADAL" clId="{D178C06D-8616-C34D-982E-AD03CBEB7970}" dt="2024-07-01T07:25:12.567" v="843" actId="1038"/>
          <ac:spMkLst>
            <pc:docMk/>
            <pc:sldMk cId="2211234475" sldId="504"/>
            <ac:spMk id="28" creationId="{27CAD235-0067-B831-A64C-CCE905BD61EA}"/>
          </ac:spMkLst>
        </pc:spChg>
        <pc:grpChg chg="add del mod">
          <ac:chgData name="Andrea Berti" userId="f5c203e5-6cf3-4e78-92b9-74746ae28da7" providerId="ADAL" clId="{D178C06D-8616-C34D-982E-AD03CBEB7970}" dt="2024-07-01T07:18:23.501" v="742" actId="478"/>
          <ac:grpSpMkLst>
            <pc:docMk/>
            <pc:sldMk cId="2211234475" sldId="504"/>
            <ac:grpSpMk id="6" creationId="{9E53C112-2AAF-CEC9-60D5-B1A2828362C7}"/>
          </ac:grpSpMkLst>
        </pc:grpChg>
        <pc:grpChg chg="add mod">
          <ac:chgData name="Andrea Berti" userId="f5c203e5-6cf3-4e78-92b9-74746ae28da7" providerId="ADAL" clId="{D178C06D-8616-C34D-982E-AD03CBEB7970}" dt="2024-07-01T07:25:12.567" v="843" actId="1038"/>
          <ac:grpSpMkLst>
            <pc:docMk/>
            <pc:sldMk cId="2211234475" sldId="504"/>
            <ac:grpSpMk id="29" creationId="{1FA9D126-9138-C45E-B970-8B4BCD9CB74E}"/>
          </ac:grpSpMkLst>
        </pc:grpChg>
        <pc:grpChg chg="add mod">
          <ac:chgData name="Andrea Berti" userId="f5c203e5-6cf3-4e78-92b9-74746ae28da7" providerId="ADAL" clId="{D178C06D-8616-C34D-982E-AD03CBEB7970}" dt="2024-07-01T07:25:18.259" v="851" actId="1037"/>
          <ac:grpSpMkLst>
            <pc:docMk/>
            <pc:sldMk cId="2211234475" sldId="504"/>
            <ac:grpSpMk id="30" creationId="{BB425516-F192-6A63-394A-5E189753F308}"/>
          </ac:grpSpMkLst>
        </pc:grpChg>
        <pc:picChg chg="add del mod">
          <ac:chgData name="Andrea Berti" userId="f5c203e5-6cf3-4e78-92b9-74746ae28da7" providerId="ADAL" clId="{D178C06D-8616-C34D-982E-AD03CBEB7970}" dt="2024-07-01T07:18:23.501" v="742" actId="478"/>
          <ac:picMkLst>
            <pc:docMk/>
            <pc:sldMk cId="2211234475" sldId="504"/>
            <ac:picMk id="5" creationId="{0F02B23D-4EF8-7270-5491-F6999D332E05}"/>
          </ac:picMkLst>
        </pc:picChg>
        <pc:picChg chg="add mod">
          <ac:chgData name="Andrea Berti" userId="f5c203e5-6cf3-4e78-92b9-74746ae28da7" providerId="ADAL" clId="{D178C06D-8616-C34D-982E-AD03CBEB7970}" dt="2024-07-01T07:24:13.618" v="829" actId="1036"/>
          <ac:picMkLst>
            <pc:docMk/>
            <pc:sldMk cId="2211234475" sldId="504"/>
            <ac:picMk id="11" creationId="{C5AD8545-D6B4-1374-4246-5CDA69637EF0}"/>
          </ac:picMkLst>
        </pc:picChg>
        <pc:picChg chg="add mod">
          <ac:chgData name="Andrea Berti" userId="f5c203e5-6cf3-4e78-92b9-74746ae28da7" providerId="ADAL" clId="{D178C06D-8616-C34D-982E-AD03CBEB7970}" dt="2024-07-01T07:24:13.618" v="829" actId="1036"/>
          <ac:picMkLst>
            <pc:docMk/>
            <pc:sldMk cId="2211234475" sldId="504"/>
            <ac:picMk id="12" creationId="{45E9077D-7D7D-193B-355F-F32337EEC090}"/>
          </ac:picMkLst>
        </pc:picChg>
        <pc:picChg chg="add mod">
          <ac:chgData name="Andrea Berti" userId="f5c203e5-6cf3-4e78-92b9-74746ae28da7" providerId="ADAL" clId="{D178C06D-8616-C34D-982E-AD03CBEB7970}" dt="2024-07-01T07:24:13.618" v="829" actId="1036"/>
          <ac:picMkLst>
            <pc:docMk/>
            <pc:sldMk cId="2211234475" sldId="504"/>
            <ac:picMk id="13" creationId="{84C78A01-2574-A402-0CDA-64EF31114E09}"/>
          </ac:picMkLst>
        </pc:picChg>
        <pc:picChg chg="add mod">
          <ac:chgData name="Andrea Berti" userId="f5c203e5-6cf3-4e78-92b9-74746ae28da7" providerId="ADAL" clId="{D178C06D-8616-C34D-982E-AD03CBEB7970}" dt="2024-07-01T07:24:13.618" v="829" actId="1036"/>
          <ac:picMkLst>
            <pc:docMk/>
            <pc:sldMk cId="2211234475" sldId="504"/>
            <ac:picMk id="18" creationId="{AF209764-D0D6-191B-55BD-6AFB714ACBFB}"/>
          </ac:picMkLst>
        </pc:picChg>
        <pc:picChg chg="add mod">
          <ac:chgData name="Andrea Berti" userId="f5c203e5-6cf3-4e78-92b9-74746ae28da7" providerId="ADAL" clId="{D178C06D-8616-C34D-982E-AD03CBEB7970}" dt="2024-07-01T07:24:13.618" v="829" actId="1036"/>
          <ac:picMkLst>
            <pc:docMk/>
            <pc:sldMk cId="2211234475" sldId="504"/>
            <ac:picMk id="19" creationId="{A9F12BA9-131F-1C21-D54C-FF2FA9F8AA20}"/>
          </ac:picMkLst>
        </pc:picChg>
        <pc:picChg chg="add mod">
          <ac:chgData name="Andrea Berti" userId="f5c203e5-6cf3-4e78-92b9-74746ae28da7" providerId="ADAL" clId="{D178C06D-8616-C34D-982E-AD03CBEB7970}" dt="2024-07-01T07:24:13.618" v="829" actId="1036"/>
          <ac:picMkLst>
            <pc:docMk/>
            <pc:sldMk cId="2211234475" sldId="504"/>
            <ac:picMk id="20" creationId="{C8112BCD-BF61-19DD-80D1-34BC0451E39D}"/>
          </ac:picMkLst>
        </pc:picChg>
        <pc:picChg chg="add mod">
          <ac:chgData name="Andrea Berti" userId="f5c203e5-6cf3-4e78-92b9-74746ae28da7" providerId="ADAL" clId="{D178C06D-8616-C34D-982E-AD03CBEB7970}" dt="2024-07-01T07:24:13.618" v="829" actId="1036"/>
          <ac:picMkLst>
            <pc:docMk/>
            <pc:sldMk cId="2211234475" sldId="504"/>
            <ac:picMk id="21" creationId="{399C323B-F573-345D-C887-DA3D00A0C94A}"/>
          </ac:picMkLst>
        </pc:picChg>
        <pc:picChg chg="add mod">
          <ac:chgData name="Andrea Berti" userId="f5c203e5-6cf3-4e78-92b9-74746ae28da7" providerId="ADAL" clId="{D178C06D-8616-C34D-982E-AD03CBEB7970}" dt="2024-07-01T07:24:13.618" v="829" actId="1036"/>
          <ac:picMkLst>
            <pc:docMk/>
            <pc:sldMk cId="2211234475" sldId="504"/>
            <ac:picMk id="22" creationId="{CF35CE43-9CED-2A45-7186-54BD516086DB}"/>
          </ac:picMkLst>
        </pc:picChg>
        <pc:picChg chg="add mod">
          <ac:chgData name="Andrea Berti" userId="f5c203e5-6cf3-4e78-92b9-74746ae28da7" providerId="ADAL" clId="{D178C06D-8616-C34D-982E-AD03CBEB7970}" dt="2024-07-01T07:24:13.618" v="829" actId="1036"/>
          <ac:picMkLst>
            <pc:docMk/>
            <pc:sldMk cId="2211234475" sldId="504"/>
            <ac:picMk id="23" creationId="{1C93A16B-AF86-C32A-EF27-3464BB0CAEBC}"/>
          </ac:picMkLst>
        </pc:picChg>
        <pc:picChg chg="add mod">
          <ac:chgData name="Andrea Berti" userId="f5c203e5-6cf3-4e78-92b9-74746ae28da7" providerId="ADAL" clId="{D178C06D-8616-C34D-982E-AD03CBEB7970}" dt="2024-07-01T07:24:13.618" v="829" actId="1036"/>
          <ac:picMkLst>
            <pc:docMk/>
            <pc:sldMk cId="2211234475" sldId="504"/>
            <ac:picMk id="24" creationId="{028DA683-5936-C510-CD65-05E1D1A5908E}"/>
          </ac:picMkLst>
        </pc:picChg>
        <pc:picChg chg="add mod">
          <ac:chgData name="Andrea Berti" userId="f5c203e5-6cf3-4e78-92b9-74746ae28da7" providerId="ADAL" clId="{D178C06D-8616-C34D-982E-AD03CBEB7970}" dt="2024-07-01T07:24:13.618" v="829" actId="1036"/>
          <ac:picMkLst>
            <pc:docMk/>
            <pc:sldMk cId="2211234475" sldId="504"/>
            <ac:picMk id="25" creationId="{2B37ED7B-3F1C-C573-35F1-0558A893E3CC}"/>
          </ac:picMkLst>
        </pc:picChg>
        <pc:picChg chg="add mod">
          <ac:chgData name="Andrea Berti" userId="f5c203e5-6cf3-4e78-92b9-74746ae28da7" providerId="ADAL" clId="{D178C06D-8616-C34D-982E-AD03CBEB7970}" dt="2024-07-01T07:24:13.618" v="829" actId="1036"/>
          <ac:picMkLst>
            <pc:docMk/>
            <pc:sldMk cId="2211234475" sldId="504"/>
            <ac:picMk id="26" creationId="{563D9588-928F-91FD-7A5E-4367129D4C61}"/>
          </ac:picMkLst>
        </pc:picChg>
        <pc:picChg chg="add mod">
          <ac:chgData name="Andrea Berti" userId="f5c203e5-6cf3-4e78-92b9-74746ae28da7" providerId="ADAL" clId="{D178C06D-8616-C34D-982E-AD03CBEB7970}" dt="2024-07-01T07:24:13.618" v="829" actId="1036"/>
          <ac:picMkLst>
            <pc:docMk/>
            <pc:sldMk cId="2211234475" sldId="504"/>
            <ac:picMk id="27" creationId="{0CE9EB3E-123B-2274-D939-A263B22252A2}"/>
          </ac:picMkLst>
        </pc:picChg>
      </pc:sldChg>
      <pc:sldChg chg="addSp modSp new mod">
        <pc:chgData name="Andrea Berti" userId="f5c203e5-6cf3-4e78-92b9-74746ae28da7" providerId="ADAL" clId="{D178C06D-8616-C34D-982E-AD03CBEB7970}" dt="2024-07-01T14:15:34.093" v="1910" actId="2711"/>
        <pc:sldMkLst>
          <pc:docMk/>
          <pc:sldMk cId="3745285628" sldId="505"/>
        </pc:sldMkLst>
        <pc:spChg chg="mod">
          <ac:chgData name="Andrea Berti" userId="f5c203e5-6cf3-4e78-92b9-74746ae28da7" providerId="ADAL" clId="{D178C06D-8616-C34D-982E-AD03CBEB7970}" dt="2024-07-01T12:55:22.691" v="1399" actId="20577"/>
          <ac:spMkLst>
            <pc:docMk/>
            <pc:sldMk cId="3745285628" sldId="505"/>
            <ac:spMk id="2" creationId="{8A67CDC9-02D3-3D1E-714B-FAE927795B7E}"/>
          </ac:spMkLst>
        </pc:spChg>
        <pc:spChg chg="mod">
          <ac:chgData name="Andrea Berti" userId="f5c203e5-6cf3-4e78-92b9-74746ae28da7" providerId="ADAL" clId="{D178C06D-8616-C34D-982E-AD03CBEB7970}" dt="2024-07-01T14:15:34.093" v="1910" actId="2711"/>
          <ac:spMkLst>
            <pc:docMk/>
            <pc:sldMk cId="3745285628" sldId="505"/>
            <ac:spMk id="3" creationId="{AA643459-4A7B-73F6-4F3A-D3A62B4DB38D}"/>
          </ac:spMkLst>
        </pc:spChg>
        <pc:picChg chg="add mod modCrop">
          <ac:chgData name="Andrea Berti" userId="f5c203e5-6cf3-4e78-92b9-74746ae28da7" providerId="ADAL" clId="{D178C06D-8616-C34D-982E-AD03CBEB7970}" dt="2024-07-01T12:55:32.972" v="1400" actId="1076"/>
          <ac:picMkLst>
            <pc:docMk/>
            <pc:sldMk cId="3745285628" sldId="505"/>
            <ac:picMk id="6" creationId="{B8B1CE8E-D8FD-734A-6E7F-435C7C1214C9}"/>
          </ac:picMkLst>
        </pc:picChg>
      </pc:sldChg>
      <pc:sldChg chg="addSp delSp modSp add mod ord">
        <pc:chgData name="Andrea Berti" userId="f5c203e5-6cf3-4e78-92b9-74746ae28da7" providerId="ADAL" clId="{D178C06D-8616-C34D-982E-AD03CBEB7970}" dt="2024-07-01T12:35:30.440" v="1161" actId="2085"/>
        <pc:sldMkLst>
          <pc:docMk/>
          <pc:sldMk cId="1087810614" sldId="506"/>
        </pc:sldMkLst>
        <pc:spChg chg="mod">
          <ac:chgData name="Andrea Berti" userId="f5c203e5-6cf3-4e78-92b9-74746ae28da7" providerId="ADAL" clId="{D178C06D-8616-C34D-982E-AD03CBEB7970}" dt="2024-07-01T12:27:45.801" v="1071" actId="1076"/>
          <ac:spMkLst>
            <pc:docMk/>
            <pc:sldMk cId="1087810614" sldId="506"/>
            <ac:spMk id="7" creationId="{54EF69FE-688C-A392-E73E-E89B426614D5}"/>
          </ac:spMkLst>
        </pc:spChg>
        <pc:spChg chg="mod">
          <ac:chgData name="Andrea Berti" userId="f5c203e5-6cf3-4e78-92b9-74746ae28da7" providerId="ADAL" clId="{D178C06D-8616-C34D-982E-AD03CBEB7970}" dt="2024-07-01T12:27:50.337" v="1072" actId="1076"/>
          <ac:spMkLst>
            <pc:docMk/>
            <pc:sldMk cId="1087810614" sldId="506"/>
            <ac:spMk id="8" creationId="{0B6180A6-BDB8-61D4-85AE-73995E9703BF}"/>
          </ac:spMkLst>
        </pc:spChg>
        <pc:spChg chg="mod">
          <ac:chgData name="Andrea Berti" userId="f5c203e5-6cf3-4e78-92b9-74746ae28da7" providerId="ADAL" clId="{D178C06D-8616-C34D-982E-AD03CBEB7970}" dt="2024-07-01T12:35:30.440" v="1161" actId="2085"/>
          <ac:spMkLst>
            <pc:docMk/>
            <pc:sldMk cId="1087810614" sldId="506"/>
            <ac:spMk id="9" creationId="{7A7FFA7D-E0FB-35F4-05BB-9A166BD50C45}"/>
          </ac:spMkLst>
        </pc:spChg>
        <pc:spChg chg="mod">
          <ac:chgData name="Andrea Berti" userId="f5c203e5-6cf3-4e78-92b9-74746ae28da7" providerId="ADAL" clId="{D178C06D-8616-C34D-982E-AD03CBEB7970}" dt="2024-07-01T07:16:50.694" v="674" actId="1076"/>
          <ac:spMkLst>
            <pc:docMk/>
            <pc:sldMk cId="1087810614" sldId="506"/>
            <ac:spMk id="10" creationId="{83C6E84C-D6E9-E060-7870-9008E94572D5}"/>
          </ac:spMkLst>
        </pc:spChg>
        <pc:spChg chg="add mod">
          <ac:chgData name="Andrea Berti" userId="f5c203e5-6cf3-4e78-92b9-74746ae28da7" providerId="ADAL" clId="{D178C06D-8616-C34D-982E-AD03CBEB7970}" dt="2024-07-01T07:26:05.807" v="865" actId="20577"/>
          <ac:spMkLst>
            <pc:docMk/>
            <pc:sldMk cId="1087810614" sldId="506"/>
            <ac:spMk id="15" creationId="{3512E061-6E5A-1B39-0ABC-251DD8FD1723}"/>
          </ac:spMkLst>
        </pc:spChg>
        <pc:spChg chg="del">
          <ac:chgData name="Andrea Berti" userId="f5c203e5-6cf3-4e78-92b9-74746ae28da7" providerId="ADAL" clId="{D178C06D-8616-C34D-982E-AD03CBEB7970}" dt="2024-07-01T07:15:38.937" v="666" actId="478"/>
          <ac:spMkLst>
            <pc:docMk/>
            <pc:sldMk cId="1087810614" sldId="506"/>
            <ac:spMk id="17" creationId="{37A7E459-3F8A-7255-C1DA-B0AF6C1D254B}"/>
          </ac:spMkLst>
        </pc:spChg>
        <pc:spChg chg="del">
          <ac:chgData name="Andrea Berti" userId="f5c203e5-6cf3-4e78-92b9-74746ae28da7" providerId="ADAL" clId="{D178C06D-8616-C34D-982E-AD03CBEB7970}" dt="2024-07-01T07:15:35.415" v="665" actId="478"/>
          <ac:spMkLst>
            <pc:docMk/>
            <pc:sldMk cId="1087810614" sldId="506"/>
            <ac:spMk id="28" creationId="{27CAD235-0067-B831-A64C-CCE905BD61EA}"/>
          </ac:spMkLst>
        </pc:spChg>
        <pc:grpChg chg="mod">
          <ac:chgData name="Andrea Berti" userId="f5c203e5-6cf3-4e78-92b9-74746ae28da7" providerId="ADAL" clId="{D178C06D-8616-C34D-982E-AD03CBEB7970}" dt="2024-07-01T07:16:38.889" v="672" actId="14100"/>
          <ac:grpSpMkLst>
            <pc:docMk/>
            <pc:sldMk cId="1087810614" sldId="506"/>
            <ac:grpSpMk id="6" creationId="{9E53C112-2AAF-CEC9-60D5-B1A2828362C7}"/>
          </ac:grpSpMkLst>
        </pc:grpChg>
        <pc:picChg chg="mod">
          <ac:chgData name="Andrea Berti" userId="f5c203e5-6cf3-4e78-92b9-74746ae28da7" providerId="ADAL" clId="{D178C06D-8616-C34D-982E-AD03CBEB7970}" dt="2024-07-01T07:16:42.455" v="673" actId="1076"/>
          <ac:picMkLst>
            <pc:docMk/>
            <pc:sldMk cId="1087810614" sldId="506"/>
            <ac:picMk id="5" creationId="{0F02B23D-4EF8-7270-5491-F6999D332E05}"/>
          </ac:picMkLst>
        </pc:picChg>
        <pc:picChg chg="del">
          <ac:chgData name="Andrea Berti" userId="f5c203e5-6cf3-4e78-92b9-74746ae28da7" providerId="ADAL" clId="{D178C06D-8616-C34D-982E-AD03CBEB7970}" dt="2024-07-01T07:15:38.937" v="666" actId="478"/>
          <ac:picMkLst>
            <pc:docMk/>
            <pc:sldMk cId="1087810614" sldId="506"/>
            <ac:picMk id="11" creationId="{C5AD8545-D6B4-1374-4246-5CDA69637EF0}"/>
          </ac:picMkLst>
        </pc:picChg>
        <pc:picChg chg="del">
          <ac:chgData name="Andrea Berti" userId="f5c203e5-6cf3-4e78-92b9-74746ae28da7" providerId="ADAL" clId="{D178C06D-8616-C34D-982E-AD03CBEB7970}" dt="2024-07-01T07:15:38.937" v="666" actId="478"/>
          <ac:picMkLst>
            <pc:docMk/>
            <pc:sldMk cId="1087810614" sldId="506"/>
            <ac:picMk id="12" creationId="{45E9077D-7D7D-193B-355F-F32337EEC090}"/>
          </ac:picMkLst>
        </pc:picChg>
        <pc:picChg chg="del">
          <ac:chgData name="Andrea Berti" userId="f5c203e5-6cf3-4e78-92b9-74746ae28da7" providerId="ADAL" clId="{D178C06D-8616-C34D-982E-AD03CBEB7970}" dt="2024-07-01T07:15:38.937" v="666" actId="478"/>
          <ac:picMkLst>
            <pc:docMk/>
            <pc:sldMk cId="1087810614" sldId="506"/>
            <ac:picMk id="13" creationId="{84C78A01-2574-A402-0CDA-64EF31114E09}"/>
          </ac:picMkLst>
        </pc:picChg>
        <pc:picChg chg="add mod">
          <ac:chgData name="Andrea Berti" userId="f5c203e5-6cf3-4e78-92b9-74746ae28da7" providerId="ADAL" clId="{D178C06D-8616-C34D-982E-AD03CBEB7970}" dt="2024-07-01T07:17:29.630" v="681" actId="1076"/>
          <ac:picMkLst>
            <pc:docMk/>
            <pc:sldMk cId="1087810614" sldId="506"/>
            <ac:picMk id="14" creationId="{AFD7EA9C-C627-F370-46E0-CCBC5909B9C1}"/>
          </ac:picMkLst>
        </pc:picChg>
        <pc:picChg chg="del">
          <ac:chgData name="Andrea Berti" userId="f5c203e5-6cf3-4e78-92b9-74746ae28da7" providerId="ADAL" clId="{D178C06D-8616-C34D-982E-AD03CBEB7970}" dt="2024-07-01T07:15:35.415" v="665" actId="478"/>
          <ac:picMkLst>
            <pc:docMk/>
            <pc:sldMk cId="1087810614" sldId="506"/>
            <ac:picMk id="18" creationId="{AF209764-D0D6-191B-55BD-6AFB714ACBFB}"/>
          </ac:picMkLst>
        </pc:picChg>
        <pc:picChg chg="del">
          <ac:chgData name="Andrea Berti" userId="f5c203e5-6cf3-4e78-92b9-74746ae28da7" providerId="ADAL" clId="{D178C06D-8616-C34D-982E-AD03CBEB7970}" dt="2024-07-01T07:15:35.415" v="665" actId="478"/>
          <ac:picMkLst>
            <pc:docMk/>
            <pc:sldMk cId="1087810614" sldId="506"/>
            <ac:picMk id="19" creationId="{A9F12BA9-131F-1C21-D54C-FF2FA9F8AA20}"/>
          </ac:picMkLst>
        </pc:picChg>
        <pc:picChg chg="del">
          <ac:chgData name="Andrea Berti" userId="f5c203e5-6cf3-4e78-92b9-74746ae28da7" providerId="ADAL" clId="{D178C06D-8616-C34D-982E-AD03CBEB7970}" dt="2024-07-01T07:15:35.415" v="665" actId="478"/>
          <ac:picMkLst>
            <pc:docMk/>
            <pc:sldMk cId="1087810614" sldId="506"/>
            <ac:picMk id="20" creationId="{C8112BCD-BF61-19DD-80D1-34BC0451E39D}"/>
          </ac:picMkLst>
        </pc:picChg>
        <pc:picChg chg="del">
          <ac:chgData name="Andrea Berti" userId="f5c203e5-6cf3-4e78-92b9-74746ae28da7" providerId="ADAL" clId="{D178C06D-8616-C34D-982E-AD03CBEB7970}" dt="2024-07-01T07:15:35.415" v="665" actId="478"/>
          <ac:picMkLst>
            <pc:docMk/>
            <pc:sldMk cId="1087810614" sldId="506"/>
            <ac:picMk id="21" creationId="{399C323B-F573-345D-C887-DA3D00A0C94A}"/>
          </ac:picMkLst>
        </pc:picChg>
        <pc:picChg chg="del">
          <ac:chgData name="Andrea Berti" userId="f5c203e5-6cf3-4e78-92b9-74746ae28da7" providerId="ADAL" clId="{D178C06D-8616-C34D-982E-AD03CBEB7970}" dt="2024-07-01T07:15:35.415" v="665" actId="478"/>
          <ac:picMkLst>
            <pc:docMk/>
            <pc:sldMk cId="1087810614" sldId="506"/>
            <ac:picMk id="22" creationId="{CF35CE43-9CED-2A45-7186-54BD516086DB}"/>
          </ac:picMkLst>
        </pc:picChg>
        <pc:picChg chg="del">
          <ac:chgData name="Andrea Berti" userId="f5c203e5-6cf3-4e78-92b9-74746ae28da7" providerId="ADAL" clId="{D178C06D-8616-C34D-982E-AD03CBEB7970}" dt="2024-07-01T07:15:35.415" v="665" actId="478"/>
          <ac:picMkLst>
            <pc:docMk/>
            <pc:sldMk cId="1087810614" sldId="506"/>
            <ac:picMk id="23" creationId="{1C93A16B-AF86-C32A-EF27-3464BB0CAEBC}"/>
          </ac:picMkLst>
        </pc:picChg>
        <pc:picChg chg="del">
          <ac:chgData name="Andrea Berti" userId="f5c203e5-6cf3-4e78-92b9-74746ae28da7" providerId="ADAL" clId="{D178C06D-8616-C34D-982E-AD03CBEB7970}" dt="2024-07-01T07:15:35.415" v="665" actId="478"/>
          <ac:picMkLst>
            <pc:docMk/>
            <pc:sldMk cId="1087810614" sldId="506"/>
            <ac:picMk id="24" creationId="{028DA683-5936-C510-CD65-05E1D1A5908E}"/>
          </ac:picMkLst>
        </pc:picChg>
        <pc:picChg chg="del">
          <ac:chgData name="Andrea Berti" userId="f5c203e5-6cf3-4e78-92b9-74746ae28da7" providerId="ADAL" clId="{D178C06D-8616-C34D-982E-AD03CBEB7970}" dt="2024-07-01T07:15:35.415" v="665" actId="478"/>
          <ac:picMkLst>
            <pc:docMk/>
            <pc:sldMk cId="1087810614" sldId="506"/>
            <ac:picMk id="25" creationId="{2B37ED7B-3F1C-C573-35F1-0558A893E3CC}"/>
          </ac:picMkLst>
        </pc:picChg>
        <pc:picChg chg="del">
          <ac:chgData name="Andrea Berti" userId="f5c203e5-6cf3-4e78-92b9-74746ae28da7" providerId="ADAL" clId="{D178C06D-8616-C34D-982E-AD03CBEB7970}" dt="2024-07-01T07:15:35.415" v="665" actId="478"/>
          <ac:picMkLst>
            <pc:docMk/>
            <pc:sldMk cId="1087810614" sldId="506"/>
            <ac:picMk id="26" creationId="{563D9588-928F-91FD-7A5E-4367129D4C61}"/>
          </ac:picMkLst>
        </pc:picChg>
        <pc:picChg chg="del">
          <ac:chgData name="Andrea Berti" userId="f5c203e5-6cf3-4e78-92b9-74746ae28da7" providerId="ADAL" clId="{D178C06D-8616-C34D-982E-AD03CBEB7970}" dt="2024-07-01T07:15:35.415" v="665" actId="478"/>
          <ac:picMkLst>
            <pc:docMk/>
            <pc:sldMk cId="1087810614" sldId="506"/>
            <ac:picMk id="27" creationId="{0CE9EB3E-123B-2274-D939-A263B22252A2}"/>
          </ac:picMkLst>
        </pc:picChg>
      </pc:sldChg>
      <pc:sldChg chg="addSp delSp modSp new mod">
        <pc:chgData name="Andrea Berti" userId="f5c203e5-6cf3-4e78-92b9-74746ae28da7" providerId="ADAL" clId="{D178C06D-8616-C34D-982E-AD03CBEB7970}" dt="2024-07-01T15:22:02.418" v="2068" actId="207"/>
        <pc:sldMkLst>
          <pc:docMk/>
          <pc:sldMk cId="268271336" sldId="507"/>
        </pc:sldMkLst>
        <pc:spChg chg="mod">
          <ac:chgData name="Andrea Berti" userId="f5c203e5-6cf3-4e78-92b9-74746ae28da7" providerId="ADAL" clId="{D178C06D-8616-C34D-982E-AD03CBEB7970}" dt="2024-07-01T07:28:21.660" v="915" actId="20577"/>
          <ac:spMkLst>
            <pc:docMk/>
            <pc:sldMk cId="268271336" sldId="507"/>
            <ac:spMk id="2" creationId="{305BC85C-6EEF-138F-AFCD-4738C016EB40}"/>
          </ac:spMkLst>
        </pc:spChg>
        <pc:spChg chg="add del mod">
          <ac:chgData name="Andrea Berti" userId="f5c203e5-6cf3-4e78-92b9-74746ae28da7" providerId="ADAL" clId="{D178C06D-8616-C34D-982E-AD03CBEB7970}" dt="2024-07-01T15:21:05.129" v="2048" actId="478"/>
          <ac:spMkLst>
            <pc:docMk/>
            <pc:sldMk cId="268271336" sldId="507"/>
            <ac:spMk id="3" creationId="{6536A426-224D-4932-EB96-BB2F2DF810D6}"/>
          </ac:spMkLst>
        </pc:spChg>
        <pc:spChg chg="del mod">
          <ac:chgData name="Andrea Berti" userId="f5c203e5-6cf3-4e78-92b9-74746ae28da7" providerId="ADAL" clId="{D178C06D-8616-C34D-982E-AD03CBEB7970}" dt="2024-07-01T13:36:39.475" v="1548"/>
          <ac:spMkLst>
            <pc:docMk/>
            <pc:sldMk cId="268271336" sldId="507"/>
            <ac:spMk id="3" creationId="{F68B2245-3762-35A0-0DBA-83DEAE6DF44A}"/>
          </ac:spMkLst>
        </pc:spChg>
        <pc:spChg chg="add del mod">
          <ac:chgData name="Andrea Berti" userId="f5c203e5-6cf3-4e78-92b9-74746ae28da7" providerId="ADAL" clId="{D178C06D-8616-C34D-982E-AD03CBEB7970}" dt="2024-07-01T15:21:14.964" v="2051" actId="478"/>
          <ac:spMkLst>
            <pc:docMk/>
            <pc:sldMk cId="268271336" sldId="507"/>
            <ac:spMk id="5" creationId="{58601795-62B5-7396-0B0F-8EEF3BB64616}"/>
          </ac:spMkLst>
        </pc:spChg>
        <pc:spChg chg="add mod">
          <ac:chgData name="Andrea Berti" userId="f5c203e5-6cf3-4e78-92b9-74746ae28da7" providerId="ADAL" clId="{D178C06D-8616-C34D-982E-AD03CBEB7970}" dt="2024-07-01T15:22:02.418" v="2068" actId="207"/>
          <ac:spMkLst>
            <pc:docMk/>
            <pc:sldMk cId="268271336" sldId="507"/>
            <ac:spMk id="9" creationId="{3E051709-A1BB-58AD-2CFD-FD226BF6EC65}"/>
          </ac:spMkLst>
        </pc:spChg>
        <pc:spChg chg="add mod">
          <ac:chgData name="Andrea Berti" userId="f5c203e5-6cf3-4e78-92b9-74746ae28da7" providerId="ADAL" clId="{D178C06D-8616-C34D-982E-AD03CBEB7970}" dt="2024-07-01T15:22:02.418" v="2068" actId="207"/>
          <ac:spMkLst>
            <pc:docMk/>
            <pc:sldMk cId="268271336" sldId="507"/>
            <ac:spMk id="10" creationId="{F007D84C-388F-EB3E-14E0-D04B70D28EA8}"/>
          </ac:spMkLst>
        </pc:spChg>
        <pc:picChg chg="add mod">
          <ac:chgData name="Andrea Berti" userId="f5c203e5-6cf3-4e78-92b9-74746ae28da7" providerId="ADAL" clId="{D178C06D-8616-C34D-982E-AD03CBEB7970}" dt="2024-07-01T13:37:41.595" v="1565" actId="1076"/>
          <ac:picMkLst>
            <pc:docMk/>
            <pc:sldMk cId="268271336" sldId="507"/>
            <ac:picMk id="6" creationId="{0386BB4B-2A5D-3AF7-6375-BA7D807F798D}"/>
          </ac:picMkLst>
        </pc:picChg>
        <pc:picChg chg="add mod">
          <ac:chgData name="Andrea Berti" userId="f5c203e5-6cf3-4e78-92b9-74746ae28da7" providerId="ADAL" clId="{D178C06D-8616-C34D-982E-AD03CBEB7970}" dt="2024-07-01T13:37:37.295" v="1564" actId="1037"/>
          <ac:picMkLst>
            <pc:docMk/>
            <pc:sldMk cId="268271336" sldId="507"/>
            <ac:picMk id="8" creationId="{C3EC4735-8AE1-3A0C-94E7-53EF1DC354FE}"/>
          </ac:picMkLst>
        </pc:picChg>
      </pc:sldChg>
      <pc:sldChg chg="modSp new mod">
        <pc:chgData name="Andrea Berti" userId="f5c203e5-6cf3-4e78-92b9-74746ae28da7" providerId="ADAL" clId="{D178C06D-8616-C34D-982E-AD03CBEB7970}" dt="2024-07-03T07:19:00.561" v="5918" actId="948"/>
        <pc:sldMkLst>
          <pc:docMk/>
          <pc:sldMk cId="287501923" sldId="508"/>
        </pc:sldMkLst>
        <pc:spChg chg="mod">
          <ac:chgData name="Andrea Berti" userId="f5c203e5-6cf3-4e78-92b9-74746ae28da7" providerId="ADAL" clId="{D178C06D-8616-C34D-982E-AD03CBEB7970}" dt="2024-07-01T07:28:41.029" v="951" actId="20577"/>
          <ac:spMkLst>
            <pc:docMk/>
            <pc:sldMk cId="287501923" sldId="508"/>
            <ac:spMk id="2" creationId="{C544D468-3D3B-9DAB-4BBC-62A78F4B09C0}"/>
          </ac:spMkLst>
        </pc:spChg>
        <pc:spChg chg="mod">
          <ac:chgData name="Andrea Berti" userId="f5c203e5-6cf3-4e78-92b9-74746ae28da7" providerId="ADAL" clId="{D178C06D-8616-C34D-982E-AD03CBEB7970}" dt="2024-07-03T07:19:00.561" v="5918" actId="948"/>
          <ac:spMkLst>
            <pc:docMk/>
            <pc:sldMk cId="287501923" sldId="508"/>
            <ac:spMk id="3" creationId="{3199B8D5-EB4D-48BB-CAFD-E66945BABBD0}"/>
          </ac:spMkLst>
        </pc:spChg>
      </pc:sldChg>
      <pc:sldChg chg="modSp add mod">
        <pc:chgData name="Andrea Berti" userId="f5c203e5-6cf3-4e78-92b9-74746ae28da7" providerId="ADAL" clId="{D178C06D-8616-C34D-982E-AD03CBEB7970}" dt="2024-07-03T07:38:01.814" v="6571" actId="20577"/>
        <pc:sldMkLst>
          <pc:docMk/>
          <pc:sldMk cId="2882108175" sldId="509"/>
        </pc:sldMkLst>
        <pc:spChg chg="mod">
          <ac:chgData name="Andrea Berti" userId="f5c203e5-6cf3-4e78-92b9-74746ae28da7" providerId="ADAL" clId="{D178C06D-8616-C34D-982E-AD03CBEB7970}" dt="2024-07-03T07:38:01.814" v="6571" actId="20577"/>
          <ac:spMkLst>
            <pc:docMk/>
            <pc:sldMk cId="2882108175" sldId="509"/>
            <ac:spMk id="3" creationId="{1C4F5505-0AF3-C375-4870-03519D75B504}"/>
          </ac:spMkLst>
        </pc:spChg>
      </pc:sldChg>
      <pc:sldChg chg="addSp delSp modSp add mod">
        <pc:chgData name="Andrea Berti" userId="f5c203e5-6cf3-4e78-92b9-74746ae28da7" providerId="ADAL" clId="{D178C06D-8616-C34D-982E-AD03CBEB7970}" dt="2024-07-01T14:15:54.890" v="1922" actId="20577"/>
        <pc:sldMkLst>
          <pc:docMk/>
          <pc:sldMk cId="1190796658" sldId="510"/>
        </pc:sldMkLst>
        <pc:spChg chg="mod">
          <ac:chgData name="Andrea Berti" userId="f5c203e5-6cf3-4e78-92b9-74746ae28da7" providerId="ADAL" clId="{D178C06D-8616-C34D-982E-AD03CBEB7970}" dt="2024-07-01T12:55:18.537" v="1398" actId="20577"/>
          <ac:spMkLst>
            <pc:docMk/>
            <pc:sldMk cId="1190796658" sldId="510"/>
            <ac:spMk id="2" creationId="{8A67CDC9-02D3-3D1E-714B-FAE927795B7E}"/>
          </ac:spMkLst>
        </pc:spChg>
        <pc:spChg chg="mod">
          <ac:chgData name="Andrea Berti" userId="f5c203e5-6cf3-4e78-92b9-74746ae28da7" providerId="ADAL" clId="{D178C06D-8616-C34D-982E-AD03CBEB7970}" dt="2024-07-01T14:15:54.890" v="1922" actId="20577"/>
          <ac:spMkLst>
            <pc:docMk/>
            <pc:sldMk cId="1190796658" sldId="510"/>
            <ac:spMk id="3" creationId="{AA643459-4A7B-73F6-4F3A-D3A62B4DB38D}"/>
          </ac:spMkLst>
        </pc:spChg>
        <pc:picChg chg="del">
          <ac:chgData name="Andrea Berti" userId="f5c203e5-6cf3-4e78-92b9-74746ae28da7" providerId="ADAL" clId="{D178C06D-8616-C34D-982E-AD03CBEB7970}" dt="2024-07-01T12:56:02.831" v="1401" actId="478"/>
          <ac:picMkLst>
            <pc:docMk/>
            <pc:sldMk cId="1190796658" sldId="510"/>
            <ac:picMk id="6" creationId="{B8B1CE8E-D8FD-734A-6E7F-435C7C1214C9}"/>
          </ac:picMkLst>
        </pc:picChg>
        <pc:picChg chg="add mod">
          <ac:chgData name="Andrea Berti" userId="f5c203e5-6cf3-4e78-92b9-74746ae28da7" providerId="ADAL" clId="{D178C06D-8616-C34D-982E-AD03CBEB7970}" dt="2024-07-01T13:20:20.056" v="1494" actId="1076"/>
          <ac:picMkLst>
            <pc:docMk/>
            <pc:sldMk cId="1190796658" sldId="510"/>
            <ac:picMk id="7" creationId="{AC3D73A8-FA62-07D0-6F18-35925670C883}"/>
          </ac:picMkLst>
        </pc:picChg>
      </pc:sldChg>
      <pc:sldChg chg="addSp delSp modSp add mod">
        <pc:chgData name="Andrea Berti" userId="f5c203e5-6cf3-4e78-92b9-74746ae28da7" providerId="ADAL" clId="{D178C06D-8616-C34D-982E-AD03CBEB7970}" dt="2024-07-04T08:00:58.874" v="6793" actId="2711"/>
        <pc:sldMkLst>
          <pc:docMk/>
          <pc:sldMk cId="2410667212" sldId="511"/>
        </pc:sldMkLst>
        <pc:spChg chg="add mod">
          <ac:chgData name="Andrea Berti" userId="f5c203e5-6cf3-4e78-92b9-74746ae28da7" providerId="ADAL" clId="{D178C06D-8616-C34D-982E-AD03CBEB7970}" dt="2024-07-04T08:00:58.874" v="6793" actId="2711"/>
          <ac:spMkLst>
            <pc:docMk/>
            <pc:sldMk cId="2410667212" sldId="511"/>
            <ac:spMk id="5" creationId="{DA780A2A-165A-EF5F-D000-B6383085D041}"/>
          </ac:spMkLst>
        </pc:spChg>
        <pc:spChg chg="del">
          <ac:chgData name="Andrea Berti" userId="f5c203e5-6cf3-4e78-92b9-74746ae28da7" providerId="ADAL" clId="{D178C06D-8616-C34D-982E-AD03CBEB7970}" dt="2024-07-01T15:21:30.414" v="2054" actId="478"/>
          <ac:spMkLst>
            <pc:docMk/>
            <pc:sldMk cId="2410667212" sldId="511"/>
            <ac:spMk id="9" creationId="{3E051709-A1BB-58AD-2CFD-FD226BF6EC65}"/>
          </ac:spMkLst>
        </pc:spChg>
        <pc:spChg chg="del">
          <ac:chgData name="Andrea Berti" userId="f5c203e5-6cf3-4e78-92b9-74746ae28da7" providerId="ADAL" clId="{D178C06D-8616-C34D-982E-AD03CBEB7970}" dt="2024-07-01T15:21:35.035" v="2055" actId="478"/>
          <ac:spMkLst>
            <pc:docMk/>
            <pc:sldMk cId="2410667212" sldId="511"/>
            <ac:spMk id="10" creationId="{F007D84C-388F-EB3E-14E0-D04B70D28EA8}"/>
          </ac:spMkLst>
        </pc:spChg>
        <pc:spChg chg="add mod">
          <ac:chgData name="Andrea Berti" userId="f5c203e5-6cf3-4e78-92b9-74746ae28da7" providerId="ADAL" clId="{D178C06D-8616-C34D-982E-AD03CBEB7970}" dt="2024-07-01T15:48:07.912" v="2227" actId="1036"/>
          <ac:spMkLst>
            <pc:docMk/>
            <pc:sldMk cId="2410667212" sldId="511"/>
            <ac:spMk id="13" creationId="{1A6E9AB6-896D-1959-06ED-C9476698914F}"/>
          </ac:spMkLst>
        </pc:spChg>
        <pc:picChg chg="del">
          <ac:chgData name="Andrea Berti" userId="f5c203e5-6cf3-4e78-92b9-74746ae28da7" providerId="ADAL" clId="{D178C06D-8616-C34D-982E-AD03CBEB7970}" dt="2024-07-01T15:21:26.872" v="2053" actId="478"/>
          <ac:picMkLst>
            <pc:docMk/>
            <pc:sldMk cId="2410667212" sldId="511"/>
            <ac:picMk id="6" creationId="{0386BB4B-2A5D-3AF7-6375-BA7D807F798D}"/>
          </ac:picMkLst>
        </pc:picChg>
        <pc:picChg chg="del">
          <ac:chgData name="Andrea Berti" userId="f5c203e5-6cf3-4e78-92b9-74746ae28da7" providerId="ADAL" clId="{D178C06D-8616-C34D-982E-AD03CBEB7970}" dt="2024-07-01T15:21:26.872" v="2053" actId="478"/>
          <ac:picMkLst>
            <pc:docMk/>
            <pc:sldMk cId="2410667212" sldId="511"/>
            <ac:picMk id="8" creationId="{C3EC4735-8AE1-3A0C-94E7-53EF1DC354FE}"/>
          </ac:picMkLst>
        </pc:picChg>
        <pc:picChg chg="add del mod modCrop">
          <ac:chgData name="Andrea Berti" userId="f5c203e5-6cf3-4e78-92b9-74746ae28da7" providerId="ADAL" clId="{D178C06D-8616-C34D-982E-AD03CBEB7970}" dt="2024-07-01T15:26:35.695" v="2133" actId="478"/>
          <ac:picMkLst>
            <pc:docMk/>
            <pc:sldMk cId="2410667212" sldId="511"/>
            <ac:picMk id="11" creationId="{AECA5F2A-571E-C1A2-8BDE-EA883B2E7051}"/>
          </ac:picMkLst>
        </pc:picChg>
        <pc:picChg chg="add mod">
          <ac:chgData name="Andrea Berti" userId="f5c203e5-6cf3-4e78-92b9-74746ae28da7" providerId="ADAL" clId="{D178C06D-8616-C34D-982E-AD03CBEB7970}" dt="2024-07-01T15:48:07.912" v="2227" actId="1036"/>
          <ac:picMkLst>
            <pc:docMk/>
            <pc:sldMk cId="2410667212" sldId="511"/>
            <ac:picMk id="12" creationId="{B31F636B-42A7-6162-1D10-5A8AF2384A5D}"/>
          </ac:picMkLst>
        </pc:picChg>
        <pc:picChg chg="add mod modCrop">
          <ac:chgData name="Andrea Berti" userId="f5c203e5-6cf3-4e78-92b9-74746ae28da7" providerId="ADAL" clId="{D178C06D-8616-C34D-982E-AD03CBEB7970}" dt="2024-07-01T15:48:07.912" v="2227" actId="1036"/>
          <ac:picMkLst>
            <pc:docMk/>
            <pc:sldMk cId="2410667212" sldId="511"/>
            <ac:picMk id="15" creationId="{FF764C58-DC22-BA21-6EAA-D23349BF0E41}"/>
          </ac:picMkLst>
        </pc:picChg>
      </pc:sldChg>
      <pc:sldChg chg="addSp delSp modSp new mod modClrScheme modAnim chgLayout">
        <pc:chgData name="Andrea Berti" userId="f5c203e5-6cf3-4e78-92b9-74746ae28da7" providerId="ADAL" clId="{D178C06D-8616-C34D-982E-AD03CBEB7970}" dt="2024-07-03T06:26:04.917" v="4964" actId="20577"/>
        <pc:sldMkLst>
          <pc:docMk/>
          <pc:sldMk cId="2854596629" sldId="512"/>
        </pc:sldMkLst>
        <pc:spChg chg="del mod ord">
          <ac:chgData name="Andrea Berti" userId="f5c203e5-6cf3-4e78-92b9-74746ae28da7" providerId="ADAL" clId="{D178C06D-8616-C34D-982E-AD03CBEB7970}" dt="2024-07-01T15:28:49.153" v="2189" actId="700"/>
          <ac:spMkLst>
            <pc:docMk/>
            <pc:sldMk cId="2854596629" sldId="512"/>
            <ac:spMk id="2" creationId="{F347F406-2D00-320C-6EE2-CF4B88ECF833}"/>
          </ac:spMkLst>
        </pc:spChg>
        <pc:spChg chg="del mod ord">
          <ac:chgData name="Andrea Berti" userId="f5c203e5-6cf3-4e78-92b9-74746ae28da7" providerId="ADAL" clId="{D178C06D-8616-C34D-982E-AD03CBEB7970}" dt="2024-07-01T15:28:49.153" v="2189" actId="700"/>
          <ac:spMkLst>
            <pc:docMk/>
            <pc:sldMk cId="2854596629" sldId="512"/>
            <ac:spMk id="3" creationId="{9285DF46-3B40-9AE8-2A35-984B0B3E1CEA}"/>
          </ac:spMkLst>
        </pc:spChg>
        <pc:spChg chg="mod ord">
          <ac:chgData name="Andrea Berti" userId="f5c203e5-6cf3-4e78-92b9-74746ae28da7" providerId="ADAL" clId="{D178C06D-8616-C34D-982E-AD03CBEB7970}" dt="2024-07-01T15:28:49.153" v="2189" actId="700"/>
          <ac:spMkLst>
            <pc:docMk/>
            <pc:sldMk cId="2854596629" sldId="512"/>
            <ac:spMk id="4" creationId="{B31A2705-CE16-806B-3BD5-A7FA41EC6C55}"/>
          </ac:spMkLst>
        </pc:spChg>
        <pc:spChg chg="add mod ord">
          <ac:chgData name="Andrea Berti" userId="f5c203e5-6cf3-4e78-92b9-74746ae28da7" providerId="ADAL" clId="{D178C06D-8616-C34D-982E-AD03CBEB7970}" dt="2024-07-02T08:31:04.802" v="4156" actId="20577"/>
          <ac:spMkLst>
            <pc:docMk/>
            <pc:sldMk cId="2854596629" sldId="512"/>
            <ac:spMk id="5" creationId="{D5A8BD0E-846A-5295-2FF6-2B22DAF4DC3B}"/>
          </ac:spMkLst>
        </pc:spChg>
        <pc:spChg chg="add del mod ord">
          <ac:chgData name="Andrea Berti" userId="f5c203e5-6cf3-4e78-92b9-74746ae28da7" providerId="ADAL" clId="{D178C06D-8616-C34D-982E-AD03CBEB7970}" dt="2024-07-02T08:45:17.929" v="4240" actId="478"/>
          <ac:spMkLst>
            <pc:docMk/>
            <pc:sldMk cId="2854596629" sldId="512"/>
            <ac:spMk id="6" creationId="{7EDDFDBE-BF5C-771A-2DB4-4BA1FB87BA46}"/>
          </ac:spMkLst>
        </pc:spChg>
        <pc:spChg chg="mod">
          <ac:chgData name="Andrea Berti" userId="f5c203e5-6cf3-4e78-92b9-74746ae28da7" providerId="ADAL" clId="{D178C06D-8616-C34D-982E-AD03CBEB7970}" dt="2024-07-02T11:04:06.285" v="4683" actId="1037"/>
          <ac:spMkLst>
            <pc:docMk/>
            <pc:sldMk cId="2854596629" sldId="512"/>
            <ac:spMk id="9" creationId="{B173648D-1E3A-498D-1AB9-839B8164DCC2}"/>
          </ac:spMkLst>
        </pc:spChg>
        <pc:spChg chg="mod">
          <ac:chgData name="Andrea Berti" userId="f5c203e5-6cf3-4e78-92b9-74746ae28da7" providerId="ADAL" clId="{D178C06D-8616-C34D-982E-AD03CBEB7970}" dt="2024-07-02T11:04:06.285" v="4683" actId="1037"/>
          <ac:spMkLst>
            <pc:docMk/>
            <pc:sldMk cId="2854596629" sldId="512"/>
            <ac:spMk id="10" creationId="{FA685E3B-F29D-6D1A-C6C0-8E5AA13597EC}"/>
          </ac:spMkLst>
        </pc:spChg>
        <pc:spChg chg="mod">
          <ac:chgData name="Andrea Berti" userId="f5c203e5-6cf3-4e78-92b9-74746ae28da7" providerId="ADAL" clId="{D178C06D-8616-C34D-982E-AD03CBEB7970}" dt="2024-07-02T11:04:06.285" v="4683" actId="1037"/>
          <ac:spMkLst>
            <pc:docMk/>
            <pc:sldMk cId="2854596629" sldId="512"/>
            <ac:spMk id="15" creationId="{853B381D-61AE-2268-44F8-DB0A0D6DA363}"/>
          </ac:spMkLst>
        </pc:spChg>
        <pc:spChg chg="mod">
          <ac:chgData name="Andrea Berti" userId="f5c203e5-6cf3-4e78-92b9-74746ae28da7" providerId="ADAL" clId="{D178C06D-8616-C34D-982E-AD03CBEB7970}" dt="2024-07-02T11:04:06.285" v="4683" actId="1037"/>
          <ac:spMkLst>
            <pc:docMk/>
            <pc:sldMk cId="2854596629" sldId="512"/>
            <ac:spMk id="18" creationId="{5B786136-4ADD-DFB3-388B-1B22EB8021BA}"/>
          </ac:spMkLst>
        </pc:spChg>
        <pc:spChg chg="mod">
          <ac:chgData name="Andrea Berti" userId="f5c203e5-6cf3-4e78-92b9-74746ae28da7" providerId="ADAL" clId="{D178C06D-8616-C34D-982E-AD03CBEB7970}" dt="2024-07-02T11:04:06.285" v="4683" actId="1037"/>
          <ac:spMkLst>
            <pc:docMk/>
            <pc:sldMk cId="2854596629" sldId="512"/>
            <ac:spMk id="19" creationId="{6E5E3EFB-6831-9CD2-8DDB-B667C69B5D5A}"/>
          </ac:spMkLst>
        </pc:spChg>
        <pc:spChg chg="mod">
          <ac:chgData name="Andrea Berti" userId="f5c203e5-6cf3-4e78-92b9-74746ae28da7" providerId="ADAL" clId="{D178C06D-8616-C34D-982E-AD03CBEB7970}" dt="2024-07-02T11:04:06.285" v="4683" actId="1037"/>
          <ac:spMkLst>
            <pc:docMk/>
            <pc:sldMk cId="2854596629" sldId="512"/>
            <ac:spMk id="21" creationId="{67A95628-6EE9-8021-E5B6-A2A80C85D094}"/>
          </ac:spMkLst>
        </pc:spChg>
        <pc:spChg chg="mod">
          <ac:chgData name="Andrea Berti" userId="f5c203e5-6cf3-4e78-92b9-74746ae28da7" providerId="ADAL" clId="{D178C06D-8616-C34D-982E-AD03CBEB7970}" dt="2024-07-02T11:04:06.285" v="4683" actId="1037"/>
          <ac:spMkLst>
            <pc:docMk/>
            <pc:sldMk cId="2854596629" sldId="512"/>
            <ac:spMk id="24" creationId="{4753312A-9F74-8B6A-C001-B53040479E36}"/>
          </ac:spMkLst>
        </pc:spChg>
        <pc:spChg chg="mod">
          <ac:chgData name="Andrea Berti" userId="f5c203e5-6cf3-4e78-92b9-74746ae28da7" providerId="ADAL" clId="{D178C06D-8616-C34D-982E-AD03CBEB7970}" dt="2024-07-02T11:04:06.285" v="4683" actId="1037"/>
          <ac:spMkLst>
            <pc:docMk/>
            <pc:sldMk cId="2854596629" sldId="512"/>
            <ac:spMk id="25" creationId="{55190CF5-276A-3154-D941-EB6F74FBC0B1}"/>
          </ac:spMkLst>
        </pc:spChg>
        <pc:spChg chg="mod">
          <ac:chgData name="Andrea Berti" userId="f5c203e5-6cf3-4e78-92b9-74746ae28da7" providerId="ADAL" clId="{D178C06D-8616-C34D-982E-AD03CBEB7970}" dt="2024-07-02T11:04:06.285" v="4683" actId="1037"/>
          <ac:spMkLst>
            <pc:docMk/>
            <pc:sldMk cId="2854596629" sldId="512"/>
            <ac:spMk id="27" creationId="{FDC7A614-08F9-7C04-DD57-643D8FC21E4C}"/>
          </ac:spMkLst>
        </pc:spChg>
        <pc:spChg chg="mod">
          <ac:chgData name="Andrea Berti" userId="f5c203e5-6cf3-4e78-92b9-74746ae28da7" providerId="ADAL" clId="{D178C06D-8616-C34D-982E-AD03CBEB7970}" dt="2024-07-02T11:04:06.285" v="4683" actId="1037"/>
          <ac:spMkLst>
            <pc:docMk/>
            <pc:sldMk cId="2854596629" sldId="512"/>
            <ac:spMk id="32" creationId="{D342C77A-EC8A-47E5-796A-56C477E81BEA}"/>
          </ac:spMkLst>
        </pc:spChg>
        <pc:spChg chg="mod">
          <ac:chgData name="Andrea Berti" userId="f5c203e5-6cf3-4e78-92b9-74746ae28da7" providerId="ADAL" clId="{D178C06D-8616-C34D-982E-AD03CBEB7970}" dt="2024-07-02T11:04:06.285" v="4683" actId="1037"/>
          <ac:spMkLst>
            <pc:docMk/>
            <pc:sldMk cId="2854596629" sldId="512"/>
            <ac:spMk id="34" creationId="{46831134-417E-1145-B162-00C1BC71C100}"/>
          </ac:spMkLst>
        </pc:spChg>
        <pc:spChg chg="mod">
          <ac:chgData name="Andrea Berti" userId="f5c203e5-6cf3-4e78-92b9-74746ae28da7" providerId="ADAL" clId="{D178C06D-8616-C34D-982E-AD03CBEB7970}" dt="2024-07-02T11:04:06.285" v="4683" actId="1037"/>
          <ac:spMkLst>
            <pc:docMk/>
            <pc:sldMk cId="2854596629" sldId="512"/>
            <ac:spMk id="39" creationId="{C53E1037-18A6-E825-156A-D294ADCC2130}"/>
          </ac:spMkLst>
        </pc:spChg>
        <pc:spChg chg="mod">
          <ac:chgData name="Andrea Berti" userId="f5c203e5-6cf3-4e78-92b9-74746ae28da7" providerId="ADAL" clId="{D178C06D-8616-C34D-982E-AD03CBEB7970}" dt="2024-07-02T11:04:06.285" v="4683" actId="1037"/>
          <ac:spMkLst>
            <pc:docMk/>
            <pc:sldMk cId="2854596629" sldId="512"/>
            <ac:spMk id="42" creationId="{7F0A4053-F304-2EC4-BC43-F08791E12B24}"/>
          </ac:spMkLst>
        </pc:spChg>
        <pc:spChg chg="mod">
          <ac:chgData name="Andrea Berti" userId="f5c203e5-6cf3-4e78-92b9-74746ae28da7" providerId="ADAL" clId="{D178C06D-8616-C34D-982E-AD03CBEB7970}" dt="2024-07-02T11:04:06.285" v="4683" actId="1037"/>
          <ac:spMkLst>
            <pc:docMk/>
            <pc:sldMk cId="2854596629" sldId="512"/>
            <ac:spMk id="43" creationId="{B7B1200B-15FB-A12D-D71F-FA3E3511C798}"/>
          </ac:spMkLst>
        </pc:spChg>
        <pc:spChg chg="mod">
          <ac:chgData name="Andrea Berti" userId="f5c203e5-6cf3-4e78-92b9-74746ae28da7" providerId="ADAL" clId="{D178C06D-8616-C34D-982E-AD03CBEB7970}" dt="2024-07-02T11:04:06.285" v="4683" actId="1037"/>
          <ac:spMkLst>
            <pc:docMk/>
            <pc:sldMk cId="2854596629" sldId="512"/>
            <ac:spMk id="44" creationId="{F692F6A1-240E-E74B-C163-FBDABAAD87A7}"/>
          </ac:spMkLst>
        </pc:spChg>
        <pc:spChg chg="mod">
          <ac:chgData name="Andrea Berti" userId="f5c203e5-6cf3-4e78-92b9-74746ae28da7" providerId="ADAL" clId="{D178C06D-8616-C34D-982E-AD03CBEB7970}" dt="2024-07-02T11:04:06.285" v="4683" actId="1037"/>
          <ac:spMkLst>
            <pc:docMk/>
            <pc:sldMk cId="2854596629" sldId="512"/>
            <ac:spMk id="45" creationId="{9ADD5ECC-7031-78DD-05B8-9002EBF000FC}"/>
          </ac:spMkLst>
        </pc:spChg>
        <pc:spChg chg="mod">
          <ac:chgData name="Andrea Berti" userId="f5c203e5-6cf3-4e78-92b9-74746ae28da7" providerId="ADAL" clId="{D178C06D-8616-C34D-982E-AD03CBEB7970}" dt="2024-07-02T11:04:06.285" v="4683" actId="1037"/>
          <ac:spMkLst>
            <pc:docMk/>
            <pc:sldMk cId="2854596629" sldId="512"/>
            <ac:spMk id="46" creationId="{1B9A1CD8-DE25-99BE-F483-BE8F35AD8E5A}"/>
          </ac:spMkLst>
        </pc:spChg>
        <pc:spChg chg="mod">
          <ac:chgData name="Andrea Berti" userId="f5c203e5-6cf3-4e78-92b9-74746ae28da7" providerId="ADAL" clId="{D178C06D-8616-C34D-982E-AD03CBEB7970}" dt="2024-07-02T11:04:06.285" v="4683" actId="1037"/>
          <ac:spMkLst>
            <pc:docMk/>
            <pc:sldMk cId="2854596629" sldId="512"/>
            <ac:spMk id="47" creationId="{4ABCE6C3-912A-2255-CB94-597985635516}"/>
          </ac:spMkLst>
        </pc:spChg>
        <pc:spChg chg="mod">
          <ac:chgData name="Andrea Berti" userId="f5c203e5-6cf3-4e78-92b9-74746ae28da7" providerId="ADAL" clId="{D178C06D-8616-C34D-982E-AD03CBEB7970}" dt="2024-07-02T11:04:06.285" v="4683" actId="1037"/>
          <ac:spMkLst>
            <pc:docMk/>
            <pc:sldMk cId="2854596629" sldId="512"/>
            <ac:spMk id="48" creationId="{937CFAA5-4E90-9036-054E-0066A4007403}"/>
          </ac:spMkLst>
        </pc:spChg>
        <pc:spChg chg="mod">
          <ac:chgData name="Andrea Berti" userId="f5c203e5-6cf3-4e78-92b9-74746ae28da7" providerId="ADAL" clId="{D178C06D-8616-C34D-982E-AD03CBEB7970}" dt="2024-07-02T11:04:06.285" v="4683" actId="1037"/>
          <ac:spMkLst>
            <pc:docMk/>
            <pc:sldMk cId="2854596629" sldId="512"/>
            <ac:spMk id="49" creationId="{CDD124C8-752A-2A04-0B48-245AE0D886B3}"/>
          </ac:spMkLst>
        </pc:spChg>
        <pc:spChg chg="mod">
          <ac:chgData name="Andrea Berti" userId="f5c203e5-6cf3-4e78-92b9-74746ae28da7" providerId="ADAL" clId="{D178C06D-8616-C34D-982E-AD03CBEB7970}" dt="2024-07-02T11:04:06.285" v="4683" actId="1037"/>
          <ac:spMkLst>
            <pc:docMk/>
            <pc:sldMk cId="2854596629" sldId="512"/>
            <ac:spMk id="50" creationId="{D3A6169D-BA19-85AD-4734-FCFA38762B1A}"/>
          </ac:spMkLst>
        </pc:spChg>
        <pc:spChg chg="mod">
          <ac:chgData name="Andrea Berti" userId="f5c203e5-6cf3-4e78-92b9-74746ae28da7" providerId="ADAL" clId="{D178C06D-8616-C34D-982E-AD03CBEB7970}" dt="2024-07-02T11:04:06.285" v="4683" actId="1037"/>
          <ac:spMkLst>
            <pc:docMk/>
            <pc:sldMk cId="2854596629" sldId="512"/>
            <ac:spMk id="51" creationId="{6B288007-676A-077B-AB2D-4B48AD88EFB9}"/>
          </ac:spMkLst>
        </pc:spChg>
        <pc:spChg chg="mod">
          <ac:chgData name="Andrea Berti" userId="f5c203e5-6cf3-4e78-92b9-74746ae28da7" providerId="ADAL" clId="{D178C06D-8616-C34D-982E-AD03CBEB7970}" dt="2024-07-02T11:04:06.285" v="4683" actId="1037"/>
          <ac:spMkLst>
            <pc:docMk/>
            <pc:sldMk cId="2854596629" sldId="512"/>
            <ac:spMk id="58" creationId="{19140EC7-120D-7E1A-121D-59F93FFD9C1F}"/>
          </ac:spMkLst>
        </pc:spChg>
        <pc:spChg chg="mod">
          <ac:chgData name="Andrea Berti" userId="f5c203e5-6cf3-4e78-92b9-74746ae28da7" providerId="ADAL" clId="{D178C06D-8616-C34D-982E-AD03CBEB7970}" dt="2024-07-02T11:04:06.285" v="4683" actId="1037"/>
          <ac:spMkLst>
            <pc:docMk/>
            <pc:sldMk cId="2854596629" sldId="512"/>
            <ac:spMk id="59" creationId="{B4EEE14A-E32C-DD3B-19DB-40F7BFD056FA}"/>
          </ac:spMkLst>
        </pc:spChg>
        <pc:spChg chg="mod">
          <ac:chgData name="Andrea Berti" userId="f5c203e5-6cf3-4e78-92b9-74746ae28da7" providerId="ADAL" clId="{D178C06D-8616-C34D-982E-AD03CBEB7970}" dt="2024-07-02T11:04:06.285" v="4683" actId="1037"/>
          <ac:spMkLst>
            <pc:docMk/>
            <pc:sldMk cId="2854596629" sldId="512"/>
            <ac:spMk id="60" creationId="{8FA7DC94-0BF7-4B15-79E0-54C5F9194D3E}"/>
          </ac:spMkLst>
        </pc:spChg>
        <pc:spChg chg="mod">
          <ac:chgData name="Andrea Berti" userId="f5c203e5-6cf3-4e78-92b9-74746ae28da7" providerId="ADAL" clId="{D178C06D-8616-C34D-982E-AD03CBEB7970}" dt="2024-07-02T11:04:06.285" v="4683" actId="1037"/>
          <ac:spMkLst>
            <pc:docMk/>
            <pc:sldMk cId="2854596629" sldId="512"/>
            <ac:spMk id="61" creationId="{8934A2D5-A436-E27D-D53C-E350B382E078}"/>
          </ac:spMkLst>
        </pc:spChg>
        <pc:spChg chg="mod">
          <ac:chgData name="Andrea Berti" userId="f5c203e5-6cf3-4e78-92b9-74746ae28da7" providerId="ADAL" clId="{D178C06D-8616-C34D-982E-AD03CBEB7970}" dt="2024-07-02T11:04:06.285" v="4683" actId="1037"/>
          <ac:spMkLst>
            <pc:docMk/>
            <pc:sldMk cId="2854596629" sldId="512"/>
            <ac:spMk id="62" creationId="{43FF4F5B-9E5B-2AAE-445C-125E7C53E0C6}"/>
          </ac:spMkLst>
        </pc:spChg>
        <pc:spChg chg="mod">
          <ac:chgData name="Andrea Berti" userId="f5c203e5-6cf3-4e78-92b9-74746ae28da7" providerId="ADAL" clId="{D178C06D-8616-C34D-982E-AD03CBEB7970}" dt="2024-07-02T11:04:06.285" v="4683" actId="1037"/>
          <ac:spMkLst>
            <pc:docMk/>
            <pc:sldMk cId="2854596629" sldId="512"/>
            <ac:spMk id="66" creationId="{522F28E6-1D31-B7C2-FC83-ADA924F96228}"/>
          </ac:spMkLst>
        </pc:spChg>
        <pc:spChg chg="mod">
          <ac:chgData name="Andrea Berti" userId="f5c203e5-6cf3-4e78-92b9-74746ae28da7" providerId="ADAL" clId="{D178C06D-8616-C34D-982E-AD03CBEB7970}" dt="2024-07-02T11:04:06.285" v="4683" actId="1037"/>
          <ac:spMkLst>
            <pc:docMk/>
            <pc:sldMk cId="2854596629" sldId="512"/>
            <ac:spMk id="67" creationId="{B8DF6039-4910-CA8C-770F-67A176F714E1}"/>
          </ac:spMkLst>
        </pc:spChg>
        <pc:spChg chg="mod">
          <ac:chgData name="Andrea Berti" userId="f5c203e5-6cf3-4e78-92b9-74746ae28da7" providerId="ADAL" clId="{D178C06D-8616-C34D-982E-AD03CBEB7970}" dt="2024-07-02T11:04:06.285" v="4683" actId="1037"/>
          <ac:spMkLst>
            <pc:docMk/>
            <pc:sldMk cId="2854596629" sldId="512"/>
            <ac:spMk id="68" creationId="{CEFC2B4C-D573-0920-2570-DA539AC6FBBB}"/>
          </ac:spMkLst>
        </pc:spChg>
        <pc:spChg chg="mod">
          <ac:chgData name="Andrea Berti" userId="f5c203e5-6cf3-4e78-92b9-74746ae28da7" providerId="ADAL" clId="{D178C06D-8616-C34D-982E-AD03CBEB7970}" dt="2024-07-02T11:04:06.285" v="4683" actId="1037"/>
          <ac:spMkLst>
            <pc:docMk/>
            <pc:sldMk cId="2854596629" sldId="512"/>
            <ac:spMk id="69" creationId="{C62DEB12-412B-C3B1-5B17-AEA55AEF5D1F}"/>
          </ac:spMkLst>
        </pc:spChg>
        <pc:spChg chg="mod">
          <ac:chgData name="Andrea Berti" userId="f5c203e5-6cf3-4e78-92b9-74746ae28da7" providerId="ADAL" clId="{D178C06D-8616-C34D-982E-AD03CBEB7970}" dt="2024-07-02T11:04:06.285" v="4683" actId="1037"/>
          <ac:spMkLst>
            <pc:docMk/>
            <pc:sldMk cId="2854596629" sldId="512"/>
            <ac:spMk id="70" creationId="{AA468500-E7A4-E572-285B-9EA58F96E172}"/>
          </ac:spMkLst>
        </pc:spChg>
        <pc:spChg chg="mod">
          <ac:chgData name="Andrea Berti" userId="f5c203e5-6cf3-4e78-92b9-74746ae28da7" providerId="ADAL" clId="{D178C06D-8616-C34D-982E-AD03CBEB7970}" dt="2024-07-02T11:04:06.285" v="4683" actId="1037"/>
          <ac:spMkLst>
            <pc:docMk/>
            <pc:sldMk cId="2854596629" sldId="512"/>
            <ac:spMk id="71" creationId="{56F268B9-E93D-A19C-5D0E-CC8646DF6C10}"/>
          </ac:spMkLst>
        </pc:spChg>
        <pc:spChg chg="mod">
          <ac:chgData name="Andrea Berti" userId="f5c203e5-6cf3-4e78-92b9-74746ae28da7" providerId="ADAL" clId="{D178C06D-8616-C34D-982E-AD03CBEB7970}" dt="2024-07-02T11:04:06.285" v="4683" actId="1037"/>
          <ac:spMkLst>
            <pc:docMk/>
            <pc:sldMk cId="2854596629" sldId="512"/>
            <ac:spMk id="72" creationId="{E8F2B9EA-A4F2-F69C-9C52-2DDCD4C5CEF2}"/>
          </ac:spMkLst>
        </pc:spChg>
        <pc:spChg chg="mod">
          <ac:chgData name="Andrea Berti" userId="f5c203e5-6cf3-4e78-92b9-74746ae28da7" providerId="ADAL" clId="{D178C06D-8616-C34D-982E-AD03CBEB7970}" dt="2024-07-02T11:04:06.285" v="4683" actId="1037"/>
          <ac:spMkLst>
            <pc:docMk/>
            <pc:sldMk cId="2854596629" sldId="512"/>
            <ac:spMk id="73" creationId="{B0A3ABE1-F788-67E5-F20B-4BD4D73AFB5B}"/>
          </ac:spMkLst>
        </pc:spChg>
        <pc:spChg chg="mod">
          <ac:chgData name="Andrea Berti" userId="f5c203e5-6cf3-4e78-92b9-74746ae28da7" providerId="ADAL" clId="{D178C06D-8616-C34D-982E-AD03CBEB7970}" dt="2024-07-02T11:04:06.285" v="4683" actId="1037"/>
          <ac:spMkLst>
            <pc:docMk/>
            <pc:sldMk cId="2854596629" sldId="512"/>
            <ac:spMk id="74" creationId="{83905334-FC4B-B26C-7CBF-9238608D63B4}"/>
          </ac:spMkLst>
        </pc:spChg>
        <pc:spChg chg="mod">
          <ac:chgData name="Andrea Berti" userId="f5c203e5-6cf3-4e78-92b9-74746ae28da7" providerId="ADAL" clId="{D178C06D-8616-C34D-982E-AD03CBEB7970}" dt="2024-07-02T11:04:06.285" v="4683" actId="1037"/>
          <ac:spMkLst>
            <pc:docMk/>
            <pc:sldMk cId="2854596629" sldId="512"/>
            <ac:spMk id="75" creationId="{1CFEC133-C644-BA1F-AD1C-1D3F7D85A8CF}"/>
          </ac:spMkLst>
        </pc:spChg>
        <pc:spChg chg="mod">
          <ac:chgData name="Andrea Berti" userId="f5c203e5-6cf3-4e78-92b9-74746ae28da7" providerId="ADAL" clId="{D178C06D-8616-C34D-982E-AD03CBEB7970}" dt="2024-07-02T11:04:06.285" v="4683" actId="1037"/>
          <ac:spMkLst>
            <pc:docMk/>
            <pc:sldMk cId="2854596629" sldId="512"/>
            <ac:spMk id="76" creationId="{5A914D43-B240-B1A7-B3A2-CFD448A8038D}"/>
          </ac:spMkLst>
        </pc:spChg>
        <pc:spChg chg="mod">
          <ac:chgData name="Andrea Berti" userId="f5c203e5-6cf3-4e78-92b9-74746ae28da7" providerId="ADAL" clId="{D178C06D-8616-C34D-982E-AD03CBEB7970}" dt="2024-07-02T11:04:06.285" v="4683" actId="1037"/>
          <ac:spMkLst>
            <pc:docMk/>
            <pc:sldMk cId="2854596629" sldId="512"/>
            <ac:spMk id="77" creationId="{09E2C3E1-BCC5-D350-0D2A-F33F2DFD138C}"/>
          </ac:spMkLst>
        </pc:spChg>
        <pc:spChg chg="mod">
          <ac:chgData name="Andrea Berti" userId="f5c203e5-6cf3-4e78-92b9-74746ae28da7" providerId="ADAL" clId="{D178C06D-8616-C34D-982E-AD03CBEB7970}" dt="2024-07-02T11:04:06.285" v="4683" actId="1037"/>
          <ac:spMkLst>
            <pc:docMk/>
            <pc:sldMk cId="2854596629" sldId="512"/>
            <ac:spMk id="78" creationId="{FE9CEB63-4918-4CFE-EB8C-8D8F6E60F52A}"/>
          </ac:spMkLst>
        </pc:spChg>
        <pc:spChg chg="mod">
          <ac:chgData name="Andrea Berti" userId="f5c203e5-6cf3-4e78-92b9-74746ae28da7" providerId="ADAL" clId="{D178C06D-8616-C34D-982E-AD03CBEB7970}" dt="2024-07-02T11:04:06.285" v="4683" actId="1037"/>
          <ac:spMkLst>
            <pc:docMk/>
            <pc:sldMk cId="2854596629" sldId="512"/>
            <ac:spMk id="79" creationId="{A3390824-565B-8CB5-633C-86C52C3ECB51}"/>
          </ac:spMkLst>
        </pc:spChg>
        <pc:spChg chg="mod">
          <ac:chgData name="Andrea Berti" userId="f5c203e5-6cf3-4e78-92b9-74746ae28da7" providerId="ADAL" clId="{D178C06D-8616-C34D-982E-AD03CBEB7970}" dt="2024-07-02T11:04:06.285" v="4683" actId="1037"/>
          <ac:spMkLst>
            <pc:docMk/>
            <pc:sldMk cId="2854596629" sldId="512"/>
            <ac:spMk id="80" creationId="{19BA6C0E-C275-298F-D391-E116629BC9E0}"/>
          </ac:spMkLst>
        </pc:spChg>
        <pc:spChg chg="mod">
          <ac:chgData name="Andrea Berti" userId="f5c203e5-6cf3-4e78-92b9-74746ae28da7" providerId="ADAL" clId="{D178C06D-8616-C34D-982E-AD03CBEB7970}" dt="2024-07-02T11:04:06.285" v="4683" actId="1037"/>
          <ac:spMkLst>
            <pc:docMk/>
            <pc:sldMk cId="2854596629" sldId="512"/>
            <ac:spMk id="81" creationId="{B4BAFEE5-78A9-8F79-603E-0D95F3BD2471}"/>
          </ac:spMkLst>
        </pc:spChg>
        <pc:spChg chg="mod">
          <ac:chgData name="Andrea Berti" userId="f5c203e5-6cf3-4e78-92b9-74746ae28da7" providerId="ADAL" clId="{D178C06D-8616-C34D-982E-AD03CBEB7970}" dt="2024-07-02T11:04:06.285" v="4683" actId="1037"/>
          <ac:spMkLst>
            <pc:docMk/>
            <pc:sldMk cId="2854596629" sldId="512"/>
            <ac:spMk id="82" creationId="{B7ED3EEA-ACC5-29DD-BD3E-1BED3F71D3DC}"/>
          </ac:spMkLst>
        </pc:spChg>
        <pc:spChg chg="mod">
          <ac:chgData name="Andrea Berti" userId="f5c203e5-6cf3-4e78-92b9-74746ae28da7" providerId="ADAL" clId="{D178C06D-8616-C34D-982E-AD03CBEB7970}" dt="2024-07-02T11:04:06.285" v="4683" actId="1037"/>
          <ac:spMkLst>
            <pc:docMk/>
            <pc:sldMk cId="2854596629" sldId="512"/>
            <ac:spMk id="83" creationId="{7B84BDCE-4847-52A1-2454-2CA68CCAB10A}"/>
          </ac:spMkLst>
        </pc:spChg>
        <pc:spChg chg="mod">
          <ac:chgData name="Andrea Berti" userId="f5c203e5-6cf3-4e78-92b9-74746ae28da7" providerId="ADAL" clId="{D178C06D-8616-C34D-982E-AD03CBEB7970}" dt="2024-07-02T11:04:06.285" v="4683" actId="1037"/>
          <ac:spMkLst>
            <pc:docMk/>
            <pc:sldMk cId="2854596629" sldId="512"/>
            <ac:spMk id="84" creationId="{966B6127-6FE9-960C-F125-E368CD1686A2}"/>
          </ac:spMkLst>
        </pc:spChg>
        <pc:spChg chg="mod">
          <ac:chgData name="Andrea Berti" userId="f5c203e5-6cf3-4e78-92b9-74746ae28da7" providerId="ADAL" clId="{D178C06D-8616-C34D-982E-AD03CBEB7970}" dt="2024-07-02T11:04:06.285" v="4683" actId="1037"/>
          <ac:spMkLst>
            <pc:docMk/>
            <pc:sldMk cId="2854596629" sldId="512"/>
            <ac:spMk id="85" creationId="{0DB27E07-F24B-8504-E862-B37A363FABBE}"/>
          </ac:spMkLst>
        </pc:spChg>
        <pc:spChg chg="mod">
          <ac:chgData name="Andrea Berti" userId="f5c203e5-6cf3-4e78-92b9-74746ae28da7" providerId="ADAL" clId="{D178C06D-8616-C34D-982E-AD03CBEB7970}" dt="2024-07-02T11:04:06.285" v="4683" actId="1037"/>
          <ac:spMkLst>
            <pc:docMk/>
            <pc:sldMk cId="2854596629" sldId="512"/>
            <ac:spMk id="86" creationId="{A886492B-2D7B-6777-7109-B33117CA5803}"/>
          </ac:spMkLst>
        </pc:spChg>
        <pc:spChg chg="mod">
          <ac:chgData name="Andrea Berti" userId="f5c203e5-6cf3-4e78-92b9-74746ae28da7" providerId="ADAL" clId="{D178C06D-8616-C34D-982E-AD03CBEB7970}" dt="2024-07-02T11:04:06.285" v="4683" actId="1037"/>
          <ac:spMkLst>
            <pc:docMk/>
            <pc:sldMk cId="2854596629" sldId="512"/>
            <ac:spMk id="87" creationId="{36F2DB3B-24B1-C61D-0B94-A4C43E038D32}"/>
          </ac:spMkLst>
        </pc:spChg>
        <pc:spChg chg="mod">
          <ac:chgData name="Andrea Berti" userId="f5c203e5-6cf3-4e78-92b9-74746ae28da7" providerId="ADAL" clId="{D178C06D-8616-C34D-982E-AD03CBEB7970}" dt="2024-07-02T11:04:06.285" v="4683" actId="1037"/>
          <ac:spMkLst>
            <pc:docMk/>
            <pc:sldMk cId="2854596629" sldId="512"/>
            <ac:spMk id="88" creationId="{BB462EF0-5E97-3C78-DD47-0C5A8B912A57}"/>
          </ac:spMkLst>
        </pc:spChg>
        <pc:spChg chg="mod">
          <ac:chgData name="Andrea Berti" userId="f5c203e5-6cf3-4e78-92b9-74746ae28da7" providerId="ADAL" clId="{D178C06D-8616-C34D-982E-AD03CBEB7970}" dt="2024-07-02T11:04:06.285" v="4683" actId="1037"/>
          <ac:spMkLst>
            <pc:docMk/>
            <pc:sldMk cId="2854596629" sldId="512"/>
            <ac:spMk id="89" creationId="{E85B38E1-667F-4494-3014-95034E95D672}"/>
          </ac:spMkLst>
        </pc:spChg>
        <pc:spChg chg="mod">
          <ac:chgData name="Andrea Berti" userId="f5c203e5-6cf3-4e78-92b9-74746ae28da7" providerId="ADAL" clId="{D178C06D-8616-C34D-982E-AD03CBEB7970}" dt="2024-07-02T11:04:06.285" v="4683" actId="1037"/>
          <ac:spMkLst>
            <pc:docMk/>
            <pc:sldMk cId="2854596629" sldId="512"/>
            <ac:spMk id="90" creationId="{05229FB2-6DDA-227D-2DC6-B382B5F06B29}"/>
          </ac:spMkLst>
        </pc:spChg>
        <pc:spChg chg="mod">
          <ac:chgData name="Andrea Berti" userId="f5c203e5-6cf3-4e78-92b9-74746ae28da7" providerId="ADAL" clId="{D178C06D-8616-C34D-982E-AD03CBEB7970}" dt="2024-07-02T11:04:06.285" v="4683" actId="1037"/>
          <ac:spMkLst>
            <pc:docMk/>
            <pc:sldMk cId="2854596629" sldId="512"/>
            <ac:spMk id="91" creationId="{015BBA66-0AB7-5E1D-61BA-EAD78854F52F}"/>
          </ac:spMkLst>
        </pc:spChg>
        <pc:spChg chg="mod">
          <ac:chgData name="Andrea Berti" userId="f5c203e5-6cf3-4e78-92b9-74746ae28da7" providerId="ADAL" clId="{D178C06D-8616-C34D-982E-AD03CBEB7970}" dt="2024-07-02T11:04:06.285" v="4683" actId="1037"/>
          <ac:spMkLst>
            <pc:docMk/>
            <pc:sldMk cId="2854596629" sldId="512"/>
            <ac:spMk id="92" creationId="{FA1E8B53-7790-42E3-23BD-6B2540C81C57}"/>
          </ac:spMkLst>
        </pc:spChg>
        <pc:spChg chg="mod">
          <ac:chgData name="Andrea Berti" userId="f5c203e5-6cf3-4e78-92b9-74746ae28da7" providerId="ADAL" clId="{D178C06D-8616-C34D-982E-AD03CBEB7970}" dt="2024-07-02T11:04:06.285" v="4683" actId="1037"/>
          <ac:spMkLst>
            <pc:docMk/>
            <pc:sldMk cId="2854596629" sldId="512"/>
            <ac:spMk id="93" creationId="{E1DB1928-F591-09D9-29EF-579F6B1BEC12}"/>
          </ac:spMkLst>
        </pc:spChg>
        <pc:spChg chg="mod">
          <ac:chgData name="Andrea Berti" userId="f5c203e5-6cf3-4e78-92b9-74746ae28da7" providerId="ADAL" clId="{D178C06D-8616-C34D-982E-AD03CBEB7970}" dt="2024-07-02T11:04:06.285" v="4683" actId="1037"/>
          <ac:spMkLst>
            <pc:docMk/>
            <pc:sldMk cId="2854596629" sldId="512"/>
            <ac:spMk id="94" creationId="{AA2BA947-1C26-15BC-65F1-49BBA951E053}"/>
          </ac:spMkLst>
        </pc:spChg>
        <pc:spChg chg="mod">
          <ac:chgData name="Andrea Berti" userId="f5c203e5-6cf3-4e78-92b9-74746ae28da7" providerId="ADAL" clId="{D178C06D-8616-C34D-982E-AD03CBEB7970}" dt="2024-07-02T11:04:06.285" v="4683" actId="1037"/>
          <ac:spMkLst>
            <pc:docMk/>
            <pc:sldMk cId="2854596629" sldId="512"/>
            <ac:spMk id="95" creationId="{027F848F-6BD0-AB84-7370-CA76DD80199A}"/>
          </ac:spMkLst>
        </pc:spChg>
        <pc:spChg chg="mod">
          <ac:chgData name="Andrea Berti" userId="f5c203e5-6cf3-4e78-92b9-74746ae28da7" providerId="ADAL" clId="{D178C06D-8616-C34D-982E-AD03CBEB7970}" dt="2024-07-02T11:04:06.285" v="4683" actId="1037"/>
          <ac:spMkLst>
            <pc:docMk/>
            <pc:sldMk cId="2854596629" sldId="512"/>
            <ac:spMk id="96" creationId="{107DAC97-37D0-9BA7-3AAF-FD4856BE6F14}"/>
          </ac:spMkLst>
        </pc:spChg>
        <pc:spChg chg="mod">
          <ac:chgData name="Andrea Berti" userId="f5c203e5-6cf3-4e78-92b9-74746ae28da7" providerId="ADAL" clId="{D178C06D-8616-C34D-982E-AD03CBEB7970}" dt="2024-07-02T11:04:06.285" v="4683" actId="1037"/>
          <ac:spMkLst>
            <pc:docMk/>
            <pc:sldMk cId="2854596629" sldId="512"/>
            <ac:spMk id="97" creationId="{019AF3D5-37B7-CAFE-3A43-38568E0DB782}"/>
          </ac:spMkLst>
        </pc:spChg>
        <pc:spChg chg="mod">
          <ac:chgData name="Andrea Berti" userId="f5c203e5-6cf3-4e78-92b9-74746ae28da7" providerId="ADAL" clId="{D178C06D-8616-C34D-982E-AD03CBEB7970}" dt="2024-07-02T11:04:06.285" v="4683" actId="1037"/>
          <ac:spMkLst>
            <pc:docMk/>
            <pc:sldMk cId="2854596629" sldId="512"/>
            <ac:spMk id="98" creationId="{EE48C4CC-2341-82AD-F831-71C51D29F032}"/>
          </ac:spMkLst>
        </pc:spChg>
        <pc:spChg chg="mod">
          <ac:chgData name="Andrea Berti" userId="f5c203e5-6cf3-4e78-92b9-74746ae28da7" providerId="ADAL" clId="{D178C06D-8616-C34D-982E-AD03CBEB7970}" dt="2024-07-02T11:04:06.285" v="4683" actId="1037"/>
          <ac:spMkLst>
            <pc:docMk/>
            <pc:sldMk cId="2854596629" sldId="512"/>
            <ac:spMk id="99" creationId="{FC244B59-1DCE-A548-519A-E9072A269AC6}"/>
          </ac:spMkLst>
        </pc:spChg>
        <pc:spChg chg="mod">
          <ac:chgData name="Andrea Berti" userId="f5c203e5-6cf3-4e78-92b9-74746ae28da7" providerId="ADAL" clId="{D178C06D-8616-C34D-982E-AD03CBEB7970}" dt="2024-07-02T11:04:06.285" v="4683" actId="1037"/>
          <ac:spMkLst>
            <pc:docMk/>
            <pc:sldMk cId="2854596629" sldId="512"/>
            <ac:spMk id="100" creationId="{9CBADF35-F62C-A75A-0F63-E1F46131A126}"/>
          </ac:spMkLst>
        </pc:spChg>
        <pc:spChg chg="mod">
          <ac:chgData name="Andrea Berti" userId="f5c203e5-6cf3-4e78-92b9-74746ae28da7" providerId="ADAL" clId="{D178C06D-8616-C34D-982E-AD03CBEB7970}" dt="2024-07-02T11:04:06.285" v="4683" actId="1037"/>
          <ac:spMkLst>
            <pc:docMk/>
            <pc:sldMk cId="2854596629" sldId="512"/>
            <ac:spMk id="101" creationId="{1E2D745B-553E-64F4-4CFC-79FA21ACA6D7}"/>
          </ac:spMkLst>
        </pc:spChg>
        <pc:spChg chg="del mod">
          <ac:chgData name="Andrea Berti" userId="f5c203e5-6cf3-4e78-92b9-74746ae28da7" providerId="ADAL" clId="{D178C06D-8616-C34D-982E-AD03CBEB7970}" dt="2024-07-02T08:48:26.680" v="4242" actId="478"/>
          <ac:spMkLst>
            <pc:docMk/>
            <pc:sldMk cId="2854596629" sldId="512"/>
            <ac:spMk id="124" creationId="{C9E3AD9E-6C89-BE6F-DBDB-7C9B04940C89}"/>
          </ac:spMkLst>
        </pc:spChg>
        <pc:spChg chg="mod topLvl">
          <ac:chgData name="Andrea Berti" userId="f5c203e5-6cf3-4e78-92b9-74746ae28da7" providerId="ADAL" clId="{D178C06D-8616-C34D-982E-AD03CBEB7970}" dt="2024-07-02T11:07:06.192" v="4735" actId="1076"/>
          <ac:spMkLst>
            <pc:docMk/>
            <pc:sldMk cId="2854596629" sldId="512"/>
            <ac:spMk id="126" creationId="{B039087A-EB2E-0CF1-8672-D27D89930C2D}"/>
          </ac:spMkLst>
        </pc:spChg>
        <pc:spChg chg="mod topLvl">
          <ac:chgData name="Andrea Berti" userId="f5c203e5-6cf3-4e78-92b9-74746ae28da7" providerId="ADAL" clId="{D178C06D-8616-C34D-982E-AD03CBEB7970}" dt="2024-07-02T11:07:06.192" v="4735" actId="1076"/>
          <ac:spMkLst>
            <pc:docMk/>
            <pc:sldMk cId="2854596629" sldId="512"/>
            <ac:spMk id="127" creationId="{9BE4D1B4-3E26-C917-1F64-C34ACBD2401A}"/>
          </ac:spMkLst>
        </pc:spChg>
        <pc:spChg chg="mod topLvl">
          <ac:chgData name="Andrea Berti" userId="f5c203e5-6cf3-4e78-92b9-74746ae28da7" providerId="ADAL" clId="{D178C06D-8616-C34D-982E-AD03CBEB7970}" dt="2024-07-02T11:07:06.192" v="4735" actId="1076"/>
          <ac:spMkLst>
            <pc:docMk/>
            <pc:sldMk cId="2854596629" sldId="512"/>
            <ac:spMk id="132" creationId="{FFA5D2BF-53C8-D4B2-4935-C3416135D2EE}"/>
          </ac:spMkLst>
        </pc:spChg>
        <pc:spChg chg="del mod topLvl">
          <ac:chgData name="Andrea Berti" userId="f5c203e5-6cf3-4e78-92b9-74746ae28da7" providerId="ADAL" clId="{D178C06D-8616-C34D-982E-AD03CBEB7970}" dt="2024-07-02T08:50:13.261" v="4253" actId="478"/>
          <ac:spMkLst>
            <pc:docMk/>
            <pc:sldMk cId="2854596629" sldId="512"/>
            <ac:spMk id="135" creationId="{6E6E1282-2D0E-3427-F938-7B5BC8A85801}"/>
          </ac:spMkLst>
        </pc:spChg>
        <pc:spChg chg="mod topLvl">
          <ac:chgData name="Andrea Berti" userId="f5c203e5-6cf3-4e78-92b9-74746ae28da7" providerId="ADAL" clId="{D178C06D-8616-C34D-982E-AD03CBEB7970}" dt="2024-07-02T11:07:06.192" v="4735" actId="1076"/>
          <ac:spMkLst>
            <pc:docMk/>
            <pc:sldMk cId="2854596629" sldId="512"/>
            <ac:spMk id="136" creationId="{D244AA1D-AC79-CA00-CA3B-7E9CA792E5EF}"/>
          </ac:spMkLst>
        </pc:spChg>
        <pc:spChg chg="del mod topLvl">
          <ac:chgData name="Andrea Berti" userId="f5c203e5-6cf3-4e78-92b9-74746ae28da7" providerId="ADAL" clId="{D178C06D-8616-C34D-982E-AD03CBEB7970}" dt="2024-07-02T09:01:14.101" v="4333" actId="478"/>
          <ac:spMkLst>
            <pc:docMk/>
            <pc:sldMk cId="2854596629" sldId="512"/>
            <ac:spMk id="138" creationId="{E733BC6E-58B7-02C9-5A76-5031C0449DDF}"/>
          </ac:spMkLst>
        </pc:spChg>
        <pc:spChg chg="del mod topLvl">
          <ac:chgData name="Andrea Berti" userId="f5c203e5-6cf3-4e78-92b9-74746ae28da7" providerId="ADAL" clId="{D178C06D-8616-C34D-982E-AD03CBEB7970}" dt="2024-07-02T09:01:08.409" v="4331" actId="478"/>
          <ac:spMkLst>
            <pc:docMk/>
            <pc:sldMk cId="2854596629" sldId="512"/>
            <ac:spMk id="141" creationId="{7CD3B75F-050C-D635-7293-4C0E7E0B6F62}"/>
          </ac:spMkLst>
        </pc:spChg>
        <pc:spChg chg="del mod topLvl">
          <ac:chgData name="Andrea Berti" userId="f5c203e5-6cf3-4e78-92b9-74746ae28da7" providerId="ADAL" clId="{D178C06D-8616-C34D-982E-AD03CBEB7970}" dt="2024-07-02T09:01:16.430" v="4334" actId="478"/>
          <ac:spMkLst>
            <pc:docMk/>
            <pc:sldMk cId="2854596629" sldId="512"/>
            <ac:spMk id="142" creationId="{FC7BCE82-C7BB-1772-A2F9-1E180BE88069}"/>
          </ac:spMkLst>
        </pc:spChg>
        <pc:spChg chg="del mod topLvl">
          <ac:chgData name="Andrea Berti" userId="f5c203e5-6cf3-4e78-92b9-74746ae28da7" providerId="ADAL" clId="{D178C06D-8616-C34D-982E-AD03CBEB7970}" dt="2024-07-02T09:01:04.571" v="4329" actId="478"/>
          <ac:spMkLst>
            <pc:docMk/>
            <pc:sldMk cId="2854596629" sldId="512"/>
            <ac:spMk id="144" creationId="{2BEAFC87-86A4-92B8-46D8-32A946BABCD4}"/>
          </ac:spMkLst>
        </pc:spChg>
        <pc:spChg chg="del mod topLvl">
          <ac:chgData name="Andrea Berti" userId="f5c203e5-6cf3-4e78-92b9-74746ae28da7" providerId="ADAL" clId="{D178C06D-8616-C34D-982E-AD03CBEB7970}" dt="2024-07-02T09:00:59.865" v="4328" actId="478"/>
          <ac:spMkLst>
            <pc:docMk/>
            <pc:sldMk cId="2854596629" sldId="512"/>
            <ac:spMk id="149" creationId="{AFB1E38F-D941-470C-CB1A-2EF0ABE99AC6}"/>
          </ac:spMkLst>
        </pc:spChg>
        <pc:spChg chg="mod topLvl">
          <ac:chgData name="Andrea Berti" userId="f5c203e5-6cf3-4e78-92b9-74746ae28da7" providerId="ADAL" clId="{D178C06D-8616-C34D-982E-AD03CBEB7970}" dt="2024-07-02T11:07:06.192" v="4735" actId="1076"/>
          <ac:spMkLst>
            <pc:docMk/>
            <pc:sldMk cId="2854596629" sldId="512"/>
            <ac:spMk id="151" creationId="{428EF0B7-5D9A-51E7-DFEA-89893E051D3A}"/>
          </ac:spMkLst>
        </pc:spChg>
        <pc:spChg chg="del mod topLvl">
          <ac:chgData name="Andrea Berti" userId="f5c203e5-6cf3-4e78-92b9-74746ae28da7" providerId="ADAL" clId="{D178C06D-8616-C34D-982E-AD03CBEB7970}" dt="2024-07-02T09:01:24.992" v="4335" actId="478"/>
          <ac:spMkLst>
            <pc:docMk/>
            <pc:sldMk cId="2854596629" sldId="512"/>
            <ac:spMk id="156" creationId="{7E884FB1-6187-341D-C931-8E8D2FB7A292}"/>
          </ac:spMkLst>
        </pc:spChg>
        <pc:spChg chg="del mod topLvl">
          <ac:chgData name="Andrea Berti" userId="f5c203e5-6cf3-4e78-92b9-74746ae28da7" providerId="ADAL" clId="{D178C06D-8616-C34D-982E-AD03CBEB7970}" dt="2024-07-02T09:05:22.438" v="4366" actId="478"/>
          <ac:spMkLst>
            <pc:docMk/>
            <pc:sldMk cId="2854596629" sldId="512"/>
            <ac:spMk id="159" creationId="{9CA4633D-9B72-E690-D596-69F4C64C88F3}"/>
          </ac:spMkLst>
        </pc:spChg>
        <pc:spChg chg="del mod topLvl">
          <ac:chgData name="Andrea Berti" userId="f5c203e5-6cf3-4e78-92b9-74746ae28da7" providerId="ADAL" clId="{D178C06D-8616-C34D-982E-AD03CBEB7970}" dt="2024-07-02T09:14:59.861" v="4490" actId="478"/>
          <ac:spMkLst>
            <pc:docMk/>
            <pc:sldMk cId="2854596629" sldId="512"/>
            <ac:spMk id="160" creationId="{A1ED07BD-9B58-E5C0-F64D-219705398777}"/>
          </ac:spMkLst>
        </pc:spChg>
        <pc:spChg chg="del mod topLvl">
          <ac:chgData name="Andrea Berti" userId="f5c203e5-6cf3-4e78-92b9-74746ae28da7" providerId="ADAL" clId="{D178C06D-8616-C34D-982E-AD03CBEB7970}" dt="2024-07-02T09:14:57.884" v="4489" actId="478"/>
          <ac:spMkLst>
            <pc:docMk/>
            <pc:sldMk cId="2854596629" sldId="512"/>
            <ac:spMk id="161" creationId="{FC09B86F-7722-AE77-1C7D-40758FAB07E4}"/>
          </ac:spMkLst>
        </pc:spChg>
        <pc:spChg chg="mod topLvl">
          <ac:chgData name="Andrea Berti" userId="f5c203e5-6cf3-4e78-92b9-74746ae28da7" providerId="ADAL" clId="{D178C06D-8616-C34D-982E-AD03CBEB7970}" dt="2024-07-02T11:07:06.192" v="4735" actId="1076"/>
          <ac:spMkLst>
            <pc:docMk/>
            <pc:sldMk cId="2854596629" sldId="512"/>
            <ac:spMk id="162" creationId="{C1816CB5-6451-7FD1-11A3-C9E89C5E1D86}"/>
          </ac:spMkLst>
        </pc:spChg>
        <pc:spChg chg="del mod topLvl">
          <ac:chgData name="Andrea Berti" userId="f5c203e5-6cf3-4e78-92b9-74746ae28da7" providerId="ADAL" clId="{D178C06D-8616-C34D-982E-AD03CBEB7970}" dt="2024-07-02T09:12:32.080" v="4446" actId="478"/>
          <ac:spMkLst>
            <pc:docMk/>
            <pc:sldMk cId="2854596629" sldId="512"/>
            <ac:spMk id="163" creationId="{A134E31E-F1F2-6412-9265-DF94B32E1BBB}"/>
          </ac:spMkLst>
        </pc:spChg>
        <pc:spChg chg="del mod topLvl">
          <ac:chgData name="Andrea Berti" userId="f5c203e5-6cf3-4e78-92b9-74746ae28da7" providerId="ADAL" clId="{D178C06D-8616-C34D-982E-AD03CBEB7970}" dt="2024-07-02T10:56:21.766" v="4591" actId="478"/>
          <ac:spMkLst>
            <pc:docMk/>
            <pc:sldMk cId="2854596629" sldId="512"/>
            <ac:spMk id="164" creationId="{5CB55AD0-D935-33D5-F6D7-E0DB10B9A281}"/>
          </ac:spMkLst>
        </pc:spChg>
        <pc:spChg chg="del mod topLvl">
          <ac:chgData name="Andrea Berti" userId="f5c203e5-6cf3-4e78-92b9-74746ae28da7" providerId="ADAL" clId="{D178C06D-8616-C34D-982E-AD03CBEB7970}" dt="2024-07-02T10:56:23.649" v="4592" actId="478"/>
          <ac:spMkLst>
            <pc:docMk/>
            <pc:sldMk cId="2854596629" sldId="512"/>
            <ac:spMk id="165" creationId="{6D2371E1-137B-4917-7664-D3930D3E775E}"/>
          </ac:spMkLst>
        </pc:spChg>
        <pc:spChg chg="del mod">
          <ac:chgData name="Andrea Berti" userId="f5c203e5-6cf3-4e78-92b9-74746ae28da7" providerId="ADAL" clId="{D178C06D-8616-C34D-982E-AD03CBEB7970}" dt="2024-07-02T08:48:20.256" v="4241" actId="478"/>
          <ac:spMkLst>
            <pc:docMk/>
            <pc:sldMk cId="2854596629" sldId="512"/>
            <ac:spMk id="166" creationId="{C2CCF2C3-788E-CDA2-44EA-B51912A84E09}"/>
          </ac:spMkLst>
        </pc:spChg>
        <pc:spChg chg="mod topLvl">
          <ac:chgData name="Andrea Berti" userId="f5c203e5-6cf3-4e78-92b9-74746ae28da7" providerId="ADAL" clId="{D178C06D-8616-C34D-982E-AD03CBEB7970}" dt="2024-07-02T11:07:06.192" v="4735" actId="1076"/>
          <ac:spMkLst>
            <pc:docMk/>
            <pc:sldMk cId="2854596629" sldId="512"/>
            <ac:spMk id="167" creationId="{6DCDE92F-A5A6-F678-8AF4-D4FFA8B61BA1}"/>
          </ac:spMkLst>
        </pc:spChg>
        <pc:spChg chg="del mod topLvl">
          <ac:chgData name="Andrea Berti" userId="f5c203e5-6cf3-4e78-92b9-74746ae28da7" providerId="ADAL" clId="{D178C06D-8616-C34D-982E-AD03CBEB7970}" dt="2024-07-02T09:15:01.997" v="4491" actId="478"/>
          <ac:spMkLst>
            <pc:docMk/>
            <pc:sldMk cId="2854596629" sldId="512"/>
            <ac:spMk id="168" creationId="{30CBF361-BCC2-7675-6780-E4C374A92911}"/>
          </ac:spMkLst>
        </pc:spChg>
        <pc:spChg chg="mod topLvl">
          <ac:chgData name="Andrea Berti" userId="f5c203e5-6cf3-4e78-92b9-74746ae28da7" providerId="ADAL" clId="{D178C06D-8616-C34D-982E-AD03CBEB7970}" dt="2024-07-02T11:07:06.192" v="4735" actId="1076"/>
          <ac:spMkLst>
            <pc:docMk/>
            <pc:sldMk cId="2854596629" sldId="512"/>
            <ac:spMk id="175" creationId="{DF1C51F1-01BC-C190-7B1F-1C8310A30AA8}"/>
          </ac:spMkLst>
        </pc:spChg>
        <pc:spChg chg="del mod topLvl">
          <ac:chgData name="Andrea Berti" userId="f5c203e5-6cf3-4e78-92b9-74746ae28da7" providerId="ADAL" clId="{D178C06D-8616-C34D-982E-AD03CBEB7970}" dt="2024-07-02T09:14:55.324" v="4488" actId="478"/>
          <ac:spMkLst>
            <pc:docMk/>
            <pc:sldMk cId="2854596629" sldId="512"/>
            <ac:spMk id="176" creationId="{D93FC727-141F-F193-C6F4-A301C4DD68B4}"/>
          </ac:spMkLst>
        </pc:spChg>
        <pc:spChg chg="del mod">
          <ac:chgData name="Andrea Berti" userId="f5c203e5-6cf3-4e78-92b9-74746ae28da7" providerId="ADAL" clId="{D178C06D-8616-C34D-982E-AD03CBEB7970}" dt="2024-07-02T08:49:04.436" v="4247" actId="478"/>
          <ac:spMkLst>
            <pc:docMk/>
            <pc:sldMk cId="2854596629" sldId="512"/>
            <ac:spMk id="177" creationId="{60AC8FF1-D88B-1536-7827-14C8FE0E511E}"/>
          </ac:spMkLst>
        </pc:spChg>
        <pc:spChg chg="del mod">
          <ac:chgData name="Andrea Berti" userId="f5c203e5-6cf3-4e78-92b9-74746ae28da7" providerId="ADAL" clId="{D178C06D-8616-C34D-982E-AD03CBEB7970}" dt="2024-07-02T08:49:04.436" v="4247" actId="478"/>
          <ac:spMkLst>
            <pc:docMk/>
            <pc:sldMk cId="2854596629" sldId="512"/>
            <ac:spMk id="178" creationId="{A2127A03-6213-90D9-CF05-C44DCDF08F40}"/>
          </ac:spMkLst>
        </pc:spChg>
        <pc:spChg chg="del mod">
          <ac:chgData name="Andrea Berti" userId="f5c203e5-6cf3-4e78-92b9-74746ae28da7" providerId="ADAL" clId="{D178C06D-8616-C34D-982E-AD03CBEB7970}" dt="2024-07-02T08:49:04.436" v="4247" actId="478"/>
          <ac:spMkLst>
            <pc:docMk/>
            <pc:sldMk cId="2854596629" sldId="512"/>
            <ac:spMk id="179" creationId="{1F6146BF-A29C-F95A-EB08-63C1704B42FE}"/>
          </ac:spMkLst>
        </pc:spChg>
        <pc:spChg chg="del mod">
          <ac:chgData name="Andrea Berti" userId="f5c203e5-6cf3-4e78-92b9-74746ae28da7" providerId="ADAL" clId="{D178C06D-8616-C34D-982E-AD03CBEB7970}" dt="2024-07-02T08:49:04.436" v="4247" actId="478"/>
          <ac:spMkLst>
            <pc:docMk/>
            <pc:sldMk cId="2854596629" sldId="512"/>
            <ac:spMk id="183" creationId="{F69161D4-483C-9B90-FB7E-F63CAC458D67}"/>
          </ac:spMkLst>
        </pc:spChg>
        <pc:spChg chg="del mod">
          <ac:chgData name="Andrea Berti" userId="f5c203e5-6cf3-4e78-92b9-74746ae28da7" providerId="ADAL" clId="{D178C06D-8616-C34D-982E-AD03CBEB7970}" dt="2024-07-02T08:49:04.436" v="4247" actId="478"/>
          <ac:spMkLst>
            <pc:docMk/>
            <pc:sldMk cId="2854596629" sldId="512"/>
            <ac:spMk id="184" creationId="{CEF22801-07D0-B762-5408-14BDA708099F}"/>
          </ac:spMkLst>
        </pc:spChg>
        <pc:spChg chg="del mod">
          <ac:chgData name="Andrea Berti" userId="f5c203e5-6cf3-4e78-92b9-74746ae28da7" providerId="ADAL" clId="{D178C06D-8616-C34D-982E-AD03CBEB7970}" dt="2024-07-02T08:49:04.436" v="4247" actId="478"/>
          <ac:spMkLst>
            <pc:docMk/>
            <pc:sldMk cId="2854596629" sldId="512"/>
            <ac:spMk id="185" creationId="{CA18D63C-D019-4E89-49B2-E257D1B23609}"/>
          </ac:spMkLst>
        </pc:spChg>
        <pc:spChg chg="mod topLvl">
          <ac:chgData name="Andrea Berti" userId="f5c203e5-6cf3-4e78-92b9-74746ae28da7" providerId="ADAL" clId="{D178C06D-8616-C34D-982E-AD03CBEB7970}" dt="2024-07-02T11:07:06.192" v="4735" actId="1076"/>
          <ac:spMkLst>
            <pc:docMk/>
            <pc:sldMk cId="2854596629" sldId="512"/>
            <ac:spMk id="186" creationId="{225B4C54-3D65-2D32-3C43-938FC3D73078}"/>
          </ac:spMkLst>
        </pc:spChg>
        <pc:spChg chg="mod topLvl">
          <ac:chgData name="Andrea Berti" userId="f5c203e5-6cf3-4e78-92b9-74746ae28da7" providerId="ADAL" clId="{D178C06D-8616-C34D-982E-AD03CBEB7970}" dt="2024-07-02T11:07:06.192" v="4735" actId="1076"/>
          <ac:spMkLst>
            <pc:docMk/>
            <pc:sldMk cId="2854596629" sldId="512"/>
            <ac:spMk id="187" creationId="{2CAA6454-F24F-E15C-ACAF-8958B7DC0475}"/>
          </ac:spMkLst>
        </pc:spChg>
        <pc:spChg chg="mod">
          <ac:chgData name="Andrea Berti" userId="f5c203e5-6cf3-4e78-92b9-74746ae28da7" providerId="ADAL" clId="{D178C06D-8616-C34D-982E-AD03CBEB7970}" dt="2024-07-02T08:49:56.005" v="4251" actId="1076"/>
          <ac:spMkLst>
            <pc:docMk/>
            <pc:sldMk cId="2854596629" sldId="512"/>
            <ac:spMk id="188" creationId="{5EAAB238-D4E7-081B-EBE9-D9F58886C170}"/>
          </ac:spMkLst>
        </pc:spChg>
        <pc:spChg chg="mod">
          <ac:chgData name="Andrea Berti" userId="f5c203e5-6cf3-4e78-92b9-74746ae28da7" providerId="ADAL" clId="{D178C06D-8616-C34D-982E-AD03CBEB7970}" dt="2024-07-02T08:49:56.005" v="4251" actId="1076"/>
          <ac:spMkLst>
            <pc:docMk/>
            <pc:sldMk cId="2854596629" sldId="512"/>
            <ac:spMk id="189" creationId="{26FB79BE-AB3E-28ED-90F7-23F7A8FC474E}"/>
          </ac:spMkLst>
        </pc:spChg>
        <pc:spChg chg="mod">
          <ac:chgData name="Andrea Berti" userId="f5c203e5-6cf3-4e78-92b9-74746ae28da7" providerId="ADAL" clId="{D178C06D-8616-C34D-982E-AD03CBEB7970}" dt="2024-07-02T08:49:56.005" v="4251" actId="1076"/>
          <ac:spMkLst>
            <pc:docMk/>
            <pc:sldMk cId="2854596629" sldId="512"/>
            <ac:spMk id="190" creationId="{94AD7C92-3DF3-E800-B2F8-83A757FF680A}"/>
          </ac:spMkLst>
        </pc:spChg>
        <pc:spChg chg="mod">
          <ac:chgData name="Andrea Berti" userId="f5c203e5-6cf3-4e78-92b9-74746ae28da7" providerId="ADAL" clId="{D178C06D-8616-C34D-982E-AD03CBEB7970}" dt="2024-07-02T08:49:56.005" v="4251" actId="1076"/>
          <ac:spMkLst>
            <pc:docMk/>
            <pc:sldMk cId="2854596629" sldId="512"/>
            <ac:spMk id="191" creationId="{665FE271-97CC-1C60-587C-CFC9929B21E7}"/>
          </ac:spMkLst>
        </pc:spChg>
        <pc:spChg chg="mod">
          <ac:chgData name="Andrea Berti" userId="f5c203e5-6cf3-4e78-92b9-74746ae28da7" providerId="ADAL" clId="{D178C06D-8616-C34D-982E-AD03CBEB7970}" dt="2024-07-02T08:49:56.005" v="4251" actId="1076"/>
          <ac:spMkLst>
            <pc:docMk/>
            <pc:sldMk cId="2854596629" sldId="512"/>
            <ac:spMk id="192" creationId="{372B1C2B-4866-4ECE-7665-59E3C3646A30}"/>
          </ac:spMkLst>
        </pc:spChg>
        <pc:spChg chg="mod">
          <ac:chgData name="Andrea Berti" userId="f5c203e5-6cf3-4e78-92b9-74746ae28da7" providerId="ADAL" clId="{D178C06D-8616-C34D-982E-AD03CBEB7970}" dt="2024-07-02T08:49:56.005" v="4251" actId="1076"/>
          <ac:spMkLst>
            <pc:docMk/>
            <pc:sldMk cId="2854596629" sldId="512"/>
            <ac:spMk id="193" creationId="{904729EE-A577-4DA9-40D2-EDC66384279D}"/>
          </ac:spMkLst>
        </pc:spChg>
        <pc:spChg chg="mod">
          <ac:chgData name="Andrea Berti" userId="f5c203e5-6cf3-4e78-92b9-74746ae28da7" providerId="ADAL" clId="{D178C06D-8616-C34D-982E-AD03CBEB7970}" dt="2024-07-02T08:49:56.005" v="4251" actId="1076"/>
          <ac:spMkLst>
            <pc:docMk/>
            <pc:sldMk cId="2854596629" sldId="512"/>
            <ac:spMk id="194" creationId="{0C04F84D-B452-D6CF-B33B-C2E17862EB68}"/>
          </ac:spMkLst>
        </pc:spChg>
        <pc:spChg chg="mod">
          <ac:chgData name="Andrea Berti" userId="f5c203e5-6cf3-4e78-92b9-74746ae28da7" providerId="ADAL" clId="{D178C06D-8616-C34D-982E-AD03CBEB7970}" dt="2024-07-02T08:49:56.005" v="4251" actId="1076"/>
          <ac:spMkLst>
            <pc:docMk/>
            <pc:sldMk cId="2854596629" sldId="512"/>
            <ac:spMk id="195" creationId="{C1521FA3-72C5-0861-95AB-E0666AF0DB43}"/>
          </ac:spMkLst>
        </pc:spChg>
        <pc:spChg chg="mod">
          <ac:chgData name="Andrea Berti" userId="f5c203e5-6cf3-4e78-92b9-74746ae28da7" providerId="ADAL" clId="{D178C06D-8616-C34D-982E-AD03CBEB7970}" dt="2024-07-02T08:49:56.005" v="4251" actId="1076"/>
          <ac:spMkLst>
            <pc:docMk/>
            <pc:sldMk cId="2854596629" sldId="512"/>
            <ac:spMk id="196" creationId="{D75E3B73-DCE2-81D4-68C6-1ED4A51A23DF}"/>
          </ac:spMkLst>
        </pc:spChg>
        <pc:spChg chg="mod">
          <ac:chgData name="Andrea Berti" userId="f5c203e5-6cf3-4e78-92b9-74746ae28da7" providerId="ADAL" clId="{D178C06D-8616-C34D-982E-AD03CBEB7970}" dt="2024-07-02T08:49:56.005" v="4251" actId="1076"/>
          <ac:spMkLst>
            <pc:docMk/>
            <pc:sldMk cId="2854596629" sldId="512"/>
            <ac:spMk id="197" creationId="{00ED207E-0FCD-6267-F187-4D5E836A1AD1}"/>
          </ac:spMkLst>
        </pc:spChg>
        <pc:spChg chg="mod">
          <ac:chgData name="Andrea Berti" userId="f5c203e5-6cf3-4e78-92b9-74746ae28da7" providerId="ADAL" clId="{D178C06D-8616-C34D-982E-AD03CBEB7970}" dt="2024-07-02T08:49:56.005" v="4251" actId="1076"/>
          <ac:spMkLst>
            <pc:docMk/>
            <pc:sldMk cId="2854596629" sldId="512"/>
            <ac:spMk id="198" creationId="{4DEF8124-DC4D-A991-51E4-2D153E58DA97}"/>
          </ac:spMkLst>
        </pc:spChg>
        <pc:spChg chg="mod">
          <ac:chgData name="Andrea Berti" userId="f5c203e5-6cf3-4e78-92b9-74746ae28da7" providerId="ADAL" clId="{D178C06D-8616-C34D-982E-AD03CBEB7970}" dt="2024-07-02T08:49:56.005" v="4251" actId="1076"/>
          <ac:spMkLst>
            <pc:docMk/>
            <pc:sldMk cId="2854596629" sldId="512"/>
            <ac:spMk id="199" creationId="{8557F381-1937-40DD-F19C-6010821526F4}"/>
          </ac:spMkLst>
        </pc:spChg>
        <pc:spChg chg="mod topLvl">
          <ac:chgData name="Andrea Berti" userId="f5c203e5-6cf3-4e78-92b9-74746ae28da7" providerId="ADAL" clId="{D178C06D-8616-C34D-982E-AD03CBEB7970}" dt="2024-07-02T11:07:06.192" v="4735" actId="1076"/>
          <ac:spMkLst>
            <pc:docMk/>
            <pc:sldMk cId="2854596629" sldId="512"/>
            <ac:spMk id="200" creationId="{1BC144F8-21B1-74F1-F79D-DB775B2F75CE}"/>
          </ac:spMkLst>
        </pc:spChg>
        <pc:spChg chg="mod topLvl">
          <ac:chgData name="Andrea Berti" userId="f5c203e5-6cf3-4e78-92b9-74746ae28da7" providerId="ADAL" clId="{D178C06D-8616-C34D-982E-AD03CBEB7970}" dt="2024-07-02T11:07:06.192" v="4735" actId="1076"/>
          <ac:spMkLst>
            <pc:docMk/>
            <pc:sldMk cId="2854596629" sldId="512"/>
            <ac:spMk id="201" creationId="{604BF3B1-ED13-5708-9788-AC4D63C5824B}"/>
          </ac:spMkLst>
        </pc:spChg>
        <pc:spChg chg="mod topLvl">
          <ac:chgData name="Andrea Berti" userId="f5c203e5-6cf3-4e78-92b9-74746ae28da7" providerId="ADAL" clId="{D178C06D-8616-C34D-982E-AD03CBEB7970}" dt="2024-07-02T11:07:06.192" v="4735" actId="1076"/>
          <ac:spMkLst>
            <pc:docMk/>
            <pc:sldMk cId="2854596629" sldId="512"/>
            <ac:spMk id="202" creationId="{F115DA52-728E-F29F-8C09-59DBDC2A6933}"/>
          </ac:spMkLst>
        </pc:spChg>
        <pc:spChg chg="mod topLvl">
          <ac:chgData name="Andrea Berti" userId="f5c203e5-6cf3-4e78-92b9-74746ae28da7" providerId="ADAL" clId="{D178C06D-8616-C34D-982E-AD03CBEB7970}" dt="2024-07-02T11:07:06.192" v="4735" actId="1076"/>
          <ac:spMkLst>
            <pc:docMk/>
            <pc:sldMk cId="2854596629" sldId="512"/>
            <ac:spMk id="203" creationId="{7DB1DE4A-CDAF-4FE7-6581-D673F795009A}"/>
          </ac:spMkLst>
        </pc:spChg>
        <pc:spChg chg="mod topLvl">
          <ac:chgData name="Andrea Berti" userId="f5c203e5-6cf3-4e78-92b9-74746ae28da7" providerId="ADAL" clId="{D178C06D-8616-C34D-982E-AD03CBEB7970}" dt="2024-07-02T11:07:06.192" v="4735" actId="1076"/>
          <ac:spMkLst>
            <pc:docMk/>
            <pc:sldMk cId="2854596629" sldId="512"/>
            <ac:spMk id="204" creationId="{153E5DE9-1502-72BF-EF7D-C1715F70CE17}"/>
          </ac:spMkLst>
        </pc:spChg>
        <pc:spChg chg="mod topLvl">
          <ac:chgData name="Andrea Berti" userId="f5c203e5-6cf3-4e78-92b9-74746ae28da7" providerId="ADAL" clId="{D178C06D-8616-C34D-982E-AD03CBEB7970}" dt="2024-07-02T11:07:06.192" v="4735" actId="1076"/>
          <ac:spMkLst>
            <pc:docMk/>
            <pc:sldMk cId="2854596629" sldId="512"/>
            <ac:spMk id="205" creationId="{2C907DB6-B26F-F25A-0F85-42331C7A49A1}"/>
          </ac:spMkLst>
        </pc:spChg>
        <pc:spChg chg="mod">
          <ac:chgData name="Andrea Berti" userId="f5c203e5-6cf3-4e78-92b9-74746ae28da7" providerId="ADAL" clId="{D178C06D-8616-C34D-982E-AD03CBEB7970}" dt="2024-07-02T11:07:06.192" v="4735" actId="1076"/>
          <ac:spMkLst>
            <pc:docMk/>
            <pc:sldMk cId="2854596629" sldId="512"/>
            <ac:spMk id="206" creationId="{01D1572E-7E74-3DBD-3655-7357AC12654D}"/>
          </ac:spMkLst>
        </pc:spChg>
        <pc:spChg chg="mod">
          <ac:chgData name="Andrea Berti" userId="f5c203e5-6cf3-4e78-92b9-74746ae28da7" providerId="ADAL" clId="{D178C06D-8616-C34D-982E-AD03CBEB7970}" dt="2024-07-02T11:07:06.192" v="4735" actId="1076"/>
          <ac:spMkLst>
            <pc:docMk/>
            <pc:sldMk cId="2854596629" sldId="512"/>
            <ac:spMk id="207" creationId="{5E9857D5-40D1-FB27-0C73-A0836F18D5FA}"/>
          </ac:spMkLst>
        </pc:spChg>
        <pc:spChg chg="mod">
          <ac:chgData name="Andrea Berti" userId="f5c203e5-6cf3-4e78-92b9-74746ae28da7" providerId="ADAL" clId="{D178C06D-8616-C34D-982E-AD03CBEB7970}" dt="2024-07-02T11:07:06.192" v="4735" actId="1076"/>
          <ac:spMkLst>
            <pc:docMk/>
            <pc:sldMk cId="2854596629" sldId="512"/>
            <ac:spMk id="208" creationId="{D2420695-4EAB-45F7-073B-BF60CCFEEBB2}"/>
          </ac:spMkLst>
        </pc:spChg>
        <pc:spChg chg="mod">
          <ac:chgData name="Andrea Berti" userId="f5c203e5-6cf3-4e78-92b9-74746ae28da7" providerId="ADAL" clId="{D178C06D-8616-C34D-982E-AD03CBEB7970}" dt="2024-07-02T11:07:06.192" v="4735" actId="1076"/>
          <ac:spMkLst>
            <pc:docMk/>
            <pc:sldMk cId="2854596629" sldId="512"/>
            <ac:spMk id="209" creationId="{404D7134-33B8-81D1-49F0-378A4270B76E}"/>
          </ac:spMkLst>
        </pc:spChg>
        <pc:spChg chg="mod">
          <ac:chgData name="Andrea Berti" userId="f5c203e5-6cf3-4e78-92b9-74746ae28da7" providerId="ADAL" clId="{D178C06D-8616-C34D-982E-AD03CBEB7970}" dt="2024-07-02T11:07:06.192" v="4735" actId="1076"/>
          <ac:spMkLst>
            <pc:docMk/>
            <pc:sldMk cId="2854596629" sldId="512"/>
            <ac:spMk id="210" creationId="{9B103E65-EB42-EDBD-293C-5F15E7E5C97D}"/>
          </ac:spMkLst>
        </pc:spChg>
        <pc:spChg chg="mod">
          <ac:chgData name="Andrea Berti" userId="f5c203e5-6cf3-4e78-92b9-74746ae28da7" providerId="ADAL" clId="{D178C06D-8616-C34D-982E-AD03CBEB7970}" dt="2024-07-02T11:07:06.192" v="4735" actId="1076"/>
          <ac:spMkLst>
            <pc:docMk/>
            <pc:sldMk cId="2854596629" sldId="512"/>
            <ac:spMk id="211" creationId="{ED2C8328-854F-40A4-1BDC-64D622E83EF7}"/>
          </ac:spMkLst>
        </pc:spChg>
        <pc:spChg chg="mod">
          <ac:chgData name="Andrea Berti" userId="f5c203e5-6cf3-4e78-92b9-74746ae28da7" providerId="ADAL" clId="{D178C06D-8616-C34D-982E-AD03CBEB7970}" dt="2024-07-02T11:07:06.192" v="4735" actId="1076"/>
          <ac:spMkLst>
            <pc:docMk/>
            <pc:sldMk cId="2854596629" sldId="512"/>
            <ac:spMk id="212" creationId="{ED650893-6907-BFE8-8518-3A77949D9284}"/>
          </ac:spMkLst>
        </pc:spChg>
        <pc:spChg chg="mod">
          <ac:chgData name="Andrea Berti" userId="f5c203e5-6cf3-4e78-92b9-74746ae28da7" providerId="ADAL" clId="{D178C06D-8616-C34D-982E-AD03CBEB7970}" dt="2024-07-02T11:07:06.192" v="4735" actId="1076"/>
          <ac:spMkLst>
            <pc:docMk/>
            <pc:sldMk cId="2854596629" sldId="512"/>
            <ac:spMk id="213" creationId="{C5AF89BD-C84A-2EA9-CDBA-53C41991F7A2}"/>
          </ac:spMkLst>
        </pc:spChg>
        <pc:spChg chg="mod">
          <ac:chgData name="Andrea Berti" userId="f5c203e5-6cf3-4e78-92b9-74746ae28da7" providerId="ADAL" clId="{D178C06D-8616-C34D-982E-AD03CBEB7970}" dt="2024-07-02T11:07:06.192" v="4735" actId="1076"/>
          <ac:spMkLst>
            <pc:docMk/>
            <pc:sldMk cId="2854596629" sldId="512"/>
            <ac:spMk id="214" creationId="{114EBBA7-48E0-F72A-5133-E40BFBC27747}"/>
          </ac:spMkLst>
        </pc:spChg>
        <pc:spChg chg="mod">
          <ac:chgData name="Andrea Berti" userId="f5c203e5-6cf3-4e78-92b9-74746ae28da7" providerId="ADAL" clId="{D178C06D-8616-C34D-982E-AD03CBEB7970}" dt="2024-07-02T11:07:06.192" v="4735" actId="1076"/>
          <ac:spMkLst>
            <pc:docMk/>
            <pc:sldMk cId="2854596629" sldId="512"/>
            <ac:spMk id="215" creationId="{1C2A41F7-0DE6-2552-0045-A57EDD3093E4}"/>
          </ac:spMkLst>
        </pc:spChg>
        <pc:spChg chg="mod">
          <ac:chgData name="Andrea Berti" userId="f5c203e5-6cf3-4e78-92b9-74746ae28da7" providerId="ADAL" clId="{D178C06D-8616-C34D-982E-AD03CBEB7970}" dt="2024-07-02T11:07:06.192" v="4735" actId="1076"/>
          <ac:spMkLst>
            <pc:docMk/>
            <pc:sldMk cId="2854596629" sldId="512"/>
            <ac:spMk id="216" creationId="{D6E34108-45AF-D8B9-D78F-B78684C46971}"/>
          </ac:spMkLst>
        </pc:spChg>
        <pc:spChg chg="mod">
          <ac:chgData name="Andrea Berti" userId="f5c203e5-6cf3-4e78-92b9-74746ae28da7" providerId="ADAL" clId="{D178C06D-8616-C34D-982E-AD03CBEB7970}" dt="2024-07-02T11:07:06.192" v="4735" actId="1076"/>
          <ac:spMkLst>
            <pc:docMk/>
            <pc:sldMk cId="2854596629" sldId="512"/>
            <ac:spMk id="217" creationId="{89FA4DD5-65B6-422C-207E-FDCAA5F4785A}"/>
          </ac:spMkLst>
        </pc:spChg>
        <pc:spChg chg="mod">
          <ac:chgData name="Andrea Berti" userId="f5c203e5-6cf3-4e78-92b9-74746ae28da7" providerId="ADAL" clId="{D178C06D-8616-C34D-982E-AD03CBEB7970}" dt="2024-07-02T11:07:06.192" v="4735" actId="1076"/>
          <ac:spMkLst>
            <pc:docMk/>
            <pc:sldMk cId="2854596629" sldId="512"/>
            <ac:spMk id="223" creationId="{3AF9A7F4-EF9E-D0E6-734E-2D3E36735E4C}"/>
          </ac:spMkLst>
        </pc:spChg>
        <pc:spChg chg="mod">
          <ac:chgData name="Andrea Berti" userId="f5c203e5-6cf3-4e78-92b9-74746ae28da7" providerId="ADAL" clId="{D178C06D-8616-C34D-982E-AD03CBEB7970}" dt="2024-07-02T11:07:06.192" v="4735" actId="1076"/>
          <ac:spMkLst>
            <pc:docMk/>
            <pc:sldMk cId="2854596629" sldId="512"/>
            <ac:spMk id="224" creationId="{59A8A185-8FAA-BBA3-3C32-1744235060C6}"/>
          </ac:spMkLst>
        </pc:spChg>
        <pc:spChg chg="mod">
          <ac:chgData name="Andrea Berti" userId="f5c203e5-6cf3-4e78-92b9-74746ae28da7" providerId="ADAL" clId="{D178C06D-8616-C34D-982E-AD03CBEB7970}" dt="2024-07-02T11:07:06.192" v="4735" actId="1076"/>
          <ac:spMkLst>
            <pc:docMk/>
            <pc:sldMk cId="2854596629" sldId="512"/>
            <ac:spMk id="225" creationId="{FB7E6976-E176-A8DA-FBDB-981FAD63F2F1}"/>
          </ac:spMkLst>
        </pc:spChg>
        <pc:spChg chg="mod">
          <ac:chgData name="Andrea Berti" userId="f5c203e5-6cf3-4e78-92b9-74746ae28da7" providerId="ADAL" clId="{D178C06D-8616-C34D-982E-AD03CBEB7970}" dt="2024-07-02T11:07:06.192" v="4735" actId="1076"/>
          <ac:spMkLst>
            <pc:docMk/>
            <pc:sldMk cId="2854596629" sldId="512"/>
            <ac:spMk id="226" creationId="{9723B37F-C754-508F-9A78-DE00BBC7F5F7}"/>
          </ac:spMkLst>
        </pc:spChg>
        <pc:spChg chg="mod">
          <ac:chgData name="Andrea Berti" userId="f5c203e5-6cf3-4e78-92b9-74746ae28da7" providerId="ADAL" clId="{D178C06D-8616-C34D-982E-AD03CBEB7970}" dt="2024-07-02T11:07:06.192" v="4735" actId="1076"/>
          <ac:spMkLst>
            <pc:docMk/>
            <pc:sldMk cId="2854596629" sldId="512"/>
            <ac:spMk id="227" creationId="{C0030715-17E4-F387-F409-C9C6AD2E94BB}"/>
          </ac:spMkLst>
        </pc:spChg>
        <pc:spChg chg="mod">
          <ac:chgData name="Andrea Berti" userId="f5c203e5-6cf3-4e78-92b9-74746ae28da7" providerId="ADAL" clId="{D178C06D-8616-C34D-982E-AD03CBEB7970}" dt="2024-07-02T11:07:06.192" v="4735" actId="1076"/>
          <ac:spMkLst>
            <pc:docMk/>
            <pc:sldMk cId="2854596629" sldId="512"/>
            <ac:spMk id="228" creationId="{828E0D8B-7384-E8D6-DE64-AAD141B526DF}"/>
          </ac:spMkLst>
        </pc:spChg>
        <pc:spChg chg="add mod">
          <ac:chgData name="Andrea Berti" userId="f5c203e5-6cf3-4e78-92b9-74746ae28da7" providerId="ADAL" clId="{D178C06D-8616-C34D-982E-AD03CBEB7970}" dt="2024-07-02T11:07:06.192" v="4735" actId="1076"/>
          <ac:spMkLst>
            <pc:docMk/>
            <pc:sldMk cId="2854596629" sldId="512"/>
            <ac:spMk id="237" creationId="{C2FE70E1-6AD0-32EC-52E2-1EBEE455C6A3}"/>
          </ac:spMkLst>
        </pc:spChg>
        <pc:spChg chg="add mod">
          <ac:chgData name="Andrea Berti" userId="f5c203e5-6cf3-4e78-92b9-74746ae28da7" providerId="ADAL" clId="{D178C06D-8616-C34D-982E-AD03CBEB7970}" dt="2024-07-02T11:07:06.192" v="4735" actId="1076"/>
          <ac:spMkLst>
            <pc:docMk/>
            <pc:sldMk cId="2854596629" sldId="512"/>
            <ac:spMk id="238" creationId="{E4662052-F5F6-0543-8A2E-BBE2C14ADAFE}"/>
          </ac:spMkLst>
        </pc:spChg>
        <pc:spChg chg="add mod">
          <ac:chgData name="Andrea Berti" userId="f5c203e5-6cf3-4e78-92b9-74746ae28da7" providerId="ADAL" clId="{D178C06D-8616-C34D-982E-AD03CBEB7970}" dt="2024-07-02T11:07:06.192" v="4735" actId="1076"/>
          <ac:spMkLst>
            <pc:docMk/>
            <pc:sldMk cId="2854596629" sldId="512"/>
            <ac:spMk id="239" creationId="{2C8F943B-EFD5-5C0C-C62C-2D3A457FB76B}"/>
          </ac:spMkLst>
        </pc:spChg>
        <pc:spChg chg="add mod">
          <ac:chgData name="Andrea Berti" userId="f5c203e5-6cf3-4e78-92b9-74746ae28da7" providerId="ADAL" clId="{D178C06D-8616-C34D-982E-AD03CBEB7970}" dt="2024-07-02T11:07:06.192" v="4735" actId="1076"/>
          <ac:spMkLst>
            <pc:docMk/>
            <pc:sldMk cId="2854596629" sldId="512"/>
            <ac:spMk id="240" creationId="{E3A8F8C6-833C-AD64-7240-B000798BBA0F}"/>
          </ac:spMkLst>
        </pc:spChg>
        <pc:spChg chg="add mod">
          <ac:chgData name="Andrea Berti" userId="f5c203e5-6cf3-4e78-92b9-74746ae28da7" providerId="ADAL" clId="{D178C06D-8616-C34D-982E-AD03CBEB7970}" dt="2024-07-02T11:07:06.192" v="4735" actId="1076"/>
          <ac:spMkLst>
            <pc:docMk/>
            <pc:sldMk cId="2854596629" sldId="512"/>
            <ac:spMk id="241" creationId="{FFDD95FD-D305-81A7-5F1B-E8C357017DD2}"/>
          </ac:spMkLst>
        </pc:spChg>
        <pc:spChg chg="add mod">
          <ac:chgData name="Andrea Berti" userId="f5c203e5-6cf3-4e78-92b9-74746ae28da7" providerId="ADAL" clId="{D178C06D-8616-C34D-982E-AD03CBEB7970}" dt="2024-07-02T11:07:06.192" v="4735" actId="1076"/>
          <ac:spMkLst>
            <pc:docMk/>
            <pc:sldMk cId="2854596629" sldId="512"/>
            <ac:spMk id="242" creationId="{3A694992-6088-F931-5650-593B97547EC2}"/>
          </ac:spMkLst>
        </pc:spChg>
        <pc:spChg chg="add mod">
          <ac:chgData name="Andrea Berti" userId="f5c203e5-6cf3-4e78-92b9-74746ae28da7" providerId="ADAL" clId="{D178C06D-8616-C34D-982E-AD03CBEB7970}" dt="2024-07-02T11:07:06.192" v="4735" actId="1076"/>
          <ac:spMkLst>
            <pc:docMk/>
            <pc:sldMk cId="2854596629" sldId="512"/>
            <ac:spMk id="243" creationId="{53EE9002-138A-BA94-3647-5ABCBD8F0E1F}"/>
          </ac:spMkLst>
        </pc:spChg>
        <pc:spChg chg="add mod">
          <ac:chgData name="Andrea Berti" userId="f5c203e5-6cf3-4e78-92b9-74746ae28da7" providerId="ADAL" clId="{D178C06D-8616-C34D-982E-AD03CBEB7970}" dt="2024-07-02T11:07:06.192" v="4735" actId="1076"/>
          <ac:spMkLst>
            <pc:docMk/>
            <pc:sldMk cId="2854596629" sldId="512"/>
            <ac:spMk id="244" creationId="{50A8D1CC-782B-EF71-D10F-9E533649C2FD}"/>
          </ac:spMkLst>
        </pc:spChg>
        <pc:spChg chg="add mod">
          <ac:chgData name="Andrea Berti" userId="f5c203e5-6cf3-4e78-92b9-74746ae28da7" providerId="ADAL" clId="{D178C06D-8616-C34D-982E-AD03CBEB7970}" dt="2024-07-02T11:07:06.192" v="4735" actId="1076"/>
          <ac:spMkLst>
            <pc:docMk/>
            <pc:sldMk cId="2854596629" sldId="512"/>
            <ac:spMk id="245" creationId="{715E33B1-389F-23A8-EE9D-D4CC287ADB78}"/>
          </ac:spMkLst>
        </pc:spChg>
        <pc:spChg chg="add mod">
          <ac:chgData name="Andrea Berti" userId="f5c203e5-6cf3-4e78-92b9-74746ae28da7" providerId="ADAL" clId="{D178C06D-8616-C34D-982E-AD03CBEB7970}" dt="2024-07-02T11:07:06.192" v="4735" actId="1076"/>
          <ac:spMkLst>
            <pc:docMk/>
            <pc:sldMk cId="2854596629" sldId="512"/>
            <ac:spMk id="246" creationId="{F47119CC-E4AA-A7F5-D0AA-6BD6DFBA34D6}"/>
          </ac:spMkLst>
        </pc:spChg>
        <pc:spChg chg="add mod">
          <ac:chgData name="Andrea Berti" userId="f5c203e5-6cf3-4e78-92b9-74746ae28da7" providerId="ADAL" clId="{D178C06D-8616-C34D-982E-AD03CBEB7970}" dt="2024-07-02T11:07:06.192" v="4735" actId="1076"/>
          <ac:spMkLst>
            <pc:docMk/>
            <pc:sldMk cId="2854596629" sldId="512"/>
            <ac:spMk id="247" creationId="{8A810CA5-BBF8-9CC5-FD6F-4A9378A5A030}"/>
          </ac:spMkLst>
        </pc:spChg>
        <pc:spChg chg="add mod">
          <ac:chgData name="Andrea Berti" userId="f5c203e5-6cf3-4e78-92b9-74746ae28da7" providerId="ADAL" clId="{D178C06D-8616-C34D-982E-AD03CBEB7970}" dt="2024-07-02T11:07:06.192" v="4735" actId="1076"/>
          <ac:spMkLst>
            <pc:docMk/>
            <pc:sldMk cId="2854596629" sldId="512"/>
            <ac:spMk id="248" creationId="{F02F048C-0062-DB7F-DAF6-EF52164A1105}"/>
          </ac:spMkLst>
        </pc:spChg>
        <pc:spChg chg="add mod">
          <ac:chgData name="Andrea Berti" userId="f5c203e5-6cf3-4e78-92b9-74746ae28da7" providerId="ADAL" clId="{D178C06D-8616-C34D-982E-AD03CBEB7970}" dt="2024-07-02T11:07:06.192" v="4735" actId="1076"/>
          <ac:spMkLst>
            <pc:docMk/>
            <pc:sldMk cId="2854596629" sldId="512"/>
            <ac:spMk id="269" creationId="{BEFB2396-69F9-18AA-E32F-D6D89CB8EB8F}"/>
          </ac:spMkLst>
        </pc:spChg>
        <pc:spChg chg="add mod">
          <ac:chgData name="Andrea Berti" userId="f5c203e5-6cf3-4e78-92b9-74746ae28da7" providerId="ADAL" clId="{D178C06D-8616-C34D-982E-AD03CBEB7970}" dt="2024-07-02T11:10:01.697" v="4854" actId="2085"/>
          <ac:spMkLst>
            <pc:docMk/>
            <pc:sldMk cId="2854596629" sldId="512"/>
            <ac:spMk id="323" creationId="{15765431-0AD9-0537-C486-62E45878B98D}"/>
          </ac:spMkLst>
        </pc:spChg>
        <pc:spChg chg="add mod topLvl">
          <ac:chgData name="Andrea Berti" userId="f5c203e5-6cf3-4e78-92b9-74746ae28da7" providerId="ADAL" clId="{D178C06D-8616-C34D-982E-AD03CBEB7970}" dt="2024-07-03T06:26:04.917" v="4964" actId="20577"/>
          <ac:spMkLst>
            <pc:docMk/>
            <pc:sldMk cId="2854596629" sldId="512"/>
            <ac:spMk id="327" creationId="{B2EC533C-0034-4518-804D-FA952AE318DA}"/>
          </ac:spMkLst>
        </pc:spChg>
        <pc:spChg chg="add mod topLvl">
          <ac:chgData name="Andrea Berti" userId="f5c203e5-6cf3-4e78-92b9-74746ae28da7" providerId="ADAL" clId="{D178C06D-8616-C34D-982E-AD03CBEB7970}" dt="2024-07-02T11:16:05.359" v="4911" actId="165"/>
          <ac:spMkLst>
            <pc:docMk/>
            <pc:sldMk cId="2854596629" sldId="512"/>
            <ac:spMk id="328" creationId="{4C63AD54-39B2-52AA-A1A1-B0EAB4A48904}"/>
          </ac:spMkLst>
        </pc:spChg>
        <pc:spChg chg="add mod topLvl">
          <ac:chgData name="Andrea Berti" userId="f5c203e5-6cf3-4e78-92b9-74746ae28da7" providerId="ADAL" clId="{D178C06D-8616-C34D-982E-AD03CBEB7970}" dt="2024-07-02T11:16:05.359" v="4911" actId="165"/>
          <ac:spMkLst>
            <pc:docMk/>
            <pc:sldMk cId="2854596629" sldId="512"/>
            <ac:spMk id="329" creationId="{75239550-1C6C-91FA-01E3-1D46FC45C5BF}"/>
          </ac:spMkLst>
        </pc:spChg>
        <pc:spChg chg="add mod">
          <ac:chgData name="Andrea Berti" userId="f5c203e5-6cf3-4e78-92b9-74746ae28da7" providerId="ADAL" clId="{D178C06D-8616-C34D-982E-AD03CBEB7970}" dt="2024-07-02T11:08:44.373" v="4774" actId="2085"/>
          <ac:spMkLst>
            <pc:docMk/>
            <pc:sldMk cId="2854596629" sldId="512"/>
            <ac:spMk id="330" creationId="{4BFDF5B1-30B9-CD1E-BC7B-08F5C0AB386F}"/>
          </ac:spMkLst>
        </pc:spChg>
        <pc:spChg chg="add mod">
          <ac:chgData name="Andrea Berti" userId="f5c203e5-6cf3-4e78-92b9-74746ae28da7" providerId="ADAL" clId="{D178C06D-8616-C34D-982E-AD03CBEB7970}" dt="2024-07-02T11:08:52.588" v="4779" actId="1076"/>
          <ac:spMkLst>
            <pc:docMk/>
            <pc:sldMk cId="2854596629" sldId="512"/>
            <ac:spMk id="331" creationId="{D81AB6A6-0C28-03CE-0C9F-31EB596E1A9E}"/>
          </ac:spMkLst>
        </pc:spChg>
        <pc:spChg chg="add mod">
          <ac:chgData name="Andrea Berti" userId="f5c203e5-6cf3-4e78-92b9-74746ae28da7" providerId="ADAL" clId="{D178C06D-8616-C34D-982E-AD03CBEB7970}" dt="2024-07-02T11:08:54.671" v="4780" actId="1076"/>
          <ac:spMkLst>
            <pc:docMk/>
            <pc:sldMk cId="2854596629" sldId="512"/>
            <ac:spMk id="332" creationId="{38D61E10-EE54-2E29-054B-EBFE6ED32EB2}"/>
          </ac:spMkLst>
        </pc:spChg>
        <pc:spChg chg="add mod">
          <ac:chgData name="Andrea Berti" userId="f5c203e5-6cf3-4e78-92b9-74746ae28da7" providerId="ADAL" clId="{D178C06D-8616-C34D-982E-AD03CBEB7970}" dt="2024-07-02T11:08:48.946" v="4777"/>
          <ac:spMkLst>
            <pc:docMk/>
            <pc:sldMk cId="2854596629" sldId="512"/>
            <ac:spMk id="333" creationId="{F1070BA8-0317-162B-42DB-4750C3E51DF5}"/>
          </ac:spMkLst>
        </pc:spChg>
        <pc:spChg chg="add mod">
          <ac:chgData name="Andrea Berti" userId="f5c203e5-6cf3-4e78-92b9-74746ae28da7" providerId="ADAL" clId="{D178C06D-8616-C34D-982E-AD03CBEB7970}" dt="2024-07-02T11:08:58.505" v="4781" actId="1076"/>
          <ac:spMkLst>
            <pc:docMk/>
            <pc:sldMk cId="2854596629" sldId="512"/>
            <ac:spMk id="334" creationId="{1BD1A1DB-B7BE-134F-638E-2302A3EEC20B}"/>
          </ac:spMkLst>
        </pc:spChg>
        <pc:spChg chg="add mod">
          <ac:chgData name="Andrea Berti" userId="f5c203e5-6cf3-4e78-92b9-74746ae28da7" providerId="ADAL" clId="{D178C06D-8616-C34D-982E-AD03CBEB7970}" dt="2024-07-02T11:14:15.014" v="4892" actId="1076"/>
          <ac:spMkLst>
            <pc:docMk/>
            <pc:sldMk cId="2854596629" sldId="512"/>
            <ac:spMk id="335" creationId="{BA1ABF3F-C72E-0DA7-69F6-4C59427C4390}"/>
          </ac:spMkLst>
        </pc:spChg>
        <pc:spChg chg="add mod">
          <ac:chgData name="Andrea Berti" userId="f5c203e5-6cf3-4e78-92b9-74746ae28da7" providerId="ADAL" clId="{D178C06D-8616-C34D-982E-AD03CBEB7970}" dt="2024-07-02T11:17:25.557" v="4953" actId="1076"/>
          <ac:spMkLst>
            <pc:docMk/>
            <pc:sldMk cId="2854596629" sldId="512"/>
            <ac:spMk id="348" creationId="{6FD3DC74-1D29-B398-0B83-DD9CD6827CA4}"/>
          </ac:spMkLst>
        </pc:spChg>
        <pc:spChg chg="add mod">
          <ac:chgData name="Andrea Berti" userId="f5c203e5-6cf3-4e78-92b9-74746ae28da7" providerId="ADAL" clId="{D178C06D-8616-C34D-982E-AD03CBEB7970}" dt="2024-07-02T11:14:57.616" v="4900" actId="1076"/>
          <ac:spMkLst>
            <pc:docMk/>
            <pc:sldMk cId="2854596629" sldId="512"/>
            <ac:spMk id="349" creationId="{FE7B47CE-E6D6-F09F-ACF1-AC9AB7031EBB}"/>
          </ac:spMkLst>
        </pc:spChg>
        <pc:spChg chg="add mod">
          <ac:chgData name="Andrea Berti" userId="f5c203e5-6cf3-4e78-92b9-74746ae28da7" providerId="ADAL" clId="{D178C06D-8616-C34D-982E-AD03CBEB7970}" dt="2024-07-02T11:17:17.433" v="4947" actId="1038"/>
          <ac:spMkLst>
            <pc:docMk/>
            <pc:sldMk cId="2854596629" sldId="512"/>
            <ac:spMk id="354" creationId="{7C4F42FB-8219-F15B-8181-797F8084CC98}"/>
          </ac:spMkLst>
        </pc:spChg>
        <pc:spChg chg="add mod topLvl">
          <ac:chgData name="Andrea Berti" userId="f5c203e5-6cf3-4e78-92b9-74746ae28da7" providerId="ADAL" clId="{D178C06D-8616-C34D-982E-AD03CBEB7970}" dt="2024-07-02T11:17:10.734" v="4938" actId="255"/>
          <ac:spMkLst>
            <pc:docMk/>
            <pc:sldMk cId="2854596629" sldId="512"/>
            <ac:spMk id="359" creationId="{A03F45DF-9EA0-0BE1-5963-D384E530EF99}"/>
          </ac:spMkLst>
        </pc:spChg>
        <pc:spChg chg="add mod">
          <ac:chgData name="Andrea Berti" userId="f5c203e5-6cf3-4e78-92b9-74746ae28da7" providerId="ADAL" clId="{D178C06D-8616-C34D-982E-AD03CBEB7970}" dt="2024-07-02T11:17:10.734" v="4938" actId="255"/>
          <ac:spMkLst>
            <pc:docMk/>
            <pc:sldMk cId="2854596629" sldId="512"/>
            <ac:spMk id="361" creationId="{A75CF6F0-6958-2875-1877-A84139BAF965}"/>
          </ac:spMkLst>
        </pc:spChg>
        <pc:spChg chg="add mod">
          <ac:chgData name="Andrea Berti" userId="f5c203e5-6cf3-4e78-92b9-74746ae28da7" providerId="ADAL" clId="{D178C06D-8616-C34D-982E-AD03CBEB7970}" dt="2024-07-02T11:18:01.439" v="4958" actId="1076"/>
          <ac:spMkLst>
            <pc:docMk/>
            <pc:sldMk cId="2854596629" sldId="512"/>
            <ac:spMk id="362" creationId="{79E5E9A5-FF5F-F8DB-BB90-4523F7841FE6}"/>
          </ac:spMkLst>
        </pc:spChg>
        <pc:grpChg chg="add mod">
          <ac:chgData name="Andrea Berti" userId="f5c203e5-6cf3-4e78-92b9-74746ae28da7" providerId="ADAL" clId="{D178C06D-8616-C34D-982E-AD03CBEB7970}" dt="2024-07-02T11:04:06.285" v="4683" actId="1037"/>
          <ac:grpSpMkLst>
            <pc:docMk/>
            <pc:sldMk cId="2854596629" sldId="512"/>
            <ac:grpSpMk id="7" creationId="{64E0B074-A9C7-62BE-19E9-5590F244B68A}"/>
          </ac:grpSpMkLst>
        </pc:grpChg>
        <pc:grpChg chg="mod">
          <ac:chgData name="Andrea Berti" userId="f5c203e5-6cf3-4e78-92b9-74746ae28da7" providerId="ADAL" clId="{D178C06D-8616-C34D-982E-AD03CBEB7970}" dt="2024-07-02T11:04:06.285" v="4683" actId="1037"/>
          <ac:grpSpMkLst>
            <pc:docMk/>
            <pc:sldMk cId="2854596629" sldId="512"/>
            <ac:grpSpMk id="8" creationId="{A5F31587-0C08-38DE-B769-B78973A4F5F3}"/>
          </ac:grpSpMkLst>
        </pc:grpChg>
        <pc:grpChg chg="mod">
          <ac:chgData name="Andrea Berti" userId="f5c203e5-6cf3-4e78-92b9-74746ae28da7" providerId="ADAL" clId="{D178C06D-8616-C34D-982E-AD03CBEB7970}" dt="2024-07-02T11:04:06.285" v="4683" actId="1037"/>
          <ac:grpSpMkLst>
            <pc:docMk/>
            <pc:sldMk cId="2854596629" sldId="512"/>
            <ac:grpSpMk id="11" creationId="{FEE8949B-4C87-412D-F0F6-EEC78CEF29E2}"/>
          </ac:grpSpMkLst>
        </pc:grpChg>
        <pc:grpChg chg="mod">
          <ac:chgData name="Andrea Berti" userId="f5c203e5-6cf3-4e78-92b9-74746ae28da7" providerId="ADAL" clId="{D178C06D-8616-C34D-982E-AD03CBEB7970}" dt="2024-07-02T11:04:06.285" v="4683" actId="1037"/>
          <ac:grpSpMkLst>
            <pc:docMk/>
            <pc:sldMk cId="2854596629" sldId="512"/>
            <ac:grpSpMk id="14" creationId="{9213186E-B3C2-153E-9F79-681601FB1FAB}"/>
          </ac:grpSpMkLst>
        </pc:grpChg>
        <pc:grpChg chg="mod">
          <ac:chgData name="Andrea Berti" userId="f5c203e5-6cf3-4e78-92b9-74746ae28da7" providerId="ADAL" clId="{D178C06D-8616-C34D-982E-AD03CBEB7970}" dt="2024-07-02T11:04:06.285" v="4683" actId="1037"/>
          <ac:grpSpMkLst>
            <pc:docMk/>
            <pc:sldMk cId="2854596629" sldId="512"/>
            <ac:grpSpMk id="22" creationId="{A540324B-171E-2EB9-EFB8-4C54AFE02E42}"/>
          </ac:grpSpMkLst>
        </pc:grpChg>
        <pc:grpChg chg="mod">
          <ac:chgData name="Andrea Berti" userId="f5c203e5-6cf3-4e78-92b9-74746ae28da7" providerId="ADAL" clId="{D178C06D-8616-C34D-982E-AD03CBEB7970}" dt="2024-07-02T11:04:06.285" v="4683" actId="1037"/>
          <ac:grpSpMkLst>
            <pc:docMk/>
            <pc:sldMk cId="2854596629" sldId="512"/>
            <ac:grpSpMk id="26" creationId="{A20DFDC5-F0B7-B6AD-F097-AE9EA6A47134}"/>
          </ac:grpSpMkLst>
        </pc:grpChg>
        <pc:grpChg chg="mod">
          <ac:chgData name="Andrea Berti" userId="f5c203e5-6cf3-4e78-92b9-74746ae28da7" providerId="ADAL" clId="{D178C06D-8616-C34D-982E-AD03CBEB7970}" dt="2024-07-02T11:04:06.285" v="4683" actId="1037"/>
          <ac:grpSpMkLst>
            <pc:docMk/>
            <pc:sldMk cId="2854596629" sldId="512"/>
            <ac:grpSpMk id="33" creationId="{1FCC1344-A8BC-0CD2-7246-8E736E7422EA}"/>
          </ac:grpSpMkLst>
        </pc:grpChg>
        <pc:grpChg chg="add del mod">
          <ac:chgData name="Andrea Berti" userId="f5c203e5-6cf3-4e78-92b9-74746ae28da7" providerId="ADAL" clId="{D178C06D-8616-C34D-982E-AD03CBEB7970}" dt="2024-07-02T08:49:44.854" v="4250" actId="165"/>
          <ac:grpSpMkLst>
            <pc:docMk/>
            <pc:sldMk cId="2854596629" sldId="512"/>
            <ac:grpSpMk id="123" creationId="{D10C0052-5403-1773-8929-6D38F2B0672E}"/>
          </ac:grpSpMkLst>
        </pc:grpChg>
        <pc:grpChg chg="mod topLvl">
          <ac:chgData name="Andrea Berti" userId="f5c203e5-6cf3-4e78-92b9-74746ae28da7" providerId="ADAL" clId="{D178C06D-8616-C34D-982E-AD03CBEB7970}" dt="2024-07-02T11:07:06.192" v="4735" actId="1076"/>
          <ac:grpSpMkLst>
            <pc:docMk/>
            <pc:sldMk cId="2854596629" sldId="512"/>
            <ac:grpSpMk id="125" creationId="{71E052D0-FD2F-30FD-47A6-63B9A466E703}"/>
          </ac:grpSpMkLst>
        </pc:grpChg>
        <pc:grpChg chg="mod topLvl">
          <ac:chgData name="Andrea Berti" userId="f5c203e5-6cf3-4e78-92b9-74746ae28da7" providerId="ADAL" clId="{D178C06D-8616-C34D-982E-AD03CBEB7970}" dt="2024-07-02T11:07:06.192" v="4735" actId="1076"/>
          <ac:grpSpMkLst>
            <pc:docMk/>
            <pc:sldMk cId="2854596629" sldId="512"/>
            <ac:grpSpMk id="128" creationId="{F7B2DBE2-E400-FA83-94AB-207D0EB847DC}"/>
          </ac:grpSpMkLst>
        </pc:grpChg>
        <pc:grpChg chg="mod topLvl">
          <ac:chgData name="Andrea Berti" userId="f5c203e5-6cf3-4e78-92b9-74746ae28da7" providerId="ADAL" clId="{D178C06D-8616-C34D-982E-AD03CBEB7970}" dt="2024-07-02T11:07:06.192" v="4735" actId="1076"/>
          <ac:grpSpMkLst>
            <pc:docMk/>
            <pc:sldMk cId="2854596629" sldId="512"/>
            <ac:grpSpMk id="131" creationId="{FB3CC812-0A75-3734-444A-72DD37040D68}"/>
          </ac:grpSpMkLst>
        </pc:grpChg>
        <pc:grpChg chg="del mod topLvl">
          <ac:chgData name="Andrea Berti" userId="f5c203e5-6cf3-4e78-92b9-74746ae28da7" providerId="ADAL" clId="{D178C06D-8616-C34D-982E-AD03CBEB7970}" dt="2024-07-02T09:02:01.176" v="4339" actId="165"/>
          <ac:grpSpMkLst>
            <pc:docMk/>
            <pc:sldMk cId="2854596629" sldId="512"/>
            <ac:grpSpMk id="139" creationId="{AAFBF841-B5A2-8F03-48EC-1ADE28FC3A07}"/>
          </ac:grpSpMkLst>
        </pc:grpChg>
        <pc:grpChg chg="del mod topLvl">
          <ac:chgData name="Andrea Berti" userId="f5c203e5-6cf3-4e78-92b9-74746ae28da7" providerId="ADAL" clId="{D178C06D-8616-C34D-982E-AD03CBEB7970}" dt="2024-07-02T09:01:31.215" v="4336" actId="478"/>
          <ac:grpSpMkLst>
            <pc:docMk/>
            <pc:sldMk cId="2854596629" sldId="512"/>
            <ac:grpSpMk id="143" creationId="{D6B59C2F-2ED1-17A6-A7D7-9AE0D01B7E6C}"/>
          </ac:grpSpMkLst>
        </pc:grpChg>
        <pc:grpChg chg="del mod topLvl">
          <ac:chgData name="Andrea Berti" userId="f5c203e5-6cf3-4e78-92b9-74746ae28da7" providerId="ADAL" clId="{D178C06D-8616-C34D-982E-AD03CBEB7970}" dt="2024-07-02T09:01:32.916" v="4337" actId="478"/>
          <ac:grpSpMkLst>
            <pc:docMk/>
            <pc:sldMk cId="2854596629" sldId="512"/>
            <ac:grpSpMk id="150" creationId="{3519FC1D-3FD0-7DAC-4329-2400F24F504D}"/>
          </ac:grpSpMkLst>
        </pc:grpChg>
        <pc:grpChg chg="add mod">
          <ac:chgData name="Andrea Berti" userId="f5c203e5-6cf3-4e78-92b9-74746ae28da7" providerId="ADAL" clId="{D178C06D-8616-C34D-982E-AD03CBEB7970}" dt="2024-07-02T11:07:06.192" v="4735" actId="1076"/>
          <ac:grpSpMkLst>
            <pc:docMk/>
            <pc:sldMk cId="2854596629" sldId="512"/>
            <ac:grpSpMk id="222" creationId="{1B1A3FB0-482B-0F96-24D2-619A66E4F168}"/>
          </ac:grpSpMkLst>
        </pc:grpChg>
        <pc:grpChg chg="add mod">
          <ac:chgData name="Andrea Berti" userId="f5c203e5-6cf3-4e78-92b9-74746ae28da7" providerId="ADAL" clId="{D178C06D-8616-C34D-982E-AD03CBEB7970}" dt="2024-07-02T11:07:06.192" v="4735" actId="1076"/>
          <ac:grpSpMkLst>
            <pc:docMk/>
            <pc:sldMk cId="2854596629" sldId="512"/>
            <ac:grpSpMk id="322" creationId="{0A579CA4-656B-CA20-57FA-612C3419B414}"/>
          </ac:grpSpMkLst>
        </pc:grpChg>
        <pc:grpChg chg="add mod">
          <ac:chgData name="Andrea Berti" userId="f5c203e5-6cf3-4e78-92b9-74746ae28da7" providerId="ADAL" clId="{D178C06D-8616-C34D-982E-AD03CBEB7970}" dt="2024-07-02T11:18:38.851" v="4961" actId="1076"/>
          <ac:grpSpMkLst>
            <pc:docMk/>
            <pc:sldMk cId="2854596629" sldId="512"/>
            <ac:grpSpMk id="355" creationId="{1854180A-4898-8E22-712E-21253CED6A23}"/>
          </ac:grpSpMkLst>
        </pc:grpChg>
        <pc:grpChg chg="add del mod">
          <ac:chgData name="Andrea Berti" userId="f5c203e5-6cf3-4e78-92b9-74746ae28da7" providerId="ADAL" clId="{D178C06D-8616-C34D-982E-AD03CBEB7970}" dt="2024-07-02T11:16:05.359" v="4911" actId="165"/>
          <ac:grpSpMkLst>
            <pc:docMk/>
            <pc:sldMk cId="2854596629" sldId="512"/>
            <ac:grpSpMk id="358" creationId="{70EE0CB9-49F6-4214-55F3-0D7D53A5ABB8}"/>
          </ac:grpSpMkLst>
        </pc:grpChg>
        <pc:grpChg chg="add">
          <ac:chgData name="Andrea Berti" userId="f5c203e5-6cf3-4e78-92b9-74746ae28da7" providerId="ADAL" clId="{D178C06D-8616-C34D-982E-AD03CBEB7970}" dt="2024-07-02T11:16:12.665" v="4912" actId="164"/>
          <ac:grpSpMkLst>
            <pc:docMk/>
            <pc:sldMk cId="2854596629" sldId="512"/>
            <ac:grpSpMk id="360" creationId="{2ECBCB75-4F18-EE36-D936-95F77F4EECEB}"/>
          </ac:grpSpMkLst>
        </pc:grpChg>
        <pc:grpChg chg="add mod">
          <ac:chgData name="Andrea Berti" userId="f5c203e5-6cf3-4e78-92b9-74746ae28da7" providerId="ADAL" clId="{D178C06D-8616-C34D-982E-AD03CBEB7970}" dt="2024-07-02T11:18:48.027" v="4963" actId="1076"/>
          <ac:grpSpMkLst>
            <pc:docMk/>
            <pc:sldMk cId="2854596629" sldId="512"/>
            <ac:grpSpMk id="363" creationId="{814822E0-22AC-90D5-3D91-5565DB2937EE}"/>
          </ac:grpSpMkLst>
        </pc:grpChg>
        <pc:picChg chg="mod">
          <ac:chgData name="Andrea Berti" userId="f5c203e5-6cf3-4e78-92b9-74746ae28da7" providerId="ADAL" clId="{D178C06D-8616-C34D-982E-AD03CBEB7970}" dt="2024-07-02T11:04:06.285" v="4683" actId="1037"/>
          <ac:picMkLst>
            <pc:docMk/>
            <pc:sldMk cId="2854596629" sldId="512"/>
            <ac:picMk id="20" creationId="{93C67928-2AAE-E41E-67E8-9EA9F079CE1F}"/>
          </ac:picMkLst>
        </pc:picChg>
        <pc:picChg chg="mod">
          <ac:chgData name="Andrea Berti" userId="f5c203e5-6cf3-4e78-92b9-74746ae28da7" providerId="ADAL" clId="{D178C06D-8616-C34D-982E-AD03CBEB7970}" dt="2024-07-02T11:04:06.285" v="4683" actId="1037"/>
          <ac:picMkLst>
            <pc:docMk/>
            <pc:sldMk cId="2854596629" sldId="512"/>
            <ac:picMk id="29" creationId="{9A2C31C1-E7C4-2118-0FF9-8B16D6FD6BD9}"/>
          </ac:picMkLst>
        </pc:picChg>
        <pc:picChg chg="mod">
          <ac:chgData name="Andrea Berti" userId="f5c203e5-6cf3-4e78-92b9-74746ae28da7" providerId="ADAL" clId="{D178C06D-8616-C34D-982E-AD03CBEB7970}" dt="2024-07-02T11:04:06.285" v="4683" actId="1037"/>
          <ac:picMkLst>
            <pc:docMk/>
            <pc:sldMk cId="2854596629" sldId="512"/>
            <ac:picMk id="30" creationId="{D224D0C5-8793-2C1A-4EF8-AF4E39E6B5A5}"/>
          </ac:picMkLst>
        </pc:picChg>
        <pc:picChg chg="mod">
          <ac:chgData name="Andrea Berti" userId="f5c203e5-6cf3-4e78-92b9-74746ae28da7" providerId="ADAL" clId="{D178C06D-8616-C34D-982E-AD03CBEB7970}" dt="2024-07-02T11:04:06.285" v="4683" actId="1037"/>
          <ac:picMkLst>
            <pc:docMk/>
            <pc:sldMk cId="2854596629" sldId="512"/>
            <ac:picMk id="31" creationId="{C496FA96-5B6B-502F-4D15-8A6217C09BEC}"/>
          </ac:picMkLst>
        </pc:picChg>
        <pc:picChg chg="mod">
          <ac:chgData name="Andrea Berti" userId="f5c203e5-6cf3-4e78-92b9-74746ae28da7" providerId="ADAL" clId="{D178C06D-8616-C34D-982E-AD03CBEB7970}" dt="2024-07-02T11:04:06.285" v="4683" actId="1037"/>
          <ac:picMkLst>
            <pc:docMk/>
            <pc:sldMk cId="2854596629" sldId="512"/>
            <ac:picMk id="35" creationId="{134C8769-39CD-E3A8-B107-7DB8BE47CB03}"/>
          </ac:picMkLst>
        </pc:picChg>
        <pc:picChg chg="mod">
          <ac:chgData name="Andrea Berti" userId="f5c203e5-6cf3-4e78-92b9-74746ae28da7" providerId="ADAL" clId="{D178C06D-8616-C34D-982E-AD03CBEB7970}" dt="2024-07-02T11:04:06.285" v="4683" actId="1037"/>
          <ac:picMkLst>
            <pc:docMk/>
            <pc:sldMk cId="2854596629" sldId="512"/>
            <ac:picMk id="36" creationId="{B28117BE-7F5F-D873-213B-95F99B8C4D62}"/>
          </ac:picMkLst>
        </pc:picChg>
        <pc:picChg chg="mod">
          <ac:chgData name="Andrea Berti" userId="f5c203e5-6cf3-4e78-92b9-74746ae28da7" providerId="ADAL" clId="{D178C06D-8616-C34D-982E-AD03CBEB7970}" dt="2024-07-02T11:04:06.285" v="4683" actId="1037"/>
          <ac:picMkLst>
            <pc:docMk/>
            <pc:sldMk cId="2854596629" sldId="512"/>
            <ac:picMk id="63" creationId="{5BB71E34-F6B4-AF33-CC0B-0ED1C855FBA3}"/>
          </ac:picMkLst>
        </pc:picChg>
        <pc:picChg chg="mod">
          <ac:chgData name="Andrea Berti" userId="f5c203e5-6cf3-4e78-92b9-74746ae28da7" providerId="ADAL" clId="{D178C06D-8616-C34D-982E-AD03CBEB7970}" dt="2024-07-02T11:04:06.285" v="4683" actId="1037"/>
          <ac:picMkLst>
            <pc:docMk/>
            <pc:sldMk cId="2854596629" sldId="512"/>
            <ac:picMk id="64" creationId="{DE50B428-50DC-EF47-470C-97C228F6309F}"/>
          </ac:picMkLst>
        </pc:picChg>
        <pc:picChg chg="mod">
          <ac:chgData name="Andrea Berti" userId="f5c203e5-6cf3-4e78-92b9-74746ae28da7" providerId="ADAL" clId="{D178C06D-8616-C34D-982E-AD03CBEB7970}" dt="2024-07-02T11:04:06.285" v="4683" actId="1037"/>
          <ac:picMkLst>
            <pc:docMk/>
            <pc:sldMk cId="2854596629" sldId="512"/>
            <ac:picMk id="65" creationId="{9353B86D-E200-E555-F193-337F739F02D3}"/>
          </ac:picMkLst>
        </pc:picChg>
        <pc:picChg chg="mod">
          <ac:chgData name="Andrea Berti" userId="f5c203e5-6cf3-4e78-92b9-74746ae28da7" providerId="ADAL" clId="{D178C06D-8616-C34D-982E-AD03CBEB7970}" dt="2024-07-02T11:04:06.285" v="4683" actId="1037"/>
          <ac:picMkLst>
            <pc:docMk/>
            <pc:sldMk cId="2854596629" sldId="512"/>
            <ac:picMk id="102" creationId="{2F9B82A1-5021-471F-22DC-41FF9D204496}"/>
          </ac:picMkLst>
        </pc:picChg>
        <pc:picChg chg="mod">
          <ac:chgData name="Andrea Berti" userId="f5c203e5-6cf3-4e78-92b9-74746ae28da7" providerId="ADAL" clId="{D178C06D-8616-C34D-982E-AD03CBEB7970}" dt="2024-07-02T11:04:06.285" v="4683" actId="1037"/>
          <ac:picMkLst>
            <pc:docMk/>
            <pc:sldMk cId="2854596629" sldId="512"/>
            <ac:picMk id="103" creationId="{10C725B6-774F-69BE-25BB-6BEF7D9BCD20}"/>
          </ac:picMkLst>
        </pc:picChg>
        <pc:picChg chg="mod">
          <ac:chgData name="Andrea Berti" userId="f5c203e5-6cf3-4e78-92b9-74746ae28da7" providerId="ADAL" clId="{D178C06D-8616-C34D-982E-AD03CBEB7970}" dt="2024-07-02T11:04:06.285" v="4683" actId="1037"/>
          <ac:picMkLst>
            <pc:docMk/>
            <pc:sldMk cId="2854596629" sldId="512"/>
            <ac:picMk id="104" creationId="{F3527265-199B-3850-9786-8AFFD81CB4F7}"/>
          </ac:picMkLst>
        </pc:picChg>
        <pc:picChg chg="del mod topLvl">
          <ac:chgData name="Andrea Berti" userId="f5c203e5-6cf3-4e78-92b9-74746ae28da7" providerId="ADAL" clId="{D178C06D-8616-C34D-982E-AD03CBEB7970}" dt="2024-07-02T09:01:09.502" v="4332" actId="478"/>
          <ac:picMkLst>
            <pc:docMk/>
            <pc:sldMk cId="2854596629" sldId="512"/>
            <ac:picMk id="137" creationId="{08B082D5-2D95-B1E2-4DF5-7634C46CBF64}"/>
          </ac:picMkLst>
        </pc:picChg>
        <pc:picChg chg="del mod topLvl">
          <ac:chgData name="Andrea Berti" userId="f5c203e5-6cf3-4e78-92b9-74746ae28da7" providerId="ADAL" clId="{D178C06D-8616-C34D-982E-AD03CBEB7970}" dt="2024-07-02T09:01:06.328" v="4330" actId="478"/>
          <ac:picMkLst>
            <pc:docMk/>
            <pc:sldMk cId="2854596629" sldId="512"/>
            <ac:picMk id="146" creationId="{74E35B3F-76C2-A54D-9936-8A0B5B212E61}"/>
          </ac:picMkLst>
        </pc:picChg>
        <pc:picChg chg="del mod topLvl">
          <ac:chgData name="Andrea Berti" userId="f5c203e5-6cf3-4e78-92b9-74746ae28da7" providerId="ADAL" clId="{D178C06D-8616-C34D-982E-AD03CBEB7970}" dt="2024-07-02T08:53:53.853" v="4312" actId="478"/>
          <ac:picMkLst>
            <pc:docMk/>
            <pc:sldMk cId="2854596629" sldId="512"/>
            <ac:picMk id="147" creationId="{524A4DD4-6D3A-E8CE-AFBE-9E2BAD9D9ED2}"/>
          </ac:picMkLst>
        </pc:picChg>
        <pc:picChg chg="del mod topLvl">
          <ac:chgData name="Andrea Berti" userId="f5c203e5-6cf3-4e78-92b9-74746ae28da7" providerId="ADAL" clId="{D178C06D-8616-C34D-982E-AD03CBEB7970}" dt="2024-07-02T08:53:53.853" v="4312" actId="478"/>
          <ac:picMkLst>
            <pc:docMk/>
            <pc:sldMk cId="2854596629" sldId="512"/>
            <ac:picMk id="148" creationId="{E57C5D37-0B2F-4726-670A-5A2F06B54171}"/>
          </ac:picMkLst>
        </pc:picChg>
        <pc:picChg chg="del mod topLvl">
          <ac:chgData name="Andrea Berti" userId="f5c203e5-6cf3-4e78-92b9-74746ae28da7" providerId="ADAL" clId="{D178C06D-8616-C34D-982E-AD03CBEB7970}" dt="2024-07-02T08:53:56.974" v="4313" actId="478"/>
          <ac:picMkLst>
            <pc:docMk/>
            <pc:sldMk cId="2854596629" sldId="512"/>
            <ac:picMk id="152" creationId="{2F98A8D5-EF22-468F-A4E4-23788617C82D}"/>
          </ac:picMkLst>
        </pc:picChg>
        <pc:picChg chg="del mod topLvl">
          <ac:chgData name="Andrea Berti" userId="f5c203e5-6cf3-4e78-92b9-74746ae28da7" providerId="ADAL" clId="{D178C06D-8616-C34D-982E-AD03CBEB7970}" dt="2024-07-02T08:53:56.974" v="4313" actId="478"/>
          <ac:picMkLst>
            <pc:docMk/>
            <pc:sldMk cId="2854596629" sldId="512"/>
            <ac:picMk id="153" creationId="{A29DF4AE-2D0B-512B-7E6C-02733C399B0F}"/>
          </ac:picMkLst>
        </pc:picChg>
        <pc:picChg chg="del mod topLvl">
          <ac:chgData name="Andrea Berti" userId="f5c203e5-6cf3-4e78-92b9-74746ae28da7" providerId="ADAL" clId="{D178C06D-8616-C34D-982E-AD03CBEB7970}" dt="2024-07-02T09:00:57.856" v="4327" actId="478"/>
          <ac:picMkLst>
            <pc:docMk/>
            <pc:sldMk cId="2854596629" sldId="512"/>
            <ac:picMk id="180" creationId="{AB75B1F0-3A53-9ED3-9D4E-BDEF7BEBAFDE}"/>
          </ac:picMkLst>
        </pc:picChg>
        <pc:picChg chg="del mod topLvl">
          <ac:chgData name="Andrea Berti" userId="f5c203e5-6cf3-4e78-92b9-74746ae28da7" providerId="ADAL" clId="{D178C06D-8616-C34D-982E-AD03CBEB7970}" dt="2024-07-02T08:53:53.853" v="4312" actId="478"/>
          <ac:picMkLst>
            <pc:docMk/>
            <pc:sldMk cId="2854596629" sldId="512"/>
            <ac:picMk id="181" creationId="{B7119E2A-E76C-CE55-B370-DDC685D74D14}"/>
          </ac:picMkLst>
        </pc:picChg>
        <pc:picChg chg="del mod topLvl">
          <ac:chgData name="Andrea Berti" userId="f5c203e5-6cf3-4e78-92b9-74746ae28da7" providerId="ADAL" clId="{D178C06D-8616-C34D-982E-AD03CBEB7970}" dt="2024-07-02T08:53:56.974" v="4313" actId="478"/>
          <ac:picMkLst>
            <pc:docMk/>
            <pc:sldMk cId="2854596629" sldId="512"/>
            <ac:picMk id="182" creationId="{C90401D1-1A0C-1F0B-02D2-6D8FB0EE5ABD}"/>
          </ac:picMkLst>
        </pc:picChg>
        <pc:picChg chg="mod">
          <ac:chgData name="Andrea Berti" userId="f5c203e5-6cf3-4e78-92b9-74746ae28da7" providerId="ADAL" clId="{D178C06D-8616-C34D-982E-AD03CBEB7970}" dt="2024-07-02T11:07:06.192" v="4735" actId="1076"/>
          <ac:picMkLst>
            <pc:docMk/>
            <pc:sldMk cId="2854596629" sldId="512"/>
            <ac:picMk id="218" creationId="{193F6F74-8061-84E8-0F81-61DC9627F1AE}"/>
          </ac:picMkLst>
        </pc:picChg>
        <pc:picChg chg="mod">
          <ac:chgData name="Andrea Berti" userId="f5c203e5-6cf3-4e78-92b9-74746ae28da7" providerId="ADAL" clId="{D178C06D-8616-C34D-982E-AD03CBEB7970}" dt="2024-07-02T11:07:06.192" v="4735" actId="1076"/>
          <ac:picMkLst>
            <pc:docMk/>
            <pc:sldMk cId="2854596629" sldId="512"/>
            <ac:picMk id="219" creationId="{2202864E-2EA3-149E-36E5-398028E3FEBE}"/>
          </ac:picMkLst>
        </pc:picChg>
        <pc:picChg chg="mod">
          <ac:chgData name="Andrea Berti" userId="f5c203e5-6cf3-4e78-92b9-74746ae28da7" providerId="ADAL" clId="{D178C06D-8616-C34D-982E-AD03CBEB7970}" dt="2024-07-02T11:07:06.192" v="4735" actId="1076"/>
          <ac:picMkLst>
            <pc:docMk/>
            <pc:sldMk cId="2854596629" sldId="512"/>
            <ac:picMk id="220" creationId="{6C920F5B-970A-D73C-19AD-463E16DDD660}"/>
          </ac:picMkLst>
        </pc:picChg>
        <pc:picChg chg="add del mod">
          <ac:chgData name="Andrea Berti" userId="f5c203e5-6cf3-4e78-92b9-74746ae28da7" providerId="ADAL" clId="{D178C06D-8616-C34D-982E-AD03CBEB7970}" dt="2024-07-02T11:00:56.087" v="4605" actId="478"/>
          <ac:picMkLst>
            <pc:docMk/>
            <pc:sldMk cId="2854596629" sldId="512"/>
            <ac:picMk id="324" creationId="{066EE96A-3A11-CA09-D75E-D5F5D615272F}"/>
          </ac:picMkLst>
        </pc:picChg>
        <pc:picChg chg="add mod">
          <ac:chgData name="Andrea Berti" userId="f5c203e5-6cf3-4e78-92b9-74746ae28da7" providerId="ADAL" clId="{D178C06D-8616-C34D-982E-AD03CBEB7970}" dt="2024-07-02T11:15:25.450" v="4905" actId="1076"/>
          <ac:picMkLst>
            <pc:docMk/>
            <pc:sldMk cId="2854596629" sldId="512"/>
            <ac:picMk id="326" creationId="{7B13B07E-BA1D-2C7B-AE47-BBCE11BCC39E}"/>
          </ac:picMkLst>
        </pc:picChg>
        <pc:cxnChg chg="mod">
          <ac:chgData name="Andrea Berti" userId="f5c203e5-6cf3-4e78-92b9-74746ae28da7" providerId="ADAL" clId="{D178C06D-8616-C34D-982E-AD03CBEB7970}" dt="2024-07-02T11:04:06.285" v="4683" actId="1037"/>
          <ac:cxnSpMkLst>
            <pc:docMk/>
            <pc:sldMk cId="2854596629" sldId="512"/>
            <ac:cxnSpMk id="12" creationId="{4EB3EE8B-90F1-C1FD-BEC1-ECEB2F0BFF28}"/>
          </ac:cxnSpMkLst>
        </pc:cxnChg>
        <pc:cxnChg chg="mod">
          <ac:chgData name="Andrea Berti" userId="f5c203e5-6cf3-4e78-92b9-74746ae28da7" providerId="ADAL" clId="{D178C06D-8616-C34D-982E-AD03CBEB7970}" dt="2024-07-02T11:04:06.285" v="4683" actId="1037"/>
          <ac:cxnSpMkLst>
            <pc:docMk/>
            <pc:sldMk cId="2854596629" sldId="512"/>
            <ac:cxnSpMk id="13" creationId="{5619322E-BD24-B1A6-3071-8F69047002EF}"/>
          </ac:cxnSpMkLst>
        </pc:cxnChg>
        <pc:cxnChg chg="mod">
          <ac:chgData name="Andrea Berti" userId="f5c203e5-6cf3-4e78-92b9-74746ae28da7" providerId="ADAL" clId="{D178C06D-8616-C34D-982E-AD03CBEB7970}" dt="2024-07-02T11:04:06.285" v="4683" actId="1037"/>
          <ac:cxnSpMkLst>
            <pc:docMk/>
            <pc:sldMk cId="2854596629" sldId="512"/>
            <ac:cxnSpMk id="16" creationId="{43835159-D210-5746-A3CB-3FE0C1C1EC95}"/>
          </ac:cxnSpMkLst>
        </pc:cxnChg>
        <pc:cxnChg chg="mod">
          <ac:chgData name="Andrea Berti" userId="f5c203e5-6cf3-4e78-92b9-74746ae28da7" providerId="ADAL" clId="{D178C06D-8616-C34D-982E-AD03CBEB7970}" dt="2024-07-02T11:04:06.285" v="4683" actId="1037"/>
          <ac:cxnSpMkLst>
            <pc:docMk/>
            <pc:sldMk cId="2854596629" sldId="512"/>
            <ac:cxnSpMk id="17" creationId="{D89F1C9F-1D62-2DA1-5BF7-6FBC72E34D3F}"/>
          </ac:cxnSpMkLst>
        </pc:cxnChg>
        <pc:cxnChg chg="mod">
          <ac:chgData name="Andrea Berti" userId="f5c203e5-6cf3-4e78-92b9-74746ae28da7" providerId="ADAL" clId="{D178C06D-8616-C34D-982E-AD03CBEB7970}" dt="2024-07-02T11:04:06.285" v="4683" actId="1037"/>
          <ac:cxnSpMkLst>
            <pc:docMk/>
            <pc:sldMk cId="2854596629" sldId="512"/>
            <ac:cxnSpMk id="23" creationId="{39307D57-0146-D052-2955-A51E16B46E7F}"/>
          </ac:cxnSpMkLst>
        </pc:cxnChg>
        <pc:cxnChg chg="mod">
          <ac:chgData name="Andrea Berti" userId="f5c203e5-6cf3-4e78-92b9-74746ae28da7" providerId="ADAL" clId="{D178C06D-8616-C34D-982E-AD03CBEB7970}" dt="2024-07-02T11:04:06.285" v="4683" actId="1037"/>
          <ac:cxnSpMkLst>
            <pc:docMk/>
            <pc:sldMk cId="2854596629" sldId="512"/>
            <ac:cxnSpMk id="28" creationId="{E7012602-21A2-C3C3-6765-2A3B98DEFCB1}"/>
          </ac:cxnSpMkLst>
        </pc:cxnChg>
        <pc:cxnChg chg="mod">
          <ac:chgData name="Andrea Berti" userId="f5c203e5-6cf3-4e78-92b9-74746ae28da7" providerId="ADAL" clId="{D178C06D-8616-C34D-982E-AD03CBEB7970}" dt="2024-07-02T11:04:06.285" v="4683" actId="1037"/>
          <ac:cxnSpMkLst>
            <pc:docMk/>
            <pc:sldMk cId="2854596629" sldId="512"/>
            <ac:cxnSpMk id="37" creationId="{DD2DDB8A-FB83-61F2-60D3-8720B0767123}"/>
          </ac:cxnSpMkLst>
        </pc:cxnChg>
        <pc:cxnChg chg="mod">
          <ac:chgData name="Andrea Berti" userId="f5c203e5-6cf3-4e78-92b9-74746ae28da7" providerId="ADAL" clId="{D178C06D-8616-C34D-982E-AD03CBEB7970}" dt="2024-07-02T11:04:06.285" v="4683" actId="1037"/>
          <ac:cxnSpMkLst>
            <pc:docMk/>
            <pc:sldMk cId="2854596629" sldId="512"/>
            <ac:cxnSpMk id="38" creationId="{EDE657B3-1AB0-385E-B4D8-A384FBEDB4A1}"/>
          </ac:cxnSpMkLst>
        </pc:cxnChg>
        <pc:cxnChg chg="mod">
          <ac:chgData name="Andrea Berti" userId="f5c203e5-6cf3-4e78-92b9-74746ae28da7" providerId="ADAL" clId="{D178C06D-8616-C34D-982E-AD03CBEB7970}" dt="2024-07-02T11:04:06.285" v="4683" actId="1037"/>
          <ac:cxnSpMkLst>
            <pc:docMk/>
            <pc:sldMk cId="2854596629" sldId="512"/>
            <ac:cxnSpMk id="40" creationId="{EF75219E-D37A-FBDC-C73E-FE425C96F6A4}"/>
          </ac:cxnSpMkLst>
        </pc:cxnChg>
        <pc:cxnChg chg="mod">
          <ac:chgData name="Andrea Berti" userId="f5c203e5-6cf3-4e78-92b9-74746ae28da7" providerId="ADAL" clId="{D178C06D-8616-C34D-982E-AD03CBEB7970}" dt="2024-07-02T11:04:06.285" v="4683" actId="1037"/>
          <ac:cxnSpMkLst>
            <pc:docMk/>
            <pc:sldMk cId="2854596629" sldId="512"/>
            <ac:cxnSpMk id="41" creationId="{9CE9468A-D166-8E79-700E-BEA7160D9ACF}"/>
          </ac:cxnSpMkLst>
        </pc:cxnChg>
        <pc:cxnChg chg="mod">
          <ac:chgData name="Andrea Berti" userId="f5c203e5-6cf3-4e78-92b9-74746ae28da7" providerId="ADAL" clId="{D178C06D-8616-C34D-982E-AD03CBEB7970}" dt="2024-07-02T11:04:06.285" v="4683" actId="1037"/>
          <ac:cxnSpMkLst>
            <pc:docMk/>
            <pc:sldMk cId="2854596629" sldId="512"/>
            <ac:cxnSpMk id="52" creationId="{14E1E4DE-B3A0-BE15-DB4B-34BDAB384BAB}"/>
          </ac:cxnSpMkLst>
        </pc:cxnChg>
        <pc:cxnChg chg="mod">
          <ac:chgData name="Andrea Berti" userId="f5c203e5-6cf3-4e78-92b9-74746ae28da7" providerId="ADAL" clId="{D178C06D-8616-C34D-982E-AD03CBEB7970}" dt="2024-07-02T11:04:06.285" v="4683" actId="1037"/>
          <ac:cxnSpMkLst>
            <pc:docMk/>
            <pc:sldMk cId="2854596629" sldId="512"/>
            <ac:cxnSpMk id="53" creationId="{B70E69B1-2590-0590-97D0-BC0A8129AEED}"/>
          </ac:cxnSpMkLst>
        </pc:cxnChg>
        <pc:cxnChg chg="mod">
          <ac:chgData name="Andrea Berti" userId="f5c203e5-6cf3-4e78-92b9-74746ae28da7" providerId="ADAL" clId="{D178C06D-8616-C34D-982E-AD03CBEB7970}" dt="2024-07-02T11:04:06.285" v="4683" actId="1037"/>
          <ac:cxnSpMkLst>
            <pc:docMk/>
            <pc:sldMk cId="2854596629" sldId="512"/>
            <ac:cxnSpMk id="54" creationId="{65EC43B4-BF00-7A4B-7337-C97B23AF05C3}"/>
          </ac:cxnSpMkLst>
        </pc:cxnChg>
        <pc:cxnChg chg="mod">
          <ac:chgData name="Andrea Berti" userId="f5c203e5-6cf3-4e78-92b9-74746ae28da7" providerId="ADAL" clId="{D178C06D-8616-C34D-982E-AD03CBEB7970}" dt="2024-07-02T11:04:06.285" v="4683" actId="1037"/>
          <ac:cxnSpMkLst>
            <pc:docMk/>
            <pc:sldMk cId="2854596629" sldId="512"/>
            <ac:cxnSpMk id="55" creationId="{6A3682B8-7651-E61E-1E88-D3AFA33AF0B1}"/>
          </ac:cxnSpMkLst>
        </pc:cxnChg>
        <pc:cxnChg chg="mod">
          <ac:chgData name="Andrea Berti" userId="f5c203e5-6cf3-4e78-92b9-74746ae28da7" providerId="ADAL" clId="{D178C06D-8616-C34D-982E-AD03CBEB7970}" dt="2024-07-02T11:04:06.285" v="4683" actId="1037"/>
          <ac:cxnSpMkLst>
            <pc:docMk/>
            <pc:sldMk cId="2854596629" sldId="512"/>
            <ac:cxnSpMk id="56" creationId="{2F357EDD-F03F-6AD9-EBC7-52AB78747E2E}"/>
          </ac:cxnSpMkLst>
        </pc:cxnChg>
        <pc:cxnChg chg="mod">
          <ac:chgData name="Andrea Berti" userId="f5c203e5-6cf3-4e78-92b9-74746ae28da7" providerId="ADAL" clId="{D178C06D-8616-C34D-982E-AD03CBEB7970}" dt="2024-07-02T11:04:06.285" v="4683" actId="1037"/>
          <ac:cxnSpMkLst>
            <pc:docMk/>
            <pc:sldMk cId="2854596629" sldId="512"/>
            <ac:cxnSpMk id="57" creationId="{3E278608-42B8-890F-83DB-40C4740EDDE6}"/>
          </ac:cxnSpMkLst>
        </pc:cxnChg>
        <pc:cxnChg chg="mod topLvl">
          <ac:chgData name="Andrea Berti" userId="f5c203e5-6cf3-4e78-92b9-74746ae28da7" providerId="ADAL" clId="{D178C06D-8616-C34D-982E-AD03CBEB7970}" dt="2024-07-02T11:07:06.192" v="4735" actId="1076"/>
          <ac:cxnSpMkLst>
            <pc:docMk/>
            <pc:sldMk cId="2854596629" sldId="512"/>
            <ac:cxnSpMk id="129" creationId="{38E96DC9-EE8E-124F-B1F5-B23293E040DE}"/>
          </ac:cxnSpMkLst>
        </pc:cxnChg>
        <pc:cxnChg chg="mod topLvl">
          <ac:chgData name="Andrea Berti" userId="f5c203e5-6cf3-4e78-92b9-74746ae28da7" providerId="ADAL" clId="{D178C06D-8616-C34D-982E-AD03CBEB7970}" dt="2024-07-02T11:07:06.192" v="4735" actId="1076"/>
          <ac:cxnSpMkLst>
            <pc:docMk/>
            <pc:sldMk cId="2854596629" sldId="512"/>
            <ac:cxnSpMk id="130" creationId="{ADC4E384-24D2-5519-5AE4-9A5082DA6AC3}"/>
          </ac:cxnSpMkLst>
        </pc:cxnChg>
        <pc:cxnChg chg="mod topLvl">
          <ac:chgData name="Andrea Berti" userId="f5c203e5-6cf3-4e78-92b9-74746ae28da7" providerId="ADAL" clId="{D178C06D-8616-C34D-982E-AD03CBEB7970}" dt="2024-07-02T11:07:06.192" v="4735" actId="1076"/>
          <ac:cxnSpMkLst>
            <pc:docMk/>
            <pc:sldMk cId="2854596629" sldId="512"/>
            <ac:cxnSpMk id="133" creationId="{F48A33B0-0142-1E30-E0E1-D10AEA5D3608}"/>
          </ac:cxnSpMkLst>
        </pc:cxnChg>
        <pc:cxnChg chg="mod topLvl">
          <ac:chgData name="Andrea Berti" userId="f5c203e5-6cf3-4e78-92b9-74746ae28da7" providerId="ADAL" clId="{D178C06D-8616-C34D-982E-AD03CBEB7970}" dt="2024-07-02T11:07:06.192" v="4735" actId="1076"/>
          <ac:cxnSpMkLst>
            <pc:docMk/>
            <pc:sldMk cId="2854596629" sldId="512"/>
            <ac:cxnSpMk id="134" creationId="{EADABE06-318E-500E-E4B1-959C4AFB0BA0}"/>
          </ac:cxnSpMkLst>
        </pc:cxnChg>
        <pc:cxnChg chg="del mod topLvl">
          <ac:chgData name="Andrea Berti" userId="f5c203e5-6cf3-4e78-92b9-74746ae28da7" providerId="ADAL" clId="{D178C06D-8616-C34D-982E-AD03CBEB7970}" dt="2024-07-02T08:50:15.503" v="4254" actId="478"/>
          <ac:cxnSpMkLst>
            <pc:docMk/>
            <pc:sldMk cId="2854596629" sldId="512"/>
            <ac:cxnSpMk id="140" creationId="{4D089995-4D16-90CA-BB39-72248E4938DA}"/>
          </ac:cxnSpMkLst>
        </pc:cxnChg>
        <pc:cxnChg chg="mod topLvl">
          <ac:chgData name="Andrea Berti" userId="f5c203e5-6cf3-4e78-92b9-74746ae28da7" providerId="ADAL" clId="{D178C06D-8616-C34D-982E-AD03CBEB7970}" dt="2024-07-02T11:07:06.192" v="4735" actId="1076"/>
          <ac:cxnSpMkLst>
            <pc:docMk/>
            <pc:sldMk cId="2854596629" sldId="512"/>
            <ac:cxnSpMk id="145" creationId="{D1CE819F-E230-4D4F-2639-3E625793B7D4}"/>
          </ac:cxnSpMkLst>
        </pc:cxnChg>
        <pc:cxnChg chg="del mod topLvl">
          <ac:chgData name="Andrea Berti" userId="f5c203e5-6cf3-4e78-92b9-74746ae28da7" providerId="ADAL" clId="{D178C06D-8616-C34D-982E-AD03CBEB7970}" dt="2024-07-02T09:12:28.550" v="4445" actId="478"/>
          <ac:cxnSpMkLst>
            <pc:docMk/>
            <pc:sldMk cId="2854596629" sldId="512"/>
            <ac:cxnSpMk id="154" creationId="{2A0973DB-4EA8-EBC9-AB7E-F6605744EE4E}"/>
          </ac:cxnSpMkLst>
        </pc:cxnChg>
        <pc:cxnChg chg="del mod topLvl">
          <ac:chgData name="Andrea Berti" userId="f5c203e5-6cf3-4e78-92b9-74746ae28da7" providerId="ADAL" clId="{D178C06D-8616-C34D-982E-AD03CBEB7970}" dt="2024-07-02T08:54:01.307" v="4314" actId="478"/>
          <ac:cxnSpMkLst>
            <pc:docMk/>
            <pc:sldMk cId="2854596629" sldId="512"/>
            <ac:cxnSpMk id="155" creationId="{7DE2A070-DE1B-6A8B-1657-C50D29954E1A}"/>
          </ac:cxnSpMkLst>
        </pc:cxnChg>
        <pc:cxnChg chg="del mod topLvl">
          <ac:chgData name="Andrea Berti" userId="f5c203e5-6cf3-4e78-92b9-74746ae28da7" providerId="ADAL" clId="{D178C06D-8616-C34D-982E-AD03CBEB7970}" dt="2024-07-02T08:54:01.307" v="4314" actId="478"/>
          <ac:cxnSpMkLst>
            <pc:docMk/>
            <pc:sldMk cId="2854596629" sldId="512"/>
            <ac:cxnSpMk id="157" creationId="{8A6A8161-0798-4325-9204-B84F31672938}"/>
          </ac:cxnSpMkLst>
        </pc:cxnChg>
        <pc:cxnChg chg="del mod topLvl">
          <ac:chgData name="Andrea Berti" userId="f5c203e5-6cf3-4e78-92b9-74746ae28da7" providerId="ADAL" clId="{D178C06D-8616-C34D-982E-AD03CBEB7970}" dt="2024-07-02T10:56:18.805" v="4590" actId="478"/>
          <ac:cxnSpMkLst>
            <pc:docMk/>
            <pc:sldMk cId="2854596629" sldId="512"/>
            <ac:cxnSpMk id="158" creationId="{FC7A753E-E3FD-7AEF-C638-092A2AED8965}"/>
          </ac:cxnSpMkLst>
        </pc:cxnChg>
        <pc:cxnChg chg="del mod">
          <ac:chgData name="Andrea Berti" userId="f5c203e5-6cf3-4e78-92b9-74746ae28da7" providerId="ADAL" clId="{D178C06D-8616-C34D-982E-AD03CBEB7970}" dt="2024-07-02T08:49:11.362" v="4249" actId="478"/>
          <ac:cxnSpMkLst>
            <pc:docMk/>
            <pc:sldMk cId="2854596629" sldId="512"/>
            <ac:cxnSpMk id="169" creationId="{90198296-5E8E-3F63-120B-7D961DD4F309}"/>
          </ac:cxnSpMkLst>
        </pc:cxnChg>
        <pc:cxnChg chg="del mod">
          <ac:chgData name="Andrea Berti" userId="f5c203e5-6cf3-4e78-92b9-74746ae28da7" providerId="ADAL" clId="{D178C06D-8616-C34D-982E-AD03CBEB7970}" dt="2024-07-02T08:48:50.649" v="4245" actId="478"/>
          <ac:cxnSpMkLst>
            <pc:docMk/>
            <pc:sldMk cId="2854596629" sldId="512"/>
            <ac:cxnSpMk id="170" creationId="{32DF336E-07B4-2384-17F0-97F4DDC5A633}"/>
          </ac:cxnSpMkLst>
        </pc:cxnChg>
        <pc:cxnChg chg="del mod">
          <ac:chgData name="Andrea Berti" userId="f5c203e5-6cf3-4e78-92b9-74746ae28da7" providerId="ADAL" clId="{D178C06D-8616-C34D-982E-AD03CBEB7970}" dt="2024-07-02T08:49:08.020" v="4248" actId="478"/>
          <ac:cxnSpMkLst>
            <pc:docMk/>
            <pc:sldMk cId="2854596629" sldId="512"/>
            <ac:cxnSpMk id="171" creationId="{C7161570-335A-4436-0BDE-4C0F402F2CA6}"/>
          </ac:cxnSpMkLst>
        </pc:cxnChg>
        <pc:cxnChg chg="del mod">
          <ac:chgData name="Andrea Berti" userId="f5c203e5-6cf3-4e78-92b9-74746ae28da7" providerId="ADAL" clId="{D178C06D-8616-C34D-982E-AD03CBEB7970}" dt="2024-07-02T08:48:41.565" v="4244" actId="478"/>
          <ac:cxnSpMkLst>
            <pc:docMk/>
            <pc:sldMk cId="2854596629" sldId="512"/>
            <ac:cxnSpMk id="172" creationId="{325975C9-5FE6-E193-DC2D-3C795A44C9E5}"/>
          </ac:cxnSpMkLst>
        </pc:cxnChg>
        <pc:cxnChg chg="del mod">
          <ac:chgData name="Andrea Berti" userId="f5c203e5-6cf3-4e78-92b9-74746ae28da7" providerId="ADAL" clId="{D178C06D-8616-C34D-982E-AD03CBEB7970}" dt="2024-07-02T08:48:53.960" v="4246" actId="478"/>
          <ac:cxnSpMkLst>
            <pc:docMk/>
            <pc:sldMk cId="2854596629" sldId="512"/>
            <ac:cxnSpMk id="173" creationId="{49A7661D-11C5-8C20-CD4F-A76BACCAA988}"/>
          </ac:cxnSpMkLst>
        </pc:cxnChg>
        <pc:cxnChg chg="del mod">
          <ac:chgData name="Andrea Berti" userId="f5c203e5-6cf3-4e78-92b9-74746ae28da7" providerId="ADAL" clId="{D178C06D-8616-C34D-982E-AD03CBEB7970}" dt="2024-07-02T08:48:37.254" v="4243" actId="478"/>
          <ac:cxnSpMkLst>
            <pc:docMk/>
            <pc:sldMk cId="2854596629" sldId="512"/>
            <ac:cxnSpMk id="174" creationId="{671EDF13-6C8D-F754-15AF-3F6306A11DAF}"/>
          </ac:cxnSpMkLst>
        </pc:cxnChg>
        <pc:cxnChg chg="add mod">
          <ac:chgData name="Andrea Berti" userId="f5c203e5-6cf3-4e78-92b9-74746ae28da7" providerId="ADAL" clId="{D178C06D-8616-C34D-982E-AD03CBEB7970}" dt="2024-07-02T11:07:06.192" v="4735" actId="1076"/>
          <ac:cxnSpMkLst>
            <pc:docMk/>
            <pc:sldMk cId="2854596629" sldId="512"/>
            <ac:cxnSpMk id="229" creationId="{F099B070-52F0-481B-E4CC-95DD87A34D0E}"/>
          </ac:cxnSpMkLst>
        </pc:cxnChg>
        <pc:cxnChg chg="add mod">
          <ac:chgData name="Andrea Berti" userId="f5c203e5-6cf3-4e78-92b9-74746ae28da7" providerId="ADAL" clId="{D178C06D-8616-C34D-982E-AD03CBEB7970}" dt="2024-07-02T11:07:06.192" v="4735" actId="1076"/>
          <ac:cxnSpMkLst>
            <pc:docMk/>
            <pc:sldMk cId="2854596629" sldId="512"/>
            <ac:cxnSpMk id="230" creationId="{DD64996F-ED70-5048-B312-E8E263F7B6BF}"/>
          </ac:cxnSpMkLst>
        </pc:cxnChg>
        <pc:cxnChg chg="add mod">
          <ac:chgData name="Andrea Berti" userId="f5c203e5-6cf3-4e78-92b9-74746ae28da7" providerId="ADAL" clId="{D178C06D-8616-C34D-982E-AD03CBEB7970}" dt="2024-07-02T11:07:06.192" v="4735" actId="1076"/>
          <ac:cxnSpMkLst>
            <pc:docMk/>
            <pc:sldMk cId="2854596629" sldId="512"/>
            <ac:cxnSpMk id="251" creationId="{3D07D7B8-06B3-1536-9208-CEC6AA730DF5}"/>
          </ac:cxnSpMkLst>
        </pc:cxnChg>
        <pc:cxnChg chg="add mod">
          <ac:chgData name="Andrea Berti" userId="f5c203e5-6cf3-4e78-92b9-74746ae28da7" providerId="ADAL" clId="{D178C06D-8616-C34D-982E-AD03CBEB7970}" dt="2024-07-02T11:07:06.192" v="4735" actId="1076"/>
          <ac:cxnSpMkLst>
            <pc:docMk/>
            <pc:sldMk cId="2854596629" sldId="512"/>
            <ac:cxnSpMk id="254" creationId="{B1A664DE-D0D8-F510-682C-507E769BC86E}"/>
          </ac:cxnSpMkLst>
        </pc:cxnChg>
        <pc:cxnChg chg="add mod">
          <ac:chgData name="Andrea Berti" userId="f5c203e5-6cf3-4e78-92b9-74746ae28da7" providerId="ADAL" clId="{D178C06D-8616-C34D-982E-AD03CBEB7970}" dt="2024-07-02T11:07:06.192" v="4735" actId="1076"/>
          <ac:cxnSpMkLst>
            <pc:docMk/>
            <pc:sldMk cId="2854596629" sldId="512"/>
            <ac:cxnSpMk id="258" creationId="{051E8EDC-9DEC-F562-E5D1-13FB4F30BE74}"/>
          </ac:cxnSpMkLst>
        </pc:cxnChg>
        <pc:cxnChg chg="add mod">
          <ac:chgData name="Andrea Berti" userId="f5c203e5-6cf3-4e78-92b9-74746ae28da7" providerId="ADAL" clId="{D178C06D-8616-C34D-982E-AD03CBEB7970}" dt="2024-07-02T11:07:06.192" v="4735" actId="1076"/>
          <ac:cxnSpMkLst>
            <pc:docMk/>
            <pc:sldMk cId="2854596629" sldId="512"/>
            <ac:cxnSpMk id="262" creationId="{6D38CA32-33C5-EAEC-4E2D-F3FDD5961D2F}"/>
          </ac:cxnSpMkLst>
        </pc:cxnChg>
        <pc:cxnChg chg="add mod">
          <ac:chgData name="Andrea Berti" userId="f5c203e5-6cf3-4e78-92b9-74746ae28da7" providerId="ADAL" clId="{D178C06D-8616-C34D-982E-AD03CBEB7970}" dt="2024-07-02T11:07:06.192" v="4735" actId="1076"/>
          <ac:cxnSpMkLst>
            <pc:docMk/>
            <pc:sldMk cId="2854596629" sldId="512"/>
            <ac:cxnSpMk id="265" creationId="{16385140-3699-3B63-50E5-C104D8768EA2}"/>
          </ac:cxnSpMkLst>
        </pc:cxnChg>
        <pc:cxnChg chg="add mod">
          <ac:chgData name="Andrea Berti" userId="f5c203e5-6cf3-4e78-92b9-74746ae28da7" providerId="ADAL" clId="{D178C06D-8616-C34D-982E-AD03CBEB7970}" dt="2024-07-02T11:07:06.192" v="4735" actId="1076"/>
          <ac:cxnSpMkLst>
            <pc:docMk/>
            <pc:sldMk cId="2854596629" sldId="512"/>
            <ac:cxnSpMk id="270" creationId="{96772C6B-6AD8-9F7F-CEC0-231BC695DDA6}"/>
          </ac:cxnSpMkLst>
        </pc:cxnChg>
        <pc:cxnChg chg="add mod">
          <ac:chgData name="Andrea Berti" userId="f5c203e5-6cf3-4e78-92b9-74746ae28da7" providerId="ADAL" clId="{D178C06D-8616-C34D-982E-AD03CBEB7970}" dt="2024-07-02T11:07:06.192" v="4735" actId="1076"/>
          <ac:cxnSpMkLst>
            <pc:docMk/>
            <pc:sldMk cId="2854596629" sldId="512"/>
            <ac:cxnSpMk id="273" creationId="{FF53D472-7A17-139C-5CC1-5D4E30EA8375}"/>
          </ac:cxnSpMkLst>
        </pc:cxnChg>
        <pc:cxnChg chg="add mod">
          <ac:chgData name="Andrea Berti" userId="f5c203e5-6cf3-4e78-92b9-74746ae28da7" providerId="ADAL" clId="{D178C06D-8616-C34D-982E-AD03CBEB7970}" dt="2024-07-02T11:07:06.192" v="4735" actId="1076"/>
          <ac:cxnSpMkLst>
            <pc:docMk/>
            <pc:sldMk cId="2854596629" sldId="512"/>
            <ac:cxnSpMk id="276" creationId="{65F4B25A-3AD8-D0B0-304F-B76A7F71D99C}"/>
          </ac:cxnSpMkLst>
        </pc:cxnChg>
        <pc:cxnChg chg="add mod">
          <ac:chgData name="Andrea Berti" userId="f5c203e5-6cf3-4e78-92b9-74746ae28da7" providerId="ADAL" clId="{D178C06D-8616-C34D-982E-AD03CBEB7970}" dt="2024-07-02T11:07:06.192" v="4735" actId="1076"/>
          <ac:cxnSpMkLst>
            <pc:docMk/>
            <pc:sldMk cId="2854596629" sldId="512"/>
            <ac:cxnSpMk id="279" creationId="{8843C573-4106-F8EB-EBA8-75ACE821EC58}"/>
          </ac:cxnSpMkLst>
        </pc:cxnChg>
        <pc:cxnChg chg="add mod">
          <ac:chgData name="Andrea Berti" userId="f5c203e5-6cf3-4e78-92b9-74746ae28da7" providerId="ADAL" clId="{D178C06D-8616-C34D-982E-AD03CBEB7970}" dt="2024-07-02T11:07:06.192" v="4735" actId="1076"/>
          <ac:cxnSpMkLst>
            <pc:docMk/>
            <pc:sldMk cId="2854596629" sldId="512"/>
            <ac:cxnSpMk id="282" creationId="{39A04FB7-8B58-7BFD-782A-B001A2676AC5}"/>
          </ac:cxnSpMkLst>
        </pc:cxnChg>
        <pc:cxnChg chg="add mod">
          <ac:chgData name="Andrea Berti" userId="f5c203e5-6cf3-4e78-92b9-74746ae28da7" providerId="ADAL" clId="{D178C06D-8616-C34D-982E-AD03CBEB7970}" dt="2024-07-02T11:07:06.192" v="4735" actId="1076"/>
          <ac:cxnSpMkLst>
            <pc:docMk/>
            <pc:sldMk cId="2854596629" sldId="512"/>
            <ac:cxnSpMk id="285" creationId="{D4DB8FCB-7F34-25B9-F9BE-56254C1FE055}"/>
          </ac:cxnSpMkLst>
        </pc:cxnChg>
        <pc:cxnChg chg="add mod">
          <ac:chgData name="Andrea Berti" userId="f5c203e5-6cf3-4e78-92b9-74746ae28da7" providerId="ADAL" clId="{D178C06D-8616-C34D-982E-AD03CBEB7970}" dt="2024-07-02T11:07:06.192" v="4735" actId="1076"/>
          <ac:cxnSpMkLst>
            <pc:docMk/>
            <pc:sldMk cId="2854596629" sldId="512"/>
            <ac:cxnSpMk id="298" creationId="{4E5CE207-705D-6F14-D69D-94A6F9838046}"/>
          </ac:cxnSpMkLst>
        </pc:cxnChg>
        <pc:cxnChg chg="add mod">
          <ac:chgData name="Andrea Berti" userId="f5c203e5-6cf3-4e78-92b9-74746ae28da7" providerId="ADAL" clId="{D178C06D-8616-C34D-982E-AD03CBEB7970}" dt="2024-07-02T11:07:06.192" v="4735" actId="1076"/>
          <ac:cxnSpMkLst>
            <pc:docMk/>
            <pc:sldMk cId="2854596629" sldId="512"/>
            <ac:cxnSpMk id="304" creationId="{86BD3023-B3C3-CAF1-E1E8-C1B6E5EF61DF}"/>
          </ac:cxnSpMkLst>
        </pc:cxnChg>
        <pc:cxnChg chg="add mod">
          <ac:chgData name="Andrea Berti" userId="f5c203e5-6cf3-4e78-92b9-74746ae28da7" providerId="ADAL" clId="{D178C06D-8616-C34D-982E-AD03CBEB7970}" dt="2024-07-02T11:07:06.192" v="4735" actId="1076"/>
          <ac:cxnSpMkLst>
            <pc:docMk/>
            <pc:sldMk cId="2854596629" sldId="512"/>
            <ac:cxnSpMk id="308" creationId="{5B6956A7-E2EE-FBB5-BA51-585193C4DE21}"/>
          </ac:cxnSpMkLst>
        </pc:cxnChg>
        <pc:cxnChg chg="add mod">
          <ac:chgData name="Andrea Berti" userId="f5c203e5-6cf3-4e78-92b9-74746ae28da7" providerId="ADAL" clId="{D178C06D-8616-C34D-982E-AD03CBEB7970}" dt="2024-07-02T11:07:06.192" v="4735" actId="1076"/>
          <ac:cxnSpMkLst>
            <pc:docMk/>
            <pc:sldMk cId="2854596629" sldId="512"/>
            <ac:cxnSpMk id="312" creationId="{5887DE85-659F-0FA0-B3E6-6253E3D731AF}"/>
          </ac:cxnSpMkLst>
        </pc:cxnChg>
        <pc:cxnChg chg="add mod">
          <ac:chgData name="Andrea Berti" userId="f5c203e5-6cf3-4e78-92b9-74746ae28da7" providerId="ADAL" clId="{D178C06D-8616-C34D-982E-AD03CBEB7970}" dt="2024-07-02T11:07:06.192" v="4735" actId="1076"/>
          <ac:cxnSpMkLst>
            <pc:docMk/>
            <pc:sldMk cId="2854596629" sldId="512"/>
            <ac:cxnSpMk id="316" creationId="{9A8A059F-C945-E0BB-60A1-052AC610FF99}"/>
          </ac:cxnSpMkLst>
        </pc:cxnChg>
        <pc:cxnChg chg="add mod">
          <ac:chgData name="Andrea Berti" userId="f5c203e5-6cf3-4e78-92b9-74746ae28da7" providerId="ADAL" clId="{D178C06D-8616-C34D-982E-AD03CBEB7970}" dt="2024-07-02T11:07:06.192" v="4735" actId="1076"/>
          <ac:cxnSpMkLst>
            <pc:docMk/>
            <pc:sldMk cId="2854596629" sldId="512"/>
            <ac:cxnSpMk id="319" creationId="{9D38D9E3-B6D5-BD59-BFA2-8011CA306C2D}"/>
          </ac:cxnSpMkLst>
        </pc:cxnChg>
        <pc:cxnChg chg="add mod">
          <ac:chgData name="Andrea Berti" userId="f5c203e5-6cf3-4e78-92b9-74746ae28da7" providerId="ADAL" clId="{D178C06D-8616-C34D-982E-AD03CBEB7970}" dt="2024-07-02T11:11:09.266" v="4861" actId="1582"/>
          <ac:cxnSpMkLst>
            <pc:docMk/>
            <pc:sldMk cId="2854596629" sldId="512"/>
            <ac:cxnSpMk id="337" creationId="{66E2B30F-0502-F356-9E2E-D02C6CC9C026}"/>
          </ac:cxnSpMkLst>
        </pc:cxnChg>
        <pc:cxnChg chg="add mod">
          <ac:chgData name="Andrea Berti" userId="f5c203e5-6cf3-4e78-92b9-74746ae28da7" providerId="ADAL" clId="{D178C06D-8616-C34D-982E-AD03CBEB7970}" dt="2024-07-02T11:11:25.281" v="4865" actId="14100"/>
          <ac:cxnSpMkLst>
            <pc:docMk/>
            <pc:sldMk cId="2854596629" sldId="512"/>
            <ac:cxnSpMk id="338" creationId="{6A41278A-23E6-47E2-E530-8035A7AAC50B}"/>
          </ac:cxnSpMkLst>
        </pc:cxnChg>
        <pc:cxnChg chg="add mod">
          <ac:chgData name="Andrea Berti" userId="f5c203e5-6cf3-4e78-92b9-74746ae28da7" providerId="ADAL" clId="{D178C06D-8616-C34D-982E-AD03CBEB7970}" dt="2024-07-02T11:11:34.408" v="4869" actId="14100"/>
          <ac:cxnSpMkLst>
            <pc:docMk/>
            <pc:sldMk cId="2854596629" sldId="512"/>
            <ac:cxnSpMk id="341" creationId="{F51B1ADA-FC24-D50B-2009-14EEA525A0C7}"/>
          </ac:cxnSpMkLst>
        </pc:cxnChg>
        <pc:cxnChg chg="add mod">
          <ac:chgData name="Andrea Berti" userId="f5c203e5-6cf3-4e78-92b9-74746ae28da7" providerId="ADAL" clId="{D178C06D-8616-C34D-982E-AD03CBEB7970}" dt="2024-07-02T11:11:49.507" v="4872" actId="14100"/>
          <ac:cxnSpMkLst>
            <pc:docMk/>
            <pc:sldMk cId="2854596629" sldId="512"/>
            <ac:cxnSpMk id="343" creationId="{E23AE0A0-CB5D-3CC9-99B4-B9B237DB4224}"/>
          </ac:cxnSpMkLst>
        </pc:cxnChg>
        <pc:cxnChg chg="add mod">
          <ac:chgData name="Andrea Berti" userId="f5c203e5-6cf3-4e78-92b9-74746ae28da7" providerId="ADAL" clId="{D178C06D-8616-C34D-982E-AD03CBEB7970}" dt="2024-07-02T11:12:03.274" v="4876" actId="14100"/>
          <ac:cxnSpMkLst>
            <pc:docMk/>
            <pc:sldMk cId="2854596629" sldId="512"/>
            <ac:cxnSpMk id="345" creationId="{FC93DF3D-9A72-C43F-89C0-E2ECB1CC7795}"/>
          </ac:cxnSpMkLst>
        </pc:cxnChg>
        <pc:cxnChg chg="add mod">
          <ac:chgData name="Andrea Berti" userId="f5c203e5-6cf3-4e78-92b9-74746ae28da7" providerId="ADAL" clId="{D178C06D-8616-C34D-982E-AD03CBEB7970}" dt="2024-07-02T11:14:53.661" v="4899" actId="14100"/>
          <ac:cxnSpMkLst>
            <pc:docMk/>
            <pc:sldMk cId="2854596629" sldId="512"/>
            <ac:cxnSpMk id="350" creationId="{F49F00F9-410E-934C-D414-4DAA89FE8936}"/>
          </ac:cxnSpMkLst>
        </pc:cxnChg>
      </pc:sldChg>
      <pc:sldChg chg="addSp delSp modSp new mod modClrScheme delAnim modAnim chgLayout">
        <pc:chgData name="Andrea Berti" userId="f5c203e5-6cf3-4e78-92b9-74746ae28da7" providerId="ADAL" clId="{D178C06D-8616-C34D-982E-AD03CBEB7970}" dt="2024-07-03T07:17:49.581" v="5915" actId="12"/>
        <pc:sldMkLst>
          <pc:docMk/>
          <pc:sldMk cId="2170376738" sldId="513"/>
        </pc:sldMkLst>
        <pc:spChg chg="del mod ord">
          <ac:chgData name="Andrea Berti" userId="f5c203e5-6cf3-4e78-92b9-74746ae28da7" providerId="ADAL" clId="{D178C06D-8616-C34D-982E-AD03CBEB7970}" dt="2024-07-01T15:46:45.125" v="2216" actId="700"/>
          <ac:spMkLst>
            <pc:docMk/>
            <pc:sldMk cId="2170376738" sldId="513"/>
            <ac:spMk id="2" creationId="{1020F479-CD1B-1179-B484-5A387C154FC3}"/>
          </ac:spMkLst>
        </pc:spChg>
        <pc:spChg chg="del mod ord">
          <ac:chgData name="Andrea Berti" userId="f5c203e5-6cf3-4e78-92b9-74746ae28da7" providerId="ADAL" clId="{D178C06D-8616-C34D-982E-AD03CBEB7970}" dt="2024-07-01T15:46:45.125" v="2216" actId="700"/>
          <ac:spMkLst>
            <pc:docMk/>
            <pc:sldMk cId="2170376738" sldId="513"/>
            <ac:spMk id="3" creationId="{5035DF2B-49B3-3A02-3550-AD2EC0F928C7}"/>
          </ac:spMkLst>
        </pc:spChg>
        <pc:spChg chg="mod ord">
          <ac:chgData name="Andrea Berti" userId="f5c203e5-6cf3-4e78-92b9-74746ae28da7" providerId="ADAL" clId="{D178C06D-8616-C34D-982E-AD03CBEB7970}" dt="2024-07-01T15:46:45.125" v="2216" actId="700"/>
          <ac:spMkLst>
            <pc:docMk/>
            <pc:sldMk cId="2170376738" sldId="513"/>
            <ac:spMk id="4" creationId="{FAFCE96E-4A4D-F5CA-4C89-FC0A2A43B3A1}"/>
          </ac:spMkLst>
        </pc:spChg>
        <pc:spChg chg="add mod ord">
          <ac:chgData name="Andrea Berti" userId="f5c203e5-6cf3-4e78-92b9-74746ae28da7" providerId="ADAL" clId="{D178C06D-8616-C34D-982E-AD03CBEB7970}" dt="2024-07-01T16:04:58.875" v="2822" actId="20577"/>
          <ac:spMkLst>
            <pc:docMk/>
            <pc:sldMk cId="2170376738" sldId="513"/>
            <ac:spMk id="5" creationId="{FD0C31A8-6F9C-F34D-9B03-952DA31A3DC4}"/>
          </ac:spMkLst>
        </pc:spChg>
        <pc:spChg chg="add del mod ord">
          <ac:chgData name="Andrea Berti" userId="f5c203e5-6cf3-4e78-92b9-74746ae28da7" providerId="ADAL" clId="{D178C06D-8616-C34D-982E-AD03CBEB7970}" dt="2024-07-03T07:17:49.581" v="5915" actId="12"/>
          <ac:spMkLst>
            <pc:docMk/>
            <pc:sldMk cId="2170376738" sldId="513"/>
            <ac:spMk id="6" creationId="{46BBBA11-F1E9-67A9-8523-625669D9B7D5}"/>
          </ac:spMkLst>
        </pc:spChg>
        <pc:spChg chg="add del mod">
          <ac:chgData name="Andrea Berti" userId="f5c203e5-6cf3-4e78-92b9-74746ae28da7" providerId="ADAL" clId="{D178C06D-8616-C34D-982E-AD03CBEB7970}" dt="2024-07-02T07:17:19.184" v="3206" actId="478"/>
          <ac:spMkLst>
            <pc:docMk/>
            <pc:sldMk cId="2170376738" sldId="513"/>
            <ac:spMk id="11" creationId="{EA2F77A3-4EA8-B53F-0B95-7D8FE7055A95}"/>
          </ac:spMkLst>
        </pc:spChg>
        <pc:spChg chg="add del mod">
          <ac:chgData name="Andrea Berti" userId="f5c203e5-6cf3-4e78-92b9-74746ae28da7" providerId="ADAL" clId="{D178C06D-8616-C34D-982E-AD03CBEB7970}" dt="2024-07-02T07:17:19.184" v="3206" actId="478"/>
          <ac:spMkLst>
            <pc:docMk/>
            <pc:sldMk cId="2170376738" sldId="513"/>
            <ac:spMk id="12" creationId="{236129DA-741A-7610-224D-8C6652DF5B91}"/>
          </ac:spMkLst>
        </pc:spChg>
        <pc:spChg chg="add del mod">
          <ac:chgData name="Andrea Berti" userId="f5c203e5-6cf3-4e78-92b9-74746ae28da7" providerId="ADAL" clId="{D178C06D-8616-C34D-982E-AD03CBEB7970}" dt="2024-07-02T07:17:19.184" v="3206" actId="478"/>
          <ac:spMkLst>
            <pc:docMk/>
            <pc:sldMk cId="2170376738" sldId="513"/>
            <ac:spMk id="13" creationId="{D4F3255E-5059-2FFE-1011-A6D3D610FED2}"/>
          </ac:spMkLst>
        </pc:spChg>
        <pc:spChg chg="add del mod">
          <ac:chgData name="Andrea Berti" userId="f5c203e5-6cf3-4e78-92b9-74746ae28da7" providerId="ADAL" clId="{D178C06D-8616-C34D-982E-AD03CBEB7970}" dt="2024-07-02T07:17:19.184" v="3206" actId="478"/>
          <ac:spMkLst>
            <pc:docMk/>
            <pc:sldMk cId="2170376738" sldId="513"/>
            <ac:spMk id="14" creationId="{8ED172DC-6B4D-3334-022B-EBED3D8C82F0}"/>
          </ac:spMkLst>
        </pc:spChg>
        <pc:spChg chg="add del mod">
          <ac:chgData name="Andrea Berti" userId="f5c203e5-6cf3-4e78-92b9-74746ae28da7" providerId="ADAL" clId="{D178C06D-8616-C34D-982E-AD03CBEB7970}" dt="2024-07-02T07:17:19.184" v="3206" actId="478"/>
          <ac:spMkLst>
            <pc:docMk/>
            <pc:sldMk cId="2170376738" sldId="513"/>
            <ac:spMk id="15" creationId="{7AF893CD-1AC8-E97A-C280-9909F2411C6B}"/>
          </ac:spMkLst>
        </pc:spChg>
        <pc:spChg chg="add del mod">
          <ac:chgData name="Andrea Berti" userId="f5c203e5-6cf3-4e78-92b9-74746ae28da7" providerId="ADAL" clId="{D178C06D-8616-C34D-982E-AD03CBEB7970}" dt="2024-07-02T07:17:19.184" v="3206" actId="478"/>
          <ac:spMkLst>
            <pc:docMk/>
            <pc:sldMk cId="2170376738" sldId="513"/>
            <ac:spMk id="16" creationId="{2953BDF1-A419-1BAC-7EF4-23778476FF9B}"/>
          </ac:spMkLst>
        </pc:spChg>
        <pc:spChg chg="add del mod">
          <ac:chgData name="Andrea Berti" userId="f5c203e5-6cf3-4e78-92b9-74746ae28da7" providerId="ADAL" clId="{D178C06D-8616-C34D-982E-AD03CBEB7970}" dt="2024-07-02T07:17:19.184" v="3206" actId="478"/>
          <ac:spMkLst>
            <pc:docMk/>
            <pc:sldMk cId="2170376738" sldId="513"/>
            <ac:spMk id="17" creationId="{E2358A02-02D9-A4BA-B98F-30874AA8AF8E}"/>
          </ac:spMkLst>
        </pc:spChg>
        <pc:spChg chg="add del mod">
          <ac:chgData name="Andrea Berti" userId="f5c203e5-6cf3-4e78-92b9-74746ae28da7" providerId="ADAL" clId="{D178C06D-8616-C34D-982E-AD03CBEB7970}" dt="2024-07-02T07:17:19.184" v="3206" actId="478"/>
          <ac:spMkLst>
            <pc:docMk/>
            <pc:sldMk cId="2170376738" sldId="513"/>
            <ac:spMk id="18" creationId="{44DADECD-FABE-8DE7-0445-E020A36760B8}"/>
          </ac:spMkLst>
        </pc:spChg>
        <pc:spChg chg="add del mod">
          <ac:chgData name="Andrea Berti" userId="f5c203e5-6cf3-4e78-92b9-74746ae28da7" providerId="ADAL" clId="{D178C06D-8616-C34D-982E-AD03CBEB7970}" dt="2024-07-02T07:17:19.184" v="3206" actId="478"/>
          <ac:spMkLst>
            <pc:docMk/>
            <pc:sldMk cId="2170376738" sldId="513"/>
            <ac:spMk id="19" creationId="{ECA103F8-D485-9FE9-18EB-0CA3582E7F4B}"/>
          </ac:spMkLst>
        </pc:spChg>
        <pc:spChg chg="add mod">
          <ac:chgData name="Andrea Berti" userId="f5c203e5-6cf3-4e78-92b9-74746ae28da7" providerId="ADAL" clId="{D178C06D-8616-C34D-982E-AD03CBEB7970}" dt="2024-07-02T07:29:55.832" v="3301" actId="1076"/>
          <ac:spMkLst>
            <pc:docMk/>
            <pc:sldMk cId="2170376738" sldId="513"/>
            <ac:spMk id="23" creationId="{AB46FC3A-AB5D-4F7F-D80C-6C5A45EFC12F}"/>
          </ac:spMkLst>
        </pc:spChg>
        <pc:spChg chg="add mod">
          <ac:chgData name="Andrea Berti" userId="f5c203e5-6cf3-4e78-92b9-74746ae28da7" providerId="ADAL" clId="{D178C06D-8616-C34D-982E-AD03CBEB7970}" dt="2024-07-02T07:30:06.198" v="3302" actId="1076"/>
          <ac:spMkLst>
            <pc:docMk/>
            <pc:sldMk cId="2170376738" sldId="513"/>
            <ac:spMk id="24" creationId="{20E14FC7-602C-E763-F0C2-CB5E38634C1F}"/>
          </ac:spMkLst>
        </pc:spChg>
        <pc:picChg chg="add mod">
          <ac:chgData name="Andrea Berti" userId="f5c203e5-6cf3-4e78-92b9-74746ae28da7" providerId="ADAL" clId="{D178C06D-8616-C34D-982E-AD03CBEB7970}" dt="2024-07-02T06:43:11.479" v="2833"/>
          <ac:picMkLst>
            <pc:docMk/>
            <pc:sldMk cId="2170376738" sldId="513"/>
            <ac:picMk id="8" creationId="{78C8E3F2-B137-A1A1-463B-BFA4B71FA4AA}"/>
          </ac:picMkLst>
        </pc:picChg>
        <pc:picChg chg="add del mod">
          <ac:chgData name="Andrea Berti" userId="f5c203e5-6cf3-4e78-92b9-74746ae28da7" providerId="ADAL" clId="{D178C06D-8616-C34D-982E-AD03CBEB7970}" dt="2024-07-02T07:17:19.184" v="3206" actId="478"/>
          <ac:picMkLst>
            <pc:docMk/>
            <pc:sldMk cId="2170376738" sldId="513"/>
            <ac:picMk id="10" creationId="{22DC7B2A-1E3A-FC19-CD29-793E8C6CB6A1}"/>
          </ac:picMkLst>
        </pc:picChg>
        <pc:picChg chg="add mod">
          <ac:chgData name="Andrea Berti" userId="f5c203e5-6cf3-4e78-92b9-74746ae28da7" providerId="ADAL" clId="{D178C06D-8616-C34D-982E-AD03CBEB7970}" dt="2024-07-02T07:30:06.198" v="3302" actId="1076"/>
          <ac:picMkLst>
            <pc:docMk/>
            <pc:sldMk cId="2170376738" sldId="513"/>
            <ac:picMk id="21" creationId="{288697FB-5A33-D395-304F-C1C33BF9ED45}"/>
          </ac:picMkLst>
        </pc:picChg>
        <pc:picChg chg="add mod">
          <ac:chgData name="Andrea Berti" userId="f5c203e5-6cf3-4e78-92b9-74746ae28da7" providerId="ADAL" clId="{D178C06D-8616-C34D-982E-AD03CBEB7970}" dt="2024-07-02T07:29:55.832" v="3301" actId="1076"/>
          <ac:picMkLst>
            <pc:docMk/>
            <pc:sldMk cId="2170376738" sldId="513"/>
            <ac:picMk id="22" creationId="{C1FEC7F6-BE42-F424-BA46-F62D0929A9E4}"/>
          </ac:picMkLst>
        </pc:picChg>
        <pc:picChg chg="add del">
          <ac:chgData name="Andrea Berti" userId="f5c203e5-6cf3-4e78-92b9-74746ae28da7" providerId="ADAL" clId="{D178C06D-8616-C34D-982E-AD03CBEB7970}" dt="2024-07-02T06:42:25.460" v="2828" actId="478"/>
          <ac:picMkLst>
            <pc:docMk/>
            <pc:sldMk cId="2170376738" sldId="513"/>
            <ac:picMk id="2050" creationId="{1B63E164-F64A-6300-05D4-12E8E704AC4F}"/>
          </ac:picMkLst>
        </pc:picChg>
      </pc:sldChg>
      <pc:sldChg chg="addSp delSp modSp new mod">
        <pc:chgData name="Andrea Berti" userId="f5c203e5-6cf3-4e78-92b9-74746ae28da7" providerId="ADAL" clId="{D178C06D-8616-C34D-982E-AD03CBEB7970}" dt="2024-07-03T07:18:03.297" v="5916" actId="12"/>
        <pc:sldMkLst>
          <pc:docMk/>
          <pc:sldMk cId="4035925981" sldId="514"/>
        </pc:sldMkLst>
        <pc:spChg chg="mod">
          <ac:chgData name="Andrea Berti" userId="f5c203e5-6cf3-4e78-92b9-74746ae28da7" providerId="ADAL" clId="{D178C06D-8616-C34D-982E-AD03CBEB7970}" dt="2024-07-01T16:02:44.197" v="2630" actId="20577"/>
          <ac:spMkLst>
            <pc:docMk/>
            <pc:sldMk cId="4035925981" sldId="514"/>
            <ac:spMk id="2" creationId="{DFA99F6D-E0D0-5A15-2E68-0C7052CB48D0}"/>
          </ac:spMkLst>
        </pc:spChg>
        <pc:spChg chg="mod">
          <ac:chgData name="Andrea Berti" userId="f5c203e5-6cf3-4e78-92b9-74746ae28da7" providerId="ADAL" clId="{D178C06D-8616-C34D-982E-AD03CBEB7970}" dt="2024-07-03T07:18:03.297" v="5916" actId="12"/>
          <ac:spMkLst>
            <pc:docMk/>
            <pc:sldMk cId="4035925981" sldId="514"/>
            <ac:spMk id="3" creationId="{B5EBBB56-61C8-0CBB-D70F-A448C752A482}"/>
          </ac:spMkLst>
        </pc:spChg>
        <pc:spChg chg="add mod">
          <ac:chgData name="Andrea Berti" userId="f5c203e5-6cf3-4e78-92b9-74746ae28da7" providerId="ADAL" clId="{D178C06D-8616-C34D-982E-AD03CBEB7970}" dt="2024-07-02T07:03:36.253" v="3078" actId="208"/>
          <ac:spMkLst>
            <pc:docMk/>
            <pc:sldMk cId="4035925981" sldId="514"/>
            <ac:spMk id="5" creationId="{4788EA38-99B3-27D8-A648-05F9D9B8B91D}"/>
          </ac:spMkLst>
        </pc:spChg>
        <pc:spChg chg="add mod">
          <ac:chgData name="Andrea Berti" userId="f5c203e5-6cf3-4e78-92b9-74746ae28da7" providerId="ADAL" clId="{D178C06D-8616-C34D-982E-AD03CBEB7970}" dt="2024-07-02T07:03:36.253" v="3078" actId="208"/>
          <ac:spMkLst>
            <pc:docMk/>
            <pc:sldMk cId="4035925981" sldId="514"/>
            <ac:spMk id="6" creationId="{7729DA26-3AED-F6A5-375D-23D990483BFC}"/>
          </ac:spMkLst>
        </pc:spChg>
        <pc:spChg chg="add mod">
          <ac:chgData name="Andrea Berti" userId="f5c203e5-6cf3-4e78-92b9-74746ae28da7" providerId="ADAL" clId="{D178C06D-8616-C34D-982E-AD03CBEB7970}" dt="2024-07-02T07:08:05.108" v="3110" actId="207"/>
          <ac:spMkLst>
            <pc:docMk/>
            <pc:sldMk cId="4035925981" sldId="514"/>
            <ac:spMk id="7" creationId="{5E6DD415-1F55-792F-B385-B96D50C5A8BF}"/>
          </ac:spMkLst>
        </pc:spChg>
        <pc:spChg chg="add mod">
          <ac:chgData name="Andrea Berti" userId="f5c203e5-6cf3-4e78-92b9-74746ae28da7" providerId="ADAL" clId="{D178C06D-8616-C34D-982E-AD03CBEB7970}" dt="2024-07-02T07:08:05.108" v="3110" actId="207"/>
          <ac:spMkLst>
            <pc:docMk/>
            <pc:sldMk cId="4035925981" sldId="514"/>
            <ac:spMk id="8" creationId="{2FF32090-7A90-47F8-4859-5219FC7F0E7E}"/>
          </ac:spMkLst>
        </pc:spChg>
        <pc:spChg chg="add mod">
          <ac:chgData name="Andrea Berti" userId="f5c203e5-6cf3-4e78-92b9-74746ae28da7" providerId="ADAL" clId="{D178C06D-8616-C34D-982E-AD03CBEB7970}" dt="2024-07-02T07:08:53.449" v="3114" actId="1076"/>
          <ac:spMkLst>
            <pc:docMk/>
            <pc:sldMk cId="4035925981" sldId="514"/>
            <ac:spMk id="9" creationId="{2B9FACF8-E8C1-3308-E742-4DC8BE04E0FE}"/>
          </ac:spMkLst>
        </pc:spChg>
        <pc:spChg chg="add mod">
          <ac:chgData name="Andrea Berti" userId="f5c203e5-6cf3-4e78-92b9-74746ae28da7" providerId="ADAL" clId="{D178C06D-8616-C34D-982E-AD03CBEB7970}" dt="2024-07-02T07:04:50.386" v="3084" actId="208"/>
          <ac:spMkLst>
            <pc:docMk/>
            <pc:sldMk cId="4035925981" sldId="514"/>
            <ac:spMk id="17" creationId="{18781E3D-6C5E-D7C7-779F-ACD36BAEF14F}"/>
          </ac:spMkLst>
        </pc:spChg>
        <pc:spChg chg="add mod">
          <ac:chgData name="Andrea Berti" userId="f5c203e5-6cf3-4e78-92b9-74746ae28da7" providerId="ADAL" clId="{D178C06D-8616-C34D-982E-AD03CBEB7970}" dt="2024-07-02T07:04:50.386" v="3084" actId="208"/>
          <ac:spMkLst>
            <pc:docMk/>
            <pc:sldMk cId="4035925981" sldId="514"/>
            <ac:spMk id="18" creationId="{12CE202D-7476-F214-D715-DB2F88F5EB85}"/>
          </ac:spMkLst>
        </pc:spChg>
        <pc:spChg chg="add mod">
          <ac:chgData name="Andrea Berti" userId="f5c203e5-6cf3-4e78-92b9-74746ae28da7" providerId="ADAL" clId="{D178C06D-8616-C34D-982E-AD03CBEB7970}" dt="2024-07-02T07:06:48.171" v="3095" actId="207"/>
          <ac:spMkLst>
            <pc:docMk/>
            <pc:sldMk cId="4035925981" sldId="514"/>
            <ac:spMk id="19" creationId="{9FD6564B-CEA7-AA31-35DB-20792DE8CEB6}"/>
          </ac:spMkLst>
        </pc:spChg>
        <pc:spChg chg="add mod">
          <ac:chgData name="Andrea Berti" userId="f5c203e5-6cf3-4e78-92b9-74746ae28da7" providerId="ADAL" clId="{D178C06D-8616-C34D-982E-AD03CBEB7970}" dt="2024-07-02T07:08:34.518" v="3111" actId="207"/>
          <ac:spMkLst>
            <pc:docMk/>
            <pc:sldMk cId="4035925981" sldId="514"/>
            <ac:spMk id="20" creationId="{09F76B32-132B-5707-B301-450A5D9D6062}"/>
          </ac:spMkLst>
        </pc:spChg>
        <pc:spChg chg="add mod">
          <ac:chgData name="Andrea Berti" userId="f5c203e5-6cf3-4e78-92b9-74746ae28da7" providerId="ADAL" clId="{D178C06D-8616-C34D-982E-AD03CBEB7970}" dt="2024-07-02T07:08:34.518" v="3111" actId="207"/>
          <ac:spMkLst>
            <pc:docMk/>
            <pc:sldMk cId="4035925981" sldId="514"/>
            <ac:spMk id="21" creationId="{F67CF16C-410B-FF04-8D34-3E286021133A}"/>
          </ac:spMkLst>
        </pc:spChg>
        <pc:spChg chg="add mod">
          <ac:chgData name="Andrea Berti" userId="f5c203e5-6cf3-4e78-92b9-74746ae28da7" providerId="ADAL" clId="{D178C06D-8616-C34D-982E-AD03CBEB7970}" dt="2024-07-02T07:12:48.732" v="3186" actId="207"/>
          <ac:spMkLst>
            <pc:docMk/>
            <pc:sldMk cId="4035925981" sldId="514"/>
            <ac:spMk id="23" creationId="{4B325AAD-B487-7D83-CE15-9320C1655E3D}"/>
          </ac:spMkLst>
        </pc:spChg>
        <pc:grpChg chg="add mod">
          <ac:chgData name="Andrea Berti" userId="f5c203e5-6cf3-4e78-92b9-74746ae28da7" providerId="ADAL" clId="{D178C06D-8616-C34D-982E-AD03CBEB7970}" dt="2024-07-02T07:12:28.935" v="3173" actId="1035"/>
          <ac:grpSpMkLst>
            <pc:docMk/>
            <pc:sldMk cId="4035925981" sldId="514"/>
            <ac:grpSpMk id="22" creationId="{6A8D8805-2697-7449-8DF2-F18BDB5CF139}"/>
          </ac:grpSpMkLst>
        </pc:grpChg>
        <pc:picChg chg="add del">
          <ac:chgData name="Andrea Berti" userId="f5c203e5-6cf3-4e78-92b9-74746ae28da7" providerId="ADAL" clId="{D178C06D-8616-C34D-982E-AD03CBEB7970}" dt="2024-07-02T06:41:45.185" v="2824" actId="478"/>
          <ac:picMkLst>
            <pc:docMk/>
            <pc:sldMk cId="4035925981" sldId="514"/>
            <ac:picMk id="1026" creationId="{DA20D410-89A8-2E4D-58FC-0F819719741F}"/>
          </ac:picMkLst>
        </pc:picChg>
        <pc:cxnChg chg="add mod">
          <ac:chgData name="Andrea Berti" userId="f5c203e5-6cf3-4e78-92b9-74746ae28da7" providerId="ADAL" clId="{D178C06D-8616-C34D-982E-AD03CBEB7970}" dt="2024-07-02T07:03:36.253" v="3078" actId="208"/>
          <ac:cxnSpMkLst>
            <pc:docMk/>
            <pc:sldMk cId="4035925981" sldId="514"/>
            <ac:cxnSpMk id="11" creationId="{53CA8B92-8576-0044-A23D-54ADBB9BF6B9}"/>
          </ac:cxnSpMkLst>
        </pc:cxnChg>
        <pc:cxnChg chg="add mod">
          <ac:chgData name="Andrea Berti" userId="f5c203e5-6cf3-4e78-92b9-74746ae28da7" providerId="ADAL" clId="{D178C06D-8616-C34D-982E-AD03CBEB7970}" dt="2024-07-02T07:03:36.253" v="3078" actId="208"/>
          <ac:cxnSpMkLst>
            <pc:docMk/>
            <pc:sldMk cId="4035925981" sldId="514"/>
            <ac:cxnSpMk id="12" creationId="{018B9D90-A385-2E11-641C-7647FF554B1D}"/>
          </ac:cxnSpMkLst>
        </pc:cxnChg>
        <pc:cxnChg chg="add mod">
          <ac:chgData name="Andrea Berti" userId="f5c203e5-6cf3-4e78-92b9-74746ae28da7" providerId="ADAL" clId="{D178C06D-8616-C34D-982E-AD03CBEB7970}" dt="2024-07-02T07:04:50.386" v="3084" actId="208"/>
          <ac:cxnSpMkLst>
            <pc:docMk/>
            <pc:sldMk cId="4035925981" sldId="514"/>
            <ac:cxnSpMk id="13" creationId="{2B3B2FA9-2741-CDA4-C4D4-604623353522}"/>
          </ac:cxnSpMkLst>
        </pc:cxnChg>
        <pc:cxnChg chg="add mod">
          <ac:chgData name="Andrea Berti" userId="f5c203e5-6cf3-4e78-92b9-74746ae28da7" providerId="ADAL" clId="{D178C06D-8616-C34D-982E-AD03CBEB7970}" dt="2024-07-02T07:04:50.386" v="3084" actId="208"/>
          <ac:cxnSpMkLst>
            <pc:docMk/>
            <pc:sldMk cId="4035925981" sldId="514"/>
            <ac:cxnSpMk id="14" creationId="{C018CC38-FA32-8FFE-6DDA-15246F69BA19}"/>
          </ac:cxnSpMkLst>
        </pc:cxnChg>
      </pc:sldChg>
      <pc:sldChg chg="addSp delSp modSp add mod modTransition">
        <pc:chgData name="Andrea Berti" userId="f5c203e5-6cf3-4e78-92b9-74746ae28da7" providerId="ADAL" clId="{D178C06D-8616-C34D-982E-AD03CBEB7970}" dt="2024-07-02T08:24:17.570" v="4068" actId="478"/>
        <pc:sldMkLst>
          <pc:docMk/>
          <pc:sldMk cId="1325545358" sldId="515"/>
        </pc:sldMkLst>
        <pc:spChg chg="add mod">
          <ac:chgData name="Andrea Berti" userId="f5c203e5-6cf3-4e78-92b9-74746ae28da7" providerId="ADAL" clId="{D178C06D-8616-C34D-982E-AD03CBEB7970}" dt="2024-07-02T08:12:59.280" v="3811" actId="1076"/>
          <ac:spMkLst>
            <pc:docMk/>
            <pc:sldMk cId="1325545358" sldId="515"/>
            <ac:spMk id="3" creationId="{D0DE3FE3-DE68-40C1-AF1F-12AF9FAC4DC9}"/>
          </ac:spMkLst>
        </pc:spChg>
        <pc:spChg chg="mod">
          <ac:chgData name="Andrea Berti" userId="f5c203e5-6cf3-4e78-92b9-74746ae28da7" providerId="ADAL" clId="{D178C06D-8616-C34D-982E-AD03CBEB7970}" dt="2024-07-02T07:53:37.885" v="3625" actId="20577"/>
          <ac:spMkLst>
            <pc:docMk/>
            <pc:sldMk cId="1325545358" sldId="515"/>
            <ac:spMk id="5" creationId="{FD0C31A8-6F9C-F34D-9B03-952DA31A3DC4}"/>
          </ac:spMkLst>
        </pc:spChg>
        <pc:spChg chg="del mod">
          <ac:chgData name="Andrea Berti" userId="f5c203e5-6cf3-4e78-92b9-74746ae28da7" providerId="ADAL" clId="{D178C06D-8616-C34D-982E-AD03CBEB7970}" dt="2024-07-02T08:24:17.570" v="4068" actId="478"/>
          <ac:spMkLst>
            <pc:docMk/>
            <pc:sldMk cId="1325545358" sldId="515"/>
            <ac:spMk id="6" creationId="{46BBBA11-F1E9-67A9-8523-625669D9B7D5}"/>
          </ac:spMkLst>
        </pc:spChg>
        <pc:spChg chg="add mod">
          <ac:chgData name="Andrea Berti" userId="f5c203e5-6cf3-4e78-92b9-74746ae28da7" providerId="ADAL" clId="{D178C06D-8616-C34D-982E-AD03CBEB7970}" dt="2024-07-02T08:10:06.688" v="3788" actId="1037"/>
          <ac:spMkLst>
            <pc:docMk/>
            <pc:sldMk cId="1325545358" sldId="515"/>
            <ac:spMk id="9" creationId="{D7801236-4B62-04BD-F5A2-25BD919EA12A}"/>
          </ac:spMkLst>
        </pc:spChg>
        <pc:spChg chg="add mod">
          <ac:chgData name="Andrea Berti" userId="f5c203e5-6cf3-4e78-92b9-74746ae28da7" providerId="ADAL" clId="{D178C06D-8616-C34D-982E-AD03CBEB7970}" dt="2024-07-02T08:10:06.688" v="3788" actId="1037"/>
          <ac:spMkLst>
            <pc:docMk/>
            <pc:sldMk cId="1325545358" sldId="515"/>
            <ac:spMk id="12" creationId="{06EF101D-4466-44AA-B792-77C3AF6B6ECE}"/>
          </ac:spMkLst>
        </pc:spChg>
        <pc:spChg chg="add mod">
          <ac:chgData name="Andrea Berti" userId="f5c203e5-6cf3-4e78-92b9-74746ae28da7" providerId="ADAL" clId="{D178C06D-8616-C34D-982E-AD03CBEB7970}" dt="2024-07-02T08:10:06.688" v="3788" actId="1037"/>
          <ac:spMkLst>
            <pc:docMk/>
            <pc:sldMk cId="1325545358" sldId="515"/>
            <ac:spMk id="15" creationId="{9FDE536F-779F-7F50-0539-83C08DE38C51}"/>
          </ac:spMkLst>
        </pc:spChg>
        <pc:spChg chg="add mod">
          <ac:chgData name="Andrea Berti" userId="f5c203e5-6cf3-4e78-92b9-74746ae28da7" providerId="ADAL" clId="{D178C06D-8616-C34D-982E-AD03CBEB7970}" dt="2024-07-02T08:09:58.071" v="3781" actId="20577"/>
          <ac:spMkLst>
            <pc:docMk/>
            <pc:sldMk cId="1325545358" sldId="515"/>
            <ac:spMk id="19" creationId="{72E1B36C-770B-FC59-E46A-0283C9F6A0C1}"/>
          </ac:spMkLst>
        </pc:spChg>
        <pc:spChg chg="add mod">
          <ac:chgData name="Andrea Berti" userId="f5c203e5-6cf3-4e78-92b9-74746ae28da7" providerId="ADAL" clId="{D178C06D-8616-C34D-982E-AD03CBEB7970}" dt="2024-07-02T08:11:23.080" v="3802" actId="20577"/>
          <ac:spMkLst>
            <pc:docMk/>
            <pc:sldMk cId="1325545358" sldId="515"/>
            <ac:spMk id="23" creationId="{066AF54D-F4AA-526D-6473-4A3CED645EF2}"/>
          </ac:spMkLst>
        </pc:spChg>
        <pc:spChg chg="add mod">
          <ac:chgData name="Andrea Berti" userId="f5c203e5-6cf3-4e78-92b9-74746ae28da7" providerId="ADAL" clId="{D178C06D-8616-C34D-982E-AD03CBEB7970}" dt="2024-07-02T08:17:01.131" v="3868" actId="20577"/>
          <ac:spMkLst>
            <pc:docMk/>
            <pc:sldMk cId="1325545358" sldId="515"/>
            <ac:spMk id="27" creationId="{9F297978-4034-89A0-93CD-456805C9AC4C}"/>
          </ac:spMkLst>
        </pc:spChg>
        <pc:picChg chg="add del mod">
          <ac:chgData name="Andrea Berti" userId="f5c203e5-6cf3-4e78-92b9-74746ae28da7" providerId="ADAL" clId="{D178C06D-8616-C34D-982E-AD03CBEB7970}" dt="2024-07-02T08:12:40.518" v="3808" actId="478"/>
          <ac:picMkLst>
            <pc:docMk/>
            <pc:sldMk cId="1325545358" sldId="515"/>
            <ac:picMk id="2" creationId="{234B0662-5BE4-7606-17EB-84D8F6EF3530}"/>
          </ac:picMkLst>
        </pc:picChg>
        <pc:picChg chg="add mod">
          <ac:chgData name="Andrea Berti" userId="f5c203e5-6cf3-4e78-92b9-74746ae28da7" providerId="ADAL" clId="{D178C06D-8616-C34D-982E-AD03CBEB7970}" dt="2024-07-02T08:10:06.688" v="3788" actId="1037"/>
          <ac:picMkLst>
            <pc:docMk/>
            <pc:sldMk cId="1325545358" sldId="515"/>
            <ac:picMk id="7" creationId="{E4E9711C-8F3A-A346-3130-290E2215A093}"/>
          </ac:picMkLst>
        </pc:picChg>
        <pc:picChg chg="add mod">
          <ac:chgData name="Andrea Berti" userId="f5c203e5-6cf3-4e78-92b9-74746ae28da7" providerId="ADAL" clId="{D178C06D-8616-C34D-982E-AD03CBEB7970}" dt="2024-07-02T08:10:06.688" v="3788" actId="1037"/>
          <ac:picMkLst>
            <pc:docMk/>
            <pc:sldMk cId="1325545358" sldId="515"/>
            <ac:picMk id="8" creationId="{4B978AD4-8689-D97E-63FA-7FD8C704F499}"/>
          </ac:picMkLst>
        </pc:picChg>
        <pc:picChg chg="add mod">
          <ac:chgData name="Andrea Berti" userId="f5c203e5-6cf3-4e78-92b9-74746ae28da7" providerId="ADAL" clId="{D178C06D-8616-C34D-982E-AD03CBEB7970}" dt="2024-07-02T08:10:06.688" v="3788" actId="1037"/>
          <ac:picMkLst>
            <pc:docMk/>
            <pc:sldMk cId="1325545358" sldId="515"/>
            <ac:picMk id="10" creationId="{A02ED25F-CDA9-7534-7BA8-236ADF651121}"/>
          </ac:picMkLst>
        </pc:picChg>
        <pc:picChg chg="add mod">
          <ac:chgData name="Andrea Berti" userId="f5c203e5-6cf3-4e78-92b9-74746ae28da7" providerId="ADAL" clId="{D178C06D-8616-C34D-982E-AD03CBEB7970}" dt="2024-07-02T08:10:06.688" v="3788" actId="1037"/>
          <ac:picMkLst>
            <pc:docMk/>
            <pc:sldMk cId="1325545358" sldId="515"/>
            <ac:picMk id="11" creationId="{3D263D38-252C-408B-0712-B2EC86A45501}"/>
          </ac:picMkLst>
        </pc:picChg>
        <pc:picChg chg="add mod">
          <ac:chgData name="Andrea Berti" userId="f5c203e5-6cf3-4e78-92b9-74746ae28da7" providerId="ADAL" clId="{D178C06D-8616-C34D-982E-AD03CBEB7970}" dt="2024-07-02T08:10:06.688" v="3788" actId="1037"/>
          <ac:picMkLst>
            <pc:docMk/>
            <pc:sldMk cId="1325545358" sldId="515"/>
            <ac:picMk id="13" creationId="{11E75164-022A-98E8-0CA0-DAE238BB945A}"/>
          </ac:picMkLst>
        </pc:picChg>
        <pc:picChg chg="add mod">
          <ac:chgData name="Andrea Berti" userId="f5c203e5-6cf3-4e78-92b9-74746ae28da7" providerId="ADAL" clId="{D178C06D-8616-C34D-982E-AD03CBEB7970}" dt="2024-07-02T08:10:06.688" v="3788" actId="1037"/>
          <ac:picMkLst>
            <pc:docMk/>
            <pc:sldMk cId="1325545358" sldId="515"/>
            <ac:picMk id="14" creationId="{2C0AE714-5780-A982-BDF6-0A842E2EE060}"/>
          </ac:picMkLst>
        </pc:picChg>
        <pc:picChg chg="add mod">
          <ac:chgData name="Andrea Berti" userId="f5c203e5-6cf3-4e78-92b9-74746ae28da7" providerId="ADAL" clId="{D178C06D-8616-C34D-982E-AD03CBEB7970}" dt="2024-07-02T08:08:44.452" v="3730" actId="1076"/>
          <ac:picMkLst>
            <pc:docMk/>
            <pc:sldMk cId="1325545358" sldId="515"/>
            <ac:picMk id="16" creationId="{4AD02755-B51D-BA72-620A-D1D5FAE91C44}"/>
          </ac:picMkLst>
        </pc:picChg>
        <pc:picChg chg="add mod">
          <ac:chgData name="Andrea Berti" userId="f5c203e5-6cf3-4e78-92b9-74746ae28da7" providerId="ADAL" clId="{D178C06D-8616-C34D-982E-AD03CBEB7970}" dt="2024-07-02T08:08:37.351" v="3729" actId="1076"/>
          <ac:picMkLst>
            <pc:docMk/>
            <pc:sldMk cId="1325545358" sldId="515"/>
            <ac:picMk id="17" creationId="{043ABF5D-A422-F0A9-40FD-65D13E464D7D}"/>
          </ac:picMkLst>
        </pc:picChg>
        <pc:picChg chg="add mod">
          <ac:chgData name="Andrea Berti" userId="f5c203e5-6cf3-4e78-92b9-74746ae28da7" providerId="ADAL" clId="{D178C06D-8616-C34D-982E-AD03CBEB7970}" dt="2024-07-02T08:10:46.522" v="3793" actId="1076"/>
          <ac:picMkLst>
            <pc:docMk/>
            <pc:sldMk cId="1325545358" sldId="515"/>
            <ac:picMk id="18" creationId="{85901D67-EA35-D48B-5ED9-76E48FB6BF7F}"/>
          </ac:picMkLst>
        </pc:picChg>
        <pc:picChg chg="add mod">
          <ac:chgData name="Andrea Berti" userId="f5c203e5-6cf3-4e78-92b9-74746ae28da7" providerId="ADAL" clId="{D178C06D-8616-C34D-982E-AD03CBEB7970}" dt="2024-07-02T08:11:00.991" v="3794" actId="1076"/>
          <ac:picMkLst>
            <pc:docMk/>
            <pc:sldMk cId="1325545358" sldId="515"/>
            <ac:picMk id="20" creationId="{811D881D-0DE1-E608-8EB6-E1F923522854}"/>
          </ac:picMkLst>
        </pc:picChg>
        <pc:picChg chg="add mod">
          <ac:chgData name="Andrea Berti" userId="f5c203e5-6cf3-4e78-92b9-74746ae28da7" providerId="ADAL" clId="{D178C06D-8616-C34D-982E-AD03CBEB7970}" dt="2024-07-02T08:11:08.520" v="3795" actId="1076"/>
          <ac:picMkLst>
            <pc:docMk/>
            <pc:sldMk cId="1325545358" sldId="515"/>
            <ac:picMk id="21" creationId="{2F8DF276-157F-9576-FB71-4E687A0263F0}"/>
          </ac:picMkLst>
        </pc:picChg>
        <pc:picChg chg="add mod">
          <ac:chgData name="Andrea Berti" userId="f5c203e5-6cf3-4e78-92b9-74746ae28da7" providerId="ADAL" clId="{D178C06D-8616-C34D-982E-AD03CBEB7970}" dt="2024-07-02T08:10:39.680" v="3791" actId="1076"/>
          <ac:picMkLst>
            <pc:docMk/>
            <pc:sldMk cId="1325545358" sldId="515"/>
            <ac:picMk id="22" creationId="{A4347248-7B15-8917-BF66-D24F01820BFD}"/>
          </ac:picMkLst>
        </pc:picChg>
        <pc:picChg chg="add mod">
          <ac:chgData name="Andrea Berti" userId="f5c203e5-6cf3-4e78-92b9-74746ae28da7" providerId="ADAL" clId="{D178C06D-8616-C34D-982E-AD03CBEB7970}" dt="2024-07-02T08:12:51.520" v="3810" actId="1076"/>
          <ac:picMkLst>
            <pc:docMk/>
            <pc:sldMk cId="1325545358" sldId="515"/>
            <ac:picMk id="24" creationId="{85AFBA1A-D00E-971E-7744-444E49D1A9CC}"/>
          </ac:picMkLst>
        </pc:picChg>
        <pc:picChg chg="add mod">
          <ac:chgData name="Andrea Berti" userId="f5c203e5-6cf3-4e78-92b9-74746ae28da7" providerId="ADAL" clId="{D178C06D-8616-C34D-982E-AD03CBEB7970}" dt="2024-07-02T08:16:20.826" v="3855" actId="1076"/>
          <ac:picMkLst>
            <pc:docMk/>
            <pc:sldMk cId="1325545358" sldId="515"/>
            <ac:picMk id="25" creationId="{258C1B71-D021-9D9A-46C0-FF89D6DC9D01}"/>
          </ac:picMkLst>
        </pc:picChg>
        <pc:picChg chg="add mod">
          <ac:chgData name="Andrea Berti" userId="f5c203e5-6cf3-4e78-92b9-74746ae28da7" providerId="ADAL" clId="{D178C06D-8616-C34D-982E-AD03CBEB7970}" dt="2024-07-02T08:16:42.850" v="3858" actId="1076"/>
          <ac:picMkLst>
            <pc:docMk/>
            <pc:sldMk cId="1325545358" sldId="515"/>
            <ac:picMk id="26" creationId="{D7B95F4D-F568-7E55-832B-F9945BF1B038}"/>
          </ac:picMkLst>
        </pc:picChg>
      </pc:sldChg>
      <pc:sldChg chg="addSp modSp add mod modTransition modAnim">
        <pc:chgData name="Andrea Berti" userId="f5c203e5-6cf3-4e78-92b9-74746ae28da7" providerId="ADAL" clId="{D178C06D-8616-C34D-982E-AD03CBEB7970}" dt="2024-07-03T07:17:36.366" v="5914" actId="12"/>
        <pc:sldMkLst>
          <pc:docMk/>
          <pc:sldMk cId="2626379626" sldId="516"/>
        </pc:sldMkLst>
        <pc:spChg chg="add mod">
          <ac:chgData name="Andrea Berti" userId="f5c203e5-6cf3-4e78-92b9-74746ae28da7" providerId="ADAL" clId="{D178C06D-8616-C34D-982E-AD03CBEB7970}" dt="2024-07-02T07:36:14.283" v="3405" actId="171"/>
          <ac:spMkLst>
            <pc:docMk/>
            <pc:sldMk cId="2626379626" sldId="516"/>
            <ac:spMk id="2" creationId="{C83DE5B4-6224-5CFA-EE5D-C15006FC48AF}"/>
          </ac:spMkLst>
        </pc:spChg>
        <pc:spChg chg="add mod">
          <ac:chgData name="Andrea Berti" userId="f5c203e5-6cf3-4e78-92b9-74746ae28da7" providerId="ADAL" clId="{D178C06D-8616-C34D-982E-AD03CBEB7970}" dt="2024-07-02T07:47:39.442" v="3539" actId="207"/>
          <ac:spMkLst>
            <pc:docMk/>
            <pc:sldMk cId="2626379626" sldId="516"/>
            <ac:spMk id="3" creationId="{DBCFA659-8A8B-1149-5943-5AB6BA38F69B}"/>
          </ac:spMkLst>
        </pc:spChg>
        <pc:spChg chg="mod">
          <ac:chgData name="Andrea Berti" userId="f5c203e5-6cf3-4e78-92b9-74746ae28da7" providerId="ADAL" clId="{D178C06D-8616-C34D-982E-AD03CBEB7970}" dt="2024-07-03T07:17:36.366" v="5914" actId="12"/>
          <ac:spMkLst>
            <pc:docMk/>
            <pc:sldMk cId="2626379626" sldId="516"/>
            <ac:spMk id="6" creationId="{46BBBA11-F1E9-67A9-8523-625669D9B7D5}"/>
          </ac:spMkLst>
        </pc:spChg>
        <pc:spChg chg="mod">
          <ac:chgData name="Andrea Berti" userId="f5c203e5-6cf3-4e78-92b9-74746ae28da7" providerId="ADAL" clId="{D178C06D-8616-C34D-982E-AD03CBEB7970}" dt="2024-07-02T07:46:55.936" v="3535" actId="1076"/>
          <ac:spMkLst>
            <pc:docMk/>
            <pc:sldMk cId="2626379626" sldId="516"/>
            <ac:spMk id="19" creationId="{ECA103F8-D485-9FE9-18EB-0CA3582E7F4B}"/>
          </ac:spMkLst>
        </pc:spChg>
      </pc:sldChg>
      <pc:sldChg chg="addSp delSp modSp add mod modAnim">
        <pc:chgData name="Andrea Berti" userId="f5c203e5-6cf3-4e78-92b9-74746ae28da7" providerId="ADAL" clId="{D178C06D-8616-C34D-982E-AD03CBEB7970}" dt="2024-07-02T08:20:30.730" v="3943"/>
        <pc:sldMkLst>
          <pc:docMk/>
          <pc:sldMk cId="878573720" sldId="517"/>
        </pc:sldMkLst>
        <pc:spChg chg="mod">
          <ac:chgData name="Andrea Berti" userId="f5c203e5-6cf3-4e78-92b9-74746ae28da7" providerId="ADAL" clId="{D178C06D-8616-C34D-982E-AD03CBEB7970}" dt="2024-07-02T08:18:21.839" v="3876" actId="1076"/>
          <ac:spMkLst>
            <pc:docMk/>
            <pc:sldMk cId="878573720" sldId="517"/>
            <ac:spMk id="3" creationId="{D0DE3FE3-DE68-40C1-AF1F-12AF9FAC4DC9}"/>
          </ac:spMkLst>
        </pc:spChg>
        <pc:spChg chg="mod">
          <ac:chgData name="Andrea Berti" userId="f5c203e5-6cf3-4e78-92b9-74746ae28da7" providerId="ADAL" clId="{D178C06D-8616-C34D-982E-AD03CBEB7970}" dt="2024-07-02T08:14:16.567" v="3841" actId="20577"/>
          <ac:spMkLst>
            <pc:docMk/>
            <pc:sldMk cId="878573720" sldId="517"/>
            <ac:spMk id="5" creationId="{FD0C31A8-6F9C-F34D-9B03-952DA31A3DC4}"/>
          </ac:spMkLst>
        </pc:spChg>
        <pc:spChg chg="del">
          <ac:chgData name="Andrea Berti" userId="f5c203e5-6cf3-4e78-92b9-74746ae28da7" providerId="ADAL" clId="{D178C06D-8616-C34D-982E-AD03CBEB7970}" dt="2024-07-02T08:14:28.450" v="3843" actId="478"/>
          <ac:spMkLst>
            <pc:docMk/>
            <pc:sldMk cId="878573720" sldId="517"/>
            <ac:spMk id="6" creationId="{46BBBA11-F1E9-67A9-8523-625669D9B7D5}"/>
          </ac:spMkLst>
        </pc:spChg>
        <pc:spChg chg="del">
          <ac:chgData name="Andrea Berti" userId="f5c203e5-6cf3-4e78-92b9-74746ae28da7" providerId="ADAL" clId="{D178C06D-8616-C34D-982E-AD03CBEB7970}" dt="2024-07-02T08:14:25.245" v="3842" actId="478"/>
          <ac:spMkLst>
            <pc:docMk/>
            <pc:sldMk cId="878573720" sldId="517"/>
            <ac:spMk id="9" creationId="{D7801236-4B62-04BD-F5A2-25BD919EA12A}"/>
          </ac:spMkLst>
        </pc:spChg>
        <pc:spChg chg="del">
          <ac:chgData name="Andrea Berti" userId="f5c203e5-6cf3-4e78-92b9-74746ae28da7" providerId="ADAL" clId="{D178C06D-8616-C34D-982E-AD03CBEB7970}" dt="2024-07-02T08:14:25.245" v="3842" actId="478"/>
          <ac:spMkLst>
            <pc:docMk/>
            <pc:sldMk cId="878573720" sldId="517"/>
            <ac:spMk id="12" creationId="{06EF101D-4466-44AA-B792-77C3AF6B6ECE}"/>
          </ac:spMkLst>
        </pc:spChg>
        <pc:spChg chg="del">
          <ac:chgData name="Andrea Berti" userId="f5c203e5-6cf3-4e78-92b9-74746ae28da7" providerId="ADAL" clId="{D178C06D-8616-C34D-982E-AD03CBEB7970}" dt="2024-07-02T08:14:25.245" v="3842" actId="478"/>
          <ac:spMkLst>
            <pc:docMk/>
            <pc:sldMk cId="878573720" sldId="517"/>
            <ac:spMk id="15" creationId="{9FDE536F-779F-7F50-0539-83C08DE38C51}"/>
          </ac:spMkLst>
        </pc:spChg>
        <pc:spChg chg="del">
          <ac:chgData name="Andrea Berti" userId="f5c203e5-6cf3-4e78-92b9-74746ae28da7" providerId="ADAL" clId="{D178C06D-8616-C34D-982E-AD03CBEB7970}" dt="2024-07-02T08:14:25.245" v="3842" actId="478"/>
          <ac:spMkLst>
            <pc:docMk/>
            <pc:sldMk cId="878573720" sldId="517"/>
            <ac:spMk id="19" creationId="{72E1B36C-770B-FC59-E46A-0283C9F6A0C1}"/>
          </ac:spMkLst>
        </pc:spChg>
        <pc:spChg chg="del">
          <ac:chgData name="Andrea Berti" userId="f5c203e5-6cf3-4e78-92b9-74746ae28da7" providerId="ADAL" clId="{D178C06D-8616-C34D-982E-AD03CBEB7970}" dt="2024-07-02T08:14:25.245" v="3842" actId="478"/>
          <ac:spMkLst>
            <pc:docMk/>
            <pc:sldMk cId="878573720" sldId="517"/>
            <ac:spMk id="23" creationId="{066AF54D-F4AA-526D-6473-4A3CED645EF2}"/>
          </ac:spMkLst>
        </pc:spChg>
        <pc:spChg chg="add mod">
          <ac:chgData name="Andrea Berti" userId="f5c203e5-6cf3-4e78-92b9-74746ae28da7" providerId="ADAL" clId="{D178C06D-8616-C34D-982E-AD03CBEB7970}" dt="2024-07-02T08:19:01.945" v="3902" actId="1076"/>
          <ac:spMkLst>
            <pc:docMk/>
            <pc:sldMk cId="878573720" sldId="517"/>
            <ac:spMk id="26" creationId="{9D755A9E-FA40-E6DC-A79B-B23BB4C2BA37}"/>
          </ac:spMkLst>
        </pc:spChg>
        <pc:spChg chg="add mod">
          <ac:chgData name="Andrea Berti" userId="f5c203e5-6cf3-4e78-92b9-74746ae28da7" providerId="ADAL" clId="{D178C06D-8616-C34D-982E-AD03CBEB7970}" dt="2024-07-02T08:20:14.181" v="3942" actId="14100"/>
          <ac:spMkLst>
            <pc:docMk/>
            <pc:sldMk cId="878573720" sldId="517"/>
            <ac:spMk id="27" creationId="{963A9553-ED83-CE6E-76CD-0E2C2DD53E1C}"/>
          </ac:spMkLst>
        </pc:spChg>
        <pc:picChg chg="add mod">
          <ac:chgData name="Andrea Berti" userId="f5c203e5-6cf3-4e78-92b9-74746ae28da7" providerId="ADAL" clId="{D178C06D-8616-C34D-982E-AD03CBEB7970}" dt="2024-07-02T08:18:30.768" v="3878" actId="1076"/>
          <ac:picMkLst>
            <pc:docMk/>
            <pc:sldMk cId="878573720" sldId="517"/>
            <ac:picMk id="2" creationId="{811520F3-3828-E25C-BAD9-B5A7A2618AE6}"/>
          </ac:picMkLst>
        </pc:picChg>
        <pc:picChg chg="del">
          <ac:chgData name="Andrea Berti" userId="f5c203e5-6cf3-4e78-92b9-74746ae28da7" providerId="ADAL" clId="{D178C06D-8616-C34D-982E-AD03CBEB7970}" dt="2024-07-02T08:14:25.245" v="3842" actId="478"/>
          <ac:picMkLst>
            <pc:docMk/>
            <pc:sldMk cId="878573720" sldId="517"/>
            <ac:picMk id="7" creationId="{E4E9711C-8F3A-A346-3130-290E2215A093}"/>
          </ac:picMkLst>
        </pc:picChg>
        <pc:picChg chg="del">
          <ac:chgData name="Andrea Berti" userId="f5c203e5-6cf3-4e78-92b9-74746ae28da7" providerId="ADAL" clId="{D178C06D-8616-C34D-982E-AD03CBEB7970}" dt="2024-07-02T08:14:25.245" v="3842" actId="478"/>
          <ac:picMkLst>
            <pc:docMk/>
            <pc:sldMk cId="878573720" sldId="517"/>
            <ac:picMk id="8" creationId="{4B978AD4-8689-D97E-63FA-7FD8C704F499}"/>
          </ac:picMkLst>
        </pc:picChg>
        <pc:picChg chg="del">
          <ac:chgData name="Andrea Berti" userId="f5c203e5-6cf3-4e78-92b9-74746ae28da7" providerId="ADAL" clId="{D178C06D-8616-C34D-982E-AD03CBEB7970}" dt="2024-07-02T08:14:25.245" v="3842" actId="478"/>
          <ac:picMkLst>
            <pc:docMk/>
            <pc:sldMk cId="878573720" sldId="517"/>
            <ac:picMk id="10" creationId="{A02ED25F-CDA9-7534-7BA8-236ADF651121}"/>
          </ac:picMkLst>
        </pc:picChg>
        <pc:picChg chg="del">
          <ac:chgData name="Andrea Berti" userId="f5c203e5-6cf3-4e78-92b9-74746ae28da7" providerId="ADAL" clId="{D178C06D-8616-C34D-982E-AD03CBEB7970}" dt="2024-07-02T08:14:25.245" v="3842" actId="478"/>
          <ac:picMkLst>
            <pc:docMk/>
            <pc:sldMk cId="878573720" sldId="517"/>
            <ac:picMk id="11" creationId="{3D263D38-252C-408B-0712-B2EC86A45501}"/>
          </ac:picMkLst>
        </pc:picChg>
        <pc:picChg chg="del">
          <ac:chgData name="Andrea Berti" userId="f5c203e5-6cf3-4e78-92b9-74746ae28da7" providerId="ADAL" clId="{D178C06D-8616-C34D-982E-AD03CBEB7970}" dt="2024-07-02T08:14:25.245" v="3842" actId="478"/>
          <ac:picMkLst>
            <pc:docMk/>
            <pc:sldMk cId="878573720" sldId="517"/>
            <ac:picMk id="13" creationId="{11E75164-022A-98E8-0CA0-DAE238BB945A}"/>
          </ac:picMkLst>
        </pc:picChg>
        <pc:picChg chg="del">
          <ac:chgData name="Andrea Berti" userId="f5c203e5-6cf3-4e78-92b9-74746ae28da7" providerId="ADAL" clId="{D178C06D-8616-C34D-982E-AD03CBEB7970}" dt="2024-07-02T08:14:25.245" v="3842" actId="478"/>
          <ac:picMkLst>
            <pc:docMk/>
            <pc:sldMk cId="878573720" sldId="517"/>
            <ac:picMk id="14" creationId="{2C0AE714-5780-A982-BDF6-0A842E2EE060}"/>
          </ac:picMkLst>
        </pc:picChg>
        <pc:picChg chg="del">
          <ac:chgData name="Andrea Berti" userId="f5c203e5-6cf3-4e78-92b9-74746ae28da7" providerId="ADAL" clId="{D178C06D-8616-C34D-982E-AD03CBEB7970}" dt="2024-07-02T08:14:25.245" v="3842" actId="478"/>
          <ac:picMkLst>
            <pc:docMk/>
            <pc:sldMk cId="878573720" sldId="517"/>
            <ac:picMk id="16" creationId="{4AD02755-B51D-BA72-620A-D1D5FAE91C44}"/>
          </ac:picMkLst>
        </pc:picChg>
        <pc:picChg chg="del">
          <ac:chgData name="Andrea Berti" userId="f5c203e5-6cf3-4e78-92b9-74746ae28da7" providerId="ADAL" clId="{D178C06D-8616-C34D-982E-AD03CBEB7970}" dt="2024-07-02T08:14:25.245" v="3842" actId="478"/>
          <ac:picMkLst>
            <pc:docMk/>
            <pc:sldMk cId="878573720" sldId="517"/>
            <ac:picMk id="17" creationId="{043ABF5D-A422-F0A9-40FD-65D13E464D7D}"/>
          </ac:picMkLst>
        </pc:picChg>
        <pc:picChg chg="del">
          <ac:chgData name="Andrea Berti" userId="f5c203e5-6cf3-4e78-92b9-74746ae28da7" providerId="ADAL" clId="{D178C06D-8616-C34D-982E-AD03CBEB7970}" dt="2024-07-02T08:14:25.245" v="3842" actId="478"/>
          <ac:picMkLst>
            <pc:docMk/>
            <pc:sldMk cId="878573720" sldId="517"/>
            <ac:picMk id="18" creationId="{85901D67-EA35-D48B-5ED9-76E48FB6BF7F}"/>
          </ac:picMkLst>
        </pc:picChg>
        <pc:picChg chg="del">
          <ac:chgData name="Andrea Berti" userId="f5c203e5-6cf3-4e78-92b9-74746ae28da7" providerId="ADAL" clId="{D178C06D-8616-C34D-982E-AD03CBEB7970}" dt="2024-07-02T08:14:25.245" v="3842" actId="478"/>
          <ac:picMkLst>
            <pc:docMk/>
            <pc:sldMk cId="878573720" sldId="517"/>
            <ac:picMk id="20" creationId="{811D881D-0DE1-E608-8EB6-E1F923522854}"/>
          </ac:picMkLst>
        </pc:picChg>
        <pc:picChg chg="del">
          <ac:chgData name="Andrea Berti" userId="f5c203e5-6cf3-4e78-92b9-74746ae28da7" providerId="ADAL" clId="{D178C06D-8616-C34D-982E-AD03CBEB7970}" dt="2024-07-02T08:14:25.245" v="3842" actId="478"/>
          <ac:picMkLst>
            <pc:docMk/>
            <pc:sldMk cId="878573720" sldId="517"/>
            <ac:picMk id="21" creationId="{2F8DF276-157F-9576-FB71-4E687A0263F0}"/>
          </ac:picMkLst>
        </pc:picChg>
        <pc:picChg chg="del">
          <ac:chgData name="Andrea Berti" userId="f5c203e5-6cf3-4e78-92b9-74746ae28da7" providerId="ADAL" clId="{D178C06D-8616-C34D-982E-AD03CBEB7970}" dt="2024-07-02T08:14:25.245" v="3842" actId="478"/>
          <ac:picMkLst>
            <pc:docMk/>
            <pc:sldMk cId="878573720" sldId="517"/>
            <ac:picMk id="22" creationId="{A4347248-7B15-8917-BF66-D24F01820BFD}"/>
          </ac:picMkLst>
        </pc:picChg>
        <pc:picChg chg="mod">
          <ac:chgData name="Andrea Berti" userId="f5c203e5-6cf3-4e78-92b9-74746ae28da7" providerId="ADAL" clId="{D178C06D-8616-C34D-982E-AD03CBEB7970}" dt="2024-07-02T08:18:21.839" v="3876" actId="1076"/>
          <ac:picMkLst>
            <pc:docMk/>
            <pc:sldMk cId="878573720" sldId="517"/>
            <ac:picMk id="24" creationId="{85AFBA1A-D00E-971E-7744-444E49D1A9CC}"/>
          </ac:picMkLst>
        </pc:picChg>
        <pc:picChg chg="add mod">
          <ac:chgData name="Andrea Berti" userId="f5c203e5-6cf3-4e78-92b9-74746ae28da7" providerId="ADAL" clId="{D178C06D-8616-C34D-982E-AD03CBEB7970}" dt="2024-07-02T08:18:30.768" v="3878" actId="1076"/>
          <ac:picMkLst>
            <pc:docMk/>
            <pc:sldMk cId="878573720" sldId="517"/>
            <ac:picMk id="25" creationId="{00135B77-3BE1-6587-6322-33DD26F65745}"/>
          </ac:picMkLst>
        </pc:picChg>
      </pc:sldChg>
      <pc:sldChg chg="addSp delSp modSp add mod">
        <pc:chgData name="Andrea Berti" userId="f5c203e5-6cf3-4e78-92b9-74746ae28da7" providerId="ADAL" clId="{D178C06D-8616-C34D-982E-AD03CBEB7970}" dt="2024-07-02T08:29:18.826" v="4154" actId="20577"/>
        <pc:sldMkLst>
          <pc:docMk/>
          <pc:sldMk cId="424597022" sldId="518"/>
        </pc:sldMkLst>
        <pc:spChg chg="mod">
          <ac:chgData name="Andrea Berti" userId="f5c203e5-6cf3-4e78-92b9-74746ae28da7" providerId="ADAL" clId="{D178C06D-8616-C34D-982E-AD03CBEB7970}" dt="2024-07-02T08:22:34.877" v="4020" actId="20577"/>
          <ac:spMkLst>
            <pc:docMk/>
            <pc:sldMk cId="424597022" sldId="518"/>
            <ac:spMk id="5" creationId="{FD0C31A8-6F9C-F34D-9B03-952DA31A3DC4}"/>
          </ac:spMkLst>
        </pc:spChg>
        <pc:spChg chg="del">
          <ac:chgData name="Andrea Berti" userId="f5c203e5-6cf3-4e78-92b9-74746ae28da7" providerId="ADAL" clId="{D178C06D-8616-C34D-982E-AD03CBEB7970}" dt="2024-07-02T08:24:11.212" v="4066" actId="478"/>
          <ac:spMkLst>
            <pc:docMk/>
            <pc:sldMk cId="424597022" sldId="518"/>
            <ac:spMk id="6" creationId="{46BBBA11-F1E9-67A9-8523-625669D9B7D5}"/>
          </ac:spMkLst>
        </pc:spChg>
        <pc:spChg chg="mod">
          <ac:chgData name="Andrea Berti" userId="f5c203e5-6cf3-4e78-92b9-74746ae28da7" providerId="ADAL" clId="{D178C06D-8616-C34D-982E-AD03CBEB7970}" dt="2024-07-02T08:28:53.617" v="4143" actId="1037"/>
          <ac:spMkLst>
            <pc:docMk/>
            <pc:sldMk cId="424597022" sldId="518"/>
            <ac:spMk id="9" creationId="{D7801236-4B62-04BD-F5A2-25BD919EA12A}"/>
          </ac:spMkLst>
        </pc:spChg>
        <pc:spChg chg="mod">
          <ac:chgData name="Andrea Berti" userId="f5c203e5-6cf3-4e78-92b9-74746ae28da7" providerId="ADAL" clId="{D178C06D-8616-C34D-982E-AD03CBEB7970}" dt="2024-07-02T08:28:53.617" v="4143" actId="1037"/>
          <ac:spMkLst>
            <pc:docMk/>
            <pc:sldMk cId="424597022" sldId="518"/>
            <ac:spMk id="12" creationId="{06EF101D-4466-44AA-B792-77C3AF6B6ECE}"/>
          </ac:spMkLst>
        </pc:spChg>
        <pc:spChg chg="mod">
          <ac:chgData name="Andrea Berti" userId="f5c203e5-6cf3-4e78-92b9-74746ae28da7" providerId="ADAL" clId="{D178C06D-8616-C34D-982E-AD03CBEB7970}" dt="2024-07-02T08:28:53.617" v="4143" actId="1037"/>
          <ac:spMkLst>
            <pc:docMk/>
            <pc:sldMk cId="424597022" sldId="518"/>
            <ac:spMk id="15" creationId="{9FDE536F-779F-7F50-0539-83C08DE38C51}"/>
          </ac:spMkLst>
        </pc:spChg>
        <pc:spChg chg="del">
          <ac:chgData name="Andrea Berti" userId="f5c203e5-6cf3-4e78-92b9-74746ae28da7" providerId="ADAL" clId="{D178C06D-8616-C34D-982E-AD03CBEB7970}" dt="2024-07-02T08:22:56.806" v="4021" actId="478"/>
          <ac:spMkLst>
            <pc:docMk/>
            <pc:sldMk cId="424597022" sldId="518"/>
            <ac:spMk id="19" creationId="{72E1B36C-770B-FC59-E46A-0283C9F6A0C1}"/>
          </ac:spMkLst>
        </pc:spChg>
        <pc:spChg chg="del">
          <ac:chgData name="Andrea Berti" userId="f5c203e5-6cf3-4e78-92b9-74746ae28da7" providerId="ADAL" clId="{D178C06D-8616-C34D-982E-AD03CBEB7970}" dt="2024-07-02T08:22:56.806" v="4021" actId="478"/>
          <ac:spMkLst>
            <pc:docMk/>
            <pc:sldMk cId="424597022" sldId="518"/>
            <ac:spMk id="23" creationId="{066AF54D-F4AA-526D-6473-4A3CED645EF2}"/>
          </ac:spMkLst>
        </pc:spChg>
        <pc:spChg chg="del">
          <ac:chgData name="Andrea Berti" userId="f5c203e5-6cf3-4e78-92b9-74746ae28da7" providerId="ADAL" clId="{D178C06D-8616-C34D-982E-AD03CBEB7970}" dt="2024-07-02T08:22:56.806" v="4021" actId="478"/>
          <ac:spMkLst>
            <pc:docMk/>
            <pc:sldMk cId="424597022" sldId="518"/>
            <ac:spMk id="27" creationId="{9F297978-4034-89A0-93CD-456805C9AC4C}"/>
          </ac:spMkLst>
        </pc:spChg>
        <pc:spChg chg="add mod">
          <ac:chgData name="Andrea Berti" userId="f5c203e5-6cf3-4e78-92b9-74746ae28da7" providerId="ADAL" clId="{D178C06D-8616-C34D-982E-AD03CBEB7970}" dt="2024-07-02T08:29:18.826" v="4154" actId="20577"/>
          <ac:spMkLst>
            <pc:docMk/>
            <pc:sldMk cId="424597022" sldId="518"/>
            <ac:spMk id="35" creationId="{A89FFD6D-CE54-D424-2C2F-267AB5AD4A2D}"/>
          </ac:spMkLst>
        </pc:spChg>
        <pc:picChg chg="add mod">
          <ac:chgData name="Andrea Berti" userId="f5c203e5-6cf3-4e78-92b9-74746ae28da7" providerId="ADAL" clId="{D178C06D-8616-C34D-982E-AD03CBEB7970}" dt="2024-07-02T08:28:53.617" v="4143" actId="1037"/>
          <ac:picMkLst>
            <pc:docMk/>
            <pc:sldMk cId="424597022" sldId="518"/>
            <ac:picMk id="2" creationId="{E6C5C16F-5E32-EBDB-D234-1F9E770BC157}"/>
          </ac:picMkLst>
        </pc:picChg>
        <pc:picChg chg="del">
          <ac:chgData name="Andrea Berti" userId="f5c203e5-6cf3-4e78-92b9-74746ae28da7" providerId="ADAL" clId="{D178C06D-8616-C34D-982E-AD03CBEB7970}" dt="2024-07-02T08:22:58.644" v="4022" actId="478"/>
          <ac:picMkLst>
            <pc:docMk/>
            <pc:sldMk cId="424597022" sldId="518"/>
            <ac:picMk id="7" creationId="{E4E9711C-8F3A-A346-3130-290E2215A093}"/>
          </ac:picMkLst>
        </pc:picChg>
        <pc:picChg chg="del">
          <ac:chgData name="Andrea Berti" userId="f5c203e5-6cf3-4e78-92b9-74746ae28da7" providerId="ADAL" clId="{D178C06D-8616-C34D-982E-AD03CBEB7970}" dt="2024-07-02T08:23:23.021" v="4025" actId="478"/>
          <ac:picMkLst>
            <pc:docMk/>
            <pc:sldMk cId="424597022" sldId="518"/>
            <ac:picMk id="8" creationId="{4B978AD4-8689-D97E-63FA-7FD8C704F499}"/>
          </ac:picMkLst>
        </pc:picChg>
        <pc:picChg chg="del mod">
          <ac:chgData name="Andrea Berti" userId="f5c203e5-6cf3-4e78-92b9-74746ae28da7" providerId="ADAL" clId="{D178C06D-8616-C34D-982E-AD03CBEB7970}" dt="2024-07-02T08:25:04.018" v="4075" actId="478"/>
          <ac:picMkLst>
            <pc:docMk/>
            <pc:sldMk cId="424597022" sldId="518"/>
            <ac:picMk id="10" creationId="{A02ED25F-CDA9-7534-7BA8-236ADF651121}"/>
          </ac:picMkLst>
        </pc:picChg>
        <pc:picChg chg="del mod">
          <ac:chgData name="Andrea Berti" userId="f5c203e5-6cf3-4e78-92b9-74746ae28da7" providerId="ADAL" clId="{D178C06D-8616-C34D-982E-AD03CBEB7970}" dt="2024-07-02T08:24:28.161" v="4069" actId="478"/>
          <ac:picMkLst>
            <pc:docMk/>
            <pc:sldMk cId="424597022" sldId="518"/>
            <ac:picMk id="11" creationId="{3D263D38-252C-408B-0712-B2EC86A45501}"/>
          </ac:picMkLst>
        </pc:picChg>
        <pc:picChg chg="del mod">
          <ac:chgData name="Andrea Berti" userId="f5c203e5-6cf3-4e78-92b9-74746ae28da7" providerId="ADAL" clId="{D178C06D-8616-C34D-982E-AD03CBEB7970}" dt="2024-07-02T08:26:11.164" v="4084" actId="478"/>
          <ac:picMkLst>
            <pc:docMk/>
            <pc:sldMk cId="424597022" sldId="518"/>
            <ac:picMk id="13" creationId="{11E75164-022A-98E8-0CA0-DAE238BB945A}"/>
          </ac:picMkLst>
        </pc:picChg>
        <pc:picChg chg="del mod">
          <ac:chgData name="Andrea Berti" userId="f5c203e5-6cf3-4e78-92b9-74746ae28da7" providerId="ADAL" clId="{D178C06D-8616-C34D-982E-AD03CBEB7970}" dt="2024-07-02T08:25:40.297" v="4079" actId="478"/>
          <ac:picMkLst>
            <pc:docMk/>
            <pc:sldMk cId="424597022" sldId="518"/>
            <ac:picMk id="14" creationId="{2C0AE714-5780-A982-BDF6-0A842E2EE060}"/>
          </ac:picMkLst>
        </pc:picChg>
        <pc:picChg chg="del">
          <ac:chgData name="Andrea Berti" userId="f5c203e5-6cf3-4e78-92b9-74746ae28da7" providerId="ADAL" clId="{D178C06D-8616-C34D-982E-AD03CBEB7970}" dt="2024-07-02T08:22:56.806" v="4021" actId="478"/>
          <ac:picMkLst>
            <pc:docMk/>
            <pc:sldMk cId="424597022" sldId="518"/>
            <ac:picMk id="16" creationId="{4AD02755-B51D-BA72-620A-D1D5FAE91C44}"/>
          </ac:picMkLst>
        </pc:picChg>
        <pc:picChg chg="del">
          <ac:chgData name="Andrea Berti" userId="f5c203e5-6cf3-4e78-92b9-74746ae28da7" providerId="ADAL" clId="{D178C06D-8616-C34D-982E-AD03CBEB7970}" dt="2024-07-02T08:22:56.806" v="4021" actId="478"/>
          <ac:picMkLst>
            <pc:docMk/>
            <pc:sldMk cId="424597022" sldId="518"/>
            <ac:picMk id="17" creationId="{043ABF5D-A422-F0A9-40FD-65D13E464D7D}"/>
          </ac:picMkLst>
        </pc:picChg>
        <pc:picChg chg="del">
          <ac:chgData name="Andrea Berti" userId="f5c203e5-6cf3-4e78-92b9-74746ae28da7" providerId="ADAL" clId="{D178C06D-8616-C34D-982E-AD03CBEB7970}" dt="2024-07-02T08:22:56.806" v="4021" actId="478"/>
          <ac:picMkLst>
            <pc:docMk/>
            <pc:sldMk cId="424597022" sldId="518"/>
            <ac:picMk id="18" creationId="{85901D67-EA35-D48B-5ED9-76E48FB6BF7F}"/>
          </ac:picMkLst>
        </pc:picChg>
        <pc:picChg chg="del">
          <ac:chgData name="Andrea Berti" userId="f5c203e5-6cf3-4e78-92b9-74746ae28da7" providerId="ADAL" clId="{D178C06D-8616-C34D-982E-AD03CBEB7970}" dt="2024-07-02T08:22:56.806" v="4021" actId="478"/>
          <ac:picMkLst>
            <pc:docMk/>
            <pc:sldMk cId="424597022" sldId="518"/>
            <ac:picMk id="20" creationId="{811D881D-0DE1-E608-8EB6-E1F923522854}"/>
          </ac:picMkLst>
        </pc:picChg>
        <pc:picChg chg="del">
          <ac:chgData name="Andrea Berti" userId="f5c203e5-6cf3-4e78-92b9-74746ae28da7" providerId="ADAL" clId="{D178C06D-8616-C34D-982E-AD03CBEB7970}" dt="2024-07-02T08:22:56.806" v="4021" actId="478"/>
          <ac:picMkLst>
            <pc:docMk/>
            <pc:sldMk cId="424597022" sldId="518"/>
            <ac:picMk id="21" creationId="{2F8DF276-157F-9576-FB71-4E687A0263F0}"/>
          </ac:picMkLst>
        </pc:picChg>
        <pc:picChg chg="del">
          <ac:chgData name="Andrea Berti" userId="f5c203e5-6cf3-4e78-92b9-74746ae28da7" providerId="ADAL" clId="{D178C06D-8616-C34D-982E-AD03CBEB7970}" dt="2024-07-02T08:22:56.806" v="4021" actId="478"/>
          <ac:picMkLst>
            <pc:docMk/>
            <pc:sldMk cId="424597022" sldId="518"/>
            <ac:picMk id="22" creationId="{A4347248-7B15-8917-BF66-D24F01820BFD}"/>
          </ac:picMkLst>
        </pc:picChg>
        <pc:picChg chg="del">
          <ac:chgData name="Andrea Berti" userId="f5c203e5-6cf3-4e78-92b9-74746ae28da7" providerId="ADAL" clId="{D178C06D-8616-C34D-982E-AD03CBEB7970}" dt="2024-07-02T08:22:56.806" v="4021" actId="478"/>
          <ac:picMkLst>
            <pc:docMk/>
            <pc:sldMk cId="424597022" sldId="518"/>
            <ac:picMk id="25" creationId="{258C1B71-D021-9D9A-46C0-FF89D6DC9D01}"/>
          </ac:picMkLst>
        </pc:picChg>
        <pc:picChg chg="del">
          <ac:chgData name="Andrea Berti" userId="f5c203e5-6cf3-4e78-92b9-74746ae28da7" providerId="ADAL" clId="{D178C06D-8616-C34D-982E-AD03CBEB7970}" dt="2024-07-02T08:22:56.806" v="4021" actId="478"/>
          <ac:picMkLst>
            <pc:docMk/>
            <pc:sldMk cId="424597022" sldId="518"/>
            <ac:picMk id="26" creationId="{D7B95F4D-F568-7E55-832B-F9945BF1B038}"/>
          </ac:picMkLst>
        </pc:picChg>
        <pc:picChg chg="add mod">
          <ac:chgData name="Andrea Berti" userId="f5c203e5-6cf3-4e78-92b9-74746ae28da7" providerId="ADAL" clId="{D178C06D-8616-C34D-982E-AD03CBEB7970}" dt="2024-07-02T08:28:53.617" v="4143" actId="1037"/>
          <ac:picMkLst>
            <pc:docMk/>
            <pc:sldMk cId="424597022" sldId="518"/>
            <ac:picMk id="28" creationId="{9D280A4F-C030-C39B-295C-657339F377D4}"/>
          </ac:picMkLst>
        </pc:picChg>
        <pc:picChg chg="add mod">
          <ac:chgData name="Andrea Berti" userId="f5c203e5-6cf3-4e78-92b9-74746ae28da7" providerId="ADAL" clId="{D178C06D-8616-C34D-982E-AD03CBEB7970}" dt="2024-07-02T08:28:53.617" v="4143" actId="1037"/>
          <ac:picMkLst>
            <pc:docMk/>
            <pc:sldMk cId="424597022" sldId="518"/>
            <ac:picMk id="29" creationId="{EEB69914-F8A1-220E-B5DC-C3929B5412B2}"/>
          </ac:picMkLst>
        </pc:picChg>
        <pc:picChg chg="add mod">
          <ac:chgData name="Andrea Berti" userId="f5c203e5-6cf3-4e78-92b9-74746ae28da7" providerId="ADAL" clId="{D178C06D-8616-C34D-982E-AD03CBEB7970}" dt="2024-07-02T08:28:53.617" v="4143" actId="1037"/>
          <ac:picMkLst>
            <pc:docMk/>
            <pc:sldMk cId="424597022" sldId="518"/>
            <ac:picMk id="30" creationId="{EB17821D-873C-D5C7-CB1E-93F746189788}"/>
          </ac:picMkLst>
        </pc:picChg>
        <pc:picChg chg="add mod">
          <ac:chgData name="Andrea Berti" userId="f5c203e5-6cf3-4e78-92b9-74746ae28da7" providerId="ADAL" clId="{D178C06D-8616-C34D-982E-AD03CBEB7970}" dt="2024-07-02T08:28:53.617" v="4143" actId="1037"/>
          <ac:picMkLst>
            <pc:docMk/>
            <pc:sldMk cId="424597022" sldId="518"/>
            <ac:picMk id="31" creationId="{4942E292-D32B-04B7-1453-A8575C3243B8}"/>
          </ac:picMkLst>
        </pc:picChg>
        <pc:picChg chg="add mod">
          <ac:chgData name="Andrea Berti" userId="f5c203e5-6cf3-4e78-92b9-74746ae28da7" providerId="ADAL" clId="{D178C06D-8616-C34D-982E-AD03CBEB7970}" dt="2024-07-02T08:28:53.617" v="4143" actId="1037"/>
          <ac:picMkLst>
            <pc:docMk/>
            <pc:sldMk cId="424597022" sldId="518"/>
            <ac:picMk id="32" creationId="{F3679DCD-971A-8567-07A0-50A04AB2ECC8}"/>
          </ac:picMkLst>
        </pc:picChg>
        <pc:picChg chg="add mod">
          <ac:chgData name="Andrea Berti" userId="f5c203e5-6cf3-4e78-92b9-74746ae28da7" providerId="ADAL" clId="{D178C06D-8616-C34D-982E-AD03CBEB7970}" dt="2024-07-02T08:28:45.923" v="4126" actId="1076"/>
          <ac:picMkLst>
            <pc:docMk/>
            <pc:sldMk cId="424597022" sldId="518"/>
            <ac:picMk id="33" creationId="{F5BFF724-767F-21FE-1F0F-B2509E5D7906}"/>
          </ac:picMkLst>
        </pc:picChg>
        <pc:picChg chg="add mod">
          <ac:chgData name="Andrea Berti" userId="f5c203e5-6cf3-4e78-92b9-74746ae28da7" providerId="ADAL" clId="{D178C06D-8616-C34D-982E-AD03CBEB7970}" dt="2024-07-02T08:29:03.021" v="4144" actId="1076"/>
          <ac:picMkLst>
            <pc:docMk/>
            <pc:sldMk cId="424597022" sldId="518"/>
            <ac:picMk id="34" creationId="{3BACEF9A-8F5F-4E5E-6CA8-2E4BFA565C13}"/>
          </ac:picMkLst>
        </pc:picChg>
      </pc:sldChg>
      <pc:sldChg chg="addSp delSp modSp add mod">
        <pc:chgData name="Andrea Berti" userId="f5c203e5-6cf3-4e78-92b9-74746ae28da7" providerId="ADAL" clId="{D178C06D-8616-C34D-982E-AD03CBEB7970}" dt="2024-07-12T13:20:00.130" v="6795" actId="1076"/>
        <pc:sldMkLst>
          <pc:docMk/>
          <pc:sldMk cId="1050974405" sldId="519"/>
        </pc:sldMkLst>
        <pc:spChg chg="mod topLvl">
          <ac:chgData name="Andrea Berti" userId="f5c203e5-6cf3-4e78-92b9-74746ae28da7" providerId="ADAL" clId="{D178C06D-8616-C34D-982E-AD03CBEB7970}" dt="2024-07-03T06:59:32.477" v="5436" actId="165"/>
          <ac:spMkLst>
            <pc:docMk/>
            <pc:sldMk cId="1050974405" sldId="519"/>
            <ac:spMk id="9" creationId="{3F653154-D80F-CC8D-E1D2-8AFDBA512D42}"/>
          </ac:spMkLst>
        </pc:spChg>
        <pc:spChg chg="mod topLvl">
          <ac:chgData name="Andrea Berti" userId="f5c203e5-6cf3-4e78-92b9-74746ae28da7" providerId="ADAL" clId="{D178C06D-8616-C34D-982E-AD03CBEB7970}" dt="2024-07-03T06:53:27.300" v="5420" actId="2711"/>
          <ac:spMkLst>
            <pc:docMk/>
            <pc:sldMk cId="1050974405" sldId="519"/>
            <ac:spMk id="10" creationId="{42D7C636-8627-F220-45C9-8D152E5BB828}"/>
          </ac:spMkLst>
        </pc:spChg>
        <pc:spChg chg="mod topLvl">
          <ac:chgData name="Andrea Berti" userId="f5c203e5-6cf3-4e78-92b9-74746ae28da7" providerId="ADAL" clId="{D178C06D-8616-C34D-982E-AD03CBEB7970}" dt="2024-07-03T06:59:32.477" v="5436" actId="165"/>
          <ac:spMkLst>
            <pc:docMk/>
            <pc:sldMk cId="1050974405" sldId="519"/>
            <ac:spMk id="20" creationId="{E8D4700D-6A4E-5DE6-2CBA-5D72C3B7F3B5}"/>
          </ac:spMkLst>
        </pc:spChg>
        <pc:spChg chg="mod topLvl">
          <ac:chgData name="Andrea Berti" userId="f5c203e5-6cf3-4e78-92b9-74746ae28da7" providerId="ADAL" clId="{D178C06D-8616-C34D-982E-AD03CBEB7970}" dt="2024-07-03T06:53:27.300" v="5420" actId="2711"/>
          <ac:spMkLst>
            <pc:docMk/>
            <pc:sldMk cId="1050974405" sldId="519"/>
            <ac:spMk id="29" creationId="{CA8840EE-65A7-5EC0-AACE-933EFE3FB386}"/>
          </ac:spMkLst>
        </pc:spChg>
        <pc:spChg chg="mod topLvl">
          <ac:chgData name="Andrea Berti" userId="f5c203e5-6cf3-4e78-92b9-74746ae28da7" providerId="ADAL" clId="{D178C06D-8616-C34D-982E-AD03CBEB7970}" dt="2024-07-03T06:59:32.477" v="5436" actId="165"/>
          <ac:spMkLst>
            <pc:docMk/>
            <pc:sldMk cId="1050974405" sldId="519"/>
            <ac:spMk id="35" creationId="{568866AF-2FD1-83D4-C95D-7926D1A47062}"/>
          </ac:spMkLst>
        </pc:spChg>
        <pc:spChg chg="mod topLvl">
          <ac:chgData name="Andrea Berti" userId="f5c203e5-6cf3-4e78-92b9-74746ae28da7" providerId="ADAL" clId="{D178C06D-8616-C34D-982E-AD03CBEB7970}" dt="2024-07-03T07:40:11.564" v="6579" actId="1035"/>
          <ac:spMkLst>
            <pc:docMk/>
            <pc:sldMk cId="1050974405" sldId="519"/>
            <ac:spMk id="37" creationId="{FFDB1DDF-D5D2-447E-E5A0-B60B44693EDB}"/>
          </ac:spMkLst>
        </pc:spChg>
        <pc:grpChg chg="add del mod">
          <ac:chgData name="Andrea Berti" userId="f5c203e5-6cf3-4e78-92b9-74746ae28da7" providerId="ADAL" clId="{D178C06D-8616-C34D-982E-AD03CBEB7970}" dt="2024-07-03T06:44:33.150" v="5327" actId="165"/>
          <ac:grpSpMkLst>
            <pc:docMk/>
            <pc:sldMk cId="1050974405" sldId="519"/>
            <ac:grpSpMk id="3" creationId="{78567FF6-3832-F9A2-E16A-4494B267F2C5}"/>
          </ac:grpSpMkLst>
        </pc:grpChg>
        <pc:grpChg chg="mod topLvl">
          <ac:chgData name="Andrea Berti" userId="f5c203e5-6cf3-4e78-92b9-74746ae28da7" providerId="ADAL" clId="{D178C06D-8616-C34D-982E-AD03CBEB7970}" dt="2024-07-03T06:59:32.477" v="5436" actId="165"/>
          <ac:grpSpMkLst>
            <pc:docMk/>
            <pc:sldMk cId="1050974405" sldId="519"/>
            <ac:grpSpMk id="28" creationId="{1310270E-3D15-D10B-C656-675BF64D6FB1}"/>
          </ac:grpSpMkLst>
        </pc:grpChg>
        <pc:grpChg chg="add mod topLvl">
          <ac:chgData name="Andrea Berti" userId="f5c203e5-6cf3-4e78-92b9-74746ae28da7" providerId="ADAL" clId="{D178C06D-8616-C34D-982E-AD03CBEB7970}" dt="2024-07-03T06:59:32.477" v="5436" actId="165"/>
          <ac:grpSpMkLst>
            <pc:docMk/>
            <pc:sldMk cId="1050974405" sldId="519"/>
            <ac:grpSpMk id="81" creationId="{2E85F4AD-EA5B-B2D5-56B4-4AC251C0979C}"/>
          </ac:grpSpMkLst>
        </pc:grpChg>
        <pc:grpChg chg="add mod topLvl">
          <ac:chgData name="Andrea Berti" userId="f5c203e5-6cf3-4e78-92b9-74746ae28da7" providerId="ADAL" clId="{D178C06D-8616-C34D-982E-AD03CBEB7970}" dt="2024-07-03T06:59:32.477" v="5436" actId="165"/>
          <ac:grpSpMkLst>
            <pc:docMk/>
            <pc:sldMk cId="1050974405" sldId="519"/>
            <ac:grpSpMk id="82" creationId="{A0E9C7D1-5E25-DE59-5599-D65989210114}"/>
          </ac:grpSpMkLst>
        </pc:grpChg>
        <pc:grpChg chg="add del mod">
          <ac:chgData name="Andrea Berti" userId="f5c203e5-6cf3-4e78-92b9-74746ae28da7" providerId="ADAL" clId="{D178C06D-8616-C34D-982E-AD03CBEB7970}" dt="2024-07-03T06:59:32.477" v="5436" actId="165"/>
          <ac:grpSpMkLst>
            <pc:docMk/>
            <pc:sldMk cId="1050974405" sldId="519"/>
            <ac:grpSpMk id="94" creationId="{0BC7D5E7-41FE-6C4E-30CA-63F2D3AA0ED7}"/>
          </ac:grpSpMkLst>
        </pc:grpChg>
        <pc:grpChg chg="add">
          <ac:chgData name="Andrea Berti" userId="f5c203e5-6cf3-4e78-92b9-74746ae28da7" providerId="ADAL" clId="{D178C06D-8616-C34D-982E-AD03CBEB7970}" dt="2024-07-03T06:59:42.346" v="5437" actId="164"/>
          <ac:grpSpMkLst>
            <pc:docMk/>
            <pc:sldMk cId="1050974405" sldId="519"/>
            <ac:grpSpMk id="95" creationId="{E1B08539-2C44-EBA3-55DE-67AF28AD0298}"/>
          </ac:grpSpMkLst>
        </pc:grpChg>
        <pc:grpChg chg="add mod">
          <ac:chgData name="Andrea Berti" userId="f5c203e5-6cf3-4e78-92b9-74746ae28da7" providerId="ADAL" clId="{D178C06D-8616-C34D-982E-AD03CBEB7970}" dt="2024-07-12T13:20:00.130" v="6795" actId="1076"/>
          <ac:grpSpMkLst>
            <pc:docMk/>
            <pc:sldMk cId="1050974405" sldId="519"/>
            <ac:grpSpMk id="96" creationId="{3F3E5A4B-D7EA-8023-8A44-B1DEF4253F2B}"/>
          </ac:grpSpMkLst>
        </pc:grpChg>
        <pc:picChg chg="del">
          <ac:chgData name="Andrea Berti" userId="f5c203e5-6cf3-4e78-92b9-74746ae28da7" providerId="ADAL" clId="{D178C06D-8616-C34D-982E-AD03CBEB7970}" dt="2024-07-03T06:43:45.124" v="5321" actId="478"/>
          <ac:picMkLst>
            <pc:docMk/>
            <pc:sldMk cId="1050974405" sldId="519"/>
            <ac:picMk id="5" creationId="{B26A0DA6-0D74-A800-AB74-2D719EEFC0C8}"/>
          </ac:picMkLst>
        </pc:picChg>
        <pc:picChg chg="mod topLvl">
          <ac:chgData name="Andrea Berti" userId="f5c203e5-6cf3-4e78-92b9-74746ae28da7" providerId="ADAL" clId="{D178C06D-8616-C34D-982E-AD03CBEB7970}" dt="2024-07-03T06:59:32.477" v="5436" actId="165"/>
          <ac:picMkLst>
            <pc:docMk/>
            <pc:sldMk cId="1050974405" sldId="519"/>
            <ac:picMk id="6" creationId="{9E27CCF2-0F73-5FAE-FBA8-541855A48A2E}"/>
          </ac:picMkLst>
        </pc:picChg>
        <pc:picChg chg="mod topLvl">
          <ac:chgData name="Andrea Berti" userId="f5c203e5-6cf3-4e78-92b9-74746ae28da7" providerId="ADAL" clId="{D178C06D-8616-C34D-982E-AD03CBEB7970}" dt="2024-07-03T06:59:32.477" v="5436" actId="165"/>
          <ac:picMkLst>
            <pc:docMk/>
            <pc:sldMk cId="1050974405" sldId="519"/>
            <ac:picMk id="7" creationId="{DF59C643-0CD7-A030-E545-168EB27E127C}"/>
          </ac:picMkLst>
        </pc:picChg>
        <pc:picChg chg="mod topLvl">
          <ac:chgData name="Andrea Berti" userId="f5c203e5-6cf3-4e78-92b9-74746ae28da7" providerId="ADAL" clId="{D178C06D-8616-C34D-982E-AD03CBEB7970}" dt="2024-07-03T06:50:28.555" v="5411" actId="408"/>
          <ac:picMkLst>
            <pc:docMk/>
            <pc:sldMk cId="1050974405" sldId="519"/>
            <ac:picMk id="11" creationId="{473560E7-2D60-0E80-D765-B1DDA2964B86}"/>
          </ac:picMkLst>
        </pc:picChg>
        <pc:picChg chg="mod topLvl">
          <ac:chgData name="Andrea Berti" userId="f5c203e5-6cf3-4e78-92b9-74746ae28da7" providerId="ADAL" clId="{D178C06D-8616-C34D-982E-AD03CBEB7970}" dt="2024-07-03T06:46:12.530" v="5346" actId="1076"/>
          <ac:picMkLst>
            <pc:docMk/>
            <pc:sldMk cId="1050974405" sldId="519"/>
            <ac:picMk id="30" creationId="{299A0F35-6EFC-477F-BD91-EFE4F411E504}"/>
          </ac:picMkLst>
        </pc:picChg>
        <pc:cxnChg chg="mod topLvl">
          <ac:chgData name="Andrea Berti" userId="f5c203e5-6cf3-4e78-92b9-74746ae28da7" providerId="ADAL" clId="{D178C06D-8616-C34D-982E-AD03CBEB7970}" dt="2024-07-03T06:59:32.477" v="5436" actId="165"/>
          <ac:cxnSpMkLst>
            <pc:docMk/>
            <pc:sldMk cId="1050974405" sldId="519"/>
            <ac:cxnSpMk id="8" creationId="{EE3A689B-21CF-9F0D-BF85-F604A014935E}"/>
          </ac:cxnSpMkLst>
        </pc:cxnChg>
        <pc:cxnChg chg="mod topLvl">
          <ac:chgData name="Andrea Berti" userId="f5c203e5-6cf3-4e78-92b9-74746ae28da7" providerId="ADAL" clId="{D178C06D-8616-C34D-982E-AD03CBEB7970}" dt="2024-07-03T06:59:32.477" v="5436" actId="165"/>
          <ac:cxnSpMkLst>
            <pc:docMk/>
            <pc:sldMk cId="1050974405" sldId="519"/>
            <ac:cxnSpMk id="15" creationId="{9BAF724F-8013-810A-8C34-C57F5F7FBA3A}"/>
          </ac:cxnSpMkLst>
        </pc:cxnChg>
        <pc:cxnChg chg="mod topLvl">
          <ac:chgData name="Andrea Berti" userId="f5c203e5-6cf3-4e78-92b9-74746ae28da7" providerId="ADAL" clId="{D178C06D-8616-C34D-982E-AD03CBEB7970}" dt="2024-07-03T06:59:32.477" v="5436" actId="165"/>
          <ac:cxnSpMkLst>
            <pc:docMk/>
            <pc:sldMk cId="1050974405" sldId="519"/>
            <ac:cxnSpMk id="31" creationId="{B3BC8EBF-4D2D-268A-5CC8-36A60CEAB397}"/>
          </ac:cxnSpMkLst>
        </pc:cxnChg>
        <pc:cxnChg chg="mod topLvl">
          <ac:chgData name="Andrea Berti" userId="f5c203e5-6cf3-4e78-92b9-74746ae28da7" providerId="ADAL" clId="{D178C06D-8616-C34D-982E-AD03CBEB7970}" dt="2024-07-03T06:59:32.477" v="5436" actId="165"/>
          <ac:cxnSpMkLst>
            <pc:docMk/>
            <pc:sldMk cId="1050974405" sldId="519"/>
            <ac:cxnSpMk id="32" creationId="{B0B2B2CC-0ADD-E1BE-F8D6-FC8D6E299107}"/>
          </ac:cxnSpMkLst>
        </pc:cxnChg>
        <pc:cxnChg chg="mod topLvl">
          <ac:chgData name="Andrea Berti" userId="f5c203e5-6cf3-4e78-92b9-74746ae28da7" providerId="ADAL" clId="{D178C06D-8616-C34D-982E-AD03CBEB7970}" dt="2024-07-03T06:59:32.477" v="5436" actId="165"/>
          <ac:cxnSpMkLst>
            <pc:docMk/>
            <pc:sldMk cId="1050974405" sldId="519"/>
            <ac:cxnSpMk id="33" creationId="{D0AB21BA-7DE5-6C15-6812-6695EBDAA887}"/>
          </ac:cxnSpMkLst>
        </pc:cxnChg>
        <pc:cxnChg chg="mod topLvl">
          <ac:chgData name="Andrea Berti" userId="f5c203e5-6cf3-4e78-92b9-74746ae28da7" providerId="ADAL" clId="{D178C06D-8616-C34D-982E-AD03CBEB7970}" dt="2024-07-03T06:59:32.477" v="5436" actId="165"/>
          <ac:cxnSpMkLst>
            <pc:docMk/>
            <pc:sldMk cId="1050974405" sldId="519"/>
            <ac:cxnSpMk id="34" creationId="{2C420995-B08C-3948-8755-8A57FAC1B251}"/>
          </ac:cxnSpMkLst>
        </pc:cxnChg>
        <pc:cxnChg chg="mod topLvl">
          <ac:chgData name="Andrea Berti" userId="f5c203e5-6cf3-4e78-92b9-74746ae28da7" providerId="ADAL" clId="{D178C06D-8616-C34D-982E-AD03CBEB7970}" dt="2024-07-03T07:40:04.652" v="6576" actId="14100"/>
          <ac:cxnSpMkLst>
            <pc:docMk/>
            <pc:sldMk cId="1050974405" sldId="519"/>
            <ac:cxnSpMk id="36" creationId="{3C7F5970-E38A-AA22-73DD-6667EECA3369}"/>
          </ac:cxnSpMkLst>
        </pc:cxnChg>
      </pc:sldChg>
      <pc:sldChg chg="modSp new mod">
        <pc:chgData name="Andrea Berti" userId="f5c203e5-6cf3-4e78-92b9-74746ae28da7" providerId="ADAL" clId="{D178C06D-8616-C34D-982E-AD03CBEB7970}" dt="2024-07-04T07:58:18.900" v="6787" actId="20577"/>
        <pc:sldMkLst>
          <pc:docMk/>
          <pc:sldMk cId="1983926818" sldId="520"/>
        </pc:sldMkLst>
        <pc:spChg chg="mod">
          <ac:chgData name="Andrea Berti" userId="f5c203e5-6cf3-4e78-92b9-74746ae28da7" providerId="ADAL" clId="{D178C06D-8616-C34D-982E-AD03CBEB7970}" dt="2024-07-03T07:05:58.140" v="5543" actId="20577"/>
          <ac:spMkLst>
            <pc:docMk/>
            <pc:sldMk cId="1983926818" sldId="520"/>
            <ac:spMk id="2" creationId="{DBBA3D7B-DA4B-BEC3-E891-F209733B5239}"/>
          </ac:spMkLst>
        </pc:spChg>
        <pc:spChg chg="mod">
          <ac:chgData name="Andrea Berti" userId="f5c203e5-6cf3-4e78-92b9-74746ae28da7" providerId="ADAL" clId="{D178C06D-8616-C34D-982E-AD03CBEB7970}" dt="2024-07-04T07:58:18.900" v="6787" actId="20577"/>
          <ac:spMkLst>
            <pc:docMk/>
            <pc:sldMk cId="1983926818" sldId="520"/>
            <ac:spMk id="3" creationId="{96CBDC1C-4B68-8142-DBF9-E494DA3F92E5}"/>
          </ac:spMkLst>
        </pc:spChg>
      </pc:sldChg>
      <pc:sldChg chg="modSp new mod">
        <pc:chgData name="Andrea Berti" userId="f5c203e5-6cf3-4e78-92b9-74746ae28da7" providerId="ADAL" clId="{D178C06D-8616-C34D-982E-AD03CBEB7970}" dt="2024-07-03T07:37:32.408" v="6566" actId="27636"/>
        <pc:sldMkLst>
          <pc:docMk/>
          <pc:sldMk cId="1309554137" sldId="521"/>
        </pc:sldMkLst>
        <pc:spChg chg="mod">
          <ac:chgData name="Andrea Berti" userId="f5c203e5-6cf3-4e78-92b9-74746ae28da7" providerId="ADAL" clId="{D178C06D-8616-C34D-982E-AD03CBEB7970}" dt="2024-07-03T07:21:05.769" v="5952" actId="20577"/>
          <ac:spMkLst>
            <pc:docMk/>
            <pc:sldMk cId="1309554137" sldId="521"/>
            <ac:spMk id="2" creationId="{A367A856-0611-E55A-E7FD-2B5A7FAB7923}"/>
          </ac:spMkLst>
        </pc:spChg>
        <pc:spChg chg="mod">
          <ac:chgData name="Andrea Berti" userId="f5c203e5-6cf3-4e78-92b9-74746ae28da7" providerId="ADAL" clId="{D178C06D-8616-C34D-982E-AD03CBEB7970}" dt="2024-07-03T07:37:32.408" v="6566" actId="27636"/>
          <ac:spMkLst>
            <pc:docMk/>
            <pc:sldMk cId="1309554137" sldId="521"/>
            <ac:spMk id="3" creationId="{5520734A-04C7-FAE7-2307-3E8EABEACE25}"/>
          </ac:spMkLst>
        </pc:spChg>
      </pc:sldChg>
      <pc:sldChg chg="addSp delSp modSp new mod setBg">
        <pc:chgData name="Andrea Berti" userId="f5c203e5-6cf3-4e78-92b9-74746ae28da7" providerId="ADAL" clId="{D178C06D-8616-C34D-982E-AD03CBEB7970}" dt="2024-07-03T07:51:15.646" v="6714" actId="2711"/>
        <pc:sldMkLst>
          <pc:docMk/>
          <pc:sldMk cId="354769992" sldId="522"/>
        </pc:sldMkLst>
        <pc:spChg chg="mod">
          <ac:chgData name="Andrea Berti" userId="f5c203e5-6cf3-4e78-92b9-74746ae28da7" providerId="ADAL" clId="{D178C06D-8616-C34D-982E-AD03CBEB7970}" dt="2024-07-03T07:49:57.373" v="6691" actId="26606"/>
          <ac:spMkLst>
            <pc:docMk/>
            <pc:sldMk cId="354769992" sldId="522"/>
            <ac:spMk id="2" creationId="{EDCDF3F0-9DF0-808F-8D1A-F7536979D007}"/>
          </ac:spMkLst>
        </pc:spChg>
        <pc:spChg chg="del">
          <ac:chgData name="Andrea Berti" userId="f5c203e5-6cf3-4e78-92b9-74746ae28da7" providerId="ADAL" clId="{D178C06D-8616-C34D-982E-AD03CBEB7970}" dt="2024-07-03T07:44:58.683" v="6609"/>
          <ac:spMkLst>
            <pc:docMk/>
            <pc:sldMk cId="354769992" sldId="522"/>
            <ac:spMk id="3" creationId="{56668A21-FBB1-6966-5335-E4B84E34B960}"/>
          </ac:spMkLst>
        </pc:spChg>
        <pc:spChg chg="mod ord">
          <ac:chgData name="Andrea Berti" userId="f5c203e5-6cf3-4e78-92b9-74746ae28da7" providerId="ADAL" clId="{D178C06D-8616-C34D-982E-AD03CBEB7970}" dt="2024-07-03T07:49:57.373" v="6691" actId="26606"/>
          <ac:spMkLst>
            <pc:docMk/>
            <pc:sldMk cId="354769992" sldId="522"/>
            <ac:spMk id="4" creationId="{A4D87C87-F0EA-A97E-C1F3-2179633C85AB}"/>
          </ac:spMkLst>
        </pc:spChg>
        <pc:spChg chg="add mod">
          <ac:chgData name="Andrea Berti" userId="f5c203e5-6cf3-4e78-92b9-74746ae28da7" providerId="ADAL" clId="{D178C06D-8616-C34D-982E-AD03CBEB7970}" dt="2024-07-03T07:49:57.373" v="6691" actId="26606"/>
          <ac:spMkLst>
            <pc:docMk/>
            <pc:sldMk cId="354769992" sldId="522"/>
            <ac:spMk id="7" creationId="{F1C92414-1180-A7E9-9BEB-85322052908A}"/>
          </ac:spMkLst>
        </pc:spChg>
        <pc:spChg chg="add mod">
          <ac:chgData name="Andrea Berti" userId="f5c203e5-6cf3-4e78-92b9-74746ae28da7" providerId="ADAL" clId="{D178C06D-8616-C34D-982E-AD03CBEB7970}" dt="2024-07-03T07:51:15.646" v="6714" actId="2711"/>
          <ac:spMkLst>
            <pc:docMk/>
            <pc:sldMk cId="354769992" sldId="522"/>
            <ac:spMk id="12" creationId="{1EBE35C1-74BE-4641-A501-782F12D9ABEC}"/>
          </ac:spMkLst>
        </pc:spChg>
        <pc:spChg chg="add del">
          <ac:chgData name="Andrea Berti" userId="f5c203e5-6cf3-4e78-92b9-74746ae28da7" providerId="ADAL" clId="{D178C06D-8616-C34D-982E-AD03CBEB7970}" dt="2024-07-03T07:49:57.373" v="6691" actId="26606"/>
          <ac:spMkLst>
            <pc:docMk/>
            <pc:sldMk cId="354769992" sldId="522"/>
            <ac:spMk id="16" creationId="{91F55C5D-1648-4BE3-932D-8CADBF3F6736}"/>
          </ac:spMkLst>
        </pc:spChg>
        <pc:spChg chg="add del">
          <ac:chgData name="Andrea Berti" userId="f5c203e5-6cf3-4e78-92b9-74746ae28da7" providerId="ADAL" clId="{D178C06D-8616-C34D-982E-AD03CBEB7970}" dt="2024-07-03T07:49:57.373" v="6691" actId="26606"/>
          <ac:spMkLst>
            <pc:docMk/>
            <pc:sldMk cId="354769992" sldId="522"/>
            <ac:spMk id="18" creationId="{A38E1331-B5A6-44BE-BF4E-EE6C2FD2A242}"/>
          </ac:spMkLst>
        </pc:spChg>
        <pc:picChg chg="add mod">
          <ac:chgData name="Andrea Berti" userId="f5c203e5-6cf3-4e78-92b9-74746ae28da7" providerId="ADAL" clId="{D178C06D-8616-C34D-982E-AD03CBEB7970}" dt="2024-07-03T07:50:20.503" v="6696" actId="14100"/>
          <ac:picMkLst>
            <pc:docMk/>
            <pc:sldMk cId="354769992" sldId="522"/>
            <ac:picMk id="6" creationId="{9BD26A14-59E6-F051-62CA-91F6C086236C}"/>
          </ac:picMkLst>
        </pc:picChg>
        <pc:picChg chg="add del mod">
          <ac:chgData name="Andrea Berti" userId="f5c203e5-6cf3-4e78-92b9-74746ae28da7" providerId="ADAL" clId="{D178C06D-8616-C34D-982E-AD03CBEB7970}" dt="2024-07-03T07:50:02.252" v="6692" actId="478"/>
          <ac:picMkLst>
            <pc:docMk/>
            <pc:sldMk cId="354769992" sldId="522"/>
            <ac:picMk id="8" creationId="{5C15459F-DC8A-B08A-B344-56B7140AD36F}"/>
          </ac:picMkLst>
        </pc:picChg>
        <pc:picChg chg="add mod ord">
          <ac:chgData name="Andrea Berti" userId="f5c203e5-6cf3-4e78-92b9-74746ae28da7" providerId="ADAL" clId="{D178C06D-8616-C34D-982E-AD03CBEB7970}" dt="2024-07-03T07:50:38.123" v="6709" actId="1035"/>
          <ac:picMkLst>
            <pc:docMk/>
            <pc:sldMk cId="354769992" sldId="522"/>
            <ac:picMk id="9" creationId="{7B5F6E54-E81E-35B6-379C-ACB65359414E}"/>
          </ac:picMkLst>
        </pc:picChg>
        <pc:picChg chg="add mod">
          <ac:chgData name="Andrea Berti" userId="f5c203e5-6cf3-4e78-92b9-74746ae28da7" providerId="ADAL" clId="{D178C06D-8616-C34D-982E-AD03CBEB7970}" dt="2024-07-03T07:50:15.940" v="6695" actId="14100"/>
          <ac:picMkLst>
            <pc:docMk/>
            <pc:sldMk cId="354769992" sldId="522"/>
            <ac:picMk id="11" creationId="{7D38A1A4-0393-677D-A3D9-1557573514D5}"/>
          </ac:picMkLst>
        </pc:picChg>
      </pc:sldChg>
      <pc:sldChg chg="delSp modSp add mod">
        <pc:chgData name="Andrea Berti" userId="f5c203e5-6cf3-4e78-92b9-74746ae28da7" providerId="ADAL" clId="{D178C06D-8616-C34D-982E-AD03CBEB7970}" dt="2024-07-12T13:20:49.330" v="6799" actId="2711"/>
        <pc:sldMkLst>
          <pc:docMk/>
          <pc:sldMk cId="1921123598" sldId="523"/>
        </pc:sldMkLst>
        <pc:spChg chg="mod">
          <ac:chgData name="Andrea Berti" userId="f5c203e5-6cf3-4e78-92b9-74746ae28da7" providerId="ADAL" clId="{D178C06D-8616-C34D-982E-AD03CBEB7970}" dt="2024-07-12T13:20:49.330" v="6799" actId="2711"/>
          <ac:spMkLst>
            <pc:docMk/>
            <pc:sldMk cId="1921123598" sldId="523"/>
            <ac:spMk id="9" creationId="{3F653154-D80F-CC8D-E1D2-8AFDBA512D42}"/>
          </ac:spMkLst>
        </pc:spChg>
        <pc:spChg chg="mod">
          <ac:chgData name="Andrea Berti" userId="f5c203e5-6cf3-4e78-92b9-74746ae28da7" providerId="ADAL" clId="{D178C06D-8616-C34D-982E-AD03CBEB7970}" dt="2024-07-12T13:20:49.330" v="6799" actId="2711"/>
          <ac:spMkLst>
            <pc:docMk/>
            <pc:sldMk cId="1921123598" sldId="523"/>
            <ac:spMk id="10" creationId="{42D7C636-8627-F220-45C9-8D152E5BB828}"/>
          </ac:spMkLst>
        </pc:spChg>
        <pc:spChg chg="mod">
          <ac:chgData name="Andrea Berti" userId="f5c203e5-6cf3-4e78-92b9-74746ae28da7" providerId="ADAL" clId="{D178C06D-8616-C34D-982E-AD03CBEB7970}" dt="2024-07-12T13:20:49.330" v="6799" actId="2711"/>
          <ac:spMkLst>
            <pc:docMk/>
            <pc:sldMk cId="1921123598" sldId="523"/>
            <ac:spMk id="20" creationId="{E8D4700D-6A4E-5DE6-2CBA-5D72C3B7F3B5}"/>
          </ac:spMkLst>
        </pc:spChg>
        <pc:spChg chg="mod">
          <ac:chgData name="Andrea Berti" userId="f5c203e5-6cf3-4e78-92b9-74746ae28da7" providerId="ADAL" clId="{D178C06D-8616-C34D-982E-AD03CBEB7970}" dt="2024-07-12T13:20:49.330" v="6799" actId="2711"/>
          <ac:spMkLst>
            <pc:docMk/>
            <pc:sldMk cId="1921123598" sldId="523"/>
            <ac:spMk id="29" creationId="{CA8840EE-65A7-5EC0-AACE-933EFE3FB386}"/>
          </ac:spMkLst>
        </pc:spChg>
        <pc:spChg chg="mod">
          <ac:chgData name="Andrea Berti" userId="f5c203e5-6cf3-4e78-92b9-74746ae28da7" providerId="ADAL" clId="{D178C06D-8616-C34D-982E-AD03CBEB7970}" dt="2024-07-12T13:20:37.005" v="6798" actId="2711"/>
          <ac:spMkLst>
            <pc:docMk/>
            <pc:sldMk cId="1921123598" sldId="523"/>
            <ac:spMk id="35" creationId="{568866AF-2FD1-83D4-C95D-7926D1A47062}"/>
          </ac:spMkLst>
        </pc:spChg>
        <pc:spChg chg="mod">
          <ac:chgData name="Andrea Berti" userId="f5c203e5-6cf3-4e78-92b9-74746ae28da7" providerId="ADAL" clId="{D178C06D-8616-C34D-982E-AD03CBEB7970}" dt="2024-07-12T13:20:37.005" v="6798" actId="2711"/>
          <ac:spMkLst>
            <pc:docMk/>
            <pc:sldMk cId="1921123598" sldId="523"/>
            <ac:spMk id="37" creationId="{FFDB1DDF-D5D2-447E-E5A0-B60B44693EDB}"/>
          </ac:spMkLst>
        </pc:spChg>
        <pc:grpChg chg="topLvl">
          <ac:chgData name="Andrea Berti" userId="f5c203e5-6cf3-4e78-92b9-74746ae28da7" providerId="ADAL" clId="{D178C06D-8616-C34D-982E-AD03CBEB7970}" dt="2024-07-12T13:20:14.078" v="6797" actId="165"/>
          <ac:grpSpMkLst>
            <pc:docMk/>
            <pc:sldMk cId="1921123598" sldId="523"/>
            <ac:grpSpMk id="28" creationId="{1310270E-3D15-D10B-C656-675BF64D6FB1}"/>
          </ac:grpSpMkLst>
        </pc:grpChg>
        <pc:grpChg chg="topLvl">
          <ac:chgData name="Andrea Berti" userId="f5c203e5-6cf3-4e78-92b9-74746ae28da7" providerId="ADAL" clId="{D178C06D-8616-C34D-982E-AD03CBEB7970}" dt="2024-07-12T13:20:14.078" v="6797" actId="165"/>
          <ac:grpSpMkLst>
            <pc:docMk/>
            <pc:sldMk cId="1921123598" sldId="523"/>
            <ac:grpSpMk id="95" creationId="{E1B08539-2C44-EBA3-55DE-67AF28AD0298}"/>
          </ac:grpSpMkLst>
        </pc:grpChg>
        <pc:grpChg chg="del">
          <ac:chgData name="Andrea Berti" userId="f5c203e5-6cf3-4e78-92b9-74746ae28da7" providerId="ADAL" clId="{D178C06D-8616-C34D-982E-AD03CBEB7970}" dt="2024-07-12T13:20:14.078" v="6797" actId="165"/>
          <ac:grpSpMkLst>
            <pc:docMk/>
            <pc:sldMk cId="1921123598" sldId="523"/>
            <ac:grpSpMk id="96" creationId="{3F3E5A4B-D7EA-8023-8A44-B1DEF4253F2B}"/>
          </ac:grpSpMkLst>
        </pc:grpChg>
      </pc:sldChg>
      <pc:sldMasterChg chg="modSldLayout">
        <pc:chgData name="Andrea Berti" userId="f5c203e5-6cf3-4e78-92b9-74746ae28da7" providerId="ADAL" clId="{D178C06D-8616-C34D-982E-AD03CBEB7970}" dt="2024-07-03T07:54:00.038" v="6727" actId="20577"/>
        <pc:sldMasterMkLst>
          <pc:docMk/>
          <pc:sldMasterMk cId="1663174877" sldId="2147483648"/>
        </pc:sldMasterMkLst>
        <pc:sldLayoutChg chg="modSp">
          <pc:chgData name="Andrea Berti" userId="f5c203e5-6cf3-4e78-92b9-74746ae28da7" providerId="ADAL" clId="{D178C06D-8616-C34D-982E-AD03CBEB7970}" dt="2024-06-28T14:41:15.045" v="36" actId="2711"/>
          <pc:sldLayoutMkLst>
            <pc:docMk/>
            <pc:sldMasterMk cId="1663174877" sldId="2147483648"/>
            <pc:sldLayoutMk cId="802625312" sldId="2147483649"/>
          </pc:sldLayoutMkLst>
          <pc:spChg chg="mod">
            <ac:chgData name="Andrea Berti" userId="f5c203e5-6cf3-4e78-92b9-74746ae28da7" providerId="ADAL" clId="{D178C06D-8616-C34D-982E-AD03CBEB7970}" dt="2024-06-28T14:40:41.727" v="34" actId="2711"/>
            <ac:spMkLst>
              <pc:docMk/>
              <pc:sldMasterMk cId="1663174877" sldId="2147483648"/>
              <pc:sldLayoutMk cId="802625312" sldId="2147483649"/>
              <ac:spMk id="2" creationId="{A151ECC3-22FA-1240-8783-ADCE4088DF9F}"/>
            </ac:spMkLst>
          </pc:spChg>
          <pc:spChg chg="mod">
            <ac:chgData name="Andrea Berti" userId="f5c203e5-6cf3-4e78-92b9-74746ae28da7" providerId="ADAL" clId="{D178C06D-8616-C34D-982E-AD03CBEB7970}" dt="2024-06-28T14:40:56.133" v="35" actId="2711"/>
            <ac:spMkLst>
              <pc:docMk/>
              <pc:sldMasterMk cId="1663174877" sldId="2147483648"/>
              <pc:sldLayoutMk cId="802625312" sldId="2147483649"/>
              <ac:spMk id="3" creationId="{C1124D7A-C1ED-3543-9BA9-B1656A8A38AF}"/>
            </ac:spMkLst>
          </pc:spChg>
          <pc:spChg chg="mod">
            <ac:chgData name="Andrea Berti" userId="f5c203e5-6cf3-4e78-92b9-74746ae28da7" providerId="ADAL" clId="{D178C06D-8616-C34D-982E-AD03CBEB7970}" dt="2024-06-28T14:41:15.045" v="36" actId="2711"/>
            <ac:spMkLst>
              <pc:docMk/>
              <pc:sldMasterMk cId="1663174877" sldId="2147483648"/>
              <pc:sldLayoutMk cId="802625312" sldId="2147483649"/>
              <ac:spMk id="4" creationId="{42577B95-E512-B943-BD49-62C19529C54D}"/>
            </ac:spMkLst>
          </pc:spChg>
          <pc:spChg chg="mod">
            <ac:chgData name="Andrea Berti" userId="f5c203e5-6cf3-4e78-92b9-74746ae28da7" providerId="ADAL" clId="{D178C06D-8616-C34D-982E-AD03CBEB7970}" dt="2024-06-28T14:41:15.045" v="36" actId="2711"/>
            <ac:spMkLst>
              <pc:docMk/>
              <pc:sldMasterMk cId="1663174877" sldId="2147483648"/>
              <pc:sldLayoutMk cId="802625312" sldId="2147483649"/>
              <ac:spMk id="5" creationId="{1842D180-C6B5-0642-B960-C2AC6C4A527D}"/>
            </ac:spMkLst>
          </pc:spChg>
          <pc:spChg chg="mod">
            <ac:chgData name="Andrea Berti" userId="f5c203e5-6cf3-4e78-92b9-74746ae28da7" providerId="ADAL" clId="{D178C06D-8616-C34D-982E-AD03CBEB7970}" dt="2024-06-28T14:41:15.045" v="36" actId="2711"/>
            <ac:spMkLst>
              <pc:docMk/>
              <pc:sldMasterMk cId="1663174877" sldId="2147483648"/>
              <pc:sldLayoutMk cId="802625312" sldId="2147483649"/>
              <ac:spMk id="6" creationId="{0E240A38-3317-5141-8DF4-88D92691EE7A}"/>
            </ac:spMkLst>
          </pc:spChg>
        </pc:sldLayoutChg>
        <pc:sldLayoutChg chg="modSp mod">
          <pc:chgData name="Andrea Berti" userId="f5c203e5-6cf3-4e78-92b9-74746ae28da7" providerId="ADAL" clId="{D178C06D-8616-C34D-982E-AD03CBEB7970}" dt="2024-07-03T07:54:00.038" v="6727" actId="20577"/>
          <pc:sldLayoutMkLst>
            <pc:docMk/>
            <pc:sldMasterMk cId="1663174877" sldId="2147483648"/>
            <pc:sldLayoutMk cId="3505973613" sldId="2147483650"/>
          </pc:sldLayoutMkLst>
          <pc:spChg chg="mod">
            <ac:chgData name="Andrea Berti" userId="f5c203e5-6cf3-4e78-92b9-74746ae28da7" providerId="ADAL" clId="{D178C06D-8616-C34D-982E-AD03CBEB7970}" dt="2024-07-03T07:54:00.038" v="6727" actId="20577"/>
            <ac:spMkLst>
              <pc:docMk/>
              <pc:sldMasterMk cId="1663174877" sldId="2147483648"/>
              <pc:sldLayoutMk cId="3505973613" sldId="2147483650"/>
              <ac:spMk id="2" creationId="{A009E166-585C-5746-8CE4-8AFEFBB0D846}"/>
            </ac:spMkLst>
          </pc:spChg>
          <pc:spChg chg="mod">
            <ac:chgData name="Andrea Berti" userId="f5c203e5-6cf3-4e78-92b9-74746ae28da7" providerId="ADAL" clId="{D178C06D-8616-C34D-982E-AD03CBEB7970}" dt="2024-07-03T07:18:25.461" v="5917" actId="12"/>
            <ac:spMkLst>
              <pc:docMk/>
              <pc:sldMasterMk cId="1663174877" sldId="2147483648"/>
              <pc:sldLayoutMk cId="3505973613" sldId="2147483650"/>
              <ac:spMk id="3" creationId="{94C34E09-0696-3146-9E66-174826B4BD3B}"/>
            </ac:spMkLst>
          </pc:spChg>
          <pc:spChg chg="mod">
            <ac:chgData name="Andrea Berti" userId="f5c203e5-6cf3-4e78-92b9-74746ae28da7" providerId="ADAL" clId="{D178C06D-8616-C34D-982E-AD03CBEB7970}" dt="2024-06-28T14:42:22.244" v="40" actId="2711"/>
            <ac:spMkLst>
              <pc:docMk/>
              <pc:sldMasterMk cId="1663174877" sldId="2147483648"/>
              <pc:sldLayoutMk cId="3505973613" sldId="2147483650"/>
              <ac:spMk id="4" creationId="{746EE4ED-EF68-8B47-9F11-87DD03137712}"/>
            </ac:spMkLst>
          </pc:spChg>
          <pc:spChg chg="mod">
            <ac:chgData name="Andrea Berti" userId="f5c203e5-6cf3-4e78-92b9-74746ae28da7" providerId="ADAL" clId="{D178C06D-8616-C34D-982E-AD03CBEB7970}" dt="2024-06-28T14:42:22.244" v="40" actId="2711"/>
            <ac:spMkLst>
              <pc:docMk/>
              <pc:sldMasterMk cId="1663174877" sldId="2147483648"/>
              <pc:sldLayoutMk cId="3505973613" sldId="2147483650"/>
              <ac:spMk id="5" creationId="{DF886BAB-763E-8746-9376-85BB4D3716B6}"/>
            </ac:spMkLst>
          </pc:spChg>
          <pc:spChg chg="mod">
            <ac:chgData name="Andrea Berti" userId="f5c203e5-6cf3-4e78-92b9-74746ae28da7" providerId="ADAL" clId="{D178C06D-8616-C34D-982E-AD03CBEB7970}" dt="2024-06-28T14:41:36.012" v="37" actId="2711"/>
            <ac:spMkLst>
              <pc:docMk/>
              <pc:sldMasterMk cId="1663174877" sldId="2147483648"/>
              <pc:sldLayoutMk cId="3505973613" sldId="2147483650"/>
              <ac:spMk id="6" creationId="{CB58710F-F86A-934B-9134-9A9C75605FA4}"/>
            </ac:spMkLst>
          </pc:spChg>
          <pc:spChg chg="mod">
            <ac:chgData name="Andrea Berti" userId="f5c203e5-6cf3-4e78-92b9-74746ae28da7" providerId="ADAL" clId="{D178C06D-8616-C34D-982E-AD03CBEB7970}" dt="2024-06-28T14:59:41.698" v="119" actId="1037"/>
            <ac:spMkLst>
              <pc:docMk/>
              <pc:sldMasterMk cId="1663174877" sldId="2147483648"/>
              <pc:sldLayoutMk cId="3505973613" sldId="2147483650"/>
              <ac:spMk id="9" creationId="{7C1B7CDF-D939-2F4B-B4ED-2DAC3715FF72}"/>
            </ac:spMkLst>
          </pc:spChg>
        </pc:sldLayoutChg>
        <pc:sldLayoutChg chg="modSp">
          <pc:chgData name="Andrea Berti" userId="f5c203e5-6cf3-4e78-92b9-74746ae28da7" providerId="ADAL" clId="{D178C06D-8616-C34D-982E-AD03CBEB7970}" dt="2024-06-28T14:42:52.758" v="43" actId="2711"/>
          <pc:sldLayoutMkLst>
            <pc:docMk/>
            <pc:sldMasterMk cId="1663174877" sldId="2147483648"/>
            <pc:sldLayoutMk cId="1980315438" sldId="2147483651"/>
          </pc:sldLayoutMkLst>
          <pc:spChg chg="mod">
            <ac:chgData name="Andrea Berti" userId="f5c203e5-6cf3-4e78-92b9-74746ae28da7" providerId="ADAL" clId="{D178C06D-8616-C34D-982E-AD03CBEB7970}" dt="2024-06-28T14:42:32.965" v="41" actId="2711"/>
            <ac:spMkLst>
              <pc:docMk/>
              <pc:sldMasterMk cId="1663174877" sldId="2147483648"/>
              <pc:sldLayoutMk cId="1980315438" sldId="2147483651"/>
              <ac:spMk id="2" creationId="{22EC5603-AEDE-0647-BF03-0EABF69615FF}"/>
            </ac:spMkLst>
          </pc:spChg>
          <pc:spChg chg="mod">
            <ac:chgData name="Andrea Berti" userId="f5c203e5-6cf3-4e78-92b9-74746ae28da7" providerId="ADAL" clId="{D178C06D-8616-C34D-982E-AD03CBEB7970}" dt="2024-06-28T14:42:41.113" v="42" actId="2711"/>
            <ac:spMkLst>
              <pc:docMk/>
              <pc:sldMasterMk cId="1663174877" sldId="2147483648"/>
              <pc:sldLayoutMk cId="1980315438" sldId="2147483651"/>
              <ac:spMk id="3" creationId="{C619DD96-6D0F-164A-96E8-C1D1E184F77A}"/>
            </ac:spMkLst>
          </pc:spChg>
          <pc:spChg chg="mod">
            <ac:chgData name="Andrea Berti" userId="f5c203e5-6cf3-4e78-92b9-74746ae28da7" providerId="ADAL" clId="{D178C06D-8616-C34D-982E-AD03CBEB7970}" dt="2024-06-28T14:42:52.758" v="43" actId="2711"/>
            <ac:spMkLst>
              <pc:docMk/>
              <pc:sldMasterMk cId="1663174877" sldId="2147483648"/>
              <pc:sldLayoutMk cId="1980315438" sldId="2147483651"/>
              <ac:spMk id="4" creationId="{C2DAE030-E957-AB4C-B67F-AFDDE99328E8}"/>
            </ac:spMkLst>
          </pc:spChg>
          <pc:spChg chg="mod">
            <ac:chgData name="Andrea Berti" userId="f5c203e5-6cf3-4e78-92b9-74746ae28da7" providerId="ADAL" clId="{D178C06D-8616-C34D-982E-AD03CBEB7970}" dt="2024-06-28T14:42:52.758" v="43" actId="2711"/>
            <ac:spMkLst>
              <pc:docMk/>
              <pc:sldMasterMk cId="1663174877" sldId="2147483648"/>
              <pc:sldLayoutMk cId="1980315438" sldId="2147483651"/>
              <ac:spMk id="5" creationId="{FE502383-B0B8-6F47-9044-27A758642F68}"/>
            </ac:spMkLst>
          </pc:spChg>
          <pc:spChg chg="mod">
            <ac:chgData name="Andrea Berti" userId="f5c203e5-6cf3-4e78-92b9-74746ae28da7" providerId="ADAL" clId="{D178C06D-8616-C34D-982E-AD03CBEB7970}" dt="2024-06-28T14:42:52.758" v="43" actId="2711"/>
            <ac:spMkLst>
              <pc:docMk/>
              <pc:sldMasterMk cId="1663174877" sldId="2147483648"/>
              <pc:sldLayoutMk cId="1980315438" sldId="2147483651"/>
              <ac:spMk id="6" creationId="{9DE5AA7C-2420-8547-8055-5DA945FD62A7}"/>
            </ac:spMkLst>
          </pc:spChg>
        </pc:sldLayoutChg>
        <pc:sldLayoutChg chg="modSp mod">
          <pc:chgData name="Andrea Berti" userId="f5c203e5-6cf3-4e78-92b9-74746ae28da7" providerId="ADAL" clId="{D178C06D-8616-C34D-982E-AD03CBEB7970}" dt="2024-06-28T14:59:51.624" v="126" actId="1037"/>
          <pc:sldLayoutMkLst>
            <pc:docMk/>
            <pc:sldMasterMk cId="1663174877" sldId="2147483648"/>
            <pc:sldLayoutMk cId="604047590" sldId="2147483652"/>
          </pc:sldLayoutMkLst>
          <pc:spChg chg="mod">
            <ac:chgData name="Andrea Berti" userId="f5c203e5-6cf3-4e78-92b9-74746ae28da7" providerId="ADAL" clId="{D178C06D-8616-C34D-982E-AD03CBEB7970}" dt="2024-06-28T14:59:51.624" v="126" actId="1037"/>
            <ac:spMkLst>
              <pc:docMk/>
              <pc:sldMasterMk cId="1663174877" sldId="2147483648"/>
              <pc:sldLayoutMk cId="604047590" sldId="2147483652"/>
              <ac:spMk id="2" creationId="{C4564382-7C50-0CBE-99E9-142F75B819D3}"/>
            </ac:spMkLst>
          </pc:spChg>
          <pc:spChg chg="mod">
            <ac:chgData name="Andrea Berti" userId="f5c203e5-6cf3-4e78-92b9-74746ae28da7" providerId="ADAL" clId="{D178C06D-8616-C34D-982E-AD03CBEB7970}" dt="2024-06-28T14:43:12.062" v="45" actId="2711"/>
            <ac:spMkLst>
              <pc:docMk/>
              <pc:sldMasterMk cId="1663174877" sldId="2147483648"/>
              <pc:sldLayoutMk cId="604047590" sldId="2147483652"/>
              <ac:spMk id="3" creationId="{CD116877-E8B9-1140-B727-352622814A2B}"/>
            </ac:spMkLst>
          </pc:spChg>
          <pc:spChg chg="mod">
            <ac:chgData name="Andrea Berti" userId="f5c203e5-6cf3-4e78-92b9-74746ae28da7" providerId="ADAL" clId="{D178C06D-8616-C34D-982E-AD03CBEB7970}" dt="2024-06-28T14:43:12.062" v="45" actId="2711"/>
            <ac:spMkLst>
              <pc:docMk/>
              <pc:sldMasterMk cId="1663174877" sldId="2147483648"/>
              <pc:sldLayoutMk cId="604047590" sldId="2147483652"/>
              <ac:spMk id="4" creationId="{E807DBC4-F7D1-264D-936A-FEF430931C0E}"/>
            </ac:spMkLst>
          </pc:spChg>
          <pc:spChg chg="mod">
            <ac:chgData name="Andrea Berti" userId="f5c203e5-6cf3-4e78-92b9-74746ae28da7" providerId="ADAL" clId="{D178C06D-8616-C34D-982E-AD03CBEB7970}" dt="2024-06-28T14:43:27.893" v="46" actId="2711"/>
            <ac:spMkLst>
              <pc:docMk/>
              <pc:sldMasterMk cId="1663174877" sldId="2147483648"/>
              <pc:sldLayoutMk cId="604047590" sldId="2147483652"/>
              <ac:spMk id="5" creationId="{D7FF1770-0737-0D46-B926-1F84AF5F93F9}"/>
            </ac:spMkLst>
          </pc:spChg>
          <pc:spChg chg="mod">
            <ac:chgData name="Andrea Berti" userId="f5c203e5-6cf3-4e78-92b9-74746ae28da7" providerId="ADAL" clId="{D178C06D-8616-C34D-982E-AD03CBEB7970}" dt="2024-06-28T14:43:27.893" v="46" actId="2711"/>
            <ac:spMkLst>
              <pc:docMk/>
              <pc:sldMasterMk cId="1663174877" sldId="2147483648"/>
              <pc:sldLayoutMk cId="604047590" sldId="2147483652"/>
              <ac:spMk id="6" creationId="{6A636550-9699-7049-B518-0D3B0F15C12F}"/>
            </ac:spMkLst>
          </pc:spChg>
          <pc:spChg chg="mod">
            <ac:chgData name="Andrea Berti" userId="f5c203e5-6cf3-4e78-92b9-74746ae28da7" providerId="ADAL" clId="{D178C06D-8616-C34D-982E-AD03CBEB7970}" dt="2024-06-28T14:43:27.893" v="46" actId="2711"/>
            <ac:spMkLst>
              <pc:docMk/>
              <pc:sldMasterMk cId="1663174877" sldId="2147483648"/>
              <pc:sldLayoutMk cId="604047590" sldId="2147483652"/>
              <ac:spMk id="7" creationId="{51DA2760-12BE-C245-9458-3A0487524BA0}"/>
            </ac:spMkLst>
          </pc:spChg>
        </pc:sldLayoutChg>
        <pc:sldLayoutChg chg="modSp mod">
          <pc:chgData name="Andrea Berti" userId="f5c203e5-6cf3-4e78-92b9-74746ae28da7" providerId="ADAL" clId="{D178C06D-8616-C34D-982E-AD03CBEB7970}" dt="2024-06-28T14:59:56.995" v="133" actId="1037"/>
          <pc:sldLayoutMkLst>
            <pc:docMk/>
            <pc:sldMasterMk cId="1663174877" sldId="2147483648"/>
            <pc:sldLayoutMk cId="4117886743" sldId="2147483653"/>
          </pc:sldLayoutMkLst>
          <pc:spChg chg="mod">
            <ac:chgData name="Andrea Berti" userId="f5c203e5-6cf3-4e78-92b9-74746ae28da7" providerId="ADAL" clId="{D178C06D-8616-C34D-982E-AD03CBEB7970}" dt="2024-06-28T14:43:57.192" v="63" actId="2711"/>
            <ac:spMkLst>
              <pc:docMk/>
              <pc:sldMasterMk cId="1663174877" sldId="2147483648"/>
              <pc:sldLayoutMk cId="4117886743" sldId="2147483653"/>
              <ac:spMk id="3" creationId="{9596C8F5-80C0-2944-B437-F526DB7181BB}"/>
            </ac:spMkLst>
          </pc:spChg>
          <pc:spChg chg="mod">
            <ac:chgData name="Andrea Berti" userId="f5c203e5-6cf3-4e78-92b9-74746ae28da7" providerId="ADAL" clId="{D178C06D-8616-C34D-982E-AD03CBEB7970}" dt="2024-06-28T14:43:57.192" v="63" actId="2711"/>
            <ac:spMkLst>
              <pc:docMk/>
              <pc:sldMasterMk cId="1663174877" sldId="2147483648"/>
              <pc:sldLayoutMk cId="4117886743" sldId="2147483653"/>
              <ac:spMk id="4" creationId="{91DD726A-F3E9-5346-AA2B-2DD9B0E55A22}"/>
            </ac:spMkLst>
          </pc:spChg>
          <pc:spChg chg="mod">
            <ac:chgData name="Andrea Berti" userId="f5c203e5-6cf3-4e78-92b9-74746ae28da7" providerId="ADAL" clId="{D178C06D-8616-C34D-982E-AD03CBEB7970}" dt="2024-06-28T14:43:57.192" v="63" actId="2711"/>
            <ac:spMkLst>
              <pc:docMk/>
              <pc:sldMasterMk cId="1663174877" sldId="2147483648"/>
              <pc:sldLayoutMk cId="4117886743" sldId="2147483653"/>
              <ac:spMk id="5" creationId="{7647F55E-0B6D-3747-B323-CF825308C564}"/>
            </ac:spMkLst>
          </pc:spChg>
          <pc:spChg chg="mod">
            <ac:chgData name="Andrea Berti" userId="f5c203e5-6cf3-4e78-92b9-74746ae28da7" providerId="ADAL" clId="{D178C06D-8616-C34D-982E-AD03CBEB7970}" dt="2024-06-28T14:43:57.192" v="63" actId="2711"/>
            <ac:spMkLst>
              <pc:docMk/>
              <pc:sldMasterMk cId="1663174877" sldId="2147483648"/>
              <pc:sldLayoutMk cId="4117886743" sldId="2147483653"/>
              <ac:spMk id="6" creationId="{A6C5A173-33D7-2F46-9EEB-CCB482280A13}"/>
            </ac:spMkLst>
          </pc:spChg>
          <pc:spChg chg="mod">
            <ac:chgData name="Andrea Berti" userId="f5c203e5-6cf3-4e78-92b9-74746ae28da7" providerId="ADAL" clId="{D178C06D-8616-C34D-982E-AD03CBEB7970}" dt="2024-06-28T14:44:09.078" v="64" actId="2711"/>
            <ac:spMkLst>
              <pc:docMk/>
              <pc:sldMasterMk cId="1663174877" sldId="2147483648"/>
              <pc:sldLayoutMk cId="4117886743" sldId="2147483653"/>
              <ac:spMk id="7" creationId="{A5DAF727-A1A1-2F49-979C-57A3DBF389C0}"/>
            </ac:spMkLst>
          </pc:spChg>
          <pc:spChg chg="mod">
            <ac:chgData name="Andrea Berti" userId="f5c203e5-6cf3-4e78-92b9-74746ae28da7" providerId="ADAL" clId="{D178C06D-8616-C34D-982E-AD03CBEB7970}" dt="2024-06-28T14:44:09.078" v="64" actId="2711"/>
            <ac:spMkLst>
              <pc:docMk/>
              <pc:sldMasterMk cId="1663174877" sldId="2147483648"/>
              <pc:sldLayoutMk cId="4117886743" sldId="2147483653"/>
              <ac:spMk id="8" creationId="{BB7FD96D-67B0-7646-AAE8-038AB9CFF3CC}"/>
            </ac:spMkLst>
          </pc:spChg>
          <pc:spChg chg="mod">
            <ac:chgData name="Andrea Berti" userId="f5c203e5-6cf3-4e78-92b9-74746ae28da7" providerId="ADAL" clId="{D178C06D-8616-C34D-982E-AD03CBEB7970}" dt="2024-06-28T14:44:09.078" v="64" actId="2711"/>
            <ac:spMkLst>
              <pc:docMk/>
              <pc:sldMasterMk cId="1663174877" sldId="2147483648"/>
              <pc:sldLayoutMk cId="4117886743" sldId="2147483653"/>
              <ac:spMk id="9" creationId="{5F9C8D9A-6A98-6941-9088-83E8E5B5B1DD}"/>
            </ac:spMkLst>
          </pc:spChg>
          <pc:spChg chg="mod">
            <ac:chgData name="Andrea Berti" userId="f5c203e5-6cf3-4e78-92b9-74746ae28da7" providerId="ADAL" clId="{D178C06D-8616-C34D-982E-AD03CBEB7970}" dt="2024-06-28T14:59:56.995" v="133" actId="1037"/>
            <ac:spMkLst>
              <pc:docMk/>
              <pc:sldMasterMk cId="1663174877" sldId="2147483648"/>
              <pc:sldLayoutMk cId="4117886743" sldId="2147483653"/>
              <ac:spMk id="12" creationId="{BAB5A9DF-560E-5A37-D0DB-6E3A274559FF}"/>
            </ac:spMkLst>
          </pc:spChg>
        </pc:sldLayoutChg>
        <pc:sldLayoutChg chg="modSp mod">
          <pc:chgData name="Andrea Berti" userId="f5c203e5-6cf3-4e78-92b9-74746ae28da7" providerId="ADAL" clId="{D178C06D-8616-C34D-982E-AD03CBEB7970}" dt="2024-06-28T15:00:03.589" v="140" actId="1037"/>
          <pc:sldLayoutMkLst>
            <pc:docMk/>
            <pc:sldMasterMk cId="1663174877" sldId="2147483648"/>
            <pc:sldLayoutMk cId="1044347167" sldId="2147483654"/>
          </pc:sldLayoutMkLst>
          <pc:spChg chg="mod">
            <ac:chgData name="Andrea Berti" userId="f5c203e5-6cf3-4e78-92b9-74746ae28da7" providerId="ADAL" clId="{D178C06D-8616-C34D-982E-AD03CBEB7970}" dt="2024-06-28T14:44:30.419" v="66" actId="2711"/>
            <ac:spMkLst>
              <pc:docMk/>
              <pc:sldMasterMk cId="1663174877" sldId="2147483648"/>
              <pc:sldLayoutMk cId="1044347167" sldId="2147483654"/>
              <ac:spMk id="3" creationId="{F7B892D3-92A3-A848-B62B-2B4527B6F0BC}"/>
            </ac:spMkLst>
          </pc:spChg>
          <pc:spChg chg="mod">
            <ac:chgData name="Andrea Berti" userId="f5c203e5-6cf3-4e78-92b9-74746ae28da7" providerId="ADAL" clId="{D178C06D-8616-C34D-982E-AD03CBEB7970}" dt="2024-06-28T14:44:30.419" v="66" actId="2711"/>
            <ac:spMkLst>
              <pc:docMk/>
              <pc:sldMasterMk cId="1663174877" sldId="2147483648"/>
              <pc:sldLayoutMk cId="1044347167" sldId="2147483654"/>
              <ac:spMk id="4" creationId="{F77D5ECB-99C8-FF4A-BE1E-B893C8C7EB45}"/>
            </ac:spMkLst>
          </pc:spChg>
          <pc:spChg chg="mod">
            <ac:chgData name="Andrea Berti" userId="f5c203e5-6cf3-4e78-92b9-74746ae28da7" providerId="ADAL" clId="{D178C06D-8616-C34D-982E-AD03CBEB7970}" dt="2024-06-28T14:44:30.419" v="66" actId="2711"/>
            <ac:spMkLst>
              <pc:docMk/>
              <pc:sldMasterMk cId="1663174877" sldId="2147483648"/>
              <pc:sldLayoutMk cId="1044347167" sldId="2147483654"/>
              <ac:spMk id="5" creationId="{281C1386-68A5-6F4A-83F4-7419E74DDD04}"/>
            </ac:spMkLst>
          </pc:spChg>
          <pc:spChg chg="mod">
            <ac:chgData name="Andrea Berti" userId="f5c203e5-6cf3-4e78-92b9-74746ae28da7" providerId="ADAL" clId="{D178C06D-8616-C34D-982E-AD03CBEB7970}" dt="2024-06-28T15:00:03.589" v="140" actId="1037"/>
            <ac:spMkLst>
              <pc:docMk/>
              <pc:sldMasterMk cId="1663174877" sldId="2147483648"/>
              <pc:sldLayoutMk cId="1044347167" sldId="2147483654"/>
              <ac:spMk id="7" creationId="{08D5458D-4146-B246-BB92-A04930A46FB1}"/>
            </ac:spMkLst>
          </pc:spChg>
        </pc:sldLayoutChg>
      </pc:sldMasterChg>
    </pc:docChg>
  </pc:docChgLst>
  <pc:docChgLst>
    <pc:chgData name="Andrea Berti" userId="f5c203e5-6cf3-4e78-92b9-74746ae28da7" providerId="ADAL" clId="{0C0B0351-24FD-E049-AE8F-1594139F77D4}"/>
    <pc:docChg chg="undo redo custSel addSld delSld modSld sldOrd modMainMaster">
      <pc:chgData name="Andrea Berti" userId="f5c203e5-6cf3-4e78-92b9-74746ae28da7" providerId="ADAL" clId="{0C0B0351-24FD-E049-AE8F-1594139F77D4}" dt="2023-05-23T14:02:36.257" v="4818" actId="1037"/>
      <pc:docMkLst>
        <pc:docMk/>
      </pc:docMkLst>
      <pc:sldChg chg="modSp mod">
        <pc:chgData name="Andrea Berti" userId="f5c203e5-6cf3-4e78-92b9-74746ae28da7" providerId="ADAL" clId="{0C0B0351-24FD-E049-AE8F-1594139F77D4}" dt="2023-05-11T08:52:15.033" v="29" actId="20577"/>
        <pc:sldMkLst>
          <pc:docMk/>
          <pc:sldMk cId="1405242805" sldId="256"/>
        </pc:sldMkLst>
        <pc:spChg chg="mod">
          <ac:chgData name="Andrea Berti" userId="f5c203e5-6cf3-4e78-92b9-74746ae28da7" providerId="ADAL" clId="{0C0B0351-24FD-E049-AE8F-1594139F77D4}" dt="2023-05-11T08:51:14.798" v="28" actId="20577"/>
          <ac:spMkLst>
            <pc:docMk/>
            <pc:sldMk cId="1405242805" sldId="256"/>
            <ac:spMk id="2" creationId="{5BD426AF-907B-024A-AE3B-8D996330F322}"/>
          </ac:spMkLst>
        </pc:spChg>
        <pc:spChg chg="mod">
          <ac:chgData name="Andrea Berti" userId="f5c203e5-6cf3-4e78-92b9-74746ae28da7" providerId="ADAL" clId="{0C0B0351-24FD-E049-AE8F-1594139F77D4}" dt="2023-05-11T08:52:15.033" v="29" actId="20577"/>
          <ac:spMkLst>
            <pc:docMk/>
            <pc:sldMk cId="1405242805" sldId="256"/>
            <ac:spMk id="3" creationId="{A0DD4446-6D91-AA4B-AE4B-C3D426EF01C5}"/>
          </ac:spMkLst>
        </pc:spChg>
      </pc:sldChg>
      <pc:sldChg chg="addSp delSp modSp mod">
        <pc:chgData name="Andrea Berti" userId="f5c203e5-6cf3-4e78-92b9-74746ae28da7" providerId="ADAL" clId="{0C0B0351-24FD-E049-AE8F-1594139F77D4}" dt="2023-05-23T10:46:37.476" v="4001" actId="14100"/>
        <pc:sldMkLst>
          <pc:docMk/>
          <pc:sldMk cId="3351733451" sldId="257"/>
        </pc:sldMkLst>
        <pc:spChg chg="mod">
          <ac:chgData name="Andrea Berti" userId="f5c203e5-6cf3-4e78-92b9-74746ae28da7" providerId="ADAL" clId="{0C0B0351-24FD-E049-AE8F-1594139F77D4}" dt="2023-05-11T09:00:41.987" v="39" actId="20577"/>
          <ac:spMkLst>
            <pc:docMk/>
            <pc:sldMk cId="3351733451" sldId="257"/>
            <ac:spMk id="3" creationId="{371CA657-1433-564F-8572-132A8FEC5CE0}"/>
          </ac:spMkLst>
        </pc:spChg>
        <pc:spChg chg="del">
          <ac:chgData name="Andrea Berti" userId="f5c203e5-6cf3-4e78-92b9-74746ae28da7" providerId="ADAL" clId="{0C0B0351-24FD-E049-AE8F-1594139F77D4}" dt="2023-05-11T08:52:40.834" v="31" actId="478"/>
          <ac:spMkLst>
            <pc:docMk/>
            <pc:sldMk cId="3351733451" sldId="257"/>
            <ac:spMk id="6" creationId="{8C1584D7-D8D7-F549-82B2-7AABFB9C58D1}"/>
          </ac:spMkLst>
        </pc:spChg>
        <pc:spChg chg="add mod">
          <ac:chgData name="Andrea Berti" userId="f5c203e5-6cf3-4e78-92b9-74746ae28da7" providerId="ADAL" clId="{0C0B0351-24FD-E049-AE8F-1594139F77D4}" dt="2023-05-23T10:45:45.705" v="3986" actId="14100"/>
          <ac:spMkLst>
            <pc:docMk/>
            <pc:sldMk cId="3351733451" sldId="257"/>
            <ac:spMk id="12" creationId="{40FCFBB2-41E0-229A-A00D-9C826FC27F5B}"/>
          </ac:spMkLst>
        </pc:spChg>
        <pc:picChg chg="del">
          <ac:chgData name="Andrea Berti" userId="f5c203e5-6cf3-4e78-92b9-74746ae28da7" providerId="ADAL" clId="{0C0B0351-24FD-E049-AE8F-1594139F77D4}" dt="2023-05-11T08:52:37.228" v="30" actId="478"/>
          <ac:picMkLst>
            <pc:docMk/>
            <pc:sldMk cId="3351733451" sldId="257"/>
            <ac:picMk id="5" creationId="{1816DC13-8BA5-BF43-82AF-263220B4007D}"/>
          </ac:picMkLst>
        </pc:picChg>
        <pc:picChg chg="add mod">
          <ac:chgData name="Andrea Berti" userId="f5c203e5-6cf3-4e78-92b9-74746ae28da7" providerId="ADAL" clId="{0C0B0351-24FD-E049-AE8F-1594139F77D4}" dt="2023-05-23T10:44:28.688" v="3890" actId="1076"/>
          <ac:picMkLst>
            <pc:docMk/>
            <pc:sldMk cId="3351733451" sldId="257"/>
            <ac:picMk id="5" creationId="{C5EA3390-AFFE-571E-797A-86BBF3629E05}"/>
          </ac:picMkLst>
        </pc:picChg>
        <pc:picChg chg="add del mod">
          <ac:chgData name="Andrea Berti" userId="f5c203e5-6cf3-4e78-92b9-74746ae28da7" providerId="ADAL" clId="{0C0B0351-24FD-E049-AE8F-1594139F77D4}" dt="2023-05-23T10:44:13.596" v="3885" actId="478"/>
          <ac:picMkLst>
            <pc:docMk/>
            <pc:sldMk cId="3351733451" sldId="257"/>
            <ac:picMk id="7" creationId="{4FA3138F-4BB6-419C-A18E-85D2AE010F18}"/>
          </ac:picMkLst>
        </pc:picChg>
        <pc:picChg chg="add mod">
          <ac:chgData name="Andrea Berti" userId="f5c203e5-6cf3-4e78-92b9-74746ae28da7" providerId="ADAL" clId="{0C0B0351-24FD-E049-AE8F-1594139F77D4}" dt="2023-05-23T10:46:37.476" v="4001" actId="14100"/>
          <ac:picMkLst>
            <pc:docMk/>
            <pc:sldMk cId="3351733451" sldId="257"/>
            <ac:picMk id="8" creationId="{8197896A-9901-5DAD-CDD5-3564ACD97B0C}"/>
          </ac:picMkLst>
        </pc:picChg>
        <pc:picChg chg="add del mod">
          <ac:chgData name="Andrea Berti" userId="f5c203e5-6cf3-4e78-92b9-74746ae28da7" providerId="ADAL" clId="{0C0B0351-24FD-E049-AE8F-1594139F77D4}" dt="2023-05-23T10:46:08.990" v="3994" actId="478"/>
          <ac:picMkLst>
            <pc:docMk/>
            <pc:sldMk cId="3351733451" sldId="257"/>
            <ac:picMk id="9" creationId="{29A52DEF-7B14-09B8-0510-38F03CB7FC8A}"/>
          </ac:picMkLst>
        </pc:picChg>
        <pc:picChg chg="add del mod">
          <ac:chgData name="Andrea Berti" userId="f5c203e5-6cf3-4e78-92b9-74746ae28da7" providerId="ADAL" clId="{0C0B0351-24FD-E049-AE8F-1594139F77D4}" dt="2023-05-23T10:46:07.012" v="3993" actId="478"/>
          <ac:picMkLst>
            <pc:docMk/>
            <pc:sldMk cId="3351733451" sldId="257"/>
            <ac:picMk id="11" creationId="{89A32621-8FFF-02E6-1CDC-CBB2FF0FC8C7}"/>
          </ac:picMkLst>
        </pc:picChg>
        <pc:picChg chg="add mod">
          <ac:chgData name="Andrea Berti" userId="f5c203e5-6cf3-4e78-92b9-74746ae28da7" providerId="ADAL" clId="{0C0B0351-24FD-E049-AE8F-1594139F77D4}" dt="2023-05-23T10:46:34.579" v="4000" actId="1076"/>
          <ac:picMkLst>
            <pc:docMk/>
            <pc:sldMk cId="3351733451" sldId="257"/>
            <ac:picMk id="13" creationId="{113B6892-1FBC-F46F-C6C6-E6DBDD5086CF}"/>
          </ac:picMkLst>
        </pc:picChg>
      </pc:sldChg>
      <pc:sldChg chg="del">
        <pc:chgData name="Andrea Berti" userId="f5c203e5-6cf3-4e78-92b9-74746ae28da7" providerId="ADAL" clId="{0C0B0351-24FD-E049-AE8F-1594139F77D4}" dt="2023-05-11T09:16:34.789" v="158" actId="2696"/>
        <pc:sldMkLst>
          <pc:docMk/>
          <pc:sldMk cId="721832451" sldId="258"/>
        </pc:sldMkLst>
      </pc:sldChg>
      <pc:sldChg chg="del">
        <pc:chgData name="Andrea Berti" userId="f5c203e5-6cf3-4e78-92b9-74746ae28da7" providerId="ADAL" clId="{0C0B0351-24FD-E049-AE8F-1594139F77D4}" dt="2023-05-11T09:16:34.791" v="162" actId="2696"/>
        <pc:sldMkLst>
          <pc:docMk/>
          <pc:sldMk cId="4103120104" sldId="261"/>
        </pc:sldMkLst>
      </pc:sldChg>
      <pc:sldChg chg="del">
        <pc:chgData name="Andrea Berti" userId="f5c203e5-6cf3-4e78-92b9-74746ae28da7" providerId="ADAL" clId="{0C0B0351-24FD-E049-AE8F-1594139F77D4}" dt="2023-05-11T09:16:34.791" v="161" actId="2696"/>
        <pc:sldMkLst>
          <pc:docMk/>
          <pc:sldMk cId="1801934036" sldId="262"/>
        </pc:sldMkLst>
      </pc:sldChg>
      <pc:sldChg chg="del">
        <pc:chgData name="Andrea Berti" userId="f5c203e5-6cf3-4e78-92b9-74746ae28da7" providerId="ADAL" clId="{0C0B0351-24FD-E049-AE8F-1594139F77D4}" dt="2023-05-11T09:16:34.792" v="163" actId="2696"/>
        <pc:sldMkLst>
          <pc:docMk/>
          <pc:sldMk cId="479303713" sldId="263"/>
        </pc:sldMkLst>
      </pc:sldChg>
      <pc:sldChg chg="del">
        <pc:chgData name="Andrea Berti" userId="f5c203e5-6cf3-4e78-92b9-74746ae28da7" providerId="ADAL" clId="{0C0B0351-24FD-E049-AE8F-1594139F77D4}" dt="2023-05-11T09:16:34.790" v="159" actId="2696"/>
        <pc:sldMkLst>
          <pc:docMk/>
          <pc:sldMk cId="1817419622" sldId="264"/>
        </pc:sldMkLst>
      </pc:sldChg>
      <pc:sldChg chg="del">
        <pc:chgData name="Andrea Berti" userId="f5c203e5-6cf3-4e78-92b9-74746ae28da7" providerId="ADAL" clId="{0C0B0351-24FD-E049-AE8F-1594139F77D4}" dt="2023-05-11T09:16:34.790" v="160" actId="2696"/>
        <pc:sldMkLst>
          <pc:docMk/>
          <pc:sldMk cId="363839296" sldId="265"/>
        </pc:sldMkLst>
      </pc:sldChg>
      <pc:sldChg chg="del">
        <pc:chgData name="Andrea Berti" userId="f5c203e5-6cf3-4e78-92b9-74746ae28da7" providerId="ADAL" clId="{0C0B0351-24FD-E049-AE8F-1594139F77D4}" dt="2023-05-11T09:16:34.812" v="167" actId="2696"/>
        <pc:sldMkLst>
          <pc:docMk/>
          <pc:sldMk cId="1939394516" sldId="266"/>
        </pc:sldMkLst>
      </pc:sldChg>
      <pc:sldChg chg="del">
        <pc:chgData name="Andrea Berti" userId="f5c203e5-6cf3-4e78-92b9-74746ae28da7" providerId="ADAL" clId="{0C0B0351-24FD-E049-AE8F-1594139F77D4}" dt="2023-05-11T09:16:34.793" v="166" actId="2696"/>
        <pc:sldMkLst>
          <pc:docMk/>
          <pc:sldMk cId="1211371641" sldId="267"/>
        </pc:sldMkLst>
      </pc:sldChg>
      <pc:sldChg chg="del">
        <pc:chgData name="Andrea Berti" userId="f5c203e5-6cf3-4e78-92b9-74746ae28da7" providerId="ADAL" clId="{0C0B0351-24FD-E049-AE8F-1594139F77D4}" dt="2023-05-11T09:16:34.793" v="165" actId="2696"/>
        <pc:sldMkLst>
          <pc:docMk/>
          <pc:sldMk cId="3781476141" sldId="268"/>
        </pc:sldMkLst>
      </pc:sldChg>
      <pc:sldChg chg="del">
        <pc:chgData name="Andrea Berti" userId="f5c203e5-6cf3-4e78-92b9-74746ae28da7" providerId="ADAL" clId="{0C0B0351-24FD-E049-AE8F-1594139F77D4}" dt="2023-05-11T09:16:34.812" v="168" actId="2696"/>
        <pc:sldMkLst>
          <pc:docMk/>
          <pc:sldMk cId="1465146966" sldId="269"/>
        </pc:sldMkLst>
      </pc:sldChg>
      <pc:sldChg chg="del">
        <pc:chgData name="Andrea Berti" userId="f5c203e5-6cf3-4e78-92b9-74746ae28da7" providerId="ADAL" clId="{0C0B0351-24FD-E049-AE8F-1594139F77D4}" dt="2023-05-11T09:16:34.816" v="169" actId="2696"/>
        <pc:sldMkLst>
          <pc:docMk/>
          <pc:sldMk cId="1390040568" sldId="270"/>
        </pc:sldMkLst>
      </pc:sldChg>
      <pc:sldChg chg="del">
        <pc:chgData name="Andrea Berti" userId="f5c203e5-6cf3-4e78-92b9-74746ae28da7" providerId="ADAL" clId="{0C0B0351-24FD-E049-AE8F-1594139F77D4}" dt="2023-05-11T09:16:34.792" v="164" actId="2696"/>
        <pc:sldMkLst>
          <pc:docMk/>
          <pc:sldMk cId="281622903" sldId="271"/>
        </pc:sldMkLst>
      </pc:sldChg>
      <pc:sldChg chg="addSp delSp modSp new mod">
        <pc:chgData name="Andrea Berti" userId="f5c203e5-6cf3-4e78-92b9-74746ae28da7" providerId="ADAL" clId="{0C0B0351-24FD-E049-AE8F-1594139F77D4}" dt="2023-05-23T10:46:58.465" v="4009" actId="1076"/>
        <pc:sldMkLst>
          <pc:docMk/>
          <pc:sldMk cId="3359036162" sldId="272"/>
        </pc:sldMkLst>
        <pc:spChg chg="mod">
          <ac:chgData name="Andrea Berti" userId="f5c203e5-6cf3-4e78-92b9-74746ae28da7" providerId="ADAL" clId="{0C0B0351-24FD-E049-AE8F-1594139F77D4}" dt="2023-05-11T09:14:13.852" v="146" actId="20577"/>
          <ac:spMkLst>
            <pc:docMk/>
            <pc:sldMk cId="3359036162" sldId="272"/>
            <ac:spMk id="2" creationId="{0A283F60-DEB9-6E16-E1FE-13A6A26C582E}"/>
          </ac:spMkLst>
        </pc:spChg>
        <pc:spChg chg="mod">
          <ac:chgData name="Andrea Berti" userId="f5c203e5-6cf3-4e78-92b9-74746ae28da7" providerId="ADAL" clId="{0C0B0351-24FD-E049-AE8F-1594139F77D4}" dt="2023-05-11T09:14:45.013" v="149"/>
          <ac:spMkLst>
            <pc:docMk/>
            <pc:sldMk cId="3359036162" sldId="272"/>
            <ac:spMk id="3" creationId="{C38287E7-E5F3-38E4-9202-56CAB23057C2}"/>
          </ac:spMkLst>
        </pc:spChg>
        <pc:picChg chg="add del mod">
          <ac:chgData name="Andrea Berti" userId="f5c203e5-6cf3-4e78-92b9-74746ae28da7" providerId="ADAL" clId="{0C0B0351-24FD-E049-AE8F-1594139F77D4}" dt="2023-05-23T10:46:43.312" v="4002" actId="478"/>
          <ac:picMkLst>
            <pc:docMk/>
            <pc:sldMk cId="3359036162" sldId="272"/>
            <ac:picMk id="6" creationId="{C18F94A9-007F-38C0-6CC8-5417FF70DC1B}"/>
          </ac:picMkLst>
        </pc:picChg>
        <pc:picChg chg="add mod">
          <ac:chgData name="Andrea Berti" userId="f5c203e5-6cf3-4e78-92b9-74746ae28da7" providerId="ADAL" clId="{0C0B0351-24FD-E049-AE8F-1594139F77D4}" dt="2023-05-23T10:46:58.465" v="4009" actId="1076"/>
          <ac:picMkLst>
            <pc:docMk/>
            <pc:sldMk cId="3359036162" sldId="272"/>
            <ac:picMk id="7" creationId="{63326FEB-CD4B-11A1-6284-788F33EFA354}"/>
          </ac:picMkLst>
        </pc:picChg>
        <pc:picChg chg="add del mod">
          <ac:chgData name="Andrea Berti" userId="f5c203e5-6cf3-4e78-92b9-74746ae28da7" providerId="ADAL" clId="{0C0B0351-24FD-E049-AE8F-1594139F77D4}" dt="2023-05-23T10:46:43.312" v="4002" actId="478"/>
          <ac:picMkLst>
            <pc:docMk/>
            <pc:sldMk cId="3359036162" sldId="272"/>
            <ac:picMk id="8" creationId="{75A79B43-F1F7-B742-DCDF-02A52EF0385A}"/>
          </ac:picMkLst>
        </pc:picChg>
        <pc:picChg chg="add mod">
          <ac:chgData name="Andrea Berti" userId="f5c203e5-6cf3-4e78-92b9-74746ae28da7" providerId="ADAL" clId="{0C0B0351-24FD-E049-AE8F-1594139F77D4}" dt="2023-05-23T10:46:55.899" v="4008" actId="1076"/>
          <ac:picMkLst>
            <pc:docMk/>
            <pc:sldMk cId="3359036162" sldId="272"/>
            <ac:picMk id="10" creationId="{C8EDF68F-1499-3748-4D2A-3741943016F6}"/>
          </ac:picMkLst>
        </pc:picChg>
      </pc:sldChg>
      <pc:sldChg chg="addSp delSp modSp new mod">
        <pc:chgData name="Andrea Berti" userId="f5c203e5-6cf3-4e78-92b9-74746ae28da7" providerId="ADAL" clId="{0C0B0351-24FD-E049-AE8F-1594139F77D4}" dt="2023-05-23T10:47:19.764" v="4018" actId="1076"/>
        <pc:sldMkLst>
          <pc:docMk/>
          <pc:sldMk cId="143970553" sldId="273"/>
        </pc:sldMkLst>
        <pc:spChg chg="mod">
          <ac:chgData name="Andrea Berti" userId="f5c203e5-6cf3-4e78-92b9-74746ae28da7" providerId="ADAL" clId="{0C0B0351-24FD-E049-AE8F-1594139F77D4}" dt="2023-05-11T09:16:59.636" v="201" actId="20577"/>
          <ac:spMkLst>
            <pc:docMk/>
            <pc:sldMk cId="143970553" sldId="273"/>
            <ac:spMk id="2" creationId="{0F4252BD-700E-12B2-042D-B58DD52E0F3A}"/>
          </ac:spMkLst>
        </pc:spChg>
        <pc:spChg chg="mod">
          <ac:chgData name="Andrea Berti" userId="f5c203e5-6cf3-4e78-92b9-74746ae28da7" providerId="ADAL" clId="{0C0B0351-24FD-E049-AE8F-1594139F77D4}" dt="2023-05-11T09:18:31.847" v="206" actId="20577"/>
          <ac:spMkLst>
            <pc:docMk/>
            <pc:sldMk cId="143970553" sldId="273"/>
            <ac:spMk id="3" creationId="{E19B1081-BB34-000A-20D2-902CADC2F061}"/>
          </ac:spMkLst>
        </pc:spChg>
        <pc:picChg chg="add del mod">
          <ac:chgData name="Andrea Berti" userId="f5c203e5-6cf3-4e78-92b9-74746ae28da7" providerId="ADAL" clId="{0C0B0351-24FD-E049-AE8F-1594139F77D4}" dt="2023-05-23T10:47:05.261" v="4010" actId="478"/>
          <ac:picMkLst>
            <pc:docMk/>
            <pc:sldMk cId="143970553" sldId="273"/>
            <ac:picMk id="6" creationId="{D1D0FCE1-0D40-2311-7835-88394E0DA26D}"/>
          </ac:picMkLst>
        </pc:picChg>
        <pc:picChg chg="add mod">
          <ac:chgData name="Andrea Berti" userId="f5c203e5-6cf3-4e78-92b9-74746ae28da7" providerId="ADAL" clId="{0C0B0351-24FD-E049-AE8F-1594139F77D4}" dt="2023-05-23T10:47:17.997" v="4017" actId="1076"/>
          <ac:picMkLst>
            <pc:docMk/>
            <pc:sldMk cId="143970553" sldId="273"/>
            <ac:picMk id="7" creationId="{FDCB4FAF-E257-839C-4CD7-D433074A8B69}"/>
          </ac:picMkLst>
        </pc:picChg>
        <pc:picChg chg="add del mod">
          <ac:chgData name="Andrea Berti" userId="f5c203e5-6cf3-4e78-92b9-74746ae28da7" providerId="ADAL" clId="{0C0B0351-24FD-E049-AE8F-1594139F77D4}" dt="2023-05-23T10:47:05.261" v="4010" actId="478"/>
          <ac:picMkLst>
            <pc:docMk/>
            <pc:sldMk cId="143970553" sldId="273"/>
            <ac:picMk id="8" creationId="{4DEEE581-DCF9-332E-5D35-4807FEDD916C}"/>
          </ac:picMkLst>
        </pc:picChg>
        <pc:picChg chg="add mod">
          <ac:chgData name="Andrea Berti" userId="f5c203e5-6cf3-4e78-92b9-74746ae28da7" providerId="ADAL" clId="{0C0B0351-24FD-E049-AE8F-1594139F77D4}" dt="2023-05-23T10:47:19.764" v="4018" actId="1076"/>
          <ac:picMkLst>
            <pc:docMk/>
            <pc:sldMk cId="143970553" sldId="273"/>
            <ac:picMk id="10" creationId="{290406FF-866F-4255-17BD-D078BB6309C6}"/>
          </ac:picMkLst>
        </pc:picChg>
      </pc:sldChg>
      <pc:sldChg chg="addSp delSp modSp new mod">
        <pc:chgData name="Andrea Berti" userId="f5c203e5-6cf3-4e78-92b9-74746ae28da7" providerId="ADAL" clId="{0C0B0351-24FD-E049-AE8F-1594139F77D4}" dt="2023-05-23T10:47:41.215" v="4024" actId="1076"/>
        <pc:sldMkLst>
          <pc:docMk/>
          <pc:sldMk cId="2395986374" sldId="274"/>
        </pc:sldMkLst>
        <pc:spChg chg="mod">
          <ac:chgData name="Andrea Berti" userId="f5c203e5-6cf3-4e78-92b9-74746ae28da7" providerId="ADAL" clId="{0C0B0351-24FD-E049-AE8F-1594139F77D4}" dt="2023-05-11T09:29:06.156" v="463" actId="20577"/>
          <ac:spMkLst>
            <pc:docMk/>
            <pc:sldMk cId="2395986374" sldId="274"/>
            <ac:spMk id="2" creationId="{22446FA7-5BCB-4477-C7BD-E8779F513A4F}"/>
          </ac:spMkLst>
        </pc:spChg>
        <pc:spChg chg="mod">
          <ac:chgData name="Andrea Berti" userId="f5c203e5-6cf3-4e78-92b9-74746ae28da7" providerId="ADAL" clId="{0C0B0351-24FD-E049-AE8F-1594139F77D4}" dt="2023-05-11T09:21:27.747" v="271"/>
          <ac:spMkLst>
            <pc:docMk/>
            <pc:sldMk cId="2395986374" sldId="274"/>
            <ac:spMk id="3" creationId="{15BF9CAD-E3DC-59C1-1EA9-348B5FB8C656}"/>
          </ac:spMkLst>
        </pc:spChg>
        <pc:picChg chg="add del mod">
          <ac:chgData name="Andrea Berti" userId="f5c203e5-6cf3-4e78-92b9-74746ae28da7" providerId="ADAL" clId="{0C0B0351-24FD-E049-AE8F-1594139F77D4}" dt="2023-05-23T10:47:27.642" v="4019" actId="478"/>
          <ac:picMkLst>
            <pc:docMk/>
            <pc:sldMk cId="2395986374" sldId="274"/>
            <ac:picMk id="6" creationId="{29D0B9CA-C038-9F9F-986B-5CD909D38AA3}"/>
          </ac:picMkLst>
        </pc:picChg>
        <pc:picChg chg="add mod">
          <ac:chgData name="Andrea Berti" userId="f5c203e5-6cf3-4e78-92b9-74746ae28da7" providerId="ADAL" clId="{0C0B0351-24FD-E049-AE8F-1594139F77D4}" dt="2023-05-23T10:47:41.215" v="4024" actId="1076"/>
          <ac:picMkLst>
            <pc:docMk/>
            <pc:sldMk cId="2395986374" sldId="274"/>
            <ac:picMk id="7" creationId="{22470B56-B9F4-72E8-A019-91E18F6A18B6}"/>
          </ac:picMkLst>
        </pc:picChg>
      </pc:sldChg>
      <pc:sldChg chg="modSp new del mod">
        <pc:chgData name="Andrea Berti" userId="f5c203e5-6cf3-4e78-92b9-74746ae28da7" providerId="ADAL" clId="{0C0B0351-24FD-E049-AE8F-1594139F77D4}" dt="2023-05-15T07:53:00.951" v="3225" actId="2696"/>
        <pc:sldMkLst>
          <pc:docMk/>
          <pc:sldMk cId="2644937666" sldId="275"/>
        </pc:sldMkLst>
        <pc:spChg chg="mod">
          <ac:chgData name="Andrea Berti" userId="f5c203e5-6cf3-4e78-92b9-74746ae28da7" providerId="ADAL" clId="{0C0B0351-24FD-E049-AE8F-1594139F77D4}" dt="2023-05-11T09:43:58.044" v="619" actId="20577"/>
          <ac:spMkLst>
            <pc:docMk/>
            <pc:sldMk cId="2644937666" sldId="275"/>
            <ac:spMk id="3" creationId="{856FBD52-367B-EAB5-4E97-A83F11408EE4}"/>
          </ac:spMkLst>
        </pc:spChg>
      </pc:sldChg>
      <pc:sldChg chg="addSp delSp modSp new mod">
        <pc:chgData name="Andrea Berti" userId="f5c203e5-6cf3-4e78-92b9-74746ae28da7" providerId="ADAL" clId="{0C0B0351-24FD-E049-AE8F-1594139F77D4}" dt="2023-05-23T10:48:03.981" v="4032" actId="1076"/>
        <pc:sldMkLst>
          <pc:docMk/>
          <pc:sldMk cId="1425881154" sldId="276"/>
        </pc:sldMkLst>
        <pc:spChg chg="mod">
          <ac:chgData name="Andrea Berti" userId="f5c203e5-6cf3-4e78-92b9-74746ae28da7" providerId="ADAL" clId="{0C0B0351-24FD-E049-AE8F-1594139F77D4}" dt="2023-05-11T09:29:15.005" v="479" actId="20577"/>
          <ac:spMkLst>
            <pc:docMk/>
            <pc:sldMk cId="1425881154" sldId="276"/>
            <ac:spMk id="2" creationId="{7B22EEA1-75F7-F57E-1ED0-DDD5E040FA41}"/>
          </ac:spMkLst>
        </pc:spChg>
        <pc:spChg chg="mod">
          <ac:chgData name="Andrea Berti" userId="f5c203e5-6cf3-4e78-92b9-74746ae28da7" providerId="ADAL" clId="{0C0B0351-24FD-E049-AE8F-1594139F77D4}" dt="2023-05-11T09:29:26.532" v="480"/>
          <ac:spMkLst>
            <pc:docMk/>
            <pc:sldMk cId="1425881154" sldId="276"/>
            <ac:spMk id="3" creationId="{8D201DE8-7A7E-210C-D47A-00FA39183714}"/>
          </ac:spMkLst>
        </pc:spChg>
        <pc:picChg chg="add del mod">
          <ac:chgData name="Andrea Berti" userId="f5c203e5-6cf3-4e78-92b9-74746ae28da7" providerId="ADAL" clId="{0C0B0351-24FD-E049-AE8F-1594139F77D4}" dt="2023-05-23T10:47:44.330" v="4025" actId="478"/>
          <ac:picMkLst>
            <pc:docMk/>
            <pc:sldMk cId="1425881154" sldId="276"/>
            <ac:picMk id="6" creationId="{83092F12-21F3-2203-C86F-51C06468F8B2}"/>
          </ac:picMkLst>
        </pc:picChg>
        <pc:picChg chg="add mod">
          <ac:chgData name="Andrea Berti" userId="f5c203e5-6cf3-4e78-92b9-74746ae28da7" providerId="ADAL" clId="{0C0B0351-24FD-E049-AE8F-1594139F77D4}" dt="2023-05-23T10:48:03.981" v="4032" actId="1076"/>
          <ac:picMkLst>
            <pc:docMk/>
            <pc:sldMk cId="1425881154" sldId="276"/>
            <ac:picMk id="7" creationId="{8BB76641-885C-F0AB-157D-5B36A1686D60}"/>
          </ac:picMkLst>
        </pc:picChg>
      </pc:sldChg>
      <pc:sldChg chg="addSp delSp modSp new mod">
        <pc:chgData name="Andrea Berti" userId="f5c203e5-6cf3-4e78-92b9-74746ae28da7" providerId="ADAL" clId="{0C0B0351-24FD-E049-AE8F-1594139F77D4}" dt="2023-05-23T13:50:57.435" v="4545" actId="20577"/>
        <pc:sldMkLst>
          <pc:docMk/>
          <pc:sldMk cId="3621428235" sldId="277"/>
        </pc:sldMkLst>
        <pc:spChg chg="mod">
          <ac:chgData name="Andrea Berti" userId="f5c203e5-6cf3-4e78-92b9-74746ae28da7" providerId="ADAL" clId="{0C0B0351-24FD-E049-AE8F-1594139F77D4}" dt="2023-05-11T09:40:45.038" v="580" actId="20577"/>
          <ac:spMkLst>
            <pc:docMk/>
            <pc:sldMk cId="3621428235" sldId="277"/>
            <ac:spMk id="2" creationId="{200CF09A-3676-DC4F-C48B-B39DABDE7B45}"/>
          </ac:spMkLst>
        </pc:spChg>
        <pc:spChg chg="mod">
          <ac:chgData name="Andrea Berti" userId="f5c203e5-6cf3-4e78-92b9-74746ae28da7" providerId="ADAL" clId="{0C0B0351-24FD-E049-AE8F-1594139F77D4}" dt="2023-05-11T09:37:11.934" v="544" actId="14100"/>
          <ac:spMkLst>
            <pc:docMk/>
            <pc:sldMk cId="3621428235" sldId="277"/>
            <ac:spMk id="3" creationId="{C35F354E-60A8-6EA4-8523-B508319ECC42}"/>
          </ac:spMkLst>
        </pc:spChg>
        <pc:spChg chg="add mod">
          <ac:chgData name="Andrea Berti" userId="f5c203e5-6cf3-4e78-92b9-74746ae28da7" providerId="ADAL" clId="{0C0B0351-24FD-E049-AE8F-1594139F77D4}" dt="2023-05-23T13:50:57.435" v="4545" actId="20577"/>
          <ac:spMkLst>
            <pc:docMk/>
            <pc:sldMk cId="3621428235" sldId="277"/>
            <ac:spMk id="7" creationId="{93B24960-2270-39BE-3B06-411E7ED4D295}"/>
          </ac:spMkLst>
        </pc:spChg>
        <pc:spChg chg="add del mod">
          <ac:chgData name="Andrea Berti" userId="f5c203e5-6cf3-4e78-92b9-74746ae28da7" providerId="ADAL" clId="{0C0B0351-24FD-E049-AE8F-1594139F77D4}" dt="2023-05-23T10:48:35.424" v="4039" actId="22"/>
          <ac:spMkLst>
            <pc:docMk/>
            <pc:sldMk cId="3621428235" sldId="277"/>
            <ac:spMk id="8" creationId="{B07731D4-0147-8654-0A0F-569A4E4A814B}"/>
          </ac:spMkLst>
        </pc:spChg>
        <pc:picChg chg="add del mod">
          <ac:chgData name="Andrea Berti" userId="f5c203e5-6cf3-4e78-92b9-74746ae28da7" providerId="ADAL" clId="{0C0B0351-24FD-E049-AE8F-1594139F77D4}" dt="2023-05-23T10:48:08.955" v="4033" actId="478"/>
          <ac:picMkLst>
            <pc:docMk/>
            <pc:sldMk cId="3621428235" sldId="277"/>
            <ac:picMk id="6" creationId="{957D123B-95F9-A089-51A0-3D7625C90043}"/>
          </ac:picMkLst>
        </pc:picChg>
        <pc:picChg chg="add del mod">
          <ac:chgData name="Andrea Berti" userId="f5c203e5-6cf3-4e78-92b9-74746ae28da7" providerId="ADAL" clId="{0C0B0351-24FD-E049-AE8F-1594139F77D4}" dt="2023-05-23T13:50:16.705" v="4530" actId="478"/>
          <ac:picMkLst>
            <pc:docMk/>
            <pc:sldMk cId="3621428235" sldId="277"/>
            <ac:picMk id="10" creationId="{059B4956-E24D-B0AA-699F-7FF32E95D068}"/>
          </ac:picMkLst>
        </pc:picChg>
        <pc:picChg chg="add mod">
          <ac:chgData name="Andrea Berti" userId="f5c203e5-6cf3-4e78-92b9-74746ae28da7" providerId="ADAL" clId="{0C0B0351-24FD-E049-AE8F-1594139F77D4}" dt="2023-05-23T13:50:31.611" v="4534" actId="1076"/>
          <ac:picMkLst>
            <pc:docMk/>
            <pc:sldMk cId="3621428235" sldId="277"/>
            <ac:picMk id="12" creationId="{3BCDCCC8-A7CC-8D62-324B-DAB29A838DC3}"/>
          </ac:picMkLst>
        </pc:picChg>
      </pc:sldChg>
      <pc:sldChg chg="addSp delSp modSp new mod">
        <pc:chgData name="Andrea Berti" userId="f5c203e5-6cf3-4e78-92b9-74746ae28da7" providerId="ADAL" clId="{0C0B0351-24FD-E049-AE8F-1594139F77D4}" dt="2023-05-23T14:02:36.257" v="4818" actId="1037"/>
        <pc:sldMkLst>
          <pc:docMk/>
          <pc:sldMk cId="4257930731" sldId="278"/>
        </pc:sldMkLst>
        <pc:spChg chg="mod">
          <ac:chgData name="Andrea Berti" userId="f5c203e5-6cf3-4e78-92b9-74746ae28da7" providerId="ADAL" clId="{0C0B0351-24FD-E049-AE8F-1594139F77D4}" dt="2023-05-11T09:41:00.020" v="590" actId="20577"/>
          <ac:spMkLst>
            <pc:docMk/>
            <pc:sldMk cId="4257930731" sldId="278"/>
            <ac:spMk id="2" creationId="{E61D32E0-E8A2-C264-5FB8-A74684763B50}"/>
          </ac:spMkLst>
        </pc:spChg>
        <pc:spChg chg="mod">
          <ac:chgData name="Andrea Berti" userId="f5c203e5-6cf3-4e78-92b9-74746ae28da7" providerId="ADAL" clId="{0C0B0351-24FD-E049-AE8F-1594139F77D4}" dt="2023-05-11T09:42:39.524" v="596" actId="14100"/>
          <ac:spMkLst>
            <pc:docMk/>
            <pc:sldMk cId="4257930731" sldId="278"/>
            <ac:spMk id="3" creationId="{D80858ED-38BD-C9EC-F29C-909B5132D429}"/>
          </ac:spMkLst>
        </pc:spChg>
        <pc:picChg chg="add del mod">
          <ac:chgData name="Andrea Berti" userId="f5c203e5-6cf3-4e78-92b9-74746ae28da7" providerId="ADAL" clId="{0C0B0351-24FD-E049-AE8F-1594139F77D4}" dt="2023-05-23T10:49:15.905" v="4046" actId="478"/>
          <ac:picMkLst>
            <pc:docMk/>
            <pc:sldMk cId="4257930731" sldId="278"/>
            <ac:picMk id="6" creationId="{05B0A307-93D8-C797-75AA-26B24FEDEE30}"/>
          </ac:picMkLst>
        </pc:picChg>
        <pc:picChg chg="add mod">
          <ac:chgData name="Andrea Berti" userId="f5c203e5-6cf3-4e78-92b9-74746ae28da7" providerId="ADAL" clId="{0C0B0351-24FD-E049-AE8F-1594139F77D4}" dt="2023-05-23T14:02:36.257" v="4818" actId="1037"/>
          <ac:picMkLst>
            <pc:docMk/>
            <pc:sldMk cId="4257930731" sldId="278"/>
            <ac:picMk id="7" creationId="{ECEFDC19-7067-7215-E9E1-7E8E893DE6ED}"/>
          </ac:picMkLst>
        </pc:picChg>
      </pc:sldChg>
      <pc:sldChg chg="addSp modSp new mod">
        <pc:chgData name="Andrea Berti" userId="f5c203e5-6cf3-4e78-92b9-74746ae28da7" providerId="ADAL" clId="{0C0B0351-24FD-E049-AE8F-1594139F77D4}" dt="2023-05-23T13:54:05.097" v="4599" actId="2710"/>
        <pc:sldMkLst>
          <pc:docMk/>
          <pc:sldMk cId="3360384238" sldId="279"/>
        </pc:sldMkLst>
        <pc:spChg chg="mod">
          <ac:chgData name="Andrea Berti" userId="f5c203e5-6cf3-4e78-92b9-74746ae28da7" providerId="ADAL" clId="{0C0B0351-24FD-E049-AE8F-1594139F77D4}" dt="2023-05-11T09:45:32.878" v="652" actId="20577"/>
          <ac:spMkLst>
            <pc:docMk/>
            <pc:sldMk cId="3360384238" sldId="279"/>
            <ac:spMk id="2" creationId="{853F1FCD-69A2-D7A9-2F1F-B245E4C3FAA3}"/>
          </ac:spMkLst>
        </pc:spChg>
        <pc:spChg chg="mod">
          <ac:chgData name="Andrea Berti" userId="f5c203e5-6cf3-4e78-92b9-74746ae28da7" providerId="ADAL" clId="{0C0B0351-24FD-E049-AE8F-1594139F77D4}" dt="2023-05-11T09:44:12.044" v="620"/>
          <ac:spMkLst>
            <pc:docMk/>
            <pc:sldMk cId="3360384238" sldId="279"/>
            <ac:spMk id="3" creationId="{D2A87FD1-0035-FE8B-B73C-B03703EFD62B}"/>
          </ac:spMkLst>
        </pc:spChg>
        <pc:spChg chg="add mod">
          <ac:chgData name="Andrea Berti" userId="f5c203e5-6cf3-4e78-92b9-74746ae28da7" providerId="ADAL" clId="{0C0B0351-24FD-E049-AE8F-1594139F77D4}" dt="2023-05-23T13:54:05.097" v="4599" actId="2710"/>
          <ac:spMkLst>
            <pc:docMk/>
            <pc:sldMk cId="3360384238" sldId="279"/>
            <ac:spMk id="5" creationId="{EA69BC15-AFB8-FB02-4D03-C764BAF4B68E}"/>
          </ac:spMkLst>
        </pc:spChg>
      </pc:sldChg>
      <pc:sldChg chg="addSp delSp modSp new mod">
        <pc:chgData name="Andrea Berti" userId="f5c203e5-6cf3-4e78-92b9-74746ae28da7" providerId="ADAL" clId="{0C0B0351-24FD-E049-AE8F-1594139F77D4}" dt="2023-05-23T10:49:59.245" v="4058" actId="14100"/>
        <pc:sldMkLst>
          <pc:docMk/>
          <pc:sldMk cId="1227083812" sldId="280"/>
        </pc:sldMkLst>
        <pc:spChg chg="mod">
          <ac:chgData name="Andrea Berti" userId="f5c203e5-6cf3-4e78-92b9-74746ae28da7" providerId="ADAL" clId="{0C0B0351-24FD-E049-AE8F-1594139F77D4}" dt="2023-05-11T09:51:08.646" v="749" actId="5793"/>
          <ac:spMkLst>
            <pc:docMk/>
            <pc:sldMk cId="1227083812" sldId="280"/>
            <ac:spMk id="2" creationId="{E5E6DBA7-B126-E191-90AD-8AEF6C6FF03B}"/>
          </ac:spMkLst>
        </pc:spChg>
        <pc:spChg chg="mod">
          <ac:chgData name="Andrea Berti" userId="f5c203e5-6cf3-4e78-92b9-74746ae28da7" providerId="ADAL" clId="{0C0B0351-24FD-E049-AE8F-1594139F77D4}" dt="2023-05-11T09:51:36.545" v="757" actId="20577"/>
          <ac:spMkLst>
            <pc:docMk/>
            <pc:sldMk cId="1227083812" sldId="280"/>
            <ac:spMk id="3" creationId="{F5D2C395-7B4C-E7DF-53F7-4957FA125B72}"/>
          </ac:spMkLst>
        </pc:spChg>
        <pc:spChg chg="add mod">
          <ac:chgData name="Andrea Berti" userId="f5c203e5-6cf3-4e78-92b9-74746ae28da7" providerId="ADAL" clId="{0C0B0351-24FD-E049-AE8F-1594139F77D4}" dt="2023-05-11T10:34:43.807" v="1162" actId="20577"/>
          <ac:spMkLst>
            <pc:docMk/>
            <pc:sldMk cId="1227083812" sldId="280"/>
            <ac:spMk id="5" creationId="{785ABAF1-A470-1588-EAFC-430BFA1054FB}"/>
          </ac:spMkLst>
        </pc:spChg>
        <pc:spChg chg="add mod">
          <ac:chgData name="Andrea Berti" userId="f5c203e5-6cf3-4e78-92b9-74746ae28da7" providerId="ADAL" clId="{0C0B0351-24FD-E049-AE8F-1594139F77D4}" dt="2023-05-23T10:24:33.984" v="3882" actId="20577"/>
          <ac:spMkLst>
            <pc:docMk/>
            <pc:sldMk cId="1227083812" sldId="280"/>
            <ac:spMk id="8" creationId="{A247017E-5200-2419-400D-ADB2437ECC4A}"/>
          </ac:spMkLst>
        </pc:spChg>
        <pc:picChg chg="add del mod">
          <ac:chgData name="Andrea Berti" userId="f5c203e5-6cf3-4e78-92b9-74746ae28da7" providerId="ADAL" clId="{0C0B0351-24FD-E049-AE8F-1594139F77D4}" dt="2023-05-23T10:49:39.176" v="4053" actId="478"/>
          <ac:picMkLst>
            <pc:docMk/>
            <pc:sldMk cId="1227083812" sldId="280"/>
            <ac:picMk id="7" creationId="{F0F5C627-4F1B-012E-0644-8569D751A864}"/>
          </ac:picMkLst>
        </pc:picChg>
        <pc:picChg chg="add mod">
          <ac:chgData name="Andrea Berti" userId="f5c203e5-6cf3-4e78-92b9-74746ae28da7" providerId="ADAL" clId="{0C0B0351-24FD-E049-AE8F-1594139F77D4}" dt="2023-05-23T10:49:59.245" v="4058" actId="14100"/>
          <ac:picMkLst>
            <pc:docMk/>
            <pc:sldMk cId="1227083812" sldId="280"/>
            <ac:picMk id="9" creationId="{D89457BE-8F5B-E4C9-F780-7921C145AE08}"/>
          </ac:picMkLst>
        </pc:picChg>
      </pc:sldChg>
      <pc:sldChg chg="addSp delSp modSp add mod">
        <pc:chgData name="Andrea Berti" userId="f5c203e5-6cf3-4e78-92b9-74746ae28da7" providerId="ADAL" clId="{0C0B0351-24FD-E049-AE8F-1594139F77D4}" dt="2023-05-23T10:50:21.473" v="4064" actId="14100"/>
        <pc:sldMkLst>
          <pc:docMk/>
          <pc:sldMk cId="1297888596" sldId="281"/>
        </pc:sldMkLst>
        <pc:spChg chg="mod">
          <ac:chgData name="Andrea Berti" userId="f5c203e5-6cf3-4e78-92b9-74746ae28da7" providerId="ADAL" clId="{0C0B0351-24FD-E049-AE8F-1594139F77D4}" dt="2023-05-11T09:57:30.908" v="775"/>
          <ac:spMkLst>
            <pc:docMk/>
            <pc:sldMk cId="1297888596" sldId="281"/>
            <ac:spMk id="3" creationId="{F5D2C395-7B4C-E7DF-53F7-4957FA125B72}"/>
          </ac:spMkLst>
        </pc:spChg>
        <pc:spChg chg="mod">
          <ac:chgData name="Andrea Berti" userId="f5c203e5-6cf3-4e78-92b9-74746ae28da7" providerId="ADAL" clId="{0C0B0351-24FD-E049-AE8F-1594139F77D4}" dt="2023-05-11T10:34:38.123" v="1161" actId="20577"/>
          <ac:spMkLst>
            <pc:docMk/>
            <pc:sldMk cId="1297888596" sldId="281"/>
            <ac:spMk id="5" creationId="{785ABAF1-A470-1588-EAFC-430BFA1054FB}"/>
          </ac:spMkLst>
        </pc:spChg>
        <pc:spChg chg="mod">
          <ac:chgData name="Andrea Berti" userId="f5c203e5-6cf3-4e78-92b9-74746ae28da7" providerId="ADAL" clId="{0C0B0351-24FD-E049-AE8F-1594139F77D4}" dt="2023-05-23T10:25:08.898" v="3884" actId="20577"/>
          <ac:spMkLst>
            <pc:docMk/>
            <pc:sldMk cId="1297888596" sldId="281"/>
            <ac:spMk id="8" creationId="{A247017E-5200-2419-400D-ADB2437ECC4A}"/>
          </ac:spMkLst>
        </pc:spChg>
        <pc:picChg chg="add mod">
          <ac:chgData name="Andrea Berti" userId="f5c203e5-6cf3-4e78-92b9-74746ae28da7" providerId="ADAL" clId="{0C0B0351-24FD-E049-AE8F-1594139F77D4}" dt="2023-05-23T10:50:21.473" v="4064" actId="14100"/>
          <ac:picMkLst>
            <pc:docMk/>
            <pc:sldMk cId="1297888596" sldId="281"/>
            <ac:picMk id="7" creationId="{2E651CB2-0D61-81B5-DE30-A945785307EC}"/>
          </ac:picMkLst>
        </pc:picChg>
        <pc:picChg chg="del mod">
          <ac:chgData name="Andrea Berti" userId="f5c203e5-6cf3-4e78-92b9-74746ae28da7" providerId="ADAL" clId="{0C0B0351-24FD-E049-AE8F-1594139F77D4}" dt="2023-05-11T09:57:35.662" v="777" actId="478"/>
          <ac:picMkLst>
            <pc:docMk/>
            <pc:sldMk cId="1297888596" sldId="281"/>
            <ac:picMk id="7" creationId="{F0F5C627-4F1B-012E-0644-8569D751A864}"/>
          </ac:picMkLst>
        </pc:picChg>
        <pc:picChg chg="add del mod">
          <ac:chgData name="Andrea Berti" userId="f5c203e5-6cf3-4e78-92b9-74746ae28da7" providerId="ADAL" clId="{0C0B0351-24FD-E049-AE8F-1594139F77D4}" dt="2023-05-23T10:50:05.902" v="4059" actId="478"/>
          <ac:picMkLst>
            <pc:docMk/>
            <pc:sldMk cId="1297888596" sldId="281"/>
            <ac:picMk id="9" creationId="{CB743A5B-F776-2D70-E370-D8007B998621}"/>
          </ac:picMkLst>
        </pc:picChg>
      </pc:sldChg>
      <pc:sldChg chg="addSp delSp modSp add mod">
        <pc:chgData name="Andrea Berti" userId="f5c203e5-6cf3-4e78-92b9-74746ae28da7" providerId="ADAL" clId="{0C0B0351-24FD-E049-AE8F-1594139F77D4}" dt="2023-05-23T11:19:31.838" v="4384" actId="20577"/>
        <pc:sldMkLst>
          <pc:docMk/>
          <pc:sldMk cId="2332743089" sldId="282"/>
        </pc:sldMkLst>
        <pc:spChg chg="mod">
          <ac:chgData name="Andrea Berti" userId="f5c203e5-6cf3-4e78-92b9-74746ae28da7" providerId="ADAL" clId="{0C0B0351-24FD-E049-AE8F-1594139F77D4}" dt="2023-05-11T10:00:44.746" v="793"/>
          <ac:spMkLst>
            <pc:docMk/>
            <pc:sldMk cId="2332743089" sldId="282"/>
            <ac:spMk id="3" creationId="{F5D2C395-7B4C-E7DF-53F7-4957FA125B72}"/>
          </ac:spMkLst>
        </pc:spChg>
        <pc:spChg chg="mod">
          <ac:chgData name="Andrea Berti" userId="f5c203e5-6cf3-4e78-92b9-74746ae28da7" providerId="ADAL" clId="{0C0B0351-24FD-E049-AE8F-1594139F77D4}" dt="2023-05-11T10:34:30.247" v="1160" actId="20577"/>
          <ac:spMkLst>
            <pc:docMk/>
            <pc:sldMk cId="2332743089" sldId="282"/>
            <ac:spMk id="5" creationId="{785ABAF1-A470-1588-EAFC-430BFA1054FB}"/>
          </ac:spMkLst>
        </pc:spChg>
        <pc:spChg chg="mod">
          <ac:chgData name="Andrea Berti" userId="f5c203e5-6cf3-4e78-92b9-74746ae28da7" providerId="ADAL" clId="{0C0B0351-24FD-E049-AE8F-1594139F77D4}" dt="2023-05-23T11:19:31.838" v="4384" actId="20577"/>
          <ac:spMkLst>
            <pc:docMk/>
            <pc:sldMk cId="2332743089" sldId="282"/>
            <ac:spMk id="8" creationId="{A247017E-5200-2419-400D-ADB2437ECC4A}"/>
          </ac:spMkLst>
        </pc:spChg>
        <pc:picChg chg="add del mod">
          <ac:chgData name="Andrea Berti" userId="f5c203e5-6cf3-4e78-92b9-74746ae28da7" providerId="ADAL" clId="{0C0B0351-24FD-E049-AE8F-1594139F77D4}" dt="2023-05-23T10:50:30.614" v="4065" actId="478"/>
          <ac:picMkLst>
            <pc:docMk/>
            <pc:sldMk cId="2332743089" sldId="282"/>
            <ac:picMk id="7" creationId="{5A2F38E4-B121-4BCE-64F7-DC164B518584}"/>
          </ac:picMkLst>
        </pc:picChg>
        <pc:picChg chg="add mod">
          <ac:chgData name="Andrea Berti" userId="f5c203e5-6cf3-4e78-92b9-74746ae28da7" providerId="ADAL" clId="{0C0B0351-24FD-E049-AE8F-1594139F77D4}" dt="2023-05-23T10:50:58.405" v="4072" actId="14100"/>
          <ac:picMkLst>
            <pc:docMk/>
            <pc:sldMk cId="2332743089" sldId="282"/>
            <ac:picMk id="9" creationId="{64C90515-05D2-5E95-F833-D6BF2AC091F2}"/>
          </ac:picMkLst>
        </pc:picChg>
        <pc:picChg chg="del">
          <ac:chgData name="Andrea Berti" userId="f5c203e5-6cf3-4e78-92b9-74746ae28da7" providerId="ADAL" clId="{0C0B0351-24FD-E049-AE8F-1594139F77D4}" dt="2023-05-11T10:01:11.009" v="794" actId="478"/>
          <ac:picMkLst>
            <pc:docMk/>
            <pc:sldMk cId="2332743089" sldId="282"/>
            <ac:picMk id="9" creationId="{CB743A5B-F776-2D70-E370-D8007B998621}"/>
          </ac:picMkLst>
        </pc:picChg>
      </pc:sldChg>
      <pc:sldChg chg="addSp delSp modSp add mod">
        <pc:chgData name="Andrea Berti" userId="f5c203e5-6cf3-4e78-92b9-74746ae28da7" providerId="ADAL" clId="{0C0B0351-24FD-E049-AE8F-1594139F77D4}" dt="2023-05-23T11:19:41.337" v="4386" actId="20577"/>
        <pc:sldMkLst>
          <pc:docMk/>
          <pc:sldMk cId="947560728" sldId="283"/>
        </pc:sldMkLst>
        <pc:spChg chg="mod">
          <ac:chgData name="Andrea Berti" userId="f5c203e5-6cf3-4e78-92b9-74746ae28da7" providerId="ADAL" clId="{0C0B0351-24FD-E049-AE8F-1594139F77D4}" dt="2023-05-11T10:07:36.837" v="813"/>
          <ac:spMkLst>
            <pc:docMk/>
            <pc:sldMk cId="947560728" sldId="283"/>
            <ac:spMk id="3" creationId="{F5D2C395-7B4C-E7DF-53F7-4957FA125B72}"/>
          </ac:spMkLst>
        </pc:spChg>
        <pc:spChg chg="mod">
          <ac:chgData name="Andrea Berti" userId="f5c203e5-6cf3-4e78-92b9-74746ae28da7" providerId="ADAL" clId="{0C0B0351-24FD-E049-AE8F-1594139F77D4}" dt="2023-05-11T10:34:22.154" v="1159" actId="20577"/>
          <ac:spMkLst>
            <pc:docMk/>
            <pc:sldMk cId="947560728" sldId="283"/>
            <ac:spMk id="5" creationId="{785ABAF1-A470-1588-EAFC-430BFA1054FB}"/>
          </ac:spMkLst>
        </pc:spChg>
        <pc:spChg chg="mod">
          <ac:chgData name="Andrea Berti" userId="f5c203e5-6cf3-4e78-92b9-74746ae28da7" providerId="ADAL" clId="{0C0B0351-24FD-E049-AE8F-1594139F77D4}" dt="2023-05-23T11:19:41.337" v="4386" actId="20577"/>
          <ac:spMkLst>
            <pc:docMk/>
            <pc:sldMk cId="947560728" sldId="283"/>
            <ac:spMk id="8" creationId="{A247017E-5200-2419-400D-ADB2437ECC4A}"/>
          </ac:spMkLst>
        </pc:spChg>
        <pc:picChg chg="del">
          <ac:chgData name="Andrea Berti" userId="f5c203e5-6cf3-4e78-92b9-74746ae28da7" providerId="ADAL" clId="{0C0B0351-24FD-E049-AE8F-1594139F77D4}" dt="2023-05-11T10:08:02.900" v="814" actId="478"/>
          <ac:picMkLst>
            <pc:docMk/>
            <pc:sldMk cId="947560728" sldId="283"/>
            <ac:picMk id="7" creationId="{5A2F38E4-B121-4BCE-64F7-DC164B518584}"/>
          </ac:picMkLst>
        </pc:picChg>
        <pc:picChg chg="add mod">
          <ac:chgData name="Andrea Berti" userId="f5c203e5-6cf3-4e78-92b9-74746ae28da7" providerId="ADAL" clId="{0C0B0351-24FD-E049-AE8F-1594139F77D4}" dt="2023-05-23T10:51:24.038" v="4078" actId="14100"/>
          <ac:picMkLst>
            <pc:docMk/>
            <pc:sldMk cId="947560728" sldId="283"/>
            <ac:picMk id="7" creationId="{BB5B8B81-F71B-394C-86EB-D0D9D7A81D8D}"/>
          </ac:picMkLst>
        </pc:picChg>
        <pc:picChg chg="add del mod">
          <ac:chgData name="Andrea Berti" userId="f5c203e5-6cf3-4e78-92b9-74746ae28da7" providerId="ADAL" clId="{0C0B0351-24FD-E049-AE8F-1594139F77D4}" dt="2023-05-23T10:51:05.568" v="4073" actId="478"/>
          <ac:picMkLst>
            <pc:docMk/>
            <pc:sldMk cId="947560728" sldId="283"/>
            <ac:picMk id="9" creationId="{76120C21-1313-D19D-D869-8F15E0BC1232}"/>
          </ac:picMkLst>
        </pc:picChg>
      </pc:sldChg>
      <pc:sldChg chg="new del">
        <pc:chgData name="Andrea Berti" userId="f5c203e5-6cf3-4e78-92b9-74746ae28da7" providerId="ADAL" clId="{0C0B0351-24FD-E049-AE8F-1594139F77D4}" dt="2023-05-11T10:15:58.055" v="827" actId="680"/>
        <pc:sldMkLst>
          <pc:docMk/>
          <pc:sldMk cId="43741116" sldId="284"/>
        </pc:sldMkLst>
      </pc:sldChg>
      <pc:sldChg chg="addSp delSp modSp add mod">
        <pc:chgData name="Andrea Berti" userId="f5c203e5-6cf3-4e78-92b9-74746ae28da7" providerId="ADAL" clId="{0C0B0351-24FD-E049-AE8F-1594139F77D4}" dt="2023-05-23T11:19:54.445" v="4388" actId="20577"/>
        <pc:sldMkLst>
          <pc:docMk/>
          <pc:sldMk cId="879247472" sldId="284"/>
        </pc:sldMkLst>
        <pc:spChg chg="mod">
          <ac:chgData name="Andrea Berti" userId="f5c203e5-6cf3-4e78-92b9-74746ae28da7" providerId="ADAL" clId="{0C0B0351-24FD-E049-AE8F-1594139F77D4}" dt="2023-05-11T10:16:18.034" v="829"/>
          <ac:spMkLst>
            <pc:docMk/>
            <pc:sldMk cId="879247472" sldId="284"/>
            <ac:spMk id="3" creationId="{F5D2C395-7B4C-E7DF-53F7-4957FA125B72}"/>
          </ac:spMkLst>
        </pc:spChg>
        <pc:spChg chg="mod">
          <ac:chgData name="Andrea Berti" userId="f5c203e5-6cf3-4e78-92b9-74746ae28da7" providerId="ADAL" clId="{0C0B0351-24FD-E049-AE8F-1594139F77D4}" dt="2023-05-11T10:34:16.873" v="1158" actId="20577"/>
          <ac:spMkLst>
            <pc:docMk/>
            <pc:sldMk cId="879247472" sldId="284"/>
            <ac:spMk id="5" creationId="{785ABAF1-A470-1588-EAFC-430BFA1054FB}"/>
          </ac:spMkLst>
        </pc:spChg>
        <pc:spChg chg="mod">
          <ac:chgData name="Andrea Berti" userId="f5c203e5-6cf3-4e78-92b9-74746ae28da7" providerId="ADAL" clId="{0C0B0351-24FD-E049-AE8F-1594139F77D4}" dt="2023-05-23T11:19:54.445" v="4388" actId="20577"/>
          <ac:spMkLst>
            <pc:docMk/>
            <pc:sldMk cId="879247472" sldId="284"/>
            <ac:spMk id="8" creationId="{A247017E-5200-2419-400D-ADB2437ECC4A}"/>
          </ac:spMkLst>
        </pc:spChg>
        <pc:picChg chg="add del mod">
          <ac:chgData name="Andrea Berti" userId="f5c203e5-6cf3-4e78-92b9-74746ae28da7" providerId="ADAL" clId="{0C0B0351-24FD-E049-AE8F-1594139F77D4}" dt="2023-05-23T10:51:29.675" v="4079" actId="478"/>
          <ac:picMkLst>
            <pc:docMk/>
            <pc:sldMk cId="879247472" sldId="284"/>
            <ac:picMk id="7" creationId="{B31101D8-29E7-5F7D-C710-5D8CC492C47D}"/>
          </ac:picMkLst>
        </pc:picChg>
        <pc:picChg chg="add mod">
          <ac:chgData name="Andrea Berti" userId="f5c203e5-6cf3-4e78-92b9-74746ae28da7" providerId="ADAL" clId="{0C0B0351-24FD-E049-AE8F-1594139F77D4}" dt="2023-05-23T10:51:44.221" v="4084" actId="14100"/>
          <ac:picMkLst>
            <pc:docMk/>
            <pc:sldMk cId="879247472" sldId="284"/>
            <ac:picMk id="9" creationId="{5E45230B-7722-B65F-4615-C2C6A9F85B0D}"/>
          </ac:picMkLst>
        </pc:picChg>
        <pc:picChg chg="del">
          <ac:chgData name="Andrea Berti" userId="f5c203e5-6cf3-4e78-92b9-74746ae28da7" providerId="ADAL" clId="{0C0B0351-24FD-E049-AE8F-1594139F77D4}" dt="2023-05-11T10:16:20.945" v="830" actId="478"/>
          <ac:picMkLst>
            <pc:docMk/>
            <pc:sldMk cId="879247472" sldId="284"/>
            <ac:picMk id="9" creationId="{76120C21-1313-D19D-D869-8F15E0BC1232}"/>
          </ac:picMkLst>
        </pc:picChg>
      </pc:sldChg>
      <pc:sldChg chg="delSp modSp add mod">
        <pc:chgData name="Andrea Berti" userId="f5c203e5-6cf3-4e78-92b9-74746ae28da7" providerId="ADAL" clId="{0C0B0351-24FD-E049-AE8F-1594139F77D4}" dt="2023-05-23T11:20:23.315" v="4398" actId="20577"/>
        <pc:sldMkLst>
          <pc:docMk/>
          <pc:sldMk cId="631828876" sldId="285"/>
        </pc:sldMkLst>
        <pc:spChg chg="mod">
          <ac:chgData name="Andrea Berti" userId="f5c203e5-6cf3-4e78-92b9-74746ae28da7" providerId="ADAL" clId="{0C0B0351-24FD-E049-AE8F-1594139F77D4}" dt="2023-05-23T11:20:23.315" v="4398" actId="20577"/>
          <ac:spMkLst>
            <pc:docMk/>
            <pc:sldMk cId="631828876" sldId="285"/>
            <ac:spMk id="3" creationId="{F5D2C395-7B4C-E7DF-53F7-4957FA125B72}"/>
          </ac:spMkLst>
        </pc:spChg>
        <pc:spChg chg="mod">
          <ac:chgData name="Andrea Berti" userId="f5c203e5-6cf3-4e78-92b9-74746ae28da7" providerId="ADAL" clId="{0C0B0351-24FD-E049-AE8F-1594139F77D4}" dt="2023-05-11T10:34:09.837" v="1155" actId="20577"/>
          <ac:spMkLst>
            <pc:docMk/>
            <pc:sldMk cId="631828876" sldId="285"/>
            <ac:spMk id="5" creationId="{785ABAF1-A470-1588-EAFC-430BFA1054FB}"/>
          </ac:spMkLst>
        </pc:spChg>
        <pc:spChg chg="del">
          <ac:chgData name="Andrea Berti" userId="f5c203e5-6cf3-4e78-92b9-74746ae28da7" providerId="ADAL" clId="{0C0B0351-24FD-E049-AE8F-1594139F77D4}" dt="2023-05-11T10:22:30.899" v="898" actId="478"/>
          <ac:spMkLst>
            <pc:docMk/>
            <pc:sldMk cId="631828876" sldId="285"/>
            <ac:spMk id="8" creationId="{A247017E-5200-2419-400D-ADB2437ECC4A}"/>
          </ac:spMkLst>
        </pc:spChg>
        <pc:picChg chg="del">
          <ac:chgData name="Andrea Berti" userId="f5c203e5-6cf3-4e78-92b9-74746ae28da7" providerId="ADAL" clId="{0C0B0351-24FD-E049-AE8F-1594139F77D4}" dt="2023-05-11T10:21:26.150" v="838" actId="478"/>
          <ac:picMkLst>
            <pc:docMk/>
            <pc:sldMk cId="631828876" sldId="285"/>
            <ac:picMk id="7" creationId="{B31101D8-29E7-5F7D-C710-5D8CC492C47D}"/>
          </ac:picMkLst>
        </pc:picChg>
      </pc:sldChg>
      <pc:sldChg chg="addSp modSp add mod modNotesTx">
        <pc:chgData name="Andrea Berti" userId="f5c203e5-6cf3-4e78-92b9-74746ae28da7" providerId="ADAL" clId="{0C0B0351-24FD-E049-AE8F-1594139F77D4}" dt="2023-05-23T13:55:00.234" v="4603" actId="20577"/>
        <pc:sldMkLst>
          <pc:docMk/>
          <pc:sldMk cId="347574893" sldId="286"/>
        </pc:sldMkLst>
        <pc:spChg chg="mod">
          <ac:chgData name="Andrea Berti" userId="f5c203e5-6cf3-4e78-92b9-74746ae28da7" providerId="ADAL" clId="{0C0B0351-24FD-E049-AE8F-1594139F77D4}" dt="2023-05-22T13:37:30.218" v="3262" actId="5793"/>
          <ac:spMkLst>
            <pc:docMk/>
            <pc:sldMk cId="347574893" sldId="286"/>
            <ac:spMk id="3" creationId="{F5D2C395-7B4C-E7DF-53F7-4957FA125B72}"/>
          </ac:spMkLst>
        </pc:spChg>
        <pc:spChg chg="mod">
          <ac:chgData name="Andrea Berti" userId="f5c203e5-6cf3-4e78-92b9-74746ae28da7" providerId="ADAL" clId="{0C0B0351-24FD-E049-AE8F-1594139F77D4}" dt="2023-05-11T10:34:02.546" v="1154" actId="20577"/>
          <ac:spMkLst>
            <pc:docMk/>
            <pc:sldMk cId="347574893" sldId="286"/>
            <ac:spMk id="5" creationId="{785ABAF1-A470-1588-EAFC-430BFA1054FB}"/>
          </ac:spMkLst>
        </pc:spChg>
        <pc:spChg chg="add mod">
          <ac:chgData name="Andrea Berti" userId="f5c203e5-6cf3-4e78-92b9-74746ae28da7" providerId="ADAL" clId="{0C0B0351-24FD-E049-AE8F-1594139F77D4}" dt="2023-05-23T13:55:00.234" v="4603" actId="20577"/>
          <ac:spMkLst>
            <pc:docMk/>
            <pc:sldMk cId="347574893" sldId="286"/>
            <ac:spMk id="6" creationId="{B506D8C7-9FBA-EE3C-41F5-57599FB25736}"/>
          </ac:spMkLst>
        </pc:spChg>
      </pc:sldChg>
      <pc:sldChg chg="addSp delSp modSp new mod">
        <pc:chgData name="Andrea Berti" userId="f5c203e5-6cf3-4e78-92b9-74746ae28da7" providerId="ADAL" clId="{0C0B0351-24FD-E049-AE8F-1594139F77D4}" dt="2023-05-23T10:56:55.025" v="4153" actId="1076"/>
        <pc:sldMkLst>
          <pc:docMk/>
          <pc:sldMk cId="1214941600" sldId="287"/>
        </pc:sldMkLst>
        <pc:spChg chg="mod">
          <ac:chgData name="Andrea Berti" userId="f5c203e5-6cf3-4e78-92b9-74746ae28da7" providerId="ADAL" clId="{0C0B0351-24FD-E049-AE8F-1594139F77D4}" dt="2023-05-11T10:26:34.727" v="1058" actId="20577"/>
          <ac:spMkLst>
            <pc:docMk/>
            <pc:sldMk cId="1214941600" sldId="287"/>
            <ac:spMk id="2" creationId="{7CACD6A6-4593-03EC-8E3C-4B974DB6CF44}"/>
          </ac:spMkLst>
        </pc:spChg>
        <pc:spChg chg="mod">
          <ac:chgData name="Andrea Berti" userId="f5c203e5-6cf3-4e78-92b9-74746ae28da7" providerId="ADAL" clId="{0C0B0351-24FD-E049-AE8F-1594139F77D4}" dt="2023-05-11T10:26:57.090" v="1059"/>
          <ac:spMkLst>
            <pc:docMk/>
            <pc:sldMk cId="1214941600" sldId="287"/>
            <ac:spMk id="3" creationId="{E2719BDC-D5F5-9427-E146-1A4F6A0140EC}"/>
          </ac:spMkLst>
        </pc:spChg>
        <pc:spChg chg="add mod">
          <ac:chgData name="Andrea Berti" userId="f5c203e5-6cf3-4e78-92b9-74746ae28da7" providerId="ADAL" clId="{0C0B0351-24FD-E049-AE8F-1594139F77D4}" dt="2023-05-23T10:56:55.025" v="4153" actId="1076"/>
          <ac:spMkLst>
            <pc:docMk/>
            <pc:sldMk cId="1214941600" sldId="287"/>
            <ac:spMk id="10" creationId="{59484A26-4487-2008-5985-D066C939A079}"/>
          </ac:spMkLst>
        </pc:spChg>
        <pc:picChg chg="add del mod modCrop">
          <ac:chgData name="Andrea Berti" userId="f5c203e5-6cf3-4e78-92b9-74746ae28da7" providerId="ADAL" clId="{0C0B0351-24FD-E049-AE8F-1594139F77D4}" dt="2023-05-23T10:51:54.544" v="4085" actId="478"/>
          <ac:picMkLst>
            <pc:docMk/>
            <pc:sldMk cId="1214941600" sldId="287"/>
            <ac:picMk id="6" creationId="{6608A9BF-072D-E2A1-8F7E-902F467185E0}"/>
          </ac:picMkLst>
        </pc:picChg>
        <pc:picChg chg="add del mod modCrop">
          <ac:chgData name="Andrea Berti" userId="f5c203e5-6cf3-4e78-92b9-74746ae28da7" providerId="ADAL" clId="{0C0B0351-24FD-E049-AE8F-1594139F77D4}" dt="2023-05-23T10:52:13.456" v="4090" actId="478"/>
          <ac:picMkLst>
            <pc:docMk/>
            <pc:sldMk cId="1214941600" sldId="287"/>
            <ac:picMk id="7" creationId="{5A092607-FC92-CC5F-735F-4BD057C3BBAC}"/>
          </ac:picMkLst>
        </pc:picChg>
        <pc:picChg chg="add mod modCrop">
          <ac:chgData name="Andrea Berti" userId="f5c203e5-6cf3-4e78-92b9-74746ae28da7" providerId="ADAL" clId="{0C0B0351-24FD-E049-AE8F-1594139F77D4}" dt="2023-05-23T10:52:52.829" v="4099" actId="14100"/>
          <ac:picMkLst>
            <pc:docMk/>
            <pc:sldMk cId="1214941600" sldId="287"/>
            <ac:picMk id="8" creationId="{DFA65104-44CD-2AF6-EA39-472DCD1D6898}"/>
          </ac:picMkLst>
        </pc:picChg>
        <pc:picChg chg="add mod modCrop">
          <ac:chgData name="Andrea Berti" userId="f5c203e5-6cf3-4e78-92b9-74746ae28da7" providerId="ADAL" clId="{0C0B0351-24FD-E049-AE8F-1594139F77D4}" dt="2023-05-23T10:53:41.880" v="4108" actId="1076"/>
          <ac:picMkLst>
            <pc:docMk/>
            <pc:sldMk cId="1214941600" sldId="287"/>
            <ac:picMk id="9" creationId="{F43D5747-4447-74AC-938C-72AAD8F9D51B}"/>
          </ac:picMkLst>
        </pc:picChg>
      </pc:sldChg>
      <pc:sldChg chg="addSp modSp new del mod">
        <pc:chgData name="Andrea Berti" userId="f5c203e5-6cf3-4e78-92b9-74746ae28da7" providerId="ADAL" clId="{0C0B0351-24FD-E049-AE8F-1594139F77D4}" dt="2023-05-11T10:39:09.493" v="1178" actId="2696"/>
        <pc:sldMkLst>
          <pc:docMk/>
          <pc:sldMk cId="1537917245" sldId="288"/>
        </pc:sldMkLst>
        <pc:spChg chg="mod">
          <ac:chgData name="Andrea Berti" userId="f5c203e5-6cf3-4e78-92b9-74746ae28da7" providerId="ADAL" clId="{0C0B0351-24FD-E049-AE8F-1594139F77D4}" dt="2023-05-11T10:33:02.532" v="1149" actId="20577"/>
          <ac:spMkLst>
            <pc:docMk/>
            <pc:sldMk cId="1537917245" sldId="288"/>
            <ac:spMk id="2" creationId="{4578B6EF-04CD-FEDE-4AC1-34BF3C107A5C}"/>
          </ac:spMkLst>
        </pc:spChg>
        <pc:spChg chg="mod">
          <ac:chgData name="Andrea Berti" userId="f5c203e5-6cf3-4e78-92b9-74746ae28da7" providerId="ADAL" clId="{0C0B0351-24FD-E049-AE8F-1594139F77D4}" dt="2023-05-11T10:36:20.683" v="1173" actId="20577"/>
          <ac:spMkLst>
            <pc:docMk/>
            <pc:sldMk cId="1537917245" sldId="288"/>
            <ac:spMk id="3" creationId="{B10A0F75-B5B1-4C19-8171-054FF4B9E712}"/>
          </ac:spMkLst>
        </pc:spChg>
        <pc:spChg chg="add mod">
          <ac:chgData name="Andrea Berti" userId="f5c203e5-6cf3-4e78-92b9-74746ae28da7" providerId="ADAL" clId="{0C0B0351-24FD-E049-AE8F-1594139F77D4}" dt="2023-05-11T10:33:51.074" v="1152"/>
          <ac:spMkLst>
            <pc:docMk/>
            <pc:sldMk cId="1537917245" sldId="288"/>
            <ac:spMk id="5" creationId="{99ABFE11-4637-17C8-7F78-4093F2FF3B70}"/>
          </ac:spMkLst>
        </pc:spChg>
      </pc:sldChg>
      <pc:sldChg chg="addSp delSp modSp add mod modNotesTx">
        <pc:chgData name="Andrea Berti" userId="f5c203e5-6cf3-4e78-92b9-74746ae28da7" providerId="ADAL" clId="{0C0B0351-24FD-E049-AE8F-1594139F77D4}" dt="2023-05-23T11:20:58.811" v="4402" actId="20577"/>
        <pc:sldMkLst>
          <pc:docMk/>
          <pc:sldMk cId="1174625067" sldId="289"/>
        </pc:sldMkLst>
        <pc:spChg chg="mod">
          <ac:chgData name="Andrea Berti" userId="f5c203e5-6cf3-4e78-92b9-74746ae28da7" providerId="ADAL" clId="{0C0B0351-24FD-E049-AE8F-1594139F77D4}" dt="2023-05-11T10:52:21.984" v="1342" actId="20577"/>
          <ac:spMkLst>
            <pc:docMk/>
            <pc:sldMk cId="1174625067" sldId="289"/>
            <ac:spMk id="2" creationId="{E5E6DBA7-B126-E191-90AD-8AEF6C6FF03B}"/>
          </ac:spMkLst>
        </pc:spChg>
        <pc:spChg chg="mod">
          <ac:chgData name="Andrea Berti" userId="f5c203e5-6cf3-4e78-92b9-74746ae28da7" providerId="ADAL" clId="{0C0B0351-24FD-E049-AE8F-1594139F77D4}" dt="2023-05-11T10:42:45.836" v="1214" actId="115"/>
          <ac:spMkLst>
            <pc:docMk/>
            <pc:sldMk cId="1174625067" sldId="289"/>
            <ac:spMk id="3" creationId="{F5D2C395-7B4C-E7DF-53F7-4957FA125B72}"/>
          </ac:spMkLst>
        </pc:spChg>
        <pc:spChg chg="mod">
          <ac:chgData name="Andrea Berti" userId="f5c203e5-6cf3-4e78-92b9-74746ae28da7" providerId="ADAL" clId="{0C0B0351-24FD-E049-AE8F-1594139F77D4}" dt="2023-05-11T10:38:53.541" v="1176"/>
          <ac:spMkLst>
            <pc:docMk/>
            <pc:sldMk cId="1174625067" sldId="289"/>
            <ac:spMk id="5" creationId="{785ABAF1-A470-1588-EAFC-430BFA1054FB}"/>
          </ac:spMkLst>
        </pc:spChg>
        <pc:spChg chg="mod">
          <ac:chgData name="Andrea Berti" userId="f5c203e5-6cf3-4e78-92b9-74746ae28da7" providerId="ADAL" clId="{0C0B0351-24FD-E049-AE8F-1594139F77D4}" dt="2023-05-23T11:20:58.811" v="4402" actId="20577"/>
          <ac:spMkLst>
            <pc:docMk/>
            <pc:sldMk cId="1174625067" sldId="289"/>
            <ac:spMk id="8" creationId="{A247017E-5200-2419-400D-ADB2437ECC4A}"/>
          </ac:spMkLst>
        </pc:spChg>
        <pc:picChg chg="add mod">
          <ac:chgData name="Andrea Berti" userId="f5c203e5-6cf3-4e78-92b9-74746ae28da7" providerId="ADAL" clId="{0C0B0351-24FD-E049-AE8F-1594139F77D4}" dt="2023-05-23T10:58:38.412" v="4159" actId="14100"/>
          <ac:picMkLst>
            <pc:docMk/>
            <pc:sldMk cId="1174625067" sldId="289"/>
            <ac:picMk id="7" creationId="{5EF18299-4314-A115-7B71-A56AFDDCB37E}"/>
          </ac:picMkLst>
        </pc:picChg>
        <pc:picChg chg="del">
          <ac:chgData name="Andrea Berti" userId="f5c203e5-6cf3-4e78-92b9-74746ae28da7" providerId="ADAL" clId="{0C0B0351-24FD-E049-AE8F-1594139F77D4}" dt="2023-05-11T10:39:12.023" v="1179" actId="478"/>
          <ac:picMkLst>
            <pc:docMk/>
            <pc:sldMk cId="1174625067" sldId="289"/>
            <ac:picMk id="7" creationId="{B31101D8-29E7-5F7D-C710-5D8CC492C47D}"/>
          </ac:picMkLst>
        </pc:picChg>
        <pc:picChg chg="add del mod">
          <ac:chgData name="Andrea Berti" userId="f5c203e5-6cf3-4e78-92b9-74746ae28da7" providerId="ADAL" clId="{0C0B0351-24FD-E049-AE8F-1594139F77D4}" dt="2023-05-23T10:58:17.349" v="4154" actId="478"/>
          <ac:picMkLst>
            <pc:docMk/>
            <pc:sldMk cId="1174625067" sldId="289"/>
            <ac:picMk id="9" creationId="{414D93DD-AB8C-87EC-9C54-05B5A43F13FC}"/>
          </ac:picMkLst>
        </pc:picChg>
      </pc:sldChg>
      <pc:sldChg chg="addSp delSp modSp add del mod modNotesTx">
        <pc:chgData name="Andrea Berti" userId="f5c203e5-6cf3-4e78-92b9-74746ae28da7" providerId="ADAL" clId="{0C0B0351-24FD-E049-AE8F-1594139F77D4}" dt="2023-05-23T11:21:11.061" v="4403" actId="20577"/>
        <pc:sldMkLst>
          <pc:docMk/>
          <pc:sldMk cId="4047605116" sldId="290"/>
        </pc:sldMkLst>
        <pc:spChg chg="mod">
          <ac:chgData name="Andrea Berti" userId="f5c203e5-6cf3-4e78-92b9-74746ae28da7" providerId="ADAL" clId="{0C0B0351-24FD-E049-AE8F-1594139F77D4}" dt="2023-05-11T10:52:17.252" v="1336" actId="20577"/>
          <ac:spMkLst>
            <pc:docMk/>
            <pc:sldMk cId="4047605116" sldId="290"/>
            <ac:spMk id="2" creationId="{E5E6DBA7-B126-E191-90AD-8AEF6C6FF03B}"/>
          </ac:spMkLst>
        </pc:spChg>
        <pc:spChg chg="mod">
          <ac:chgData name="Andrea Berti" userId="f5c203e5-6cf3-4e78-92b9-74746ae28da7" providerId="ADAL" clId="{0C0B0351-24FD-E049-AE8F-1594139F77D4}" dt="2023-05-22T14:06:20.184" v="3443" actId="20577"/>
          <ac:spMkLst>
            <pc:docMk/>
            <pc:sldMk cId="4047605116" sldId="290"/>
            <ac:spMk id="3" creationId="{F5D2C395-7B4C-E7DF-53F7-4957FA125B72}"/>
          </ac:spMkLst>
        </pc:spChg>
        <pc:spChg chg="mod">
          <ac:chgData name="Andrea Berti" userId="f5c203e5-6cf3-4e78-92b9-74746ae28da7" providerId="ADAL" clId="{0C0B0351-24FD-E049-AE8F-1594139F77D4}" dt="2023-05-23T11:21:11.061" v="4403" actId="20577"/>
          <ac:spMkLst>
            <pc:docMk/>
            <pc:sldMk cId="4047605116" sldId="290"/>
            <ac:spMk id="8" creationId="{A247017E-5200-2419-400D-ADB2437ECC4A}"/>
          </ac:spMkLst>
        </pc:spChg>
        <pc:picChg chg="add del mod">
          <ac:chgData name="Andrea Berti" userId="f5c203e5-6cf3-4e78-92b9-74746ae28da7" providerId="ADAL" clId="{0C0B0351-24FD-E049-AE8F-1594139F77D4}" dt="2023-05-23T10:58:44.710" v="4160" actId="478"/>
          <ac:picMkLst>
            <pc:docMk/>
            <pc:sldMk cId="4047605116" sldId="290"/>
            <ac:picMk id="7" creationId="{14924280-F893-1670-0E46-7A0A2E2D5F55}"/>
          </ac:picMkLst>
        </pc:picChg>
        <pc:picChg chg="del">
          <ac:chgData name="Andrea Berti" userId="f5c203e5-6cf3-4e78-92b9-74746ae28da7" providerId="ADAL" clId="{0C0B0351-24FD-E049-AE8F-1594139F77D4}" dt="2023-05-11T10:43:08.049" v="1216" actId="478"/>
          <ac:picMkLst>
            <pc:docMk/>
            <pc:sldMk cId="4047605116" sldId="290"/>
            <ac:picMk id="9" creationId="{414D93DD-AB8C-87EC-9C54-05B5A43F13FC}"/>
          </ac:picMkLst>
        </pc:picChg>
        <pc:picChg chg="add mod">
          <ac:chgData name="Andrea Berti" userId="f5c203e5-6cf3-4e78-92b9-74746ae28da7" providerId="ADAL" clId="{0C0B0351-24FD-E049-AE8F-1594139F77D4}" dt="2023-05-23T10:59:15.411" v="4165" actId="14100"/>
          <ac:picMkLst>
            <pc:docMk/>
            <pc:sldMk cId="4047605116" sldId="290"/>
            <ac:picMk id="9" creationId="{50466D90-E17E-CD8B-ACF8-0AEEAC1FC98F}"/>
          </ac:picMkLst>
        </pc:picChg>
      </pc:sldChg>
      <pc:sldChg chg="addSp delSp modSp add mod modNotesTx">
        <pc:chgData name="Andrea Berti" userId="f5c203e5-6cf3-4e78-92b9-74746ae28da7" providerId="ADAL" clId="{0C0B0351-24FD-E049-AE8F-1594139F77D4}" dt="2023-05-23T11:21:26.739" v="4405" actId="20577"/>
        <pc:sldMkLst>
          <pc:docMk/>
          <pc:sldMk cId="2198861735" sldId="291"/>
        </pc:sldMkLst>
        <pc:spChg chg="mod">
          <ac:chgData name="Andrea Berti" userId="f5c203e5-6cf3-4e78-92b9-74746ae28da7" providerId="ADAL" clId="{0C0B0351-24FD-E049-AE8F-1594139F77D4}" dt="2023-05-11T10:51:59.167" v="1324" actId="20577"/>
          <ac:spMkLst>
            <pc:docMk/>
            <pc:sldMk cId="2198861735" sldId="291"/>
            <ac:spMk id="2" creationId="{E5E6DBA7-B126-E191-90AD-8AEF6C6FF03B}"/>
          </ac:spMkLst>
        </pc:spChg>
        <pc:spChg chg="mod">
          <ac:chgData name="Andrea Berti" userId="f5c203e5-6cf3-4e78-92b9-74746ae28da7" providerId="ADAL" clId="{0C0B0351-24FD-E049-AE8F-1594139F77D4}" dt="2023-05-11T10:46:07.042" v="1232" actId="115"/>
          <ac:spMkLst>
            <pc:docMk/>
            <pc:sldMk cId="2198861735" sldId="291"/>
            <ac:spMk id="3" creationId="{F5D2C395-7B4C-E7DF-53F7-4957FA125B72}"/>
          </ac:spMkLst>
        </pc:spChg>
        <pc:spChg chg="mod">
          <ac:chgData name="Andrea Berti" userId="f5c203e5-6cf3-4e78-92b9-74746ae28da7" providerId="ADAL" clId="{0C0B0351-24FD-E049-AE8F-1594139F77D4}" dt="2023-05-23T11:21:26.739" v="4405" actId="20577"/>
          <ac:spMkLst>
            <pc:docMk/>
            <pc:sldMk cId="2198861735" sldId="291"/>
            <ac:spMk id="8" creationId="{A247017E-5200-2419-400D-ADB2437ECC4A}"/>
          </ac:spMkLst>
        </pc:spChg>
        <pc:picChg chg="del">
          <ac:chgData name="Andrea Berti" userId="f5c203e5-6cf3-4e78-92b9-74746ae28da7" providerId="ADAL" clId="{0C0B0351-24FD-E049-AE8F-1594139F77D4}" dt="2023-05-11T10:46:19.025" v="1233" actId="478"/>
          <ac:picMkLst>
            <pc:docMk/>
            <pc:sldMk cId="2198861735" sldId="291"/>
            <ac:picMk id="7" creationId="{14924280-F893-1670-0E46-7A0A2E2D5F55}"/>
          </ac:picMkLst>
        </pc:picChg>
        <pc:picChg chg="add mod">
          <ac:chgData name="Andrea Berti" userId="f5c203e5-6cf3-4e78-92b9-74746ae28da7" providerId="ADAL" clId="{0C0B0351-24FD-E049-AE8F-1594139F77D4}" dt="2023-05-23T10:59:44.243" v="4171" actId="14100"/>
          <ac:picMkLst>
            <pc:docMk/>
            <pc:sldMk cId="2198861735" sldId="291"/>
            <ac:picMk id="7" creationId="{4E6D53FE-F4E3-B6E4-10D1-0C65D3A5079E}"/>
          </ac:picMkLst>
        </pc:picChg>
        <pc:picChg chg="add del mod">
          <ac:chgData name="Andrea Berti" userId="f5c203e5-6cf3-4e78-92b9-74746ae28da7" providerId="ADAL" clId="{0C0B0351-24FD-E049-AE8F-1594139F77D4}" dt="2023-05-23T10:59:25.216" v="4166" actId="478"/>
          <ac:picMkLst>
            <pc:docMk/>
            <pc:sldMk cId="2198861735" sldId="291"/>
            <ac:picMk id="9" creationId="{47ECCAD5-910B-E3E1-DACB-0A9AEA30D199}"/>
          </ac:picMkLst>
        </pc:picChg>
      </pc:sldChg>
      <pc:sldChg chg="add del">
        <pc:chgData name="Andrea Berti" userId="f5c203e5-6cf3-4e78-92b9-74746ae28da7" providerId="ADAL" clId="{0C0B0351-24FD-E049-AE8F-1594139F77D4}" dt="2023-05-11T10:49:19.833" v="1249" actId="2696"/>
        <pc:sldMkLst>
          <pc:docMk/>
          <pc:sldMk cId="3265576209" sldId="292"/>
        </pc:sldMkLst>
      </pc:sldChg>
      <pc:sldChg chg="modSp add mod">
        <pc:chgData name="Andrea Berti" userId="f5c203e5-6cf3-4e78-92b9-74746ae28da7" providerId="ADAL" clId="{0C0B0351-24FD-E049-AE8F-1594139F77D4}" dt="2023-05-23T11:21:45.276" v="4414" actId="20577"/>
        <pc:sldMkLst>
          <pc:docMk/>
          <pc:sldMk cId="3940282547" sldId="292"/>
        </pc:sldMkLst>
        <pc:spChg chg="mod">
          <ac:chgData name="Andrea Berti" userId="f5c203e5-6cf3-4e78-92b9-74746ae28da7" providerId="ADAL" clId="{0C0B0351-24FD-E049-AE8F-1594139F77D4}" dt="2023-05-11T10:52:12.379" v="1330" actId="20577"/>
          <ac:spMkLst>
            <pc:docMk/>
            <pc:sldMk cId="3940282547" sldId="292"/>
            <ac:spMk id="2" creationId="{E5E6DBA7-B126-E191-90AD-8AEF6C6FF03B}"/>
          </ac:spMkLst>
        </pc:spChg>
        <pc:spChg chg="mod">
          <ac:chgData name="Andrea Berti" userId="f5c203e5-6cf3-4e78-92b9-74746ae28da7" providerId="ADAL" clId="{0C0B0351-24FD-E049-AE8F-1594139F77D4}" dt="2023-05-23T11:21:45.276" v="4414" actId="20577"/>
          <ac:spMkLst>
            <pc:docMk/>
            <pc:sldMk cId="3940282547" sldId="292"/>
            <ac:spMk id="3" creationId="{F5D2C395-7B4C-E7DF-53F7-4957FA125B72}"/>
          </ac:spMkLst>
        </pc:spChg>
        <pc:spChg chg="mod">
          <ac:chgData name="Andrea Berti" userId="f5c203e5-6cf3-4e78-92b9-74746ae28da7" providerId="ADAL" clId="{0C0B0351-24FD-E049-AE8F-1594139F77D4}" dt="2023-05-11T10:49:30.644" v="1251"/>
          <ac:spMkLst>
            <pc:docMk/>
            <pc:sldMk cId="3940282547" sldId="292"/>
            <ac:spMk id="5" creationId="{785ABAF1-A470-1588-EAFC-430BFA1054FB}"/>
          </ac:spMkLst>
        </pc:spChg>
      </pc:sldChg>
      <pc:sldChg chg="modSp add mod">
        <pc:chgData name="Andrea Berti" userId="f5c203e5-6cf3-4e78-92b9-74746ae28da7" providerId="ADAL" clId="{0C0B0351-24FD-E049-AE8F-1594139F77D4}" dt="2023-05-23T13:56:39.450" v="4689" actId="13926"/>
        <pc:sldMkLst>
          <pc:docMk/>
          <pc:sldMk cId="3824531039" sldId="293"/>
        </pc:sldMkLst>
        <pc:spChg chg="mod">
          <ac:chgData name="Andrea Berti" userId="f5c203e5-6cf3-4e78-92b9-74746ae28da7" providerId="ADAL" clId="{0C0B0351-24FD-E049-AE8F-1594139F77D4}" dt="2023-05-11T10:54:44.332" v="1344"/>
          <ac:spMkLst>
            <pc:docMk/>
            <pc:sldMk cId="3824531039" sldId="293"/>
            <ac:spMk id="2" creationId="{E5E6DBA7-B126-E191-90AD-8AEF6C6FF03B}"/>
          </ac:spMkLst>
        </pc:spChg>
        <pc:spChg chg="mod">
          <ac:chgData name="Andrea Berti" userId="f5c203e5-6cf3-4e78-92b9-74746ae28da7" providerId="ADAL" clId="{0C0B0351-24FD-E049-AE8F-1594139F77D4}" dt="2023-05-11T10:54:51.906" v="1345"/>
          <ac:spMkLst>
            <pc:docMk/>
            <pc:sldMk cId="3824531039" sldId="293"/>
            <ac:spMk id="5" creationId="{785ABAF1-A470-1588-EAFC-430BFA1054FB}"/>
          </ac:spMkLst>
        </pc:spChg>
        <pc:spChg chg="mod">
          <ac:chgData name="Andrea Berti" userId="f5c203e5-6cf3-4e78-92b9-74746ae28da7" providerId="ADAL" clId="{0C0B0351-24FD-E049-AE8F-1594139F77D4}" dt="2023-05-23T13:56:39.450" v="4689" actId="13926"/>
          <ac:spMkLst>
            <pc:docMk/>
            <pc:sldMk cId="3824531039" sldId="293"/>
            <ac:spMk id="6" creationId="{B506D8C7-9FBA-EE3C-41F5-57599FB25736}"/>
          </ac:spMkLst>
        </pc:spChg>
      </pc:sldChg>
      <pc:sldChg chg="addSp delSp modSp new mod">
        <pc:chgData name="Andrea Berti" userId="f5c203e5-6cf3-4e78-92b9-74746ae28da7" providerId="ADAL" clId="{0C0B0351-24FD-E049-AE8F-1594139F77D4}" dt="2023-05-23T11:03:51.806" v="4217" actId="14100"/>
        <pc:sldMkLst>
          <pc:docMk/>
          <pc:sldMk cId="13009923" sldId="294"/>
        </pc:sldMkLst>
        <pc:spChg chg="mod">
          <ac:chgData name="Andrea Berti" userId="f5c203e5-6cf3-4e78-92b9-74746ae28da7" providerId="ADAL" clId="{0C0B0351-24FD-E049-AE8F-1594139F77D4}" dt="2023-05-11T13:40:23.440" v="1841" actId="20577"/>
          <ac:spMkLst>
            <pc:docMk/>
            <pc:sldMk cId="13009923" sldId="294"/>
            <ac:spMk id="2" creationId="{491326ED-6D6E-DEEA-C774-CEA4C846817C}"/>
          </ac:spMkLst>
        </pc:spChg>
        <pc:spChg chg="mod">
          <ac:chgData name="Andrea Berti" userId="f5c203e5-6cf3-4e78-92b9-74746ae28da7" providerId="ADAL" clId="{0C0B0351-24FD-E049-AE8F-1594139F77D4}" dt="2023-05-11T12:48:34.550" v="1391" actId="115"/>
          <ac:spMkLst>
            <pc:docMk/>
            <pc:sldMk cId="13009923" sldId="294"/>
            <ac:spMk id="3" creationId="{E94C79CA-4573-9807-861C-68050989EB93}"/>
          </ac:spMkLst>
        </pc:spChg>
        <pc:picChg chg="add del mod">
          <ac:chgData name="Andrea Berti" userId="f5c203e5-6cf3-4e78-92b9-74746ae28da7" providerId="ADAL" clId="{0C0B0351-24FD-E049-AE8F-1594139F77D4}" dt="2023-05-23T11:00:02.338" v="4172" actId="478"/>
          <ac:picMkLst>
            <pc:docMk/>
            <pc:sldMk cId="13009923" sldId="294"/>
            <ac:picMk id="6" creationId="{05386AA1-CB82-CB6A-7EC5-92D5F3D0512F}"/>
          </ac:picMkLst>
        </pc:picChg>
        <pc:picChg chg="add mod">
          <ac:chgData name="Andrea Berti" userId="f5c203e5-6cf3-4e78-92b9-74746ae28da7" providerId="ADAL" clId="{0C0B0351-24FD-E049-AE8F-1594139F77D4}" dt="2023-05-23T11:03:51.806" v="4217" actId="14100"/>
          <ac:picMkLst>
            <pc:docMk/>
            <pc:sldMk cId="13009923" sldId="294"/>
            <ac:picMk id="7" creationId="{CF35AE68-4CE0-82FC-7791-233CA17DECF6}"/>
          </ac:picMkLst>
        </pc:picChg>
      </pc:sldChg>
      <pc:sldChg chg="addSp delSp modSp add mod">
        <pc:chgData name="Andrea Berti" userId="f5c203e5-6cf3-4e78-92b9-74746ae28da7" providerId="ADAL" clId="{0C0B0351-24FD-E049-AE8F-1594139F77D4}" dt="2023-05-23T11:22:14.515" v="4418" actId="20577"/>
        <pc:sldMkLst>
          <pc:docMk/>
          <pc:sldMk cId="1308042164" sldId="295"/>
        </pc:sldMkLst>
        <pc:spChg chg="mod">
          <ac:chgData name="Andrea Berti" userId="f5c203e5-6cf3-4e78-92b9-74746ae28da7" providerId="ADAL" clId="{0C0B0351-24FD-E049-AE8F-1594139F77D4}" dt="2023-05-11T12:51:57.974" v="1431" actId="20577"/>
          <ac:spMkLst>
            <pc:docMk/>
            <pc:sldMk cId="1308042164" sldId="295"/>
            <ac:spMk id="2" creationId="{E5E6DBA7-B126-E191-90AD-8AEF6C6FF03B}"/>
          </ac:spMkLst>
        </pc:spChg>
        <pc:spChg chg="mod">
          <ac:chgData name="Andrea Berti" userId="f5c203e5-6cf3-4e78-92b9-74746ae28da7" providerId="ADAL" clId="{0C0B0351-24FD-E049-AE8F-1594139F77D4}" dt="2023-05-11T13:24:12.820" v="1523" actId="115"/>
          <ac:spMkLst>
            <pc:docMk/>
            <pc:sldMk cId="1308042164" sldId="295"/>
            <ac:spMk id="3" creationId="{F5D2C395-7B4C-E7DF-53F7-4957FA125B72}"/>
          </ac:spMkLst>
        </pc:spChg>
        <pc:spChg chg="mod">
          <ac:chgData name="Andrea Berti" userId="f5c203e5-6cf3-4e78-92b9-74746ae28da7" providerId="ADAL" clId="{0C0B0351-24FD-E049-AE8F-1594139F77D4}" dt="2023-05-11T12:49:56.586" v="1412"/>
          <ac:spMkLst>
            <pc:docMk/>
            <pc:sldMk cId="1308042164" sldId="295"/>
            <ac:spMk id="5" creationId="{785ABAF1-A470-1588-EAFC-430BFA1054FB}"/>
          </ac:spMkLst>
        </pc:spChg>
        <pc:spChg chg="mod">
          <ac:chgData name="Andrea Berti" userId="f5c203e5-6cf3-4e78-92b9-74746ae28da7" providerId="ADAL" clId="{0C0B0351-24FD-E049-AE8F-1594139F77D4}" dt="2023-05-23T11:22:14.515" v="4418" actId="20577"/>
          <ac:spMkLst>
            <pc:docMk/>
            <pc:sldMk cId="1308042164" sldId="295"/>
            <ac:spMk id="8" creationId="{A247017E-5200-2419-400D-ADB2437ECC4A}"/>
          </ac:spMkLst>
        </pc:spChg>
        <pc:picChg chg="add del mod">
          <ac:chgData name="Andrea Berti" userId="f5c203e5-6cf3-4e78-92b9-74746ae28da7" providerId="ADAL" clId="{0C0B0351-24FD-E049-AE8F-1594139F77D4}" dt="2023-05-23T11:00:28.179" v="4178" actId="478"/>
          <ac:picMkLst>
            <pc:docMk/>
            <pc:sldMk cId="1308042164" sldId="295"/>
            <ac:picMk id="7" creationId="{65BC31EF-6B32-C8B7-CAE6-567CB826D4E1}"/>
          </ac:picMkLst>
        </pc:picChg>
        <pc:picChg chg="del">
          <ac:chgData name="Andrea Berti" userId="f5c203e5-6cf3-4e78-92b9-74746ae28da7" providerId="ADAL" clId="{0C0B0351-24FD-E049-AE8F-1594139F77D4}" dt="2023-05-11T12:51:09.155" v="1422" actId="478"/>
          <ac:picMkLst>
            <pc:docMk/>
            <pc:sldMk cId="1308042164" sldId="295"/>
            <ac:picMk id="9" creationId="{47ECCAD5-910B-E3E1-DACB-0A9AEA30D199}"/>
          </ac:picMkLst>
        </pc:picChg>
        <pc:picChg chg="add mod">
          <ac:chgData name="Andrea Berti" userId="f5c203e5-6cf3-4e78-92b9-74746ae28da7" providerId="ADAL" clId="{0C0B0351-24FD-E049-AE8F-1594139F77D4}" dt="2023-05-23T11:01:25.219" v="4187" actId="14100"/>
          <ac:picMkLst>
            <pc:docMk/>
            <pc:sldMk cId="1308042164" sldId="295"/>
            <ac:picMk id="9" creationId="{AA5A84F0-6A62-19C1-DA7E-8A96CD23DA0D}"/>
          </ac:picMkLst>
        </pc:picChg>
      </pc:sldChg>
      <pc:sldChg chg="addSp delSp modSp add mod modNotesTx">
        <pc:chgData name="Andrea Berti" userId="f5c203e5-6cf3-4e78-92b9-74746ae28da7" providerId="ADAL" clId="{0C0B0351-24FD-E049-AE8F-1594139F77D4}" dt="2023-05-23T11:01:52.476" v="4193" actId="14100"/>
        <pc:sldMkLst>
          <pc:docMk/>
          <pc:sldMk cId="2386064875" sldId="296"/>
        </pc:sldMkLst>
        <pc:spChg chg="mod">
          <ac:chgData name="Andrea Berti" userId="f5c203e5-6cf3-4e78-92b9-74746ae28da7" providerId="ADAL" clId="{0C0B0351-24FD-E049-AE8F-1594139F77D4}" dt="2023-05-11T13:24:04.981" v="1522" actId="115"/>
          <ac:spMkLst>
            <pc:docMk/>
            <pc:sldMk cId="2386064875" sldId="296"/>
            <ac:spMk id="3" creationId="{F5D2C395-7B4C-E7DF-53F7-4957FA125B72}"/>
          </ac:spMkLst>
        </pc:spChg>
        <pc:spChg chg="add mod">
          <ac:chgData name="Andrea Berti" userId="f5c203e5-6cf3-4e78-92b9-74746ae28da7" providerId="ADAL" clId="{0C0B0351-24FD-E049-AE8F-1594139F77D4}" dt="2023-05-12T12:53:03.326" v="2429" actId="207"/>
          <ac:spMkLst>
            <pc:docMk/>
            <pc:sldMk cId="2386064875" sldId="296"/>
            <ac:spMk id="6" creationId="{A01EACC4-53D6-6207-6159-AF165347F6CC}"/>
          </ac:spMkLst>
        </pc:spChg>
        <pc:spChg chg="mod">
          <ac:chgData name="Andrea Berti" userId="f5c203e5-6cf3-4e78-92b9-74746ae28da7" providerId="ADAL" clId="{0C0B0351-24FD-E049-AE8F-1594139F77D4}" dt="2023-05-11T12:54:58.795" v="1437"/>
          <ac:spMkLst>
            <pc:docMk/>
            <pc:sldMk cId="2386064875" sldId="296"/>
            <ac:spMk id="8" creationId="{A247017E-5200-2419-400D-ADB2437ECC4A}"/>
          </ac:spMkLst>
        </pc:spChg>
        <pc:picChg chg="del">
          <ac:chgData name="Andrea Berti" userId="f5c203e5-6cf3-4e78-92b9-74746ae28da7" providerId="ADAL" clId="{0C0B0351-24FD-E049-AE8F-1594139F77D4}" dt="2023-05-11T12:53:36.603" v="1434" actId="478"/>
          <ac:picMkLst>
            <pc:docMk/>
            <pc:sldMk cId="2386064875" sldId="296"/>
            <ac:picMk id="7" creationId="{65BC31EF-6B32-C8B7-CAE6-567CB826D4E1}"/>
          </ac:picMkLst>
        </pc:picChg>
        <pc:picChg chg="add mod">
          <ac:chgData name="Andrea Berti" userId="f5c203e5-6cf3-4e78-92b9-74746ae28da7" providerId="ADAL" clId="{0C0B0351-24FD-E049-AE8F-1594139F77D4}" dt="2023-05-23T11:01:52.476" v="4193" actId="14100"/>
          <ac:picMkLst>
            <pc:docMk/>
            <pc:sldMk cId="2386064875" sldId="296"/>
            <ac:picMk id="9" creationId="{BC7EC6B2-3D8A-828B-C2EB-7706CF9F42A0}"/>
          </ac:picMkLst>
        </pc:picChg>
        <pc:picChg chg="add del mod">
          <ac:chgData name="Andrea Berti" userId="f5c203e5-6cf3-4e78-92b9-74746ae28da7" providerId="ADAL" clId="{0C0B0351-24FD-E049-AE8F-1594139F77D4}" dt="2023-05-23T11:01:36.355" v="4188" actId="478"/>
          <ac:picMkLst>
            <pc:docMk/>
            <pc:sldMk cId="2386064875" sldId="296"/>
            <ac:picMk id="10" creationId="{6D5C5A87-ABFE-6E35-E606-F591DF52F34B}"/>
          </ac:picMkLst>
        </pc:picChg>
      </pc:sldChg>
      <pc:sldChg chg="addSp delSp modSp add mod">
        <pc:chgData name="Andrea Berti" userId="f5c203e5-6cf3-4e78-92b9-74746ae28da7" providerId="ADAL" clId="{0C0B0351-24FD-E049-AE8F-1594139F77D4}" dt="2023-05-23T11:02:23.241" v="4200" actId="14100"/>
        <pc:sldMkLst>
          <pc:docMk/>
          <pc:sldMk cId="1827090789" sldId="297"/>
        </pc:sldMkLst>
        <pc:spChg chg="mod">
          <ac:chgData name="Andrea Berti" userId="f5c203e5-6cf3-4e78-92b9-74746ae28da7" providerId="ADAL" clId="{0C0B0351-24FD-E049-AE8F-1594139F77D4}" dt="2023-05-11T13:23:52.306" v="1521" actId="115"/>
          <ac:spMkLst>
            <pc:docMk/>
            <pc:sldMk cId="1827090789" sldId="297"/>
            <ac:spMk id="3" creationId="{F5D2C395-7B4C-E7DF-53F7-4957FA125B72}"/>
          </ac:spMkLst>
        </pc:spChg>
        <pc:spChg chg="del">
          <ac:chgData name="Andrea Berti" userId="f5c203e5-6cf3-4e78-92b9-74746ae28da7" providerId="ADAL" clId="{0C0B0351-24FD-E049-AE8F-1594139F77D4}" dt="2023-05-11T13:01:17.423" v="1502" actId="478"/>
          <ac:spMkLst>
            <pc:docMk/>
            <pc:sldMk cId="1827090789" sldId="297"/>
            <ac:spMk id="6" creationId="{A01EACC4-53D6-6207-6159-AF165347F6CC}"/>
          </ac:spMkLst>
        </pc:spChg>
        <pc:spChg chg="mod">
          <ac:chgData name="Andrea Berti" userId="f5c203e5-6cf3-4e78-92b9-74746ae28da7" providerId="ADAL" clId="{0C0B0351-24FD-E049-AE8F-1594139F77D4}" dt="2023-05-11T13:18:46.578" v="1516"/>
          <ac:spMkLst>
            <pc:docMk/>
            <pc:sldMk cId="1827090789" sldId="297"/>
            <ac:spMk id="8" creationId="{A247017E-5200-2419-400D-ADB2437ECC4A}"/>
          </ac:spMkLst>
        </pc:spChg>
        <pc:picChg chg="add mod">
          <ac:chgData name="Andrea Berti" userId="f5c203e5-6cf3-4e78-92b9-74746ae28da7" providerId="ADAL" clId="{0C0B0351-24FD-E049-AE8F-1594139F77D4}" dt="2023-05-23T11:02:23.241" v="4200" actId="14100"/>
          <ac:picMkLst>
            <pc:docMk/>
            <pc:sldMk cId="1827090789" sldId="297"/>
            <ac:picMk id="7" creationId="{2EED4E6E-87D5-F5B7-9637-6B5ACFD3445D}"/>
          </ac:picMkLst>
        </pc:picChg>
        <pc:picChg chg="add del mod">
          <ac:chgData name="Andrea Berti" userId="f5c203e5-6cf3-4e78-92b9-74746ae28da7" providerId="ADAL" clId="{0C0B0351-24FD-E049-AE8F-1594139F77D4}" dt="2023-05-11T13:17:35.516" v="1510" actId="478"/>
          <ac:picMkLst>
            <pc:docMk/>
            <pc:sldMk cId="1827090789" sldId="297"/>
            <ac:picMk id="9" creationId="{6734F28F-0D8A-6438-AF49-3F3AB132839B}"/>
          </ac:picMkLst>
        </pc:picChg>
        <pc:picChg chg="del">
          <ac:chgData name="Andrea Berti" userId="f5c203e5-6cf3-4e78-92b9-74746ae28da7" providerId="ADAL" clId="{0C0B0351-24FD-E049-AE8F-1594139F77D4}" dt="2023-05-11T13:02:17.867" v="1506" actId="478"/>
          <ac:picMkLst>
            <pc:docMk/>
            <pc:sldMk cId="1827090789" sldId="297"/>
            <ac:picMk id="10" creationId="{6D5C5A87-ABFE-6E35-E606-F591DF52F34B}"/>
          </ac:picMkLst>
        </pc:picChg>
        <pc:picChg chg="add del mod">
          <ac:chgData name="Andrea Berti" userId="f5c203e5-6cf3-4e78-92b9-74746ae28da7" providerId="ADAL" clId="{0C0B0351-24FD-E049-AE8F-1594139F77D4}" dt="2023-05-23T11:02:04.023" v="4194" actId="478"/>
          <ac:picMkLst>
            <pc:docMk/>
            <pc:sldMk cId="1827090789" sldId="297"/>
            <ac:picMk id="12" creationId="{4008A797-66F1-8402-A489-AF5DE5D3F1A8}"/>
          </ac:picMkLst>
        </pc:picChg>
      </pc:sldChg>
      <pc:sldChg chg="addSp delSp modSp add mod">
        <pc:chgData name="Andrea Berti" userId="f5c203e5-6cf3-4e78-92b9-74746ae28da7" providerId="ADAL" clId="{0C0B0351-24FD-E049-AE8F-1594139F77D4}" dt="2023-05-23T11:03:02.162" v="4207" actId="14100"/>
        <pc:sldMkLst>
          <pc:docMk/>
          <pc:sldMk cId="4210854946" sldId="298"/>
        </pc:sldMkLst>
        <pc:spChg chg="mod">
          <ac:chgData name="Andrea Berti" userId="f5c203e5-6cf3-4e78-92b9-74746ae28da7" providerId="ADAL" clId="{0C0B0351-24FD-E049-AE8F-1594139F77D4}" dt="2023-05-22T14:19:15.705" v="3589" actId="20577"/>
          <ac:spMkLst>
            <pc:docMk/>
            <pc:sldMk cId="4210854946" sldId="298"/>
            <ac:spMk id="3" creationId="{F5D2C395-7B4C-E7DF-53F7-4957FA125B72}"/>
          </ac:spMkLst>
        </pc:spChg>
        <pc:spChg chg="mod">
          <ac:chgData name="Andrea Berti" userId="f5c203e5-6cf3-4e78-92b9-74746ae28da7" providerId="ADAL" clId="{0C0B0351-24FD-E049-AE8F-1594139F77D4}" dt="2023-05-11T13:25:25.476" v="1533"/>
          <ac:spMkLst>
            <pc:docMk/>
            <pc:sldMk cId="4210854946" sldId="298"/>
            <ac:spMk id="8" creationId="{A247017E-5200-2419-400D-ADB2437ECC4A}"/>
          </ac:spMkLst>
        </pc:spChg>
        <pc:spChg chg="add mod">
          <ac:chgData name="Andrea Berti" userId="f5c203e5-6cf3-4e78-92b9-74746ae28da7" providerId="ADAL" clId="{0C0B0351-24FD-E049-AE8F-1594139F77D4}" dt="2023-05-23T09:56:10.638" v="3880" actId="20577"/>
          <ac:spMkLst>
            <pc:docMk/>
            <pc:sldMk cId="4210854946" sldId="298"/>
            <ac:spMk id="9" creationId="{E8F308ED-A43F-BC50-58E8-1E6B3CE51429}"/>
          </ac:spMkLst>
        </pc:spChg>
        <pc:picChg chg="add del mod">
          <ac:chgData name="Andrea Berti" userId="f5c203e5-6cf3-4e78-92b9-74746ae28da7" providerId="ADAL" clId="{0C0B0351-24FD-E049-AE8F-1594139F77D4}" dt="2023-05-23T11:02:39.716" v="4201" actId="478"/>
          <ac:picMkLst>
            <pc:docMk/>
            <pc:sldMk cId="4210854946" sldId="298"/>
            <ac:picMk id="7" creationId="{4767A4E6-937F-F426-621E-3E2C033471C3}"/>
          </ac:picMkLst>
        </pc:picChg>
        <pc:picChg chg="add mod">
          <ac:chgData name="Andrea Berti" userId="f5c203e5-6cf3-4e78-92b9-74746ae28da7" providerId="ADAL" clId="{0C0B0351-24FD-E049-AE8F-1594139F77D4}" dt="2023-05-23T11:03:02.162" v="4207" actId="14100"/>
          <ac:picMkLst>
            <pc:docMk/>
            <pc:sldMk cId="4210854946" sldId="298"/>
            <ac:picMk id="10" creationId="{B2B81064-0CF6-33C2-9FC5-AC976877D55E}"/>
          </ac:picMkLst>
        </pc:picChg>
        <pc:picChg chg="del">
          <ac:chgData name="Andrea Berti" userId="f5c203e5-6cf3-4e78-92b9-74746ae28da7" providerId="ADAL" clId="{0C0B0351-24FD-E049-AE8F-1594139F77D4}" dt="2023-05-11T13:22:48.390" v="1519" actId="478"/>
          <ac:picMkLst>
            <pc:docMk/>
            <pc:sldMk cId="4210854946" sldId="298"/>
            <ac:picMk id="12" creationId="{4008A797-66F1-8402-A489-AF5DE5D3F1A8}"/>
          </ac:picMkLst>
        </pc:picChg>
      </pc:sldChg>
      <pc:sldChg chg="add del">
        <pc:chgData name="Andrea Berti" userId="f5c203e5-6cf3-4e78-92b9-74746ae28da7" providerId="ADAL" clId="{0C0B0351-24FD-E049-AE8F-1594139F77D4}" dt="2023-05-11T13:27:24.923" v="1642" actId="2696"/>
        <pc:sldMkLst>
          <pc:docMk/>
          <pc:sldMk cId="3486832557" sldId="299"/>
        </pc:sldMkLst>
      </pc:sldChg>
      <pc:sldChg chg="modSp add mod">
        <pc:chgData name="Andrea Berti" userId="f5c203e5-6cf3-4e78-92b9-74746ae28da7" providerId="ADAL" clId="{0C0B0351-24FD-E049-AE8F-1594139F77D4}" dt="2023-05-23T11:23:01.230" v="4422" actId="20577"/>
        <pc:sldMkLst>
          <pc:docMk/>
          <pc:sldMk cId="4020894460" sldId="299"/>
        </pc:sldMkLst>
        <pc:spChg chg="mod">
          <ac:chgData name="Andrea Berti" userId="f5c203e5-6cf3-4e78-92b9-74746ae28da7" providerId="ADAL" clId="{0C0B0351-24FD-E049-AE8F-1594139F77D4}" dt="2023-05-11T13:27:43.857" v="1644"/>
          <ac:spMkLst>
            <pc:docMk/>
            <pc:sldMk cId="4020894460" sldId="299"/>
            <ac:spMk id="2" creationId="{E5E6DBA7-B126-E191-90AD-8AEF6C6FF03B}"/>
          </ac:spMkLst>
        </pc:spChg>
        <pc:spChg chg="mod">
          <ac:chgData name="Andrea Berti" userId="f5c203e5-6cf3-4e78-92b9-74746ae28da7" providerId="ADAL" clId="{0C0B0351-24FD-E049-AE8F-1594139F77D4}" dt="2023-05-23T11:23:01.230" v="4422" actId="20577"/>
          <ac:spMkLst>
            <pc:docMk/>
            <pc:sldMk cId="4020894460" sldId="299"/>
            <ac:spMk id="3" creationId="{F5D2C395-7B4C-E7DF-53F7-4957FA125B72}"/>
          </ac:spMkLst>
        </pc:spChg>
        <pc:spChg chg="mod">
          <ac:chgData name="Andrea Berti" userId="f5c203e5-6cf3-4e78-92b9-74746ae28da7" providerId="ADAL" clId="{0C0B0351-24FD-E049-AE8F-1594139F77D4}" dt="2023-05-11T13:27:50.373" v="1645"/>
          <ac:spMkLst>
            <pc:docMk/>
            <pc:sldMk cId="4020894460" sldId="299"/>
            <ac:spMk id="5" creationId="{785ABAF1-A470-1588-EAFC-430BFA1054FB}"/>
          </ac:spMkLst>
        </pc:spChg>
      </pc:sldChg>
      <pc:sldChg chg="modSp add mod">
        <pc:chgData name="Andrea Berti" userId="f5c203e5-6cf3-4e78-92b9-74746ae28da7" providerId="ADAL" clId="{0C0B0351-24FD-E049-AE8F-1594139F77D4}" dt="2023-05-23T13:58:38.443" v="4798" actId="20577"/>
        <pc:sldMkLst>
          <pc:docMk/>
          <pc:sldMk cId="3327691020" sldId="300"/>
        </pc:sldMkLst>
        <pc:spChg chg="mod">
          <ac:chgData name="Andrea Berti" userId="f5c203e5-6cf3-4e78-92b9-74746ae28da7" providerId="ADAL" clId="{0C0B0351-24FD-E049-AE8F-1594139F77D4}" dt="2023-05-11T13:32:11.350" v="1759"/>
          <ac:spMkLst>
            <pc:docMk/>
            <pc:sldMk cId="3327691020" sldId="300"/>
            <ac:spMk id="2" creationId="{E5E6DBA7-B126-E191-90AD-8AEF6C6FF03B}"/>
          </ac:spMkLst>
        </pc:spChg>
        <pc:spChg chg="mod">
          <ac:chgData name="Andrea Berti" userId="f5c203e5-6cf3-4e78-92b9-74746ae28da7" providerId="ADAL" clId="{0C0B0351-24FD-E049-AE8F-1594139F77D4}" dt="2023-05-11T13:32:04.268" v="1758"/>
          <ac:spMkLst>
            <pc:docMk/>
            <pc:sldMk cId="3327691020" sldId="300"/>
            <ac:spMk id="5" creationId="{785ABAF1-A470-1588-EAFC-430BFA1054FB}"/>
          </ac:spMkLst>
        </pc:spChg>
        <pc:spChg chg="mod">
          <ac:chgData name="Andrea Berti" userId="f5c203e5-6cf3-4e78-92b9-74746ae28da7" providerId="ADAL" clId="{0C0B0351-24FD-E049-AE8F-1594139F77D4}" dt="2023-05-23T13:58:38.443" v="4798" actId="20577"/>
          <ac:spMkLst>
            <pc:docMk/>
            <pc:sldMk cId="3327691020" sldId="300"/>
            <ac:spMk id="6" creationId="{B506D8C7-9FBA-EE3C-41F5-57599FB25736}"/>
          </ac:spMkLst>
        </pc:spChg>
      </pc:sldChg>
      <pc:sldChg chg="addSp delSp modSp new mod modNotesTx">
        <pc:chgData name="Andrea Berti" userId="f5c203e5-6cf3-4e78-92b9-74746ae28da7" providerId="ADAL" clId="{0C0B0351-24FD-E049-AE8F-1594139F77D4}" dt="2023-05-23T11:04:01.622" v="4218" actId="1076"/>
        <pc:sldMkLst>
          <pc:docMk/>
          <pc:sldMk cId="1216733769" sldId="301"/>
        </pc:sldMkLst>
        <pc:spChg chg="mod">
          <ac:chgData name="Andrea Berti" userId="f5c203e5-6cf3-4e78-92b9-74746ae28da7" providerId="ADAL" clId="{0C0B0351-24FD-E049-AE8F-1594139F77D4}" dt="2023-05-11T13:40:16.402" v="1829" actId="20577"/>
          <ac:spMkLst>
            <pc:docMk/>
            <pc:sldMk cId="1216733769" sldId="301"/>
            <ac:spMk id="2" creationId="{BB816640-35B9-EE78-9FDA-8FA588A3FC64}"/>
          </ac:spMkLst>
        </pc:spChg>
        <pc:spChg chg="mod">
          <ac:chgData name="Andrea Berti" userId="f5c203e5-6cf3-4e78-92b9-74746ae28da7" providerId="ADAL" clId="{0C0B0351-24FD-E049-AE8F-1594139F77D4}" dt="2023-05-11T13:39:11.603" v="1821" actId="14100"/>
          <ac:spMkLst>
            <pc:docMk/>
            <pc:sldMk cId="1216733769" sldId="301"/>
            <ac:spMk id="3" creationId="{B74EC98A-3A4C-888B-4C38-35520BBE159D}"/>
          </ac:spMkLst>
        </pc:spChg>
        <pc:picChg chg="add del mod">
          <ac:chgData name="Andrea Berti" userId="f5c203e5-6cf3-4e78-92b9-74746ae28da7" providerId="ADAL" clId="{0C0B0351-24FD-E049-AE8F-1594139F77D4}" dt="2023-05-23T11:03:08.819" v="4208" actId="478"/>
          <ac:picMkLst>
            <pc:docMk/>
            <pc:sldMk cId="1216733769" sldId="301"/>
            <ac:picMk id="6" creationId="{7373996D-80B7-203A-A8D6-34BB14246960}"/>
          </ac:picMkLst>
        </pc:picChg>
        <pc:picChg chg="add mod">
          <ac:chgData name="Andrea Berti" userId="f5c203e5-6cf3-4e78-92b9-74746ae28da7" providerId="ADAL" clId="{0C0B0351-24FD-E049-AE8F-1594139F77D4}" dt="2023-05-23T11:04:01.622" v="4218" actId="1076"/>
          <ac:picMkLst>
            <pc:docMk/>
            <pc:sldMk cId="1216733769" sldId="301"/>
            <ac:picMk id="7" creationId="{8E411169-84F9-3CE3-9288-8EDD5B8F5BE7}"/>
          </ac:picMkLst>
        </pc:picChg>
      </pc:sldChg>
      <pc:sldChg chg="addSp delSp modSp add mod">
        <pc:chgData name="Andrea Berti" userId="f5c203e5-6cf3-4e78-92b9-74746ae28da7" providerId="ADAL" clId="{0C0B0351-24FD-E049-AE8F-1594139F77D4}" dt="2023-05-23T11:04:52.823" v="4226" actId="14100"/>
        <pc:sldMkLst>
          <pc:docMk/>
          <pc:sldMk cId="2218920789" sldId="302"/>
        </pc:sldMkLst>
        <pc:spChg chg="mod">
          <ac:chgData name="Andrea Berti" userId="f5c203e5-6cf3-4e78-92b9-74746ae28da7" providerId="ADAL" clId="{0C0B0351-24FD-E049-AE8F-1594139F77D4}" dt="2023-05-11T13:41:55.085" v="1863" actId="20577"/>
          <ac:spMkLst>
            <pc:docMk/>
            <pc:sldMk cId="2218920789" sldId="302"/>
            <ac:spMk id="2" creationId="{E5E6DBA7-B126-E191-90AD-8AEF6C6FF03B}"/>
          </ac:spMkLst>
        </pc:spChg>
        <pc:spChg chg="mod">
          <ac:chgData name="Andrea Berti" userId="f5c203e5-6cf3-4e78-92b9-74746ae28da7" providerId="ADAL" clId="{0C0B0351-24FD-E049-AE8F-1594139F77D4}" dt="2023-05-23T11:04:16.786" v="4219" actId="115"/>
          <ac:spMkLst>
            <pc:docMk/>
            <pc:sldMk cId="2218920789" sldId="302"/>
            <ac:spMk id="3" creationId="{F5D2C395-7B4C-E7DF-53F7-4957FA125B72}"/>
          </ac:spMkLst>
        </pc:spChg>
        <pc:spChg chg="mod">
          <ac:chgData name="Andrea Berti" userId="f5c203e5-6cf3-4e78-92b9-74746ae28da7" providerId="ADAL" clId="{0C0B0351-24FD-E049-AE8F-1594139F77D4}" dt="2023-05-11T13:42:16.835" v="1872"/>
          <ac:spMkLst>
            <pc:docMk/>
            <pc:sldMk cId="2218920789" sldId="302"/>
            <ac:spMk id="5" creationId="{785ABAF1-A470-1588-EAFC-430BFA1054FB}"/>
          </ac:spMkLst>
        </pc:spChg>
        <pc:spChg chg="mod">
          <ac:chgData name="Andrea Berti" userId="f5c203e5-6cf3-4e78-92b9-74746ae28da7" providerId="ADAL" clId="{0C0B0351-24FD-E049-AE8F-1594139F77D4}" dt="2023-05-11T13:44:08.236" v="1886" actId="20577"/>
          <ac:spMkLst>
            <pc:docMk/>
            <pc:sldMk cId="2218920789" sldId="302"/>
            <ac:spMk id="8" creationId="{A247017E-5200-2419-400D-ADB2437ECC4A}"/>
          </ac:spMkLst>
        </pc:spChg>
        <pc:picChg chg="del">
          <ac:chgData name="Andrea Berti" userId="f5c203e5-6cf3-4e78-92b9-74746ae28da7" providerId="ADAL" clId="{0C0B0351-24FD-E049-AE8F-1594139F77D4}" dt="2023-05-11T13:42:46.398" v="1875" actId="478"/>
          <ac:picMkLst>
            <pc:docMk/>
            <pc:sldMk cId="2218920789" sldId="302"/>
            <ac:picMk id="7" creationId="{65BC31EF-6B32-C8B7-CAE6-567CB826D4E1}"/>
          </ac:picMkLst>
        </pc:picChg>
        <pc:picChg chg="add mod">
          <ac:chgData name="Andrea Berti" userId="f5c203e5-6cf3-4e78-92b9-74746ae28da7" providerId="ADAL" clId="{0C0B0351-24FD-E049-AE8F-1594139F77D4}" dt="2023-05-23T11:04:52.823" v="4226" actId="14100"/>
          <ac:picMkLst>
            <pc:docMk/>
            <pc:sldMk cId="2218920789" sldId="302"/>
            <ac:picMk id="7" creationId="{CF2285C1-AACF-D653-A14A-2853336522B7}"/>
          </ac:picMkLst>
        </pc:picChg>
        <pc:picChg chg="add del mod">
          <ac:chgData name="Andrea Berti" userId="f5c203e5-6cf3-4e78-92b9-74746ae28da7" providerId="ADAL" clId="{0C0B0351-24FD-E049-AE8F-1594139F77D4}" dt="2023-05-23T11:04:18.714" v="4220" actId="478"/>
          <ac:picMkLst>
            <pc:docMk/>
            <pc:sldMk cId="2218920789" sldId="302"/>
            <ac:picMk id="9" creationId="{4ECF42D3-94DF-3E4D-9A22-0464753D25BD}"/>
          </ac:picMkLst>
        </pc:picChg>
      </pc:sldChg>
      <pc:sldChg chg="addSp delSp modSp add mod modNotesTx">
        <pc:chgData name="Andrea Berti" userId="f5c203e5-6cf3-4e78-92b9-74746ae28da7" providerId="ADAL" clId="{0C0B0351-24FD-E049-AE8F-1594139F77D4}" dt="2023-05-23T11:23:36.810" v="4424" actId="20577"/>
        <pc:sldMkLst>
          <pc:docMk/>
          <pc:sldMk cId="201960684" sldId="303"/>
        </pc:sldMkLst>
        <pc:spChg chg="mod">
          <ac:chgData name="Andrea Berti" userId="f5c203e5-6cf3-4e78-92b9-74746ae28da7" providerId="ADAL" clId="{0C0B0351-24FD-E049-AE8F-1594139F77D4}" dt="2023-05-23T11:05:01.011" v="4227" actId="115"/>
          <ac:spMkLst>
            <pc:docMk/>
            <pc:sldMk cId="201960684" sldId="303"/>
            <ac:spMk id="3" creationId="{F5D2C395-7B4C-E7DF-53F7-4957FA125B72}"/>
          </ac:spMkLst>
        </pc:spChg>
        <pc:spChg chg="mod">
          <ac:chgData name="Andrea Berti" userId="f5c203e5-6cf3-4e78-92b9-74746ae28da7" providerId="ADAL" clId="{0C0B0351-24FD-E049-AE8F-1594139F77D4}" dt="2023-05-23T11:23:36.810" v="4424" actId="20577"/>
          <ac:spMkLst>
            <pc:docMk/>
            <pc:sldMk cId="201960684" sldId="303"/>
            <ac:spMk id="8" creationId="{A247017E-5200-2419-400D-ADB2437ECC4A}"/>
          </ac:spMkLst>
        </pc:spChg>
        <pc:picChg chg="add del mod">
          <ac:chgData name="Andrea Berti" userId="f5c203e5-6cf3-4e78-92b9-74746ae28da7" providerId="ADAL" clId="{0C0B0351-24FD-E049-AE8F-1594139F77D4}" dt="2023-05-23T11:05:05.291" v="4228" actId="478"/>
          <ac:picMkLst>
            <pc:docMk/>
            <pc:sldMk cId="201960684" sldId="303"/>
            <ac:picMk id="7" creationId="{A39DD4C9-88D2-DB27-2B29-98C2F12ACC38}"/>
          </ac:picMkLst>
        </pc:picChg>
        <pc:picChg chg="del">
          <ac:chgData name="Andrea Berti" userId="f5c203e5-6cf3-4e78-92b9-74746ae28da7" providerId="ADAL" clId="{0C0B0351-24FD-E049-AE8F-1594139F77D4}" dt="2023-05-11T13:44:41.281" v="1891" actId="478"/>
          <ac:picMkLst>
            <pc:docMk/>
            <pc:sldMk cId="201960684" sldId="303"/>
            <ac:picMk id="9" creationId="{4ECF42D3-94DF-3E4D-9A22-0464753D25BD}"/>
          </ac:picMkLst>
        </pc:picChg>
        <pc:picChg chg="add mod">
          <ac:chgData name="Andrea Berti" userId="f5c203e5-6cf3-4e78-92b9-74746ae28da7" providerId="ADAL" clId="{0C0B0351-24FD-E049-AE8F-1594139F77D4}" dt="2023-05-23T11:05:30.752" v="4233" actId="14100"/>
          <ac:picMkLst>
            <pc:docMk/>
            <pc:sldMk cId="201960684" sldId="303"/>
            <ac:picMk id="9" creationId="{A5622906-66C6-0579-3955-501A19C228B5}"/>
          </ac:picMkLst>
        </pc:picChg>
      </pc:sldChg>
      <pc:sldChg chg="addSp delSp modSp add mod">
        <pc:chgData name="Andrea Berti" userId="f5c203e5-6cf3-4e78-92b9-74746ae28da7" providerId="ADAL" clId="{0C0B0351-24FD-E049-AE8F-1594139F77D4}" dt="2023-05-23T11:23:46.447" v="4426" actId="20577"/>
        <pc:sldMkLst>
          <pc:docMk/>
          <pc:sldMk cId="3140376591" sldId="304"/>
        </pc:sldMkLst>
        <pc:spChg chg="mod">
          <ac:chgData name="Andrea Berti" userId="f5c203e5-6cf3-4e78-92b9-74746ae28da7" providerId="ADAL" clId="{0C0B0351-24FD-E049-AE8F-1594139F77D4}" dt="2023-05-23T11:05:43.267" v="4235" actId="115"/>
          <ac:spMkLst>
            <pc:docMk/>
            <pc:sldMk cId="3140376591" sldId="304"/>
            <ac:spMk id="3" creationId="{F5D2C395-7B4C-E7DF-53F7-4957FA125B72}"/>
          </ac:spMkLst>
        </pc:spChg>
        <pc:spChg chg="mod">
          <ac:chgData name="Andrea Berti" userId="f5c203e5-6cf3-4e78-92b9-74746ae28da7" providerId="ADAL" clId="{0C0B0351-24FD-E049-AE8F-1594139F77D4}" dt="2023-05-23T11:23:46.447" v="4426" actId="20577"/>
          <ac:spMkLst>
            <pc:docMk/>
            <pc:sldMk cId="3140376591" sldId="304"/>
            <ac:spMk id="8" creationId="{A247017E-5200-2419-400D-ADB2437ECC4A}"/>
          </ac:spMkLst>
        </pc:spChg>
        <pc:picChg chg="add mod">
          <ac:chgData name="Andrea Berti" userId="f5c203e5-6cf3-4e78-92b9-74746ae28da7" providerId="ADAL" clId="{0C0B0351-24FD-E049-AE8F-1594139F77D4}" dt="2023-05-23T11:06:11.139" v="4243" actId="14100"/>
          <ac:picMkLst>
            <pc:docMk/>
            <pc:sldMk cId="3140376591" sldId="304"/>
            <ac:picMk id="7" creationId="{2B8EB96E-A350-0142-7A38-E2E6AD08C994}"/>
          </ac:picMkLst>
        </pc:picChg>
        <pc:picChg chg="del">
          <ac:chgData name="Andrea Berti" userId="f5c203e5-6cf3-4e78-92b9-74746ae28da7" providerId="ADAL" clId="{0C0B0351-24FD-E049-AE8F-1594139F77D4}" dt="2023-05-12T07:09:57.659" v="1906" actId="478"/>
          <ac:picMkLst>
            <pc:docMk/>
            <pc:sldMk cId="3140376591" sldId="304"/>
            <ac:picMk id="7" creationId="{A39DD4C9-88D2-DB27-2B29-98C2F12ACC38}"/>
          </ac:picMkLst>
        </pc:picChg>
        <pc:picChg chg="add del mod">
          <ac:chgData name="Andrea Berti" userId="f5c203e5-6cf3-4e78-92b9-74746ae28da7" providerId="ADAL" clId="{0C0B0351-24FD-E049-AE8F-1594139F77D4}" dt="2023-05-23T11:05:36.755" v="4234" actId="478"/>
          <ac:picMkLst>
            <pc:docMk/>
            <pc:sldMk cId="3140376591" sldId="304"/>
            <ac:picMk id="9" creationId="{A3B42BFA-FA3A-5903-0E64-E289F623ACE9}"/>
          </ac:picMkLst>
        </pc:picChg>
      </pc:sldChg>
      <pc:sldChg chg="addSp delSp modSp add mod">
        <pc:chgData name="Andrea Berti" userId="f5c203e5-6cf3-4e78-92b9-74746ae28da7" providerId="ADAL" clId="{0C0B0351-24FD-E049-AE8F-1594139F77D4}" dt="2023-05-23T11:23:57.382" v="4428" actId="20577"/>
        <pc:sldMkLst>
          <pc:docMk/>
          <pc:sldMk cId="1858129414" sldId="305"/>
        </pc:sldMkLst>
        <pc:spChg chg="mod">
          <ac:chgData name="Andrea Berti" userId="f5c203e5-6cf3-4e78-92b9-74746ae28da7" providerId="ADAL" clId="{0C0B0351-24FD-E049-AE8F-1594139F77D4}" dt="2023-05-23T11:06:23.697" v="4244" actId="115"/>
          <ac:spMkLst>
            <pc:docMk/>
            <pc:sldMk cId="1858129414" sldId="305"/>
            <ac:spMk id="3" creationId="{F5D2C395-7B4C-E7DF-53F7-4957FA125B72}"/>
          </ac:spMkLst>
        </pc:spChg>
        <pc:spChg chg="mod">
          <ac:chgData name="Andrea Berti" userId="f5c203e5-6cf3-4e78-92b9-74746ae28da7" providerId="ADAL" clId="{0C0B0351-24FD-E049-AE8F-1594139F77D4}" dt="2023-05-23T11:23:57.382" v="4428" actId="20577"/>
          <ac:spMkLst>
            <pc:docMk/>
            <pc:sldMk cId="1858129414" sldId="305"/>
            <ac:spMk id="8" creationId="{A247017E-5200-2419-400D-ADB2437ECC4A}"/>
          </ac:spMkLst>
        </pc:spChg>
        <pc:picChg chg="add del mod">
          <ac:chgData name="Andrea Berti" userId="f5c203e5-6cf3-4e78-92b9-74746ae28da7" providerId="ADAL" clId="{0C0B0351-24FD-E049-AE8F-1594139F77D4}" dt="2023-05-23T11:06:25.498" v="4245" actId="478"/>
          <ac:picMkLst>
            <pc:docMk/>
            <pc:sldMk cId="1858129414" sldId="305"/>
            <ac:picMk id="7" creationId="{8D6E59D5-92B0-D782-8637-47F177EA1A7B}"/>
          </ac:picMkLst>
        </pc:picChg>
        <pc:picChg chg="add mod">
          <ac:chgData name="Andrea Berti" userId="f5c203e5-6cf3-4e78-92b9-74746ae28da7" providerId="ADAL" clId="{0C0B0351-24FD-E049-AE8F-1594139F77D4}" dt="2023-05-23T11:06:42.943" v="4250" actId="14100"/>
          <ac:picMkLst>
            <pc:docMk/>
            <pc:sldMk cId="1858129414" sldId="305"/>
            <ac:picMk id="9" creationId="{47A7E4F1-B855-0121-89F9-87356CD102AC}"/>
          </ac:picMkLst>
        </pc:picChg>
        <pc:picChg chg="del">
          <ac:chgData name="Andrea Berti" userId="f5c203e5-6cf3-4e78-92b9-74746ae28da7" providerId="ADAL" clId="{0C0B0351-24FD-E049-AE8F-1594139F77D4}" dt="2023-05-12T07:13:39.408" v="1917" actId="478"/>
          <ac:picMkLst>
            <pc:docMk/>
            <pc:sldMk cId="1858129414" sldId="305"/>
            <ac:picMk id="9" creationId="{A3B42BFA-FA3A-5903-0E64-E289F623ACE9}"/>
          </ac:picMkLst>
        </pc:picChg>
      </pc:sldChg>
      <pc:sldChg chg="addSp delSp modSp add mod">
        <pc:chgData name="Andrea Berti" userId="f5c203e5-6cf3-4e78-92b9-74746ae28da7" providerId="ADAL" clId="{0C0B0351-24FD-E049-AE8F-1594139F77D4}" dt="2023-05-23T11:24:09.600" v="4430" actId="20577"/>
        <pc:sldMkLst>
          <pc:docMk/>
          <pc:sldMk cId="3340531065" sldId="306"/>
        </pc:sldMkLst>
        <pc:spChg chg="mod">
          <ac:chgData name="Andrea Berti" userId="f5c203e5-6cf3-4e78-92b9-74746ae28da7" providerId="ADAL" clId="{0C0B0351-24FD-E049-AE8F-1594139F77D4}" dt="2023-05-23T11:06:57.585" v="4252" actId="115"/>
          <ac:spMkLst>
            <pc:docMk/>
            <pc:sldMk cId="3340531065" sldId="306"/>
            <ac:spMk id="3" creationId="{F5D2C395-7B4C-E7DF-53F7-4957FA125B72}"/>
          </ac:spMkLst>
        </pc:spChg>
        <pc:spChg chg="mod">
          <ac:chgData name="Andrea Berti" userId="f5c203e5-6cf3-4e78-92b9-74746ae28da7" providerId="ADAL" clId="{0C0B0351-24FD-E049-AE8F-1594139F77D4}" dt="2023-05-23T11:24:09.600" v="4430" actId="20577"/>
          <ac:spMkLst>
            <pc:docMk/>
            <pc:sldMk cId="3340531065" sldId="306"/>
            <ac:spMk id="8" creationId="{A247017E-5200-2419-400D-ADB2437ECC4A}"/>
          </ac:spMkLst>
        </pc:spChg>
        <pc:picChg chg="add mod">
          <ac:chgData name="Andrea Berti" userId="f5c203e5-6cf3-4e78-92b9-74746ae28da7" providerId="ADAL" clId="{0C0B0351-24FD-E049-AE8F-1594139F77D4}" dt="2023-05-23T11:07:15.827" v="4257" actId="14100"/>
          <ac:picMkLst>
            <pc:docMk/>
            <pc:sldMk cId="3340531065" sldId="306"/>
            <ac:picMk id="7" creationId="{499CE482-2BB0-4554-F605-61DA87A58C3B}"/>
          </ac:picMkLst>
        </pc:picChg>
        <pc:picChg chg="del">
          <ac:chgData name="Andrea Berti" userId="f5c203e5-6cf3-4e78-92b9-74746ae28da7" providerId="ADAL" clId="{0C0B0351-24FD-E049-AE8F-1594139F77D4}" dt="2023-05-12T07:20:42.470" v="1927" actId="478"/>
          <ac:picMkLst>
            <pc:docMk/>
            <pc:sldMk cId="3340531065" sldId="306"/>
            <ac:picMk id="7" creationId="{8D6E59D5-92B0-D782-8637-47F177EA1A7B}"/>
          </ac:picMkLst>
        </pc:picChg>
        <pc:picChg chg="add del mod">
          <ac:chgData name="Andrea Berti" userId="f5c203e5-6cf3-4e78-92b9-74746ae28da7" providerId="ADAL" clId="{0C0B0351-24FD-E049-AE8F-1594139F77D4}" dt="2023-05-23T11:06:51.750" v="4251" actId="478"/>
          <ac:picMkLst>
            <pc:docMk/>
            <pc:sldMk cId="3340531065" sldId="306"/>
            <ac:picMk id="9" creationId="{F5334849-0101-5210-A760-A05063EB8DD9}"/>
          </ac:picMkLst>
        </pc:picChg>
      </pc:sldChg>
      <pc:sldChg chg="modSp add mod">
        <pc:chgData name="Andrea Berti" userId="f5c203e5-6cf3-4e78-92b9-74746ae28da7" providerId="ADAL" clId="{0C0B0351-24FD-E049-AE8F-1594139F77D4}" dt="2023-05-23T11:30:46.462" v="4511" actId="20577"/>
        <pc:sldMkLst>
          <pc:docMk/>
          <pc:sldMk cId="2100061215" sldId="307"/>
        </pc:sldMkLst>
        <pc:spChg chg="mod">
          <ac:chgData name="Andrea Berti" userId="f5c203e5-6cf3-4e78-92b9-74746ae28da7" providerId="ADAL" clId="{0C0B0351-24FD-E049-AE8F-1594139F77D4}" dt="2023-05-12T07:27:55.666" v="2051"/>
          <ac:spMkLst>
            <pc:docMk/>
            <pc:sldMk cId="2100061215" sldId="307"/>
            <ac:spMk id="2" creationId="{E5E6DBA7-B126-E191-90AD-8AEF6C6FF03B}"/>
          </ac:spMkLst>
        </pc:spChg>
        <pc:spChg chg="mod">
          <ac:chgData name="Andrea Berti" userId="f5c203e5-6cf3-4e78-92b9-74746ae28da7" providerId="ADAL" clId="{0C0B0351-24FD-E049-AE8F-1594139F77D4}" dt="2023-05-23T11:30:46.462" v="4511" actId="20577"/>
          <ac:spMkLst>
            <pc:docMk/>
            <pc:sldMk cId="2100061215" sldId="307"/>
            <ac:spMk id="3" creationId="{F5D2C395-7B4C-E7DF-53F7-4957FA125B72}"/>
          </ac:spMkLst>
        </pc:spChg>
        <pc:spChg chg="mod">
          <ac:chgData name="Andrea Berti" userId="f5c203e5-6cf3-4e78-92b9-74746ae28da7" providerId="ADAL" clId="{0C0B0351-24FD-E049-AE8F-1594139F77D4}" dt="2023-05-12T07:28:02.188" v="2052"/>
          <ac:spMkLst>
            <pc:docMk/>
            <pc:sldMk cId="2100061215" sldId="307"/>
            <ac:spMk id="5" creationId="{785ABAF1-A470-1588-EAFC-430BFA1054FB}"/>
          </ac:spMkLst>
        </pc:spChg>
      </pc:sldChg>
      <pc:sldChg chg="modSp add mod">
        <pc:chgData name="Andrea Berti" userId="f5c203e5-6cf3-4e78-92b9-74746ae28da7" providerId="ADAL" clId="{0C0B0351-24FD-E049-AE8F-1594139F77D4}" dt="2023-05-12T12:17:01.047" v="2070" actId="20577"/>
        <pc:sldMkLst>
          <pc:docMk/>
          <pc:sldMk cId="3853425292" sldId="308"/>
        </pc:sldMkLst>
        <pc:spChg chg="mod">
          <ac:chgData name="Andrea Berti" userId="f5c203e5-6cf3-4e78-92b9-74746ae28da7" providerId="ADAL" clId="{0C0B0351-24FD-E049-AE8F-1594139F77D4}" dt="2023-05-12T12:15:19.899" v="2054"/>
          <ac:spMkLst>
            <pc:docMk/>
            <pc:sldMk cId="3853425292" sldId="308"/>
            <ac:spMk id="2" creationId="{E5E6DBA7-B126-E191-90AD-8AEF6C6FF03B}"/>
          </ac:spMkLst>
        </pc:spChg>
        <pc:spChg chg="mod">
          <ac:chgData name="Andrea Berti" userId="f5c203e5-6cf3-4e78-92b9-74746ae28da7" providerId="ADAL" clId="{0C0B0351-24FD-E049-AE8F-1594139F77D4}" dt="2023-05-12T12:15:39.439" v="2057"/>
          <ac:spMkLst>
            <pc:docMk/>
            <pc:sldMk cId="3853425292" sldId="308"/>
            <ac:spMk id="5" creationId="{785ABAF1-A470-1588-EAFC-430BFA1054FB}"/>
          </ac:spMkLst>
        </pc:spChg>
        <pc:spChg chg="mod">
          <ac:chgData name="Andrea Berti" userId="f5c203e5-6cf3-4e78-92b9-74746ae28da7" providerId="ADAL" clId="{0C0B0351-24FD-E049-AE8F-1594139F77D4}" dt="2023-05-12T12:17:01.047" v="2070" actId="20577"/>
          <ac:spMkLst>
            <pc:docMk/>
            <pc:sldMk cId="3853425292" sldId="308"/>
            <ac:spMk id="6" creationId="{B506D8C7-9FBA-EE3C-41F5-57599FB25736}"/>
          </ac:spMkLst>
        </pc:spChg>
      </pc:sldChg>
      <pc:sldChg chg="addSp delSp modSp add mod modNotesTx">
        <pc:chgData name="Andrea Berti" userId="f5c203e5-6cf3-4e78-92b9-74746ae28da7" providerId="ADAL" clId="{0C0B0351-24FD-E049-AE8F-1594139F77D4}" dt="2023-05-23T11:25:11.300" v="4441" actId="20577"/>
        <pc:sldMkLst>
          <pc:docMk/>
          <pc:sldMk cId="3136257980" sldId="309"/>
        </pc:sldMkLst>
        <pc:spChg chg="mod">
          <ac:chgData name="Andrea Berti" userId="f5c203e5-6cf3-4e78-92b9-74746ae28da7" providerId="ADAL" clId="{0C0B0351-24FD-E049-AE8F-1594139F77D4}" dt="2023-05-12T12:18:14.266" v="2075" actId="20577"/>
          <ac:spMkLst>
            <pc:docMk/>
            <pc:sldMk cId="3136257980" sldId="309"/>
            <ac:spMk id="2" creationId="{E5E6DBA7-B126-E191-90AD-8AEF6C6FF03B}"/>
          </ac:spMkLst>
        </pc:spChg>
        <pc:spChg chg="mod">
          <ac:chgData name="Andrea Berti" userId="f5c203e5-6cf3-4e78-92b9-74746ae28da7" providerId="ADAL" clId="{0C0B0351-24FD-E049-AE8F-1594139F77D4}" dt="2023-05-12T12:24:31.380" v="2115" actId="115"/>
          <ac:spMkLst>
            <pc:docMk/>
            <pc:sldMk cId="3136257980" sldId="309"/>
            <ac:spMk id="3" creationId="{F5D2C395-7B4C-E7DF-53F7-4957FA125B72}"/>
          </ac:spMkLst>
        </pc:spChg>
        <pc:spChg chg="mod">
          <ac:chgData name="Andrea Berti" userId="f5c203e5-6cf3-4e78-92b9-74746ae28da7" providerId="ADAL" clId="{0C0B0351-24FD-E049-AE8F-1594139F77D4}" dt="2023-05-12T12:19:06.945" v="2089" actId="20577"/>
          <ac:spMkLst>
            <pc:docMk/>
            <pc:sldMk cId="3136257980" sldId="309"/>
            <ac:spMk id="5" creationId="{785ABAF1-A470-1588-EAFC-430BFA1054FB}"/>
          </ac:spMkLst>
        </pc:spChg>
        <pc:spChg chg="mod">
          <ac:chgData name="Andrea Berti" userId="f5c203e5-6cf3-4e78-92b9-74746ae28da7" providerId="ADAL" clId="{0C0B0351-24FD-E049-AE8F-1594139F77D4}" dt="2023-05-23T11:25:11.300" v="4441" actId="20577"/>
          <ac:spMkLst>
            <pc:docMk/>
            <pc:sldMk cId="3136257980" sldId="309"/>
            <ac:spMk id="8" creationId="{A247017E-5200-2419-400D-ADB2437ECC4A}"/>
          </ac:spMkLst>
        </pc:spChg>
        <pc:picChg chg="add del mod">
          <ac:chgData name="Andrea Berti" userId="f5c203e5-6cf3-4e78-92b9-74746ae28da7" providerId="ADAL" clId="{0C0B0351-24FD-E049-AE8F-1594139F77D4}" dt="2023-05-23T11:08:37.946" v="4267" actId="478"/>
          <ac:picMkLst>
            <pc:docMk/>
            <pc:sldMk cId="3136257980" sldId="309"/>
            <ac:picMk id="7" creationId="{17205D56-0D33-800D-97A1-96B8661ED378}"/>
          </ac:picMkLst>
        </pc:picChg>
        <pc:picChg chg="add mod">
          <ac:chgData name="Andrea Berti" userId="f5c203e5-6cf3-4e78-92b9-74746ae28da7" providerId="ADAL" clId="{0C0B0351-24FD-E049-AE8F-1594139F77D4}" dt="2023-05-23T11:08:55.157" v="4272" actId="14100"/>
          <ac:picMkLst>
            <pc:docMk/>
            <pc:sldMk cId="3136257980" sldId="309"/>
            <ac:picMk id="9" creationId="{6C33E2F9-8C5B-9A1A-2C82-2E662C2DE0C1}"/>
          </ac:picMkLst>
        </pc:picChg>
        <pc:picChg chg="del">
          <ac:chgData name="Andrea Berti" userId="f5c203e5-6cf3-4e78-92b9-74746ae28da7" providerId="ADAL" clId="{0C0B0351-24FD-E049-AE8F-1594139F77D4}" dt="2023-05-12T12:20:22.149" v="2094" actId="478"/>
          <ac:picMkLst>
            <pc:docMk/>
            <pc:sldMk cId="3136257980" sldId="309"/>
            <ac:picMk id="9" creationId="{F5334849-0101-5210-A760-A05063EB8DD9}"/>
          </ac:picMkLst>
        </pc:picChg>
      </pc:sldChg>
      <pc:sldChg chg="addSp delSp modSp add mod">
        <pc:chgData name="Andrea Berti" userId="f5c203e5-6cf3-4e78-92b9-74746ae28da7" providerId="ADAL" clId="{0C0B0351-24FD-E049-AE8F-1594139F77D4}" dt="2023-05-23T11:25:23.111" v="4443" actId="20577"/>
        <pc:sldMkLst>
          <pc:docMk/>
          <pc:sldMk cId="47370363" sldId="310"/>
        </pc:sldMkLst>
        <pc:spChg chg="mod">
          <ac:chgData name="Andrea Berti" userId="f5c203e5-6cf3-4e78-92b9-74746ae28da7" providerId="ADAL" clId="{0C0B0351-24FD-E049-AE8F-1594139F77D4}" dt="2023-05-12T12:24:21.309" v="2113" actId="115"/>
          <ac:spMkLst>
            <pc:docMk/>
            <pc:sldMk cId="47370363" sldId="310"/>
            <ac:spMk id="3" creationId="{F5D2C395-7B4C-E7DF-53F7-4957FA125B72}"/>
          </ac:spMkLst>
        </pc:spChg>
        <pc:spChg chg="mod">
          <ac:chgData name="Andrea Berti" userId="f5c203e5-6cf3-4e78-92b9-74746ae28da7" providerId="ADAL" clId="{0C0B0351-24FD-E049-AE8F-1594139F77D4}" dt="2023-05-23T11:25:23.111" v="4443" actId="20577"/>
          <ac:spMkLst>
            <pc:docMk/>
            <pc:sldMk cId="47370363" sldId="310"/>
            <ac:spMk id="8" creationId="{A247017E-5200-2419-400D-ADB2437ECC4A}"/>
          </ac:spMkLst>
        </pc:spChg>
        <pc:picChg chg="del">
          <ac:chgData name="Andrea Berti" userId="f5c203e5-6cf3-4e78-92b9-74746ae28da7" providerId="ADAL" clId="{0C0B0351-24FD-E049-AE8F-1594139F77D4}" dt="2023-05-12T12:22:30.672" v="2104" actId="478"/>
          <ac:picMkLst>
            <pc:docMk/>
            <pc:sldMk cId="47370363" sldId="310"/>
            <ac:picMk id="7" creationId="{17205D56-0D33-800D-97A1-96B8661ED378}"/>
          </ac:picMkLst>
        </pc:picChg>
        <pc:picChg chg="add mod">
          <ac:chgData name="Andrea Berti" userId="f5c203e5-6cf3-4e78-92b9-74746ae28da7" providerId="ADAL" clId="{0C0B0351-24FD-E049-AE8F-1594139F77D4}" dt="2023-05-23T11:09:21.353" v="4280" actId="14100"/>
          <ac:picMkLst>
            <pc:docMk/>
            <pc:sldMk cId="47370363" sldId="310"/>
            <ac:picMk id="7" creationId="{3DD9A7A4-FFB9-5C80-EF93-A0D06D71580B}"/>
          </ac:picMkLst>
        </pc:picChg>
        <pc:picChg chg="add del mod">
          <ac:chgData name="Andrea Berti" userId="f5c203e5-6cf3-4e78-92b9-74746ae28da7" providerId="ADAL" clId="{0C0B0351-24FD-E049-AE8F-1594139F77D4}" dt="2023-05-23T11:09:00.131" v="4273" actId="478"/>
          <ac:picMkLst>
            <pc:docMk/>
            <pc:sldMk cId="47370363" sldId="310"/>
            <ac:picMk id="9" creationId="{551F9567-D434-8C72-8C99-B8DA31A90BD0}"/>
          </ac:picMkLst>
        </pc:picChg>
      </pc:sldChg>
      <pc:sldChg chg="addSp delSp modSp add mod">
        <pc:chgData name="Andrea Berti" userId="f5c203e5-6cf3-4e78-92b9-74746ae28da7" providerId="ADAL" clId="{0C0B0351-24FD-E049-AE8F-1594139F77D4}" dt="2023-05-23T11:25:32.107" v="4445" actId="20577"/>
        <pc:sldMkLst>
          <pc:docMk/>
          <pc:sldMk cId="1678165002" sldId="311"/>
        </pc:sldMkLst>
        <pc:spChg chg="mod">
          <ac:chgData name="Andrea Berti" userId="f5c203e5-6cf3-4e78-92b9-74746ae28da7" providerId="ADAL" clId="{0C0B0351-24FD-E049-AE8F-1594139F77D4}" dt="2023-05-12T12:25:38.544" v="2121" actId="20577"/>
          <ac:spMkLst>
            <pc:docMk/>
            <pc:sldMk cId="1678165002" sldId="311"/>
            <ac:spMk id="3" creationId="{F5D2C395-7B4C-E7DF-53F7-4957FA125B72}"/>
          </ac:spMkLst>
        </pc:spChg>
        <pc:spChg chg="mod">
          <ac:chgData name="Andrea Berti" userId="f5c203e5-6cf3-4e78-92b9-74746ae28da7" providerId="ADAL" clId="{0C0B0351-24FD-E049-AE8F-1594139F77D4}" dt="2023-05-23T11:25:32.107" v="4445" actId="20577"/>
          <ac:spMkLst>
            <pc:docMk/>
            <pc:sldMk cId="1678165002" sldId="311"/>
            <ac:spMk id="8" creationId="{A247017E-5200-2419-400D-ADB2437ECC4A}"/>
          </ac:spMkLst>
        </pc:spChg>
        <pc:picChg chg="add del mod">
          <ac:chgData name="Andrea Berti" userId="f5c203e5-6cf3-4e78-92b9-74746ae28da7" providerId="ADAL" clId="{0C0B0351-24FD-E049-AE8F-1594139F77D4}" dt="2023-05-23T11:09:26.474" v="4281" actId="478"/>
          <ac:picMkLst>
            <pc:docMk/>
            <pc:sldMk cId="1678165002" sldId="311"/>
            <ac:picMk id="7" creationId="{FF49FFAD-0DE9-0D44-CE4A-655AE2CC2EA6}"/>
          </ac:picMkLst>
        </pc:picChg>
        <pc:picChg chg="del">
          <ac:chgData name="Andrea Berti" userId="f5c203e5-6cf3-4e78-92b9-74746ae28da7" providerId="ADAL" clId="{0C0B0351-24FD-E049-AE8F-1594139F77D4}" dt="2023-05-12T12:25:34.081" v="2120" actId="478"/>
          <ac:picMkLst>
            <pc:docMk/>
            <pc:sldMk cId="1678165002" sldId="311"/>
            <ac:picMk id="9" creationId="{551F9567-D434-8C72-8C99-B8DA31A90BD0}"/>
          </ac:picMkLst>
        </pc:picChg>
        <pc:picChg chg="add mod">
          <ac:chgData name="Andrea Berti" userId="f5c203e5-6cf3-4e78-92b9-74746ae28da7" providerId="ADAL" clId="{0C0B0351-24FD-E049-AE8F-1594139F77D4}" dt="2023-05-23T11:09:42.468" v="4287" actId="14100"/>
          <ac:picMkLst>
            <pc:docMk/>
            <pc:sldMk cId="1678165002" sldId="311"/>
            <ac:picMk id="9" creationId="{800EA00C-4CFD-5317-0F96-81FF0FF6F564}"/>
          </ac:picMkLst>
        </pc:picChg>
      </pc:sldChg>
      <pc:sldChg chg="addSp delSp modSp add mod ord">
        <pc:chgData name="Andrea Berti" userId="f5c203e5-6cf3-4e78-92b9-74746ae28da7" providerId="ADAL" clId="{0C0B0351-24FD-E049-AE8F-1594139F77D4}" dt="2023-05-23T11:25:47.181" v="4449" actId="20577"/>
        <pc:sldMkLst>
          <pc:docMk/>
          <pc:sldMk cId="2065951105" sldId="312"/>
        </pc:sldMkLst>
        <pc:spChg chg="mod">
          <ac:chgData name="Andrea Berti" userId="f5c203e5-6cf3-4e78-92b9-74746ae28da7" providerId="ADAL" clId="{0C0B0351-24FD-E049-AE8F-1594139F77D4}" dt="2023-05-12T12:30:40.066" v="2147" actId="115"/>
          <ac:spMkLst>
            <pc:docMk/>
            <pc:sldMk cId="2065951105" sldId="312"/>
            <ac:spMk id="3" creationId="{F5D2C395-7B4C-E7DF-53F7-4957FA125B72}"/>
          </ac:spMkLst>
        </pc:spChg>
        <pc:spChg chg="mod">
          <ac:chgData name="Andrea Berti" userId="f5c203e5-6cf3-4e78-92b9-74746ae28da7" providerId="ADAL" clId="{0C0B0351-24FD-E049-AE8F-1594139F77D4}" dt="2023-05-23T11:25:47.181" v="4449" actId="20577"/>
          <ac:spMkLst>
            <pc:docMk/>
            <pc:sldMk cId="2065951105" sldId="312"/>
            <ac:spMk id="8" creationId="{A247017E-5200-2419-400D-ADB2437ECC4A}"/>
          </ac:spMkLst>
        </pc:spChg>
        <pc:picChg chg="add mod">
          <ac:chgData name="Andrea Berti" userId="f5c203e5-6cf3-4e78-92b9-74746ae28da7" providerId="ADAL" clId="{0C0B0351-24FD-E049-AE8F-1594139F77D4}" dt="2023-05-23T11:10:05.850" v="4293" actId="14100"/>
          <ac:picMkLst>
            <pc:docMk/>
            <pc:sldMk cId="2065951105" sldId="312"/>
            <ac:picMk id="7" creationId="{380E0AD7-6263-AF30-037E-17B0B780DC9C}"/>
          </ac:picMkLst>
        </pc:picChg>
        <pc:picChg chg="del">
          <ac:chgData name="Andrea Berti" userId="f5c203e5-6cf3-4e78-92b9-74746ae28da7" providerId="ADAL" clId="{0C0B0351-24FD-E049-AE8F-1594139F77D4}" dt="2023-05-12T12:28:19.075" v="2133" actId="478"/>
          <ac:picMkLst>
            <pc:docMk/>
            <pc:sldMk cId="2065951105" sldId="312"/>
            <ac:picMk id="7" creationId="{FF49FFAD-0DE9-0D44-CE4A-655AE2CC2EA6}"/>
          </ac:picMkLst>
        </pc:picChg>
        <pc:picChg chg="add del mod">
          <ac:chgData name="Andrea Berti" userId="f5c203e5-6cf3-4e78-92b9-74746ae28da7" providerId="ADAL" clId="{0C0B0351-24FD-E049-AE8F-1594139F77D4}" dt="2023-05-23T11:09:51.529" v="4288" actId="478"/>
          <ac:picMkLst>
            <pc:docMk/>
            <pc:sldMk cId="2065951105" sldId="312"/>
            <ac:picMk id="9" creationId="{2CF151E7-E835-161A-3F41-E32A484F3764}"/>
          </ac:picMkLst>
        </pc:picChg>
      </pc:sldChg>
      <pc:sldChg chg="add del">
        <pc:chgData name="Andrea Berti" userId="f5c203e5-6cf3-4e78-92b9-74746ae28da7" providerId="ADAL" clId="{0C0B0351-24FD-E049-AE8F-1594139F77D4}" dt="2023-05-12T12:29:31.295" v="2143" actId="2696"/>
        <pc:sldMkLst>
          <pc:docMk/>
          <pc:sldMk cId="734153055" sldId="313"/>
        </pc:sldMkLst>
      </pc:sldChg>
      <pc:sldChg chg="modSp add mod">
        <pc:chgData name="Andrea Berti" userId="f5c203e5-6cf3-4e78-92b9-74746ae28da7" providerId="ADAL" clId="{0C0B0351-24FD-E049-AE8F-1594139F77D4}" dt="2023-05-23T11:26:09.116" v="4459" actId="20577"/>
        <pc:sldMkLst>
          <pc:docMk/>
          <pc:sldMk cId="3493075048" sldId="313"/>
        </pc:sldMkLst>
        <pc:spChg chg="mod">
          <ac:chgData name="Andrea Berti" userId="f5c203e5-6cf3-4e78-92b9-74746ae28da7" providerId="ADAL" clId="{0C0B0351-24FD-E049-AE8F-1594139F77D4}" dt="2023-05-12T12:29:50.709" v="2145"/>
          <ac:spMkLst>
            <pc:docMk/>
            <pc:sldMk cId="3493075048" sldId="313"/>
            <ac:spMk id="2" creationId="{E5E6DBA7-B126-E191-90AD-8AEF6C6FF03B}"/>
          </ac:spMkLst>
        </pc:spChg>
        <pc:spChg chg="mod">
          <ac:chgData name="Andrea Berti" userId="f5c203e5-6cf3-4e78-92b9-74746ae28da7" providerId="ADAL" clId="{0C0B0351-24FD-E049-AE8F-1594139F77D4}" dt="2023-05-23T11:26:09.116" v="4459" actId="20577"/>
          <ac:spMkLst>
            <pc:docMk/>
            <pc:sldMk cId="3493075048" sldId="313"/>
            <ac:spMk id="3" creationId="{F5D2C395-7B4C-E7DF-53F7-4957FA125B72}"/>
          </ac:spMkLst>
        </pc:spChg>
        <pc:spChg chg="mod">
          <ac:chgData name="Andrea Berti" userId="f5c203e5-6cf3-4e78-92b9-74746ae28da7" providerId="ADAL" clId="{0C0B0351-24FD-E049-AE8F-1594139F77D4}" dt="2023-05-12T12:29:57.237" v="2146"/>
          <ac:spMkLst>
            <pc:docMk/>
            <pc:sldMk cId="3493075048" sldId="313"/>
            <ac:spMk id="5" creationId="{785ABAF1-A470-1588-EAFC-430BFA1054FB}"/>
          </ac:spMkLst>
        </pc:spChg>
      </pc:sldChg>
      <pc:sldChg chg="modSp add mod">
        <pc:chgData name="Andrea Berti" userId="f5c203e5-6cf3-4e78-92b9-74746ae28da7" providerId="ADAL" clId="{0C0B0351-24FD-E049-AE8F-1594139F77D4}" dt="2023-05-23T13:59:51.593" v="4799" actId="13926"/>
        <pc:sldMkLst>
          <pc:docMk/>
          <pc:sldMk cId="3189827380" sldId="314"/>
        </pc:sldMkLst>
        <pc:spChg chg="mod">
          <ac:chgData name="Andrea Berti" userId="f5c203e5-6cf3-4e78-92b9-74746ae28da7" providerId="ADAL" clId="{0C0B0351-24FD-E049-AE8F-1594139F77D4}" dt="2023-05-12T12:59:00.192" v="2462" actId="20577"/>
          <ac:spMkLst>
            <pc:docMk/>
            <pc:sldMk cId="3189827380" sldId="314"/>
            <ac:spMk id="2" creationId="{E5E6DBA7-B126-E191-90AD-8AEF6C6FF03B}"/>
          </ac:spMkLst>
        </pc:spChg>
        <pc:spChg chg="mod">
          <ac:chgData name="Andrea Berti" userId="f5c203e5-6cf3-4e78-92b9-74746ae28da7" providerId="ADAL" clId="{0C0B0351-24FD-E049-AE8F-1594139F77D4}" dt="2023-05-23T13:59:51.593" v="4799" actId="13926"/>
          <ac:spMkLst>
            <pc:docMk/>
            <pc:sldMk cId="3189827380" sldId="314"/>
            <ac:spMk id="6" creationId="{B506D8C7-9FBA-EE3C-41F5-57599FB25736}"/>
          </ac:spMkLst>
        </pc:spChg>
      </pc:sldChg>
      <pc:sldChg chg="addSp delSp modSp add mod">
        <pc:chgData name="Andrea Berti" userId="f5c203e5-6cf3-4e78-92b9-74746ae28da7" providerId="ADAL" clId="{0C0B0351-24FD-E049-AE8F-1594139F77D4}" dt="2023-05-23T11:26:30.975" v="4461" actId="20577"/>
        <pc:sldMkLst>
          <pc:docMk/>
          <pc:sldMk cId="2036417102" sldId="315"/>
        </pc:sldMkLst>
        <pc:spChg chg="mod">
          <ac:chgData name="Andrea Berti" userId="f5c203e5-6cf3-4e78-92b9-74746ae28da7" providerId="ADAL" clId="{0C0B0351-24FD-E049-AE8F-1594139F77D4}" dt="2023-05-12T12:58:48.230" v="2458" actId="20577"/>
          <ac:spMkLst>
            <pc:docMk/>
            <pc:sldMk cId="2036417102" sldId="315"/>
            <ac:spMk id="2" creationId="{E5E6DBA7-B126-E191-90AD-8AEF6C6FF03B}"/>
          </ac:spMkLst>
        </pc:spChg>
        <pc:spChg chg="mod">
          <ac:chgData name="Andrea Berti" userId="f5c203e5-6cf3-4e78-92b9-74746ae28da7" providerId="ADAL" clId="{0C0B0351-24FD-E049-AE8F-1594139F77D4}" dt="2023-05-12T12:47:03.890" v="2325" actId="115"/>
          <ac:spMkLst>
            <pc:docMk/>
            <pc:sldMk cId="2036417102" sldId="315"/>
            <ac:spMk id="3" creationId="{F5D2C395-7B4C-E7DF-53F7-4957FA125B72}"/>
          </ac:spMkLst>
        </pc:spChg>
        <pc:spChg chg="mod">
          <ac:chgData name="Andrea Berti" userId="f5c203e5-6cf3-4e78-92b9-74746ae28da7" providerId="ADAL" clId="{0C0B0351-24FD-E049-AE8F-1594139F77D4}" dt="2023-05-12T12:44:10.413" v="2307"/>
          <ac:spMkLst>
            <pc:docMk/>
            <pc:sldMk cId="2036417102" sldId="315"/>
            <ac:spMk id="5" creationId="{785ABAF1-A470-1588-EAFC-430BFA1054FB}"/>
          </ac:spMkLst>
        </pc:spChg>
        <pc:spChg chg="mod">
          <ac:chgData name="Andrea Berti" userId="f5c203e5-6cf3-4e78-92b9-74746ae28da7" providerId="ADAL" clId="{0C0B0351-24FD-E049-AE8F-1594139F77D4}" dt="2023-05-23T11:26:30.975" v="4461" actId="20577"/>
          <ac:spMkLst>
            <pc:docMk/>
            <pc:sldMk cId="2036417102" sldId="315"/>
            <ac:spMk id="8" creationId="{A247017E-5200-2419-400D-ADB2437ECC4A}"/>
          </ac:spMkLst>
        </pc:spChg>
        <pc:picChg chg="del">
          <ac:chgData name="Andrea Berti" userId="f5c203e5-6cf3-4e78-92b9-74746ae28da7" providerId="ADAL" clId="{0C0B0351-24FD-E049-AE8F-1594139F77D4}" dt="2023-05-12T12:44:32.957" v="2312" actId="478"/>
          <ac:picMkLst>
            <pc:docMk/>
            <pc:sldMk cId="2036417102" sldId="315"/>
            <ac:picMk id="7" creationId="{17205D56-0D33-800D-97A1-96B8661ED378}"/>
          </ac:picMkLst>
        </pc:picChg>
        <pc:picChg chg="add mod">
          <ac:chgData name="Andrea Berti" userId="f5c203e5-6cf3-4e78-92b9-74746ae28da7" providerId="ADAL" clId="{0C0B0351-24FD-E049-AE8F-1594139F77D4}" dt="2023-05-23T11:12:21.642" v="4318" actId="1076"/>
          <ac:picMkLst>
            <pc:docMk/>
            <pc:sldMk cId="2036417102" sldId="315"/>
            <ac:picMk id="7" creationId="{19033EE1-BB88-488C-268E-68B777BC0ABC}"/>
          </ac:picMkLst>
        </pc:picChg>
        <pc:picChg chg="add del mod">
          <ac:chgData name="Andrea Berti" userId="f5c203e5-6cf3-4e78-92b9-74746ae28da7" providerId="ADAL" clId="{0C0B0351-24FD-E049-AE8F-1594139F77D4}" dt="2023-05-23T11:10:19.878" v="4294" actId="478"/>
          <ac:picMkLst>
            <pc:docMk/>
            <pc:sldMk cId="2036417102" sldId="315"/>
            <ac:picMk id="9" creationId="{965931D0-3A7B-A9DF-7776-3CE8E12F26B7}"/>
          </ac:picMkLst>
        </pc:picChg>
      </pc:sldChg>
      <pc:sldChg chg="addSp delSp modSp add mod">
        <pc:chgData name="Andrea Berti" userId="f5c203e5-6cf3-4e78-92b9-74746ae28da7" providerId="ADAL" clId="{0C0B0351-24FD-E049-AE8F-1594139F77D4}" dt="2023-05-23T11:26:49.807" v="4465" actId="20577"/>
        <pc:sldMkLst>
          <pc:docMk/>
          <pc:sldMk cId="2396974646" sldId="316"/>
        </pc:sldMkLst>
        <pc:spChg chg="mod">
          <ac:chgData name="Andrea Berti" userId="f5c203e5-6cf3-4e78-92b9-74746ae28da7" providerId="ADAL" clId="{0C0B0351-24FD-E049-AE8F-1594139F77D4}" dt="2023-05-12T12:59:11.060" v="2464" actId="20577"/>
          <ac:spMkLst>
            <pc:docMk/>
            <pc:sldMk cId="2396974646" sldId="316"/>
            <ac:spMk id="2" creationId="{E5E6DBA7-B126-E191-90AD-8AEF6C6FF03B}"/>
          </ac:spMkLst>
        </pc:spChg>
        <pc:spChg chg="mod">
          <ac:chgData name="Andrea Berti" userId="f5c203e5-6cf3-4e78-92b9-74746ae28da7" providerId="ADAL" clId="{0C0B0351-24FD-E049-AE8F-1594139F77D4}" dt="2023-05-12T12:47:28.318" v="2327" actId="115"/>
          <ac:spMkLst>
            <pc:docMk/>
            <pc:sldMk cId="2396974646" sldId="316"/>
            <ac:spMk id="3" creationId="{F5D2C395-7B4C-E7DF-53F7-4957FA125B72}"/>
          </ac:spMkLst>
        </pc:spChg>
        <pc:spChg chg="mod">
          <ac:chgData name="Andrea Berti" userId="f5c203e5-6cf3-4e78-92b9-74746ae28da7" providerId="ADAL" clId="{0C0B0351-24FD-E049-AE8F-1594139F77D4}" dt="2023-05-23T11:26:49.807" v="4465" actId="20577"/>
          <ac:spMkLst>
            <pc:docMk/>
            <pc:sldMk cId="2396974646" sldId="316"/>
            <ac:spMk id="8" creationId="{A247017E-5200-2419-400D-ADB2437ECC4A}"/>
          </ac:spMkLst>
        </pc:spChg>
        <pc:picChg chg="add del mod">
          <ac:chgData name="Andrea Berti" userId="f5c203e5-6cf3-4e78-92b9-74746ae28da7" providerId="ADAL" clId="{0C0B0351-24FD-E049-AE8F-1594139F77D4}" dt="2023-05-23T11:11:16.493" v="4301" actId="478"/>
          <ac:picMkLst>
            <pc:docMk/>
            <pc:sldMk cId="2396974646" sldId="316"/>
            <ac:picMk id="7" creationId="{D5001139-39E0-AD2E-27FD-6E8DFE09D357}"/>
          </ac:picMkLst>
        </pc:picChg>
        <pc:picChg chg="del">
          <ac:chgData name="Andrea Berti" userId="f5c203e5-6cf3-4e78-92b9-74746ae28da7" providerId="ADAL" clId="{0C0B0351-24FD-E049-AE8F-1594139F77D4}" dt="2023-05-12T12:47:46.878" v="2328" actId="478"/>
          <ac:picMkLst>
            <pc:docMk/>
            <pc:sldMk cId="2396974646" sldId="316"/>
            <ac:picMk id="9" creationId="{965931D0-3A7B-A9DF-7776-3CE8E12F26B7}"/>
          </ac:picMkLst>
        </pc:picChg>
        <pc:picChg chg="add mod">
          <ac:chgData name="Andrea Berti" userId="f5c203e5-6cf3-4e78-92b9-74746ae28da7" providerId="ADAL" clId="{0C0B0351-24FD-E049-AE8F-1594139F77D4}" dt="2023-05-23T11:11:33.623" v="4306" actId="14100"/>
          <ac:picMkLst>
            <pc:docMk/>
            <pc:sldMk cId="2396974646" sldId="316"/>
            <ac:picMk id="9" creationId="{CC331BEF-752E-B973-6919-07BF26A8FDBE}"/>
          </ac:picMkLst>
        </pc:picChg>
      </pc:sldChg>
      <pc:sldChg chg="addSp delSp modSp add mod modNotesTx">
        <pc:chgData name="Andrea Berti" userId="f5c203e5-6cf3-4e78-92b9-74746ae28da7" providerId="ADAL" clId="{0C0B0351-24FD-E049-AE8F-1594139F77D4}" dt="2023-05-23T11:27:11.139" v="4467" actId="20577"/>
        <pc:sldMkLst>
          <pc:docMk/>
          <pc:sldMk cId="3059752308" sldId="317"/>
        </pc:sldMkLst>
        <pc:spChg chg="mod">
          <ac:chgData name="Andrea Berti" userId="f5c203e5-6cf3-4e78-92b9-74746ae28da7" providerId="ADAL" clId="{0C0B0351-24FD-E049-AE8F-1594139F77D4}" dt="2023-05-12T12:59:20.493" v="2468" actId="20577"/>
          <ac:spMkLst>
            <pc:docMk/>
            <pc:sldMk cId="3059752308" sldId="317"/>
            <ac:spMk id="2" creationId="{E5E6DBA7-B126-E191-90AD-8AEF6C6FF03B}"/>
          </ac:spMkLst>
        </pc:spChg>
        <pc:spChg chg="mod">
          <ac:chgData name="Andrea Berti" userId="f5c203e5-6cf3-4e78-92b9-74746ae28da7" providerId="ADAL" clId="{0C0B0351-24FD-E049-AE8F-1594139F77D4}" dt="2023-05-12T12:50:19.568" v="2346" actId="115"/>
          <ac:spMkLst>
            <pc:docMk/>
            <pc:sldMk cId="3059752308" sldId="317"/>
            <ac:spMk id="3" creationId="{F5D2C395-7B4C-E7DF-53F7-4957FA125B72}"/>
          </ac:spMkLst>
        </pc:spChg>
        <pc:spChg chg="add del mod">
          <ac:chgData name="Andrea Berti" userId="f5c203e5-6cf3-4e78-92b9-74746ae28da7" providerId="ADAL" clId="{0C0B0351-24FD-E049-AE8F-1594139F77D4}" dt="2023-05-12T12:50:23.909" v="2348"/>
          <ac:spMkLst>
            <pc:docMk/>
            <pc:sldMk cId="3059752308" sldId="317"/>
            <ac:spMk id="6" creationId="{2A3F4BC2-74BD-AAF5-6F42-445CD6A62618}"/>
          </ac:spMkLst>
        </pc:spChg>
        <pc:spChg chg="add del mod">
          <ac:chgData name="Andrea Berti" userId="f5c203e5-6cf3-4e78-92b9-74746ae28da7" providerId="ADAL" clId="{0C0B0351-24FD-E049-AE8F-1594139F77D4}" dt="2023-05-23T11:11:56.725" v="4313" actId="22"/>
          <ac:spMkLst>
            <pc:docMk/>
            <pc:sldMk cId="3059752308" sldId="317"/>
            <ac:spMk id="7" creationId="{7EE2A0CB-85DA-9759-D08D-B5D93F776782}"/>
          </ac:spMkLst>
        </pc:spChg>
        <pc:spChg chg="mod">
          <ac:chgData name="Andrea Berti" userId="f5c203e5-6cf3-4e78-92b9-74746ae28da7" providerId="ADAL" clId="{0C0B0351-24FD-E049-AE8F-1594139F77D4}" dt="2023-05-23T11:27:11.139" v="4467" actId="20577"/>
          <ac:spMkLst>
            <pc:docMk/>
            <pc:sldMk cId="3059752308" sldId="317"/>
            <ac:spMk id="8" creationId="{A247017E-5200-2419-400D-ADB2437ECC4A}"/>
          </ac:spMkLst>
        </pc:spChg>
        <pc:spChg chg="add mod">
          <ac:chgData name="Andrea Berti" userId="f5c203e5-6cf3-4e78-92b9-74746ae28da7" providerId="ADAL" clId="{0C0B0351-24FD-E049-AE8F-1594139F77D4}" dt="2023-05-23T11:11:56.115" v="4312" actId="6549"/>
          <ac:spMkLst>
            <pc:docMk/>
            <pc:sldMk cId="3059752308" sldId="317"/>
            <ac:spMk id="11" creationId="{07C04DCC-A767-CF30-36A8-11CDFCD43A19}"/>
          </ac:spMkLst>
        </pc:spChg>
        <pc:picChg chg="del">
          <ac:chgData name="Andrea Berti" userId="f5c203e5-6cf3-4e78-92b9-74746ae28da7" providerId="ADAL" clId="{0C0B0351-24FD-E049-AE8F-1594139F77D4}" dt="2023-05-12T12:51:21.500" v="2352" actId="478"/>
          <ac:picMkLst>
            <pc:docMk/>
            <pc:sldMk cId="3059752308" sldId="317"/>
            <ac:picMk id="7" creationId="{D5001139-39E0-AD2E-27FD-6E8DFE09D357}"/>
          </ac:picMkLst>
        </pc:picChg>
        <pc:picChg chg="add del mod">
          <ac:chgData name="Andrea Berti" userId="f5c203e5-6cf3-4e78-92b9-74746ae28da7" providerId="ADAL" clId="{0C0B0351-24FD-E049-AE8F-1594139F77D4}" dt="2023-05-23T11:12:41.556" v="4321" actId="478"/>
          <ac:picMkLst>
            <pc:docMk/>
            <pc:sldMk cId="3059752308" sldId="317"/>
            <ac:picMk id="10" creationId="{64A0F6AD-BD4A-E394-FE8A-B4D0C22A40C0}"/>
          </ac:picMkLst>
        </pc:picChg>
        <pc:picChg chg="add mod">
          <ac:chgData name="Andrea Berti" userId="f5c203e5-6cf3-4e78-92b9-74746ae28da7" providerId="ADAL" clId="{0C0B0351-24FD-E049-AE8F-1594139F77D4}" dt="2023-05-23T11:12:34.577" v="4319" actId="14100"/>
          <ac:picMkLst>
            <pc:docMk/>
            <pc:sldMk cId="3059752308" sldId="317"/>
            <ac:picMk id="12" creationId="{C9234276-6DA5-EC6A-FFBD-54385D5D6BE1}"/>
          </ac:picMkLst>
        </pc:picChg>
      </pc:sldChg>
      <pc:sldChg chg="addSp delSp modSp add mod">
        <pc:chgData name="Andrea Berti" userId="f5c203e5-6cf3-4e78-92b9-74746ae28da7" providerId="ADAL" clId="{0C0B0351-24FD-E049-AE8F-1594139F77D4}" dt="2023-05-23T11:27:32.835" v="4469" actId="20577"/>
        <pc:sldMkLst>
          <pc:docMk/>
          <pc:sldMk cId="1155662810" sldId="318"/>
        </pc:sldMkLst>
        <pc:spChg chg="mod">
          <ac:chgData name="Andrea Berti" userId="f5c203e5-6cf3-4e78-92b9-74746ae28da7" providerId="ADAL" clId="{0C0B0351-24FD-E049-AE8F-1594139F77D4}" dt="2023-05-12T12:59:17.808" v="2466" actId="20577"/>
          <ac:spMkLst>
            <pc:docMk/>
            <pc:sldMk cId="1155662810" sldId="318"/>
            <ac:spMk id="2" creationId="{E5E6DBA7-B126-E191-90AD-8AEF6C6FF03B}"/>
          </ac:spMkLst>
        </pc:spChg>
        <pc:spChg chg="mod">
          <ac:chgData name="Andrea Berti" userId="f5c203e5-6cf3-4e78-92b9-74746ae28da7" providerId="ADAL" clId="{0C0B0351-24FD-E049-AE8F-1594139F77D4}" dt="2023-05-12T12:57:26.962" v="2451" actId="115"/>
          <ac:spMkLst>
            <pc:docMk/>
            <pc:sldMk cId="1155662810" sldId="318"/>
            <ac:spMk id="3" creationId="{F5D2C395-7B4C-E7DF-53F7-4957FA125B72}"/>
          </ac:spMkLst>
        </pc:spChg>
        <pc:spChg chg="mod">
          <ac:chgData name="Andrea Berti" userId="f5c203e5-6cf3-4e78-92b9-74746ae28da7" providerId="ADAL" clId="{0C0B0351-24FD-E049-AE8F-1594139F77D4}" dt="2023-05-23T11:27:32.835" v="4469" actId="20577"/>
          <ac:spMkLst>
            <pc:docMk/>
            <pc:sldMk cId="1155662810" sldId="318"/>
            <ac:spMk id="8" creationId="{A247017E-5200-2419-400D-ADB2437ECC4A}"/>
          </ac:spMkLst>
        </pc:spChg>
        <pc:spChg chg="del">
          <ac:chgData name="Andrea Berti" userId="f5c203e5-6cf3-4e78-92b9-74746ae28da7" providerId="ADAL" clId="{0C0B0351-24FD-E049-AE8F-1594139F77D4}" dt="2023-05-12T12:56:01.588" v="2435" actId="478"/>
          <ac:spMkLst>
            <pc:docMk/>
            <pc:sldMk cId="1155662810" sldId="318"/>
            <ac:spMk id="11" creationId="{07C04DCC-A767-CF30-36A8-11CDFCD43A19}"/>
          </ac:spMkLst>
        </pc:spChg>
        <pc:picChg chg="add del mod">
          <ac:chgData name="Andrea Berti" userId="f5c203e5-6cf3-4e78-92b9-74746ae28da7" providerId="ADAL" clId="{0C0B0351-24FD-E049-AE8F-1594139F77D4}" dt="2023-05-23T11:14:11.030" v="4333" actId="478"/>
          <ac:picMkLst>
            <pc:docMk/>
            <pc:sldMk cId="1155662810" sldId="318"/>
            <ac:picMk id="7" creationId="{08C5F056-839D-B206-64E9-C7F60D342D69}"/>
          </ac:picMkLst>
        </pc:picChg>
        <pc:picChg chg="add mod">
          <ac:chgData name="Andrea Berti" userId="f5c203e5-6cf3-4e78-92b9-74746ae28da7" providerId="ADAL" clId="{0C0B0351-24FD-E049-AE8F-1594139F77D4}" dt="2023-05-23T11:14:21.106" v="4334" actId="14100"/>
          <ac:picMkLst>
            <pc:docMk/>
            <pc:sldMk cId="1155662810" sldId="318"/>
            <ac:picMk id="9" creationId="{5AF627BA-6551-84F9-37F7-67C554288961}"/>
          </ac:picMkLst>
        </pc:picChg>
        <pc:picChg chg="del">
          <ac:chgData name="Andrea Berti" userId="f5c203e5-6cf3-4e78-92b9-74746ae28da7" providerId="ADAL" clId="{0C0B0351-24FD-E049-AE8F-1594139F77D4}" dt="2023-05-12T12:56:10.025" v="2439" actId="478"/>
          <ac:picMkLst>
            <pc:docMk/>
            <pc:sldMk cId="1155662810" sldId="318"/>
            <ac:picMk id="10" creationId="{64A0F6AD-BD4A-E394-FE8A-B4D0C22A40C0}"/>
          </ac:picMkLst>
        </pc:picChg>
      </pc:sldChg>
      <pc:sldChg chg="addSp delSp modSp add mod">
        <pc:chgData name="Andrea Berti" userId="f5c203e5-6cf3-4e78-92b9-74746ae28da7" providerId="ADAL" clId="{0C0B0351-24FD-E049-AE8F-1594139F77D4}" dt="2023-05-23T11:27:47.192" v="4473" actId="20577"/>
        <pc:sldMkLst>
          <pc:docMk/>
          <pc:sldMk cId="4163749196" sldId="319"/>
        </pc:sldMkLst>
        <pc:spChg chg="mod">
          <ac:chgData name="Andrea Berti" userId="f5c203e5-6cf3-4e78-92b9-74746ae28da7" providerId="ADAL" clId="{0C0B0351-24FD-E049-AE8F-1594139F77D4}" dt="2023-05-12T12:58:44.621" v="2456" actId="20577"/>
          <ac:spMkLst>
            <pc:docMk/>
            <pc:sldMk cId="4163749196" sldId="319"/>
            <ac:spMk id="2" creationId="{E5E6DBA7-B126-E191-90AD-8AEF6C6FF03B}"/>
          </ac:spMkLst>
        </pc:spChg>
        <pc:spChg chg="mod">
          <ac:chgData name="Andrea Berti" userId="f5c203e5-6cf3-4e78-92b9-74746ae28da7" providerId="ADAL" clId="{0C0B0351-24FD-E049-AE8F-1594139F77D4}" dt="2023-05-12T12:57:40.542" v="2452" actId="115"/>
          <ac:spMkLst>
            <pc:docMk/>
            <pc:sldMk cId="4163749196" sldId="319"/>
            <ac:spMk id="3" creationId="{F5D2C395-7B4C-E7DF-53F7-4957FA125B72}"/>
          </ac:spMkLst>
        </pc:spChg>
        <pc:spChg chg="mod">
          <ac:chgData name="Andrea Berti" userId="f5c203e5-6cf3-4e78-92b9-74746ae28da7" providerId="ADAL" clId="{0C0B0351-24FD-E049-AE8F-1594139F77D4}" dt="2023-05-23T11:27:47.192" v="4473" actId="20577"/>
          <ac:spMkLst>
            <pc:docMk/>
            <pc:sldMk cId="4163749196" sldId="319"/>
            <ac:spMk id="8" creationId="{A247017E-5200-2419-400D-ADB2437ECC4A}"/>
          </ac:spMkLst>
        </pc:spChg>
        <pc:picChg chg="del">
          <ac:chgData name="Andrea Berti" userId="f5c203e5-6cf3-4e78-92b9-74746ae28da7" providerId="ADAL" clId="{0C0B0351-24FD-E049-AE8F-1594139F77D4}" dt="2023-05-12T12:58:41.563" v="2454" actId="478"/>
          <ac:picMkLst>
            <pc:docMk/>
            <pc:sldMk cId="4163749196" sldId="319"/>
            <ac:picMk id="7" creationId="{08C5F056-839D-B206-64E9-C7F60D342D69}"/>
          </ac:picMkLst>
        </pc:picChg>
        <pc:picChg chg="add mod">
          <ac:chgData name="Andrea Berti" userId="f5c203e5-6cf3-4e78-92b9-74746ae28da7" providerId="ADAL" clId="{0C0B0351-24FD-E049-AE8F-1594139F77D4}" dt="2023-05-23T11:14:54.302" v="4340" actId="14100"/>
          <ac:picMkLst>
            <pc:docMk/>
            <pc:sldMk cId="4163749196" sldId="319"/>
            <ac:picMk id="7" creationId="{0F644168-95A4-A810-B906-1025C87F12D2}"/>
          </ac:picMkLst>
        </pc:picChg>
        <pc:picChg chg="add del mod">
          <ac:chgData name="Andrea Berti" userId="f5c203e5-6cf3-4e78-92b9-74746ae28da7" providerId="ADAL" clId="{0C0B0351-24FD-E049-AE8F-1594139F77D4}" dt="2023-05-23T11:14:38.020" v="4335" actId="478"/>
          <ac:picMkLst>
            <pc:docMk/>
            <pc:sldMk cId="4163749196" sldId="319"/>
            <ac:picMk id="9" creationId="{2FF7FC51-C323-498B-DCE3-490C46FD1CA3}"/>
          </ac:picMkLst>
        </pc:picChg>
      </pc:sldChg>
      <pc:sldChg chg="addSp delSp modSp add mod">
        <pc:chgData name="Andrea Berti" userId="f5c203e5-6cf3-4e78-92b9-74746ae28da7" providerId="ADAL" clId="{0C0B0351-24FD-E049-AE8F-1594139F77D4}" dt="2023-05-23T11:28:03.779" v="4475" actId="20577"/>
        <pc:sldMkLst>
          <pc:docMk/>
          <pc:sldMk cId="1271383708" sldId="320"/>
        </pc:sldMkLst>
        <pc:spChg chg="mod">
          <ac:chgData name="Andrea Berti" userId="f5c203e5-6cf3-4e78-92b9-74746ae28da7" providerId="ADAL" clId="{0C0B0351-24FD-E049-AE8F-1594139F77D4}" dt="2023-05-12T13:07:07.045" v="2669" actId="115"/>
          <ac:spMkLst>
            <pc:docMk/>
            <pc:sldMk cId="1271383708" sldId="320"/>
            <ac:spMk id="3" creationId="{F5D2C395-7B4C-E7DF-53F7-4957FA125B72}"/>
          </ac:spMkLst>
        </pc:spChg>
        <pc:spChg chg="mod">
          <ac:chgData name="Andrea Berti" userId="f5c203e5-6cf3-4e78-92b9-74746ae28da7" providerId="ADAL" clId="{0C0B0351-24FD-E049-AE8F-1594139F77D4}" dt="2023-05-23T11:28:03.779" v="4475" actId="20577"/>
          <ac:spMkLst>
            <pc:docMk/>
            <pc:sldMk cId="1271383708" sldId="320"/>
            <ac:spMk id="8" creationId="{A247017E-5200-2419-400D-ADB2437ECC4A}"/>
          </ac:spMkLst>
        </pc:spChg>
        <pc:picChg chg="add del mod">
          <ac:chgData name="Andrea Berti" userId="f5c203e5-6cf3-4e78-92b9-74746ae28da7" providerId="ADAL" clId="{0C0B0351-24FD-E049-AE8F-1594139F77D4}" dt="2023-05-23T11:15:02.539" v="4341" actId="478"/>
          <ac:picMkLst>
            <pc:docMk/>
            <pc:sldMk cId="1271383708" sldId="320"/>
            <ac:picMk id="7" creationId="{A29F4655-F405-503D-6163-F3339AB41E72}"/>
          </ac:picMkLst>
        </pc:picChg>
        <pc:picChg chg="del">
          <ac:chgData name="Andrea Berti" userId="f5c203e5-6cf3-4e78-92b9-74746ae28da7" providerId="ADAL" clId="{0C0B0351-24FD-E049-AE8F-1594139F77D4}" dt="2023-05-12T13:01:16.333" v="2479" actId="478"/>
          <ac:picMkLst>
            <pc:docMk/>
            <pc:sldMk cId="1271383708" sldId="320"/>
            <ac:picMk id="9" creationId="{2FF7FC51-C323-498B-DCE3-490C46FD1CA3}"/>
          </ac:picMkLst>
        </pc:picChg>
        <pc:picChg chg="add mod">
          <ac:chgData name="Andrea Berti" userId="f5c203e5-6cf3-4e78-92b9-74746ae28da7" providerId="ADAL" clId="{0C0B0351-24FD-E049-AE8F-1594139F77D4}" dt="2023-05-23T11:15:24.819" v="4346" actId="14100"/>
          <ac:picMkLst>
            <pc:docMk/>
            <pc:sldMk cId="1271383708" sldId="320"/>
            <ac:picMk id="9" creationId="{7161E5C0-EC9B-7605-3C87-CECD5A5185AC}"/>
          </ac:picMkLst>
        </pc:picChg>
      </pc:sldChg>
      <pc:sldChg chg="modSp add mod">
        <pc:chgData name="Andrea Berti" userId="f5c203e5-6cf3-4e78-92b9-74746ae28da7" providerId="ADAL" clId="{0C0B0351-24FD-E049-AE8F-1594139F77D4}" dt="2023-05-23T11:31:24.533" v="4516" actId="20577"/>
        <pc:sldMkLst>
          <pc:docMk/>
          <pc:sldMk cId="528170059" sldId="321"/>
        </pc:sldMkLst>
        <pc:spChg chg="mod">
          <ac:chgData name="Andrea Berti" userId="f5c203e5-6cf3-4e78-92b9-74746ae28da7" providerId="ADAL" clId="{0C0B0351-24FD-E049-AE8F-1594139F77D4}" dt="2023-05-12T13:08:38.491" v="2670"/>
          <ac:spMkLst>
            <pc:docMk/>
            <pc:sldMk cId="528170059" sldId="321"/>
            <ac:spMk id="2" creationId="{E5E6DBA7-B126-E191-90AD-8AEF6C6FF03B}"/>
          </ac:spMkLst>
        </pc:spChg>
        <pc:spChg chg="mod">
          <ac:chgData name="Andrea Berti" userId="f5c203e5-6cf3-4e78-92b9-74746ae28da7" providerId="ADAL" clId="{0C0B0351-24FD-E049-AE8F-1594139F77D4}" dt="2023-05-23T11:31:24.533" v="4516" actId="20577"/>
          <ac:spMkLst>
            <pc:docMk/>
            <pc:sldMk cId="528170059" sldId="321"/>
            <ac:spMk id="3" creationId="{F5D2C395-7B4C-E7DF-53F7-4957FA125B72}"/>
          </ac:spMkLst>
        </pc:spChg>
        <pc:spChg chg="mod">
          <ac:chgData name="Andrea Berti" userId="f5c203e5-6cf3-4e78-92b9-74746ae28da7" providerId="ADAL" clId="{0C0B0351-24FD-E049-AE8F-1594139F77D4}" dt="2023-05-12T13:08:45.176" v="2671"/>
          <ac:spMkLst>
            <pc:docMk/>
            <pc:sldMk cId="528170059" sldId="321"/>
            <ac:spMk id="5" creationId="{785ABAF1-A470-1588-EAFC-430BFA1054FB}"/>
          </ac:spMkLst>
        </pc:spChg>
      </pc:sldChg>
      <pc:sldChg chg="modSp add mod">
        <pc:chgData name="Andrea Berti" userId="f5c203e5-6cf3-4e78-92b9-74746ae28da7" providerId="ADAL" clId="{0C0B0351-24FD-E049-AE8F-1594139F77D4}" dt="2023-05-23T14:00:49.734" v="4801" actId="20577"/>
        <pc:sldMkLst>
          <pc:docMk/>
          <pc:sldMk cId="1084396082" sldId="322"/>
        </pc:sldMkLst>
        <pc:spChg chg="mod">
          <ac:chgData name="Andrea Berti" userId="f5c203e5-6cf3-4e78-92b9-74746ae28da7" providerId="ADAL" clId="{0C0B0351-24FD-E049-AE8F-1594139F77D4}" dt="2023-05-12T13:09:03.878" v="2673"/>
          <ac:spMkLst>
            <pc:docMk/>
            <pc:sldMk cId="1084396082" sldId="322"/>
            <ac:spMk id="2" creationId="{E5E6DBA7-B126-E191-90AD-8AEF6C6FF03B}"/>
          </ac:spMkLst>
        </pc:spChg>
        <pc:spChg chg="mod">
          <ac:chgData name="Andrea Berti" userId="f5c203e5-6cf3-4e78-92b9-74746ae28da7" providerId="ADAL" clId="{0C0B0351-24FD-E049-AE8F-1594139F77D4}" dt="2023-05-12T13:09:11.120" v="2674"/>
          <ac:spMkLst>
            <pc:docMk/>
            <pc:sldMk cId="1084396082" sldId="322"/>
            <ac:spMk id="5" creationId="{785ABAF1-A470-1588-EAFC-430BFA1054FB}"/>
          </ac:spMkLst>
        </pc:spChg>
        <pc:spChg chg="mod">
          <ac:chgData name="Andrea Berti" userId="f5c203e5-6cf3-4e78-92b9-74746ae28da7" providerId="ADAL" clId="{0C0B0351-24FD-E049-AE8F-1594139F77D4}" dt="2023-05-23T14:00:49.734" v="4801" actId="20577"/>
          <ac:spMkLst>
            <pc:docMk/>
            <pc:sldMk cId="1084396082" sldId="322"/>
            <ac:spMk id="6" creationId="{B506D8C7-9FBA-EE3C-41F5-57599FB25736}"/>
          </ac:spMkLst>
        </pc:spChg>
      </pc:sldChg>
      <pc:sldChg chg="addSp delSp modSp add mod">
        <pc:chgData name="Andrea Berti" userId="f5c203e5-6cf3-4e78-92b9-74746ae28da7" providerId="ADAL" clId="{0C0B0351-24FD-E049-AE8F-1594139F77D4}" dt="2023-05-23T11:29:08.519" v="4494" actId="20577"/>
        <pc:sldMkLst>
          <pc:docMk/>
          <pc:sldMk cId="2116443454" sldId="323"/>
        </pc:sldMkLst>
        <pc:spChg chg="mod">
          <ac:chgData name="Andrea Berti" userId="f5c203e5-6cf3-4e78-92b9-74746ae28da7" providerId="ADAL" clId="{0C0B0351-24FD-E049-AE8F-1594139F77D4}" dt="2023-05-12T13:12:41.618" v="2688" actId="20577"/>
          <ac:spMkLst>
            <pc:docMk/>
            <pc:sldMk cId="2116443454" sldId="323"/>
            <ac:spMk id="2" creationId="{E5E6DBA7-B126-E191-90AD-8AEF6C6FF03B}"/>
          </ac:spMkLst>
        </pc:spChg>
        <pc:spChg chg="mod">
          <ac:chgData name="Andrea Berti" userId="f5c203e5-6cf3-4e78-92b9-74746ae28da7" providerId="ADAL" clId="{0C0B0351-24FD-E049-AE8F-1594139F77D4}" dt="2023-05-15T07:19:28.154" v="2719" actId="115"/>
          <ac:spMkLst>
            <pc:docMk/>
            <pc:sldMk cId="2116443454" sldId="323"/>
            <ac:spMk id="3" creationId="{F5D2C395-7B4C-E7DF-53F7-4957FA125B72}"/>
          </ac:spMkLst>
        </pc:spChg>
        <pc:spChg chg="mod">
          <ac:chgData name="Andrea Berti" userId="f5c203e5-6cf3-4e78-92b9-74746ae28da7" providerId="ADAL" clId="{0C0B0351-24FD-E049-AE8F-1594139F77D4}" dt="2023-05-12T13:13:27.363" v="2695"/>
          <ac:spMkLst>
            <pc:docMk/>
            <pc:sldMk cId="2116443454" sldId="323"/>
            <ac:spMk id="5" creationId="{785ABAF1-A470-1588-EAFC-430BFA1054FB}"/>
          </ac:spMkLst>
        </pc:spChg>
        <pc:spChg chg="mod">
          <ac:chgData name="Andrea Berti" userId="f5c203e5-6cf3-4e78-92b9-74746ae28da7" providerId="ADAL" clId="{0C0B0351-24FD-E049-AE8F-1594139F77D4}" dt="2023-05-23T11:29:08.519" v="4494" actId="20577"/>
          <ac:spMkLst>
            <pc:docMk/>
            <pc:sldMk cId="2116443454" sldId="323"/>
            <ac:spMk id="8" creationId="{A247017E-5200-2419-400D-ADB2437ECC4A}"/>
          </ac:spMkLst>
        </pc:spChg>
        <pc:picChg chg="del">
          <ac:chgData name="Andrea Berti" userId="f5c203e5-6cf3-4e78-92b9-74746ae28da7" providerId="ADAL" clId="{0C0B0351-24FD-E049-AE8F-1594139F77D4}" dt="2023-05-12T13:13:42.917" v="2699" actId="478"/>
          <ac:picMkLst>
            <pc:docMk/>
            <pc:sldMk cId="2116443454" sldId="323"/>
            <ac:picMk id="7" creationId="{A29F4655-F405-503D-6163-F3339AB41E72}"/>
          </ac:picMkLst>
        </pc:picChg>
        <pc:picChg chg="add mod">
          <ac:chgData name="Andrea Berti" userId="f5c203e5-6cf3-4e78-92b9-74746ae28da7" providerId="ADAL" clId="{0C0B0351-24FD-E049-AE8F-1594139F77D4}" dt="2023-05-23T11:16:40.878" v="4358" actId="14100"/>
          <ac:picMkLst>
            <pc:docMk/>
            <pc:sldMk cId="2116443454" sldId="323"/>
            <ac:picMk id="7" creationId="{F9FF0F44-C596-27A5-71CB-4C3E071ED1A9}"/>
          </ac:picMkLst>
        </pc:picChg>
        <pc:picChg chg="add del mod">
          <ac:chgData name="Andrea Berti" userId="f5c203e5-6cf3-4e78-92b9-74746ae28da7" providerId="ADAL" clId="{0C0B0351-24FD-E049-AE8F-1594139F77D4}" dt="2023-05-23T11:16:22.175" v="4353" actId="478"/>
          <ac:picMkLst>
            <pc:docMk/>
            <pc:sldMk cId="2116443454" sldId="323"/>
            <ac:picMk id="9" creationId="{1C164C80-37A3-C5C2-78DF-5F6BC5814A91}"/>
          </ac:picMkLst>
        </pc:picChg>
      </pc:sldChg>
      <pc:sldChg chg="addSp delSp modSp add mod">
        <pc:chgData name="Andrea Berti" userId="f5c203e5-6cf3-4e78-92b9-74746ae28da7" providerId="ADAL" clId="{0C0B0351-24FD-E049-AE8F-1594139F77D4}" dt="2023-05-23T11:17:16.068" v="4364" actId="14100"/>
        <pc:sldMkLst>
          <pc:docMk/>
          <pc:sldMk cId="526749894" sldId="324"/>
        </pc:sldMkLst>
        <pc:spChg chg="mod">
          <ac:chgData name="Andrea Berti" userId="f5c203e5-6cf3-4e78-92b9-74746ae28da7" providerId="ADAL" clId="{0C0B0351-24FD-E049-AE8F-1594139F77D4}" dt="2023-05-15T07:19:15.724" v="2718" actId="115"/>
          <ac:spMkLst>
            <pc:docMk/>
            <pc:sldMk cId="526749894" sldId="324"/>
            <ac:spMk id="3" creationId="{F5D2C395-7B4C-E7DF-53F7-4957FA125B72}"/>
          </ac:spMkLst>
        </pc:spChg>
        <pc:spChg chg="mod">
          <ac:chgData name="Andrea Berti" userId="f5c203e5-6cf3-4e78-92b9-74746ae28da7" providerId="ADAL" clId="{0C0B0351-24FD-E049-AE8F-1594139F77D4}" dt="2023-05-15T07:17:22.635" v="2708"/>
          <ac:spMkLst>
            <pc:docMk/>
            <pc:sldMk cId="526749894" sldId="324"/>
            <ac:spMk id="8" creationId="{A247017E-5200-2419-400D-ADB2437ECC4A}"/>
          </ac:spMkLst>
        </pc:spChg>
        <pc:picChg chg="add del mod">
          <ac:chgData name="Andrea Berti" userId="f5c203e5-6cf3-4e78-92b9-74746ae28da7" providerId="ADAL" clId="{0C0B0351-24FD-E049-AE8F-1594139F77D4}" dt="2023-05-23T11:16:59.366" v="4359" actId="478"/>
          <ac:picMkLst>
            <pc:docMk/>
            <pc:sldMk cId="526749894" sldId="324"/>
            <ac:picMk id="7" creationId="{11C58110-81F6-84B4-8A8B-6503E53FABEB}"/>
          </ac:picMkLst>
        </pc:picChg>
        <pc:picChg chg="del">
          <ac:chgData name="Andrea Berti" userId="f5c203e5-6cf3-4e78-92b9-74746ae28da7" providerId="ADAL" clId="{0C0B0351-24FD-E049-AE8F-1594139F77D4}" dt="2023-05-15T07:17:42.414" v="2709" actId="478"/>
          <ac:picMkLst>
            <pc:docMk/>
            <pc:sldMk cId="526749894" sldId="324"/>
            <ac:picMk id="9" creationId="{1C164C80-37A3-C5C2-78DF-5F6BC5814A91}"/>
          </ac:picMkLst>
        </pc:picChg>
        <pc:picChg chg="add mod">
          <ac:chgData name="Andrea Berti" userId="f5c203e5-6cf3-4e78-92b9-74746ae28da7" providerId="ADAL" clId="{0C0B0351-24FD-E049-AE8F-1594139F77D4}" dt="2023-05-23T11:17:16.068" v="4364" actId="14100"/>
          <ac:picMkLst>
            <pc:docMk/>
            <pc:sldMk cId="526749894" sldId="324"/>
            <ac:picMk id="9" creationId="{AAEF1A7F-D179-C027-B33B-9D6C1A3E4F88}"/>
          </ac:picMkLst>
        </pc:picChg>
      </pc:sldChg>
      <pc:sldChg chg="addSp delSp modSp add mod">
        <pc:chgData name="Andrea Berti" userId="f5c203e5-6cf3-4e78-92b9-74746ae28da7" providerId="ADAL" clId="{0C0B0351-24FD-E049-AE8F-1594139F77D4}" dt="2023-05-23T11:29:31.387" v="4496" actId="20577"/>
        <pc:sldMkLst>
          <pc:docMk/>
          <pc:sldMk cId="840135400" sldId="325"/>
        </pc:sldMkLst>
        <pc:spChg chg="mod">
          <ac:chgData name="Andrea Berti" userId="f5c203e5-6cf3-4e78-92b9-74746ae28da7" providerId="ADAL" clId="{0C0B0351-24FD-E049-AE8F-1594139F77D4}" dt="2023-05-15T07:18:56.470" v="2717" actId="115"/>
          <ac:spMkLst>
            <pc:docMk/>
            <pc:sldMk cId="840135400" sldId="325"/>
            <ac:spMk id="3" creationId="{F5D2C395-7B4C-E7DF-53F7-4957FA125B72}"/>
          </ac:spMkLst>
        </pc:spChg>
        <pc:spChg chg="mod">
          <ac:chgData name="Andrea Berti" userId="f5c203e5-6cf3-4e78-92b9-74746ae28da7" providerId="ADAL" clId="{0C0B0351-24FD-E049-AE8F-1594139F77D4}" dt="2023-05-23T11:29:31.387" v="4496" actId="20577"/>
          <ac:spMkLst>
            <pc:docMk/>
            <pc:sldMk cId="840135400" sldId="325"/>
            <ac:spMk id="8" creationId="{A247017E-5200-2419-400D-ADB2437ECC4A}"/>
          </ac:spMkLst>
        </pc:spChg>
        <pc:picChg chg="del">
          <ac:chgData name="Andrea Berti" userId="f5c203e5-6cf3-4e78-92b9-74746ae28da7" providerId="ADAL" clId="{0C0B0351-24FD-E049-AE8F-1594139F77D4}" dt="2023-05-15T07:21:08.977" v="2721" actId="478"/>
          <ac:picMkLst>
            <pc:docMk/>
            <pc:sldMk cId="840135400" sldId="325"/>
            <ac:picMk id="7" creationId="{11C58110-81F6-84B4-8A8B-6503E53FABEB}"/>
          </ac:picMkLst>
        </pc:picChg>
        <pc:picChg chg="add mod">
          <ac:chgData name="Andrea Berti" userId="f5c203e5-6cf3-4e78-92b9-74746ae28da7" providerId="ADAL" clId="{0C0B0351-24FD-E049-AE8F-1594139F77D4}" dt="2023-05-23T11:17:54.423" v="4370" actId="14100"/>
          <ac:picMkLst>
            <pc:docMk/>
            <pc:sldMk cId="840135400" sldId="325"/>
            <ac:picMk id="7" creationId="{587B3FD5-FC49-B731-ABBF-20DEF716E9EF}"/>
          </ac:picMkLst>
        </pc:picChg>
        <pc:picChg chg="add del mod">
          <ac:chgData name="Andrea Berti" userId="f5c203e5-6cf3-4e78-92b9-74746ae28da7" providerId="ADAL" clId="{0C0B0351-24FD-E049-AE8F-1594139F77D4}" dt="2023-05-23T11:17:37.697" v="4365" actId="478"/>
          <ac:picMkLst>
            <pc:docMk/>
            <pc:sldMk cId="840135400" sldId="325"/>
            <ac:picMk id="9" creationId="{ED32EFDC-D7AA-05B7-BFC0-C4A5FDD25B9F}"/>
          </ac:picMkLst>
        </pc:picChg>
      </pc:sldChg>
      <pc:sldChg chg="addSp delSp modSp add mod modNotesTx">
        <pc:chgData name="Andrea Berti" userId="f5c203e5-6cf3-4e78-92b9-74746ae28da7" providerId="ADAL" clId="{0C0B0351-24FD-E049-AE8F-1594139F77D4}" dt="2023-05-23T11:29:41.878" v="4498" actId="20577"/>
        <pc:sldMkLst>
          <pc:docMk/>
          <pc:sldMk cId="1069926085" sldId="326"/>
        </pc:sldMkLst>
        <pc:spChg chg="mod">
          <ac:chgData name="Andrea Berti" userId="f5c203e5-6cf3-4e78-92b9-74746ae28da7" providerId="ADAL" clId="{0C0B0351-24FD-E049-AE8F-1594139F77D4}" dt="2023-05-15T07:25:06.955" v="2746" actId="115"/>
          <ac:spMkLst>
            <pc:docMk/>
            <pc:sldMk cId="1069926085" sldId="326"/>
            <ac:spMk id="3" creationId="{F5D2C395-7B4C-E7DF-53F7-4957FA125B72}"/>
          </ac:spMkLst>
        </pc:spChg>
        <pc:spChg chg="mod">
          <ac:chgData name="Andrea Berti" userId="f5c203e5-6cf3-4e78-92b9-74746ae28da7" providerId="ADAL" clId="{0C0B0351-24FD-E049-AE8F-1594139F77D4}" dt="2023-05-23T11:29:41.878" v="4498" actId="20577"/>
          <ac:spMkLst>
            <pc:docMk/>
            <pc:sldMk cId="1069926085" sldId="326"/>
            <ac:spMk id="8" creationId="{A247017E-5200-2419-400D-ADB2437ECC4A}"/>
          </ac:spMkLst>
        </pc:spChg>
        <pc:picChg chg="add del mod">
          <ac:chgData name="Andrea Berti" userId="f5c203e5-6cf3-4e78-92b9-74746ae28da7" providerId="ADAL" clId="{0C0B0351-24FD-E049-AE8F-1594139F77D4}" dt="2023-05-15T07:24:15.398" v="2741" actId="478"/>
          <ac:picMkLst>
            <pc:docMk/>
            <pc:sldMk cId="1069926085" sldId="326"/>
            <ac:picMk id="7" creationId="{002BF8D1-B9C3-16C7-FBF6-9644C924791C}"/>
          </ac:picMkLst>
        </pc:picChg>
        <pc:picChg chg="add mod">
          <ac:chgData name="Andrea Berti" userId="f5c203e5-6cf3-4e78-92b9-74746ae28da7" providerId="ADAL" clId="{0C0B0351-24FD-E049-AE8F-1594139F77D4}" dt="2023-05-23T11:18:19.290" v="4376" actId="14100"/>
          <ac:picMkLst>
            <pc:docMk/>
            <pc:sldMk cId="1069926085" sldId="326"/>
            <ac:picMk id="7" creationId="{DC7AFCF4-2876-ED0C-F8BD-14F8C297AAFC}"/>
          </ac:picMkLst>
        </pc:picChg>
        <pc:picChg chg="del">
          <ac:chgData name="Andrea Berti" userId="f5c203e5-6cf3-4e78-92b9-74746ae28da7" providerId="ADAL" clId="{0C0B0351-24FD-E049-AE8F-1594139F77D4}" dt="2023-05-15T07:22:28.305" v="2730" actId="478"/>
          <ac:picMkLst>
            <pc:docMk/>
            <pc:sldMk cId="1069926085" sldId="326"/>
            <ac:picMk id="9" creationId="{ED32EFDC-D7AA-05B7-BFC0-C4A5FDD25B9F}"/>
          </ac:picMkLst>
        </pc:picChg>
        <pc:picChg chg="add del mod">
          <ac:chgData name="Andrea Berti" userId="f5c203e5-6cf3-4e78-92b9-74746ae28da7" providerId="ADAL" clId="{0C0B0351-24FD-E049-AE8F-1594139F77D4}" dt="2023-05-23T11:18:02.735" v="4371" actId="478"/>
          <ac:picMkLst>
            <pc:docMk/>
            <pc:sldMk cId="1069926085" sldId="326"/>
            <ac:picMk id="11" creationId="{762946DA-60BA-9FDC-B16D-E17F43CDC8BF}"/>
          </ac:picMkLst>
        </pc:picChg>
        <pc:picChg chg="add mod">
          <ac:chgData name="Andrea Berti" userId="f5c203e5-6cf3-4e78-92b9-74746ae28da7" providerId="ADAL" clId="{0C0B0351-24FD-E049-AE8F-1594139F77D4}" dt="2023-05-15T07:24:59.709" v="2745"/>
          <ac:picMkLst>
            <pc:docMk/>
            <pc:sldMk cId="1069926085" sldId="326"/>
            <ac:picMk id="12" creationId="{51A9C553-B8CA-7B52-F1BA-FB039DADA397}"/>
          </ac:picMkLst>
        </pc:picChg>
      </pc:sldChg>
      <pc:sldChg chg="addSp delSp modSp add mod">
        <pc:chgData name="Andrea Berti" userId="f5c203e5-6cf3-4e78-92b9-74746ae28da7" providerId="ADAL" clId="{0C0B0351-24FD-E049-AE8F-1594139F77D4}" dt="2023-05-23T11:29:52.320" v="4499" actId="20577"/>
        <pc:sldMkLst>
          <pc:docMk/>
          <pc:sldMk cId="2288695111" sldId="327"/>
        </pc:sldMkLst>
        <pc:spChg chg="mod">
          <ac:chgData name="Andrea Berti" userId="f5c203e5-6cf3-4e78-92b9-74746ae28da7" providerId="ADAL" clId="{0C0B0351-24FD-E049-AE8F-1594139F77D4}" dt="2023-05-15T07:25:28.231" v="2749" actId="115"/>
          <ac:spMkLst>
            <pc:docMk/>
            <pc:sldMk cId="2288695111" sldId="327"/>
            <ac:spMk id="3" creationId="{F5D2C395-7B4C-E7DF-53F7-4957FA125B72}"/>
          </ac:spMkLst>
        </pc:spChg>
        <pc:spChg chg="mod">
          <ac:chgData name="Andrea Berti" userId="f5c203e5-6cf3-4e78-92b9-74746ae28da7" providerId="ADAL" clId="{0C0B0351-24FD-E049-AE8F-1594139F77D4}" dt="2023-05-23T11:29:52.320" v="4499" actId="20577"/>
          <ac:spMkLst>
            <pc:docMk/>
            <pc:sldMk cId="2288695111" sldId="327"/>
            <ac:spMk id="8" creationId="{A247017E-5200-2419-400D-ADB2437ECC4A}"/>
          </ac:spMkLst>
        </pc:spChg>
        <pc:picChg chg="add del mod">
          <ac:chgData name="Andrea Berti" userId="f5c203e5-6cf3-4e78-92b9-74746ae28da7" providerId="ADAL" clId="{0C0B0351-24FD-E049-AE8F-1594139F77D4}" dt="2023-05-23T11:18:23.337" v="4377" actId="478"/>
          <ac:picMkLst>
            <pc:docMk/>
            <pc:sldMk cId="2288695111" sldId="327"/>
            <ac:picMk id="7" creationId="{967DFEFD-14CC-3DC0-53CF-92E98FFD7452}"/>
          </ac:picMkLst>
        </pc:picChg>
        <pc:picChg chg="add mod">
          <ac:chgData name="Andrea Berti" userId="f5c203e5-6cf3-4e78-92b9-74746ae28da7" providerId="ADAL" clId="{0C0B0351-24FD-E049-AE8F-1594139F77D4}" dt="2023-05-23T11:18:42.813" v="4382" actId="14100"/>
          <ac:picMkLst>
            <pc:docMk/>
            <pc:sldMk cId="2288695111" sldId="327"/>
            <ac:picMk id="9" creationId="{C1834BC9-9274-25FB-B194-F34DBDE584A8}"/>
          </ac:picMkLst>
        </pc:picChg>
        <pc:picChg chg="del">
          <ac:chgData name="Andrea Berti" userId="f5c203e5-6cf3-4e78-92b9-74746ae28da7" providerId="ADAL" clId="{0C0B0351-24FD-E049-AE8F-1594139F77D4}" dt="2023-05-15T07:26:10.451" v="2751" actId="478"/>
          <ac:picMkLst>
            <pc:docMk/>
            <pc:sldMk cId="2288695111" sldId="327"/>
            <ac:picMk id="11" creationId="{762946DA-60BA-9FDC-B16D-E17F43CDC8BF}"/>
          </ac:picMkLst>
        </pc:picChg>
      </pc:sldChg>
      <pc:sldChg chg="modSp add mod">
        <pc:chgData name="Andrea Berti" userId="f5c203e5-6cf3-4e78-92b9-74746ae28da7" providerId="ADAL" clId="{0C0B0351-24FD-E049-AE8F-1594139F77D4}" dt="2023-05-23T11:30:14.320" v="4506" actId="20577"/>
        <pc:sldMkLst>
          <pc:docMk/>
          <pc:sldMk cId="2619543502" sldId="328"/>
        </pc:sldMkLst>
        <pc:spChg chg="mod">
          <ac:chgData name="Andrea Berti" userId="f5c203e5-6cf3-4e78-92b9-74746ae28da7" providerId="ADAL" clId="{0C0B0351-24FD-E049-AE8F-1594139F77D4}" dt="2023-05-15T07:26:54.629" v="2758"/>
          <ac:spMkLst>
            <pc:docMk/>
            <pc:sldMk cId="2619543502" sldId="328"/>
            <ac:spMk id="2" creationId="{E5E6DBA7-B126-E191-90AD-8AEF6C6FF03B}"/>
          </ac:spMkLst>
        </pc:spChg>
        <pc:spChg chg="mod">
          <ac:chgData name="Andrea Berti" userId="f5c203e5-6cf3-4e78-92b9-74746ae28da7" providerId="ADAL" clId="{0C0B0351-24FD-E049-AE8F-1594139F77D4}" dt="2023-05-23T11:30:14.320" v="4506" actId="20577"/>
          <ac:spMkLst>
            <pc:docMk/>
            <pc:sldMk cId="2619543502" sldId="328"/>
            <ac:spMk id="3" creationId="{F5D2C395-7B4C-E7DF-53F7-4957FA125B72}"/>
          </ac:spMkLst>
        </pc:spChg>
        <pc:spChg chg="mod">
          <ac:chgData name="Andrea Berti" userId="f5c203e5-6cf3-4e78-92b9-74746ae28da7" providerId="ADAL" clId="{0C0B0351-24FD-E049-AE8F-1594139F77D4}" dt="2023-05-15T07:27:06.292" v="2760"/>
          <ac:spMkLst>
            <pc:docMk/>
            <pc:sldMk cId="2619543502" sldId="328"/>
            <ac:spMk id="5" creationId="{785ABAF1-A470-1588-EAFC-430BFA1054FB}"/>
          </ac:spMkLst>
        </pc:spChg>
      </pc:sldChg>
      <pc:sldChg chg="modSp add mod">
        <pc:chgData name="Andrea Berti" userId="f5c203e5-6cf3-4e78-92b9-74746ae28da7" providerId="ADAL" clId="{0C0B0351-24FD-E049-AE8F-1594139F77D4}" dt="2023-05-23T14:01:53.102" v="4803" actId="20577"/>
        <pc:sldMkLst>
          <pc:docMk/>
          <pc:sldMk cId="1903348664" sldId="329"/>
        </pc:sldMkLst>
        <pc:spChg chg="mod">
          <ac:chgData name="Andrea Berti" userId="f5c203e5-6cf3-4e78-92b9-74746ae28da7" providerId="ADAL" clId="{0C0B0351-24FD-E049-AE8F-1594139F77D4}" dt="2023-05-15T07:26:57.804" v="2759"/>
          <ac:spMkLst>
            <pc:docMk/>
            <pc:sldMk cId="1903348664" sldId="329"/>
            <ac:spMk id="2" creationId="{E5E6DBA7-B126-E191-90AD-8AEF6C6FF03B}"/>
          </ac:spMkLst>
        </pc:spChg>
        <pc:spChg chg="mod">
          <ac:chgData name="Andrea Berti" userId="f5c203e5-6cf3-4e78-92b9-74746ae28da7" providerId="ADAL" clId="{0C0B0351-24FD-E049-AE8F-1594139F77D4}" dt="2023-05-15T07:27:09.459" v="2761"/>
          <ac:spMkLst>
            <pc:docMk/>
            <pc:sldMk cId="1903348664" sldId="329"/>
            <ac:spMk id="5" creationId="{785ABAF1-A470-1588-EAFC-430BFA1054FB}"/>
          </ac:spMkLst>
        </pc:spChg>
        <pc:spChg chg="mod">
          <ac:chgData name="Andrea Berti" userId="f5c203e5-6cf3-4e78-92b9-74746ae28da7" providerId="ADAL" clId="{0C0B0351-24FD-E049-AE8F-1594139F77D4}" dt="2023-05-23T14:01:53.102" v="4803" actId="20577"/>
          <ac:spMkLst>
            <pc:docMk/>
            <pc:sldMk cId="1903348664" sldId="329"/>
            <ac:spMk id="6" creationId="{B506D8C7-9FBA-EE3C-41F5-57599FB25736}"/>
          </ac:spMkLst>
        </pc:spChg>
      </pc:sldChg>
      <pc:sldChg chg="addSp delSp modSp add mod modShow">
        <pc:chgData name="Andrea Berti" userId="f5c203e5-6cf3-4e78-92b9-74746ae28da7" providerId="ADAL" clId="{0C0B0351-24FD-E049-AE8F-1594139F77D4}" dt="2023-05-23T11:30:41.378" v="4509" actId="20577"/>
        <pc:sldMkLst>
          <pc:docMk/>
          <pc:sldMk cId="2120441276" sldId="330"/>
        </pc:sldMkLst>
        <pc:spChg chg="mod">
          <ac:chgData name="Andrea Berti" userId="f5c203e5-6cf3-4e78-92b9-74746ae28da7" providerId="ADAL" clId="{0C0B0351-24FD-E049-AE8F-1594139F77D4}" dt="2023-05-23T11:07:45.754" v="4259" actId="115"/>
          <ac:spMkLst>
            <pc:docMk/>
            <pc:sldMk cId="2120441276" sldId="330"/>
            <ac:spMk id="3" creationId="{F5D2C395-7B4C-E7DF-53F7-4957FA125B72}"/>
          </ac:spMkLst>
        </pc:spChg>
        <pc:spChg chg="mod">
          <ac:chgData name="Andrea Berti" userId="f5c203e5-6cf3-4e78-92b9-74746ae28da7" providerId="ADAL" clId="{0C0B0351-24FD-E049-AE8F-1594139F77D4}" dt="2023-05-23T11:30:41.378" v="4509" actId="20577"/>
          <ac:spMkLst>
            <pc:docMk/>
            <pc:sldMk cId="2120441276" sldId="330"/>
            <ac:spMk id="8" creationId="{A247017E-5200-2419-400D-ADB2437ECC4A}"/>
          </ac:spMkLst>
        </pc:spChg>
        <pc:picChg chg="add del mod">
          <ac:chgData name="Andrea Berti" userId="f5c203e5-6cf3-4e78-92b9-74746ae28da7" providerId="ADAL" clId="{0C0B0351-24FD-E049-AE8F-1594139F77D4}" dt="2023-05-23T11:07:52.490" v="4260" actId="478"/>
          <ac:picMkLst>
            <pc:docMk/>
            <pc:sldMk cId="2120441276" sldId="330"/>
            <ac:picMk id="7" creationId="{78F60AE6-316A-A323-FBA8-84120981ABA0}"/>
          </ac:picMkLst>
        </pc:picChg>
        <pc:picChg chg="add mod">
          <ac:chgData name="Andrea Berti" userId="f5c203e5-6cf3-4e78-92b9-74746ae28da7" providerId="ADAL" clId="{0C0B0351-24FD-E049-AE8F-1594139F77D4}" dt="2023-05-23T11:08:14.609" v="4265" actId="14100"/>
          <ac:picMkLst>
            <pc:docMk/>
            <pc:sldMk cId="2120441276" sldId="330"/>
            <ac:picMk id="9" creationId="{7BD67AE0-B5D4-D451-5D65-A77FE80420C3}"/>
          </ac:picMkLst>
        </pc:picChg>
        <pc:picChg chg="del">
          <ac:chgData name="Andrea Berti" userId="f5c203e5-6cf3-4e78-92b9-74746ae28da7" providerId="ADAL" clId="{0C0B0351-24FD-E049-AE8F-1594139F77D4}" dt="2023-05-15T07:39:42.008" v="2870" actId="478"/>
          <ac:picMkLst>
            <pc:docMk/>
            <pc:sldMk cId="2120441276" sldId="330"/>
            <ac:picMk id="9" creationId="{F5334849-0101-5210-A760-A05063EB8DD9}"/>
          </ac:picMkLst>
        </pc:picChg>
      </pc:sldChg>
      <pc:sldChg chg="addSp delSp modSp add mod modShow">
        <pc:chgData name="Andrea Berti" userId="f5c203e5-6cf3-4e78-92b9-74746ae28da7" providerId="ADAL" clId="{0C0B0351-24FD-E049-AE8F-1594139F77D4}" dt="2023-05-23T11:31:19.558" v="4514" actId="20577"/>
        <pc:sldMkLst>
          <pc:docMk/>
          <pc:sldMk cId="255482916" sldId="331"/>
        </pc:sldMkLst>
        <pc:spChg chg="mod">
          <ac:chgData name="Andrea Berti" userId="f5c203e5-6cf3-4e78-92b9-74746ae28da7" providerId="ADAL" clId="{0C0B0351-24FD-E049-AE8F-1594139F77D4}" dt="2023-05-15T07:41:45.465" v="2914" actId="115"/>
          <ac:spMkLst>
            <pc:docMk/>
            <pc:sldMk cId="255482916" sldId="331"/>
            <ac:spMk id="3" creationId="{F5D2C395-7B4C-E7DF-53F7-4957FA125B72}"/>
          </ac:spMkLst>
        </pc:spChg>
        <pc:spChg chg="mod">
          <ac:chgData name="Andrea Berti" userId="f5c203e5-6cf3-4e78-92b9-74746ae28da7" providerId="ADAL" clId="{0C0B0351-24FD-E049-AE8F-1594139F77D4}" dt="2023-05-23T11:31:19.558" v="4514" actId="20577"/>
          <ac:spMkLst>
            <pc:docMk/>
            <pc:sldMk cId="255482916" sldId="331"/>
            <ac:spMk id="8" creationId="{A247017E-5200-2419-400D-ADB2437ECC4A}"/>
          </ac:spMkLst>
        </pc:spChg>
        <pc:picChg chg="del">
          <ac:chgData name="Andrea Berti" userId="f5c203e5-6cf3-4e78-92b9-74746ae28da7" providerId="ADAL" clId="{0C0B0351-24FD-E049-AE8F-1594139F77D4}" dt="2023-05-15T07:41:50.435" v="2915" actId="478"/>
          <ac:picMkLst>
            <pc:docMk/>
            <pc:sldMk cId="255482916" sldId="331"/>
            <ac:picMk id="7" creationId="{A29F4655-F405-503D-6163-F3339AB41E72}"/>
          </ac:picMkLst>
        </pc:picChg>
        <pc:picChg chg="add mod">
          <ac:chgData name="Andrea Berti" userId="f5c203e5-6cf3-4e78-92b9-74746ae28da7" providerId="ADAL" clId="{0C0B0351-24FD-E049-AE8F-1594139F77D4}" dt="2023-05-23T11:15:46.407" v="4352" actId="14100"/>
          <ac:picMkLst>
            <pc:docMk/>
            <pc:sldMk cId="255482916" sldId="331"/>
            <ac:picMk id="7" creationId="{D4443D52-7A29-CFD5-FC3F-6D357280E29A}"/>
          </ac:picMkLst>
        </pc:picChg>
        <pc:picChg chg="add del mod">
          <ac:chgData name="Andrea Berti" userId="f5c203e5-6cf3-4e78-92b9-74746ae28da7" providerId="ADAL" clId="{0C0B0351-24FD-E049-AE8F-1594139F77D4}" dt="2023-05-23T11:15:29.389" v="4347" actId="478"/>
          <ac:picMkLst>
            <pc:docMk/>
            <pc:sldMk cId="255482916" sldId="331"/>
            <ac:picMk id="9" creationId="{071AB1E1-D964-361C-EF4E-3C833425864A}"/>
          </ac:picMkLst>
        </pc:picChg>
      </pc:sldChg>
      <pc:sldChg chg="delSp modSp add mod">
        <pc:chgData name="Andrea Berti" userId="f5c203e5-6cf3-4e78-92b9-74746ae28da7" providerId="ADAL" clId="{0C0B0351-24FD-E049-AE8F-1594139F77D4}" dt="2023-05-15T07:49:20.172" v="3001" actId="20577"/>
        <pc:sldMkLst>
          <pc:docMk/>
          <pc:sldMk cId="3089433777" sldId="332"/>
        </pc:sldMkLst>
        <pc:spChg chg="mod">
          <ac:chgData name="Andrea Berti" userId="f5c203e5-6cf3-4e78-92b9-74746ae28da7" providerId="ADAL" clId="{0C0B0351-24FD-E049-AE8F-1594139F77D4}" dt="2023-05-15T07:49:20.172" v="3001" actId="20577"/>
          <ac:spMkLst>
            <pc:docMk/>
            <pc:sldMk cId="3089433777" sldId="332"/>
            <ac:spMk id="2" creationId="{E5E6DBA7-B126-E191-90AD-8AEF6C6FF03B}"/>
          </ac:spMkLst>
        </pc:spChg>
        <pc:spChg chg="mod">
          <ac:chgData name="Andrea Berti" userId="f5c203e5-6cf3-4e78-92b9-74746ae28da7" providerId="ADAL" clId="{0C0B0351-24FD-E049-AE8F-1594139F77D4}" dt="2023-05-15T07:48:29.583" v="2969"/>
          <ac:spMkLst>
            <pc:docMk/>
            <pc:sldMk cId="3089433777" sldId="332"/>
            <ac:spMk id="3" creationId="{F5D2C395-7B4C-E7DF-53F7-4957FA125B72}"/>
          </ac:spMkLst>
        </pc:spChg>
        <pc:spChg chg="del">
          <ac:chgData name="Andrea Berti" userId="f5c203e5-6cf3-4e78-92b9-74746ae28da7" providerId="ADAL" clId="{0C0B0351-24FD-E049-AE8F-1594139F77D4}" dt="2023-05-15T07:49:02.454" v="2999" actId="478"/>
          <ac:spMkLst>
            <pc:docMk/>
            <pc:sldMk cId="3089433777" sldId="332"/>
            <ac:spMk id="5" creationId="{785ABAF1-A470-1588-EAFC-430BFA1054FB}"/>
          </ac:spMkLst>
        </pc:spChg>
        <pc:spChg chg="mod">
          <ac:chgData name="Andrea Berti" userId="f5c203e5-6cf3-4e78-92b9-74746ae28da7" providerId="ADAL" clId="{0C0B0351-24FD-E049-AE8F-1594139F77D4}" dt="2023-05-15T07:48:53.107" v="2998" actId="20577"/>
          <ac:spMkLst>
            <pc:docMk/>
            <pc:sldMk cId="3089433777" sldId="332"/>
            <ac:spMk id="6" creationId="{B506D8C7-9FBA-EE3C-41F5-57599FB25736}"/>
          </ac:spMkLst>
        </pc:spChg>
      </pc:sldChg>
      <pc:sldChg chg="modSp new mod modShow">
        <pc:chgData name="Andrea Berti" userId="f5c203e5-6cf3-4e78-92b9-74746ae28da7" providerId="ADAL" clId="{0C0B0351-24FD-E049-AE8F-1594139F77D4}" dt="2023-05-23T11:31:48.093" v="4519" actId="729"/>
        <pc:sldMkLst>
          <pc:docMk/>
          <pc:sldMk cId="822684085" sldId="333"/>
        </pc:sldMkLst>
        <pc:spChg chg="mod">
          <ac:chgData name="Andrea Berti" userId="f5c203e5-6cf3-4e78-92b9-74746ae28da7" providerId="ADAL" clId="{0C0B0351-24FD-E049-AE8F-1594139F77D4}" dt="2023-05-15T07:49:26.882" v="3013" actId="20577"/>
          <ac:spMkLst>
            <pc:docMk/>
            <pc:sldMk cId="822684085" sldId="333"/>
            <ac:spMk id="2" creationId="{91FFE45D-A840-4E2E-6B2B-EFBE1A30E866}"/>
          </ac:spMkLst>
        </pc:spChg>
        <pc:spChg chg="mod">
          <ac:chgData name="Andrea Berti" userId="f5c203e5-6cf3-4e78-92b9-74746ae28da7" providerId="ADAL" clId="{0C0B0351-24FD-E049-AE8F-1594139F77D4}" dt="2023-05-23T11:31:36.586" v="4518" actId="27636"/>
          <ac:spMkLst>
            <pc:docMk/>
            <pc:sldMk cId="822684085" sldId="333"/>
            <ac:spMk id="3" creationId="{1832E2B0-5479-AFB6-3E72-9C265C1CBB91}"/>
          </ac:spMkLst>
        </pc:spChg>
      </pc:sldChg>
      <pc:sldMasterChg chg="modSldLayout">
        <pc:chgData name="Andrea Berti" userId="f5c203e5-6cf3-4e78-92b9-74746ae28da7" providerId="ADAL" clId="{0C0B0351-24FD-E049-AE8F-1594139F77D4}" dt="2023-05-23T13:51:24.865" v="4547" actId="20577"/>
        <pc:sldMasterMkLst>
          <pc:docMk/>
          <pc:sldMasterMk cId="1663174877" sldId="2147483648"/>
        </pc:sldMasterMkLst>
        <pc:sldLayoutChg chg="modSp mod">
          <pc:chgData name="Andrea Berti" userId="f5c203e5-6cf3-4e78-92b9-74746ae28da7" providerId="ADAL" clId="{0C0B0351-24FD-E049-AE8F-1594139F77D4}" dt="2023-05-23T13:51:24.865" v="4547" actId="20577"/>
          <pc:sldLayoutMkLst>
            <pc:docMk/>
            <pc:sldMasterMk cId="1663174877" sldId="2147483648"/>
            <pc:sldLayoutMk cId="3505973613" sldId="2147483650"/>
          </pc:sldLayoutMkLst>
          <pc:spChg chg="mod">
            <ac:chgData name="Andrea Berti" userId="f5c203e5-6cf3-4e78-92b9-74746ae28da7" providerId="ADAL" clId="{0C0B0351-24FD-E049-AE8F-1594139F77D4}" dt="2023-05-23T13:51:24.865" v="4547" actId="20577"/>
            <ac:spMkLst>
              <pc:docMk/>
              <pc:sldMasterMk cId="1663174877" sldId="2147483648"/>
              <pc:sldLayoutMk cId="3505973613" sldId="2147483650"/>
              <ac:spMk id="2" creationId="{A009E166-585C-5746-8CE4-8AFEFBB0D846}"/>
            </ac:spMkLst>
          </pc:spChg>
        </pc:sldLayoutChg>
      </pc:sldMasterChg>
    </pc:docChg>
  </pc:docChgLst>
  <pc:docChgLst>
    <pc:chgData name="Andrea Berti" userId="f5c203e5-6cf3-4e78-92b9-74746ae28da7" providerId="ADAL" clId="{8B183C51-1CCD-4141-A150-562EA174DF0C}"/>
    <pc:docChg chg="modSld">
      <pc:chgData name="Andrea Berti" userId="f5c203e5-6cf3-4e78-92b9-74746ae28da7" providerId="ADAL" clId="{8B183C51-1CCD-4141-A150-562EA174DF0C}" dt="2023-03-14T08:29:09.878" v="3" actId="20577"/>
      <pc:docMkLst>
        <pc:docMk/>
      </pc:docMkLst>
      <pc:sldChg chg="modSp mod">
        <pc:chgData name="Andrea Berti" userId="f5c203e5-6cf3-4e78-92b9-74746ae28da7" providerId="ADAL" clId="{8B183C51-1CCD-4141-A150-562EA174DF0C}" dt="2023-03-14T08:29:09.878" v="3" actId="20577"/>
        <pc:sldMkLst>
          <pc:docMk/>
          <pc:sldMk cId="1817419622" sldId="264"/>
        </pc:sldMkLst>
        <pc:spChg chg="mod">
          <ac:chgData name="Andrea Berti" userId="f5c203e5-6cf3-4e78-92b9-74746ae28da7" providerId="ADAL" clId="{8B183C51-1CCD-4141-A150-562EA174DF0C}" dt="2023-03-14T08:29:09.878" v="3" actId="20577"/>
          <ac:spMkLst>
            <pc:docMk/>
            <pc:sldMk cId="1817419622" sldId="264"/>
            <ac:spMk id="6" creationId="{27826D5A-EB36-1341-B9C8-AB5FA1C2160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6F148F-0DF4-9F18-BD3B-DCA608A22D6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11107BE-8220-C807-A3D8-CB575AEC57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378CC6-B3D3-1D4C-BD1A-D6A2D44D51C6}" type="datetimeFigureOut">
              <a:rPr lang="en-GB" smtClean="0"/>
              <a:t>16/10/2024</a:t>
            </a:fld>
            <a:endParaRPr lang="en-GB"/>
          </a:p>
        </p:txBody>
      </p:sp>
      <p:sp>
        <p:nvSpPr>
          <p:cNvPr id="4" name="Footer Placeholder 3">
            <a:extLst>
              <a:ext uri="{FF2B5EF4-FFF2-40B4-BE49-F238E27FC236}">
                <a16:creationId xmlns:a16="http://schemas.microsoft.com/office/drawing/2014/main" id="{C34EF14A-CF1D-F868-3724-2B5E909C92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3551ACA-BD9B-DA8B-816E-29999471798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D77BD8-595B-F349-9969-422BB3909205}" type="slidenum">
              <a:rPr lang="en-GB" smtClean="0"/>
              <a:t>‹#›</a:t>
            </a:fld>
            <a:endParaRPr lang="en-GB"/>
          </a:p>
        </p:txBody>
      </p:sp>
    </p:spTree>
    <p:extLst>
      <p:ext uri="{BB962C8B-B14F-4D97-AF65-F5344CB8AC3E}">
        <p14:creationId xmlns:p14="http://schemas.microsoft.com/office/powerpoint/2010/main" val="36213458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01355C-F0A9-B449-B092-DA215229E9F1}" type="datetimeFigureOut">
              <a:rPr lang="it-IT" smtClean="0"/>
              <a:t>16/10/24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448F30-4139-0C4E-B698-B0F113D50853}" type="slidenum">
              <a:rPr lang="it-IT" smtClean="0"/>
              <a:t>‹#›</a:t>
            </a:fld>
            <a:endParaRPr lang="it-IT"/>
          </a:p>
        </p:txBody>
      </p:sp>
    </p:spTree>
    <p:extLst>
      <p:ext uri="{BB962C8B-B14F-4D97-AF65-F5344CB8AC3E}">
        <p14:creationId xmlns:p14="http://schemas.microsoft.com/office/powerpoint/2010/main" val="256643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morning, my name is Andrea Berti, I’m almost at the end of my PhD at the department of information engineering of the university of Pisa, I’m a research fellow at the Institute of Information Science and technologies of the National Research Council, and I collaborate with the INFN. Today I will talk to you about our proposed approach for an explainable-by…</a:t>
            </a:r>
          </a:p>
        </p:txBody>
      </p:sp>
      <p:sp>
        <p:nvSpPr>
          <p:cNvPr id="4" name="Slide Number Placeholder 3"/>
          <p:cNvSpPr>
            <a:spLocks noGrp="1"/>
          </p:cNvSpPr>
          <p:nvPr>
            <p:ph type="sldNum" sz="quarter" idx="5"/>
          </p:nvPr>
        </p:nvSpPr>
        <p:spPr/>
        <p:txBody>
          <a:bodyPr/>
          <a:lstStyle/>
          <a:p>
            <a:fld id="{1E448F30-4139-0C4E-B698-B0F113D50853}" type="slidenum">
              <a:rPr lang="it-IT" smtClean="0"/>
              <a:t>0</a:t>
            </a:fld>
            <a:endParaRPr lang="it-IT"/>
          </a:p>
        </p:txBody>
      </p:sp>
    </p:spTree>
    <p:extLst>
      <p:ext uri="{BB962C8B-B14F-4D97-AF65-F5344CB8AC3E}">
        <p14:creationId xmlns:p14="http://schemas.microsoft.com/office/powerpoint/2010/main" val="1247164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only publicly available dataset of DBT images is the BCS-DBT dataset, hosted on the cancer imaging archive. It consists of acquisitions from almost 5000 patients, which is amazing, right? Well, it is not. Almost all of them had no lesions, and only a small fraction of the ones with lesions had bounding boxes to identify them, which we need. This means that we had, at best, 100 patients, which is a very small number for deep learning. After selecting them, for the detection step we applied CLAHE that is a common preprocessing technique. </a:t>
            </a:r>
          </a:p>
        </p:txBody>
      </p:sp>
      <p:sp>
        <p:nvSpPr>
          <p:cNvPr id="4" name="Slide Number Placeholder 3"/>
          <p:cNvSpPr>
            <a:spLocks noGrp="1"/>
          </p:cNvSpPr>
          <p:nvPr>
            <p:ph type="sldNum" sz="quarter" idx="5"/>
          </p:nvPr>
        </p:nvSpPr>
        <p:spPr/>
        <p:txBody>
          <a:bodyPr/>
          <a:lstStyle/>
          <a:p>
            <a:fld id="{1E448F30-4139-0C4E-B698-B0F113D50853}" type="slidenum">
              <a:rPr lang="it-IT" smtClean="0"/>
              <a:t>9</a:t>
            </a:fld>
            <a:endParaRPr lang="it-IT"/>
          </a:p>
        </p:txBody>
      </p:sp>
    </p:spTree>
    <p:extLst>
      <p:ext uri="{BB962C8B-B14F-4D97-AF65-F5344CB8AC3E}">
        <p14:creationId xmlns:p14="http://schemas.microsoft.com/office/powerpoint/2010/main" val="688533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then, given the </a:t>
            </a:r>
            <a:r>
              <a:rPr lang="en-GB" dirty="0" err="1"/>
              <a:t>extremelly</a:t>
            </a:r>
            <a:r>
              <a:rPr lang="en-GB" dirty="0"/>
              <a:t> limited size of the dataset, we applied two </a:t>
            </a:r>
            <a:r>
              <a:rPr lang="en-GB" dirty="0" err="1"/>
              <a:t>tipes</a:t>
            </a:r>
            <a:r>
              <a:rPr lang="en-GB" dirty="0"/>
              <a:t> of data augmentation. The first one is standard data augmentation, with transformations such as translations, rotations, shear, and so on. The second one consisted in using different slices of a same lesion that appear slightly differently as you maybe can see, to further enhance the visual variety of the dataset. The inter slice data augmentation</a:t>
            </a:r>
          </a:p>
        </p:txBody>
      </p:sp>
      <p:sp>
        <p:nvSpPr>
          <p:cNvPr id="4" name="Slide Number Placeholder 3"/>
          <p:cNvSpPr>
            <a:spLocks noGrp="1"/>
          </p:cNvSpPr>
          <p:nvPr>
            <p:ph type="sldNum" sz="quarter" idx="5"/>
          </p:nvPr>
        </p:nvSpPr>
        <p:spPr/>
        <p:txBody>
          <a:bodyPr/>
          <a:lstStyle/>
          <a:p>
            <a:fld id="{1E448F30-4139-0C4E-B698-B0F113D50853}" type="slidenum">
              <a:rPr lang="it-IT" smtClean="0"/>
              <a:t>10</a:t>
            </a:fld>
            <a:endParaRPr lang="it-IT"/>
          </a:p>
        </p:txBody>
      </p:sp>
    </p:spTree>
    <p:extLst>
      <p:ext uri="{BB962C8B-B14F-4D97-AF65-F5344CB8AC3E}">
        <p14:creationId xmlns:p14="http://schemas.microsoft.com/office/powerpoint/2010/main" val="2044342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the detection module, we decided to utilise YOLO, and specifically two versions of yolo that proved to work better on medical images, v5 and v8. V8 was also the state of the art, now I think that the v9 version was released a couple of months ago. We also investigated an ensemble of the them to check for optimal results. You can see the results here, The ensemble has the best precision, followed by yolov5, v8 seems to have the best balance between precision and recall. In general however, as you can see, we have a problem of false positives, but we’ll discuss that better wen we’ll reach the section on the clinical feedback</a:t>
            </a:r>
          </a:p>
        </p:txBody>
      </p:sp>
      <p:sp>
        <p:nvSpPr>
          <p:cNvPr id="4" name="Slide Number Placeholder 3"/>
          <p:cNvSpPr>
            <a:spLocks noGrp="1"/>
          </p:cNvSpPr>
          <p:nvPr>
            <p:ph type="sldNum" sz="quarter" idx="5"/>
          </p:nvPr>
        </p:nvSpPr>
        <p:spPr/>
        <p:txBody>
          <a:bodyPr/>
          <a:lstStyle/>
          <a:p>
            <a:fld id="{1E448F30-4139-0C4E-B698-B0F113D50853}" type="slidenum">
              <a:rPr lang="it-IT" smtClean="0"/>
              <a:t>11</a:t>
            </a:fld>
            <a:endParaRPr lang="it-IT"/>
          </a:p>
        </p:txBody>
      </p:sp>
    </p:spTree>
    <p:extLst>
      <p:ext uri="{BB962C8B-B14F-4D97-AF65-F5344CB8AC3E}">
        <p14:creationId xmlns:p14="http://schemas.microsoft.com/office/powerpoint/2010/main" val="4121758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Regarding the classification module based on ProtoPNet we got respectable/decent performance. We got 70% accuracy on the test set, and in general all the metrics were in line or generally higher than those obtained with the baseline </a:t>
            </a:r>
          </a:p>
          <a:p>
            <a:r>
              <a:rPr lang="en-GB" dirty="0"/>
              <a:t>Resnet18, which we chose because we chose its layers for the convolutional block. You can see here an example of a cancerous mass correctly classified by </a:t>
            </a:r>
            <a:r>
              <a:rPr lang="en-GB" dirty="0" err="1"/>
              <a:t>protopnet</a:t>
            </a:r>
            <a:r>
              <a:rPr lang="en-GB" dirty="0"/>
              <a:t> and this one is the explanation it provides. </a:t>
            </a:r>
            <a:r>
              <a:rPr lang="en-GB" dirty="0" err="1"/>
              <a:t>Protopnet</a:t>
            </a:r>
            <a:r>
              <a:rPr lang="en-GB" dirty="0"/>
              <a:t> finds similarities between patches of the image, here, and the prototypes, here, the lower the row, the lower the similarity. And for each one it returns the activation map and the similarity score.</a:t>
            </a:r>
          </a:p>
        </p:txBody>
      </p:sp>
      <p:sp>
        <p:nvSpPr>
          <p:cNvPr id="4" name="Slide Number Placeholder 3"/>
          <p:cNvSpPr>
            <a:spLocks noGrp="1"/>
          </p:cNvSpPr>
          <p:nvPr>
            <p:ph type="sldNum" sz="quarter" idx="5"/>
          </p:nvPr>
        </p:nvSpPr>
        <p:spPr/>
        <p:txBody>
          <a:bodyPr/>
          <a:lstStyle/>
          <a:p>
            <a:fld id="{1E448F30-4139-0C4E-B698-B0F113D50853}" type="slidenum">
              <a:rPr lang="it-IT" smtClean="0"/>
              <a:t>12</a:t>
            </a:fld>
            <a:endParaRPr lang="it-IT"/>
          </a:p>
        </p:txBody>
      </p:sp>
    </p:spTree>
    <p:extLst>
      <p:ext uri="{BB962C8B-B14F-4D97-AF65-F5344CB8AC3E}">
        <p14:creationId xmlns:p14="http://schemas.microsoft.com/office/powerpoint/2010/main" val="2783714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move now to the the clinical analysis of these results. We wanted to better understand why, basically, we were identifying a large number of false positives. We showed the results to two experienced radiologists and collected the feedback, and we </a:t>
            </a:r>
            <a:r>
              <a:rPr lang="en-GB" dirty="0" err="1"/>
              <a:t>foud</a:t>
            </a:r>
            <a:r>
              <a:rPr lang="en-GB" dirty="0"/>
              <a:t> two interesting results. There is a problem in the accuracy of the annotations, where some visible masses, that our model found, where not in the ground truth. The second observation is that most of the false positives our model identified were not actual normal tissue, but were some other kind of entities such as lymph nodes, non-annotated lesions etcetera</a:t>
            </a:r>
          </a:p>
        </p:txBody>
      </p:sp>
      <p:sp>
        <p:nvSpPr>
          <p:cNvPr id="4" name="Slide Number Placeholder 3"/>
          <p:cNvSpPr>
            <a:spLocks noGrp="1"/>
          </p:cNvSpPr>
          <p:nvPr>
            <p:ph type="sldNum" sz="quarter" idx="5"/>
          </p:nvPr>
        </p:nvSpPr>
        <p:spPr/>
        <p:txBody>
          <a:bodyPr/>
          <a:lstStyle/>
          <a:p>
            <a:fld id="{1E448F30-4139-0C4E-B698-B0F113D50853}" type="slidenum">
              <a:rPr lang="it-IT" smtClean="0"/>
              <a:t>13</a:t>
            </a:fld>
            <a:endParaRPr lang="it-IT"/>
          </a:p>
        </p:txBody>
      </p:sp>
    </p:spTree>
    <p:extLst>
      <p:ext uri="{BB962C8B-B14F-4D97-AF65-F5344CB8AC3E}">
        <p14:creationId xmlns:p14="http://schemas.microsoft.com/office/powerpoint/2010/main" val="4054599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She also said that the model made errors that are in line with what a radiologist could do, A radiologist could mistake a glandular island a mass, as our model did, and they would typically ask for further investigation, especially for very dense </a:t>
            </a:r>
            <a:r>
              <a:rPr lang="en-GB" dirty="0" err="1"/>
              <a:t>brests</a:t>
            </a:r>
            <a:r>
              <a:rPr lang="en-GB" dirty="0"/>
              <a:t>, </a:t>
            </a:r>
            <a:r>
              <a:rPr lang="en-GB" dirty="0" err="1"/>
              <a:t>wich</a:t>
            </a:r>
            <a:r>
              <a:rPr lang="en-GB" dirty="0"/>
              <a:t> is a problem our model also had. However, if we consider the true false positives, our metrics change quite a lot and the precision increases.</a:t>
            </a:r>
          </a:p>
        </p:txBody>
      </p:sp>
      <p:sp>
        <p:nvSpPr>
          <p:cNvPr id="4" name="Slide Number Placeholder 3"/>
          <p:cNvSpPr>
            <a:spLocks noGrp="1"/>
          </p:cNvSpPr>
          <p:nvPr>
            <p:ph type="sldNum" sz="quarter" idx="5"/>
          </p:nvPr>
        </p:nvSpPr>
        <p:spPr/>
        <p:txBody>
          <a:bodyPr/>
          <a:lstStyle/>
          <a:p>
            <a:fld id="{1E448F30-4139-0C4E-B698-B0F113D50853}" type="slidenum">
              <a:rPr lang="it-IT" smtClean="0"/>
              <a:t>14</a:t>
            </a:fld>
            <a:endParaRPr lang="it-IT"/>
          </a:p>
        </p:txBody>
      </p:sp>
    </p:spTree>
    <p:extLst>
      <p:ext uri="{BB962C8B-B14F-4D97-AF65-F5344CB8AC3E}">
        <p14:creationId xmlns:p14="http://schemas.microsoft.com/office/powerpoint/2010/main" val="2870887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the classification step, we wanted to investigate three aspects, first the clinical validity of the prototypes, second if the concept of similarity that ProtoPNet learnt, which is based on maths and numbers, aligns with that of a radiologist, which is based on many more pieces of information, experience and previously encountered cases. Third the overall trust in a classification based on the explanations provided. We asked the two radiologists to rate on a scale, with three indicating neutrality, and going from 1 strongly negative to 5 strongly positive. And we obtained a final sentiment score by weighting for the score and averaging for the number of items</a:t>
            </a:r>
          </a:p>
        </p:txBody>
      </p:sp>
      <p:sp>
        <p:nvSpPr>
          <p:cNvPr id="4" name="Slide Number Placeholder 3"/>
          <p:cNvSpPr>
            <a:spLocks noGrp="1"/>
          </p:cNvSpPr>
          <p:nvPr>
            <p:ph type="sldNum" sz="quarter" idx="5"/>
          </p:nvPr>
        </p:nvSpPr>
        <p:spPr/>
        <p:txBody>
          <a:bodyPr/>
          <a:lstStyle/>
          <a:p>
            <a:fld id="{1E448F30-4139-0C4E-B698-B0F113D50853}" type="slidenum">
              <a:rPr lang="it-IT" smtClean="0"/>
              <a:t>15</a:t>
            </a:fld>
            <a:endParaRPr lang="it-IT"/>
          </a:p>
        </p:txBody>
      </p:sp>
    </p:spTree>
    <p:extLst>
      <p:ext uri="{BB962C8B-B14F-4D97-AF65-F5344CB8AC3E}">
        <p14:creationId xmlns:p14="http://schemas.microsoft.com/office/powerpoint/2010/main" val="2762423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Regarding the first task we observed the better quality of the benign prototypes that received an overall positive score and the cancer ones that got a pretty negative sentiment score.</a:t>
            </a:r>
          </a:p>
        </p:txBody>
      </p:sp>
      <p:sp>
        <p:nvSpPr>
          <p:cNvPr id="4" name="Slide Number Placeholder 3"/>
          <p:cNvSpPr>
            <a:spLocks noGrp="1"/>
          </p:cNvSpPr>
          <p:nvPr>
            <p:ph type="sldNum" sz="quarter" idx="5"/>
          </p:nvPr>
        </p:nvSpPr>
        <p:spPr/>
        <p:txBody>
          <a:bodyPr/>
          <a:lstStyle/>
          <a:p>
            <a:fld id="{1E448F30-4139-0C4E-B698-B0F113D50853}" type="slidenum">
              <a:rPr lang="it-IT" smtClean="0"/>
              <a:t>16</a:t>
            </a:fld>
            <a:endParaRPr lang="it-IT"/>
          </a:p>
        </p:txBody>
      </p:sp>
    </p:spTree>
    <p:extLst>
      <p:ext uri="{BB962C8B-B14F-4D97-AF65-F5344CB8AC3E}">
        <p14:creationId xmlns:p14="http://schemas.microsoft.com/office/powerpoint/2010/main" val="3109398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Regarding the adherence in the concept of similarity we got an overall neutral sentiment score</a:t>
            </a:r>
          </a:p>
        </p:txBody>
      </p:sp>
      <p:sp>
        <p:nvSpPr>
          <p:cNvPr id="4" name="Slide Number Placeholder 3"/>
          <p:cNvSpPr>
            <a:spLocks noGrp="1"/>
          </p:cNvSpPr>
          <p:nvPr>
            <p:ph type="sldNum" sz="quarter" idx="5"/>
          </p:nvPr>
        </p:nvSpPr>
        <p:spPr/>
        <p:txBody>
          <a:bodyPr/>
          <a:lstStyle/>
          <a:p>
            <a:fld id="{1E448F30-4139-0C4E-B698-B0F113D50853}" type="slidenum">
              <a:rPr lang="it-IT" smtClean="0"/>
              <a:t>17</a:t>
            </a:fld>
            <a:endParaRPr lang="it-IT"/>
          </a:p>
        </p:txBody>
      </p:sp>
    </p:spTree>
    <p:extLst>
      <p:ext uri="{BB962C8B-B14F-4D97-AF65-F5344CB8AC3E}">
        <p14:creationId xmlns:p14="http://schemas.microsoft.com/office/powerpoint/2010/main" val="1641703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for the trust in the classifications, we observed a higher discrepancy between the two radiologists, indicating that trust is a pretty personal and volatile aspect, but overall, we didn’t have particularly high scores. That probably reflects the problems in the dataset</a:t>
            </a:r>
          </a:p>
        </p:txBody>
      </p:sp>
      <p:sp>
        <p:nvSpPr>
          <p:cNvPr id="4" name="Slide Number Placeholder 3"/>
          <p:cNvSpPr>
            <a:spLocks noGrp="1"/>
          </p:cNvSpPr>
          <p:nvPr>
            <p:ph type="sldNum" sz="quarter" idx="5"/>
          </p:nvPr>
        </p:nvSpPr>
        <p:spPr/>
        <p:txBody>
          <a:bodyPr/>
          <a:lstStyle/>
          <a:p>
            <a:fld id="{1E448F30-4139-0C4E-B698-B0F113D50853}" type="slidenum">
              <a:rPr lang="it-IT" smtClean="0"/>
              <a:t>18</a:t>
            </a:fld>
            <a:endParaRPr lang="it-IT"/>
          </a:p>
        </p:txBody>
      </p:sp>
    </p:spTree>
    <p:extLst>
      <p:ext uri="{BB962C8B-B14F-4D97-AF65-F5344CB8AC3E}">
        <p14:creationId xmlns:p14="http://schemas.microsoft.com/office/powerpoint/2010/main" val="181993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We’ll see what explainability-by-design, or ante-hoc explainability, means, I’ll go through our approach, then show the results and the clinical feedback on them</a:t>
            </a:r>
          </a:p>
        </p:txBody>
      </p:sp>
      <p:sp>
        <p:nvSpPr>
          <p:cNvPr id="4" name="Slide Number Placeholder 3"/>
          <p:cNvSpPr>
            <a:spLocks noGrp="1"/>
          </p:cNvSpPr>
          <p:nvPr>
            <p:ph type="sldNum" sz="quarter" idx="5"/>
          </p:nvPr>
        </p:nvSpPr>
        <p:spPr/>
        <p:txBody>
          <a:bodyPr/>
          <a:lstStyle/>
          <a:p>
            <a:fld id="{1E448F30-4139-0C4E-B698-B0F113D50853}" type="slidenum">
              <a:rPr lang="it-IT" smtClean="0"/>
              <a:t>1</a:t>
            </a:fld>
            <a:endParaRPr lang="it-IT"/>
          </a:p>
        </p:txBody>
      </p:sp>
    </p:spTree>
    <p:extLst>
      <p:ext uri="{BB962C8B-B14F-4D97-AF65-F5344CB8AC3E}">
        <p14:creationId xmlns:p14="http://schemas.microsoft.com/office/powerpoint/2010/main" val="679571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in conclusion, we had performance with the detection module that were in line with the literature, for the classification module a comparison is much more challenging, since literature on that is quite scarce. From the </a:t>
            </a:r>
            <a:r>
              <a:rPr lang="en-GB" dirty="0" err="1"/>
              <a:t>cclinical</a:t>
            </a:r>
            <a:r>
              <a:rPr lang="en-GB" dirty="0"/>
              <a:t> feedback on the classification module we found out some major issues in the ground truth regarding annotations that were approximative or missing sometimes, which definitely confused our models. From that on the classification module we </a:t>
            </a:r>
            <a:r>
              <a:rPr lang="en-GB" dirty="0" err="1"/>
              <a:t>opbserved</a:t>
            </a:r>
            <a:r>
              <a:rPr lang="en-GB" dirty="0"/>
              <a:t> the better quality of benign prototypes over cancer ones an overall neutral sentiment score on the adherence of the concept of similarity learnt by </a:t>
            </a:r>
            <a:r>
              <a:rPr lang="en-GB" dirty="0" err="1"/>
              <a:t>Protopnet</a:t>
            </a:r>
            <a:r>
              <a:rPr lang="en-GB" dirty="0"/>
              <a:t> and that of the radiologists and higher discrepancy regarding appreciation of the single classifications, which probably highlights the </a:t>
            </a:r>
            <a:r>
              <a:rPr lang="en-GB"/>
              <a:t>core issues of the dataset.</a:t>
            </a:r>
            <a:endParaRPr lang="en-GB" dirty="0"/>
          </a:p>
        </p:txBody>
      </p:sp>
      <p:sp>
        <p:nvSpPr>
          <p:cNvPr id="4" name="Slide Number Placeholder 3"/>
          <p:cNvSpPr>
            <a:spLocks noGrp="1"/>
          </p:cNvSpPr>
          <p:nvPr>
            <p:ph type="sldNum" sz="quarter" idx="5"/>
          </p:nvPr>
        </p:nvSpPr>
        <p:spPr/>
        <p:txBody>
          <a:bodyPr/>
          <a:lstStyle/>
          <a:p>
            <a:fld id="{1E448F30-4139-0C4E-B698-B0F113D50853}" type="slidenum">
              <a:rPr lang="it-IT" smtClean="0"/>
              <a:t>19</a:t>
            </a:fld>
            <a:endParaRPr lang="it-IT"/>
          </a:p>
        </p:txBody>
      </p:sp>
    </p:spTree>
    <p:extLst>
      <p:ext uri="{BB962C8B-B14F-4D97-AF65-F5344CB8AC3E}">
        <p14:creationId xmlns:p14="http://schemas.microsoft.com/office/powerpoint/2010/main" val="1838159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concludes my presentation…</a:t>
            </a:r>
          </a:p>
        </p:txBody>
      </p:sp>
      <p:sp>
        <p:nvSpPr>
          <p:cNvPr id="4" name="Slide Number Placeholder 3"/>
          <p:cNvSpPr>
            <a:spLocks noGrp="1"/>
          </p:cNvSpPr>
          <p:nvPr>
            <p:ph type="sldNum" sz="quarter" idx="5"/>
          </p:nvPr>
        </p:nvSpPr>
        <p:spPr/>
        <p:txBody>
          <a:bodyPr/>
          <a:lstStyle/>
          <a:p>
            <a:fld id="{1E448F30-4139-0C4E-B698-B0F113D50853}" type="slidenum">
              <a:rPr lang="it-IT" smtClean="0"/>
              <a:t>20</a:t>
            </a:fld>
            <a:endParaRPr lang="it-IT"/>
          </a:p>
        </p:txBody>
      </p:sp>
    </p:spTree>
    <p:extLst>
      <p:ext uri="{BB962C8B-B14F-4D97-AF65-F5344CB8AC3E}">
        <p14:creationId xmlns:p14="http://schemas.microsoft.com/office/powerpoint/2010/main" val="3911455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DDF35-D6E9-B60C-A015-A733A99050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C6F3DF-F491-8CB9-5421-937294290B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10D1DE-4092-2F27-31C5-827FFAB92E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94FA727-4AFD-1257-41B0-6BF31DEF7377}"/>
              </a:ext>
            </a:extLst>
          </p:cNvPr>
          <p:cNvSpPr>
            <a:spLocks noGrp="1"/>
          </p:cNvSpPr>
          <p:nvPr>
            <p:ph type="sldNum" sz="quarter" idx="5"/>
          </p:nvPr>
        </p:nvSpPr>
        <p:spPr/>
        <p:txBody>
          <a:bodyPr/>
          <a:lstStyle/>
          <a:p>
            <a:fld id="{1E448F30-4139-0C4E-B698-B0F113D50853}" type="slidenum">
              <a:rPr lang="it-IT" smtClean="0"/>
              <a:t>21</a:t>
            </a:fld>
            <a:endParaRPr lang="it-IT"/>
          </a:p>
        </p:txBody>
      </p:sp>
    </p:spTree>
    <p:extLst>
      <p:ext uri="{BB962C8B-B14F-4D97-AF65-F5344CB8AC3E}">
        <p14:creationId xmlns:p14="http://schemas.microsoft.com/office/powerpoint/2010/main" val="11239157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second use case was on prostate cancer</a:t>
            </a:r>
          </a:p>
        </p:txBody>
      </p:sp>
      <p:sp>
        <p:nvSpPr>
          <p:cNvPr id="4" name="Slide Number Placeholder 3"/>
          <p:cNvSpPr>
            <a:spLocks noGrp="1"/>
          </p:cNvSpPr>
          <p:nvPr>
            <p:ph type="sldNum" sz="quarter" idx="5"/>
          </p:nvPr>
        </p:nvSpPr>
        <p:spPr/>
        <p:txBody>
          <a:bodyPr/>
          <a:lstStyle/>
          <a:p>
            <a:fld id="{1E448F30-4139-0C4E-B698-B0F113D50853}" type="slidenum">
              <a:rPr lang="it-IT" smtClean="0"/>
              <a:t>23</a:t>
            </a:fld>
            <a:endParaRPr lang="it-IT"/>
          </a:p>
        </p:txBody>
      </p:sp>
    </p:spTree>
    <p:extLst>
      <p:ext uri="{BB962C8B-B14F-4D97-AF65-F5344CB8AC3E}">
        <p14:creationId xmlns:p14="http://schemas.microsoft.com/office/powerpoint/2010/main" val="32214474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We’ll see the structure of ProtoPNet through how it works at inference time. It is composed of three blocks. The first one is the convolutional block.</a:t>
            </a:r>
          </a:p>
        </p:txBody>
      </p:sp>
      <p:sp>
        <p:nvSpPr>
          <p:cNvPr id="4" name="Segnaposto numero diapositiva 3"/>
          <p:cNvSpPr>
            <a:spLocks noGrp="1"/>
          </p:cNvSpPr>
          <p:nvPr>
            <p:ph type="sldNum" sz="quarter" idx="5"/>
          </p:nvPr>
        </p:nvSpPr>
        <p:spPr/>
        <p:txBody>
          <a:bodyPr/>
          <a:lstStyle/>
          <a:p>
            <a:fld id="{1E448F30-4139-0C4E-B698-B0F113D50853}" type="slidenum">
              <a:rPr lang="it-IT" smtClean="0"/>
              <a:t>24</a:t>
            </a:fld>
            <a:endParaRPr lang="it-IT"/>
          </a:p>
        </p:txBody>
      </p:sp>
    </p:spTree>
    <p:extLst>
      <p:ext uri="{BB962C8B-B14F-4D97-AF65-F5344CB8AC3E}">
        <p14:creationId xmlns:p14="http://schemas.microsoft.com/office/powerpoint/2010/main" val="34089052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Then there is the prototype layer.</a:t>
            </a:r>
          </a:p>
          <a:p>
            <a:endParaRPr lang="en-GB" dirty="0"/>
          </a:p>
          <a:p>
            <a:endParaRPr lang="en-GB" dirty="0"/>
          </a:p>
          <a:p>
            <a:r>
              <a:rPr lang="en-GB" dirty="0"/>
              <a:t> that compares each element of the latent representation of the image with the latent representation of each one of the previously learnt prototypes, giving a similarity score.</a:t>
            </a:r>
          </a:p>
        </p:txBody>
      </p:sp>
      <p:sp>
        <p:nvSpPr>
          <p:cNvPr id="4" name="Slide Number Placeholder 3"/>
          <p:cNvSpPr>
            <a:spLocks noGrp="1"/>
          </p:cNvSpPr>
          <p:nvPr>
            <p:ph type="sldNum" sz="quarter" idx="5"/>
          </p:nvPr>
        </p:nvSpPr>
        <p:spPr/>
        <p:txBody>
          <a:bodyPr/>
          <a:lstStyle/>
          <a:p>
            <a:fld id="{1E448F30-4139-0C4E-B698-B0F113D50853}" type="slidenum">
              <a:rPr lang="it-IT" smtClean="0"/>
              <a:t>25</a:t>
            </a:fld>
            <a:endParaRPr lang="it-IT"/>
          </a:p>
        </p:txBody>
      </p:sp>
    </p:spTree>
    <p:extLst>
      <p:ext uri="{BB962C8B-B14F-4D97-AF65-F5344CB8AC3E}">
        <p14:creationId xmlns:p14="http://schemas.microsoft.com/office/powerpoint/2010/main" val="16514245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lastly, the fully connected layer.</a:t>
            </a:r>
          </a:p>
          <a:p>
            <a:endParaRPr lang="en-GB" dirty="0"/>
          </a:p>
          <a:p>
            <a:r>
              <a:rPr lang="en-GB" dirty="0"/>
              <a:t> that basically puts together the similarity scores of the prototypes of the same class, and then the class with the highest score is assigned to the test image.</a:t>
            </a:r>
          </a:p>
        </p:txBody>
      </p:sp>
      <p:sp>
        <p:nvSpPr>
          <p:cNvPr id="4" name="Slide Number Placeholder 3"/>
          <p:cNvSpPr>
            <a:spLocks noGrp="1"/>
          </p:cNvSpPr>
          <p:nvPr>
            <p:ph type="sldNum" sz="quarter" idx="5"/>
          </p:nvPr>
        </p:nvSpPr>
        <p:spPr/>
        <p:txBody>
          <a:bodyPr/>
          <a:lstStyle/>
          <a:p>
            <a:fld id="{1E448F30-4139-0C4E-B698-B0F113D50853}" type="slidenum">
              <a:rPr lang="it-IT" smtClean="0"/>
              <a:t>26</a:t>
            </a:fld>
            <a:endParaRPr lang="it-IT"/>
          </a:p>
        </p:txBody>
      </p:sp>
    </p:spTree>
    <p:extLst>
      <p:ext uri="{BB962C8B-B14F-4D97-AF65-F5344CB8AC3E}">
        <p14:creationId xmlns:p14="http://schemas.microsoft.com/office/powerpoint/2010/main" val="18714140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convolutional block is composed of several convolutional layers and their structure can come from different famous baseline architectures, either VGGs, </a:t>
            </a:r>
            <a:r>
              <a:rPr lang="en-GB" dirty="0" err="1"/>
              <a:t>Resnets</a:t>
            </a:r>
            <a:r>
              <a:rPr lang="en-GB" dirty="0"/>
              <a:t> or </a:t>
            </a:r>
            <a:r>
              <a:rPr lang="en-GB" dirty="0" err="1"/>
              <a:t>Densenets</a:t>
            </a:r>
            <a:r>
              <a:rPr lang="en-GB" dirty="0"/>
              <a:t>, and the weights pretrained on </a:t>
            </a:r>
            <a:r>
              <a:rPr lang="en-GB" dirty="0" err="1"/>
              <a:t>imagenet</a:t>
            </a:r>
            <a:r>
              <a:rPr lang="en-GB" dirty="0"/>
              <a:t>. This way, starting with an image of dimensions 224 by 224 by three (colour channels), after the convolutional block, we end up with a latent representation of dimensions 7 by 7 by a certain number of filters. </a:t>
            </a:r>
          </a:p>
        </p:txBody>
      </p:sp>
      <p:sp>
        <p:nvSpPr>
          <p:cNvPr id="4" name="Slide Number Placeholder 3"/>
          <p:cNvSpPr>
            <a:spLocks noGrp="1"/>
          </p:cNvSpPr>
          <p:nvPr>
            <p:ph type="sldNum" sz="quarter" idx="5"/>
          </p:nvPr>
        </p:nvSpPr>
        <p:spPr/>
        <p:txBody>
          <a:bodyPr/>
          <a:lstStyle/>
          <a:p>
            <a:fld id="{1E448F30-4139-0C4E-B698-B0F113D50853}" type="slidenum">
              <a:rPr lang="it-IT" smtClean="0"/>
              <a:t>27</a:t>
            </a:fld>
            <a:endParaRPr lang="it-IT"/>
          </a:p>
        </p:txBody>
      </p:sp>
    </p:spTree>
    <p:extLst>
      <p:ext uri="{BB962C8B-B14F-4D97-AF65-F5344CB8AC3E}">
        <p14:creationId xmlns:p14="http://schemas.microsoft.com/office/powerpoint/2010/main" val="8668886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Each element of the latent representation is then compared, in the prototype block, with the latent representations of each one of the previously learned prototypes. The comparison is based on an L2 distance, which is then converted into a similarity score for each element of the matrix, and then to a global one.</a:t>
            </a:r>
          </a:p>
        </p:txBody>
      </p:sp>
      <p:sp>
        <p:nvSpPr>
          <p:cNvPr id="4" name="Segnaposto numero diapositiva 3"/>
          <p:cNvSpPr>
            <a:spLocks noGrp="1"/>
          </p:cNvSpPr>
          <p:nvPr>
            <p:ph type="sldNum" sz="quarter" idx="5"/>
          </p:nvPr>
        </p:nvSpPr>
        <p:spPr/>
        <p:txBody>
          <a:bodyPr/>
          <a:lstStyle/>
          <a:p>
            <a:fld id="{1E448F30-4139-0C4E-B698-B0F113D50853}" type="slidenum">
              <a:rPr lang="it-IT" smtClean="0"/>
              <a:t>28</a:t>
            </a:fld>
            <a:endParaRPr lang="it-IT"/>
          </a:p>
        </p:txBody>
      </p:sp>
    </p:spTree>
    <p:extLst>
      <p:ext uri="{BB962C8B-B14F-4D97-AF65-F5344CB8AC3E}">
        <p14:creationId xmlns:p14="http://schemas.microsoft.com/office/powerpoint/2010/main" val="5725076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Those similarity scores are then passed to the fully connected layer, where they are put together, roughly adding up all the similarity scores for the same class, and selecting the class with the highest similarity score.</a:t>
            </a:r>
          </a:p>
        </p:txBody>
      </p:sp>
      <p:sp>
        <p:nvSpPr>
          <p:cNvPr id="4" name="Slide Number Placeholder 3"/>
          <p:cNvSpPr>
            <a:spLocks noGrp="1"/>
          </p:cNvSpPr>
          <p:nvPr>
            <p:ph type="sldNum" sz="quarter" idx="5"/>
          </p:nvPr>
        </p:nvSpPr>
        <p:spPr/>
        <p:txBody>
          <a:bodyPr/>
          <a:lstStyle/>
          <a:p>
            <a:fld id="{1E448F30-4139-0C4E-B698-B0F113D50853}" type="slidenum">
              <a:rPr lang="it-IT" smtClean="0"/>
              <a:t>29</a:t>
            </a:fld>
            <a:endParaRPr lang="it-IT"/>
          </a:p>
        </p:txBody>
      </p:sp>
    </p:spTree>
    <p:extLst>
      <p:ext uri="{BB962C8B-B14F-4D97-AF65-F5344CB8AC3E}">
        <p14:creationId xmlns:p14="http://schemas.microsoft.com/office/powerpoint/2010/main" val="2677764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 need to talk to you about the importance of explainable artificial intelligence</a:t>
            </a:r>
          </a:p>
        </p:txBody>
      </p:sp>
      <p:sp>
        <p:nvSpPr>
          <p:cNvPr id="4" name="Slide Number Placeholder 3"/>
          <p:cNvSpPr>
            <a:spLocks noGrp="1"/>
          </p:cNvSpPr>
          <p:nvPr>
            <p:ph type="sldNum" sz="quarter" idx="5"/>
          </p:nvPr>
        </p:nvSpPr>
        <p:spPr/>
        <p:txBody>
          <a:bodyPr/>
          <a:lstStyle/>
          <a:p>
            <a:fld id="{1E448F30-4139-0C4E-B698-B0F113D50853}" type="slidenum">
              <a:rPr lang="it-IT" smtClean="0"/>
              <a:t>2</a:t>
            </a:fld>
            <a:endParaRPr lang="it-IT"/>
          </a:p>
        </p:txBody>
      </p:sp>
    </p:spTree>
    <p:extLst>
      <p:ext uri="{BB962C8B-B14F-4D97-AF65-F5344CB8AC3E}">
        <p14:creationId xmlns:p14="http://schemas.microsoft.com/office/powerpoint/2010/main" val="19318122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Up until now we’ve talked about the previously learned prototypes and the inference process, but how does </a:t>
            </a:r>
            <a:r>
              <a:rPr lang="en-GB" dirty="0" err="1"/>
              <a:t>ProtoPnet</a:t>
            </a:r>
            <a:r>
              <a:rPr lang="en-GB" dirty="0"/>
              <a:t> learn those prototypes, and learn in general? The training process develops through three stages</a:t>
            </a:r>
          </a:p>
        </p:txBody>
      </p:sp>
      <p:sp>
        <p:nvSpPr>
          <p:cNvPr id="4" name="Slide Number Placeholder 3"/>
          <p:cNvSpPr>
            <a:spLocks noGrp="1"/>
          </p:cNvSpPr>
          <p:nvPr>
            <p:ph type="sldNum" sz="quarter" idx="5"/>
          </p:nvPr>
        </p:nvSpPr>
        <p:spPr/>
        <p:txBody>
          <a:bodyPr/>
          <a:lstStyle/>
          <a:p>
            <a:fld id="{1E448F30-4139-0C4E-B698-B0F113D50853}" type="slidenum">
              <a:rPr lang="it-IT" smtClean="0"/>
              <a:t>30</a:t>
            </a:fld>
            <a:endParaRPr lang="it-IT"/>
          </a:p>
        </p:txBody>
      </p:sp>
    </p:spTree>
    <p:extLst>
      <p:ext uri="{BB962C8B-B14F-4D97-AF65-F5344CB8AC3E}">
        <p14:creationId xmlns:p14="http://schemas.microsoft.com/office/powerpoint/2010/main" val="10584837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first stage is a stochastic gradient descent of all layers before the last layer.</a:t>
            </a:r>
          </a:p>
          <a:p>
            <a:r>
              <a:rPr lang="en-GB" dirty="0"/>
              <a:t>The cost function that has to be minimised consists of three terms.</a:t>
            </a:r>
          </a:p>
          <a:p>
            <a:r>
              <a:rPr lang="en-GB" dirty="0"/>
              <a:t>Of course there is the cross-entropy to penalise wrong classification. </a:t>
            </a:r>
          </a:p>
          <a:p>
            <a:r>
              <a:rPr lang="en-GB" dirty="0"/>
              <a:t>Then there is a clustering term that encourages each training image to have some latent patch close to at least one prototype of the same class.</a:t>
            </a:r>
          </a:p>
          <a:p>
            <a:r>
              <a:rPr lang="en-GB" dirty="0"/>
              <a:t>And lastly, there’s a separation term that forces the training patches of a training image to stay away from prototypes of different classes.</a:t>
            </a:r>
          </a:p>
        </p:txBody>
      </p:sp>
      <p:sp>
        <p:nvSpPr>
          <p:cNvPr id="4" name="Slide Number Placeholder 3"/>
          <p:cNvSpPr>
            <a:spLocks noGrp="1"/>
          </p:cNvSpPr>
          <p:nvPr>
            <p:ph type="sldNum" sz="quarter" idx="5"/>
          </p:nvPr>
        </p:nvSpPr>
        <p:spPr/>
        <p:txBody>
          <a:bodyPr/>
          <a:lstStyle/>
          <a:p>
            <a:fld id="{1E448F30-4139-0C4E-B698-B0F113D50853}" type="slidenum">
              <a:rPr lang="it-IT" smtClean="0"/>
              <a:t>31</a:t>
            </a:fld>
            <a:endParaRPr lang="it-IT"/>
          </a:p>
        </p:txBody>
      </p:sp>
    </p:spTree>
    <p:extLst>
      <p:ext uri="{BB962C8B-B14F-4D97-AF65-F5344CB8AC3E}">
        <p14:creationId xmlns:p14="http://schemas.microsoft.com/office/powerpoint/2010/main" val="11526642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in the previous stage, we cluster the patches of the training images and now the centroids of that clustering algorithm become the prototypes of the classes. But since we want the prototypes to be real pieces of real images, we project the centroids onto the nearest latent patch. Basically, going from a continuous to a discrete space.</a:t>
            </a:r>
          </a:p>
        </p:txBody>
      </p:sp>
      <p:sp>
        <p:nvSpPr>
          <p:cNvPr id="4" name="Slide Number Placeholder 3"/>
          <p:cNvSpPr>
            <a:spLocks noGrp="1"/>
          </p:cNvSpPr>
          <p:nvPr>
            <p:ph type="sldNum" sz="quarter" idx="5"/>
          </p:nvPr>
        </p:nvSpPr>
        <p:spPr/>
        <p:txBody>
          <a:bodyPr/>
          <a:lstStyle/>
          <a:p>
            <a:fld id="{1E448F30-4139-0C4E-B698-B0F113D50853}" type="slidenum">
              <a:rPr lang="it-IT" smtClean="0"/>
              <a:t>32</a:t>
            </a:fld>
            <a:endParaRPr lang="it-IT"/>
          </a:p>
        </p:txBody>
      </p:sp>
    </p:spTree>
    <p:extLst>
      <p:ext uri="{BB962C8B-B14F-4D97-AF65-F5344CB8AC3E}">
        <p14:creationId xmlns:p14="http://schemas.microsoft.com/office/powerpoint/2010/main" val="11440334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lastly in the final stage, we fix the weights of the previous blocks and optimize the last layers, so that the weights connecting a class and its prototypes are around one, and the weights connecting the prototypes to different classes is around zero</a:t>
            </a:r>
          </a:p>
        </p:txBody>
      </p:sp>
      <p:sp>
        <p:nvSpPr>
          <p:cNvPr id="4" name="Slide Number Placeholder 3"/>
          <p:cNvSpPr>
            <a:spLocks noGrp="1"/>
          </p:cNvSpPr>
          <p:nvPr>
            <p:ph type="sldNum" sz="quarter" idx="5"/>
          </p:nvPr>
        </p:nvSpPr>
        <p:spPr/>
        <p:txBody>
          <a:bodyPr/>
          <a:lstStyle/>
          <a:p>
            <a:fld id="{1E448F30-4139-0C4E-B698-B0F113D50853}" type="slidenum">
              <a:rPr lang="it-IT" smtClean="0"/>
              <a:t>33</a:t>
            </a:fld>
            <a:endParaRPr lang="it-IT"/>
          </a:p>
        </p:txBody>
      </p:sp>
    </p:spTree>
    <p:extLst>
      <p:ext uri="{BB962C8B-B14F-4D97-AF65-F5344CB8AC3E}">
        <p14:creationId xmlns:p14="http://schemas.microsoft.com/office/powerpoint/2010/main" val="38190224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dirty="0"/>
              <a:t>As I said, in our work we aimed at exploring the applicability of </a:t>
            </a:r>
            <a:r>
              <a:rPr lang="en-US" noProof="0" dirty="0" err="1"/>
              <a:t>ProtoPNet</a:t>
            </a:r>
            <a:r>
              <a:rPr lang="en-US" noProof="0" dirty="0"/>
              <a:t> to the medical domain. Thus, we selected the CBIS-DDSM dataset, a publicly available dataset of mammogram images containing mass crops, labelled as benign or malignant. The dataset already provides the split into train and test set. However, several problematic images were in the dataset, like the examples here. We thus carried out a cleaning and balancing process as a preparation for the dataset. The final cohort, thus, consisted of 528 images for each class in the training set and 131 for each class in the test set.</a:t>
            </a:r>
          </a:p>
        </p:txBody>
      </p:sp>
      <p:sp>
        <p:nvSpPr>
          <p:cNvPr id="4" name="Segnaposto numero diapositiva 3"/>
          <p:cNvSpPr>
            <a:spLocks noGrp="1"/>
          </p:cNvSpPr>
          <p:nvPr>
            <p:ph type="sldNum" sz="quarter" idx="5"/>
          </p:nvPr>
        </p:nvSpPr>
        <p:spPr/>
        <p:txBody>
          <a:bodyPr/>
          <a:lstStyle/>
          <a:p>
            <a:fld id="{86501CFA-5B53-4342-9A44-DED50EDA4CFF}" type="slidenum">
              <a:rPr lang="en-US" smtClean="0"/>
              <a:t>35</a:t>
            </a:fld>
            <a:endParaRPr lang="en-US"/>
          </a:p>
        </p:txBody>
      </p:sp>
    </p:spTree>
    <p:extLst>
      <p:ext uri="{BB962C8B-B14F-4D97-AF65-F5344CB8AC3E}">
        <p14:creationId xmlns:p14="http://schemas.microsoft.com/office/powerpoint/2010/main" val="7272624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you can see an example of a classification and explanation provided by ProtoPNet for a correctly classified malignant mass: in the first column there is the patch, on the test image, that was of interest for ProtoPNet. In the second column you can see the prototype that is similar to that patch, and the training image it was taken from. In the last column there is the similarity score, together with the activation map on the test image. And the lower the row, the lower the similarity. And you can see, for instance here, that the most activated prototype/prototypes are from the malignant class, and then going down the last one is benign.</a:t>
            </a:r>
          </a:p>
          <a:p>
            <a:endParaRPr lang="en-GB" dirty="0"/>
          </a:p>
          <a:p>
            <a:r>
              <a:rPr lang="en-GB" dirty="0"/>
              <a:t>Since it’s easier to understand what a prototype representing a beak or a paw actually mean but it’s harder when I represents parts of a medical image, we also asked a radiologist to rate the quality of the prototypes, of the similarities used by the network as well as of the whole explanations.</a:t>
            </a:r>
          </a:p>
        </p:txBody>
      </p:sp>
      <p:sp>
        <p:nvSpPr>
          <p:cNvPr id="4" name="Slide Number Placeholder 3"/>
          <p:cNvSpPr>
            <a:spLocks noGrp="1"/>
          </p:cNvSpPr>
          <p:nvPr>
            <p:ph type="sldNum" sz="quarter" idx="5"/>
          </p:nvPr>
        </p:nvSpPr>
        <p:spPr/>
        <p:txBody>
          <a:bodyPr/>
          <a:lstStyle/>
          <a:p>
            <a:fld id="{1E448F30-4139-0C4E-B698-B0F113D50853}" type="slidenum">
              <a:rPr lang="it-IT" smtClean="0"/>
              <a:t>36</a:t>
            </a:fld>
            <a:endParaRPr lang="it-IT"/>
          </a:p>
        </p:txBody>
      </p:sp>
    </p:spTree>
    <p:extLst>
      <p:ext uri="{BB962C8B-B14F-4D97-AF65-F5344CB8AC3E}">
        <p14:creationId xmlns:p14="http://schemas.microsoft.com/office/powerpoint/2010/main" val="37697716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As you may expect, given the highly specific task, a strong domain knowledge is necessary to understand those explanations and the quality of prototypes learned.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So, we asked a radiologist with 16 years of experience to provide a clinical viewpoint for three tasks.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 First, we wanted to understand how relevant the prototypes learned by ProtoPNet were for their respective class.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 In the second task we wanted to investigate whether the similarity concept learned by ProtoPNet was comparable to that of a radiologist. In other words, how significant the prototype activation on the test images was.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 In the third task, we wanted to examine the overall quality of explanations, that is, if they were convincing and relevant to the radiologist.</a:t>
            </a:r>
            <a:br>
              <a:rPr lang="en-US" noProof="0" dirty="0"/>
            </a:br>
            <a:r>
              <a:rPr lang="en-US" noProof="0" dirty="0"/>
              <a:t>For the three tasks, she assigned scores from 1 to 5.</a:t>
            </a:r>
            <a:endParaRPr lang="it-IT" dirty="0"/>
          </a:p>
        </p:txBody>
      </p:sp>
      <p:sp>
        <p:nvSpPr>
          <p:cNvPr id="4" name="Segnaposto numero diapositiva 3"/>
          <p:cNvSpPr>
            <a:spLocks noGrp="1"/>
          </p:cNvSpPr>
          <p:nvPr>
            <p:ph type="sldNum" sz="quarter" idx="5"/>
          </p:nvPr>
        </p:nvSpPr>
        <p:spPr/>
        <p:txBody>
          <a:bodyPr/>
          <a:lstStyle/>
          <a:p>
            <a:fld id="{86501CFA-5B53-4342-9A44-DED50EDA4CFF}" type="slidenum">
              <a:rPr lang="en-US" smtClean="0"/>
              <a:t>37</a:t>
            </a:fld>
            <a:endParaRPr lang="en-US"/>
          </a:p>
        </p:txBody>
      </p:sp>
    </p:spTree>
    <p:extLst>
      <p:ext uri="{BB962C8B-B14F-4D97-AF65-F5344CB8AC3E}">
        <p14:creationId xmlns:p14="http://schemas.microsoft.com/office/powerpoint/2010/main" val="14182125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a:t>Starting from the first task, a rate of 1/5 represented a generic or non-specific prototype whereas 5/5 was for highly class-specific ones. Here are two examples of a 1-score and a 5-score cases. Overall, only 50% of benign prototypes were considered acceptable by the radiologist (i.e., with a score greater that 3), but 88% of malignant prototypes were deemed good. So, it seems that the network managed to learn better and more specific prototypes for malignant masses.</a:t>
            </a:r>
          </a:p>
        </p:txBody>
      </p:sp>
      <p:sp>
        <p:nvSpPr>
          <p:cNvPr id="4" name="Segnaposto numero diapositiva 3"/>
          <p:cNvSpPr>
            <a:spLocks noGrp="1"/>
          </p:cNvSpPr>
          <p:nvPr>
            <p:ph type="sldNum" sz="quarter" idx="5"/>
          </p:nvPr>
        </p:nvSpPr>
        <p:spPr/>
        <p:txBody>
          <a:bodyPr/>
          <a:lstStyle/>
          <a:p>
            <a:fld id="{86501CFA-5B53-4342-9A44-DED50EDA4CFF}" type="slidenum">
              <a:rPr lang="en-US" smtClean="0"/>
              <a:t>38</a:t>
            </a:fld>
            <a:endParaRPr lang="en-US"/>
          </a:p>
        </p:txBody>
      </p:sp>
    </p:spTree>
    <p:extLst>
      <p:ext uri="{BB962C8B-B14F-4D97-AF65-F5344CB8AC3E}">
        <p14:creationId xmlns:p14="http://schemas.microsoft.com/office/powerpoint/2010/main" val="20603476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a:t>Concerning task 2, we provided the radiologist with patches of test images and the corresponding activated prototypes. We then asked her to rate from 1 to 5 how similar those two regions were. Here, a score of 1/5 was for non-clinically similar portions, whereas a score of 5/5 indicated that the patch and the prototype shared a common clinical information. </a:t>
            </a:r>
          </a:p>
          <a:p>
            <a:r>
              <a:rPr lang="en-US" noProof="0"/>
              <a:t>For this task, 66% of all the activations were deemed good.</a:t>
            </a:r>
          </a:p>
        </p:txBody>
      </p:sp>
      <p:sp>
        <p:nvSpPr>
          <p:cNvPr id="4" name="Segnaposto numero diapositiva 3"/>
          <p:cNvSpPr>
            <a:spLocks noGrp="1"/>
          </p:cNvSpPr>
          <p:nvPr>
            <p:ph type="sldNum" sz="quarter" idx="5"/>
          </p:nvPr>
        </p:nvSpPr>
        <p:spPr/>
        <p:txBody>
          <a:bodyPr/>
          <a:lstStyle/>
          <a:p>
            <a:fld id="{86501CFA-5B53-4342-9A44-DED50EDA4CFF}" type="slidenum">
              <a:rPr lang="en-US" smtClean="0"/>
              <a:t>39</a:t>
            </a:fld>
            <a:endParaRPr lang="en-US"/>
          </a:p>
        </p:txBody>
      </p:sp>
    </p:spTree>
    <p:extLst>
      <p:ext uri="{BB962C8B-B14F-4D97-AF65-F5344CB8AC3E}">
        <p14:creationId xmlns:p14="http://schemas.microsoft.com/office/powerpoint/2010/main" val="9012376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a:t>Finally, for the third task we asked the radiologist to rate the explanation for some test images, without knowing the actual ground truth. </a:t>
            </a:r>
          </a:p>
          <a:p>
            <a:r>
              <a:rPr lang="en-US" noProof="0"/>
              <a:t>Here, lower scores were assigned to explanations where non-relevant regions were highlighted and/or relevant ones were not recognized, whereas higher scores were for explanations where all the relevant regions to the radiologist were recognized by the network.</a:t>
            </a:r>
          </a:p>
          <a:p>
            <a:r>
              <a:rPr lang="en-US" noProof="0"/>
              <a:t>As a result, only 50% of benign-predicted masses had an explanation compelling to her, whereas 89% of malignant-predicted masses had a convincing explanation. So, similar numbers to those from Task 1.</a:t>
            </a:r>
          </a:p>
        </p:txBody>
      </p:sp>
      <p:sp>
        <p:nvSpPr>
          <p:cNvPr id="4" name="Segnaposto numero diapositiva 3"/>
          <p:cNvSpPr>
            <a:spLocks noGrp="1"/>
          </p:cNvSpPr>
          <p:nvPr>
            <p:ph type="sldNum" sz="quarter" idx="5"/>
          </p:nvPr>
        </p:nvSpPr>
        <p:spPr/>
        <p:txBody>
          <a:bodyPr/>
          <a:lstStyle/>
          <a:p>
            <a:fld id="{86501CFA-5B53-4342-9A44-DED50EDA4CFF}" type="slidenum">
              <a:rPr lang="en-US" smtClean="0"/>
              <a:t>40</a:t>
            </a:fld>
            <a:endParaRPr lang="en-US"/>
          </a:p>
        </p:txBody>
      </p:sp>
    </p:spTree>
    <p:extLst>
      <p:ext uri="{BB962C8B-B14F-4D97-AF65-F5344CB8AC3E}">
        <p14:creationId xmlns:p14="http://schemas.microsoft.com/office/powerpoint/2010/main" val="988692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basically two approaches to get the explanations.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one, which is the most famous one is Post-hoc explainability, where one tries to explain, somehow, an already existing, already trained black-box models. The thing is, it works on approximations. Under this umbrella of approaches are some famous ones such as SHAP, LIME, and </a:t>
            </a:r>
            <a:r>
              <a:rPr lang="en-US" dirty="0" err="1"/>
              <a:t>GradCAM</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second one, which is also more recent, is Ante-hoc explainability. The idea here is to avoid using a black-box model in the first place and build instead a model that is inherently transparent. So, together with an outcome, it already provides an explanation. The reasoning process is therefore transparent.</a:t>
            </a:r>
          </a:p>
          <a:p>
            <a:endParaRPr lang="en-GB" dirty="0"/>
          </a:p>
        </p:txBody>
      </p:sp>
      <p:sp>
        <p:nvSpPr>
          <p:cNvPr id="4" name="Slide Number Placeholder 3"/>
          <p:cNvSpPr>
            <a:spLocks noGrp="1"/>
          </p:cNvSpPr>
          <p:nvPr>
            <p:ph type="sldNum" sz="quarter" idx="5"/>
          </p:nvPr>
        </p:nvSpPr>
        <p:spPr/>
        <p:txBody>
          <a:bodyPr/>
          <a:lstStyle/>
          <a:p>
            <a:fld id="{1E448F30-4139-0C4E-B698-B0F113D50853}" type="slidenum">
              <a:rPr lang="it-IT" smtClean="0"/>
              <a:t>3</a:t>
            </a:fld>
            <a:endParaRPr lang="it-IT"/>
          </a:p>
        </p:txBody>
      </p:sp>
    </p:spTree>
    <p:extLst>
      <p:ext uri="{BB962C8B-B14F-4D97-AF65-F5344CB8AC3E}">
        <p14:creationId xmlns:p14="http://schemas.microsoft.com/office/powerpoint/2010/main" val="20427225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 result of this work, we obtained decent performance, that were comparable between </a:t>
            </a:r>
            <a:r>
              <a:rPr lang="en-GB" dirty="0" err="1"/>
              <a:t>ProtoPnet</a:t>
            </a:r>
            <a:r>
              <a:rPr lang="en-GB" dirty="0"/>
              <a:t> and a black-box model. We saw that some domain knowledge is necessary to fully appreciate the results from the network. We found out that the prototypes and the explanations for malignant masses were of higher quality with respect to benign masses. But all in all, the radiologist really appreciated the intuitiveness of the form of the explanations provided</a:t>
            </a:r>
          </a:p>
        </p:txBody>
      </p:sp>
      <p:sp>
        <p:nvSpPr>
          <p:cNvPr id="4" name="Slide Number Placeholder 3"/>
          <p:cNvSpPr>
            <a:spLocks noGrp="1"/>
          </p:cNvSpPr>
          <p:nvPr>
            <p:ph type="sldNum" sz="quarter" idx="5"/>
          </p:nvPr>
        </p:nvSpPr>
        <p:spPr/>
        <p:txBody>
          <a:bodyPr/>
          <a:lstStyle/>
          <a:p>
            <a:fld id="{1E448F30-4139-0C4E-B698-B0F113D50853}" type="slidenum">
              <a:rPr lang="it-IT" smtClean="0"/>
              <a:t>41</a:t>
            </a:fld>
            <a:endParaRPr lang="it-IT"/>
          </a:p>
        </p:txBody>
      </p:sp>
    </p:spTree>
    <p:extLst>
      <p:ext uri="{BB962C8B-B14F-4D97-AF65-F5344CB8AC3E}">
        <p14:creationId xmlns:p14="http://schemas.microsoft.com/office/powerpoint/2010/main" val="24442290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86501CFA-5B53-4342-9A44-DED50EDA4CFF}" type="slidenum">
              <a:rPr lang="en-US" smtClean="0"/>
              <a:t>43</a:t>
            </a:fld>
            <a:endParaRPr lang="en-US"/>
          </a:p>
        </p:txBody>
      </p:sp>
    </p:spTree>
    <p:extLst>
      <p:ext uri="{BB962C8B-B14F-4D97-AF65-F5344CB8AC3E}">
        <p14:creationId xmlns:p14="http://schemas.microsoft.com/office/powerpoint/2010/main" val="2116300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example of ante-hoc explainability is through case based reasoning, which can be of two kinds.</a:t>
            </a:r>
          </a:p>
          <a:p>
            <a:r>
              <a:rPr lang="en-GB" dirty="0"/>
              <a:t>On the one hand, prototypical learning, learns some whole-training-images that are characteristic for each class. Those are called prototypes and are used </a:t>
            </a:r>
            <a:r>
              <a:rPr lang="en-US" dirty="0"/>
              <a:t>at inference time to perform the classification by similarity.</a:t>
            </a:r>
          </a:p>
          <a:p>
            <a:r>
              <a:rPr lang="en-US" dirty="0"/>
              <a:t>On the other hand, prototypical part-learning consists in learning prototypes based on patches of training images, and not whole images. When presented with a new image, the model performs the classification by similarity between those patches and the test-image patches. This latter approach was introduced by Chen, Li, et al in a network called ProtoPNet.</a:t>
            </a:r>
            <a:br>
              <a:rPr lang="en-US" dirty="0"/>
            </a:br>
            <a:endParaRPr lang="en-GB" dirty="0"/>
          </a:p>
        </p:txBody>
      </p:sp>
      <p:sp>
        <p:nvSpPr>
          <p:cNvPr id="4" name="Slide Number Placeholder 3"/>
          <p:cNvSpPr>
            <a:spLocks noGrp="1"/>
          </p:cNvSpPr>
          <p:nvPr>
            <p:ph type="sldNum" sz="quarter" idx="5"/>
          </p:nvPr>
        </p:nvSpPr>
        <p:spPr/>
        <p:txBody>
          <a:bodyPr/>
          <a:lstStyle/>
          <a:p>
            <a:fld id="{1E448F30-4139-0C4E-B698-B0F113D50853}" type="slidenum">
              <a:rPr lang="it-IT" smtClean="0"/>
              <a:t>4</a:t>
            </a:fld>
            <a:endParaRPr lang="it-IT"/>
          </a:p>
        </p:txBody>
      </p:sp>
    </p:spTree>
    <p:extLst>
      <p:ext uri="{BB962C8B-B14F-4D97-AF65-F5344CB8AC3E}">
        <p14:creationId xmlns:p14="http://schemas.microsoft.com/office/powerpoint/2010/main" val="1938806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structure of ProtoPNet, it consists of a convolutional block that is meant to extract some features. It’s layers can be taken from state of the art convolutional neural networks such as </a:t>
            </a:r>
            <a:r>
              <a:rPr lang="en-GB" dirty="0" err="1"/>
              <a:t>Densenet</a:t>
            </a:r>
            <a:r>
              <a:rPr lang="en-GB" dirty="0"/>
              <a:t> an Resnet, and its weights can be used pretrained for instance on </a:t>
            </a:r>
            <a:r>
              <a:rPr lang="en-GB" dirty="0" err="1"/>
              <a:t>imagenet</a:t>
            </a:r>
            <a:r>
              <a:rPr lang="en-GB" dirty="0"/>
              <a:t>. </a:t>
            </a:r>
          </a:p>
          <a:p>
            <a:endParaRPr lang="en-GB" dirty="0"/>
          </a:p>
          <a:p>
            <a:r>
              <a:rPr lang="en-GB" dirty="0"/>
              <a:t>Next is the prototype layer, which is what sets </a:t>
            </a:r>
            <a:r>
              <a:rPr lang="en-GB" dirty="0" err="1"/>
              <a:t>protopnet</a:t>
            </a:r>
            <a:r>
              <a:rPr lang="en-GB" dirty="0"/>
              <a:t> apart from conventional CNNs, that is where the prototypes, which are learnt during training via a clustering algorithm, are stored, and compared, at inference time with all the patches of the analysed image. Well, to be precise, it’s the patches of the latent representation of the test image that are compared to the latent representation of the prototypes. If you want more details, you can ask me later. Those prototypes, as I said, are patches of some training images that are representative for each class. When introduced, </a:t>
            </a:r>
            <a:r>
              <a:rPr lang="en-GB" dirty="0" err="1"/>
              <a:t>protopnet</a:t>
            </a:r>
            <a:r>
              <a:rPr lang="en-GB" dirty="0"/>
              <a:t> was used on bird species classification and the prototypes were the beak of one species and the paws of a different one, for instance. In the case of breast masses, that could be some mass edges, some tissue patterns, and so on.</a:t>
            </a:r>
          </a:p>
          <a:p>
            <a:endParaRPr lang="en-GB" dirty="0"/>
          </a:p>
          <a:p>
            <a:r>
              <a:rPr lang="en-GB" dirty="0"/>
              <a:t>This layer assigns a similarity score for each compared item, creating also an activation map for the similarities. Those similarity scores are then combined together in the fully connected layer, basically they are summed up together, and the class with the highest score is assigned to the image.</a:t>
            </a:r>
          </a:p>
        </p:txBody>
      </p:sp>
      <p:sp>
        <p:nvSpPr>
          <p:cNvPr id="4" name="Slide Number Placeholder 3"/>
          <p:cNvSpPr>
            <a:spLocks noGrp="1"/>
          </p:cNvSpPr>
          <p:nvPr>
            <p:ph type="sldNum" sz="quarter" idx="5"/>
          </p:nvPr>
        </p:nvSpPr>
        <p:spPr/>
        <p:txBody>
          <a:bodyPr/>
          <a:lstStyle/>
          <a:p>
            <a:fld id="{1E448F30-4139-0C4E-B698-B0F113D50853}" type="slidenum">
              <a:rPr lang="it-IT" smtClean="0"/>
              <a:t>5</a:t>
            </a:fld>
            <a:endParaRPr lang="it-IT"/>
          </a:p>
        </p:txBody>
      </p:sp>
    </p:spTree>
    <p:extLst>
      <p:ext uri="{BB962C8B-B14F-4D97-AF65-F5344CB8AC3E}">
        <p14:creationId xmlns:p14="http://schemas.microsoft.com/office/powerpoint/2010/main" val="2987817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I was saying before, ProtoPNet was introduced, in the original paper, on natural images, birds and cars. Medical images are quite different, and in general way more challenging, so utilising </a:t>
            </a:r>
            <a:r>
              <a:rPr lang="en-GB" dirty="0" err="1"/>
              <a:t>protopnet</a:t>
            </a:r>
            <a:r>
              <a:rPr lang="en-GB" dirty="0"/>
              <a:t> on medical images was not, in principle, straightforward. In a previous work we slightly modified ProtoPNet to run on medical images and used it for breast mass classification from mammography images, which we presented at the AI for healthcare applications at ICPR 2022.</a:t>
            </a:r>
          </a:p>
        </p:txBody>
      </p:sp>
      <p:sp>
        <p:nvSpPr>
          <p:cNvPr id="4" name="Slide Number Placeholder 3"/>
          <p:cNvSpPr>
            <a:spLocks noGrp="1"/>
          </p:cNvSpPr>
          <p:nvPr>
            <p:ph type="sldNum" sz="quarter" idx="5"/>
          </p:nvPr>
        </p:nvSpPr>
        <p:spPr/>
        <p:txBody>
          <a:bodyPr/>
          <a:lstStyle/>
          <a:p>
            <a:fld id="{1E448F30-4139-0C4E-B698-B0F113D50853}" type="slidenum">
              <a:rPr lang="it-IT" smtClean="0"/>
              <a:t>6</a:t>
            </a:fld>
            <a:endParaRPr lang="it-IT"/>
          </a:p>
        </p:txBody>
      </p:sp>
    </p:spTree>
    <p:extLst>
      <p:ext uri="{BB962C8B-B14F-4D97-AF65-F5344CB8AC3E}">
        <p14:creationId xmlns:p14="http://schemas.microsoft.com/office/powerpoint/2010/main" val="3338930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work we shifted focus from mammography to digital breast tomosynthesis. If mammography acquires two views of the breast, from the top and from the side, DBT performs multiple irradiations over an arc, and is therefore able to reconstruct a small volume of tissue, which has several advantages, such as less tissue superposition, greater clarity and detail, and, potentially, better cancer detection, but since the number of images is higher, because of all the slices, the analysis is much more time consuming</a:t>
            </a:r>
          </a:p>
        </p:txBody>
      </p:sp>
      <p:sp>
        <p:nvSpPr>
          <p:cNvPr id="4" name="Slide Number Placeholder 3"/>
          <p:cNvSpPr>
            <a:spLocks noGrp="1"/>
          </p:cNvSpPr>
          <p:nvPr>
            <p:ph type="sldNum" sz="quarter" idx="5"/>
          </p:nvPr>
        </p:nvSpPr>
        <p:spPr/>
        <p:txBody>
          <a:bodyPr/>
          <a:lstStyle/>
          <a:p>
            <a:fld id="{1E448F30-4139-0C4E-B698-B0F113D50853}" type="slidenum">
              <a:rPr lang="it-IT" smtClean="0"/>
              <a:t>7</a:t>
            </a:fld>
            <a:endParaRPr lang="it-IT"/>
          </a:p>
        </p:txBody>
      </p:sp>
    </p:spTree>
    <p:extLst>
      <p:ext uri="{BB962C8B-B14F-4D97-AF65-F5344CB8AC3E}">
        <p14:creationId xmlns:p14="http://schemas.microsoft.com/office/powerpoint/2010/main" val="372063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we aimed at developing, therefore, was an end-to-end framework for detecting and classifying breast lesions from DBT acquisitions. And we wanted that framework to have an explainable-by-design classification step, in other words it’s based on ProtoPNet, which gives a classification which is something like “this lesion is cancer, because”, so we have the classification and its explanation</a:t>
            </a:r>
          </a:p>
        </p:txBody>
      </p:sp>
      <p:sp>
        <p:nvSpPr>
          <p:cNvPr id="4" name="Slide Number Placeholder 3"/>
          <p:cNvSpPr>
            <a:spLocks noGrp="1"/>
          </p:cNvSpPr>
          <p:nvPr>
            <p:ph type="sldNum" sz="quarter" idx="5"/>
          </p:nvPr>
        </p:nvSpPr>
        <p:spPr/>
        <p:txBody>
          <a:bodyPr/>
          <a:lstStyle/>
          <a:p>
            <a:fld id="{1E448F30-4139-0C4E-B698-B0F113D50853}" type="slidenum">
              <a:rPr lang="it-IT" smtClean="0"/>
              <a:t>8</a:t>
            </a:fld>
            <a:endParaRPr lang="it-IT"/>
          </a:p>
        </p:txBody>
      </p:sp>
    </p:spTree>
    <p:extLst>
      <p:ext uri="{BB962C8B-B14F-4D97-AF65-F5344CB8AC3E}">
        <p14:creationId xmlns:p14="http://schemas.microsoft.com/office/powerpoint/2010/main" val="1962352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51ECC3-22FA-1240-8783-ADCE4088DF9F}"/>
              </a:ext>
            </a:extLst>
          </p:cNvPr>
          <p:cNvSpPr>
            <a:spLocks noGrp="1"/>
          </p:cNvSpPr>
          <p:nvPr>
            <p:ph type="ctrTitle"/>
          </p:nvPr>
        </p:nvSpPr>
        <p:spPr>
          <a:xfrm>
            <a:off x="1524000" y="1037019"/>
            <a:ext cx="9144000" cy="2387600"/>
          </a:xfrm>
          <a:prstGeom prst="rect">
            <a:avLst/>
          </a:prstGeom>
        </p:spPr>
        <p:txBody>
          <a:bodyPr anchor="b"/>
          <a:lstStyle>
            <a:lvl1pPr algn="ctr">
              <a:defRPr sz="6000" b="1" i="0">
                <a:solidFill>
                  <a:srgbClr val="C00000"/>
                </a:solidFill>
                <a:latin typeface="Futura" panose="020B0602020204020303" pitchFamily="34" charset="-79"/>
                <a:cs typeface="Futura" panose="020B0602020204020303" pitchFamily="34" charset="-79"/>
              </a:defRPr>
            </a:lvl1pPr>
          </a:lstStyle>
          <a:p>
            <a:r>
              <a:rPr lang="it-IT" dirty="0"/>
              <a:t>Fare clic per modificare lo stile del titolo dello schema</a:t>
            </a:r>
          </a:p>
        </p:txBody>
      </p:sp>
      <p:sp>
        <p:nvSpPr>
          <p:cNvPr id="3" name="Sottotitolo 2">
            <a:extLst>
              <a:ext uri="{FF2B5EF4-FFF2-40B4-BE49-F238E27FC236}">
                <a16:creationId xmlns:a16="http://schemas.microsoft.com/office/drawing/2014/main" id="{C1124D7A-C1ED-3543-9BA9-B1656A8A38AF}"/>
              </a:ext>
            </a:extLst>
          </p:cNvPr>
          <p:cNvSpPr>
            <a:spLocks noGrp="1"/>
          </p:cNvSpPr>
          <p:nvPr>
            <p:ph type="subTitle" idx="1"/>
          </p:nvPr>
        </p:nvSpPr>
        <p:spPr>
          <a:xfrm>
            <a:off x="1524000" y="3638614"/>
            <a:ext cx="9144000" cy="1655762"/>
          </a:xfrm>
        </p:spPr>
        <p:txBody>
          <a:bodyPr/>
          <a:lstStyle>
            <a:lvl1pPr marL="0" indent="0" algn="ctr">
              <a:buNone/>
              <a:defRPr sz="2400" b="0" i="0">
                <a:latin typeface="Futura Medium" panose="020B0602020204020303" pitchFamily="34" charset="-79"/>
                <a:ea typeface="Helvetica Neue" panose="02000503000000020004" pitchFamily="2" charset="0"/>
                <a:cs typeface="Futura Medium" panose="020B0602020204020303" pitchFamily="34"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
        <p:nvSpPr>
          <p:cNvPr id="4" name="Segnaposto data 3">
            <a:extLst>
              <a:ext uri="{FF2B5EF4-FFF2-40B4-BE49-F238E27FC236}">
                <a16:creationId xmlns:a16="http://schemas.microsoft.com/office/drawing/2014/main" id="{42577B95-E512-B943-BD49-62C19529C54D}"/>
              </a:ext>
            </a:extLst>
          </p:cNvPr>
          <p:cNvSpPr>
            <a:spLocks noGrp="1"/>
          </p:cNvSpPr>
          <p:nvPr>
            <p:ph type="dt" sz="half" idx="10"/>
          </p:nvPr>
        </p:nvSpPr>
        <p:spPr/>
        <p:txBody>
          <a:bodyPr/>
          <a:lstStyle>
            <a:lvl1pPr>
              <a:defRPr b="0" i="0">
                <a:latin typeface="Avenir Next" panose="020B0503020202020204" pitchFamily="34" charset="0"/>
                <a:ea typeface="Helvetica Neue" panose="02000503000000020004" pitchFamily="2" charset="0"/>
                <a:cs typeface="Helvetica Neue" panose="02000503000000020004" pitchFamily="2" charset="0"/>
              </a:defRPr>
            </a:lvl1pPr>
          </a:lstStyle>
          <a:p>
            <a:fld id="{AB95F26B-DEDF-EE49-B927-65248598A2D3}" type="datetime1">
              <a:rPr lang="it-IT" smtClean="0"/>
              <a:t>16/10/24</a:t>
            </a:fld>
            <a:endParaRPr lang="it-IT"/>
          </a:p>
        </p:txBody>
      </p:sp>
      <p:sp>
        <p:nvSpPr>
          <p:cNvPr id="5" name="Segnaposto piè di pagina 4">
            <a:extLst>
              <a:ext uri="{FF2B5EF4-FFF2-40B4-BE49-F238E27FC236}">
                <a16:creationId xmlns:a16="http://schemas.microsoft.com/office/drawing/2014/main" id="{1842D180-C6B5-0642-B960-C2AC6C4A527D}"/>
              </a:ext>
            </a:extLst>
          </p:cNvPr>
          <p:cNvSpPr>
            <a:spLocks noGrp="1"/>
          </p:cNvSpPr>
          <p:nvPr>
            <p:ph type="ftr" sz="quarter" idx="11"/>
          </p:nvPr>
        </p:nvSpPr>
        <p:spPr/>
        <p:txBody>
          <a:bodyPr/>
          <a:lstStyle>
            <a:lvl1pPr>
              <a:defRPr b="0" i="0">
                <a:latin typeface="Avenir Next" panose="020B0503020202020204" pitchFamily="34" charset="0"/>
                <a:ea typeface="Helvetica Neue" panose="02000503000000020004" pitchFamily="2" charset="0"/>
                <a:cs typeface="Helvetica Neue" panose="02000503000000020004" pitchFamily="2" charset="0"/>
              </a:defRPr>
            </a:lvl1pPr>
          </a:lstStyle>
          <a:p>
            <a:endParaRPr lang="it-IT"/>
          </a:p>
        </p:txBody>
      </p:sp>
      <p:sp>
        <p:nvSpPr>
          <p:cNvPr id="6" name="Segnaposto numero diapositiva 5">
            <a:extLst>
              <a:ext uri="{FF2B5EF4-FFF2-40B4-BE49-F238E27FC236}">
                <a16:creationId xmlns:a16="http://schemas.microsoft.com/office/drawing/2014/main" id="{0E240A38-3317-5141-8DF4-88D92691EE7A}"/>
              </a:ext>
            </a:extLst>
          </p:cNvPr>
          <p:cNvSpPr>
            <a:spLocks noGrp="1"/>
          </p:cNvSpPr>
          <p:nvPr>
            <p:ph type="sldNum" sz="quarter" idx="12"/>
          </p:nvPr>
        </p:nvSpPr>
        <p:spPr/>
        <p:txBody>
          <a:bodyPr/>
          <a:lstStyle>
            <a:lvl1pPr>
              <a:defRPr b="0" i="0">
                <a:latin typeface="Avenir Next" panose="020B0503020202020204" pitchFamily="34" charset="0"/>
                <a:ea typeface="Helvetica Neue" panose="02000503000000020004" pitchFamily="2" charset="0"/>
                <a:cs typeface="Helvetica Neue" panose="02000503000000020004" pitchFamily="2" charset="0"/>
              </a:defRPr>
            </a:lvl1pPr>
          </a:lstStyle>
          <a:p>
            <a:fld id="{4A975E7E-DE04-1443-A71A-CB6EC0032A44}" type="slidenum">
              <a:rPr lang="it-IT" smtClean="0"/>
              <a:pPr/>
              <a:t>‹#›</a:t>
            </a:fld>
            <a:endParaRPr lang="it-IT"/>
          </a:p>
        </p:txBody>
      </p:sp>
      <p:sp>
        <p:nvSpPr>
          <p:cNvPr id="7" name="Rettangolo 6">
            <a:extLst>
              <a:ext uri="{FF2B5EF4-FFF2-40B4-BE49-F238E27FC236}">
                <a16:creationId xmlns:a16="http://schemas.microsoft.com/office/drawing/2014/main" id="{B97A2D45-F63F-4A43-873E-93F8EB173A5F}"/>
              </a:ext>
            </a:extLst>
          </p:cNvPr>
          <p:cNvSpPr/>
          <p:nvPr userDrawn="1"/>
        </p:nvSpPr>
        <p:spPr>
          <a:xfrm>
            <a:off x="4130633" y="3498969"/>
            <a:ext cx="3930733"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02625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00EA8E-9578-9C49-9EC1-A2D4FD2AAE61}"/>
              </a:ext>
            </a:extLst>
          </p:cNvPr>
          <p:cNvSpPr>
            <a:spLocks noGrp="1"/>
          </p:cNvSpPr>
          <p:nvPr>
            <p:ph type="title"/>
          </p:nvPr>
        </p:nvSpPr>
        <p:spPr>
          <a:xfrm>
            <a:off x="838200" y="365125"/>
            <a:ext cx="10515600" cy="1325563"/>
          </a:xfrm>
          <a:prstGeom prst="rect">
            <a:avLst/>
          </a:prstGeom>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626A284-4274-854E-A0B0-573B72852AC0}"/>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2F2501B-8221-144B-9B08-317D8B2B031E}"/>
              </a:ext>
            </a:extLst>
          </p:cNvPr>
          <p:cNvSpPr>
            <a:spLocks noGrp="1"/>
          </p:cNvSpPr>
          <p:nvPr>
            <p:ph type="dt" sz="half" idx="10"/>
          </p:nvPr>
        </p:nvSpPr>
        <p:spPr/>
        <p:txBody>
          <a:bodyPr/>
          <a:lstStyle/>
          <a:p>
            <a:fld id="{FD1D2DBC-23BD-D94C-9CED-354F53615202}" type="datetime1">
              <a:rPr lang="it-IT" smtClean="0"/>
              <a:t>16/10/24</a:t>
            </a:fld>
            <a:endParaRPr lang="it-IT"/>
          </a:p>
        </p:txBody>
      </p:sp>
      <p:sp>
        <p:nvSpPr>
          <p:cNvPr id="5" name="Segnaposto piè di pagina 4">
            <a:extLst>
              <a:ext uri="{FF2B5EF4-FFF2-40B4-BE49-F238E27FC236}">
                <a16:creationId xmlns:a16="http://schemas.microsoft.com/office/drawing/2014/main" id="{B6A6C894-B14A-1441-80A8-7A6505440CF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F20B28D-C071-D544-8396-8460690E5BCF}"/>
              </a:ext>
            </a:extLst>
          </p:cNvPr>
          <p:cNvSpPr>
            <a:spLocks noGrp="1"/>
          </p:cNvSpPr>
          <p:nvPr>
            <p:ph type="sldNum" sz="quarter" idx="12"/>
          </p:nvPr>
        </p:nvSpPr>
        <p:spPr/>
        <p:txBody>
          <a:bodyPr/>
          <a:lstStyle/>
          <a:p>
            <a:fld id="{4A975E7E-DE04-1443-A71A-CB6EC0032A44}" type="slidenum">
              <a:rPr lang="it-IT" smtClean="0"/>
              <a:t>‹#›</a:t>
            </a:fld>
            <a:endParaRPr lang="it-IT"/>
          </a:p>
        </p:txBody>
      </p:sp>
    </p:spTree>
    <p:extLst>
      <p:ext uri="{BB962C8B-B14F-4D97-AF65-F5344CB8AC3E}">
        <p14:creationId xmlns:p14="http://schemas.microsoft.com/office/powerpoint/2010/main" val="2877118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B51AFC37-A7A6-7348-A797-4834F435FCC9}"/>
              </a:ext>
            </a:extLst>
          </p:cNvPr>
          <p:cNvSpPr>
            <a:spLocks noGrp="1"/>
          </p:cNvSpPr>
          <p:nvPr>
            <p:ph type="title" orient="vert"/>
          </p:nvPr>
        </p:nvSpPr>
        <p:spPr>
          <a:xfrm>
            <a:off x="8724900" y="365125"/>
            <a:ext cx="2628900" cy="5811838"/>
          </a:xfrm>
          <a:prstGeom prst="rect">
            <a:avLst/>
          </a:prstGeo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1E10AE7-10EA-AA4C-9D4F-4F2957A232C6}"/>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EC3CC24-671C-9F4D-A41E-40709FEDDDEA}"/>
              </a:ext>
            </a:extLst>
          </p:cNvPr>
          <p:cNvSpPr>
            <a:spLocks noGrp="1"/>
          </p:cNvSpPr>
          <p:nvPr>
            <p:ph type="dt" sz="half" idx="10"/>
          </p:nvPr>
        </p:nvSpPr>
        <p:spPr/>
        <p:txBody>
          <a:bodyPr/>
          <a:lstStyle/>
          <a:p>
            <a:fld id="{2F2409DD-D6AC-1744-967D-C0FEA6537140}" type="datetime1">
              <a:rPr lang="it-IT" smtClean="0"/>
              <a:t>16/10/24</a:t>
            </a:fld>
            <a:endParaRPr lang="it-IT"/>
          </a:p>
        </p:txBody>
      </p:sp>
      <p:sp>
        <p:nvSpPr>
          <p:cNvPr id="5" name="Segnaposto piè di pagina 4">
            <a:extLst>
              <a:ext uri="{FF2B5EF4-FFF2-40B4-BE49-F238E27FC236}">
                <a16:creationId xmlns:a16="http://schemas.microsoft.com/office/drawing/2014/main" id="{D3CEFC9D-193A-BF43-8A3C-5C8E6A47703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AC76428-98E8-4B49-896F-15B6FED7ECE3}"/>
              </a:ext>
            </a:extLst>
          </p:cNvPr>
          <p:cNvSpPr>
            <a:spLocks noGrp="1"/>
          </p:cNvSpPr>
          <p:nvPr>
            <p:ph type="sldNum" sz="quarter" idx="12"/>
          </p:nvPr>
        </p:nvSpPr>
        <p:spPr/>
        <p:txBody>
          <a:bodyPr/>
          <a:lstStyle/>
          <a:p>
            <a:fld id="{4A975E7E-DE04-1443-A71A-CB6EC0032A44}" type="slidenum">
              <a:rPr lang="it-IT" smtClean="0"/>
              <a:t>‹#›</a:t>
            </a:fld>
            <a:endParaRPr lang="it-IT"/>
          </a:p>
        </p:txBody>
      </p:sp>
    </p:spTree>
    <p:extLst>
      <p:ext uri="{BB962C8B-B14F-4D97-AF65-F5344CB8AC3E}">
        <p14:creationId xmlns:p14="http://schemas.microsoft.com/office/powerpoint/2010/main" val="2126804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9" name="Titolo 8">
            <a:extLst>
              <a:ext uri="{FF2B5EF4-FFF2-40B4-BE49-F238E27FC236}">
                <a16:creationId xmlns:a16="http://schemas.microsoft.com/office/drawing/2014/main" id="{7C1B7CDF-D939-2F4B-B4ED-2DAC3715FF72}"/>
              </a:ext>
            </a:extLst>
          </p:cNvPr>
          <p:cNvSpPr>
            <a:spLocks noGrp="1"/>
          </p:cNvSpPr>
          <p:nvPr>
            <p:ph type="title"/>
          </p:nvPr>
        </p:nvSpPr>
        <p:spPr>
          <a:xfrm>
            <a:off x="767080" y="205242"/>
            <a:ext cx="10515600" cy="1325563"/>
          </a:xfrm>
          <a:prstGeom prst="rect">
            <a:avLst/>
          </a:prstGeom>
        </p:spPr>
        <p:txBody>
          <a:bodyPr>
            <a:noAutofit/>
          </a:bodyPr>
          <a:lstStyle>
            <a:lvl1pPr>
              <a:defRPr sz="5000" b="1" i="0">
                <a:solidFill>
                  <a:srgbClr val="C00000"/>
                </a:solidFill>
                <a:latin typeface="Futura" panose="020B0602020204020303" pitchFamily="34" charset="-79"/>
                <a:cs typeface="Futura" panose="020B0602020204020303" pitchFamily="34" charset="-79"/>
              </a:defRPr>
            </a:lvl1pPr>
          </a:lstStyle>
          <a:p>
            <a:r>
              <a:rPr lang="it-IT" dirty="0"/>
              <a:t>Fare clic per modificare lo stile del titolo dello schema</a:t>
            </a:r>
          </a:p>
        </p:txBody>
      </p:sp>
      <p:sp>
        <p:nvSpPr>
          <p:cNvPr id="3" name="Segnaposto contenuto 2">
            <a:extLst>
              <a:ext uri="{FF2B5EF4-FFF2-40B4-BE49-F238E27FC236}">
                <a16:creationId xmlns:a16="http://schemas.microsoft.com/office/drawing/2014/main" id="{94C34E09-0696-3146-9E66-174826B4BD3B}"/>
              </a:ext>
            </a:extLst>
          </p:cNvPr>
          <p:cNvSpPr>
            <a:spLocks noGrp="1"/>
          </p:cNvSpPr>
          <p:nvPr>
            <p:ph idx="1"/>
          </p:nvPr>
        </p:nvSpPr>
        <p:spPr/>
        <p:txBody>
          <a:bodyPr/>
          <a:lstStyle>
            <a:lvl1pPr>
              <a:buClr>
                <a:srgbClr val="C00000"/>
              </a:buClr>
              <a:defRPr b="0" i="0">
                <a:latin typeface="Futura Medium" panose="020B0602020204020303" pitchFamily="34" charset="-79"/>
                <a:ea typeface="Helvetica Neue" panose="02000503000000020004" pitchFamily="2" charset="0"/>
                <a:cs typeface="Futura Medium" panose="020B0602020204020303" pitchFamily="34" charset="-79"/>
              </a:defRPr>
            </a:lvl1pPr>
            <a:lvl2pPr>
              <a:buClr>
                <a:srgbClr val="C00000"/>
              </a:buClr>
              <a:defRPr b="0" i="0">
                <a:latin typeface="Futura Medium" panose="020B0602020204020303" pitchFamily="34" charset="-79"/>
                <a:ea typeface="Helvetica Neue" panose="02000503000000020004" pitchFamily="2" charset="0"/>
                <a:cs typeface="Futura Medium" panose="020B0602020204020303" pitchFamily="34" charset="-79"/>
              </a:defRPr>
            </a:lvl2pPr>
            <a:lvl3pPr>
              <a:buClr>
                <a:srgbClr val="C00000"/>
              </a:buClr>
              <a:defRPr b="0" i="0">
                <a:latin typeface="Futura Medium" panose="020B0602020204020303" pitchFamily="34" charset="-79"/>
                <a:ea typeface="Helvetica Neue" panose="02000503000000020004" pitchFamily="2" charset="0"/>
                <a:cs typeface="Futura Medium" panose="020B0602020204020303" pitchFamily="34" charset="-79"/>
              </a:defRPr>
            </a:lvl3pPr>
            <a:lvl4pPr>
              <a:buClr>
                <a:srgbClr val="C00000"/>
              </a:buClr>
              <a:defRPr b="0" i="0">
                <a:latin typeface="Futura Medium" panose="020B0602020204020303" pitchFamily="34" charset="-79"/>
                <a:ea typeface="Helvetica Neue" panose="02000503000000020004" pitchFamily="2" charset="0"/>
                <a:cs typeface="Futura Medium" panose="020B0602020204020303" pitchFamily="34" charset="-79"/>
              </a:defRPr>
            </a:lvl4pPr>
            <a:lvl5pPr>
              <a:buClr>
                <a:srgbClr val="C00000"/>
              </a:buClr>
              <a:defRPr b="0" i="0">
                <a:latin typeface="Futura Medium" panose="020B0602020204020303" pitchFamily="34" charset="-79"/>
                <a:ea typeface="Helvetica Neue" panose="02000503000000020004" pitchFamily="2" charset="0"/>
                <a:cs typeface="Futura Medium" panose="020B0602020204020303" pitchFamily="34" charset="-79"/>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a:extLst>
              <a:ext uri="{FF2B5EF4-FFF2-40B4-BE49-F238E27FC236}">
                <a16:creationId xmlns:a16="http://schemas.microsoft.com/office/drawing/2014/main" id="{746EE4ED-EF68-8B47-9F11-87DD03137712}"/>
              </a:ext>
            </a:extLst>
          </p:cNvPr>
          <p:cNvSpPr>
            <a:spLocks noGrp="1"/>
          </p:cNvSpPr>
          <p:nvPr>
            <p:ph type="dt" sz="half" idx="10"/>
          </p:nvPr>
        </p:nvSpPr>
        <p:spPr/>
        <p:txBody>
          <a:bodyPr/>
          <a:lstStyle>
            <a:lvl1pPr>
              <a:defRPr b="0" i="0">
                <a:latin typeface="Futura Medium" panose="020B0602020204020303" pitchFamily="34" charset="-79"/>
                <a:cs typeface="Futura Medium" panose="020B0602020204020303" pitchFamily="34" charset="-79"/>
              </a:defRPr>
            </a:lvl1pPr>
          </a:lstStyle>
          <a:p>
            <a:fld id="{831CA7E5-51AA-0245-8187-F0A8EBF94117}" type="datetime1">
              <a:rPr lang="it-IT" smtClean="0"/>
              <a:pPr/>
              <a:t>16/10/24</a:t>
            </a:fld>
            <a:endParaRPr lang="it-IT"/>
          </a:p>
        </p:txBody>
      </p:sp>
      <p:sp>
        <p:nvSpPr>
          <p:cNvPr id="5" name="Segnaposto piè di pagina 4">
            <a:extLst>
              <a:ext uri="{FF2B5EF4-FFF2-40B4-BE49-F238E27FC236}">
                <a16:creationId xmlns:a16="http://schemas.microsoft.com/office/drawing/2014/main" id="{DF886BAB-763E-8746-9376-85BB4D3716B6}"/>
              </a:ext>
            </a:extLst>
          </p:cNvPr>
          <p:cNvSpPr>
            <a:spLocks noGrp="1"/>
          </p:cNvSpPr>
          <p:nvPr>
            <p:ph type="ftr" sz="quarter" idx="11"/>
          </p:nvPr>
        </p:nvSpPr>
        <p:spPr/>
        <p:txBody>
          <a:bodyPr/>
          <a:lstStyle>
            <a:lvl1pPr>
              <a:defRPr b="0" i="0">
                <a:latin typeface="Futura Medium" panose="020B0602020204020303" pitchFamily="34" charset="-79"/>
                <a:cs typeface="Futura Medium" panose="020B0602020204020303" pitchFamily="34" charset="-79"/>
              </a:defRPr>
            </a:lvl1pPr>
          </a:lstStyle>
          <a:p>
            <a:endParaRPr lang="it-IT" dirty="0"/>
          </a:p>
        </p:txBody>
      </p:sp>
      <p:sp>
        <p:nvSpPr>
          <p:cNvPr id="6" name="Segnaposto numero diapositiva 5">
            <a:extLst>
              <a:ext uri="{FF2B5EF4-FFF2-40B4-BE49-F238E27FC236}">
                <a16:creationId xmlns:a16="http://schemas.microsoft.com/office/drawing/2014/main" id="{CB58710F-F86A-934B-9134-9A9C75605FA4}"/>
              </a:ext>
            </a:extLst>
          </p:cNvPr>
          <p:cNvSpPr>
            <a:spLocks noGrp="1"/>
          </p:cNvSpPr>
          <p:nvPr>
            <p:ph type="sldNum" sz="quarter" idx="12"/>
          </p:nvPr>
        </p:nvSpPr>
        <p:spPr>
          <a:xfrm>
            <a:off x="-2074294" y="0"/>
            <a:ext cx="2489522" cy="365125"/>
          </a:xfrm>
        </p:spPr>
        <p:txBody>
          <a:bodyPr/>
          <a:lstStyle>
            <a:lvl1pPr algn="r">
              <a:defRPr sz="1400" b="0" i="0">
                <a:solidFill>
                  <a:schemeClr val="bg2">
                    <a:lumMod val="75000"/>
                  </a:schemeClr>
                </a:solidFill>
                <a:latin typeface="Futura Medium" panose="020B0602020204020303" pitchFamily="34" charset="-79"/>
                <a:cs typeface="Futura Medium" panose="020B0602020204020303" pitchFamily="34" charset="-79"/>
              </a:defRPr>
            </a:lvl1pPr>
          </a:lstStyle>
          <a:p>
            <a:fld id="{4A975E7E-DE04-1443-A71A-CB6EC0032A44}" type="slidenum">
              <a:rPr lang="it-IT" smtClean="0"/>
              <a:pPr/>
              <a:t>‹#›</a:t>
            </a:fld>
            <a:endParaRPr lang="it-IT" dirty="0"/>
          </a:p>
        </p:txBody>
      </p:sp>
      <p:sp>
        <p:nvSpPr>
          <p:cNvPr id="7" name="Rettangolo 6">
            <a:extLst>
              <a:ext uri="{FF2B5EF4-FFF2-40B4-BE49-F238E27FC236}">
                <a16:creationId xmlns:a16="http://schemas.microsoft.com/office/drawing/2014/main" id="{E6A1C271-9AF8-944F-AC49-56061878C465}"/>
              </a:ext>
            </a:extLst>
          </p:cNvPr>
          <p:cNvSpPr/>
          <p:nvPr userDrawn="1"/>
        </p:nvSpPr>
        <p:spPr>
          <a:xfrm>
            <a:off x="0" y="1363259"/>
            <a:ext cx="6096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itolo 1">
            <a:extLst>
              <a:ext uri="{FF2B5EF4-FFF2-40B4-BE49-F238E27FC236}">
                <a16:creationId xmlns:a16="http://schemas.microsoft.com/office/drawing/2014/main" id="{D28B4447-3EDD-0F4F-AFD5-46CEEB52CED5}"/>
              </a:ext>
            </a:extLst>
          </p:cNvPr>
          <p:cNvSpPr txBox="1">
            <a:spLocks/>
          </p:cNvSpPr>
          <p:nvPr userDrawn="1"/>
        </p:nvSpPr>
        <p:spPr>
          <a:xfrm>
            <a:off x="838200" y="2582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t-IT" dirty="0">
              <a:solidFill>
                <a:srgbClr val="C00000"/>
              </a:solidFill>
            </a:endParaRPr>
          </a:p>
        </p:txBody>
      </p:sp>
      <p:sp>
        <p:nvSpPr>
          <p:cNvPr id="2" name="CasellaDiTesto 1">
            <a:extLst>
              <a:ext uri="{FF2B5EF4-FFF2-40B4-BE49-F238E27FC236}">
                <a16:creationId xmlns:a16="http://schemas.microsoft.com/office/drawing/2014/main" id="{A009E166-585C-5746-8CE4-8AFEFBB0D846}"/>
              </a:ext>
            </a:extLst>
          </p:cNvPr>
          <p:cNvSpPr txBox="1"/>
          <p:nvPr userDrawn="1"/>
        </p:nvSpPr>
        <p:spPr>
          <a:xfrm>
            <a:off x="272988" y="29679"/>
            <a:ext cx="540404" cy="307777"/>
          </a:xfrm>
          <a:prstGeom prst="rect">
            <a:avLst/>
          </a:prstGeom>
          <a:noFill/>
        </p:spPr>
        <p:txBody>
          <a:bodyPr wrap="none" rtlCol="0" anchor="ctr">
            <a:spAutoFit/>
          </a:bodyPr>
          <a:lstStyle/>
          <a:p>
            <a:r>
              <a:rPr lang="en-US" sz="1400" b="0" i="0" dirty="0">
                <a:solidFill>
                  <a:schemeClr val="bg2">
                    <a:lumMod val="75000"/>
                  </a:schemeClr>
                </a:solidFill>
                <a:latin typeface="Futura Medium" panose="020B0602020204020303" pitchFamily="34" charset="-79"/>
                <a:cs typeface="Futura Medium" panose="020B0602020204020303" pitchFamily="34" charset="-79"/>
              </a:rPr>
              <a:t>/ 19</a:t>
            </a:r>
          </a:p>
        </p:txBody>
      </p:sp>
    </p:spTree>
    <p:extLst>
      <p:ext uri="{BB962C8B-B14F-4D97-AF65-F5344CB8AC3E}">
        <p14:creationId xmlns:p14="http://schemas.microsoft.com/office/powerpoint/2010/main" val="3505973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EC5603-AEDE-0647-BF03-0EABF69615FF}"/>
              </a:ext>
            </a:extLst>
          </p:cNvPr>
          <p:cNvSpPr>
            <a:spLocks noGrp="1"/>
          </p:cNvSpPr>
          <p:nvPr>
            <p:ph type="title"/>
          </p:nvPr>
        </p:nvSpPr>
        <p:spPr>
          <a:xfrm>
            <a:off x="831850" y="1709738"/>
            <a:ext cx="10515600" cy="2852737"/>
          </a:xfrm>
          <a:prstGeom prst="rect">
            <a:avLst/>
          </a:prstGeom>
        </p:spPr>
        <p:txBody>
          <a:bodyPr anchor="b"/>
          <a:lstStyle>
            <a:lvl1pPr>
              <a:defRPr sz="6000" b="1" i="0">
                <a:solidFill>
                  <a:srgbClr val="C00000"/>
                </a:solidFill>
                <a:latin typeface="Futura" panose="020B0602020204020303" pitchFamily="34" charset="-79"/>
                <a:cs typeface="Futura" panose="020B0602020204020303" pitchFamily="34" charset="-79"/>
              </a:defRPr>
            </a:lvl1p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C619DD96-6D0F-164A-96E8-C1D1E184F77A}"/>
              </a:ext>
            </a:extLst>
          </p:cNvPr>
          <p:cNvSpPr>
            <a:spLocks noGrp="1"/>
          </p:cNvSpPr>
          <p:nvPr>
            <p:ph type="body" idx="1"/>
          </p:nvPr>
        </p:nvSpPr>
        <p:spPr>
          <a:xfrm>
            <a:off x="831850" y="4589463"/>
            <a:ext cx="10515600" cy="1500187"/>
          </a:xfrm>
        </p:spPr>
        <p:txBody>
          <a:bodyPr/>
          <a:lstStyle>
            <a:lvl1pPr marL="0" indent="0">
              <a:buNone/>
              <a:defRPr sz="2400" b="0" i="0">
                <a:solidFill>
                  <a:schemeClr val="tx1">
                    <a:lumMod val="65000"/>
                    <a:lumOff val="35000"/>
                  </a:schemeClr>
                </a:solidFill>
                <a:latin typeface="Futura Medium" panose="020B0602020204020303" pitchFamily="34" charset="-79"/>
                <a:cs typeface="Futura Medium" panose="020B0602020204020303" pitchFamily="34"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C2DAE030-E957-AB4C-B67F-AFDDE99328E8}"/>
              </a:ext>
            </a:extLst>
          </p:cNvPr>
          <p:cNvSpPr>
            <a:spLocks noGrp="1"/>
          </p:cNvSpPr>
          <p:nvPr>
            <p:ph type="dt" sz="half" idx="10"/>
          </p:nvPr>
        </p:nvSpPr>
        <p:spPr/>
        <p:txBody>
          <a:bodyPr/>
          <a:lstStyle>
            <a:lvl1pPr>
              <a:defRPr b="0" i="0">
                <a:latin typeface="Futura Medium" panose="020B0602020204020303" pitchFamily="34" charset="-79"/>
                <a:cs typeface="Futura Medium" panose="020B0602020204020303" pitchFamily="34" charset="-79"/>
              </a:defRPr>
            </a:lvl1pPr>
          </a:lstStyle>
          <a:p>
            <a:fld id="{E0A09D42-8814-1543-B8E7-4A94035CBC8F}" type="datetime1">
              <a:rPr lang="it-IT" smtClean="0"/>
              <a:pPr/>
              <a:t>16/10/24</a:t>
            </a:fld>
            <a:endParaRPr lang="it-IT"/>
          </a:p>
        </p:txBody>
      </p:sp>
      <p:sp>
        <p:nvSpPr>
          <p:cNvPr id="5" name="Segnaposto piè di pagina 4">
            <a:extLst>
              <a:ext uri="{FF2B5EF4-FFF2-40B4-BE49-F238E27FC236}">
                <a16:creationId xmlns:a16="http://schemas.microsoft.com/office/drawing/2014/main" id="{FE502383-B0B8-6F47-9044-27A758642F68}"/>
              </a:ext>
            </a:extLst>
          </p:cNvPr>
          <p:cNvSpPr>
            <a:spLocks noGrp="1"/>
          </p:cNvSpPr>
          <p:nvPr>
            <p:ph type="ftr" sz="quarter" idx="11"/>
          </p:nvPr>
        </p:nvSpPr>
        <p:spPr/>
        <p:txBody>
          <a:bodyPr/>
          <a:lstStyle>
            <a:lvl1pPr>
              <a:defRPr b="0" i="0">
                <a:latin typeface="Futura Medium" panose="020B0602020204020303" pitchFamily="34" charset="-79"/>
                <a:cs typeface="Futura Medium" panose="020B0602020204020303" pitchFamily="34" charset="-79"/>
              </a:defRPr>
            </a:lvl1pPr>
          </a:lstStyle>
          <a:p>
            <a:endParaRPr lang="it-IT"/>
          </a:p>
        </p:txBody>
      </p:sp>
      <p:sp>
        <p:nvSpPr>
          <p:cNvPr id="6" name="Segnaposto numero diapositiva 5">
            <a:extLst>
              <a:ext uri="{FF2B5EF4-FFF2-40B4-BE49-F238E27FC236}">
                <a16:creationId xmlns:a16="http://schemas.microsoft.com/office/drawing/2014/main" id="{9DE5AA7C-2420-8547-8055-5DA945FD62A7}"/>
              </a:ext>
            </a:extLst>
          </p:cNvPr>
          <p:cNvSpPr>
            <a:spLocks noGrp="1"/>
          </p:cNvSpPr>
          <p:nvPr>
            <p:ph type="sldNum" sz="quarter" idx="12"/>
          </p:nvPr>
        </p:nvSpPr>
        <p:spPr/>
        <p:txBody>
          <a:bodyPr/>
          <a:lstStyle>
            <a:lvl1pPr>
              <a:defRPr b="0" i="0">
                <a:latin typeface="Futura Medium" panose="020B0602020204020303" pitchFamily="34" charset="-79"/>
                <a:cs typeface="Futura Medium" panose="020B0602020204020303" pitchFamily="34" charset="-79"/>
              </a:defRPr>
            </a:lvl1pPr>
          </a:lstStyle>
          <a:p>
            <a:fld id="{4A975E7E-DE04-1443-A71A-CB6EC0032A44}" type="slidenum">
              <a:rPr lang="it-IT" smtClean="0"/>
              <a:pPr/>
              <a:t>‹#›</a:t>
            </a:fld>
            <a:endParaRPr lang="it-IT"/>
          </a:p>
        </p:txBody>
      </p:sp>
      <p:sp>
        <p:nvSpPr>
          <p:cNvPr id="8" name="Rettangolo 7">
            <a:extLst>
              <a:ext uri="{FF2B5EF4-FFF2-40B4-BE49-F238E27FC236}">
                <a16:creationId xmlns:a16="http://schemas.microsoft.com/office/drawing/2014/main" id="{D15C756D-FFAD-7644-A55C-DAD405890531}"/>
              </a:ext>
            </a:extLst>
          </p:cNvPr>
          <p:cNvSpPr/>
          <p:nvPr userDrawn="1"/>
        </p:nvSpPr>
        <p:spPr>
          <a:xfrm>
            <a:off x="4130633" y="4553110"/>
            <a:ext cx="3930733"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80315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D116877-E8B9-1140-B727-352622814A2B}"/>
              </a:ext>
            </a:extLst>
          </p:cNvPr>
          <p:cNvSpPr>
            <a:spLocks noGrp="1"/>
          </p:cNvSpPr>
          <p:nvPr>
            <p:ph sz="half" idx="1"/>
          </p:nvPr>
        </p:nvSpPr>
        <p:spPr>
          <a:xfrm>
            <a:off x="838200" y="1825625"/>
            <a:ext cx="5181600" cy="4351338"/>
          </a:xfrm>
        </p:spPr>
        <p:txBody>
          <a:bodyPr/>
          <a:lstStyle>
            <a:lvl1pPr>
              <a:defRPr b="0" i="0">
                <a:latin typeface="Avenir Next" panose="020B0503020202020204" pitchFamily="34" charset="0"/>
              </a:defRPr>
            </a:lvl1pPr>
            <a:lvl2pPr>
              <a:defRPr b="0" i="0">
                <a:latin typeface="Avenir Next" panose="020B0503020202020204" pitchFamily="34" charset="0"/>
              </a:defRPr>
            </a:lvl2pPr>
            <a:lvl3pPr>
              <a:defRPr b="0" i="0">
                <a:latin typeface="Avenir Next" panose="020B0503020202020204" pitchFamily="34" charset="0"/>
              </a:defRPr>
            </a:lvl3pPr>
            <a:lvl4pPr>
              <a:defRPr b="0" i="0">
                <a:latin typeface="Avenir Next" panose="020B0503020202020204" pitchFamily="34" charset="0"/>
              </a:defRPr>
            </a:lvl4pPr>
            <a:lvl5pPr>
              <a:defRPr b="0" i="0">
                <a:latin typeface="Avenir Next" panose="020B0503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E807DBC4-F7D1-264D-936A-FEF430931C0E}"/>
              </a:ext>
            </a:extLst>
          </p:cNvPr>
          <p:cNvSpPr>
            <a:spLocks noGrp="1"/>
          </p:cNvSpPr>
          <p:nvPr>
            <p:ph sz="half" idx="2"/>
          </p:nvPr>
        </p:nvSpPr>
        <p:spPr>
          <a:xfrm>
            <a:off x="6172200" y="1825625"/>
            <a:ext cx="5181600" cy="4351338"/>
          </a:xfrm>
        </p:spPr>
        <p:txBody>
          <a:bodyPr/>
          <a:lstStyle>
            <a:lvl1pPr>
              <a:defRPr b="0" i="0">
                <a:latin typeface="Avenir Next" panose="020B0503020202020204" pitchFamily="34" charset="0"/>
              </a:defRPr>
            </a:lvl1pPr>
            <a:lvl2pPr>
              <a:defRPr b="0" i="0">
                <a:latin typeface="Avenir Next" panose="020B0503020202020204" pitchFamily="34" charset="0"/>
              </a:defRPr>
            </a:lvl2pPr>
            <a:lvl3pPr>
              <a:defRPr b="0" i="0">
                <a:latin typeface="Avenir Next" panose="020B0503020202020204" pitchFamily="34" charset="0"/>
              </a:defRPr>
            </a:lvl3pPr>
            <a:lvl4pPr>
              <a:defRPr b="0" i="0">
                <a:latin typeface="Avenir Next" panose="020B0503020202020204" pitchFamily="34" charset="0"/>
              </a:defRPr>
            </a:lvl4pPr>
            <a:lvl5pPr>
              <a:defRPr b="0" i="0">
                <a:latin typeface="Avenir Next" panose="020B0503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D7FF1770-0737-0D46-B926-1F84AF5F93F9}"/>
              </a:ext>
            </a:extLst>
          </p:cNvPr>
          <p:cNvSpPr>
            <a:spLocks noGrp="1"/>
          </p:cNvSpPr>
          <p:nvPr>
            <p:ph type="dt" sz="half" idx="10"/>
          </p:nvPr>
        </p:nvSpPr>
        <p:spPr/>
        <p:txBody>
          <a:bodyPr/>
          <a:lstStyle>
            <a:lvl1pPr>
              <a:defRPr b="0" i="0">
                <a:latin typeface="Avenir Next Ultra Light" panose="020B0203020202020204" pitchFamily="34" charset="77"/>
              </a:defRPr>
            </a:lvl1pPr>
          </a:lstStyle>
          <a:p>
            <a:fld id="{671CB600-93BB-3347-AFD6-9FDDFC160E29}" type="datetime1">
              <a:rPr lang="it-IT" smtClean="0"/>
              <a:t>16/10/24</a:t>
            </a:fld>
            <a:endParaRPr lang="it-IT"/>
          </a:p>
        </p:txBody>
      </p:sp>
      <p:sp>
        <p:nvSpPr>
          <p:cNvPr id="6" name="Segnaposto piè di pagina 5">
            <a:extLst>
              <a:ext uri="{FF2B5EF4-FFF2-40B4-BE49-F238E27FC236}">
                <a16:creationId xmlns:a16="http://schemas.microsoft.com/office/drawing/2014/main" id="{6A636550-9699-7049-B518-0D3B0F15C12F}"/>
              </a:ext>
            </a:extLst>
          </p:cNvPr>
          <p:cNvSpPr>
            <a:spLocks noGrp="1"/>
          </p:cNvSpPr>
          <p:nvPr>
            <p:ph type="ftr" sz="quarter" idx="11"/>
          </p:nvPr>
        </p:nvSpPr>
        <p:spPr/>
        <p:txBody>
          <a:bodyPr/>
          <a:lstStyle>
            <a:lvl1pPr>
              <a:defRPr b="0" i="0">
                <a:latin typeface="Avenir Next Ultra Light" panose="020B0203020202020204" pitchFamily="34" charset="77"/>
              </a:defRPr>
            </a:lvl1pPr>
          </a:lstStyle>
          <a:p>
            <a:endParaRPr lang="it-IT"/>
          </a:p>
        </p:txBody>
      </p:sp>
      <p:sp>
        <p:nvSpPr>
          <p:cNvPr id="7" name="Segnaposto numero diapositiva 6">
            <a:extLst>
              <a:ext uri="{FF2B5EF4-FFF2-40B4-BE49-F238E27FC236}">
                <a16:creationId xmlns:a16="http://schemas.microsoft.com/office/drawing/2014/main" id="{51DA2760-12BE-C245-9458-3A0487524BA0}"/>
              </a:ext>
            </a:extLst>
          </p:cNvPr>
          <p:cNvSpPr>
            <a:spLocks noGrp="1"/>
          </p:cNvSpPr>
          <p:nvPr>
            <p:ph type="sldNum" sz="quarter" idx="12"/>
          </p:nvPr>
        </p:nvSpPr>
        <p:spPr/>
        <p:txBody>
          <a:bodyPr/>
          <a:lstStyle>
            <a:lvl1pPr>
              <a:defRPr b="0" i="0">
                <a:latin typeface="Avenir Next Ultra Light" panose="020B0203020202020204" pitchFamily="34" charset="77"/>
              </a:defRPr>
            </a:lvl1pPr>
          </a:lstStyle>
          <a:p>
            <a:fld id="{4A975E7E-DE04-1443-A71A-CB6EC0032A44}" type="slidenum">
              <a:rPr lang="it-IT" smtClean="0"/>
              <a:pPr/>
              <a:t>‹#›</a:t>
            </a:fld>
            <a:endParaRPr lang="it-IT"/>
          </a:p>
        </p:txBody>
      </p:sp>
      <p:sp>
        <p:nvSpPr>
          <p:cNvPr id="2" name="Titolo 8">
            <a:extLst>
              <a:ext uri="{FF2B5EF4-FFF2-40B4-BE49-F238E27FC236}">
                <a16:creationId xmlns:a16="http://schemas.microsoft.com/office/drawing/2014/main" id="{C4564382-7C50-0CBE-99E9-142F75B819D3}"/>
              </a:ext>
            </a:extLst>
          </p:cNvPr>
          <p:cNvSpPr>
            <a:spLocks noGrp="1"/>
          </p:cNvSpPr>
          <p:nvPr>
            <p:ph type="title"/>
          </p:nvPr>
        </p:nvSpPr>
        <p:spPr>
          <a:xfrm>
            <a:off x="767080" y="205242"/>
            <a:ext cx="10515600" cy="1325563"/>
          </a:xfrm>
          <a:prstGeom prst="rect">
            <a:avLst/>
          </a:prstGeom>
        </p:spPr>
        <p:txBody>
          <a:bodyPr/>
          <a:lstStyle>
            <a:lvl1pPr>
              <a:defRPr b="1" i="0">
                <a:solidFill>
                  <a:srgbClr val="C00000"/>
                </a:solidFill>
                <a:latin typeface="Avenir Next" panose="020B0503020202020204" pitchFamily="34" charset="0"/>
              </a:defRPr>
            </a:lvl1pPr>
          </a:lstStyle>
          <a:p>
            <a:r>
              <a:rPr lang="it-IT" dirty="0"/>
              <a:t>Fare clic per modificare lo stile del titolo dello schema</a:t>
            </a:r>
          </a:p>
        </p:txBody>
      </p:sp>
      <p:sp>
        <p:nvSpPr>
          <p:cNvPr id="10" name="Rettangolo 6">
            <a:extLst>
              <a:ext uri="{FF2B5EF4-FFF2-40B4-BE49-F238E27FC236}">
                <a16:creationId xmlns:a16="http://schemas.microsoft.com/office/drawing/2014/main" id="{2B59CD0C-7D8A-32BA-EA8F-E49431231A51}"/>
              </a:ext>
            </a:extLst>
          </p:cNvPr>
          <p:cNvSpPr/>
          <p:nvPr userDrawn="1"/>
        </p:nvSpPr>
        <p:spPr>
          <a:xfrm>
            <a:off x="0" y="1363259"/>
            <a:ext cx="6096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04047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9596C8F5-80C0-2944-B437-F526DB7181BB}"/>
              </a:ext>
            </a:extLst>
          </p:cNvPr>
          <p:cNvSpPr>
            <a:spLocks noGrp="1"/>
          </p:cNvSpPr>
          <p:nvPr>
            <p:ph type="body" idx="1" hasCustomPrompt="1"/>
          </p:nvPr>
        </p:nvSpPr>
        <p:spPr>
          <a:xfrm>
            <a:off x="839788" y="1681163"/>
            <a:ext cx="5157787" cy="823912"/>
          </a:xfrm>
        </p:spPr>
        <p:txBody>
          <a:bodyPr anchor="b"/>
          <a:lstStyle>
            <a:lvl1pPr marL="0" indent="0">
              <a:buNone/>
              <a:defRPr sz="2400" b="0" i="0">
                <a:latin typeface="Avenir Next" panose="020B05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Fare clic per modificare gli stili del testo dello schema&lt;</a:t>
            </a:r>
          </a:p>
        </p:txBody>
      </p:sp>
      <p:sp>
        <p:nvSpPr>
          <p:cNvPr id="4" name="Segnaposto contenuto 3">
            <a:extLst>
              <a:ext uri="{FF2B5EF4-FFF2-40B4-BE49-F238E27FC236}">
                <a16:creationId xmlns:a16="http://schemas.microsoft.com/office/drawing/2014/main" id="{91DD726A-F3E9-5346-AA2B-2DD9B0E55A22}"/>
              </a:ext>
            </a:extLst>
          </p:cNvPr>
          <p:cNvSpPr>
            <a:spLocks noGrp="1"/>
          </p:cNvSpPr>
          <p:nvPr>
            <p:ph sz="half" idx="2" hasCustomPrompt="1"/>
          </p:nvPr>
        </p:nvSpPr>
        <p:spPr>
          <a:xfrm>
            <a:off x="839788" y="2505075"/>
            <a:ext cx="5157787" cy="3684588"/>
          </a:xfrm>
        </p:spPr>
        <p:txBody>
          <a:bodyPr/>
          <a:lstStyle>
            <a:lvl1pPr>
              <a:defRPr b="0" i="0">
                <a:latin typeface="Avenir Next" panose="020B0503020202020204" pitchFamily="34" charset="0"/>
              </a:defRPr>
            </a:lvl1pPr>
            <a:lvl2pPr>
              <a:defRPr b="0" i="0">
                <a:latin typeface="Avenir Next" panose="020B0503020202020204" pitchFamily="34" charset="0"/>
              </a:defRPr>
            </a:lvl2pPr>
            <a:lvl3pPr>
              <a:defRPr b="0" i="0">
                <a:latin typeface="Avenir Next" panose="020B0503020202020204" pitchFamily="34" charset="0"/>
              </a:defRPr>
            </a:lvl3pPr>
            <a:lvl4pPr>
              <a:defRPr b="0" i="0">
                <a:latin typeface="Avenir Next" panose="020B0503020202020204" pitchFamily="34" charset="0"/>
              </a:defRPr>
            </a:lvl4pPr>
            <a:lvl5pPr>
              <a:defRPr b="0" i="0">
                <a:latin typeface="Avenir Next" panose="020B0503020202020204" pitchFamily="34" charset="0"/>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testo 4">
            <a:extLst>
              <a:ext uri="{FF2B5EF4-FFF2-40B4-BE49-F238E27FC236}">
                <a16:creationId xmlns:a16="http://schemas.microsoft.com/office/drawing/2014/main" id="{7647F55E-0B6D-3747-B323-CF825308C564}"/>
              </a:ext>
            </a:extLst>
          </p:cNvPr>
          <p:cNvSpPr>
            <a:spLocks noGrp="1"/>
          </p:cNvSpPr>
          <p:nvPr>
            <p:ph type="body" sz="quarter" idx="3"/>
          </p:nvPr>
        </p:nvSpPr>
        <p:spPr>
          <a:xfrm>
            <a:off x="6172200" y="1681163"/>
            <a:ext cx="5183188" cy="823912"/>
          </a:xfrm>
        </p:spPr>
        <p:txBody>
          <a:bodyPr anchor="b"/>
          <a:lstStyle>
            <a:lvl1pPr marL="0" indent="0">
              <a:buNone/>
              <a:defRPr sz="2400" b="0" i="0">
                <a:latin typeface="Avenir Next" panose="020B05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A6C5A173-33D7-2F46-9EEB-CCB482280A13}"/>
              </a:ext>
            </a:extLst>
          </p:cNvPr>
          <p:cNvSpPr>
            <a:spLocks noGrp="1"/>
          </p:cNvSpPr>
          <p:nvPr>
            <p:ph sz="quarter" idx="4"/>
          </p:nvPr>
        </p:nvSpPr>
        <p:spPr>
          <a:xfrm>
            <a:off x="6172200" y="2505075"/>
            <a:ext cx="5183188" cy="3684588"/>
          </a:xfrm>
        </p:spPr>
        <p:txBody>
          <a:bodyPr/>
          <a:lstStyle>
            <a:lvl1pPr>
              <a:defRPr b="0" i="0">
                <a:latin typeface="Avenir Next" panose="020B0503020202020204" pitchFamily="34" charset="0"/>
              </a:defRPr>
            </a:lvl1pPr>
            <a:lvl2pPr>
              <a:defRPr b="0" i="0">
                <a:latin typeface="Avenir Next" panose="020B0503020202020204" pitchFamily="34" charset="0"/>
              </a:defRPr>
            </a:lvl2pPr>
            <a:lvl3pPr>
              <a:defRPr b="0" i="0">
                <a:latin typeface="Avenir Next" panose="020B0503020202020204" pitchFamily="34" charset="0"/>
              </a:defRPr>
            </a:lvl3pPr>
            <a:lvl4pPr>
              <a:defRPr b="0" i="0">
                <a:latin typeface="Avenir Next" panose="020B0503020202020204" pitchFamily="34" charset="0"/>
              </a:defRPr>
            </a:lvl4pPr>
            <a:lvl5pPr>
              <a:defRPr b="0" i="0">
                <a:latin typeface="Avenir Next" panose="020B0503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A5DAF727-A1A1-2F49-979C-57A3DBF389C0}"/>
              </a:ext>
            </a:extLst>
          </p:cNvPr>
          <p:cNvSpPr>
            <a:spLocks noGrp="1"/>
          </p:cNvSpPr>
          <p:nvPr>
            <p:ph type="dt" sz="half" idx="10"/>
          </p:nvPr>
        </p:nvSpPr>
        <p:spPr/>
        <p:txBody>
          <a:bodyPr/>
          <a:lstStyle>
            <a:lvl1pPr>
              <a:defRPr b="0" i="0">
                <a:latin typeface="Avenir Next Ultra Light" panose="020B0203020202020204" pitchFamily="34" charset="77"/>
              </a:defRPr>
            </a:lvl1pPr>
          </a:lstStyle>
          <a:p>
            <a:fld id="{CCB77515-61BD-B84C-8714-AF832FA04133}" type="datetime1">
              <a:rPr lang="it-IT" smtClean="0"/>
              <a:t>16/10/24</a:t>
            </a:fld>
            <a:endParaRPr lang="it-IT"/>
          </a:p>
        </p:txBody>
      </p:sp>
      <p:sp>
        <p:nvSpPr>
          <p:cNvPr id="8" name="Segnaposto piè di pagina 7">
            <a:extLst>
              <a:ext uri="{FF2B5EF4-FFF2-40B4-BE49-F238E27FC236}">
                <a16:creationId xmlns:a16="http://schemas.microsoft.com/office/drawing/2014/main" id="{BB7FD96D-67B0-7646-AAE8-038AB9CFF3CC}"/>
              </a:ext>
            </a:extLst>
          </p:cNvPr>
          <p:cNvSpPr>
            <a:spLocks noGrp="1"/>
          </p:cNvSpPr>
          <p:nvPr>
            <p:ph type="ftr" sz="quarter" idx="11"/>
          </p:nvPr>
        </p:nvSpPr>
        <p:spPr/>
        <p:txBody>
          <a:bodyPr/>
          <a:lstStyle>
            <a:lvl1pPr>
              <a:defRPr b="0" i="0">
                <a:latin typeface="Avenir Next Ultra Light" panose="020B0203020202020204" pitchFamily="34" charset="77"/>
              </a:defRPr>
            </a:lvl1pPr>
          </a:lstStyle>
          <a:p>
            <a:endParaRPr lang="it-IT"/>
          </a:p>
        </p:txBody>
      </p:sp>
      <p:sp>
        <p:nvSpPr>
          <p:cNvPr id="9" name="Segnaposto numero diapositiva 8">
            <a:extLst>
              <a:ext uri="{FF2B5EF4-FFF2-40B4-BE49-F238E27FC236}">
                <a16:creationId xmlns:a16="http://schemas.microsoft.com/office/drawing/2014/main" id="{5F9C8D9A-6A98-6941-9088-83E8E5B5B1DD}"/>
              </a:ext>
            </a:extLst>
          </p:cNvPr>
          <p:cNvSpPr>
            <a:spLocks noGrp="1"/>
          </p:cNvSpPr>
          <p:nvPr>
            <p:ph type="sldNum" sz="quarter" idx="12"/>
          </p:nvPr>
        </p:nvSpPr>
        <p:spPr/>
        <p:txBody>
          <a:bodyPr/>
          <a:lstStyle>
            <a:lvl1pPr>
              <a:defRPr b="0" i="0">
                <a:latin typeface="Avenir Next Ultra Light" panose="020B0203020202020204" pitchFamily="34" charset="77"/>
              </a:defRPr>
            </a:lvl1pPr>
          </a:lstStyle>
          <a:p>
            <a:fld id="{4A975E7E-DE04-1443-A71A-CB6EC0032A44}" type="slidenum">
              <a:rPr lang="it-IT" smtClean="0"/>
              <a:pPr/>
              <a:t>‹#›</a:t>
            </a:fld>
            <a:endParaRPr lang="it-IT"/>
          </a:p>
        </p:txBody>
      </p:sp>
      <p:sp>
        <p:nvSpPr>
          <p:cNvPr id="2" name="Rettangolo 6">
            <a:extLst>
              <a:ext uri="{FF2B5EF4-FFF2-40B4-BE49-F238E27FC236}">
                <a16:creationId xmlns:a16="http://schemas.microsoft.com/office/drawing/2014/main" id="{F8EA4E5B-5EC2-6407-6730-51F83B90168A}"/>
              </a:ext>
            </a:extLst>
          </p:cNvPr>
          <p:cNvSpPr/>
          <p:nvPr userDrawn="1"/>
        </p:nvSpPr>
        <p:spPr>
          <a:xfrm>
            <a:off x="0" y="1363259"/>
            <a:ext cx="6096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Titolo 8">
            <a:extLst>
              <a:ext uri="{FF2B5EF4-FFF2-40B4-BE49-F238E27FC236}">
                <a16:creationId xmlns:a16="http://schemas.microsoft.com/office/drawing/2014/main" id="{BAB5A9DF-560E-5A37-D0DB-6E3A274559FF}"/>
              </a:ext>
            </a:extLst>
          </p:cNvPr>
          <p:cNvSpPr>
            <a:spLocks noGrp="1"/>
          </p:cNvSpPr>
          <p:nvPr>
            <p:ph type="title"/>
          </p:nvPr>
        </p:nvSpPr>
        <p:spPr>
          <a:xfrm>
            <a:off x="767080" y="205242"/>
            <a:ext cx="10515600" cy="1325563"/>
          </a:xfrm>
          <a:prstGeom prst="rect">
            <a:avLst/>
          </a:prstGeom>
        </p:spPr>
        <p:txBody>
          <a:bodyPr/>
          <a:lstStyle>
            <a:lvl1pPr>
              <a:defRPr b="1" i="0">
                <a:solidFill>
                  <a:srgbClr val="C00000"/>
                </a:solidFill>
                <a:latin typeface="Avenir Next" panose="020B0503020202020204" pitchFamily="34" charset="0"/>
              </a:defRPr>
            </a:lvl1pPr>
          </a:lstStyle>
          <a:p>
            <a:r>
              <a:rPr lang="it-IT" dirty="0"/>
              <a:t>Fare clic per modificare lo stile del titolo dello schema</a:t>
            </a:r>
          </a:p>
        </p:txBody>
      </p:sp>
    </p:spTree>
    <p:extLst>
      <p:ext uri="{BB962C8B-B14F-4D97-AF65-F5344CB8AC3E}">
        <p14:creationId xmlns:p14="http://schemas.microsoft.com/office/powerpoint/2010/main" val="4117886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lo titolo">
    <p:spTree>
      <p:nvGrpSpPr>
        <p:cNvPr id="1" name=""/>
        <p:cNvGrpSpPr/>
        <p:nvPr/>
      </p:nvGrpSpPr>
      <p:grpSpPr>
        <a:xfrm>
          <a:off x="0" y="0"/>
          <a:ext cx="0" cy="0"/>
          <a:chOff x="0" y="0"/>
          <a:chExt cx="0" cy="0"/>
        </a:xfrm>
      </p:grpSpPr>
      <p:sp>
        <p:nvSpPr>
          <p:cNvPr id="3" name="Segnaposto data 2">
            <a:extLst>
              <a:ext uri="{FF2B5EF4-FFF2-40B4-BE49-F238E27FC236}">
                <a16:creationId xmlns:a16="http://schemas.microsoft.com/office/drawing/2014/main" id="{F7B892D3-92A3-A848-B62B-2B4527B6F0BC}"/>
              </a:ext>
            </a:extLst>
          </p:cNvPr>
          <p:cNvSpPr>
            <a:spLocks noGrp="1"/>
          </p:cNvSpPr>
          <p:nvPr>
            <p:ph type="dt" sz="half" idx="10"/>
          </p:nvPr>
        </p:nvSpPr>
        <p:spPr/>
        <p:txBody>
          <a:bodyPr/>
          <a:lstStyle>
            <a:lvl1pPr>
              <a:defRPr b="0" i="0">
                <a:latin typeface="Avenir Next Ultra Light" panose="020B0203020202020204" pitchFamily="34" charset="77"/>
              </a:defRPr>
            </a:lvl1pPr>
          </a:lstStyle>
          <a:p>
            <a:fld id="{ADCEC8C7-663B-2A41-84AF-32B25027664E}" type="datetime1">
              <a:rPr lang="it-IT" smtClean="0"/>
              <a:t>16/10/24</a:t>
            </a:fld>
            <a:endParaRPr lang="it-IT"/>
          </a:p>
        </p:txBody>
      </p:sp>
      <p:sp>
        <p:nvSpPr>
          <p:cNvPr id="4" name="Segnaposto piè di pagina 3">
            <a:extLst>
              <a:ext uri="{FF2B5EF4-FFF2-40B4-BE49-F238E27FC236}">
                <a16:creationId xmlns:a16="http://schemas.microsoft.com/office/drawing/2014/main" id="{F77D5ECB-99C8-FF4A-BE1E-B893C8C7EB45}"/>
              </a:ext>
            </a:extLst>
          </p:cNvPr>
          <p:cNvSpPr>
            <a:spLocks noGrp="1"/>
          </p:cNvSpPr>
          <p:nvPr>
            <p:ph type="ftr" sz="quarter" idx="11"/>
          </p:nvPr>
        </p:nvSpPr>
        <p:spPr/>
        <p:txBody>
          <a:bodyPr/>
          <a:lstStyle>
            <a:lvl1pPr>
              <a:defRPr b="0" i="0">
                <a:latin typeface="Avenir Next Ultra Light" panose="020B0203020202020204" pitchFamily="34" charset="77"/>
              </a:defRPr>
            </a:lvl1pPr>
          </a:lstStyle>
          <a:p>
            <a:endParaRPr lang="it-IT"/>
          </a:p>
        </p:txBody>
      </p:sp>
      <p:sp>
        <p:nvSpPr>
          <p:cNvPr id="5" name="Segnaposto numero diapositiva 4">
            <a:extLst>
              <a:ext uri="{FF2B5EF4-FFF2-40B4-BE49-F238E27FC236}">
                <a16:creationId xmlns:a16="http://schemas.microsoft.com/office/drawing/2014/main" id="{281C1386-68A5-6F4A-83F4-7419E74DDD04}"/>
              </a:ext>
            </a:extLst>
          </p:cNvPr>
          <p:cNvSpPr>
            <a:spLocks noGrp="1"/>
          </p:cNvSpPr>
          <p:nvPr>
            <p:ph type="sldNum" sz="quarter" idx="12"/>
          </p:nvPr>
        </p:nvSpPr>
        <p:spPr/>
        <p:txBody>
          <a:bodyPr/>
          <a:lstStyle>
            <a:lvl1pPr>
              <a:defRPr b="0" i="0">
                <a:latin typeface="Avenir Next Ultra Light" panose="020B0203020202020204" pitchFamily="34" charset="77"/>
              </a:defRPr>
            </a:lvl1pPr>
          </a:lstStyle>
          <a:p>
            <a:fld id="{4A975E7E-DE04-1443-A71A-CB6EC0032A44}" type="slidenum">
              <a:rPr lang="it-IT" smtClean="0"/>
              <a:pPr/>
              <a:t>‹#›</a:t>
            </a:fld>
            <a:endParaRPr lang="it-IT"/>
          </a:p>
        </p:txBody>
      </p:sp>
      <p:sp>
        <p:nvSpPr>
          <p:cNvPr id="6" name="Rettangolo 5">
            <a:extLst>
              <a:ext uri="{FF2B5EF4-FFF2-40B4-BE49-F238E27FC236}">
                <a16:creationId xmlns:a16="http://schemas.microsoft.com/office/drawing/2014/main" id="{B02FF319-6D56-BF43-88FD-E7E9C8F8694B}"/>
              </a:ext>
            </a:extLst>
          </p:cNvPr>
          <p:cNvSpPr/>
          <p:nvPr userDrawn="1"/>
        </p:nvSpPr>
        <p:spPr>
          <a:xfrm>
            <a:off x="0" y="1270659"/>
            <a:ext cx="6096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itolo 8">
            <a:extLst>
              <a:ext uri="{FF2B5EF4-FFF2-40B4-BE49-F238E27FC236}">
                <a16:creationId xmlns:a16="http://schemas.microsoft.com/office/drawing/2014/main" id="{08D5458D-4146-B246-BB92-A04930A46FB1}"/>
              </a:ext>
            </a:extLst>
          </p:cNvPr>
          <p:cNvSpPr>
            <a:spLocks noGrp="1"/>
          </p:cNvSpPr>
          <p:nvPr>
            <p:ph type="title"/>
          </p:nvPr>
        </p:nvSpPr>
        <p:spPr>
          <a:xfrm>
            <a:off x="767080" y="258250"/>
            <a:ext cx="10515600" cy="1325563"/>
          </a:xfrm>
          <a:prstGeom prst="rect">
            <a:avLst/>
          </a:prstGeom>
        </p:spPr>
        <p:txBody>
          <a:bodyPr/>
          <a:lstStyle>
            <a:lvl1pPr>
              <a:defRPr b="1" i="0">
                <a:solidFill>
                  <a:srgbClr val="C00000"/>
                </a:solidFill>
                <a:latin typeface="Avenir Next" panose="020B0503020202020204" pitchFamily="34" charset="0"/>
              </a:defRPr>
            </a:lvl1pPr>
          </a:lstStyle>
          <a:p>
            <a:r>
              <a:rPr lang="it-IT" dirty="0"/>
              <a:t>Fare clic per modificare lo stile del titolo dello schema</a:t>
            </a:r>
          </a:p>
        </p:txBody>
      </p:sp>
    </p:spTree>
    <p:extLst>
      <p:ext uri="{BB962C8B-B14F-4D97-AF65-F5344CB8AC3E}">
        <p14:creationId xmlns:p14="http://schemas.microsoft.com/office/powerpoint/2010/main" val="1044347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EC93F8E-82B0-B945-A4B8-CC51D0723ED2}"/>
              </a:ext>
            </a:extLst>
          </p:cNvPr>
          <p:cNvSpPr>
            <a:spLocks noGrp="1"/>
          </p:cNvSpPr>
          <p:nvPr>
            <p:ph type="dt" sz="half" idx="10"/>
          </p:nvPr>
        </p:nvSpPr>
        <p:spPr/>
        <p:txBody>
          <a:bodyPr/>
          <a:lstStyle/>
          <a:p>
            <a:fld id="{3F305077-DBDA-294B-B102-ED79FA4C0D20}" type="datetime1">
              <a:rPr lang="it-IT" smtClean="0"/>
              <a:t>16/10/24</a:t>
            </a:fld>
            <a:endParaRPr lang="it-IT"/>
          </a:p>
        </p:txBody>
      </p:sp>
      <p:sp>
        <p:nvSpPr>
          <p:cNvPr id="3" name="Segnaposto piè di pagina 2">
            <a:extLst>
              <a:ext uri="{FF2B5EF4-FFF2-40B4-BE49-F238E27FC236}">
                <a16:creationId xmlns:a16="http://schemas.microsoft.com/office/drawing/2014/main" id="{952D00BD-78F2-DC42-A724-7F0F0BEC72F6}"/>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C83F69F1-5CDD-824F-98EC-93EFAFEA3529}"/>
              </a:ext>
            </a:extLst>
          </p:cNvPr>
          <p:cNvSpPr>
            <a:spLocks noGrp="1"/>
          </p:cNvSpPr>
          <p:nvPr>
            <p:ph type="sldNum" sz="quarter" idx="12"/>
          </p:nvPr>
        </p:nvSpPr>
        <p:spPr/>
        <p:txBody>
          <a:bodyPr/>
          <a:lstStyle/>
          <a:p>
            <a:fld id="{4A975E7E-DE04-1443-A71A-CB6EC0032A44}" type="slidenum">
              <a:rPr lang="it-IT" smtClean="0"/>
              <a:t>‹#›</a:t>
            </a:fld>
            <a:endParaRPr lang="it-IT"/>
          </a:p>
        </p:txBody>
      </p:sp>
    </p:spTree>
    <p:extLst>
      <p:ext uri="{BB962C8B-B14F-4D97-AF65-F5344CB8AC3E}">
        <p14:creationId xmlns:p14="http://schemas.microsoft.com/office/powerpoint/2010/main" val="3371429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2523E9-C8F6-D24A-8C51-B1453331711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A84006C-65B0-124C-9B08-0D1079D949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19376428-D205-9045-BF33-386FBFA9A8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59F3C4E-7975-FD40-B534-B33ABA327C0D}"/>
              </a:ext>
            </a:extLst>
          </p:cNvPr>
          <p:cNvSpPr>
            <a:spLocks noGrp="1"/>
          </p:cNvSpPr>
          <p:nvPr>
            <p:ph type="dt" sz="half" idx="10"/>
          </p:nvPr>
        </p:nvSpPr>
        <p:spPr/>
        <p:txBody>
          <a:bodyPr/>
          <a:lstStyle/>
          <a:p>
            <a:fld id="{06FA0DD0-B06C-4948-8636-514EC13D714F}" type="datetime1">
              <a:rPr lang="it-IT" smtClean="0"/>
              <a:t>16/10/24</a:t>
            </a:fld>
            <a:endParaRPr lang="it-IT"/>
          </a:p>
        </p:txBody>
      </p:sp>
      <p:sp>
        <p:nvSpPr>
          <p:cNvPr id="6" name="Segnaposto piè di pagina 5">
            <a:extLst>
              <a:ext uri="{FF2B5EF4-FFF2-40B4-BE49-F238E27FC236}">
                <a16:creationId xmlns:a16="http://schemas.microsoft.com/office/drawing/2014/main" id="{7CB909C1-85E6-8147-9980-F81F12E85A5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A97BE53-5495-974E-A0E1-F71AB28B139F}"/>
              </a:ext>
            </a:extLst>
          </p:cNvPr>
          <p:cNvSpPr>
            <a:spLocks noGrp="1"/>
          </p:cNvSpPr>
          <p:nvPr>
            <p:ph type="sldNum" sz="quarter" idx="12"/>
          </p:nvPr>
        </p:nvSpPr>
        <p:spPr/>
        <p:txBody>
          <a:bodyPr/>
          <a:lstStyle/>
          <a:p>
            <a:fld id="{4A975E7E-DE04-1443-A71A-CB6EC0032A44}" type="slidenum">
              <a:rPr lang="it-IT" smtClean="0"/>
              <a:t>‹#›</a:t>
            </a:fld>
            <a:endParaRPr lang="it-IT"/>
          </a:p>
        </p:txBody>
      </p:sp>
    </p:spTree>
    <p:extLst>
      <p:ext uri="{BB962C8B-B14F-4D97-AF65-F5344CB8AC3E}">
        <p14:creationId xmlns:p14="http://schemas.microsoft.com/office/powerpoint/2010/main" val="3563871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2ADB57-4171-2342-84B8-8FCAC3A139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D7AC30EF-381C-B148-8E66-CBC6318BA6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251DF8AD-CC3E-7E42-8143-8E42F5CE96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7731FF8-958E-334B-B6B1-38A0C127560A}"/>
              </a:ext>
            </a:extLst>
          </p:cNvPr>
          <p:cNvSpPr>
            <a:spLocks noGrp="1"/>
          </p:cNvSpPr>
          <p:nvPr>
            <p:ph type="dt" sz="half" idx="10"/>
          </p:nvPr>
        </p:nvSpPr>
        <p:spPr/>
        <p:txBody>
          <a:bodyPr/>
          <a:lstStyle/>
          <a:p>
            <a:fld id="{C9098648-5653-504D-BF0D-02F8B9C578F1}" type="datetime1">
              <a:rPr lang="it-IT" smtClean="0"/>
              <a:t>16/10/24</a:t>
            </a:fld>
            <a:endParaRPr lang="it-IT"/>
          </a:p>
        </p:txBody>
      </p:sp>
      <p:sp>
        <p:nvSpPr>
          <p:cNvPr id="6" name="Segnaposto piè di pagina 5">
            <a:extLst>
              <a:ext uri="{FF2B5EF4-FFF2-40B4-BE49-F238E27FC236}">
                <a16:creationId xmlns:a16="http://schemas.microsoft.com/office/drawing/2014/main" id="{4D385688-0079-484E-85DF-CEF87031917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E26EB69-0AD1-EF4C-80C3-9F7A83F34C12}"/>
              </a:ext>
            </a:extLst>
          </p:cNvPr>
          <p:cNvSpPr>
            <a:spLocks noGrp="1"/>
          </p:cNvSpPr>
          <p:nvPr>
            <p:ph type="sldNum" sz="quarter" idx="12"/>
          </p:nvPr>
        </p:nvSpPr>
        <p:spPr/>
        <p:txBody>
          <a:bodyPr/>
          <a:lstStyle/>
          <a:p>
            <a:fld id="{4A975E7E-DE04-1443-A71A-CB6EC0032A44}" type="slidenum">
              <a:rPr lang="it-IT" smtClean="0"/>
              <a:t>‹#›</a:t>
            </a:fld>
            <a:endParaRPr lang="it-IT"/>
          </a:p>
        </p:txBody>
      </p:sp>
    </p:spTree>
    <p:extLst>
      <p:ext uri="{BB962C8B-B14F-4D97-AF65-F5344CB8AC3E}">
        <p14:creationId xmlns:p14="http://schemas.microsoft.com/office/powerpoint/2010/main" val="3842560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BF1C47F4-2ADC-7E46-998A-73F2432171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5D648D7D-1DE6-254B-B833-0152D51F3A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a:extLst>
              <a:ext uri="{FF2B5EF4-FFF2-40B4-BE49-F238E27FC236}">
                <a16:creationId xmlns:a16="http://schemas.microsoft.com/office/drawing/2014/main" id="{FB3BCA47-B4CD-1C4B-BE29-01FDC02BDE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Helvetica" pitchFamily="2" charset="0"/>
              </a:defRPr>
            </a:lvl1pPr>
          </a:lstStyle>
          <a:p>
            <a:fld id="{87394A1B-61FE-F54B-A1DD-C4605FCBD3E1}" type="datetime1">
              <a:rPr lang="it-IT" smtClean="0"/>
              <a:t>16/10/24</a:t>
            </a:fld>
            <a:endParaRPr lang="it-IT"/>
          </a:p>
        </p:txBody>
      </p:sp>
      <p:sp>
        <p:nvSpPr>
          <p:cNvPr id="5" name="Segnaposto piè di pagina 4">
            <a:extLst>
              <a:ext uri="{FF2B5EF4-FFF2-40B4-BE49-F238E27FC236}">
                <a16:creationId xmlns:a16="http://schemas.microsoft.com/office/drawing/2014/main" id="{E5B3AAF1-34BE-334D-BA91-4D344AC6F6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Helvetica" pitchFamily="2" charset="0"/>
              </a:defRPr>
            </a:lvl1pPr>
          </a:lstStyle>
          <a:p>
            <a:endParaRPr lang="it-IT"/>
          </a:p>
        </p:txBody>
      </p:sp>
      <p:sp>
        <p:nvSpPr>
          <p:cNvPr id="6" name="Segnaposto numero diapositiva 5">
            <a:extLst>
              <a:ext uri="{FF2B5EF4-FFF2-40B4-BE49-F238E27FC236}">
                <a16:creationId xmlns:a16="http://schemas.microsoft.com/office/drawing/2014/main" id="{ADD96EAB-5964-3746-A1A9-AFFB3E4F72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Helvetica" pitchFamily="2" charset="0"/>
              </a:defRPr>
            </a:lvl1pPr>
          </a:lstStyle>
          <a:p>
            <a:fld id="{4A975E7E-DE04-1443-A71A-CB6EC0032A44}" type="slidenum">
              <a:rPr lang="it-IT" smtClean="0"/>
              <a:pPr/>
              <a:t>‹#›</a:t>
            </a:fld>
            <a:endParaRPr lang="it-IT"/>
          </a:p>
        </p:txBody>
      </p:sp>
    </p:spTree>
    <p:extLst>
      <p:ext uri="{BB962C8B-B14F-4D97-AF65-F5344CB8AC3E}">
        <p14:creationId xmlns:p14="http://schemas.microsoft.com/office/powerpoint/2010/main" val="16631748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Futura Medium" panose="020B0602020204020303" pitchFamily="34" charset="-79"/>
          <a:ea typeface="+mj-ea"/>
          <a:cs typeface="Futura Medium" panose="020B06020202040203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Futura Medium" panose="020B0602020204020303" pitchFamily="34" charset="-79"/>
          <a:ea typeface="+mn-ea"/>
          <a:cs typeface="Futura Medium" panose="020B06020202040203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Futura Medium" panose="020B0602020204020303" pitchFamily="34" charset="-79"/>
          <a:ea typeface="+mn-ea"/>
          <a:cs typeface="Futura Medium" panose="020B06020202040203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Futura Medium" panose="020B0602020204020303" pitchFamily="34" charset="-79"/>
          <a:ea typeface="+mn-ea"/>
          <a:cs typeface="Futura Medium" panose="020B06020202040203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Futura Medium" panose="020B0602020204020303" pitchFamily="34" charset="-79"/>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2.svg"/><Relationship Id="rId11" Type="http://schemas.openxmlformats.org/officeDocument/2006/relationships/image" Target="../media/image67.sv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0.emf"/></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hyperlink" Target="https://dx.doi.org/10.2139/ssrn.4904445"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72.emf"/><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sv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6.emf"/></Relationships>
</file>

<file path=ppt/slides/_rels/slide32.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80.png"/><Relationship Id="rId4" Type="http://schemas.openxmlformats.org/officeDocument/2006/relationships/image" Target="../media/image330.png"/></Relationships>
</file>

<file path=ppt/slides/_rels/slide33.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00.png"/><Relationship Id="rId4" Type="http://schemas.openxmlformats.org/officeDocument/2006/relationships/image" Target="../media/image76.emf"/></Relationships>
</file>

<file path=ppt/slides/_rels/slide34.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10.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5.svg"/><Relationship Id="rId4" Type="http://schemas.openxmlformats.org/officeDocument/2006/relationships/image" Target="../media/image79.png"/><Relationship Id="rId9"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92.svg"/><Relationship Id="rId5" Type="http://schemas.openxmlformats.org/officeDocument/2006/relationships/image" Target="../media/image91.png"/><Relationship Id="rId10" Type="http://schemas.openxmlformats.org/officeDocument/2006/relationships/image" Target="../media/image96.svg"/><Relationship Id="rId4" Type="http://schemas.openxmlformats.org/officeDocument/2006/relationships/image" Target="../media/image90.svg"/><Relationship Id="rId9" Type="http://schemas.openxmlformats.org/officeDocument/2006/relationships/image" Target="../media/image95.png"/></Relationships>
</file>

<file path=ppt/slides/_rels/slide39.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7.png"/><Relationship Id="rId7" Type="http://schemas.openxmlformats.org/officeDocument/2006/relationships/image" Target="../media/image100.sv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640.png"/><Relationship Id="rId4" Type="http://schemas.openxmlformats.org/officeDocument/2006/relationships/image" Target="../media/image98.png"/><Relationship Id="rId9" Type="http://schemas.openxmlformats.org/officeDocument/2006/relationships/image" Target="../media/image102.svg"/></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png"/><Relationship Id="rId9" Type="http://schemas.openxmlformats.org/officeDocument/2006/relationships/image" Target="../media/image26.png"/></Relationships>
</file>

<file path=ppt/slides/_rels/slide4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690.png"/><Relationship Id="rId7" Type="http://schemas.openxmlformats.org/officeDocument/2006/relationships/image" Target="../media/image10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97.png"/><Relationship Id="rId4" Type="http://schemas.openxmlformats.org/officeDocument/2006/relationships/image" Target="../media/image103.png"/><Relationship Id="rId9" Type="http://schemas.openxmlformats.org/officeDocument/2006/relationships/image" Target="../media/image100.svg"/></Relationships>
</file>

<file path=ppt/slides/_rels/slide41.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720.png"/><Relationship Id="rId7" Type="http://schemas.openxmlformats.org/officeDocument/2006/relationships/image" Target="../media/image10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image" Target="../media/image109.png"/><Relationship Id="rId5" Type="http://schemas.openxmlformats.org/officeDocument/2006/relationships/image" Target="../media/image94.svg"/><Relationship Id="rId10" Type="http://schemas.openxmlformats.org/officeDocument/2006/relationships/image" Target="../media/image108.png"/><Relationship Id="rId4" Type="http://schemas.openxmlformats.org/officeDocument/2006/relationships/image" Target="../media/image93.png"/><Relationship Id="rId9" Type="http://schemas.openxmlformats.org/officeDocument/2006/relationships/image" Target="../media/image9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doi.org/10.1007/978-3-031-37660-3_38"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4.emf"/><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9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D426AF-907B-024A-AE3B-8D996330F322}"/>
              </a:ext>
            </a:extLst>
          </p:cNvPr>
          <p:cNvSpPr>
            <a:spLocks noGrp="1"/>
          </p:cNvSpPr>
          <p:nvPr>
            <p:ph type="ctrTitle"/>
          </p:nvPr>
        </p:nvSpPr>
        <p:spPr>
          <a:xfrm>
            <a:off x="1298744" y="1041400"/>
            <a:ext cx="9594509" cy="2387600"/>
          </a:xfrm>
        </p:spPr>
        <p:txBody>
          <a:bodyPr>
            <a:normAutofit/>
          </a:bodyPr>
          <a:lstStyle/>
          <a:p>
            <a:r>
              <a:rPr lang="en-US" sz="3600" dirty="0"/>
              <a:t>An explainable-by-design end-to-end framework based on prototypical part learning for lesion detection and classification in DBT images  </a:t>
            </a:r>
          </a:p>
        </p:txBody>
      </p:sp>
      <p:sp>
        <p:nvSpPr>
          <p:cNvPr id="3" name="Sottotitolo 2">
            <a:extLst>
              <a:ext uri="{FF2B5EF4-FFF2-40B4-BE49-F238E27FC236}">
                <a16:creationId xmlns:a16="http://schemas.microsoft.com/office/drawing/2014/main" id="{A0DD4446-6D91-AA4B-AE4B-C3D426EF01C5}"/>
              </a:ext>
            </a:extLst>
          </p:cNvPr>
          <p:cNvSpPr>
            <a:spLocks noGrp="1"/>
          </p:cNvSpPr>
          <p:nvPr>
            <p:ph type="subTitle" idx="1"/>
          </p:nvPr>
        </p:nvSpPr>
        <p:spPr>
          <a:xfrm>
            <a:off x="1524000" y="3724919"/>
            <a:ext cx="9144000" cy="1655762"/>
          </a:xfrm>
        </p:spPr>
        <p:txBody>
          <a:bodyPr>
            <a:normAutofit/>
          </a:bodyPr>
          <a:lstStyle/>
          <a:p>
            <a:pPr>
              <a:spcAft>
                <a:spcPts val="1200"/>
              </a:spcAft>
            </a:pPr>
            <a:r>
              <a:rPr lang="en-US" b="1" dirty="0">
                <a:latin typeface="Futura" panose="020B0602020204020303" pitchFamily="34" charset="-79"/>
                <a:cs typeface="Futura" panose="020B0602020204020303" pitchFamily="34" charset="-79"/>
              </a:rPr>
              <a:t>Andrea Berti</a:t>
            </a:r>
          </a:p>
          <a:p>
            <a:r>
              <a:rPr lang="en-US" dirty="0" err="1">
                <a:ea typeface="Helvetica Neue Light" panose="02000403000000020004" pitchFamily="2" charset="0"/>
              </a:rPr>
              <a:t>next_AIM</a:t>
            </a:r>
            <a:r>
              <a:rPr lang="en-US" dirty="0">
                <a:ea typeface="Helvetica Neue Light" panose="02000403000000020004" pitchFamily="2" charset="0"/>
              </a:rPr>
              <a:t> meeting</a:t>
            </a:r>
          </a:p>
          <a:p>
            <a:r>
              <a:rPr lang="en-US" dirty="0">
                <a:ea typeface="Helvetica Neue Light" panose="02000403000000020004" pitchFamily="2" charset="0"/>
              </a:rPr>
              <a:t>Bari, 16</a:t>
            </a:r>
            <a:r>
              <a:rPr lang="en-US" baseline="30000" dirty="0">
                <a:ea typeface="Helvetica Neue Light" panose="02000403000000020004" pitchFamily="2" charset="0"/>
              </a:rPr>
              <a:t>th</a:t>
            </a:r>
            <a:r>
              <a:rPr lang="en-US" dirty="0">
                <a:ea typeface="Helvetica Neue Light" panose="02000403000000020004" pitchFamily="2" charset="0"/>
              </a:rPr>
              <a:t> October 2024</a:t>
            </a:r>
          </a:p>
        </p:txBody>
      </p:sp>
      <p:pic>
        <p:nvPicPr>
          <p:cNvPr id="4" name="Immagine 9">
            <a:extLst>
              <a:ext uri="{FF2B5EF4-FFF2-40B4-BE49-F238E27FC236}">
                <a16:creationId xmlns:a16="http://schemas.microsoft.com/office/drawing/2014/main" id="{4211C938-937C-CC79-001D-AEE0710E8400}"/>
              </a:ext>
            </a:extLst>
          </p:cNvPr>
          <p:cNvPicPr>
            <a:picLocks noChangeAspect="1"/>
          </p:cNvPicPr>
          <p:nvPr/>
        </p:nvPicPr>
        <p:blipFill>
          <a:blip r:embed="rId4"/>
          <a:stretch>
            <a:fillRect/>
          </a:stretch>
        </p:blipFill>
        <p:spPr>
          <a:xfrm>
            <a:off x="10753092" y="270995"/>
            <a:ext cx="1122177" cy="1145718"/>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02157E8F-FA5D-62FF-55C6-838B539B0161}"/>
              </a:ext>
            </a:extLst>
          </p:cNvPr>
          <p:cNvPicPr>
            <a:picLocks noChangeAspect="1"/>
          </p:cNvPicPr>
          <p:nvPr/>
        </p:nvPicPr>
        <p:blipFill rotWithShape="1">
          <a:blip r:embed="rId5"/>
          <a:srcRect r="69227"/>
          <a:stretch/>
        </p:blipFill>
        <p:spPr>
          <a:xfrm>
            <a:off x="316728" y="411705"/>
            <a:ext cx="1741504" cy="863030"/>
          </a:xfrm>
          <a:prstGeom prst="rect">
            <a:avLst/>
          </a:prstGeom>
        </p:spPr>
      </p:pic>
      <p:pic>
        <p:nvPicPr>
          <p:cNvPr id="6" name="Picture 5">
            <a:extLst>
              <a:ext uri="{FF2B5EF4-FFF2-40B4-BE49-F238E27FC236}">
                <a16:creationId xmlns:a16="http://schemas.microsoft.com/office/drawing/2014/main" id="{8F47C50B-B40D-83E4-6A09-E4F42EAF73BF}"/>
              </a:ext>
            </a:extLst>
          </p:cNvPr>
          <p:cNvPicPr>
            <a:picLocks noChangeAspect="1"/>
          </p:cNvPicPr>
          <p:nvPr/>
        </p:nvPicPr>
        <p:blipFill rotWithShape="1">
          <a:blip r:embed="rId6"/>
          <a:srcRect r="56702"/>
          <a:stretch/>
        </p:blipFill>
        <p:spPr>
          <a:xfrm>
            <a:off x="8858250" y="5601268"/>
            <a:ext cx="2807699" cy="779693"/>
          </a:xfrm>
          <a:prstGeom prst="rect">
            <a:avLst/>
          </a:prstGeom>
        </p:spPr>
      </p:pic>
      <p:pic>
        <p:nvPicPr>
          <p:cNvPr id="10" name="Picture 9">
            <a:extLst>
              <a:ext uri="{FF2B5EF4-FFF2-40B4-BE49-F238E27FC236}">
                <a16:creationId xmlns:a16="http://schemas.microsoft.com/office/drawing/2014/main" id="{D3CC136A-FBDD-26E2-978F-833E3CE3317B}"/>
              </a:ext>
            </a:extLst>
          </p:cNvPr>
          <p:cNvPicPr>
            <a:picLocks noChangeAspect="1"/>
          </p:cNvPicPr>
          <p:nvPr/>
        </p:nvPicPr>
        <p:blipFill rotWithShape="1">
          <a:blip r:embed="rId6"/>
          <a:srcRect l="50219"/>
          <a:stretch/>
        </p:blipFill>
        <p:spPr>
          <a:xfrm>
            <a:off x="526050" y="5517932"/>
            <a:ext cx="3573063" cy="863030"/>
          </a:xfrm>
          <a:prstGeom prst="rect">
            <a:avLst/>
          </a:prstGeom>
        </p:spPr>
      </p:pic>
      <p:pic>
        <p:nvPicPr>
          <p:cNvPr id="8" name="Picture 7" descr="A blue background with white text&#10;&#10;Description automatically generated">
            <a:extLst>
              <a:ext uri="{FF2B5EF4-FFF2-40B4-BE49-F238E27FC236}">
                <a16:creationId xmlns:a16="http://schemas.microsoft.com/office/drawing/2014/main" id="{FBE12C55-8F0A-A74E-A248-109C8D2F2A44}"/>
              </a:ext>
            </a:extLst>
          </p:cNvPr>
          <p:cNvPicPr>
            <a:picLocks noChangeAspect="1"/>
          </p:cNvPicPr>
          <p:nvPr/>
        </p:nvPicPr>
        <p:blipFill>
          <a:blip r:embed="rId7"/>
          <a:stretch>
            <a:fillRect/>
          </a:stretch>
        </p:blipFill>
        <p:spPr>
          <a:xfrm>
            <a:off x="5624030" y="5517932"/>
            <a:ext cx="943939" cy="863030"/>
          </a:xfrm>
          <a:prstGeom prst="rect">
            <a:avLst/>
          </a:prstGeom>
        </p:spPr>
      </p:pic>
    </p:spTree>
    <p:extLst>
      <p:ext uri="{BB962C8B-B14F-4D97-AF65-F5344CB8AC3E}">
        <p14:creationId xmlns:p14="http://schemas.microsoft.com/office/powerpoint/2010/main" val="1894676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ECE75-AA38-0921-EFBF-7F84E5BCBDD4}"/>
              </a:ext>
            </a:extLst>
          </p:cNvPr>
          <p:cNvSpPr>
            <a:spLocks noGrp="1"/>
          </p:cNvSpPr>
          <p:nvPr>
            <p:ph type="title"/>
          </p:nvPr>
        </p:nvSpPr>
        <p:spPr/>
        <p:txBody>
          <a:bodyPr/>
          <a:lstStyle/>
          <a:p>
            <a:r>
              <a:rPr lang="en-GB" dirty="0"/>
              <a:t>Dataset preparation</a:t>
            </a:r>
          </a:p>
        </p:txBody>
      </p:sp>
      <p:sp>
        <p:nvSpPr>
          <p:cNvPr id="4" name="Slide Number Placeholder 3">
            <a:extLst>
              <a:ext uri="{FF2B5EF4-FFF2-40B4-BE49-F238E27FC236}">
                <a16:creationId xmlns:a16="http://schemas.microsoft.com/office/drawing/2014/main" id="{0AE63D56-D435-56B5-69B8-18775D918C36}"/>
              </a:ext>
            </a:extLst>
          </p:cNvPr>
          <p:cNvSpPr>
            <a:spLocks noGrp="1"/>
          </p:cNvSpPr>
          <p:nvPr>
            <p:ph type="sldNum" sz="quarter" idx="12"/>
          </p:nvPr>
        </p:nvSpPr>
        <p:spPr/>
        <p:txBody>
          <a:bodyPr/>
          <a:lstStyle/>
          <a:p>
            <a:fld id="{4A975E7E-DE04-1443-A71A-CB6EC0032A44}" type="slidenum">
              <a:rPr lang="it-IT" smtClean="0"/>
              <a:pPr/>
              <a:t>9</a:t>
            </a:fld>
            <a:endParaRPr lang="it-IT" dirty="0"/>
          </a:p>
        </p:txBody>
      </p:sp>
      <p:pic>
        <p:nvPicPr>
          <p:cNvPr id="5" name="Immagine 6" descr="Immagine che contiene testo, screenshot, monitor&#10;&#10;Descrizione generata automaticamente">
            <a:extLst>
              <a:ext uri="{FF2B5EF4-FFF2-40B4-BE49-F238E27FC236}">
                <a16:creationId xmlns:a16="http://schemas.microsoft.com/office/drawing/2014/main" id="{0F02B23D-4EF8-7270-5491-F6999D332E05}"/>
              </a:ext>
            </a:extLst>
          </p:cNvPr>
          <p:cNvPicPr>
            <a:picLocks noChangeAspect="1"/>
          </p:cNvPicPr>
          <p:nvPr/>
        </p:nvPicPr>
        <p:blipFill rotWithShape="1">
          <a:blip r:embed="rId3"/>
          <a:srcRect b="51837"/>
          <a:stretch/>
        </p:blipFill>
        <p:spPr>
          <a:xfrm>
            <a:off x="452230" y="2141922"/>
            <a:ext cx="5680277" cy="1859400"/>
          </a:xfrm>
          <a:prstGeom prst="rect">
            <a:avLst/>
          </a:prstGeom>
        </p:spPr>
      </p:pic>
      <p:grpSp>
        <p:nvGrpSpPr>
          <p:cNvPr id="6" name="Group 5">
            <a:extLst>
              <a:ext uri="{FF2B5EF4-FFF2-40B4-BE49-F238E27FC236}">
                <a16:creationId xmlns:a16="http://schemas.microsoft.com/office/drawing/2014/main" id="{9E53C112-2AAF-CEC9-60D5-B1A2828362C7}"/>
              </a:ext>
            </a:extLst>
          </p:cNvPr>
          <p:cNvGrpSpPr/>
          <p:nvPr/>
        </p:nvGrpSpPr>
        <p:grpSpPr>
          <a:xfrm>
            <a:off x="160410" y="4693042"/>
            <a:ext cx="6217174" cy="1542073"/>
            <a:chOff x="116818" y="4098125"/>
            <a:chExt cx="5860160" cy="1196689"/>
          </a:xfrm>
        </p:grpSpPr>
        <p:sp>
          <p:nvSpPr>
            <p:cNvPr id="7" name="TextBox 6">
              <a:extLst>
                <a:ext uri="{FF2B5EF4-FFF2-40B4-BE49-F238E27FC236}">
                  <a16:creationId xmlns:a16="http://schemas.microsoft.com/office/drawing/2014/main" id="{54EF69FE-688C-A392-E73E-E89B426614D5}"/>
                </a:ext>
              </a:extLst>
            </p:cNvPr>
            <p:cNvSpPr txBox="1"/>
            <p:nvPr/>
          </p:nvSpPr>
          <p:spPr>
            <a:xfrm>
              <a:off x="116818" y="4098125"/>
              <a:ext cx="1368152" cy="644875"/>
            </a:xfrm>
            <a:prstGeom prst="rect">
              <a:avLst/>
            </a:prstGeom>
            <a:noFill/>
          </p:spPr>
          <p:txBody>
            <a:bodyPr wrap="square" rtlCol="0">
              <a:spAutoFit/>
            </a:bodyPr>
            <a:lstStyle/>
            <a:p>
              <a:pPr algn="ctr"/>
              <a:r>
                <a:rPr lang="en-GB" sz="2400" b="1" dirty="0">
                  <a:solidFill>
                    <a:schemeClr val="tx1">
                      <a:lumMod val="65000"/>
                      <a:lumOff val="35000"/>
                    </a:schemeClr>
                  </a:solidFill>
                  <a:latin typeface="FUTURA MEDIUM" panose="020B0602020204020303" pitchFamily="34" charset="-79"/>
                  <a:cs typeface="FUTURA MEDIUM" panose="020B0602020204020303" pitchFamily="34" charset="-79"/>
                </a:rPr>
                <a:t>4609</a:t>
              </a:r>
            </a:p>
            <a:p>
              <a:pPr algn="ctr"/>
              <a:r>
                <a:rPr lang="en-GB" sz="2400" dirty="0">
                  <a:solidFill>
                    <a:schemeClr val="tx1">
                      <a:lumMod val="65000"/>
                      <a:lumOff val="35000"/>
                    </a:schemeClr>
                  </a:solidFill>
                  <a:latin typeface="Futura Medium" panose="020B0602020204020303" pitchFamily="34" charset="-79"/>
                  <a:cs typeface="Futura Medium" panose="020B0602020204020303" pitchFamily="34" charset="-79"/>
                </a:rPr>
                <a:t>patients</a:t>
              </a:r>
            </a:p>
          </p:txBody>
        </p:sp>
        <p:sp>
          <p:nvSpPr>
            <p:cNvPr id="8" name="TextBox 7">
              <a:extLst>
                <a:ext uri="{FF2B5EF4-FFF2-40B4-BE49-F238E27FC236}">
                  <a16:creationId xmlns:a16="http://schemas.microsoft.com/office/drawing/2014/main" id="{0B6180A6-BDB8-61D4-85AE-73995E9703BF}"/>
                </a:ext>
              </a:extLst>
            </p:cNvPr>
            <p:cNvSpPr txBox="1"/>
            <p:nvPr/>
          </p:nvSpPr>
          <p:spPr>
            <a:xfrm>
              <a:off x="4608826" y="4098125"/>
              <a:ext cx="1368152" cy="644875"/>
            </a:xfrm>
            <a:prstGeom prst="rect">
              <a:avLst/>
            </a:prstGeom>
            <a:noFill/>
          </p:spPr>
          <p:txBody>
            <a:bodyPr wrap="square" rtlCol="0">
              <a:spAutoFit/>
            </a:bodyPr>
            <a:lstStyle/>
            <a:p>
              <a:pPr algn="ctr"/>
              <a:r>
                <a:rPr lang="en-GB" sz="2400" b="1" dirty="0">
                  <a:solidFill>
                    <a:schemeClr val="tx1">
                      <a:lumMod val="65000"/>
                      <a:lumOff val="35000"/>
                    </a:schemeClr>
                  </a:solidFill>
                  <a:latin typeface="FUTURA MEDIUM" panose="020B0602020204020303" pitchFamily="34" charset="-79"/>
                  <a:cs typeface="FUTURA MEDIUM" panose="020B0602020204020303" pitchFamily="34" charset="-79"/>
                </a:rPr>
                <a:t>101</a:t>
              </a:r>
            </a:p>
            <a:p>
              <a:pPr algn="ctr"/>
              <a:r>
                <a:rPr lang="en-GB" sz="2400" dirty="0">
                  <a:solidFill>
                    <a:schemeClr val="tx1">
                      <a:lumMod val="65000"/>
                      <a:lumOff val="35000"/>
                    </a:schemeClr>
                  </a:solidFill>
                  <a:latin typeface="Futura Medium" panose="020B0602020204020303" pitchFamily="34" charset="-79"/>
                  <a:cs typeface="Futura Medium" panose="020B0602020204020303" pitchFamily="34" charset="-79"/>
                </a:rPr>
                <a:t>patients</a:t>
              </a:r>
            </a:p>
          </p:txBody>
        </p:sp>
        <p:sp>
          <p:nvSpPr>
            <p:cNvPr id="9" name="Right Arrow 8">
              <a:extLst>
                <a:ext uri="{FF2B5EF4-FFF2-40B4-BE49-F238E27FC236}">
                  <a16:creationId xmlns:a16="http://schemas.microsoft.com/office/drawing/2014/main" id="{7A7FFA7D-E0FB-35F4-05BB-9A166BD50C45}"/>
                </a:ext>
              </a:extLst>
            </p:cNvPr>
            <p:cNvSpPr/>
            <p:nvPr/>
          </p:nvSpPr>
          <p:spPr>
            <a:xfrm>
              <a:off x="1528968" y="4139813"/>
              <a:ext cx="3079921" cy="561501"/>
            </a:xfrm>
            <a:prstGeom prst="rightArrow">
              <a:avLst/>
            </a:prstGeom>
            <a:solidFill>
              <a:srgbClr val="A811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latin typeface="Futura Medium" panose="020B0602020204020303" pitchFamily="34" charset="-79"/>
                <a:cs typeface="Futura Medium" panose="020B0602020204020303" pitchFamily="34" charset="-79"/>
              </a:endParaRPr>
            </a:p>
          </p:txBody>
        </p:sp>
        <p:sp>
          <p:nvSpPr>
            <p:cNvPr id="10" name="TextBox 9">
              <a:extLst>
                <a:ext uri="{FF2B5EF4-FFF2-40B4-BE49-F238E27FC236}">
                  <a16:creationId xmlns:a16="http://schemas.microsoft.com/office/drawing/2014/main" id="{83C6E84C-D6E9-E060-7870-9008E94572D5}"/>
                </a:ext>
              </a:extLst>
            </p:cNvPr>
            <p:cNvSpPr txBox="1"/>
            <p:nvPr/>
          </p:nvSpPr>
          <p:spPr>
            <a:xfrm>
              <a:off x="1484970" y="4649939"/>
              <a:ext cx="2970422" cy="644875"/>
            </a:xfrm>
            <a:prstGeom prst="rect">
              <a:avLst/>
            </a:prstGeom>
            <a:noFill/>
          </p:spPr>
          <p:txBody>
            <a:bodyPr wrap="square" rtlCol="0">
              <a:spAutoFit/>
            </a:bodyPr>
            <a:lstStyle/>
            <a:p>
              <a:pPr algn="ctr"/>
              <a:r>
                <a:rPr lang="en-GB" sz="2400" dirty="0">
                  <a:solidFill>
                    <a:schemeClr val="tx1">
                      <a:lumMod val="65000"/>
                      <a:lumOff val="35000"/>
                    </a:schemeClr>
                  </a:solidFill>
                  <a:latin typeface="Futura Medium" panose="020B0602020204020303" pitchFamily="34" charset="-79"/>
                  <a:cs typeface="Futura Medium" panose="020B0602020204020303" pitchFamily="34" charset="-79"/>
                </a:rPr>
                <a:t>With mass biopsy</a:t>
              </a:r>
            </a:p>
            <a:p>
              <a:pPr algn="ctr"/>
              <a:r>
                <a:rPr lang="en-GB" sz="2400" dirty="0">
                  <a:solidFill>
                    <a:schemeClr val="tx1">
                      <a:lumMod val="65000"/>
                      <a:lumOff val="35000"/>
                    </a:schemeClr>
                  </a:solidFill>
                  <a:latin typeface="Futura Medium" panose="020B0602020204020303" pitchFamily="34" charset="-79"/>
                  <a:cs typeface="Futura Medium" panose="020B0602020204020303" pitchFamily="34" charset="-79"/>
                </a:rPr>
                <a:t>and bounding box</a:t>
              </a:r>
            </a:p>
          </p:txBody>
        </p:sp>
      </p:grpSp>
      <p:pic>
        <p:nvPicPr>
          <p:cNvPr id="14" name="Picture 13">
            <a:extLst>
              <a:ext uri="{FF2B5EF4-FFF2-40B4-BE49-F238E27FC236}">
                <a16:creationId xmlns:a16="http://schemas.microsoft.com/office/drawing/2014/main" id="{AFD7EA9C-C627-F370-46E0-CCBC5909B9C1}"/>
              </a:ext>
            </a:extLst>
          </p:cNvPr>
          <p:cNvPicPr>
            <a:picLocks noChangeAspect="1"/>
          </p:cNvPicPr>
          <p:nvPr/>
        </p:nvPicPr>
        <p:blipFill>
          <a:blip r:embed="rId4"/>
          <a:stretch>
            <a:fillRect/>
          </a:stretch>
        </p:blipFill>
        <p:spPr>
          <a:xfrm>
            <a:off x="6540365" y="2639026"/>
            <a:ext cx="5491225" cy="3377291"/>
          </a:xfrm>
          <a:prstGeom prst="rect">
            <a:avLst/>
          </a:prstGeom>
        </p:spPr>
      </p:pic>
      <p:sp>
        <p:nvSpPr>
          <p:cNvPr id="15" name="TextBox 14">
            <a:extLst>
              <a:ext uri="{FF2B5EF4-FFF2-40B4-BE49-F238E27FC236}">
                <a16:creationId xmlns:a16="http://schemas.microsoft.com/office/drawing/2014/main" id="{3512E061-6E5A-1B39-0ABC-251DD8FD1723}"/>
              </a:ext>
            </a:extLst>
          </p:cNvPr>
          <p:cNvSpPr txBox="1"/>
          <p:nvPr/>
        </p:nvSpPr>
        <p:spPr>
          <a:xfrm>
            <a:off x="6540365" y="1819705"/>
            <a:ext cx="4408990" cy="830997"/>
          </a:xfrm>
          <a:prstGeom prst="rect">
            <a:avLst/>
          </a:prstGeom>
          <a:noFill/>
        </p:spPr>
        <p:txBody>
          <a:bodyPr wrap="square" rtlCol="0">
            <a:spAutoFit/>
          </a:bodyPr>
          <a:lstStyle/>
          <a:p>
            <a:r>
              <a:rPr lang="en-GB" sz="2400" b="1" dirty="0">
                <a:solidFill>
                  <a:schemeClr val="tx1">
                    <a:lumMod val="65000"/>
                    <a:lumOff val="35000"/>
                  </a:schemeClr>
                </a:solidFill>
                <a:latin typeface="FUTURA MEDIUM" panose="020B0602020204020303" pitchFamily="34" charset="-79"/>
                <a:cs typeface="FUTURA MEDIUM" panose="020B0602020204020303" pitchFamily="34" charset="-79"/>
              </a:rPr>
              <a:t>Detection Module:</a:t>
            </a:r>
          </a:p>
          <a:p>
            <a:r>
              <a:rPr lang="en-GB" sz="2400" b="1" dirty="0">
                <a:solidFill>
                  <a:schemeClr val="tx1">
                    <a:lumMod val="65000"/>
                    <a:lumOff val="35000"/>
                  </a:schemeClr>
                </a:solidFill>
                <a:latin typeface="FUTURA MEDIUM" panose="020B0602020204020303" pitchFamily="34" charset="-79"/>
                <a:cs typeface="FUTURA MEDIUM" panose="020B0602020204020303" pitchFamily="34" charset="-79"/>
              </a:rPr>
              <a:t>CLAHE</a:t>
            </a:r>
          </a:p>
        </p:txBody>
      </p:sp>
    </p:spTree>
    <p:extLst>
      <p:ext uri="{BB962C8B-B14F-4D97-AF65-F5344CB8AC3E}">
        <p14:creationId xmlns:p14="http://schemas.microsoft.com/office/powerpoint/2010/main" val="1087810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ECE75-AA38-0921-EFBF-7F84E5BCBDD4}"/>
              </a:ext>
            </a:extLst>
          </p:cNvPr>
          <p:cNvSpPr>
            <a:spLocks noGrp="1"/>
          </p:cNvSpPr>
          <p:nvPr>
            <p:ph type="title"/>
          </p:nvPr>
        </p:nvSpPr>
        <p:spPr/>
        <p:txBody>
          <a:bodyPr/>
          <a:lstStyle/>
          <a:p>
            <a:r>
              <a:rPr lang="en-GB" dirty="0"/>
              <a:t>Dataset preparation</a:t>
            </a:r>
          </a:p>
        </p:txBody>
      </p:sp>
      <p:sp>
        <p:nvSpPr>
          <p:cNvPr id="4" name="Slide Number Placeholder 3">
            <a:extLst>
              <a:ext uri="{FF2B5EF4-FFF2-40B4-BE49-F238E27FC236}">
                <a16:creationId xmlns:a16="http://schemas.microsoft.com/office/drawing/2014/main" id="{0AE63D56-D435-56B5-69B8-18775D918C36}"/>
              </a:ext>
            </a:extLst>
          </p:cNvPr>
          <p:cNvSpPr>
            <a:spLocks noGrp="1"/>
          </p:cNvSpPr>
          <p:nvPr>
            <p:ph type="sldNum" sz="quarter" idx="12"/>
          </p:nvPr>
        </p:nvSpPr>
        <p:spPr/>
        <p:txBody>
          <a:bodyPr/>
          <a:lstStyle/>
          <a:p>
            <a:fld id="{4A975E7E-DE04-1443-A71A-CB6EC0032A44}" type="slidenum">
              <a:rPr lang="it-IT" smtClean="0"/>
              <a:pPr/>
              <a:t>10</a:t>
            </a:fld>
            <a:endParaRPr lang="it-IT" dirty="0"/>
          </a:p>
        </p:txBody>
      </p:sp>
      <p:grpSp>
        <p:nvGrpSpPr>
          <p:cNvPr id="30" name="Group 29">
            <a:extLst>
              <a:ext uri="{FF2B5EF4-FFF2-40B4-BE49-F238E27FC236}">
                <a16:creationId xmlns:a16="http://schemas.microsoft.com/office/drawing/2014/main" id="{BB425516-F192-6A63-394A-5E189753F308}"/>
              </a:ext>
            </a:extLst>
          </p:cNvPr>
          <p:cNvGrpSpPr/>
          <p:nvPr/>
        </p:nvGrpSpPr>
        <p:grpSpPr>
          <a:xfrm>
            <a:off x="6734180" y="2410776"/>
            <a:ext cx="4891433" cy="1558927"/>
            <a:chOff x="6528135" y="2397228"/>
            <a:chExt cx="4891433" cy="1558927"/>
          </a:xfrm>
        </p:grpSpPr>
        <p:pic>
          <p:nvPicPr>
            <p:cNvPr id="11" name="Picture 10" descr="A close-up of a cloud&#10;&#10;Description automatically generated">
              <a:extLst>
                <a:ext uri="{FF2B5EF4-FFF2-40B4-BE49-F238E27FC236}">
                  <a16:creationId xmlns:a16="http://schemas.microsoft.com/office/drawing/2014/main" id="{C5AD8545-D6B4-1374-4246-5CDA69637EF0}"/>
                </a:ext>
              </a:extLst>
            </p:cNvPr>
            <p:cNvPicPr>
              <a:picLocks noChangeAspect="1"/>
            </p:cNvPicPr>
            <p:nvPr/>
          </p:nvPicPr>
          <p:blipFill>
            <a:blip r:embed="rId3"/>
            <a:stretch>
              <a:fillRect/>
            </a:stretch>
          </p:blipFill>
          <p:spPr>
            <a:xfrm>
              <a:off x="6528135" y="2397228"/>
              <a:ext cx="1558927" cy="1558927"/>
            </a:xfrm>
            <a:prstGeom prst="rect">
              <a:avLst/>
            </a:prstGeom>
            <a:ln>
              <a:solidFill>
                <a:schemeClr val="bg1"/>
              </a:solidFill>
            </a:ln>
          </p:spPr>
        </p:pic>
        <p:pic>
          <p:nvPicPr>
            <p:cNvPr id="12" name="Picture 11" descr="A close-up of a cloud&#10;&#10;Description automatically generated">
              <a:extLst>
                <a:ext uri="{FF2B5EF4-FFF2-40B4-BE49-F238E27FC236}">
                  <a16:creationId xmlns:a16="http://schemas.microsoft.com/office/drawing/2014/main" id="{45E9077D-7D7D-193B-355F-F32337EEC090}"/>
                </a:ext>
              </a:extLst>
            </p:cNvPr>
            <p:cNvPicPr>
              <a:picLocks noChangeAspect="1"/>
            </p:cNvPicPr>
            <p:nvPr/>
          </p:nvPicPr>
          <p:blipFill>
            <a:blip r:embed="rId4"/>
            <a:stretch>
              <a:fillRect/>
            </a:stretch>
          </p:blipFill>
          <p:spPr>
            <a:xfrm>
              <a:off x="8194388" y="2397228"/>
              <a:ext cx="1558927" cy="1558927"/>
            </a:xfrm>
            <a:prstGeom prst="rect">
              <a:avLst/>
            </a:prstGeom>
            <a:ln>
              <a:solidFill>
                <a:schemeClr val="bg1"/>
              </a:solidFill>
            </a:ln>
          </p:spPr>
        </p:pic>
        <p:pic>
          <p:nvPicPr>
            <p:cNvPr id="13" name="Picture 12" descr="A close-up of a grey and white cloud&#10;&#10;Description automatically generated">
              <a:extLst>
                <a:ext uri="{FF2B5EF4-FFF2-40B4-BE49-F238E27FC236}">
                  <a16:creationId xmlns:a16="http://schemas.microsoft.com/office/drawing/2014/main" id="{84C78A01-2574-A402-0CDA-64EF31114E09}"/>
                </a:ext>
              </a:extLst>
            </p:cNvPr>
            <p:cNvPicPr>
              <a:picLocks noChangeAspect="1"/>
            </p:cNvPicPr>
            <p:nvPr/>
          </p:nvPicPr>
          <p:blipFill>
            <a:blip r:embed="rId5"/>
            <a:stretch>
              <a:fillRect/>
            </a:stretch>
          </p:blipFill>
          <p:spPr>
            <a:xfrm>
              <a:off x="9860641" y="2397228"/>
              <a:ext cx="1558927" cy="1558927"/>
            </a:xfrm>
            <a:prstGeom prst="rect">
              <a:avLst/>
            </a:prstGeom>
            <a:ln>
              <a:solidFill>
                <a:schemeClr val="bg1"/>
              </a:solidFill>
            </a:ln>
          </p:spPr>
        </p:pic>
      </p:grpSp>
      <p:sp>
        <p:nvSpPr>
          <p:cNvPr id="17" name="TextBox 16">
            <a:extLst>
              <a:ext uri="{FF2B5EF4-FFF2-40B4-BE49-F238E27FC236}">
                <a16:creationId xmlns:a16="http://schemas.microsoft.com/office/drawing/2014/main" id="{37A7E459-3F8A-7255-C1DA-B0AF6C1D254B}"/>
              </a:ext>
            </a:extLst>
          </p:cNvPr>
          <p:cNvSpPr txBox="1"/>
          <p:nvPr/>
        </p:nvSpPr>
        <p:spPr>
          <a:xfrm>
            <a:off x="6734180" y="1949111"/>
            <a:ext cx="4650744" cy="461665"/>
          </a:xfrm>
          <a:prstGeom prst="rect">
            <a:avLst/>
          </a:prstGeom>
          <a:noFill/>
        </p:spPr>
        <p:txBody>
          <a:bodyPr wrap="square" rtlCol="0">
            <a:spAutoFit/>
          </a:bodyPr>
          <a:lstStyle/>
          <a:p>
            <a:r>
              <a:rPr lang="en-GB" sz="2400" b="1" dirty="0">
                <a:solidFill>
                  <a:schemeClr val="tx1">
                    <a:lumMod val="65000"/>
                    <a:lumOff val="35000"/>
                  </a:schemeClr>
                </a:solidFill>
                <a:latin typeface="FUTURA MEDIUM" panose="020B0602020204020303" pitchFamily="34" charset="-79"/>
                <a:cs typeface="FUTURA MEDIUM" panose="020B0602020204020303" pitchFamily="34" charset="-79"/>
              </a:rPr>
              <a:t>Inter-slice Data Augmentation</a:t>
            </a:r>
          </a:p>
        </p:txBody>
      </p:sp>
      <p:grpSp>
        <p:nvGrpSpPr>
          <p:cNvPr id="29" name="Group 28">
            <a:extLst>
              <a:ext uri="{FF2B5EF4-FFF2-40B4-BE49-F238E27FC236}">
                <a16:creationId xmlns:a16="http://schemas.microsoft.com/office/drawing/2014/main" id="{1FA9D126-9138-C45E-B970-8B4BCD9CB74E}"/>
              </a:ext>
            </a:extLst>
          </p:cNvPr>
          <p:cNvGrpSpPr/>
          <p:nvPr/>
        </p:nvGrpSpPr>
        <p:grpSpPr>
          <a:xfrm>
            <a:off x="566387" y="2410776"/>
            <a:ext cx="5551093" cy="4163547"/>
            <a:chOff x="360718" y="2397228"/>
            <a:chExt cx="5551093" cy="4163547"/>
          </a:xfrm>
        </p:grpSpPr>
        <p:pic>
          <p:nvPicPr>
            <p:cNvPr id="18" name="Picture 17" descr="A close-up of a cloud&#10;&#10;Description automatically generated">
              <a:extLst>
                <a:ext uri="{FF2B5EF4-FFF2-40B4-BE49-F238E27FC236}">
                  <a16:creationId xmlns:a16="http://schemas.microsoft.com/office/drawing/2014/main" id="{AF209764-D0D6-191B-55BD-6AFB714ACBFB}"/>
                </a:ext>
              </a:extLst>
            </p:cNvPr>
            <p:cNvPicPr>
              <a:picLocks noChangeAspect="1"/>
            </p:cNvPicPr>
            <p:nvPr/>
          </p:nvPicPr>
          <p:blipFill>
            <a:blip r:embed="rId4"/>
            <a:stretch>
              <a:fillRect/>
            </a:stretch>
          </p:blipFill>
          <p:spPr>
            <a:xfrm>
              <a:off x="360718" y="2397228"/>
              <a:ext cx="1342800" cy="1342800"/>
            </a:xfrm>
            <a:prstGeom prst="rect">
              <a:avLst/>
            </a:prstGeom>
            <a:ln>
              <a:solidFill>
                <a:schemeClr val="bg1"/>
              </a:solidFill>
            </a:ln>
          </p:spPr>
        </p:pic>
        <p:pic>
          <p:nvPicPr>
            <p:cNvPr id="19" name="Picture 18" descr="A close-up of a cloud&#10;&#10;Description automatically generated">
              <a:extLst>
                <a:ext uri="{FF2B5EF4-FFF2-40B4-BE49-F238E27FC236}">
                  <a16:creationId xmlns:a16="http://schemas.microsoft.com/office/drawing/2014/main" id="{A9F12BA9-131F-1C21-D54C-FF2FA9F8AA20}"/>
                </a:ext>
              </a:extLst>
            </p:cNvPr>
            <p:cNvPicPr>
              <a:picLocks noChangeAspect="1"/>
            </p:cNvPicPr>
            <p:nvPr/>
          </p:nvPicPr>
          <p:blipFill>
            <a:blip r:embed="rId6"/>
            <a:stretch>
              <a:fillRect/>
            </a:stretch>
          </p:blipFill>
          <p:spPr>
            <a:xfrm>
              <a:off x="1763482" y="2397228"/>
              <a:ext cx="1342800" cy="1342800"/>
            </a:xfrm>
            <a:prstGeom prst="rect">
              <a:avLst/>
            </a:prstGeom>
            <a:ln>
              <a:solidFill>
                <a:schemeClr val="bg1"/>
              </a:solidFill>
            </a:ln>
          </p:spPr>
        </p:pic>
        <p:pic>
          <p:nvPicPr>
            <p:cNvPr id="20" name="Picture 19" descr="A close-up of a white cloud&#10;&#10;Description automatically generated">
              <a:extLst>
                <a:ext uri="{FF2B5EF4-FFF2-40B4-BE49-F238E27FC236}">
                  <a16:creationId xmlns:a16="http://schemas.microsoft.com/office/drawing/2014/main" id="{C8112BCD-BF61-19DD-80D1-34BC0451E39D}"/>
                </a:ext>
              </a:extLst>
            </p:cNvPr>
            <p:cNvPicPr>
              <a:picLocks noChangeAspect="1"/>
            </p:cNvPicPr>
            <p:nvPr/>
          </p:nvPicPr>
          <p:blipFill>
            <a:blip r:embed="rId7"/>
            <a:stretch>
              <a:fillRect/>
            </a:stretch>
          </p:blipFill>
          <p:spPr>
            <a:xfrm>
              <a:off x="3166246" y="2397228"/>
              <a:ext cx="1342800" cy="1342800"/>
            </a:xfrm>
            <a:prstGeom prst="rect">
              <a:avLst/>
            </a:prstGeom>
            <a:ln>
              <a:solidFill>
                <a:schemeClr val="bg1"/>
              </a:solidFill>
            </a:ln>
          </p:spPr>
        </p:pic>
        <p:pic>
          <p:nvPicPr>
            <p:cNvPr id="21" name="Picture 20" descr="A close-up of a cloud&#10;&#10;Description automatically generated">
              <a:extLst>
                <a:ext uri="{FF2B5EF4-FFF2-40B4-BE49-F238E27FC236}">
                  <a16:creationId xmlns:a16="http://schemas.microsoft.com/office/drawing/2014/main" id="{399C323B-F573-345D-C887-DA3D00A0C94A}"/>
                </a:ext>
              </a:extLst>
            </p:cNvPr>
            <p:cNvPicPr>
              <a:picLocks noChangeAspect="1"/>
            </p:cNvPicPr>
            <p:nvPr/>
          </p:nvPicPr>
          <p:blipFill>
            <a:blip r:embed="rId8"/>
            <a:stretch>
              <a:fillRect/>
            </a:stretch>
          </p:blipFill>
          <p:spPr>
            <a:xfrm>
              <a:off x="3166246" y="5217975"/>
              <a:ext cx="1342800" cy="1342800"/>
            </a:xfrm>
            <a:prstGeom prst="rect">
              <a:avLst/>
            </a:prstGeom>
            <a:ln>
              <a:solidFill>
                <a:schemeClr val="bg1"/>
              </a:solidFill>
            </a:ln>
          </p:spPr>
        </p:pic>
        <p:pic>
          <p:nvPicPr>
            <p:cNvPr id="22" name="Picture 21" descr="A close-up of a cloud&#10;&#10;Description automatically generated">
              <a:extLst>
                <a:ext uri="{FF2B5EF4-FFF2-40B4-BE49-F238E27FC236}">
                  <a16:creationId xmlns:a16="http://schemas.microsoft.com/office/drawing/2014/main" id="{CF35CE43-9CED-2A45-7186-54BD516086DB}"/>
                </a:ext>
              </a:extLst>
            </p:cNvPr>
            <p:cNvPicPr>
              <a:picLocks noChangeAspect="1"/>
            </p:cNvPicPr>
            <p:nvPr/>
          </p:nvPicPr>
          <p:blipFill>
            <a:blip r:embed="rId9"/>
            <a:stretch>
              <a:fillRect/>
            </a:stretch>
          </p:blipFill>
          <p:spPr>
            <a:xfrm>
              <a:off x="360718" y="3805258"/>
              <a:ext cx="1342800" cy="1342800"/>
            </a:xfrm>
            <a:prstGeom prst="rect">
              <a:avLst/>
            </a:prstGeom>
            <a:ln>
              <a:solidFill>
                <a:schemeClr val="bg1"/>
              </a:solidFill>
            </a:ln>
          </p:spPr>
        </p:pic>
        <p:pic>
          <p:nvPicPr>
            <p:cNvPr id="23" name="Picture 22" descr="A close-up of a cloud&#10;&#10;Description automatically generated">
              <a:extLst>
                <a:ext uri="{FF2B5EF4-FFF2-40B4-BE49-F238E27FC236}">
                  <a16:creationId xmlns:a16="http://schemas.microsoft.com/office/drawing/2014/main" id="{1C93A16B-AF86-C32A-EF27-3464BB0CAEBC}"/>
                </a:ext>
              </a:extLst>
            </p:cNvPr>
            <p:cNvPicPr>
              <a:picLocks noChangeAspect="1"/>
            </p:cNvPicPr>
            <p:nvPr/>
          </p:nvPicPr>
          <p:blipFill>
            <a:blip r:embed="rId10"/>
            <a:stretch>
              <a:fillRect/>
            </a:stretch>
          </p:blipFill>
          <p:spPr>
            <a:xfrm>
              <a:off x="3166246" y="3805258"/>
              <a:ext cx="1342800" cy="1342800"/>
            </a:xfrm>
            <a:prstGeom prst="rect">
              <a:avLst/>
            </a:prstGeom>
            <a:ln>
              <a:solidFill>
                <a:schemeClr val="bg1"/>
              </a:solidFill>
            </a:ln>
          </p:spPr>
        </p:pic>
        <p:pic>
          <p:nvPicPr>
            <p:cNvPr id="24" name="Picture 23" descr="A close-up of a cloud&#10;&#10;Description automatically generated">
              <a:extLst>
                <a:ext uri="{FF2B5EF4-FFF2-40B4-BE49-F238E27FC236}">
                  <a16:creationId xmlns:a16="http://schemas.microsoft.com/office/drawing/2014/main" id="{028DA683-5936-C510-CD65-05E1D1A5908E}"/>
                </a:ext>
              </a:extLst>
            </p:cNvPr>
            <p:cNvPicPr>
              <a:picLocks noChangeAspect="1"/>
            </p:cNvPicPr>
            <p:nvPr/>
          </p:nvPicPr>
          <p:blipFill>
            <a:blip r:embed="rId11"/>
            <a:stretch>
              <a:fillRect/>
            </a:stretch>
          </p:blipFill>
          <p:spPr>
            <a:xfrm>
              <a:off x="1763482" y="3805258"/>
              <a:ext cx="1342800" cy="1342800"/>
            </a:xfrm>
            <a:prstGeom prst="rect">
              <a:avLst/>
            </a:prstGeom>
            <a:ln>
              <a:solidFill>
                <a:schemeClr val="bg1"/>
              </a:solidFill>
            </a:ln>
          </p:spPr>
        </p:pic>
        <p:pic>
          <p:nvPicPr>
            <p:cNvPr id="25" name="Picture 24" descr="A close-up of a cloud&#10;&#10;Description automatically generated">
              <a:extLst>
                <a:ext uri="{FF2B5EF4-FFF2-40B4-BE49-F238E27FC236}">
                  <a16:creationId xmlns:a16="http://schemas.microsoft.com/office/drawing/2014/main" id="{2B37ED7B-3F1C-C573-35F1-0558A893E3CC}"/>
                </a:ext>
              </a:extLst>
            </p:cNvPr>
            <p:cNvPicPr>
              <a:picLocks noChangeAspect="1"/>
            </p:cNvPicPr>
            <p:nvPr/>
          </p:nvPicPr>
          <p:blipFill>
            <a:blip r:embed="rId12"/>
            <a:stretch>
              <a:fillRect/>
            </a:stretch>
          </p:blipFill>
          <p:spPr>
            <a:xfrm>
              <a:off x="360718" y="5217975"/>
              <a:ext cx="1342800" cy="1342800"/>
            </a:xfrm>
            <a:prstGeom prst="rect">
              <a:avLst/>
            </a:prstGeom>
            <a:ln>
              <a:solidFill>
                <a:schemeClr val="bg1"/>
              </a:solidFill>
            </a:ln>
          </p:spPr>
        </p:pic>
        <p:pic>
          <p:nvPicPr>
            <p:cNvPr id="26" name="Picture 25" descr="A close-up of a cloud&#10;&#10;Description automatically generated">
              <a:extLst>
                <a:ext uri="{FF2B5EF4-FFF2-40B4-BE49-F238E27FC236}">
                  <a16:creationId xmlns:a16="http://schemas.microsoft.com/office/drawing/2014/main" id="{563D9588-928F-91FD-7A5E-4367129D4C61}"/>
                </a:ext>
              </a:extLst>
            </p:cNvPr>
            <p:cNvPicPr>
              <a:picLocks noChangeAspect="1"/>
            </p:cNvPicPr>
            <p:nvPr/>
          </p:nvPicPr>
          <p:blipFill>
            <a:blip r:embed="rId13"/>
            <a:stretch>
              <a:fillRect/>
            </a:stretch>
          </p:blipFill>
          <p:spPr>
            <a:xfrm>
              <a:off x="4569011" y="2397228"/>
              <a:ext cx="1342800" cy="1342800"/>
            </a:xfrm>
            <a:prstGeom prst="rect">
              <a:avLst/>
            </a:prstGeom>
            <a:ln>
              <a:solidFill>
                <a:schemeClr val="bg1"/>
              </a:solidFill>
            </a:ln>
          </p:spPr>
        </p:pic>
        <p:pic>
          <p:nvPicPr>
            <p:cNvPr id="27" name="Picture 26" descr="A close-up of a cloud&#10;&#10;Description automatically generated">
              <a:extLst>
                <a:ext uri="{FF2B5EF4-FFF2-40B4-BE49-F238E27FC236}">
                  <a16:creationId xmlns:a16="http://schemas.microsoft.com/office/drawing/2014/main" id="{0CE9EB3E-123B-2274-D939-A263B22252A2}"/>
                </a:ext>
              </a:extLst>
            </p:cNvPr>
            <p:cNvPicPr>
              <a:picLocks noChangeAspect="1"/>
            </p:cNvPicPr>
            <p:nvPr/>
          </p:nvPicPr>
          <p:blipFill>
            <a:blip r:embed="rId14"/>
            <a:stretch>
              <a:fillRect/>
            </a:stretch>
          </p:blipFill>
          <p:spPr>
            <a:xfrm>
              <a:off x="1763482" y="5217975"/>
              <a:ext cx="1342800" cy="1342800"/>
            </a:xfrm>
            <a:prstGeom prst="rect">
              <a:avLst/>
            </a:prstGeom>
            <a:ln>
              <a:solidFill>
                <a:schemeClr val="bg1"/>
              </a:solidFill>
            </a:ln>
          </p:spPr>
        </p:pic>
      </p:grpSp>
      <p:sp>
        <p:nvSpPr>
          <p:cNvPr id="28" name="TextBox 27">
            <a:extLst>
              <a:ext uri="{FF2B5EF4-FFF2-40B4-BE49-F238E27FC236}">
                <a16:creationId xmlns:a16="http://schemas.microsoft.com/office/drawing/2014/main" id="{27CAD235-0067-B831-A64C-CCE905BD61EA}"/>
              </a:ext>
            </a:extLst>
          </p:cNvPr>
          <p:cNvSpPr txBox="1"/>
          <p:nvPr/>
        </p:nvSpPr>
        <p:spPr>
          <a:xfrm>
            <a:off x="566387" y="1579779"/>
            <a:ext cx="4650744" cy="830997"/>
          </a:xfrm>
          <a:prstGeom prst="rect">
            <a:avLst/>
          </a:prstGeom>
          <a:noFill/>
        </p:spPr>
        <p:txBody>
          <a:bodyPr wrap="square" rtlCol="0">
            <a:spAutoFit/>
          </a:bodyPr>
          <a:lstStyle/>
          <a:p>
            <a:r>
              <a:rPr lang="en-GB" sz="2400" b="1" dirty="0">
                <a:solidFill>
                  <a:schemeClr val="tx1">
                    <a:lumMod val="65000"/>
                    <a:lumOff val="35000"/>
                  </a:schemeClr>
                </a:solidFill>
                <a:latin typeface="FUTURA MEDIUM" panose="020B0602020204020303" pitchFamily="34" charset="-79"/>
                <a:cs typeface="FUTURA MEDIUM" panose="020B0602020204020303" pitchFamily="34" charset="-79"/>
              </a:rPr>
              <a:t>Classification Module:</a:t>
            </a:r>
          </a:p>
          <a:p>
            <a:r>
              <a:rPr lang="en-GB" sz="2400" b="1" dirty="0">
                <a:solidFill>
                  <a:schemeClr val="tx1">
                    <a:lumMod val="65000"/>
                    <a:lumOff val="35000"/>
                  </a:schemeClr>
                </a:solidFill>
                <a:latin typeface="FUTURA MEDIUM" panose="020B0602020204020303" pitchFamily="34" charset="-79"/>
                <a:cs typeface="FUTURA MEDIUM" panose="020B0602020204020303" pitchFamily="34" charset="-79"/>
              </a:rPr>
              <a:t>Standard Data Augmentation</a:t>
            </a:r>
          </a:p>
        </p:txBody>
      </p:sp>
    </p:spTree>
    <p:extLst>
      <p:ext uri="{BB962C8B-B14F-4D97-AF65-F5344CB8AC3E}">
        <p14:creationId xmlns:p14="http://schemas.microsoft.com/office/powerpoint/2010/main" val="2211234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7CDC9-02D3-3D1E-714B-FAE927795B7E}"/>
              </a:ext>
            </a:extLst>
          </p:cNvPr>
          <p:cNvSpPr>
            <a:spLocks noGrp="1"/>
          </p:cNvSpPr>
          <p:nvPr>
            <p:ph type="title"/>
          </p:nvPr>
        </p:nvSpPr>
        <p:spPr/>
        <p:txBody>
          <a:bodyPr/>
          <a:lstStyle/>
          <a:p>
            <a:r>
              <a:rPr lang="en-GB" dirty="0"/>
              <a:t>Results for detection module</a:t>
            </a:r>
          </a:p>
        </p:txBody>
      </p:sp>
      <p:sp>
        <p:nvSpPr>
          <p:cNvPr id="3" name="Content Placeholder 2">
            <a:extLst>
              <a:ext uri="{FF2B5EF4-FFF2-40B4-BE49-F238E27FC236}">
                <a16:creationId xmlns:a16="http://schemas.microsoft.com/office/drawing/2014/main" id="{AA643459-4A7B-73F6-4F3A-D3A62B4DB38D}"/>
              </a:ext>
            </a:extLst>
          </p:cNvPr>
          <p:cNvSpPr>
            <a:spLocks noGrp="1"/>
          </p:cNvSpPr>
          <p:nvPr>
            <p:ph idx="1"/>
          </p:nvPr>
        </p:nvSpPr>
        <p:spPr/>
        <p:txBody>
          <a:bodyPr>
            <a:normAutofit/>
          </a:bodyPr>
          <a:lstStyle/>
          <a:p>
            <a:pPr>
              <a:spcAft>
                <a:spcPts val="1800"/>
              </a:spcAft>
            </a:pPr>
            <a:r>
              <a:rPr lang="en-GB" b="1" dirty="0">
                <a:latin typeface="Futura" panose="020B0602020204020303" pitchFamily="34" charset="-79"/>
                <a:cs typeface="Futura" panose="020B0602020204020303" pitchFamily="34" charset="-79"/>
              </a:rPr>
              <a:t>YOLOv5</a:t>
            </a:r>
            <a:r>
              <a:rPr lang="en-GB" dirty="0">
                <a:latin typeface="Futura Medium" panose="020B0602020204020303" pitchFamily="34" charset="-79"/>
                <a:cs typeface="Futura Medium" panose="020B0602020204020303" pitchFamily="34" charset="-79"/>
              </a:rPr>
              <a:t> vs </a:t>
            </a:r>
            <a:r>
              <a:rPr lang="en-GB" b="1" dirty="0">
                <a:latin typeface="Futura" panose="020B0602020204020303" pitchFamily="34" charset="-79"/>
                <a:cs typeface="Futura" panose="020B0602020204020303" pitchFamily="34" charset="-79"/>
              </a:rPr>
              <a:t>YOLOv8</a:t>
            </a:r>
            <a:r>
              <a:rPr lang="en-GB" dirty="0">
                <a:latin typeface="Futura Medium" panose="020B0602020204020303" pitchFamily="34" charset="-79"/>
                <a:cs typeface="Futura Medium" panose="020B0602020204020303" pitchFamily="34" charset="-79"/>
              </a:rPr>
              <a:t> vs </a:t>
            </a:r>
            <a:r>
              <a:rPr lang="en-GB" b="1" dirty="0">
                <a:latin typeface="Futura" panose="020B0602020204020303" pitchFamily="34" charset="-79"/>
                <a:cs typeface="Futura" panose="020B0602020204020303" pitchFamily="34" charset="-79"/>
              </a:rPr>
              <a:t>Ensemble</a:t>
            </a:r>
          </a:p>
          <a:p>
            <a:pPr>
              <a:spcAft>
                <a:spcPts val="1800"/>
              </a:spcAft>
            </a:pPr>
            <a:r>
              <a:rPr lang="en-GB" b="1" dirty="0">
                <a:latin typeface="Futura" panose="020B0602020204020303" pitchFamily="34" charset="-79"/>
                <a:cs typeface="Futura" panose="020B0602020204020303" pitchFamily="34" charset="-79"/>
              </a:rPr>
              <a:t>Ensemble</a:t>
            </a:r>
            <a:r>
              <a:rPr lang="en-GB" dirty="0">
                <a:latin typeface="Futura Medium" panose="020B0602020204020303" pitchFamily="34" charset="-79"/>
                <a:cs typeface="Futura Medium" panose="020B0602020204020303" pitchFamily="34" charset="-79"/>
              </a:rPr>
              <a:t> has the best </a:t>
            </a:r>
            <a:r>
              <a:rPr lang="en-GB" b="1" dirty="0">
                <a:latin typeface="Futura" panose="020B0602020204020303" pitchFamily="34" charset="-79"/>
                <a:cs typeface="Futura" panose="020B0602020204020303" pitchFamily="34" charset="-79"/>
              </a:rPr>
              <a:t>recall</a:t>
            </a:r>
            <a:r>
              <a:rPr lang="en-GB" dirty="0">
                <a:latin typeface="Futura Medium" panose="020B0602020204020303" pitchFamily="34" charset="-79"/>
                <a:cs typeface="Futura Medium" panose="020B0602020204020303" pitchFamily="34" charset="-79"/>
              </a:rPr>
              <a:t>, </a:t>
            </a:r>
            <a:br>
              <a:rPr lang="en-GB" dirty="0">
                <a:latin typeface="Futura Medium" panose="020B0602020204020303" pitchFamily="34" charset="-79"/>
                <a:cs typeface="Futura Medium" panose="020B0602020204020303" pitchFamily="34" charset="-79"/>
              </a:rPr>
            </a:br>
            <a:r>
              <a:rPr lang="en-GB" dirty="0">
                <a:latin typeface="Futura Medium" panose="020B0602020204020303" pitchFamily="34" charset="-79"/>
                <a:cs typeface="Futura Medium" panose="020B0602020204020303" pitchFamily="34" charset="-79"/>
              </a:rPr>
              <a:t>followed by YOLOv5</a:t>
            </a:r>
          </a:p>
          <a:p>
            <a:pPr>
              <a:spcAft>
                <a:spcPts val="1800"/>
              </a:spcAft>
            </a:pPr>
            <a:r>
              <a:rPr lang="en-GB" b="1" dirty="0">
                <a:latin typeface="Futura" panose="020B0602020204020303" pitchFamily="34" charset="-79"/>
                <a:cs typeface="Futura" panose="020B0602020204020303" pitchFamily="34" charset="-79"/>
              </a:rPr>
              <a:t>YOLOv8</a:t>
            </a:r>
            <a:r>
              <a:rPr lang="en-GB" dirty="0">
                <a:latin typeface="Futura Medium" panose="020B0602020204020303" pitchFamily="34" charset="-79"/>
                <a:cs typeface="Futura Medium" panose="020B0602020204020303" pitchFamily="34" charset="-79"/>
              </a:rPr>
              <a:t> has the </a:t>
            </a:r>
            <a:r>
              <a:rPr lang="en-GB" b="1" dirty="0">
                <a:latin typeface="Futura" panose="020B0602020204020303" pitchFamily="34" charset="-79"/>
                <a:cs typeface="Futura" panose="020B0602020204020303" pitchFamily="34" charset="-79"/>
              </a:rPr>
              <a:t>best balance</a:t>
            </a:r>
          </a:p>
          <a:p>
            <a:pPr>
              <a:spcAft>
                <a:spcPts val="1800"/>
              </a:spcAft>
            </a:pPr>
            <a:r>
              <a:rPr lang="en-GB" dirty="0">
                <a:latin typeface="Futura Medium" panose="020B0602020204020303" pitchFamily="34" charset="-79"/>
                <a:cs typeface="Futura Medium" panose="020B0602020204020303" pitchFamily="34" charset="-79"/>
              </a:rPr>
              <a:t>In general, high number of </a:t>
            </a:r>
            <a:r>
              <a:rPr lang="en-GB" b="1" dirty="0">
                <a:latin typeface="Futura" panose="020B0602020204020303" pitchFamily="34" charset="-79"/>
                <a:cs typeface="Futura" panose="020B0602020204020303" pitchFamily="34" charset="-79"/>
              </a:rPr>
              <a:t>false positives</a:t>
            </a:r>
          </a:p>
          <a:p>
            <a:pPr>
              <a:spcAft>
                <a:spcPts val="1800"/>
              </a:spcAft>
            </a:pPr>
            <a:r>
              <a:rPr lang="en-GB" dirty="0">
                <a:latin typeface="Futura Medium" panose="020B0602020204020303" pitchFamily="34" charset="-79"/>
                <a:cs typeface="Futura Medium" panose="020B0602020204020303" pitchFamily="34" charset="-79"/>
              </a:rPr>
              <a:t>Deeper analysis in the </a:t>
            </a:r>
            <a:r>
              <a:rPr lang="en-GB" b="1" dirty="0">
                <a:latin typeface="Futura" panose="020B0602020204020303" pitchFamily="34" charset="-79"/>
                <a:cs typeface="Futura" panose="020B0602020204020303" pitchFamily="34" charset="-79"/>
              </a:rPr>
              <a:t>clinical feedback </a:t>
            </a:r>
            <a:r>
              <a:rPr lang="en-GB" dirty="0">
                <a:latin typeface="Futura Medium" panose="020B0602020204020303" pitchFamily="34" charset="-79"/>
                <a:cs typeface="Futura Medium" panose="020B0602020204020303" pitchFamily="34" charset="-79"/>
              </a:rPr>
              <a:t>part</a:t>
            </a:r>
          </a:p>
          <a:p>
            <a:endParaRPr lang="en-GB" dirty="0">
              <a:latin typeface="Futura Medium" panose="020B0602020204020303" pitchFamily="34" charset="-79"/>
              <a:cs typeface="Futura Medium" panose="020B0602020204020303" pitchFamily="34" charset="-79"/>
            </a:endParaRPr>
          </a:p>
          <a:p>
            <a:endParaRPr lang="en-GB" dirty="0">
              <a:latin typeface="Futura Medium" panose="020B0602020204020303" pitchFamily="34" charset="-79"/>
              <a:cs typeface="Futura Medium" panose="020B0602020204020303" pitchFamily="34" charset="-79"/>
            </a:endParaRPr>
          </a:p>
          <a:p>
            <a:endParaRPr lang="en-GB" dirty="0">
              <a:latin typeface="Futura Medium" panose="020B0602020204020303" pitchFamily="34" charset="-79"/>
              <a:cs typeface="Futura Medium" panose="020B0602020204020303" pitchFamily="34" charset="-79"/>
            </a:endParaRPr>
          </a:p>
          <a:p>
            <a:endParaRPr lang="en-GB" dirty="0">
              <a:latin typeface="Futura Medium" panose="020B0602020204020303" pitchFamily="34" charset="-79"/>
              <a:cs typeface="Futura Medium" panose="020B0602020204020303" pitchFamily="34" charset="-79"/>
            </a:endParaRPr>
          </a:p>
          <a:p>
            <a:endParaRPr lang="en-GB" dirty="0">
              <a:latin typeface="Futura Medium" panose="020B0602020204020303" pitchFamily="34" charset="-79"/>
              <a:cs typeface="Futura Medium" panose="020B0602020204020303" pitchFamily="34" charset="-79"/>
            </a:endParaRPr>
          </a:p>
          <a:p>
            <a:endParaRPr lang="en-GB" dirty="0">
              <a:latin typeface="Futura Medium" panose="020B0602020204020303" pitchFamily="34" charset="-79"/>
              <a:cs typeface="Futura Medium" panose="020B0602020204020303" pitchFamily="34" charset="-79"/>
            </a:endParaRPr>
          </a:p>
        </p:txBody>
      </p:sp>
      <p:sp>
        <p:nvSpPr>
          <p:cNvPr id="4" name="Slide Number Placeholder 3">
            <a:extLst>
              <a:ext uri="{FF2B5EF4-FFF2-40B4-BE49-F238E27FC236}">
                <a16:creationId xmlns:a16="http://schemas.microsoft.com/office/drawing/2014/main" id="{BB686924-F50B-9A07-D226-017D99B08856}"/>
              </a:ext>
            </a:extLst>
          </p:cNvPr>
          <p:cNvSpPr>
            <a:spLocks noGrp="1"/>
          </p:cNvSpPr>
          <p:nvPr>
            <p:ph type="sldNum" sz="quarter" idx="12"/>
          </p:nvPr>
        </p:nvSpPr>
        <p:spPr/>
        <p:txBody>
          <a:bodyPr/>
          <a:lstStyle/>
          <a:p>
            <a:fld id="{4A975E7E-DE04-1443-A71A-CB6EC0032A44}" type="slidenum">
              <a:rPr lang="it-IT" smtClean="0"/>
              <a:pPr/>
              <a:t>11</a:t>
            </a:fld>
            <a:endParaRPr lang="it-IT" dirty="0"/>
          </a:p>
        </p:txBody>
      </p:sp>
      <p:pic>
        <p:nvPicPr>
          <p:cNvPr id="6" name="Picture 5" descr="A table with numbers and a few black text&#10;&#10;Description automatically generated with medium confidence">
            <a:extLst>
              <a:ext uri="{FF2B5EF4-FFF2-40B4-BE49-F238E27FC236}">
                <a16:creationId xmlns:a16="http://schemas.microsoft.com/office/drawing/2014/main" id="{B8B1CE8E-D8FD-734A-6E7F-435C7C1214C9}"/>
              </a:ext>
            </a:extLst>
          </p:cNvPr>
          <p:cNvPicPr>
            <a:picLocks noChangeAspect="1"/>
          </p:cNvPicPr>
          <p:nvPr/>
        </p:nvPicPr>
        <p:blipFill rotWithShape="1">
          <a:blip r:embed="rId3"/>
          <a:srcRect l="21168" t="40215" r="21306" b="3679"/>
          <a:stretch/>
        </p:blipFill>
        <p:spPr>
          <a:xfrm>
            <a:off x="7409793" y="1698971"/>
            <a:ext cx="4036239" cy="1454133"/>
          </a:xfrm>
          <a:prstGeom prst="rect">
            <a:avLst/>
          </a:prstGeom>
        </p:spPr>
      </p:pic>
    </p:spTree>
    <p:extLst>
      <p:ext uri="{BB962C8B-B14F-4D97-AF65-F5344CB8AC3E}">
        <p14:creationId xmlns:p14="http://schemas.microsoft.com/office/powerpoint/2010/main" val="3745285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7CDC9-02D3-3D1E-714B-FAE927795B7E}"/>
              </a:ext>
            </a:extLst>
          </p:cNvPr>
          <p:cNvSpPr>
            <a:spLocks noGrp="1"/>
          </p:cNvSpPr>
          <p:nvPr>
            <p:ph type="title"/>
          </p:nvPr>
        </p:nvSpPr>
        <p:spPr>
          <a:xfrm>
            <a:off x="767079" y="205242"/>
            <a:ext cx="11081483" cy="1325563"/>
          </a:xfrm>
        </p:spPr>
        <p:txBody>
          <a:bodyPr/>
          <a:lstStyle/>
          <a:p>
            <a:r>
              <a:rPr lang="en-GB" dirty="0"/>
              <a:t>Results for classification module</a:t>
            </a:r>
          </a:p>
        </p:txBody>
      </p:sp>
      <p:sp>
        <p:nvSpPr>
          <p:cNvPr id="3" name="Content Placeholder 2">
            <a:extLst>
              <a:ext uri="{FF2B5EF4-FFF2-40B4-BE49-F238E27FC236}">
                <a16:creationId xmlns:a16="http://schemas.microsoft.com/office/drawing/2014/main" id="{AA643459-4A7B-73F6-4F3A-D3A62B4DB38D}"/>
              </a:ext>
            </a:extLst>
          </p:cNvPr>
          <p:cNvSpPr>
            <a:spLocks noGrp="1"/>
          </p:cNvSpPr>
          <p:nvPr>
            <p:ph idx="1"/>
          </p:nvPr>
        </p:nvSpPr>
        <p:spPr/>
        <p:txBody>
          <a:bodyPr>
            <a:normAutofit/>
          </a:bodyPr>
          <a:lstStyle/>
          <a:p>
            <a:r>
              <a:rPr lang="en-GB" b="1" dirty="0">
                <a:latin typeface="Futura" panose="020B0602020204020303" pitchFamily="34" charset="-79"/>
                <a:cs typeface="Futura" panose="020B0602020204020303" pitchFamily="34" charset="-79"/>
              </a:rPr>
              <a:t>Accuracy</a:t>
            </a:r>
            <a:r>
              <a:rPr lang="en-GB" dirty="0"/>
              <a:t> and </a:t>
            </a:r>
            <a:r>
              <a:rPr lang="en-GB" b="1" dirty="0">
                <a:latin typeface="Futura" panose="020B0602020204020303" pitchFamily="34" charset="-79"/>
                <a:cs typeface="Futura" panose="020B0602020204020303" pitchFamily="34" charset="-79"/>
              </a:rPr>
              <a:t>Precision</a:t>
            </a:r>
            <a:r>
              <a:rPr lang="en-GB" dirty="0"/>
              <a:t> at 70% on test set</a:t>
            </a:r>
          </a:p>
          <a:p>
            <a:r>
              <a:rPr lang="en-GB" dirty="0"/>
              <a:t>Results  of </a:t>
            </a:r>
            <a:r>
              <a:rPr lang="en-GB" b="1" dirty="0">
                <a:latin typeface="Futura" panose="020B0602020204020303" pitchFamily="34" charset="-79"/>
                <a:cs typeface="Futura" panose="020B0602020204020303" pitchFamily="34" charset="-79"/>
              </a:rPr>
              <a:t>ProtoPNet</a:t>
            </a:r>
            <a:r>
              <a:rPr lang="en-GB" dirty="0"/>
              <a:t> in line or </a:t>
            </a:r>
            <a:r>
              <a:rPr lang="en-GB" b="1" dirty="0">
                <a:latin typeface="Futura" panose="020B0602020204020303" pitchFamily="34" charset="-79"/>
                <a:cs typeface="Futura" panose="020B0602020204020303" pitchFamily="34" charset="-79"/>
              </a:rPr>
              <a:t>higher than with </a:t>
            </a:r>
            <a:r>
              <a:rPr lang="en-GB" b="1" dirty="0" err="1">
                <a:latin typeface="Futura" panose="020B0602020204020303" pitchFamily="34" charset="-79"/>
                <a:cs typeface="Futura" panose="020B0602020204020303" pitchFamily="34" charset="-79"/>
              </a:rPr>
              <a:t>ResNet</a:t>
            </a:r>
            <a:endParaRPr lang="en-GB" b="1" dirty="0">
              <a:latin typeface="Futura" panose="020B0602020204020303" pitchFamily="34" charset="-79"/>
              <a:cs typeface="Futura" panose="020B0602020204020303" pitchFamily="34" charset="-79"/>
            </a:endParaRPr>
          </a:p>
          <a:p>
            <a:endParaRPr lang="en-GB" dirty="0"/>
          </a:p>
          <a:p>
            <a:endParaRPr lang="en-GB" dirty="0"/>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BB686924-F50B-9A07-D226-017D99B08856}"/>
              </a:ext>
            </a:extLst>
          </p:cNvPr>
          <p:cNvSpPr>
            <a:spLocks noGrp="1"/>
          </p:cNvSpPr>
          <p:nvPr>
            <p:ph type="sldNum" sz="quarter" idx="12"/>
          </p:nvPr>
        </p:nvSpPr>
        <p:spPr/>
        <p:txBody>
          <a:bodyPr/>
          <a:lstStyle/>
          <a:p>
            <a:fld id="{4A975E7E-DE04-1443-A71A-CB6EC0032A44}" type="slidenum">
              <a:rPr lang="it-IT" smtClean="0"/>
              <a:pPr/>
              <a:t>12</a:t>
            </a:fld>
            <a:endParaRPr lang="it-IT" dirty="0"/>
          </a:p>
        </p:txBody>
      </p:sp>
      <p:pic>
        <p:nvPicPr>
          <p:cNvPr id="7" name="Picture 6" descr="A screenshot of a computer screen&#10;&#10;Description automatically generated">
            <a:extLst>
              <a:ext uri="{FF2B5EF4-FFF2-40B4-BE49-F238E27FC236}">
                <a16:creationId xmlns:a16="http://schemas.microsoft.com/office/drawing/2014/main" id="{AC3D73A8-FA62-07D0-6F18-35925670C883}"/>
              </a:ext>
            </a:extLst>
          </p:cNvPr>
          <p:cNvPicPr>
            <a:picLocks noChangeAspect="1"/>
          </p:cNvPicPr>
          <p:nvPr/>
        </p:nvPicPr>
        <p:blipFill>
          <a:blip r:embed="rId3"/>
          <a:stretch>
            <a:fillRect/>
          </a:stretch>
        </p:blipFill>
        <p:spPr>
          <a:xfrm>
            <a:off x="3181413" y="2996299"/>
            <a:ext cx="5829173" cy="3564840"/>
          </a:xfrm>
          <a:prstGeom prst="rect">
            <a:avLst/>
          </a:prstGeom>
        </p:spPr>
      </p:pic>
    </p:spTree>
    <p:extLst>
      <p:ext uri="{BB962C8B-B14F-4D97-AF65-F5344CB8AC3E}">
        <p14:creationId xmlns:p14="http://schemas.microsoft.com/office/powerpoint/2010/main" val="1190796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C85C-6EEF-138F-AFCD-4738C016EB40}"/>
              </a:ext>
            </a:extLst>
          </p:cNvPr>
          <p:cNvSpPr>
            <a:spLocks noGrp="1"/>
          </p:cNvSpPr>
          <p:nvPr>
            <p:ph type="title"/>
          </p:nvPr>
        </p:nvSpPr>
        <p:spPr/>
        <p:txBody>
          <a:bodyPr/>
          <a:lstStyle/>
          <a:p>
            <a:r>
              <a:rPr lang="en-GB" dirty="0"/>
              <a:t>Clinical feedback: detection</a:t>
            </a:r>
          </a:p>
        </p:txBody>
      </p:sp>
      <p:pic>
        <p:nvPicPr>
          <p:cNvPr id="6" name="Content Placeholder 5" descr="A close-up of a breast cancer&#10;&#10;Description automatically generated">
            <a:extLst>
              <a:ext uri="{FF2B5EF4-FFF2-40B4-BE49-F238E27FC236}">
                <a16:creationId xmlns:a16="http://schemas.microsoft.com/office/drawing/2014/main" id="{0386BB4B-2A5D-3AF7-6375-BA7D807F798D}"/>
              </a:ext>
            </a:extLst>
          </p:cNvPr>
          <p:cNvPicPr>
            <a:picLocks noGrp="1" noChangeAspect="1"/>
          </p:cNvPicPr>
          <p:nvPr>
            <p:ph idx="1"/>
          </p:nvPr>
        </p:nvPicPr>
        <p:blipFill>
          <a:blip r:embed="rId3"/>
          <a:stretch>
            <a:fillRect/>
          </a:stretch>
        </p:blipFill>
        <p:spPr>
          <a:xfrm>
            <a:off x="153107" y="1530805"/>
            <a:ext cx="5746108" cy="3535181"/>
          </a:xfrm>
        </p:spPr>
      </p:pic>
      <p:sp>
        <p:nvSpPr>
          <p:cNvPr id="4" name="Slide Number Placeholder 3">
            <a:extLst>
              <a:ext uri="{FF2B5EF4-FFF2-40B4-BE49-F238E27FC236}">
                <a16:creationId xmlns:a16="http://schemas.microsoft.com/office/drawing/2014/main" id="{4791DB94-FEB6-D5A7-3A54-C11B80FA8A70}"/>
              </a:ext>
            </a:extLst>
          </p:cNvPr>
          <p:cNvSpPr>
            <a:spLocks noGrp="1"/>
          </p:cNvSpPr>
          <p:nvPr>
            <p:ph type="sldNum" sz="quarter" idx="12"/>
          </p:nvPr>
        </p:nvSpPr>
        <p:spPr/>
        <p:txBody>
          <a:bodyPr/>
          <a:lstStyle/>
          <a:p>
            <a:fld id="{4A975E7E-DE04-1443-A71A-CB6EC0032A44}" type="slidenum">
              <a:rPr lang="it-IT" smtClean="0"/>
              <a:pPr/>
              <a:t>13</a:t>
            </a:fld>
            <a:endParaRPr lang="it-IT" dirty="0"/>
          </a:p>
        </p:txBody>
      </p:sp>
      <p:pic>
        <p:nvPicPr>
          <p:cNvPr id="8" name="Picture 7" descr="A comparison of a skull&#10;&#10;Description automatically generated with medium confidence">
            <a:extLst>
              <a:ext uri="{FF2B5EF4-FFF2-40B4-BE49-F238E27FC236}">
                <a16:creationId xmlns:a16="http://schemas.microsoft.com/office/drawing/2014/main" id="{C3EC4735-8AE1-3A0C-94E7-53EF1DC354FE}"/>
              </a:ext>
            </a:extLst>
          </p:cNvPr>
          <p:cNvPicPr>
            <a:picLocks noChangeAspect="1"/>
          </p:cNvPicPr>
          <p:nvPr/>
        </p:nvPicPr>
        <p:blipFill>
          <a:blip r:embed="rId4"/>
          <a:stretch>
            <a:fillRect/>
          </a:stretch>
        </p:blipFill>
        <p:spPr>
          <a:xfrm>
            <a:off x="6292786" y="1530805"/>
            <a:ext cx="5746108" cy="3535181"/>
          </a:xfrm>
          <a:prstGeom prst="rect">
            <a:avLst/>
          </a:prstGeom>
        </p:spPr>
      </p:pic>
      <p:sp>
        <p:nvSpPr>
          <p:cNvPr id="9" name="TextBox 8">
            <a:extLst>
              <a:ext uri="{FF2B5EF4-FFF2-40B4-BE49-F238E27FC236}">
                <a16:creationId xmlns:a16="http://schemas.microsoft.com/office/drawing/2014/main" id="{3E051709-A1BB-58AD-2CFD-FD226BF6EC65}"/>
              </a:ext>
            </a:extLst>
          </p:cNvPr>
          <p:cNvSpPr txBox="1"/>
          <p:nvPr/>
        </p:nvSpPr>
        <p:spPr>
          <a:xfrm>
            <a:off x="153107" y="5171090"/>
            <a:ext cx="5746108" cy="1569660"/>
          </a:xfrm>
          <a:prstGeom prst="rect">
            <a:avLst/>
          </a:prstGeom>
          <a:noFill/>
        </p:spPr>
        <p:txBody>
          <a:bodyPr wrap="square" rtlCol="0">
            <a:spAutoFit/>
          </a:bodyPr>
          <a:lstStyle/>
          <a:p>
            <a:r>
              <a:rPr lang="en-GB" sz="2400" i="1" dirty="0">
                <a:solidFill>
                  <a:schemeClr val="tx1">
                    <a:lumMod val="65000"/>
                    <a:lumOff val="35000"/>
                  </a:schemeClr>
                </a:solidFill>
                <a:latin typeface="Futura Medium" panose="020B0602020204020303" pitchFamily="34" charset="-79"/>
                <a:cs typeface="Futura Medium" panose="020B0602020204020303" pitchFamily="34" charset="-79"/>
              </a:rPr>
              <a:t>Ground truth annotation accuracy: </a:t>
            </a:r>
            <a:r>
              <a:rPr lang="en-GB" sz="2400" dirty="0">
                <a:solidFill>
                  <a:schemeClr val="tx1">
                    <a:lumMod val="65000"/>
                    <a:lumOff val="35000"/>
                  </a:schemeClr>
                </a:solidFill>
                <a:latin typeface="Futura Medium" panose="020B0602020204020303" pitchFamily="34" charset="-79"/>
                <a:cs typeface="Futura Medium" panose="020B0602020204020303" pitchFamily="34" charset="-79"/>
              </a:rPr>
              <a:t>approximative annotation for multiple slices, bounding boxes missing for visible masses</a:t>
            </a:r>
          </a:p>
        </p:txBody>
      </p:sp>
      <p:sp>
        <p:nvSpPr>
          <p:cNvPr id="10" name="TextBox 9">
            <a:extLst>
              <a:ext uri="{FF2B5EF4-FFF2-40B4-BE49-F238E27FC236}">
                <a16:creationId xmlns:a16="http://schemas.microsoft.com/office/drawing/2014/main" id="{F007D84C-388F-EB3E-14E0-D04B70D28EA8}"/>
              </a:ext>
            </a:extLst>
          </p:cNvPr>
          <p:cNvSpPr txBox="1"/>
          <p:nvPr/>
        </p:nvSpPr>
        <p:spPr>
          <a:xfrm>
            <a:off x="6292785" y="5171090"/>
            <a:ext cx="5746108" cy="1569660"/>
          </a:xfrm>
          <a:prstGeom prst="rect">
            <a:avLst/>
          </a:prstGeom>
          <a:noFill/>
        </p:spPr>
        <p:txBody>
          <a:bodyPr wrap="square" rtlCol="0">
            <a:spAutoFit/>
          </a:bodyPr>
          <a:lstStyle/>
          <a:p>
            <a:r>
              <a:rPr lang="en-GB" sz="2400" i="1" dirty="0">
                <a:solidFill>
                  <a:schemeClr val="tx1">
                    <a:lumMod val="65000"/>
                    <a:lumOff val="35000"/>
                  </a:schemeClr>
                </a:solidFill>
                <a:latin typeface="Futura Medium" panose="020B0602020204020303" pitchFamily="34" charset="-79"/>
                <a:cs typeface="Futura Medium" panose="020B0602020204020303" pitchFamily="34" charset="-79"/>
              </a:rPr>
              <a:t>Classification of false positives:</a:t>
            </a:r>
          </a:p>
          <a:p>
            <a:r>
              <a:rPr lang="en-GB" sz="2400" dirty="0">
                <a:solidFill>
                  <a:schemeClr val="tx1">
                    <a:lumMod val="65000"/>
                    <a:lumOff val="35000"/>
                  </a:schemeClr>
                </a:solidFill>
                <a:latin typeface="Futura Medium" panose="020B0602020204020303" pitchFamily="34" charset="-79"/>
                <a:cs typeface="Futura Medium" panose="020B0602020204020303" pitchFamily="34" charset="-79"/>
              </a:rPr>
              <a:t>most of the false positives were </a:t>
            </a:r>
            <a:r>
              <a:rPr lang="en-GB" sz="2400" i="1" dirty="0">
                <a:solidFill>
                  <a:schemeClr val="tx1">
                    <a:lumMod val="65000"/>
                    <a:lumOff val="35000"/>
                  </a:schemeClr>
                </a:solidFill>
                <a:latin typeface="Futura Medium" panose="020B0602020204020303" pitchFamily="34" charset="-79"/>
                <a:cs typeface="Futura Medium" panose="020B0602020204020303" pitchFamily="34" charset="-79"/>
              </a:rPr>
              <a:t>not</a:t>
            </a:r>
            <a:r>
              <a:rPr lang="en-GB" sz="2400" dirty="0">
                <a:solidFill>
                  <a:schemeClr val="tx1">
                    <a:lumMod val="65000"/>
                    <a:lumOff val="35000"/>
                  </a:schemeClr>
                </a:solidFill>
                <a:latin typeface="Futura Medium" panose="020B0602020204020303" pitchFamily="34" charset="-79"/>
                <a:cs typeface="Futura Medium" panose="020B0602020204020303" pitchFamily="34" charset="-79"/>
              </a:rPr>
              <a:t> normal tissue (non-annotated lesions, low-VPP masses, lymph nodes,…)</a:t>
            </a:r>
          </a:p>
        </p:txBody>
      </p:sp>
    </p:spTree>
    <p:extLst>
      <p:ext uri="{BB962C8B-B14F-4D97-AF65-F5344CB8AC3E}">
        <p14:creationId xmlns:p14="http://schemas.microsoft.com/office/powerpoint/2010/main" val="268271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C85C-6EEF-138F-AFCD-4738C016EB40}"/>
              </a:ext>
            </a:extLst>
          </p:cNvPr>
          <p:cNvSpPr>
            <a:spLocks noGrp="1"/>
          </p:cNvSpPr>
          <p:nvPr>
            <p:ph type="title"/>
          </p:nvPr>
        </p:nvSpPr>
        <p:spPr/>
        <p:txBody>
          <a:bodyPr/>
          <a:lstStyle/>
          <a:p>
            <a:r>
              <a:rPr lang="en-GB" dirty="0"/>
              <a:t>Clinical feedback: detection</a:t>
            </a:r>
          </a:p>
        </p:txBody>
      </p:sp>
      <p:sp>
        <p:nvSpPr>
          <p:cNvPr id="4" name="Slide Number Placeholder 3">
            <a:extLst>
              <a:ext uri="{FF2B5EF4-FFF2-40B4-BE49-F238E27FC236}">
                <a16:creationId xmlns:a16="http://schemas.microsoft.com/office/drawing/2014/main" id="{4791DB94-FEB6-D5A7-3A54-C11B80FA8A70}"/>
              </a:ext>
            </a:extLst>
          </p:cNvPr>
          <p:cNvSpPr>
            <a:spLocks noGrp="1"/>
          </p:cNvSpPr>
          <p:nvPr>
            <p:ph type="sldNum" sz="quarter" idx="12"/>
          </p:nvPr>
        </p:nvSpPr>
        <p:spPr/>
        <p:txBody>
          <a:bodyPr/>
          <a:lstStyle/>
          <a:p>
            <a:fld id="{4A975E7E-DE04-1443-A71A-CB6EC0032A44}" type="slidenum">
              <a:rPr lang="it-IT" smtClean="0"/>
              <a:pPr/>
              <a:t>14</a:t>
            </a:fld>
            <a:endParaRPr lang="it-IT" dirty="0"/>
          </a:p>
        </p:txBody>
      </p:sp>
      <p:sp>
        <p:nvSpPr>
          <p:cNvPr id="5" name="Content Placeholder 4">
            <a:extLst>
              <a:ext uri="{FF2B5EF4-FFF2-40B4-BE49-F238E27FC236}">
                <a16:creationId xmlns:a16="http://schemas.microsoft.com/office/drawing/2014/main" id="{DA780A2A-165A-EF5F-D000-B6383085D041}"/>
              </a:ext>
            </a:extLst>
          </p:cNvPr>
          <p:cNvSpPr>
            <a:spLocks noGrp="1"/>
          </p:cNvSpPr>
          <p:nvPr>
            <p:ph idx="1"/>
          </p:nvPr>
        </p:nvSpPr>
        <p:spPr/>
        <p:txBody>
          <a:bodyPr>
            <a:normAutofit/>
          </a:bodyPr>
          <a:lstStyle/>
          <a:p>
            <a:pPr marL="0" indent="0">
              <a:buNone/>
            </a:pPr>
            <a:r>
              <a:rPr lang="en-GB" sz="2700" dirty="0"/>
              <a:t>One of the two radiologist stated:</a:t>
            </a:r>
          </a:p>
          <a:p>
            <a:pPr marL="0" indent="0">
              <a:buNone/>
            </a:pPr>
            <a:r>
              <a:rPr lang="en-GB" sz="2700" i="1" dirty="0"/>
              <a:t>The model makes </a:t>
            </a:r>
            <a:r>
              <a:rPr lang="en-GB" sz="2700" i="1" dirty="0">
                <a:solidFill>
                  <a:srgbClr val="C00000"/>
                </a:solidFill>
              </a:rPr>
              <a:t>errors </a:t>
            </a:r>
            <a:r>
              <a:rPr lang="en-GB" sz="2700" b="1" i="1" dirty="0">
                <a:solidFill>
                  <a:srgbClr val="C00000"/>
                </a:solidFill>
                <a:latin typeface="Avenir Next Demi Bold" panose="020B0503020202020204" pitchFamily="34" charset="0"/>
              </a:rPr>
              <a:t>not too dissimilar</a:t>
            </a:r>
            <a:r>
              <a:rPr lang="en-GB" sz="2700" i="1" dirty="0">
                <a:solidFill>
                  <a:srgbClr val="C00000"/>
                </a:solidFill>
              </a:rPr>
              <a:t> </a:t>
            </a:r>
            <a:r>
              <a:rPr lang="en-GB" sz="2700" i="1" dirty="0"/>
              <a:t>from </a:t>
            </a:r>
            <a:r>
              <a:rPr lang="en-GB" sz="2700" i="1" dirty="0">
                <a:solidFill>
                  <a:srgbClr val="C00000"/>
                </a:solidFill>
              </a:rPr>
              <a:t>those </a:t>
            </a:r>
            <a:r>
              <a:rPr lang="en-GB" sz="2700" b="1" i="1" dirty="0">
                <a:solidFill>
                  <a:srgbClr val="C00000"/>
                </a:solidFill>
                <a:latin typeface="Avenir Next Demi Bold" panose="020B0503020202020204" pitchFamily="34" charset="0"/>
              </a:rPr>
              <a:t>a radiologist might make</a:t>
            </a:r>
            <a:r>
              <a:rPr lang="en-GB" sz="2700" i="1" dirty="0"/>
              <a:t>; it </a:t>
            </a:r>
            <a:r>
              <a:rPr lang="en-GB" sz="2700" i="1" dirty="0">
                <a:solidFill>
                  <a:srgbClr val="C00000"/>
                </a:solidFill>
              </a:rPr>
              <a:t>errs as a radiologist could</a:t>
            </a:r>
            <a:r>
              <a:rPr lang="en-GB" sz="2700" i="1" dirty="0"/>
              <a:t>. It depends a lot on experience, as </a:t>
            </a:r>
            <a:r>
              <a:rPr lang="en-GB" sz="2700" b="1" i="1" dirty="0">
                <a:latin typeface="Avenir Next Demi Bold" panose="020B0503020202020204" pitchFamily="34" charset="0"/>
              </a:rPr>
              <a:t>they too can make mistakes </a:t>
            </a:r>
            <a:r>
              <a:rPr lang="en-GB" sz="2700" i="1" dirty="0"/>
              <a:t>and confuse, for example, a glandular island with a mass, </a:t>
            </a:r>
            <a:r>
              <a:rPr lang="en-GB" sz="2700" i="1" dirty="0">
                <a:solidFill>
                  <a:srgbClr val="C00000"/>
                </a:solidFill>
              </a:rPr>
              <a:t>thus requiring </a:t>
            </a:r>
            <a:r>
              <a:rPr lang="en-GB" sz="2700" b="1" i="1" dirty="0">
                <a:solidFill>
                  <a:srgbClr val="C00000"/>
                </a:solidFill>
                <a:latin typeface="Avenir Next Demi Bold" panose="020B0503020202020204" pitchFamily="34" charset="0"/>
              </a:rPr>
              <a:t>further investigation with ultrasound</a:t>
            </a:r>
            <a:r>
              <a:rPr lang="en-GB" sz="2700" i="1" dirty="0"/>
              <a:t>, especially </a:t>
            </a:r>
            <a:r>
              <a:rPr lang="en-GB" sz="2700" b="1" i="1" dirty="0">
                <a:latin typeface="Avenir Next Demi Bold" panose="020B0503020202020204" pitchFamily="34" charset="0"/>
              </a:rPr>
              <a:t>in very </a:t>
            </a:r>
            <a:r>
              <a:rPr lang="en-GB" sz="2700" b="1" i="1" dirty="0">
                <a:solidFill>
                  <a:srgbClr val="C00000"/>
                </a:solidFill>
                <a:latin typeface="Avenir Next Demi Bold" panose="020B0503020202020204" pitchFamily="34" charset="0"/>
              </a:rPr>
              <a:t>dense breasts</a:t>
            </a:r>
            <a:r>
              <a:rPr lang="en-GB" sz="2700" i="1" dirty="0"/>
              <a:t>. However, some of these uncertain cases are already excluded by comparing </a:t>
            </a:r>
            <a:r>
              <a:rPr lang="en-GB" sz="2700" b="1" i="1" dirty="0">
                <a:latin typeface="Avenir Next Demi Bold" panose="020B0503020202020204" pitchFamily="34" charset="0"/>
              </a:rPr>
              <a:t>multiple consecutive slices</a:t>
            </a:r>
            <a:r>
              <a:rPr lang="en-GB" sz="2700" i="1" dirty="0"/>
              <a:t>.</a:t>
            </a:r>
          </a:p>
        </p:txBody>
      </p:sp>
      <p:pic>
        <p:nvPicPr>
          <p:cNvPr id="15" name="Picture 14" descr="A black and white text on a white background&#10;&#10;Description automatically generated">
            <a:extLst>
              <a:ext uri="{FF2B5EF4-FFF2-40B4-BE49-F238E27FC236}">
                <a16:creationId xmlns:a16="http://schemas.microsoft.com/office/drawing/2014/main" id="{FF764C58-DC22-BA21-6EAA-D23349BF0E41}"/>
              </a:ext>
            </a:extLst>
          </p:cNvPr>
          <p:cNvPicPr>
            <a:picLocks noChangeAspect="1"/>
          </p:cNvPicPr>
          <p:nvPr/>
        </p:nvPicPr>
        <p:blipFill rotWithShape="1">
          <a:blip r:embed="rId3"/>
          <a:srcRect l="20846" t="44237" r="21961" b="7043"/>
          <a:stretch/>
        </p:blipFill>
        <p:spPr>
          <a:xfrm>
            <a:off x="7317561" y="5230152"/>
            <a:ext cx="4036239" cy="1454133"/>
          </a:xfrm>
          <a:prstGeom prst="rect">
            <a:avLst/>
          </a:prstGeom>
        </p:spPr>
      </p:pic>
      <p:pic>
        <p:nvPicPr>
          <p:cNvPr id="12" name="Picture 11" descr="A table with numbers and a few black text&#10;&#10;Description automatically generated with medium confidence">
            <a:extLst>
              <a:ext uri="{FF2B5EF4-FFF2-40B4-BE49-F238E27FC236}">
                <a16:creationId xmlns:a16="http://schemas.microsoft.com/office/drawing/2014/main" id="{B31F636B-42A7-6162-1D10-5A8AF2384A5D}"/>
              </a:ext>
            </a:extLst>
          </p:cNvPr>
          <p:cNvPicPr>
            <a:picLocks noChangeAspect="1"/>
          </p:cNvPicPr>
          <p:nvPr/>
        </p:nvPicPr>
        <p:blipFill rotWithShape="1">
          <a:blip r:embed="rId4"/>
          <a:srcRect l="21168" t="40215" r="21306" b="3679"/>
          <a:stretch/>
        </p:blipFill>
        <p:spPr>
          <a:xfrm>
            <a:off x="1030013" y="5230155"/>
            <a:ext cx="4036239" cy="1454133"/>
          </a:xfrm>
          <a:prstGeom prst="rect">
            <a:avLst/>
          </a:prstGeom>
        </p:spPr>
      </p:pic>
      <p:sp>
        <p:nvSpPr>
          <p:cNvPr id="13" name="Right Arrow 12">
            <a:extLst>
              <a:ext uri="{FF2B5EF4-FFF2-40B4-BE49-F238E27FC236}">
                <a16:creationId xmlns:a16="http://schemas.microsoft.com/office/drawing/2014/main" id="{1A6E9AB6-896D-1959-06ED-C9476698914F}"/>
              </a:ext>
            </a:extLst>
          </p:cNvPr>
          <p:cNvSpPr/>
          <p:nvPr/>
        </p:nvSpPr>
        <p:spPr>
          <a:xfrm>
            <a:off x="5129339" y="5595438"/>
            <a:ext cx="2125134" cy="723559"/>
          </a:xfrm>
          <a:prstGeom prst="rightArrow">
            <a:avLst/>
          </a:prstGeom>
          <a:solidFill>
            <a:srgbClr val="A811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10667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303F2-6847-F37A-BB46-C1A753C72E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310D8B-1480-D80F-3A6F-79C00495F35A}"/>
              </a:ext>
            </a:extLst>
          </p:cNvPr>
          <p:cNvSpPr>
            <a:spLocks noGrp="1"/>
          </p:cNvSpPr>
          <p:nvPr>
            <p:ph type="title"/>
          </p:nvPr>
        </p:nvSpPr>
        <p:spPr>
          <a:xfrm>
            <a:off x="767080" y="205242"/>
            <a:ext cx="10706624" cy="1325563"/>
          </a:xfrm>
        </p:spPr>
        <p:txBody>
          <a:bodyPr/>
          <a:lstStyle/>
          <a:p>
            <a:r>
              <a:rPr lang="en-GB" dirty="0"/>
              <a:t>Clinical feedback: classification</a:t>
            </a:r>
          </a:p>
        </p:txBody>
      </p:sp>
      <p:sp>
        <p:nvSpPr>
          <p:cNvPr id="4" name="Slide Number Placeholder 3">
            <a:extLst>
              <a:ext uri="{FF2B5EF4-FFF2-40B4-BE49-F238E27FC236}">
                <a16:creationId xmlns:a16="http://schemas.microsoft.com/office/drawing/2014/main" id="{4CBF7BB5-01AC-37D6-C36F-69DD81BAB2E0}"/>
              </a:ext>
            </a:extLst>
          </p:cNvPr>
          <p:cNvSpPr>
            <a:spLocks noGrp="1"/>
          </p:cNvSpPr>
          <p:nvPr>
            <p:ph type="sldNum" sz="quarter" idx="12"/>
          </p:nvPr>
        </p:nvSpPr>
        <p:spPr/>
        <p:txBody>
          <a:bodyPr/>
          <a:lstStyle/>
          <a:p>
            <a:fld id="{4A975E7E-DE04-1443-A71A-CB6EC0032A44}" type="slidenum">
              <a:rPr lang="it-IT" smtClean="0"/>
              <a:pPr/>
              <a:t>15</a:t>
            </a:fld>
            <a:endParaRPr lang="it-IT" dirty="0"/>
          </a:p>
        </p:txBody>
      </p:sp>
      <p:grpSp>
        <p:nvGrpSpPr>
          <p:cNvPr id="14" name="Group 13">
            <a:extLst>
              <a:ext uri="{FF2B5EF4-FFF2-40B4-BE49-F238E27FC236}">
                <a16:creationId xmlns:a16="http://schemas.microsoft.com/office/drawing/2014/main" id="{C6451903-F53C-FC8E-CC9D-C6140D56EC94}"/>
              </a:ext>
            </a:extLst>
          </p:cNvPr>
          <p:cNvGrpSpPr/>
          <p:nvPr/>
        </p:nvGrpSpPr>
        <p:grpSpPr>
          <a:xfrm>
            <a:off x="450756" y="1715507"/>
            <a:ext cx="3569828" cy="2938388"/>
            <a:chOff x="450756" y="1828149"/>
            <a:chExt cx="3569828" cy="2938388"/>
          </a:xfrm>
        </p:grpSpPr>
        <p:sp>
          <p:nvSpPr>
            <p:cNvPr id="8" name="Rounded Rectangle 7">
              <a:extLst>
                <a:ext uri="{FF2B5EF4-FFF2-40B4-BE49-F238E27FC236}">
                  <a16:creationId xmlns:a16="http://schemas.microsoft.com/office/drawing/2014/main" id="{8ED8141D-FB76-F9CD-66EB-8B0C15FC066E}"/>
                </a:ext>
              </a:extLst>
            </p:cNvPr>
            <p:cNvSpPr/>
            <p:nvPr/>
          </p:nvSpPr>
          <p:spPr>
            <a:xfrm>
              <a:off x="450756" y="2044175"/>
              <a:ext cx="3569828" cy="2722362"/>
            </a:xfrm>
            <a:prstGeom prst="roundRect">
              <a:avLst>
                <a:gd name="adj" fmla="val 11909"/>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Futura Medium" panose="020B0602020204020303" pitchFamily="34" charset="-79"/>
                <a:cs typeface="Futura Medium" panose="020B0602020204020303" pitchFamily="34" charset="-79"/>
              </a:endParaRPr>
            </a:p>
          </p:txBody>
        </p:sp>
        <p:sp>
          <p:nvSpPr>
            <p:cNvPr id="9" name="TextBox 8">
              <a:extLst>
                <a:ext uri="{FF2B5EF4-FFF2-40B4-BE49-F238E27FC236}">
                  <a16:creationId xmlns:a16="http://schemas.microsoft.com/office/drawing/2014/main" id="{35DCB806-58D1-87B2-3B3A-6FE99A12EDA7}"/>
                </a:ext>
              </a:extLst>
            </p:cNvPr>
            <p:cNvSpPr txBox="1"/>
            <p:nvPr/>
          </p:nvSpPr>
          <p:spPr>
            <a:xfrm>
              <a:off x="981848" y="1828149"/>
              <a:ext cx="1801784" cy="369332"/>
            </a:xfrm>
            <a:prstGeom prst="rect">
              <a:avLst/>
            </a:prstGeom>
            <a:solidFill>
              <a:schemeClr val="bg1"/>
            </a:solidFill>
            <a:ln w="19050">
              <a:solidFill>
                <a:schemeClr val="accent1">
                  <a:lumMod val="75000"/>
                </a:schemeClr>
              </a:solidFill>
            </a:ln>
          </p:spPr>
          <p:txBody>
            <a:bodyPr wrap="square" rtlCol="0" anchor="ctr">
              <a:spAutoFit/>
            </a:bodyPr>
            <a:lstStyle/>
            <a:p>
              <a:pPr algn="ctr"/>
              <a:r>
                <a:rPr lang="en-GB" dirty="0">
                  <a:solidFill>
                    <a:schemeClr val="accent1">
                      <a:lumMod val="75000"/>
                    </a:schemeClr>
                  </a:solidFill>
                  <a:latin typeface="Futura Medium" panose="020B0602020204020303" pitchFamily="34" charset="-79"/>
                  <a:cs typeface="Futura Medium" panose="020B0602020204020303" pitchFamily="34" charset="-79"/>
                </a:rPr>
                <a:t>Task 1</a:t>
              </a:r>
            </a:p>
          </p:txBody>
        </p:sp>
      </p:grpSp>
      <p:grpSp>
        <p:nvGrpSpPr>
          <p:cNvPr id="15" name="Group 14">
            <a:extLst>
              <a:ext uri="{FF2B5EF4-FFF2-40B4-BE49-F238E27FC236}">
                <a16:creationId xmlns:a16="http://schemas.microsoft.com/office/drawing/2014/main" id="{A5F0228E-7986-CE71-2365-AC8672AD836C}"/>
              </a:ext>
            </a:extLst>
          </p:cNvPr>
          <p:cNvGrpSpPr/>
          <p:nvPr/>
        </p:nvGrpSpPr>
        <p:grpSpPr>
          <a:xfrm>
            <a:off x="4311086" y="1715507"/>
            <a:ext cx="3569828" cy="2938388"/>
            <a:chOff x="4899268" y="1809993"/>
            <a:chExt cx="3569828" cy="2938388"/>
          </a:xfrm>
        </p:grpSpPr>
        <p:sp>
          <p:nvSpPr>
            <p:cNvPr id="10" name="Rounded Rectangle 9">
              <a:extLst>
                <a:ext uri="{FF2B5EF4-FFF2-40B4-BE49-F238E27FC236}">
                  <a16:creationId xmlns:a16="http://schemas.microsoft.com/office/drawing/2014/main" id="{8C08E12D-1179-C283-3487-FF86AEDFE25F}"/>
                </a:ext>
              </a:extLst>
            </p:cNvPr>
            <p:cNvSpPr/>
            <p:nvPr/>
          </p:nvSpPr>
          <p:spPr>
            <a:xfrm>
              <a:off x="4899268" y="2026019"/>
              <a:ext cx="3569828" cy="2722362"/>
            </a:xfrm>
            <a:prstGeom prst="roundRect">
              <a:avLst>
                <a:gd name="adj" fmla="val 11909"/>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Futura Medium" panose="020B0602020204020303" pitchFamily="34" charset="-79"/>
                <a:cs typeface="Futura Medium" panose="020B0602020204020303" pitchFamily="34" charset="-79"/>
              </a:endParaRPr>
            </a:p>
          </p:txBody>
        </p:sp>
        <p:sp>
          <p:nvSpPr>
            <p:cNvPr id="11" name="TextBox 10">
              <a:extLst>
                <a:ext uri="{FF2B5EF4-FFF2-40B4-BE49-F238E27FC236}">
                  <a16:creationId xmlns:a16="http://schemas.microsoft.com/office/drawing/2014/main" id="{7621F4EB-6D81-B314-69C2-5C38493AAD46}"/>
                </a:ext>
              </a:extLst>
            </p:cNvPr>
            <p:cNvSpPr txBox="1"/>
            <p:nvPr/>
          </p:nvSpPr>
          <p:spPr>
            <a:xfrm>
              <a:off x="5430360" y="1809993"/>
              <a:ext cx="1801784" cy="369332"/>
            </a:xfrm>
            <a:prstGeom prst="rect">
              <a:avLst/>
            </a:prstGeom>
            <a:solidFill>
              <a:schemeClr val="bg1"/>
            </a:solidFill>
            <a:ln w="19050">
              <a:solidFill>
                <a:schemeClr val="accent1">
                  <a:lumMod val="75000"/>
                </a:schemeClr>
              </a:solidFill>
            </a:ln>
          </p:spPr>
          <p:txBody>
            <a:bodyPr wrap="square" rtlCol="0" anchor="ctr">
              <a:spAutoFit/>
            </a:bodyPr>
            <a:lstStyle/>
            <a:p>
              <a:pPr algn="ctr"/>
              <a:r>
                <a:rPr lang="en-GB" dirty="0">
                  <a:solidFill>
                    <a:schemeClr val="accent1">
                      <a:lumMod val="75000"/>
                    </a:schemeClr>
                  </a:solidFill>
                  <a:latin typeface="Futura Medium" panose="020B0602020204020303" pitchFamily="34" charset="-79"/>
                  <a:cs typeface="Futura Medium" panose="020B0602020204020303" pitchFamily="34" charset="-79"/>
                </a:rPr>
                <a:t>Task 2</a:t>
              </a:r>
            </a:p>
          </p:txBody>
        </p:sp>
      </p:grpSp>
      <p:grpSp>
        <p:nvGrpSpPr>
          <p:cNvPr id="16" name="Group 15">
            <a:extLst>
              <a:ext uri="{FF2B5EF4-FFF2-40B4-BE49-F238E27FC236}">
                <a16:creationId xmlns:a16="http://schemas.microsoft.com/office/drawing/2014/main" id="{8C9EDB33-283A-93ED-09D8-28C939E67A26}"/>
              </a:ext>
            </a:extLst>
          </p:cNvPr>
          <p:cNvGrpSpPr/>
          <p:nvPr/>
        </p:nvGrpSpPr>
        <p:grpSpPr>
          <a:xfrm>
            <a:off x="8171416" y="1715507"/>
            <a:ext cx="3569828" cy="2938388"/>
            <a:chOff x="8254476" y="1809993"/>
            <a:chExt cx="3569828" cy="2938388"/>
          </a:xfrm>
        </p:grpSpPr>
        <p:sp>
          <p:nvSpPr>
            <p:cNvPr id="12" name="Rounded Rectangle 11">
              <a:extLst>
                <a:ext uri="{FF2B5EF4-FFF2-40B4-BE49-F238E27FC236}">
                  <a16:creationId xmlns:a16="http://schemas.microsoft.com/office/drawing/2014/main" id="{B69C1A4F-C5C7-249D-31F7-C2763E85109B}"/>
                </a:ext>
              </a:extLst>
            </p:cNvPr>
            <p:cNvSpPr/>
            <p:nvPr/>
          </p:nvSpPr>
          <p:spPr>
            <a:xfrm>
              <a:off x="8254476" y="2026019"/>
              <a:ext cx="3569828" cy="2722362"/>
            </a:xfrm>
            <a:prstGeom prst="roundRect">
              <a:avLst>
                <a:gd name="adj" fmla="val 11909"/>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Futura Medium" panose="020B0602020204020303" pitchFamily="34" charset="-79"/>
                <a:cs typeface="Futura Medium" panose="020B0602020204020303" pitchFamily="34" charset="-79"/>
              </a:endParaRPr>
            </a:p>
          </p:txBody>
        </p:sp>
        <p:sp>
          <p:nvSpPr>
            <p:cNvPr id="13" name="TextBox 12">
              <a:extLst>
                <a:ext uri="{FF2B5EF4-FFF2-40B4-BE49-F238E27FC236}">
                  <a16:creationId xmlns:a16="http://schemas.microsoft.com/office/drawing/2014/main" id="{5747F91D-D524-2C92-623A-8E56D9B99313}"/>
                </a:ext>
              </a:extLst>
            </p:cNvPr>
            <p:cNvSpPr txBox="1"/>
            <p:nvPr/>
          </p:nvSpPr>
          <p:spPr>
            <a:xfrm>
              <a:off x="8785568" y="1809993"/>
              <a:ext cx="1801784" cy="369332"/>
            </a:xfrm>
            <a:prstGeom prst="rect">
              <a:avLst/>
            </a:prstGeom>
            <a:solidFill>
              <a:schemeClr val="bg1"/>
            </a:solidFill>
            <a:ln w="19050">
              <a:solidFill>
                <a:schemeClr val="accent1">
                  <a:lumMod val="75000"/>
                </a:schemeClr>
              </a:solidFill>
            </a:ln>
          </p:spPr>
          <p:txBody>
            <a:bodyPr wrap="square" rtlCol="0" anchor="ctr">
              <a:spAutoFit/>
            </a:bodyPr>
            <a:lstStyle/>
            <a:p>
              <a:pPr algn="ctr"/>
              <a:r>
                <a:rPr lang="en-GB" dirty="0">
                  <a:solidFill>
                    <a:schemeClr val="accent1">
                      <a:lumMod val="75000"/>
                    </a:schemeClr>
                  </a:solidFill>
                  <a:latin typeface="Futura Medium" panose="020B0602020204020303" pitchFamily="34" charset="-79"/>
                  <a:cs typeface="Futura Medium" panose="020B0602020204020303" pitchFamily="34" charset="-79"/>
                </a:rPr>
                <a:t>Task 3</a:t>
              </a:r>
            </a:p>
          </p:txBody>
        </p:sp>
      </p:grpSp>
      <p:sp>
        <p:nvSpPr>
          <p:cNvPr id="17" name="TextBox 16">
            <a:extLst>
              <a:ext uri="{FF2B5EF4-FFF2-40B4-BE49-F238E27FC236}">
                <a16:creationId xmlns:a16="http://schemas.microsoft.com/office/drawing/2014/main" id="{F403AF2B-A52A-5E87-40D2-340E5CD4B8D2}"/>
              </a:ext>
            </a:extLst>
          </p:cNvPr>
          <p:cNvSpPr txBox="1"/>
          <p:nvPr/>
        </p:nvSpPr>
        <p:spPr>
          <a:xfrm>
            <a:off x="689113" y="2299255"/>
            <a:ext cx="3034748" cy="1754326"/>
          </a:xfrm>
          <a:prstGeom prst="rect">
            <a:avLst/>
          </a:prstGeom>
          <a:noFill/>
        </p:spPr>
        <p:txBody>
          <a:bodyPr wrap="square" rtlCol="0">
            <a:spAutoFit/>
          </a:bodyPr>
          <a:lstStyle/>
          <a:p>
            <a:r>
              <a:rPr lang="en-GB" b="1" dirty="0">
                <a:solidFill>
                  <a:schemeClr val="tx1">
                    <a:lumMod val="65000"/>
                    <a:lumOff val="35000"/>
                  </a:schemeClr>
                </a:solidFill>
                <a:latin typeface="FUTURA MEDIUM" panose="020B0602020204020303" pitchFamily="34" charset="-79"/>
                <a:cs typeface="FUTURA MEDIUM" panose="020B0602020204020303" pitchFamily="34" charset="-79"/>
              </a:rPr>
              <a:t>Clinical significance of prototypes:</a:t>
            </a:r>
          </a:p>
          <a:p>
            <a:endParaRPr lang="en-GB" dirty="0">
              <a:latin typeface="Futura Medium" panose="020B0602020204020303" pitchFamily="34" charset="-79"/>
              <a:cs typeface="Futura Medium" panose="020B0602020204020303" pitchFamily="34" charset="-79"/>
            </a:endParaRPr>
          </a:p>
          <a:p>
            <a:r>
              <a:rPr lang="en-GB" dirty="0">
                <a:solidFill>
                  <a:schemeClr val="tx1">
                    <a:lumMod val="50000"/>
                    <a:lumOff val="50000"/>
                  </a:schemeClr>
                </a:solidFill>
                <a:latin typeface="Futura Medium" panose="020B0602020204020303" pitchFamily="34" charset="-79"/>
                <a:cs typeface="Futura Medium" panose="020B0602020204020303" pitchFamily="34" charset="-79"/>
              </a:rPr>
              <a:t>Are the learnt prototypes clinically-relevant markers for the classes? </a:t>
            </a:r>
          </a:p>
        </p:txBody>
      </p:sp>
      <p:sp>
        <p:nvSpPr>
          <p:cNvPr id="18" name="TextBox 17">
            <a:extLst>
              <a:ext uri="{FF2B5EF4-FFF2-40B4-BE49-F238E27FC236}">
                <a16:creationId xmlns:a16="http://schemas.microsoft.com/office/drawing/2014/main" id="{DE2B1BA9-60A5-C447-EF97-F26168572B4B}"/>
              </a:ext>
            </a:extLst>
          </p:cNvPr>
          <p:cNvSpPr txBox="1"/>
          <p:nvPr/>
        </p:nvSpPr>
        <p:spPr>
          <a:xfrm>
            <a:off x="4578626" y="2299255"/>
            <a:ext cx="3034748" cy="2031325"/>
          </a:xfrm>
          <a:prstGeom prst="rect">
            <a:avLst/>
          </a:prstGeom>
          <a:noFill/>
        </p:spPr>
        <p:txBody>
          <a:bodyPr wrap="square" rtlCol="0">
            <a:spAutoFit/>
          </a:bodyPr>
          <a:lstStyle/>
          <a:p>
            <a:r>
              <a:rPr lang="en-GB" b="1" dirty="0">
                <a:solidFill>
                  <a:schemeClr val="tx1">
                    <a:lumMod val="65000"/>
                    <a:lumOff val="35000"/>
                  </a:schemeClr>
                </a:solidFill>
                <a:latin typeface="FUTURA MEDIUM" panose="020B0602020204020303" pitchFamily="34" charset="-79"/>
                <a:cs typeface="FUTURA MEDIUM" panose="020B0602020204020303" pitchFamily="34" charset="-79"/>
              </a:rPr>
              <a:t>Adherence in concepts of similarity:</a:t>
            </a:r>
          </a:p>
          <a:p>
            <a:endParaRPr lang="en-GB" dirty="0">
              <a:latin typeface="Futura Medium" panose="020B0602020204020303" pitchFamily="34" charset="-79"/>
              <a:cs typeface="Futura Medium" panose="020B0602020204020303" pitchFamily="34" charset="-79"/>
            </a:endParaRPr>
          </a:p>
          <a:p>
            <a:r>
              <a:rPr lang="en-GB" dirty="0">
                <a:solidFill>
                  <a:schemeClr val="tx1">
                    <a:lumMod val="50000"/>
                    <a:lumOff val="50000"/>
                  </a:schemeClr>
                </a:solidFill>
                <a:latin typeface="Futura Medium" panose="020B0602020204020303" pitchFamily="34" charset="-79"/>
                <a:cs typeface="Futura Medium" panose="020B0602020204020303" pitchFamily="34" charset="-79"/>
              </a:rPr>
              <a:t>Does the mathematically-based similarity learnt by ProtoPNet adhere with that of the radiologists?</a:t>
            </a:r>
          </a:p>
        </p:txBody>
      </p:sp>
      <p:sp>
        <p:nvSpPr>
          <p:cNvPr id="19" name="TextBox 18">
            <a:extLst>
              <a:ext uri="{FF2B5EF4-FFF2-40B4-BE49-F238E27FC236}">
                <a16:creationId xmlns:a16="http://schemas.microsoft.com/office/drawing/2014/main" id="{E4DF96D6-F4B9-5E97-644F-6B6E12DABC56}"/>
              </a:ext>
            </a:extLst>
          </p:cNvPr>
          <p:cNvSpPr txBox="1"/>
          <p:nvPr/>
        </p:nvSpPr>
        <p:spPr>
          <a:xfrm>
            <a:off x="8438956" y="2260293"/>
            <a:ext cx="3034748" cy="1477328"/>
          </a:xfrm>
          <a:prstGeom prst="rect">
            <a:avLst/>
          </a:prstGeom>
          <a:noFill/>
        </p:spPr>
        <p:txBody>
          <a:bodyPr wrap="square" rtlCol="0">
            <a:spAutoFit/>
          </a:bodyPr>
          <a:lstStyle/>
          <a:p>
            <a:r>
              <a:rPr lang="en-GB" b="1" dirty="0">
                <a:solidFill>
                  <a:schemeClr val="tx1">
                    <a:lumMod val="65000"/>
                    <a:lumOff val="35000"/>
                  </a:schemeClr>
                </a:solidFill>
                <a:latin typeface="FUTURA MEDIUM" panose="020B0602020204020303" pitchFamily="34" charset="-79"/>
                <a:cs typeface="FUTURA MEDIUM" panose="020B0602020204020303" pitchFamily="34" charset="-79"/>
              </a:rPr>
              <a:t>Trust in the classifications:</a:t>
            </a:r>
          </a:p>
          <a:p>
            <a:endParaRPr lang="en-GB" dirty="0">
              <a:latin typeface="Futura Medium" panose="020B0602020204020303" pitchFamily="34" charset="-79"/>
              <a:cs typeface="Futura Medium" panose="020B0602020204020303" pitchFamily="34" charset="-79"/>
            </a:endParaRPr>
          </a:p>
          <a:p>
            <a:r>
              <a:rPr lang="en-GB" dirty="0">
                <a:solidFill>
                  <a:schemeClr val="tx1">
                    <a:lumMod val="50000"/>
                    <a:lumOff val="50000"/>
                  </a:schemeClr>
                </a:solidFill>
                <a:latin typeface="Futura Medium" panose="020B0602020204020303" pitchFamily="34" charset="-79"/>
                <a:cs typeface="Futura Medium" panose="020B0602020204020303" pitchFamily="34" charset="-79"/>
              </a:rPr>
              <a:t>Do radiologists trust the classifications, based on the explanations</a:t>
            </a:r>
          </a:p>
        </p:txBody>
      </p:sp>
      <p:grpSp>
        <p:nvGrpSpPr>
          <p:cNvPr id="20" name="Gruppo 2">
            <a:extLst>
              <a:ext uri="{FF2B5EF4-FFF2-40B4-BE49-F238E27FC236}">
                <a16:creationId xmlns:a16="http://schemas.microsoft.com/office/drawing/2014/main" id="{BBD19DC6-1D45-8C5B-B776-DA4161C8F06E}"/>
              </a:ext>
            </a:extLst>
          </p:cNvPr>
          <p:cNvGrpSpPr/>
          <p:nvPr/>
        </p:nvGrpSpPr>
        <p:grpSpPr>
          <a:xfrm>
            <a:off x="1723839" y="4829349"/>
            <a:ext cx="7879561" cy="1796972"/>
            <a:chOff x="1129560" y="4987493"/>
            <a:chExt cx="7879561" cy="1796972"/>
          </a:xfrm>
        </p:grpSpPr>
        <p:pic>
          <p:nvPicPr>
            <p:cNvPr id="21" name="Elemento grafico 16" descr="Medico (femminile) contorno">
              <a:extLst>
                <a:ext uri="{FF2B5EF4-FFF2-40B4-BE49-F238E27FC236}">
                  <a16:creationId xmlns:a16="http://schemas.microsoft.com/office/drawing/2014/main" id="{A0D8CE5B-16D8-5153-CE56-3BD9381300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9560" y="5299386"/>
              <a:ext cx="1485079" cy="1485079"/>
            </a:xfrm>
            <a:prstGeom prst="rect">
              <a:avLst/>
            </a:prstGeom>
          </p:spPr>
        </p:pic>
        <p:grpSp>
          <p:nvGrpSpPr>
            <p:cNvPr id="22" name="Gruppo 36">
              <a:extLst>
                <a:ext uri="{FF2B5EF4-FFF2-40B4-BE49-F238E27FC236}">
                  <a16:creationId xmlns:a16="http://schemas.microsoft.com/office/drawing/2014/main" id="{5895F4DD-9CF9-8433-11D2-9DEA79A594CE}"/>
                </a:ext>
              </a:extLst>
            </p:cNvPr>
            <p:cNvGrpSpPr/>
            <p:nvPr/>
          </p:nvGrpSpPr>
          <p:grpSpPr>
            <a:xfrm>
              <a:off x="3978248" y="5871743"/>
              <a:ext cx="3615070" cy="393407"/>
              <a:chOff x="3978248" y="5871743"/>
              <a:chExt cx="3615070" cy="393407"/>
            </a:xfrm>
          </p:grpSpPr>
          <p:sp>
            <p:nvSpPr>
              <p:cNvPr id="26" name="Rettangolo 19">
                <a:extLst>
                  <a:ext uri="{FF2B5EF4-FFF2-40B4-BE49-F238E27FC236}">
                    <a16:creationId xmlns:a16="http://schemas.microsoft.com/office/drawing/2014/main" id="{BB018859-C9FC-C02E-7DEE-EC124F2E8212}"/>
                  </a:ext>
                </a:extLst>
              </p:cNvPr>
              <p:cNvSpPr/>
              <p:nvPr/>
            </p:nvSpPr>
            <p:spPr>
              <a:xfrm>
                <a:off x="3978248" y="5871745"/>
                <a:ext cx="723014" cy="393405"/>
              </a:xfrm>
              <a:prstGeom prst="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50000"/>
                        <a:lumOff val="50000"/>
                      </a:schemeClr>
                    </a:solidFill>
                    <a:latin typeface="Futura Medium" panose="020B0602020204020303" pitchFamily="34" charset="-79"/>
                    <a:cs typeface="Futura Medium" panose="020B0602020204020303" pitchFamily="34" charset="-79"/>
                  </a:rPr>
                  <a:t>1</a:t>
                </a:r>
              </a:p>
            </p:txBody>
          </p:sp>
          <p:sp>
            <p:nvSpPr>
              <p:cNvPr id="27" name="Rettangolo 21">
                <a:extLst>
                  <a:ext uri="{FF2B5EF4-FFF2-40B4-BE49-F238E27FC236}">
                    <a16:creationId xmlns:a16="http://schemas.microsoft.com/office/drawing/2014/main" id="{1D3AC46D-2FE2-1F76-22D0-F1DC310083F4}"/>
                  </a:ext>
                </a:extLst>
              </p:cNvPr>
              <p:cNvSpPr/>
              <p:nvPr/>
            </p:nvSpPr>
            <p:spPr>
              <a:xfrm>
                <a:off x="4701262" y="5871745"/>
                <a:ext cx="723014" cy="393405"/>
              </a:xfrm>
              <a:prstGeom prst="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lumMod val="50000"/>
                        <a:lumOff val="50000"/>
                      </a:schemeClr>
                    </a:solidFill>
                    <a:latin typeface="Futura Medium" panose="020B0602020204020303" pitchFamily="34" charset="-79"/>
                    <a:cs typeface="Futura Medium" panose="020B0602020204020303" pitchFamily="34" charset="-79"/>
                  </a:rPr>
                  <a:t>2</a:t>
                </a:r>
              </a:p>
            </p:txBody>
          </p:sp>
          <p:sp>
            <p:nvSpPr>
              <p:cNvPr id="28" name="Rettangolo 23">
                <a:extLst>
                  <a:ext uri="{FF2B5EF4-FFF2-40B4-BE49-F238E27FC236}">
                    <a16:creationId xmlns:a16="http://schemas.microsoft.com/office/drawing/2014/main" id="{8E6A44F2-45AF-7A9A-D655-4115507B26DB}"/>
                  </a:ext>
                </a:extLst>
              </p:cNvPr>
              <p:cNvSpPr/>
              <p:nvPr/>
            </p:nvSpPr>
            <p:spPr>
              <a:xfrm>
                <a:off x="5424276" y="5871744"/>
                <a:ext cx="723014" cy="393405"/>
              </a:xfrm>
              <a:prstGeom prst="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lumMod val="50000"/>
                        <a:lumOff val="50000"/>
                      </a:schemeClr>
                    </a:solidFill>
                    <a:latin typeface="Futura Medium" panose="020B0602020204020303" pitchFamily="34" charset="-79"/>
                    <a:cs typeface="Futura Medium" panose="020B0602020204020303" pitchFamily="34" charset="-79"/>
                  </a:rPr>
                  <a:t>3</a:t>
                </a:r>
              </a:p>
            </p:txBody>
          </p:sp>
          <p:sp>
            <p:nvSpPr>
              <p:cNvPr id="29" name="Rettangolo 25">
                <a:extLst>
                  <a:ext uri="{FF2B5EF4-FFF2-40B4-BE49-F238E27FC236}">
                    <a16:creationId xmlns:a16="http://schemas.microsoft.com/office/drawing/2014/main" id="{8DFC5105-7598-4B54-E6DF-496ABE2380CB}"/>
                  </a:ext>
                </a:extLst>
              </p:cNvPr>
              <p:cNvSpPr/>
              <p:nvPr/>
            </p:nvSpPr>
            <p:spPr>
              <a:xfrm>
                <a:off x="6147290" y="5871743"/>
                <a:ext cx="723014" cy="393405"/>
              </a:xfrm>
              <a:prstGeom prst="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lumMod val="50000"/>
                        <a:lumOff val="50000"/>
                      </a:schemeClr>
                    </a:solidFill>
                    <a:latin typeface="Futura Medium" panose="020B0602020204020303" pitchFamily="34" charset="-79"/>
                    <a:cs typeface="Futura Medium" panose="020B0602020204020303" pitchFamily="34" charset="-79"/>
                  </a:rPr>
                  <a:t>4</a:t>
                </a:r>
              </a:p>
            </p:txBody>
          </p:sp>
          <p:sp>
            <p:nvSpPr>
              <p:cNvPr id="30" name="Rettangolo 27">
                <a:extLst>
                  <a:ext uri="{FF2B5EF4-FFF2-40B4-BE49-F238E27FC236}">
                    <a16:creationId xmlns:a16="http://schemas.microsoft.com/office/drawing/2014/main" id="{51A04FD0-DE5A-D240-BBF2-86199B8F0F46}"/>
                  </a:ext>
                </a:extLst>
              </p:cNvPr>
              <p:cNvSpPr/>
              <p:nvPr/>
            </p:nvSpPr>
            <p:spPr>
              <a:xfrm>
                <a:off x="6870304" y="5871743"/>
                <a:ext cx="723014" cy="393405"/>
              </a:xfrm>
              <a:prstGeom prst="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lumMod val="50000"/>
                        <a:lumOff val="50000"/>
                      </a:schemeClr>
                    </a:solidFill>
                    <a:latin typeface="Futura Medium" panose="020B0602020204020303" pitchFamily="34" charset="-79"/>
                    <a:cs typeface="Futura Medium" panose="020B0602020204020303" pitchFamily="34" charset="-79"/>
                  </a:rPr>
                  <a:t>5</a:t>
                </a:r>
              </a:p>
            </p:txBody>
          </p:sp>
        </p:grpSp>
        <p:pic>
          <p:nvPicPr>
            <p:cNvPr id="23" name="Elemento grafico 31" descr="Penna contorno">
              <a:extLst>
                <a:ext uri="{FF2B5EF4-FFF2-40B4-BE49-F238E27FC236}">
                  <a16:creationId xmlns:a16="http://schemas.microsoft.com/office/drawing/2014/main" id="{889CAF66-4944-E6B3-604F-92ACABBBDF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80469" y="4987493"/>
              <a:ext cx="914400" cy="914400"/>
            </a:xfrm>
            <a:prstGeom prst="rect">
              <a:avLst/>
            </a:prstGeom>
          </p:spPr>
        </p:pic>
        <p:pic>
          <p:nvPicPr>
            <p:cNvPr id="24" name="Elemento grafico 33" descr="Segno di spunta con riempimento a tinta unita">
              <a:extLst>
                <a:ext uri="{FF2B5EF4-FFF2-40B4-BE49-F238E27FC236}">
                  <a16:creationId xmlns:a16="http://schemas.microsoft.com/office/drawing/2014/main" id="{99B0BE6B-F695-5A3A-06A5-0E853A04C61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80469" y="5702592"/>
              <a:ext cx="513822" cy="513822"/>
            </a:xfrm>
            <a:prstGeom prst="rect">
              <a:avLst/>
            </a:prstGeom>
          </p:spPr>
        </p:pic>
        <p:pic>
          <p:nvPicPr>
            <p:cNvPr id="25" name="Elemento grafico 35" descr="Documento contorno">
              <a:extLst>
                <a:ext uri="{FF2B5EF4-FFF2-40B4-BE49-F238E27FC236}">
                  <a16:creationId xmlns:a16="http://schemas.microsoft.com/office/drawing/2014/main" id="{56212A68-4F39-8F6E-6C7F-EBBBA27FD68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94721" y="5611245"/>
              <a:ext cx="914400" cy="914400"/>
            </a:xfrm>
            <a:prstGeom prst="rect">
              <a:avLst/>
            </a:prstGeom>
          </p:spPr>
        </p:pic>
        <p:pic>
          <p:nvPicPr>
            <p:cNvPr id="31" name="Elemento grafico 16" descr="Medico (femminile) contorno">
              <a:extLst>
                <a:ext uri="{FF2B5EF4-FFF2-40B4-BE49-F238E27FC236}">
                  <a16:creationId xmlns:a16="http://schemas.microsoft.com/office/drawing/2014/main" id="{8E382730-BF4C-D6E0-759A-7B10DABB01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259990" y="5299385"/>
              <a:ext cx="1485079" cy="1485079"/>
            </a:xfrm>
            <a:prstGeom prst="rect">
              <a:avLst/>
            </a:prstGeom>
          </p:spPr>
        </p:pic>
      </p:grpSp>
    </p:spTree>
    <p:extLst>
      <p:ext uri="{BB962C8B-B14F-4D97-AF65-F5344CB8AC3E}">
        <p14:creationId xmlns:p14="http://schemas.microsoft.com/office/powerpoint/2010/main" val="3688392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49BDF-C2C5-C1AF-AA0D-888CAE52E2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88DCEA-1C0B-BCBB-EDD5-4A16FC513AF1}"/>
              </a:ext>
            </a:extLst>
          </p:cNvPr>
          <p:cNvSpPr>
            <a:spLocks noGrp="1"/>
          </p:cNvSpPr>
          <p:nvPr>
            <p:ph type="title"/>
          </p:nvPr>
        </p:nvSpPr>
        <p:spPr>
          <a:xfrm>
            <a:off x="767079" y="205242"/>
            <a:ext cx="10920096" cy="1325563"/>
          </a:xfrm>
        </p:spPr>
        <p:txBody>
          <a:bodyPr/>
          <a:lstStyle/>
          <a:p>
            <a:r>
              <a:rPr lang="en-GB" dirty="0"/>
              <a:t>Clinical feedback: classification</a:t>
            </a:r>
          </a:p>
        </p:txBody>
      </p:sp>
      <p:sp>
        <p:nvSpPr>
          <p:cNvPr id="4" name="Slide Number Placeholder 3">
            <a:extLst>
              <a:ext uri="{FF2B5EF4-FFF2-40B4-BE49-F238E27FC236}">
                <a16:creationId xmlns:a16="http://schemas.microsoft.com/office/drawing/2014/main" id="{61132CC0-3CB6-2BCC-2134-AE2BAE82AB8E}"/>
              </a:ext>
            </a:extLst>
          </p:cNvPr>
          <p:cNvSpPr>
            <a:spLocks noGrp="1"/>
          </p:cNvSpPr>
          <p:nvPr>
            <p:ph type="sldNum" sz="quarter" idx="12"/>
          </p:nvPr>
        </p:nvSpPr>
        <p:spPr/>
        <p:txBody>
          <a:bodyPr/>
          <a:lstStyle/>
          <a:p>
            <a:fld id="{4A975E7E-DE04-1443-A71A-CB6EC0032A44}" type="slidenum">
              <a:rPr lang="it-IT" smtClean="0"/>
              <a:pPr/>
              <a:t>16</a:t>
            </a:fld>
            <a:endParaRPr lang="it-IT" dirty="0"/>
          </a:p>
        </p:txBody>
      </p:sp>
      <p:grpSp>
        <p:nvGrpSpPr>
          <p:cNvPr id="14" name="Group 13">
            <a:extLst>
              <a:ext uri="{FF2B5EF4-FFF2-40B4-BE49-F238E27FC236}">
                <a16:creationId xmlns:a16="http://schemas.microsoft.com/office/drawing/2014/main" id="{20EAA3C8-70A2-5681-2FD1-913EE04DF990}"/>
              </a:ext>
            </a:extLst>
          </p:cNvPr>
          <p:cNvGrpSpPr/>
          <p:nvPr/>
        </p:nvGrpSpPr>
        <p:grpSpPr>
          <a:xfrm>
            <a:off x="450755" y="1715507"/>
            <a:ext cx="11236420" cy="4638910"/>
            <a:chOff x="450755" y="1828149"/>
            <a:chExt cx="11236420" cy="4638910"/>
          </a:xfrm>
        </p:grpSpPr>
        <p:sp>
          <p:nvSpPr>
            <p:cNvPr id="8" name="Rounded Rectangle 7">
              <a:extLst>
                <a:ext uri="{FF2B5EF4-FFF2-40B4-BE49-F238E27FC236}">
                  <a16:creationId xmlns:a16="http://schemas.microsoft.com/office/drawing/2014/main" id="{D41B462C-5644-9A68-00C8-B5789329D4A8}"/>
                </a:ext>
              </a:extLst>
            </p:cNvPr>
            <p:cNvSpPr/>
            <p:nvPr/>
          </p:nvSpPr>
          <p:spPr>
            <a:xfrm>
              <a:off x="450755" y="2044175"/>
              <a:ext cx="11236420" cy="4422884"/>
            </a:xfrm>
            <a:prstGeom prst="roundRect">
              <a:avLst>
                <a:gd name="adj" fmla="val 7414"/>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Futura Medium" panose="020B0602020204020303" pitchFamily="34" charset="-79"/>
                <a:cs typeface="Futura Medium" panose="020B0602020204020303" pitchFamily="34" charset="-79"/>
              </a:endParaRPr>
            </a:p>
          </p:txBody>
        </p:sp>
        <p:sp>
          <p:nvSpPr>
            <p:cNvPr id="9" name="TextBox 8">
              <a:extLst>
                <a:ext uri="{FF2B5EF4-FFF2-40B4-BE49-F238E27FC236}">
                  <a16:creationId xmlns:a16="http://schemas.microsoft.com/office/drawing/2014/main" id="{F312040F-2831-9464-18B7-692D67689525}"/>
                </a:ext>
              </a:extLst>
            </p:cNvPr>
            <p:cNvSpPr txBox="1"/>
            <p:nvPr/>
          </p:nvSpPr>
          <p:spPr>
            <a:xfrm>
              <a:off x="981848" y="1828149"/>
              <a:ext cx="1801784" cy="369332"/>
            </a:xfrm>
            <a:prstGeom prst="rect">
              <a:avLst/>
            </a:prstGeom>
            <a:solidFill>
              <a:schemeClr val="bg1"/>
            </a:solidFill>
            <a:ln w="19050">
              <a:solidFill>
                <a:schemeClr val="accent1">
                  <a:lumMod val="75000"/>
                </a:schemeClr>
              </a:solidFill>
            </a:ln>
          </p:spPr>
          <p:txBody>
            <a:bodyPr wrap="square" rtlCol="0" anchor="ctr">
              <a:spAutoFit/>
            </a:bodyPr>
            <a:lstStyle/>
            <a:p>
              <a:pPr algn="ctr"/>
              <a:r>
                <a:rPr lang="en-GB" dirty="0">
                  <a:solidFill>
                    <a:schemeClr val="accent1">
                      <a:lumMod val="75000"/>
                    </a:schemeClr>
                  </a:solidFill>
                  <a:latin typeface="Futura Medium" panose="020B0602020204020303" pitchFamily="34" charset="-79"/>
                  <a:cs typeface="Futura Medium" panose="020B0602020204020303" pitchFamily="34" charset="-79"/>
                </a:rPr>
                <a:t>Task 1</a:t>
              </a:r>
            </a:p>
          </p:txBody>
        </p:sp>
      </p:grpSp>
      <p:sp>
        <p:nvSpPr>
          <p:cNvPr id="17" name="TextBox 16">
            <a:extLst>
              <a:ext uri="{FF2B5EF4-FFF2-40B4-BE49-F238E27FC236}">
                <a16:creationId xmlns:a16="http://schemas.microsoft.com/office/drawing/2014/main" id="{E9FC7329-FA24-EB16-1F55-D35E23951D5F}"/>
              </a:ext>
            </a:extLst>
          </p:cNvPr>
          <p:cNvSpPr txBox="1"/>
          <p:nvPr/>
        </p:nvSpPr>
        <p:spPr>
          <a:xfrm>
            <a:off x="689112" y="2299255"/>
            <a:ext cx="4475316" cy="3801041"/>
          </a:xfrm>
          <a:prstGeom prst="rect">
            <a:avLst/>
          </a:prstGeom>
          <a:noFill/>
        </p:spPr>
        <p:txBody>
          <a:bodyPr wrap="square" rtlCol="0">
            <a:spAutoFit/>
          </a:bodyPr>
          <a:lstStyle/>
          <a:p>
            <a:r>
              <a:rPr lang="en-GB" b="1" dirty="0">
                <a:solidFill>
                  <a:schemeClr val="tx1">
                    <a:lumMod val="65000"/>
                    <a:lumOff val="35000"/>
                  </a:schemeClr>
                </a:solidFill>
                <a:latin typeface="FUTURA MEDIUM" panose="020B0602020204020303" pitchFamily="34" charset="-79"/>
                <a:cs typeface="FUTURA MEDIUM" panose="020B0602020204020303" pitchFamily="34" charset="-79"/>
              </a:rPr>
              <a:t>Clinical significance of prototypes:</a:t>
            </a:r>
          </a:p>
          <a:p>
            <a:endParaRPr lang="en-GB" dirty="0">
              <a:latin typeface="Futura Medium" panose="020B0602020204020303" pitchFamily="34" charset="-79"/>
              <a:cs typeface="Futura Medium" panose="020B0602020204020303" pitchFamily="34" charset="-79"/>
            </a:endParaRPr>
          </a:p>
          <a:p>
            <a:pPr marL="285750" indent="-285750">
              <a:spcBef>
                <a:spcPts val="600"/>
              </a:spcBef>
              <a:spcAft>
                <a:spcPts val="600"/>
              </a:spcAft>
              <a:buFont typeface="Arial" panose="020B0604020202020204" pitchFamily="34" charset="0"/>
              <a:buChar char="•"/>
            </a:pPr>
            <a:r>
              <a:rPr lang="en-GB" dirty="0">
                <a:solidFill>
                  <a:schemeClr val="tx1">
                    <a:lumMod val="50000"/>
                    <a:lumOff val="50000"/>
                  </a:schemeClr>
                </a:solidFill>
                <a:latin typeface="Futura Medium" panose="020B0602020204020303" pitchFamily="34" charset="-79"/>
                <a:cs typeface="Futura Medium" panose="020B0602020204020303" pitchFamily="34" charset="-79"/>
              </a:rPr>
              <a:t>Benign prototypes better than malignant prototypes</a:t>
            </a:r>
          </a:p>
          <a:p>
            <a:pPr marL="285750" indent="-285750">
              <a:spcBef>
                <a:spcPts val="600"/>
              </a:spcBef>
              <a:spcAft>
                <a:spcPts val="600"/>
              </a:spcAft>
              <a:buFont typeface="Arial" panose="020B0604020202020204" pitchFamily="34" charset="0"/>
              <a:buChar char="•"/>
            </a:pPr>
            <a:r>
              <a:rPr lang="en-GB" dirty="0">
                <a:solidFill>
                  <a:schemeClr val="tx1">
                    <a:lumMod val="50000"/>
                    <a:lumOff val="50000"/>
                  </a:schemeClr>
                </a:solidFill>
                <a:latin typeface="Futura Medium" panose="020B0602020204020303" pitchFamily="34" charset="-79"/>
                <a:cs typeface="Futura Medium" panose="020B0602020204020303" pitchFamily="34" charset="-79"/>
              </a:rPr>
              <a:t>Benign: </a:t>
            </a:r>
          </a:p>
          <a:p>
            <a:pPr marL="742950" lvl="1" indent="-285750">
              <a:buFont typeface="Arial" panose="020B0604020202020204" pitchFamily="34" charset="0"/>
              <a:buChar char="•"/>
            </a:pPr>
            <a:r>
              <a:rPr lang="en-GB" dirty="0">
                <a:solidFill>
                  <a:schemeClr val="tx1">
                    <a:lumMod val="50000"/>
                    <a:lumOff val="50000"/>
                  </a:schemeClr>
                </a:solidFill>
                <a:latin typeface="Futura Medium" panose="020B0602020204020303" pitchFamily="34" charset="-79"/>
                <a:cs typeface="Futura Medium" panose="020B0602020204020303" pitchFamily="34" charset="-79"/>
              </a:rPr>
              <a:t>R1: 3/5 with Sc </a:t>
            </a:r>
            <a:r>
              <a:rPr lang="en-GB" u="sng" dirty="0">
                <a:solidFill>
                  <a:schemeClr val="tx1">
                    <a:lumMod val="50000"/>
                    <a:lumOff val="50000"/>
                  </a:schemeClr>
                </a:solidFill>
                <a:latin typeface="Futura Medium" panose="020B0602020204020303" pitchFamily="34" charset="-79"/>
                <a:cs typeface="Futura Medium" panose="020B0602020204020303" pitchFamily="34" charset="-79"/>
              </a:rPr>
              <a:t>&gt;</a:t>
            </a:r>
            <a:r>
              <a:rPr lang="en-GB" dirty="0">
                <a:solidFill>
                  <a:schemeClr val="tx1">
                    <a:lumMod val="50000"/>
                    <a:lumOff val="50000"/>
                  </a:schemeClr>
                </a:solidFill>
                <a:latin typeface="Futura Medium" panose="020B0602020204020303" pitchFamily="34" charset="-79"/>
                <a:cs typeface="Futura Medium" panose="020B0602020204020303" pitchFamily="34" charset="-79"/>
              </a:rPr>
              <a:t> 3 (</a:t>
            </a:r>
            <a:r>
              <a:rPr lang="en-GB" dirty="0" err="1">
                <a:solidFill>
                  <a:schemeClr val="tx1">
                    <a:lumMod val="50000"/>
                    <a:lumOff val="50000"/>
                  </a:schemeClr>
                </a:solidFill>
                <a:latin typeface="Futura Medium" panose="020B0602020204020303" pitchFamily="34" charset="-79"/>
                <a:cs typeface="Futura Medium" panose="020B0602020204020303" pitchFamily="34" charset="-79"/>
              </a:rPr>
              <a:t>Sc</a:t>
            </a:r>
            <a:r>
              <a:rPr lang="en-GB" baseline="-25000" dirty="0" err="1">
                <a:solidFill>
                  <a:schemeClr val="tx1">
                    <a:lumMod val="50000"/>
                    <a:lumOff val="50000"/>
                  </a:schemeClr>
                </a:solidFill>
                <a:latin typeface="Futura Medium" panose="020B0602020204020303" pitchFamily="34" charset="-79"/>
                <a:cs typeface="Futura Medium" panose="020B0602020204020303" pitchFamily="34" charset="-79"/>
              </a:rPr>
              <a:t>avg</a:t>
            </a:r>
            <a:r>
              <a:rPr lang="en-GB" dirty="0">
                <a:solidFill>
                  <a:schemeClr val="tx1">
                    <a:lumMod val="50000"/>
                    <a:lumOff val="50000"/>
                  </a:schemeClr>
                </a:solidFill>
                <a:latin typeface="Futura Medium" panose="020B0602020204020303" pitchFamily="34" charset="-79"/>
                <a:cs typeface="Futura Medium" panose="020B0602020204020303" pitchFamily="34" charset="-79"/>
              </a:rPr>
              <a:t> = 3.1)</a:t>
            </a:r>
          </a:p>
          <a:p>
            <a:pPr marL="742950" lvl="1" indent="-285750">
              <a:buFont typeface="Arial" panose="020B0604020202020204" pitchFamily="34" charset="0"/>
              <a:buChar char="•"/>
            </a:pPr>
            <a:r>
              <a:rPr lang="en-GB" dirty="0">
                <a:solidFill>
                  <a:schemeClr val="tx1">
                    <a:lumMod val="50000"/>
                    <a:lumOff val="50000"/>
                  </a:schemeClr>
                </a:solidFill>
                <a:latin typeface="Futura Medium" panose="020B0602020204020303" pitchFamily="34" charset="-79"/>
                <a:cs typeface="Futura Medium" panose="020B0602020204020303" pitchFamily="34" charset="-79"/>
              </a:rPr>
              <a:t>R2: 4/5 with Sc </a:t>
            </a:r>
            <a:r>
              <a:rPr lang="en-GB" u="sng" dirty="0">
                <a:solidFill>
                  <a:schemeClr val="tx1">
                    <a:lumMod val="50000"/>
                    <a:lumOff val="50000"/>
                  </a:schemeClr>
                </a:solidFill>
                <a:latin typeface="Futura Medium" panose="020B0602020204020303" pitchFamily="34" charset="-79"/>
                <a:cs typeface="Futura Medium" panose="020B0602020204020303" pitchFamily="34" charset="-79"/>
              </a:rPr>
              <a:t>&gt;</a:t>
            </a:r>
            <a:r>
              <a:rPr lang="en-GB" dirty="0">
                <a:solidFill>
                  <a:schemeClr val="tx1">
                    <a:lumMod val="50000"/>
                    <a:lumOff val="50000"/>
                  </a:schemeClr>
                </a:solidFill>
                <a:latin typeface="Futura Medium" panose="020B0602020204020303" pitchFamily="34" charset="-79"/>
                <a:cs typeface="Futura Medium" panose="020B0602020204020303" pitchFamily="34" charset="-79"/>
              </a:rPr>
              <a:t> 3 (</a:t>
            </a:r>
            <a:r>
              <a:rPr lang="en-GB" dirty="0" err="1">
                <a:solidFill>
                  <a:schemeClr val="tx1">
                    <a:lumMod val="50000"/>
                    <a:lumOff val="50000"/>
                  </a:schemeClr>
                </a:solidFill>
                <a:latin typeface="Futura Medium" panose="020B0602020204020303" pitchFamily="34" charset="-79"/>
                <a:cs typeface="Futura Medium" panose="020B0602020204020303" pitchFamily="34" charset="-79"/>
              </a:rPr>
              <a:t>Sc</a:t>
            </a:r>
            <a:r>
              <a:rPr lang="en-GB" baseline="-25000" dirty="0" err="1">
                <a:solidFill>
                  <a:schemeClr val="tx1">
                    <a:lumMod val="50000"/>
                    <a:lumOff val="50000"/>
                  </a:schemeClr>
                </a:solidFill>
                <a:latin typeface="Futura Medium" panose="020B0602020204020303" pitchFamily="34" charset="-79"/>
                <a:cs typeface="Futura Medium" panose="020B0602020204020303" pitchFamily="34" charset="-79"/>
              </a:rPr>
              <a:t>avg</a:t>
            </a:r>
            <a:r>
              <a:rPr lang="en-GB" dirty="0">
                <a:solidFill>
                  <a:schemeClr val="tx1">
                    <a:lumMod val="50000"/>
                    <a:lumOff val="50000"/>
                  </a:schemeClr>
                </a:solidFill>
                <a:latin typeface="Futura Medium" panose="020B0602020204020303" pitchFamily="34" charset="-79"/>
                <a:cs typeface="Futura Medium" panose="020B0602020204020303" pitchFamily="34" charset="-79"/>
              </a:rPr>
              <a:t> = 3.6)</a:t>
            </a:r>
          </a:p>
          <a:p>
            <a:pPr marL="742950" lvl="1" indent="-285750">
              <a:buFont typeface="Arial" panose="020B0604020202020204" pitchFamily="34" charset="0"/>
              <a:buChar char="•"/>
            </a:pPr>
            <a:r>
              <a:rPr lang="en-GB" dirty="0" err="1">
                <a:solidFill>
                  <a:schemeClr val="tx1">
                    <a:lumMod val="50000"/>
                    <a:lumOff val="50000"/>
                  </a:schemeClr>
                </a:solidFill>
                <a:latin typeface="Futura Medium" panose="020B0602020204020303" pitchFamily="34" charset="-79"/>
                <a:cs typeface="Futura Medium" panose="020B0602020204020303" pitchFamily="34" charset="-79"/>
              </a:rPr>
              <a:t>Sc</a:t>
            </a:r>
            <a:r>
              <a:rPr lang="en-GB" baseline="-25000" dirty="0" err="1">
                <a:solidFill>
                  <a:schemeClr val="tx1">
                    <a:lumMod val="50000"/>
                    <a:lumOff val="50000"/>
                  </a:schemeClr>
                </a:solidFill>
                <a:latin typeface="Futura Medium" panose="020B0602020204020303" pitchFamily="34" charset="-79"/>
                <a:cs typeface="Futura Medium" panose="020B0602020204020303" pitchFamily="34" charset="-79"/>
              </a:rPr>
              <a:t>avg</a:t>
            </a:r>
            <a:r>
              <a:rPr lang="en-GB" dirty="0">
                <a:solidFill>
                  <a:schemeClr val="tx1">
                    <a:lumMod val="50000"/>
                    <a:lumOff val="50000"/>
                  </a:schemeClr>
                </a:solidFill>
                <a:latin typeface="Futura Medium" panose="020B0602020204020303" pitchFamily="34" charset="-79"/>
                <a:cs typeface="Futura Medium" panose="020B0602020204020303" pitchFamily="34" charset="-79"/>
              </a:rPr>
              <a:t> = 3.4</a:t>
            </a:r>
          </a:p>
          <a:p>
            <a:pPr marL="285750" indent="-285750">
              <a:spcAft>
                <a:spcPts val="600"/>
              </a:spcAft>
              <a:buFont typeface="Arial" panose="020B0604020202020204" pitchFamily="34" charset="0"/>
              <a:buChar char="•"/>
            </a:pPr>
            <a:r>
              <a:rPr lang="en-GB" dirty="0">
                <a:solidFill>
                  <a:schemeClr val="tx1">
                    <a:lumMod val="50000"/>
                    <a:lumOff val="50000"/>
                  </a:schemeClr>
                </a:solidFill>
                <a:latin typeface="Futura Medium" panose="020B0602020204020303" pitchFamily="34" charset="-79"/>
                <a:cs typeface="Futura Medium" panose="020B0602020204020303" pitchFamily="34" charset="-79"/>
              </a:rPr>
              <a:t>Cancer: </a:t>
            </a:r>
          </a:p>
          <a:p>
            <a:pPr marL="742950" lvl="1" indent="-285750">
              <a:buFont typeface="Arial" panose="020B0604020202020204" pitchFamily="34" charset="0"/>
              <a:buChar char="•"/>
            </a:pPr>
            <a:r>
              <a:rPr lang="en-GB" dirty="0">
                <a:solidFill>
                  <a:schemeClr val="tx1">
                    <a:lumMod val="50000"/>
                    <a:lumOff val="50000"/>
                  </a:schemeClr>
                </a:solidFill>
                <a:latin typeface="Futura Medium" panose="020B0602020204020303" pitchFamily="34" charset="-79"/>
                <a:cs typeface="Futura Medium" panose="020B0602020204020303" pitchFamily="34" charset="-79"/>
              </a:rPr>
              <a:t>R1: 2/5 with Sc </a:t>
            </a:r>
            <a:r>
              <a:rPr lang="en-GB" u="sng" dirty="0">
                <a:solidFill>
                  <a:schemeClr val="tx1">
                    <a:lumMod val="50000"/>
                    <a:lumOff val="50000"/>
                  </a:schemeClr>
                </a:solidFill>
                <a:latin typeface="Futura Medium" panose="020B0602020204020303" pitchFamily="34" charset="-79"/>
                <a:cs typeface="Futura Medium" panose="020B0602020204020303" pitchFamily="34" charset="-79"/>
              </a:rPr>
              <a:t>&gt;</a:t>
            </a:r>
            <a:r>
              <a:rPr lang="en-GB" dirty="0">
                <a:solidFill>
                  <a:schemeClr val="tx1">
                    <a:lumMod val="50000"/>
                    <a:lumOff val="50000"/>
                  </a:schemeClr>
                </a:solidFill>
                <a:latin typeface="Futura Medium" panose="020B0602020204020303" pitchFamily="34" charset="-79"/>
                <a:cs typeface="Futura Medium" panose="020B0602020204020303" pitchFamily="34" charset="-79"/>
              </a:rPr>
              <a:t> 3 (</a:t>
            </a:r>
            <a:r>
              <a:rPr lang="en-GB" dirty="0" err="1">
                <a:solidFill>
                  <a:schemeClr val="tx1">
                    <a:lumMod val="50000"/>
                    <a:lumOff val="50000"/>
                  </a:schemeClr>
                </a:solidFill>
                <a:latin typeface="Futura Medium" panose="020B0602020204020303" pitchFamily="34" charset="-79"/>
                <a:cs typeface="Futura Medium" panose="020B0602020204020303" pitchFamily="34" charset="-79"/>
              </a:rPr>
              <a:t>Sc</a:t>
            </a:r>
            <a:r>
              <a:rPr lang="en-GB" baseline="-25000" dirty="0" err="1">
                <a:solidFill>
                  <a:schemeClr val="tx1">
                    <a:lumMod val="50000"/>
                    <a:lumOff val="50000"/>
                  </a:schemeClr>
                </a:solidFill>
                <a:latin typeface="Futura Medium" panose="020B0602020204020303" pitchFamily="34" charset="-79"/>
                <a:cs typeface="Futura Medium" panose="020B0602020204020303" pitchFamily="34" charset="-79"/>
              </a:rPr>
              <a:t>avg</a:t>
            </a:r>
            <a:r>
              <a:rPr lang="en-GB" dirty="0">
                <a:solidFill>
                  <a:schemeClr val="tx1">
                    <a:lumMod val="50000"/>
                    <a:lumOff val="50000"/>
                  </a:schemeClr>
                </a:solidFill>
                <a:latin typeface="Futura Medium" panose="020B0602020204020303" pitchFamily="34" charset="-79"/>
                <a:cs typeface="Futura Medium" panose="020B0602020204020303" pitchFamily="34" charset="-79"/>
              </a:rPr>
              <a:t> = 2.2)</a:t>
            </a:r>
          </a:p>
          <a:p>
            <a:pPr marL="742950" lvl="1" indent="-285750">
              <a:buFont typeface="Arial" panose="020B0604020202020204" pitchFamily="34" charset="0"/>
              <a:buChar char="•"/>
            </a:pPr>
            <a:r>
              <a:rPr lang="en-GB" dirty="0">
                <a:solidFill>
                  <a:schemeClr val="tx1">
                    <a:lumMod val="50000"/>
                    <a:lumOff val="50000"/>
                  </a:schemeClr>
                </a:solidFill>
                <a:latin typeface="Futura Medium" panose="020B0602020204020303" pitchFamily="34" charset="-79"/>
                <a:cs typeface="Futura Medium" panose="020B0602020204020303" pitchFamily="34" charset="-79"/>
              </a:rPr>
              <a:t>R2: 0/5 with Sc </a:t>
            </a:r>
            <a:r>
              <a:rPr lang="en-GB" u="sng" dirty="0">
                <a:solidFill>
                  <a:schemeClr val="tx1">
                    <a:lumMod val="50000"/>
                    <a:lumOff val="50000"/>
                  </a:schemeClr>
                </a:solidFill>
                <a:latin typeface="Futura Medium" panose="020B0602020204020303" pitchFamily="34" charset="-79"/>
                <a:cs typeface="Futura Medium" panose="020B0602020204020303" pitchFamily="34" charset="-79"/>
              </a:rPr>
              <a:t>&gt;</a:t>
            </a:r>
            <a:r>
              <a:rPr lang="en-GB" dirty="0">
                <a:solidFill>
                  <a:schemeClr val="tx1">
                    <a:lumMod val="50000"/>
                    <a:lumOff val="50000"/>
                  </a:schemeClr>
                </a:solidFill>
                <a:latin typeface="Futura Medium" panose="020B0602020204020303" pitchFamily="34" charset="-79"/>
                <a:cs typeface="Futura Medium" panose="020B0602020204020303" pitchFamily="34" charset="-79"/>
              </a:rPr>
              <a:t> 3 (</a:t>
            </a:r>
            <a:r>
              <a:rPr lang="en-GB" dirty="0" err="1">
                <a:solidFill>
                  <a:schemeClr val="tx1">
                    <a:lumMod val="50000"/>
                    <a:lumOff val="50000"/>
                  </a:schemeClr>
                </a:solidFill>
                <a:latin typeface="Futura Medium" panose="020B0602020204020303" pitchFamily="34" charset="-79"/>
                <a:cs typeface="Futura Medium" panose="020B0602020204020303" pitchFamily="34" charset="-79"/>
              </a:rPr>
              <a:t>Sc</a:t>
            </a:r>
            <a:r>
              <a:rPr lang="en-GB" baseline="-25000" dirty="0" err="1">
                <a:solidFill>
                  <a:schemeClr val="tx1">
                    <a:lumMod val="50000"/>
                    <a:lumOff val="50000"/>
                  </a:schemeClr>
                </a:solidFill>
                <a:latin typeface="Futura Medium" panose="020B0602020204020303" pitchFamily="34" charset="-79"/>
                <a:cs typeface="Futura Medium" panose="020B0602020204020303" pitchFamily="34" charset="-79"/>
              </a:rPr>
              <a:t>avg</a:t>
            </a:r>
            <a:r>
              <a:rPr lang="en-GB" dirty="0">
                <a:solidFill>
                  <a:schemeClr val="tx1">
                    <a:lumMod val="50000"/>
                    <a:lumOff val="50000"/>
                  </a:schemeClr>
                </a:solidFill>
                <a:latin typeface="Futura Medium" panose="020B0602020204020303" pitchFamily="34" charset="-79"/>
                <a:cs typeface="Futura Medium" panose="020B0602020204020303" pitchFamily="34" charset="-79"/>
              </a:rPr>
              <a:t> = 1.6)</a:t>
            </a:r>
          </a:p>
          <a:p>
            <a:pPr marL="742950" lvl="1" indent="-285750">
              <a:buFont typeface="Arial" panose="020B0604020202020204" pitchFamily="34" charset="0"/>
              <a:buChar char="•"/>
            </a:pPr>
            <a:r>
              <a:rPr lang="en-GB" dirty="0" err="1">
                <a:solidFill>
                  <a:schemeClr val="tx1">
                    <a:lumMod val="50000"/>
                    <a:lumOff val="50000"/>
                  </a:schemeClr>
                </a:solidFill>
                <a:latin typeface="Futura Medium" panose="020B0602020204020303" pitchFamily="34" charset="-79"/>
                <a:cs typeface="Futura Medium" panose="020B0602020204020303" pitchFamily="34" charset="-79"/>
              </a:rPr>
              <a:t>Sc</a:t>
            </a:r>
            <a:r>
              <a:rPr lang="en-GB" baseline="-25000" dirty="0" err="1">
                <a:solidFill>
                  <a:schemeClr val="tx1">
                    <a:lumMod val="50000"/>
                    <a:lumOff val="50000"/>
                  </a:schemeClr>
                </a:solidFill>
                <a:latin typeface="Futura Medium" panose="020B0602020204020303" pitchFamily="34" charset="-79"/>
                <a:cs typeface="Futura Medium" panose="020B0602020204020303" pitchFamily="34" charset="-79"/>
              </a:rPr>
              <a:t>avg</a:t>
            </a:r>
            <a:r>
              <a:rPr lang="en-GB" dirty="0">
                <a:solidFill>
                  <a:schemeClr val="tx1">
                    <a:lumMod val="50000"/>
                    <a:lumOff val="50000"/>
                  </a:schemeClr>
                </a:solidFill>
                <a:latin typeface="Futura Medium" panose="020B0602020204020303" pitchFamily="34" charset="-79"/>
                <a:cs typeface="Futura Medium" panose="020B0602020204020303" pitchFamily="34" charset="-79"/>
              </a:rPr>
              <a:t> = 1.9</a:t>
            </a:r>
          </a:p>
        </p:txBody>
      </p:sp>
      <p:pic>
        <p:nvPicPr>
          <p:cNvPr id="5" name="Picture 4">
            <a:extLst>
              <a:ext uri="{FF2B5EF4-FFF2-40B4-BE49-F238E27FC236}">
                <a16:creationId xmlns:a16="http://schemas.microsoft.com/office/drawing/2014/main" id="{A0641AAA-2231-430A-451C-454A970F174A}"/>
              </a:ext>
            </a:extLst>
          </p:cNvPr>
          <p:cNvPicPr>
            <a:picLocks noChangeAspect="1"/>
          </p:cNvPicPr>
          <p:nvPr/>
        </p:nvPicPr>
        <p:blipFill>
          <a:blip r:embed="rId3"/>
          <a:stretch>
            <a:fillRect/>
          </a:stretch>
        </p:blipFill>
        <p:spPr>
          <a:xfrm>
            <a:off x="6261735" y="2523725"/>
            <a:ext cx="4686300" cy="3238500"/>
          </a:xfrm>
          <a:prstGeom prst="rect">
            <a:avLst/>
          </a:prstGeom>
        </p:spPr>
      </p:pic>
    </p:spTree>
    <p:extLst>
      <p:ext uri="{BB962C8B-B14F-4D97-AF65-F5344CB8AC3E}">
        <p14:creationId xmlns:p14="http://schemas.microsoft.com/office/powerpoint/2010/main" val="828630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B1F7E-EEC5-9545-2693-A1D70182D0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3BD6A8-D1B5-C807-D9C3-1B7281D1128B}"/>
              </a:ext>
            </a:extLst>
          </p:cNvPr>
          <p:cNvSpPr>
            <a:spLocks noGrp="1"/>
          </p:cNvSpPr>
          <p:nvPr>
            <p:ph type="title"/>
          </p:nvPr>
        </p:nvSpPr>
        <p:spPr>
          <a:xfrm>
            <a:off x="767080" y="205242"/>
            <a:ext cx="10735808" cy="1325563"/>
          </a:xfrm>
        </p:spPr>
        <p:txBody>
          <a:bodyPr/>
          <a:lstStyle/>
          <a:p>
            <a:r>
              <a:rPr lang="en-GB" dirty="0"/>
              <a:t>Clinical feedback: classification</a:t>
            </a:r>
          </a:p>
        </p:txBody>
      </p:sp>
      <p:sp>
        <p:nvSpPr>
          <p:cNvPr id="4" name="Slide Number Placeholder 3">
            <a:extLst>
              <a:ext uri="{FF2B5EF4-FFF2-40B4-BE49-F238E27FC236}">
                <a16:creationId xmlns:a16="http://schemas.microsoft.com/office/drawing/2014/main" id="{959C9815-0FB4-483A-2B0D-EA55268612C9}"/>
              </a:ext>
            </a:extLst>
          </p:cNvPr>
          <p:cNvSpPr>
            <a:spLocks noGrp="1"/>
          </p:cNvSpPr>
          <p:nvPr>
            <p:ph type="sldNum" sz="quarter" idx="12"/>
          </p:nvPr>
        </p:nvSpPr>
        <p:spPr/>
        <p:txBody>
          <a:bodyPr/>
          <a:lstStyle/>
          <a:p>
            <a:fld id="{4A975E7E-DE04-1443-A71A-CB6EC0032A44}" type="slidenum">
              <a:rPr lang="it-IT" smtClean="0"/>
              <a:pPr/>
              <a:t>17</a:t>
            </a:fld>
            <a:endParaRPr lang="it-IT" dirty="0"/>
          </a:p>
        </p:txBody>
      </p:sp>
      <p:sp>
        <p:nvSpPr>
          <p:cNvPr id="17" name="TextBox 16">
            <a:extLst>
              <a:ext uri="{FF2B5EF4-FFF2-40B4-BE49-F238E27FC236}">
                <a16:creationId xmlns:a16="http://schemas.microsoft.com/office/drawing/2014/main" id="{3D7BC5EB-F6E5-1FAE-21DA-4F7E65154171}"/>
              </a:ext>
            </a:extLst>
          </p:cNvPr>
          <p:cNvSpPr txBox="1"/>
          <p:nvPr/>
        </p:nvSpPr>
        <p:spPr>
          <a:xfrm>
            <a:off x="689112" y="2299255"/>
            <a:ext cx="4293705" cy="2846933"/>
          </a:xfrm>
          <a:prstGeom prst="rect">
            <a:avLst/>
          </a:prstGeom>
          <a:noFill/>
        </p:spPr>
        <p:txBody>
          <a:bodyPr wrap="square" rtlCol="0">
            <a:spAutoFit/>
          </a:bodyPr>
          <a:lstStyle/>
          <a:p>
            <a:r>
              <a:rPr lang="en-GB" b="1" dirty="0">
                <a:solidFill>
                  <a:schemeClr val="tx1">
                    <a:lumMod val="65000"/>
                    <a:lumOff val="35000"/>
                  </a:schemeClr>
                </a:solidFill>
                <a:latin typeface="FUTURA MEDIUM" panose="020B0602020204020303" pitchFamily="34" charset="-79"/>
                <a:cs typeface="FUTURA MEDIUM" panose="020B0602020204020303" pitchFamily="34" charset="-79"/>
              </a:rPr>
              <a:t>Adherence in concepts of similarity:</a:t>
            </a:r>
          </a:p>
          <a:p>
            <a:endParaRPr lang="en-GB" dirty="0">
              <a:solidFill>
                <a:schemeClr val="tx1">
                  <a:lumMod val="65000"/>
                  <a:lumOff val="35000"/>
                </a:schemeClr>
              </a:solidFill>
              <a:latin typeface="Futura Medium" panose="020B0602020204020303" pitchFamily="34" charset="-79"/>
              <a:cs typeface="Futura Medium" panose="020B0602020204020303" pitchFamily="34" charset="-79"/>
            </a:endParaRPr>
          </a:p>
          <a:p>
            <a:pPr>
              <a:spcBef>
                <a:spcPts val="600"/>
              </a:spcBef>
              <a:spcAft>
                <a:spcPts val="600"/>
              </a:spcAft>
            </a:pPr>
            <a:r>
              <a:rPr lang="en-GB" dirty="0">
                <a:solidFill>
                  <a:schemeClr val="tx1">
                    <a:lumMod val="50000"/>
                    <a:lumOff val="50000"/>
                  </a:schemeClr>
                </a:solidFill>
                <a:latin typeface="Futura Medium" panose="020B0602020204020303" pitchFamily="34" charset="-79"/>
                <a:cs typeface="Futura Medium" panose="020B0602020204020303" pitchFamily="34" charset="-79"/>
              </a:rPr>
              <a:t>22 randomly selected cases of similarity utilised by ProtoPNet during classification: </a:t>
            </a:r>
          </a:p>
          <a:p>
            <a:pPr marL="285750" indent="-285750">
              <a:spcBef>
                <a:spcPts val="600"/>
              </a:spcBef>
              <a:spcAft>
                <a:spcPts val="600"/>
              </a:spcAft>
              <a:buFont typeface="Arial" panose="020B0604020202020204" pitchFamily="34" charset="0"/>
              <a:buChar char="•"/>
            </a:pPr>
            <a:r>
              <a:rPr lang="en-GB" dirty="0">
                <a:solidFill>
                  <a:schemeClr val="tx1">
                    <a:lumMod val="50000"/>
                    <a:lumOff val="50000"/>
                  </a:schemeClr>
                </a:solidFill>
                <a:latin typeface="Futura Medium" panose="020B0602020204020303" pitchFamily="34" charset="-79"/>
                <a:cs typeface="Futura Medium" panose="020B0602020204020303" pitchFamily="34" charset="-79"/>
              </a:rPr>
              <a:t>R1: 14/22 with Sc </a:t>
            </a:r>
            <a:r>
              <a:rPr lang="en-GB" u="sng" dirty="0">
                <a:solidFill>
                  <a:schemeClr val="tx1">
                    <a:lumMod val="50000"/>
                    <a:lumOff val="50000"/>
                  </a:schemeClr>
                </a:solidFill>
                <a:latin typeface="Futura Medium" panose="020B0602020204020303" pitchFamily="34" charset="-79"/>
                <a:cs typeface="Futura Medium" panose="020B0602020204020303" pitchFamily="34" charset="-79"/>
              </a:rPr>
              <a:t>&gt;</a:t>
            </a:r>
            <a:r>
              <a:rPr lang="en-GB" dirty="0">
                <a:solidFill>
                  <a:schemeClr val="tx1">
                    <a:lumMod val="50000"/>
                    <a:lumOff val="50000"/>
                  </a:schemeClr>
                </a:solidFill>
                <a:latin typeface="Futura Medium" panose="020B0602020204020303" pitchFamily="34" charset="-79"/>
                <a:cs typeface="Futura Medium" panose="020B0602020204020303" pitchFamily="34" charset="-79"/>
              </a:rPr>
              <a:t> 3 (</a:t>
            </a:r>
            <a:r>
              <a:rPr lang="en-GB" dirty="0" err="1">
                <a:solidFill>
                  <a:schemeClr val="tx1">
                    <a:lumMod val="50000"/>
                    <a:lumOff val="50000"/>
                  </a:schemeClr>
                </a:solidFill>
                <a:latin typeface="Futura Medium" panose="020B0602020204020303" pitchFamily="34" charset="-79"/>
                <a:cs typeface="Futura Medium" panose="020B0602020204020303" pitchFamily="34" charset="-79"/>
              </a:rPr>
              <a:t>Sc</a:t>
            </a:r>
            <a:r>
              <a:rPr lang="en-GB" baseline="-25000" dirty="0" err="1">
                <a:solidFill>
                  <a:schemeClr val="tx1">
                    <a:lumMod val="50000"/>
                    <a:lumOff val="50000"/>
                  </a:schemeClr>
                </a:solidFill>
                <a:latin typeface="Futura Medium" panose="020B0602020204020303" pitchFamily="34" charset="-79"/>
                <a:cs typeface="Futura Medium" panose="020B0602020204020303" pitchFamily="34" charset="-79"/>
              </a:rPr>
              <a:t>avg</a:t>
            </a:r>
            <a:r>
              <a:rPr lang="en-GB" dirty="0">
                <a:solidFill>
                  <a:schemeClr val="tx1">
                    <a:lumMod val="50000"/>
                    <a:lumOff val="50000"/>
                  </a:schemeClr>
                </a:solidFill>
                <a:latin typeface="Futura Medium" panose="020B0602020204020303" pitchFamily="34" charset="-79"/>
                <a:cs typeface="Futura Medium" panose="020B0602020204020303" pitchFamily="34" charset="-79"/>
              </a:rPr>
              <a:t> = 3.1)</a:t>
            </a:r>
          </a:p>
          <a:p>
            <a:pPr marL="285750" indent="-285750">
              <a:spcBef>
                <a:spcPts val="600"/>
              </a:spcBef>
              <a:spcAft>
                <a:spcPts val="600"/>
              </a:spcAft>
              <a:buFont typeface="Arial" panose="020B0604020202020204" pitchFamily="34" charset="0"/>
              <a:buChar char="•"/>
            </a:pPr>
            <a:r>
              <a:rPr lang="en-GB" dirty="0">
                <a:solidFill>
                  <a:schemeClr val="tx1">
                    <a:lumMod val="50000"/>
                    <a:lumOff val="50000"/>
                  </a:schemeClr>
                </a:solidFill>
                <a:latin typeface="Futura Medium" panose="020B0602020204020303" pitchFamily="34" charset="-79"/>
                <a:cs typeface="Futura Medium" panose="020B0602020204020303" pitchFamily="34" charset="-79"/>
              </a:rPr>
              <a:t>R2: 10/22 with Sc </a:t>
            </a:r>
            <a:r>
              <a:rPr lang="en-GB" u="sng" dirty="0">
                <a:solidFill>
                  <a:schemeClr val="tx1">
                    <a:lumMod val="50000"/>
                    <a:lumOff val="50000"/>
                  </a:schemeClr>
                </a:solidFill>
                <a:latin typeface="Futura Medium" panose="020B0602020204020303" pitchFamily="34" charset="-79"/>
                <a:cs typeface="Futura Medium" panose="020B0602020204020303" pitchFamily="34" charset="-79"/>
              </a:rPr>
              <a:t>&gt;</a:t>
            </a:r>
            <a:r>
              <a:rPr lang="en-GB" dirty="0">
                <a:solidFill>
                  <a:schemeClr val="tx1">
                    <a:lumMod val="50000"/>
                    <a:lumOff val="50000"/>
                  </a:schemeClr>
                </a:solidFill>
                <a:latin typeface="Futura Medium" panose="020B0602020204020303" pitchFamily="34" charset="-79"/>
                <a:cs typeface="Futura Medium" panose="020B0602020204020303" pitchFamily="34" charset="-79"/>
              </a:rPr>
              <a:t> 3 (</a:t>
            </a:r>
            <a:r>
              <a:rPr lang="en-GB" dirty="0" err="1">
                <a:solidFill>
                  <a:schemeClr val="tx1">
                    <a:lumMod val="50000"/>
                    <a:lumOff val="50000"/>
                  </a:schemeClr>
                </a:solidFill>
                <a:latin typeface="Futura Medium" panose="020B0602020204020303" pitchFamily="34" charset="-79"/>
                <a:cs typeface="Futura Medium" panose="020B0602020204020303" pitchFamily="34" charset="-79"/>
              </a:rPr>
              <a:t>Sc</a:t>
            </a:r>
            <a:r>
              <a:rPr lang="en-GB" baseline="-25000" dirty="0" err="1">
                <a:solidFill>
                  <a:schemeClr val="tx1">
                    <a:lumMod val="50000"/>
                    <a:lumOff val="50000"/>
                  </a:schemeClr>
                </a:solidFill>
                <a:latin typeface="Futura Medium" panose="020B0602020204020303" pitchFamily="34" charset="-79"/>
                <a:cs typeface="Futura Medium" panose="020B0602020204020303" pitchFamily="34" charset="-79"/>
              </a:rPr>
              <a:t>avg</a:t>
            </a:r>
            <a:r>
              <a:rPr lang="en-GB" dirty="0">
                <a:solidFill>
                  <a:schemeClr val="tx1">
                    <a:lumMod val="50000"/>
                    <a:lumOff val="50000"/>
                  </a:schemeClr>
                </a:solidFill>
                <a:latin typeface="Futura Medium" panose="020B0602020204020303" pitchFamily="34" charset="-79"/>
                <a:cs typeface="Futura Medium" panose="020B0602020204020303" pitchFamily="34" charset="-79"/>
              </a:rPr>
              <a:t> = 2.6)</a:t>
            </a:r>
          </a:p>
          <a:p>
            <a:pPr marL="285750" indent="-285750">
              <a:spcBef>
                <a:spcPts val="600"/>
              </a:spcBef>
              <a:spcAft>
                <a:spcPts val="600"/>
              </a:spcAft>
              <a:buFont typeface="Arial" panose="020B0604020202020204" pitchFamily="34" charset="0"/>
              <a:buChar char="•"/>
            </a:pPr>
            <a:r>
              <a:rPr lang="en-GB" dirty="0" err="1">
                <a:solidFill>
                  <a:schemeClr val="tx1">
                    <a:lumMod val="50000"/>
                    <a:lumOff val="50000"/>
                  </a:schemeClr>
                </a:solidFill>
                <a:latin typeface="Futura Medium" panose="020B0602020204020303" pitchFamily="34" charset="-79"/>
                <a:cs typeface="Futura Medium" panose="020B0602020204020303" pitchFamily="34" charset="-79"/>
              </a:rPr>
              <a:t>Sc</a:t>
            </a:r>
            <a:r>
              <a:rPr lang="en-GB" baseline="-25000" dirty="0" err="1">
                <a:solidFill>
                  <a:schemeClr val="tx1">
                    <a:lumMod val="50000"/>
                    <a:lumOff val="50000"/>
                  </a:schemeClr>
                </a:solidFill>
                <a:latin typeface="Futura Medium" panose="020B0602020204020303" pitchFamily="34" charset="-79"/>
                <a:cs typeface="Futura Medium" panose="020B0602020204020303" pitchFamily="34" charset="-79"/>
              </a:rPr>
              <a:t>avg</a:t>
            </a:r>
            <a:r>
              <a:rPr lang="en-GB" dirty="0">
                <a:solidFill>
                  <a:schemeClr val="tx1">
                    <a:lumMod val="50000"/>
                    <a:lumOff val="50000"/>
                  </a:schemeClr>
                </a:solidFill>
                <a:latin typeface="Futura Medium" panose="020B0602020204020303" pitchFamily="34" charset="-79"/>
                <a:cs typeface="Futura Medium" panose="020B0602020204020303" pitchFamily="34" charset="-79"/>
              </a:rPr>
              <a:t> = 2.9</a:t>
            </a:r>
          </a:p>
        </p:txBody>
      </p:sp>
      <p:pic>
        <p:nvPicPr>
          <p:cNvPr id="6" name="Picture 5">
            <a:extLst>
              <a:ext uri="{FF2B5EF4-FFF2-40B4-BE49-F238E27FC236}">
                <a16:creationId xmlns:a16="http://schemas.microsoft.com/office/drawing/2014/main" id="{97F5B66B-5EE5-A7C6-793A-75C3D898C7FE}"/>
              </a:ext>
            </a:extLst>
          </p:cNvPr>
          <p:cNvPicPr>
            <a:picLocks noChangeAspect="1"/>
          </p:cNvPicPr>
          <p:nvPr/>
        </p:nvPicPr>
        <p:blipFill>
          <a:blip r:embed="rId3"/>
          <a:stretch>
            <a:fillRect/>
          </a:stretch>
        </p:blipFill>
        <p:spPr>
          <a:xfrm>
            <a:off x="5108547" y="2033462"/>
            <a:ext cx="3597170" cy="2341907"/>
          </a:xfrm>
          <a:prstGeom prst="rect">
            <a:avLst/>
          </a:prstGeom>
        </p:spPr>
      </p:pic>
      <p:pic>
        <p:nvPicPr>
          <p:cNvPr id="10" name="Picture 9">
            <a:extLst>
              <a:ext uri="{FF2B5EF4-FFF2-40B4-BE49-F238E27FC236}">
                <a16:creationId xmlns:a16="http://schemas.microsoft.com/office/drawing/2014/main" id="{5F434C4F-910E-1E0A-263D-BD7BE49B0E91}"/>
              </a:ext>
            </a:extLst>
          </p:cNvPr>
          <p:cNvPicPr>
            <a:picLocks noChangeAspect="1"/>
          </p:cNvPicPr>
          <p:nvPr/>
        </p:nvPicPr>
        <p:blipFill>
          <a:blip r:embed="rId4"/>
          <a:stretch>
            <a:fillRect/>
          </a:stretch>
        </p:blipFill>
        <p:spPr>
          <a:xfrm>
            <a:off x="7905719" y="3923389"/>
            <a:ext cx="3597169" cy="2341907"/>
          </a:xfrm>
          <a:prstGeom prst="rect">
            <a:avLst/>
          </a:prstGeom>
        </p:spPr>
      </p:pic>
      <p:grpSp>
        <p:nvGrpSpPr>
          <p:cNvPr id="11" name="Group 10">
            <a:extLst>
              <a:ext uri="{FF2B5EF4-FFF2-40B4-BE49-F238E27FC236}">
                <a16:creationId xmlns:a16="http://schemas.microsoft.com/office/drawing/2014/main" id="{0487EDE5-D962-1BD4-EAD8-74E796C5C3C1}"/>
              </a:ext>
            </a:extLst>
          </p:cNvPr>
          <p:cNvGrpSpPr/>
          <p:nvPr/>
        </p:nvGrpSpPr>
        <p:grpSpPr>
          <a:xfrm>
            <a:off x="450755" y="1715507"/>
            <a:ext cx="11236420" cy="4638910"/>
            <a:chOff x="450755" y="1828149"/>
            <a:chExt cx="11236420" cy="4638910"/>
          </a:xfrm>
        </p:grpSpPr>
        <p:sp>
          <p:nvSpPr>
            <p:cNvPr id="12" name="Rounded Rectangle 11">
              <a:extLst>
                <a:ext uri="{FF2B5EF4-FFF2-40B4-BE49-F238E27FC236}">
                  <a16:creationId xmlns:a16="http://schemas.microsoft.com/office/drawing/2014/main" id="{437BB6A9-3A7C-7EAE-0FD1-D6816544811D}"/>
                </a:ext>
              </a:extLst>
            </p:cNvPr>
            <p:cNvSpPr/>
            <p:nvPr/>
          </p:nvSpPr>
          <p:spPr>
            <a:xfrm>
              <a:off x="450755" y="2044175"/>
              <a:ext cx="11236420" cy="4422884"/>
            </a:xfrm>
            <a:prstGeom prst="roundRect">
              <a:avLst>
                <a:gd name="adj" fmla="val 7414"/>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Futura Medium" panose="020B0602020204020303" pitchFamily="34" charset="-79"/>
                <a:cs typeface="Futura Medium" panose="020B0602020204020303" pitchFamily="34" charset="-79"/>
              </a:endParaRPr>
            </a:p>
          </p:txBody>
        </p:sp>
        <p:sp>
          <p:nvSpPr>
            <p:cNvPr id="13" name="TextBox 12">
              <a:extLst>
                <a:ext uri="{FF2B5EF4-FFF2-40B4-BE49-F238E27FC236}">
                  <a16:creationId xmlns:a16="http://schemas.microsoft.com/office/drawing/2014/main" id="{4642A5C0-8193-6EF9-399E-227D93A8B809}"/>
                </a:ext>
              </a:extLst>
            </p:cNvPr>
            <p:cNvSpPr txBox="1"/>
            <p:nvPr/>
          </p:nvSpPr>
          <p:spPr>
            <a:xfrm>
              <a:off x="981848" y="1828149"/>
              <a:ext cx="1801784" cy="369332"/>
            </a:xfrm>
            <a:prstGeom prst="rect">
              <a:avLst/>
            </a:prstGeom>
            <a:solidFill>
              <a:schemeClr val="bg1"/>
            </a:solidFill>
            <a:ln w="19050">
              <a:solidFill>
                <a:schemeClr val="accent1">
                  <a:lumMod val="75000"/>
                </a:schemeClr>
              </a:solidFill>
            </a:ln>
          </p:spPr>
          <p:txBody>
            <a:bodyPr wrap="square" rtlCol="0" anchor="ctr">
              <a:spAutoFit/>
            </a:bodyPr>
            <a:lstStyle/>
            <a:p>
              <a:pPr algn="ctr"/>
              <a:r>
                <a:rPr lang="en-GB" dirty="0">
                  <a:solidFill>
                    <a:schemeClr val="accent1">
                      <a:lumMod val="75000"/>
                    </a:schemeClr>
                  </a:solidFill>
                  <a:latin typeface="Futura Medium" panose="020B0602020204020303" pitchFamily="34" charset="-79"/>
                  <a:cs typeface="Futura Medium" panose="020B0602020204020303" pitchFamily="34" charset="-79"/>
                </a:rPr>
                <a:t>Task 2</a:t>
              </a:r>
            </a:p>
          </p:txBody>
        </p:sp>
      </p:grpSp>
    </p:spTree>
    <p:extLst>
      <p:ext uri="{BB962C8B-B14F-4D97-AF65-F5344CB8AC3E}">
        <p14:creationId xmlns:p14="http://schemas.microsoft.com/office/powerpoint/2010/main" val="2135384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386B9-63FE-2085-95D4-D24599A99E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392C6C-2743-5361-686A-CB2577543417}"/>
              </a:ext>
            </a:extLst>
          </p:cNvPr>
          <p:cNvSpPr>
            <a:spLocks noGrp="1"/>
          </p:cNvSpPr>
          <p:nvPr>
            <p:ph type="title"/>
          </p:nvPr>
        </p:nvSpPr>
        <p:spPr>
          <a:xfrm>
            <a:off x="767080" y="205242"/>
            <a:ext cx="10759512" cy="1325563"/>
          </a:xfrm>
        </p:spPr>
        <p:txBody>
          <a:bodyPr/>
          <a:lstStyle/>
          <a:p>
            <a:r>
              <a:rPr lang="en-GB" dirty="0"/>
              <a:t>Clinical feedback: classification</a:t>
            </a:r>
          </a:p>
        </p:txBody>
      </p:sp>
      <p:sp>
        <p:nvSpPr>
          <p:cNvPr id="4" name="Slide Number Placeholder 3">
            <a:extLst>
              <a:ext uri="{FF2B5EF4-FFF2-40B4-BE49-F238E27FC236}">
                <a16:creationId xmlns:a16="http://schemas.microsoft.com/office/drawing/2014/main" id="{1589DCE2-D566-0C41-8A7B-C9F061F9CD87}"/>
              </a:ext>
            </a:extLst>
          </p:cNvPr>
          <p:cNvSpPr>
            <a:spLocks noGrp="1"/>
          </p:cNvSpPr>
          <p:nvPr>
            <p:ph type="sldNum" sz="quarter" idx="12"/>
          </p:nvPr>
        </p:nvSpPr>
        <p:spPr/>
        <p:txBody>
          <a:bodyPr/>
          <a:lstStyle/>
          <a:p>
            <a:fld id="{4A975E7E-DE04-1443-A71A-CB6EC0032A44}" type="slidenum">
              <a:rPr lang="it-IT" smtClean="0"/>
              <a:pPr/>
              <a:t>18</a:t>
            </a:fld>
            <a:endParaRPr lang="it-IT" dirty="0"/>
          </a:p>
        </p:txBody>
      </p:sp>
      <p:sp>
        <p:nvSpPr>
          <p:cNvPr id="17" name="TextBox 16">
            <a:extLst>
              <a:ext uri="{FF2B5EF4-FFF2-40B4-BE49-F238E27FC236}">
                <a16:creationId xmlns:a16="http://schemas.microsoft.com/office/drawing/2014/main" id="{DD1E89B5-224C-1517-272F-C26AF873B4C9}"/>
              </a:ext>
            </a:extLst>
          </p:cNvPr>
          <p:cNvSpPr txBox="1"/>
          <p:nvPr/>
        </p:nvSpPr>
        <p:spPr>
          <a:xfrm>
            <a:off x="689112" y="2299255"/>
            <a:ext cx="4293705" cy="3277820"/>
          </a:xfrm>
          <a:prstGeom prst="rect">
            <a:avLst/>
          </a:prstGeom>
          <a:noFill/>
        </p:spPr>
        <p:txBody>
          <a:bodyPr wrap="square" rtlCol="0">
            <a:spAutoFit/>
          </a:bodyPr>
          <a:lstStyle/>
          <a:p>
            <a:r>
              <a:rPr lang="en-GB" b="1" dirty="0">
                <a:solidFill>
                  <a:schemeClr val="tx1">
                    <a:lumMod val="65000"/>
                    <a:lumOff val="35000"/>
                  </a:schemeClr>
                </a:solidFill>
                <a:latin typeface="FUTURA MEDIUM" panose="020B0602020204020303" pitchFamily="34" charset="-79"/>
                <a:cs typeface="FUTURA MEDIUM" panose="020B0602020204020303" pitchFamily="34" charset="-79"/>
              </a:rPr>
              <a:t>Trust in the classifications:</a:t>
            </a:r>
          </a:p>
          <a:p>
            <a:endParaRPr lang="en-GB" dirty="0">
              <a:solidFill>
                <a:schemeClr val="tx1">
                  <a:lumMod val="65000"/>
                  <a:lumOff val="35000"/>
                </a:schemeClr>
              </a:solidFill>
              <a:latin typeface="Futura Medium" panose="020B0602020204020303" pitchFamily="34" charset="-79"/>
              <a:cs typeface="Futura Medium" panose="020B0602020204020303" pitchFamily="34" charset="-79"/>
            </a:endParaRPr>
          </a:p>
          <a:p>
            <a:pPr>
              <a:spcBef>
                <a:spcPts val="600"/>
              </a:spcBef>
              <a:spcAft>
                <a:spcPts val="600"/>
              </a:spcAft>
            </a:pPr>
            <a:r>
              <a:rPr lang="en-GB" dirty="0">
                <a:solidFill>
                  <a:schemeClr val="tx1">
                    <a:lumMod val="50000"/>
                    <a:lumOff val="50000"/>
                  </a:schemeClr>
                </a:solidFill>
                <a:latin typeface="Futura Medium" panose="020B0602020204020303" pitchFamily="34" charset="-79"/>
                <a:cs typeface="Futura Medium" panose="020B0602020204020303" pitchFamily="34" charset="-79"/>
              </a:rPr>
              <a:t>22 randomly selected cases, showed first 5 similarities: </a:t>
            </a:r>
          </a:p>
          <a:p>
            <a:pPr marL="285750" indent="-285750">
              <a:spcBef>
                <a:spcPts val="600"/>
              </a:spcBef>
              <a:spcAft>
                <a:spcPts val="600"/>
              </a:spcAft>
              <a:buFont typeface="Arial" panose="020B0604020202020204" pitchFamily="34" charset="0"/>
              <a:buChar char="•"/>
            </a:pPr>
            <a:r>
              <a:rPr lang="en-GB" dirty="0">
                <a:solidFill>
                  <a:schemeClr val="tx1">
                    <a:lumMod val="50000"/>
                    <a:lumOff val="50000"/>
                  </a:schemeClr>
                </a:solidFill>
                <a:latin typeface="Futura Medium" panose="020B0602020204020303" pitchFamily="34" charset="-79"/>
                <a:cs typeface="Futura Medium" panose="020B0602020204020303" pitchFamily="34" charset="-79"/>
              </a:rPr>
              <a:t>Higher discrepancy between the two radiologists’ opinions</a:t>
            </a:r>
          </a:p>
          <a:p>
            <a:pPr marL="285750" indent="-285750">
              <a:spcBef>
                <a:spcPts val="600"/>
              </a:spcBef>
              <a:spcAft>
                <a:spcPts val="600"/>
              </a:spcAft>
              <a:buFont typeface="Arial" panose="020B0604020202020204" pitchFamily="34" charset="0"/>
              <a:buChar char="•"/>
            </a:pPr>
            <a:r>
              <a:rPr lang="en-GB" dirty="0">
                <a:solidFill>
                  <a:schemeClr val="tx1">
                    <a:lumMod val="50000"/>
                    <a:lumOff val="50000"/>
                  </a:schemeClr>
                </a:solidFill>
                <a:latin typeface="Futura Medium" panose="020B0602020204020303" pitchFamily="34" charset="-79"/>
                <a:cs typeface="Futura Medium" panose="020B0602020204020303" pitchFamily="34" charset="-79"/>
              </a:rPr>
              <a:t>R1: 13/22 with Sc </a:t>
            </a:r>
            <a:r>
              <a:rPr lang="en-GB" u="sng" dirty="0">
                <a:solidFill>
                  <a:schemeClr val="tx1">
                    <a:lumMod val="50000"/>
                    <a:lumOff val="50000"/>
                  </a:schemeClr>
                </a:solidFill>
                <a:latin typeface="Futura Medium" panose="020B0602020204020303" pitchFamily="34" charset="-79"/>
                <a:cs typeface="Futura Medium" panose="020B0602020204020303" pitchFamily="34" charset="-79"/>
              </a:rPr>
              <a:t>&gt;</a:t>
            </a:r>
            <a:r>
              <a:rPr lang="en-GB" dirty="0">
                <a:solidFill>
                  <a:schemeClr val="tx1">
                    <a:lumMod val="50000"/>
                    <a:lumOff val="50000"/>
                  </a:schemeClr>
                </a:solidFill>
                <a:latin typeface="Futura Medium" panose="020B0602020204020303" pitchFamily="34" charset="-79"/>
                <a:cs typeface="Futura Medium" panose="020B0602020204020303" pitchFamily="34" charset="-79"/>
              </a:rPr>
              <a:t> 3 (</a:t>
            </a:r>
            <a:r>
              <a:rPr lang="en-GB" dirty="0" err="1">
                <a:solidFill>
                  <a:schemeClr val="tx1">
                    <a:lumMod val="50000"/>
                    <a:lumOff val="50000"/>
                  </a:schemeClr>
                </a:solidFill>
                <a:latin typeface="Futura Medium" panose="020B0602020204020303" pitchFamily="34" charset="-79"/>
                <a:cs typeface="Futura Medium" panose="020B0602020204020303" pitchFamily="34" charset="-79"/>
              </a:rPr>
              <a:t>Sc</a:t>
            </a:r>
            <a:r>
              <a:rPr lang="en-GB" baseline="-25000" dirty="0" err="1">
                <a:solidFill>
                  <a:schemeClr val="tx1">
                    <a:lumMod val="50000"/>
                    <a:lumOff val="50000"/>
                  </a:schemeClr>
                </a:solidFill>
                <a:latin typeface="Futura Medium" panose="020B0602020204020303" pitchFamily="34" charset="-79"/>
                <a:cs typeface="Futura Medium" panose="020B0602020204020303" pitchFamily="34" charset="-79"/>
              </a:rPr>
              <a:t>avg</a:t>
            </a:r>
            <a:r>
              <a:rPr lang="en-GB" dirty="0">
                <a:solidFill>
                  <a:schemeClr val="tx1">
                    <a:lumMod val="50000"/>
                    <a:lumOff val="50000"/>
                  </a:schemeClr>
                </a:solidFill>
                <a:latin typeface="Futura Medium" panose="020B0602020204020303" pitchFamily="34" charset="-79"/>
                <a:cs typeface="Futura Medium" panose="020B0602020204020303" pitchFamily="34" charset="-79"/>
              </a:rPr>
              <a:t> = 2.9)</a:t>
            </a:r>
          </a:p>
          <a:p>
            <a:pPr marL="285750" indent="-285750">
              <a:spcBef>
                <a:spcPts val="600"/>
              </a:spcBef>
              <a:spcAft>
                <a:spcPts val="600"/>
              </a:spcAft>
              <a:buFont typeface="Arial" panose="020B0604020202020204" pitchFamily="34" charset="0"/>
              <a:buChar char="•"/>
            </a:pPr>
            <a:r>
              <a:rPr lang="en-GB" dirty="0">
                <a:solidFill>
                  <a:schemeClr val="tx1">
                    <a:lumMod val="50000"/>
                    <a:lumOff val="50000"/>
                  </a:schemeClr>
                </a:solidFill>
                <a:latin typeface="Futura Medium" panose="020B0602020204020303" pitchFamily="34" charset="-79"/>
                <a:cs typeface="Futura Medium" panose="020B0602020204020303" pitchFamily="34" charset="-79"/>
              </a:rPr>
              <a:t>R2: 7/22 with Sc </a:t>
            </a:r>
            <a:r>
              <a:rPr lang="en-GB" u="sng" dirty="0">
                <a:solidFill>
                  <a:schemeClr val="tx1">
                    <a:lumMod val="50000"/>
                    <a:lumOff val="50000"/>
                  </a:schemeClr>
                </a:solidFill>
                <a:latin typeface="Futura Medium" panose="020B0602020204020303" pitchFamily="34" charset="-79"/>
                <a:cs typeface="Futura Medium" panose="020B0602020204020303" pitchFamily="34" charset="-79"/>
              </a:rPr>
              <a:t>&gt;</a:t>
            </a:r>
            <a:r>
              <a:rPr lang="en-GB" dirty="0">
                <a:solidFill>
                  <a:schemeClr val="tx1">
                    <a:lumMod val="50000"/>
                    <a:lumOff val="50000"/>
                  </a:schemeClr>
                </a:solidFill>
                <a:latin typeface="Futura Medium" panose="020B0602020204020303" pitchFamily="34" charset="-79"/>
                <a:cs typeface="Futura Medium" panose="020B0602020204020303" pitchFamily="34" charset="-79"/>
              </a:rPr>
              <a:t> 3 (</a:t>
            </a:r>
            <a:r>
              <a:rPr lang="en-GB" dirty="0" err="1">
                <a:solidFill>
                  <a:schemeClr val="tx1">
                    <a:lumMod val="50000"/>
                    <a:lumOff val="50000"/>
                  </a:schemeClr>
                </a:solidFill>
                <a:latin typeface="Futura Medium" panose="020B0602020204020303" pitchFamily="34" charset="-79"/>
                <a:cs typeface="Futura Medium" panose="020B0602020204020303" pitchFamily="34" charset="-79"/>
              </a:rPr>
              <a:t>Sc</a:t>
            </a:r>
            <a:r>
              <a:rPr lang="en-GB" baseline="-25000" dirty="0" err="1">
                <a:solidFill>
                  <a:schemeClr val="tx1">
                    <a:lumMod val="50000"/>
                    <a:lumOff val="50000"/>
                  </a:schemeClr>
                </a:solidFill>
                <a:latin typeface="Futura Medium" panose="020B0602020204020303" pitchFamily="34" charset="-79"/>
                <a:cs typeface="Futura Medium" panose="020B0602020204020303" pitchFamily="34" charset="-79"/>
              </a:rPr>
              <a:t>avg</a:t>
            </a:r>
            <a:r>
              <a:rPr lang="en-GB" dirty="0">
                <a:solidFill>
                  <a:schemeClr val="tx1">
                    <a:lumMod val="50000"/>
                    <a:lumOff val="50000"/>
                  </a:schemeClr>
                </a:solidFill>
                <a:latin typeface="Futura Medium" panose="020B0602020204020303" pitchFamily="34" charset="-79"/>
                <a:cs typeface="Futura Medium" panose="020B0602020204020303" pitchFamily="34" charset="-79"/>
              </a:rPr>
              <a:t> = 2.2)</a:t>
            </a:r>
          </a:p>
          <a:p>
            <a:pPr marL="285750" indent="-285750">
              <a:spcBef>
                <a:spcPts val="600"/>
              </a:spcBef>
              <a:spcAft>
                <a:spcPts val="600"/>
              </a:spcAft>
              <a:buFont typeface="Arial" panose="020B0604020202020204" pitchFamily="34" charset="0"/>
              <a:buChar char="•"/>
            </a:pPr>
            <a:r>
              <a:rPr lang="en-GB" dirty="0" err="1">
                <a:solidFill>
                  <a:schemeClr val="tx1">
                    <a:lumMod val="50000"/>
                    <a:lumOff val="50000"/>
                  </a:schemeClr>
                </a:solidFill>
                <a:latin typeface="Futura Medium" panose="020B0602020204020303" pitchFamily="34" charset="-79"/>
                <a:cs typeface="Futura Medium" panose="020B0602020204020303" pitchFamily="34" charset="-79"/>
              </a:rPr>
              <a:t>Sc</a:t>
            </a:r>
            <a:r>
              <a:rPr lang="en-GB" baseline="-25000" dirty="0" err="1">
                <a:solidFill>
                  <a:schemeClr val="tx1">
                    <a:lumMod val="50000"/>
                    <a:lumOff val="50000"/>
                  </a:schemeClr>
                </a:solidFill>
                <a:latin typeface="Futura Medium" panose="020B0602020204020303" pitchFamily="34" charset="-79"/>
                <a:cs typeface="Futura Medium" panose="020B0602020204020303" pitchFamily="34" charset="-79"/>
              </a:rPr>
              <a:t>avg</a:t>
            </a:r>
            <a:r>
              <a:rPr lang="en-GB" dirty="0">
                <a:solidFill>
                  <a:schemeClr val="tx1">
                    <a:lumMod val="50000"/>
                    <a:lumOff val="50000"/>
                  </a:schemeClr>
                </a:solidFill>
                <a:latin typeface="Futura Medium" panose="020B0602020204020303" pitchFamily="34" charset="-79"/>
                <a:cs typeface="Futura Medium" panose="020B0602020204020303" pitchFamily="34" charset="-79"/>
              </a:rPr>
              <a:t> = 2.6</a:t>
            </a:r>
          </a:p>
        </p:txBody>
      </p:sp>
      <p:grpSp>
        <p:nvGrpSpPr>
          <p:cNvPr id="11" name="Group 10">
            <a:extLst>
              <a:ext uri="{FF2B5EF4-FFF2-40B4-BE49-F238E27FC236}">
                <a16:creationId xmlns:a16="http://schemas.microsoft.com/office/drawing/2014/main" id="{8C40CA83-0593-E0C1-D9C9-0660F63629FF}"/>
              </a:ext>
            </a:extLst>
          </p:cNvPr>
          <p:cNvGrpSpPr/>
          <p:nvPr/>
        </p:nvGrpSpPr>
        <p:grpSpPr>
          <a:xfrm>
            <a:off x="450755" y="1715507"/>
            <a:ext cx="11236420" cy="4638910"/>
            <a:chOff x="450755" y="1828149"/>
            <a:chExt cx="11236420" cy="4638910"/>
          </a:xfrm>
        </p:grpSpPr>
        <p:sp>
          <p:nvSpPr>
            <p:cNvPr id="12" name="Rounded Rectangle 11">
              <a:extLst>
                <a:ext uri="{FF2B5EF4-FFF2-40B4-BE49-F238E27FC236}">
                  <a16:creationId xmlns:a16="http://schemas.microsoft.com/office/drawing/2014/main" id="{6DFE49F3-C7E3-E689-1E8C-14E7EEED6B61}"/>
                </a:ext>
              </a:extLst>
            </p:cNvPr>
            <p:cNvSpPr/>
            <p:nvPr/>
          </p:nvSpPr>
          <p:spPr>
            <a:xfrm>
              <a:off x="450755" y="2044175"/>
              <a:ext cx="11236420" cy="4422884"/>
            </a:xfrm>
            <a:prstGeom prst="roundRect">
              <a:avLst>
                <a:gd name="adj" fmla="val 7414"/>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Futura Medium" panose="020B0602020204020303" pitchFamily="34" charset="-79"/>
                <a:cs typeface="Futura Medium" panose="020B0602020204020303" pitchFamily="34" charset="-79"/>
              </a:endParaRPr>
            </a:p>
          </p:txBody>
        </p:sp>
        <p:sp>
          <p:nvSpPr>
            <p:cNvPr id="13" name="TextBox 12">
              <a:extLst>
                <a:ext uri="{FF2B5EF4-FFF2-40B4-BE49-F238E27FC236}">
                  <a16:creationId xmlns:a16="http://schemas.microsoft.com/office/drawing/2014/main" id="{226CCE05-1BD2-A9BD-ABA9-7A844C83A22C}"/>
                </a:ext>
              </a:extLst>
            </p:cNvPr>
            <p:cNvSpPr txBox="1"/>
            <p:nvPr/>
          </p:nvSpPr>
          <p:spPr>
            <a:xfrm>
              <a:off x="981848" y="1828149"/>
              <a:ext cx="1801784" cy="369332"/>
            </a:xfrm>
            <a:prstGeom prst="rect">
              <a:avLst/>
            </a:prstGeom>
            <a:solidFill>
              <a:schemeClr val="bg1"/>
            </a:solidFill>
            <a:ln w="19050">
              <a:solidFill>
                <a:schemeClr val="accent1">
                  <a:lumMod val="75000"/>
                </a:schemeClr>
              </a:solidFill>
            </a:ln>
          </p:spPr>
          <p:txBody>
            <a:bodyPr wrap="square" rtlCol="0" anchor="ctr">
              <a:spAutoFit/>
            </a:bodyPr>
            <a:lstStyle/>
            <a:p>
              <a:pPr algn="ctr"/>
              <a:r>
                <a:rPr lang="en-GB" dirty="0">
                  <a:solidFill>
                    <a:schemeClr val="accent1">
                      <a:lumMod val="75000"/>
                    </a:schemeClr>
                  </a:solidFill>
                  <a:latin typeface="Futura Medium" panose="020B0602020204020303" pitchFamily="34" charset="-79"/>
                  <a:cs typeface="Futura Medium" panose="020B0602020204020303" pitchFamily="34" charset="-79"/>
                </a:rPr>
                <a:t>Task 3</a:t>
              </a:r>
            </a:p>
          </p:txBody>
        </p:sp>
      </p:grpSp>
      <p:pic>
        <p:nvPicPr>
          <p:cNvPr id="3" name="Picture 2" descr="A screenshot of a computer screen&#10;&#10;Description automatically generated">
            <a:extLst>
              <a:ext uri="{FF2B5EF4-FFF2-40B4-BE49-F238E27FC236}">
                <a16:creationId xmlns:a16="http://schemas.microsoft.com/office/drawing/2014/main" id="{DEF62092-CD0D-6B66-5A92-4D2B4E84716E}"/>
              </a:ext>
            </a:extLst>
          </p:cNvPr>
          <p:cNvPicPr>
            <a:picLocks noChangeAspect="1"/>
          </p:cNvPicPr>
          <p:nvPr/>
        </p:nvPicPr>
        <p:blipFill>
          <a:blip r:embed="rId3"/>
          <a:stretch>
            <a:fillRect/>
          </a:stretch>
        </p:blipFill>
        <p:spPr>
          <a:xfrm>
            <a:off x="5307393" y="2360555"/>
            <a:ext cx="5829173" cy="3564840"/>
          </a:xfrm>
          <a:prstGeom prst="rect">
            <a:avLst/>
          </a:prstGeom>
        </p:spPr>
      </p:pic>
    </p:spTree>
    <p:extLst>
      <p:ext uri="{BB962C8B-B14F-4D97-AF65-F5344CB8AC3E}">
        <p14:creationId xmlns:p14="http://schemas.microsoft.com/office/powerpoint/2010/main" val="2994246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Oval 45">
            <a:extLst>
              <a:ext uri="{FF2B5EF4-FFF2-40B4-BE49-F238E27FC236}">
                <a16:creationId xmlns:a16="http://schemas.microsoft.com/office/drawing/2014/main" id="{F6B424F4-1EBD-2C66-7526-626FC717ACB6}"/>
              </a:ext>
            </a:extLst>
          </p:cNvPr>
          <p:cNvSpPr/>
          <p:nvPr/>
        </p:nvSpPr>
        <p:spPr>
          <a:xfrm>
            <a:off x="9548041" y="3093711"/>
            <a:ext cx="1745219" cy="1825771"/>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Content Placeholder 5" descr="A close-up of a breast cancer&#10;&#10;Description automatically generated">
            <a:extLst>
              <a:ext uri="{FF2B5EF4-FFF2-40B4-BE49-F238E27FC236}">
                <a16:creationId xmlns:a16="http://schemas.microsoft.com/office/drawing/2014/main" id="{7F02FF5A-10F4-B274-526E-91107276403A}"/>
              </a:ext>
            </a:extLst>
          </p:cNvPr>
          <p:cNvPicPr>
            <a:picLocks noGrp="1" noChangeAspect="1"/>
          </p:cNvPicPr>
          <p:nvPr>
            <p:ph idx="1"/>
          </p:nvPr>
        </p:nvPicPr>
        <p:blipFill>
          <a:blip r:embed="rId3"/>
          <a:stretch>
            <a:fillRect/>
          </a:stretch>
        </p:blipFill>
        <p:spPr>
          <a:xfrm>
            <a:off x="9612324" y="3566160"/>
            <a:ext cx="1616652" cy="994614"/>
          </a:xfrm>
        </p:spPr>
      </p:pic>
      <p:pic>
        <p:nvPicPr>
          <p:cNvPr id="41" name="Picture 40" descr="A table with numbers and a few black text&#10;&#10;Description automatically generated with medium confidence">
            <a:extLst>
              <a:ext uri="{FF2B5EF4-FFF2-40B4-BE49-F238E27FC236}">
                <a16:creationId xmlns:a16="http://schemas.microsoft.com/office/drawing/2014/main" id="{15635F40-48EA-6B23-C4E4-83973E983A5E}"/>
              </a:ext>
            </a:extLst>
          </p:cNvPr>
          <p:cNvPicPr>
            <a:picLocks noChangeAspect="1"/>
          </p:cNvPicPr>
          <p:nvPr/>
        </p:nvPicPr>
        <p:blipFill rotWithShape="1">
          <a:blip r:embed="rId4"/>
          <a:srcRect l="21168" t="40215" r="21306" b="3679"/>
          <a:stretch/>
        </p:blipFill>
        <p:spPr>
          <a:xfrm>
            <a:off x="6912163" y="3433100"/>
            <a:ext cx="1078693" cy="388620"/>
          </a:xfrm>
          <a:prstGeom prst="rect">
            <a:avLst/>
          </a:prstGeom>
        </p:spPr>
      </p:pic>
      <p:pic>
        <p:nvPicPr>
          <p:cNvPr id="42" name="Picture 41" descr="A black and white text on a white background&#10;&#10;Description automatically generated">
            <a:extLst>
              <a:ext uri="{FF2B5EF4-FFF2-40B4-BE49-F238E27FC236}">
                <a16:creationId xmlns:a16="http://schemas.microsoft.com/office/drawing/2014/main" id="{4551BC06-1420-15B5-BD1E-8F623518140A}"/>
              </a:ext>
            </a:extLst>
          </p:cNvPr>
          <p:cNvPicPr>
            <a:picLocks noChangeAspect="1"/>
          </p:cNvPicPr>
          <p:nvPr/>
        </p:nvPicPr>
        <p:blipFill rotWithShape="1">
          <a:blip r:embed="rId5"/>
          <a:srcRect l="20846" t="44237" r="21961" b="7043"/>
          <a:stretch/>
        </p:blipFill>
        <p:spPr>
          <a:xfrm>
            <a:off x="7255280" y="3817245"/>
            <a:ext cx="1078693" cy="388620"/>
          </a:xfrm>
          <a:prstGeom prst="rect">
            <a:avLst/>
          </a:prstGeom>
        </p:spPr>
      </p:pic>
      <p:pic>
        <p:nvPicPr>
          <p:cNvPr id="44" name="Picture 43" descr="A white sheet with black text&#10;&#10;Description automatically generated">
            <a:extLst>
              <a:ext uri="{FF2B5EF4-FFF2-40B4-BE49-F238E27FC236}">
                <a16:creationId xmlns:a16="http://schemas.microsoft.com/office/drawing/2014/main" id="{2E6A154E-67CB-6F3E-1377-07632395E14A}"/>
              </a:ext>
            </a:extLst>
          </p:cNvPr>
          <p:cNvPicPr>
            <a:picLocks noChangeAspect="1"/>
          </p:cNvPicPr>
          <p:nvPr/>
        </p:nvPicPr>
        <p:blipFill>
          <a:blip r:embed="rId6"/>
          <a:stretch>
            <a:fillRect/>
          </a:stretch>
        </p:blipFill>
        <p:spPr>
          <a:xfrm>
            <a:off x="7012072" y="4200150"/>
            <a:ext cx="685165" cy="489009"/>
          </a:xfrm>
          <a:prstGeom prst="rect">
            <a:avLst/>
          </a:prstGeom>
        </p:spPr>
      </p:pic>
      <p:pic>
        <p:nvPicPr>
          <p:cNvPr id="40" name="Picture 39">
            <a:extLst>
              <a:ext uri="{FF2B5EF4-FFF2-40B4-BE49-F238E27FC236}">
                <a16:creationId xmlns:a16="http://schemas.microsoft.com/office/drawing/2014/main" id="{7EBE409E-B5FD-0EBA-D9C9-D62E48FDD05B}"/>
              </a:ext>
            </a:extLst>
          </p:cNvPr>
          <p:cNvPicPr>
            <a:picLocks noChangeAspect="1"/>
          </p:cNvPicPr>
          <p:nvPr/>
        </p:nvPicPr>
        <p:blipFill>
          <a:blip r:embed="rId7"/>
          <a:stretch>
            <a:fillRect/>
          </a:stretch>
        </p:blipFill>
        <p:spPr>
          <a:xfrm>
            <a:off x="3994484" y="3258200"/>
            <a:ext cx="1301246" cy="1496795"/>
          </a:xfrm>
          <a:prstGeom prst="rect">
            <a:avLst/>
          </a:prstGeom>
        </p:spPr>
      </p:pic>
      <p:sp>
        <p:nvSpPr>
          <p:cNvPr id="9" name="TextBox 8">
            <a:extLst>
              <a:ext uri="{FF2B5EF4-FFF2-40B4-BE49-F238E27FC236}">
                <a16:creationId xmlns:a16="http://schemas.microsoft.com/office/drawing/2014/main" id="{05E10C2F-0D7E-ABA5-D0D7-2A1B59C37ACF}"/>
              </a:ext>
            </a:extLst>
          </p:cNvPr>
          <p:cNvSpPr txBox="1"/>
          <p:nvPr/>
        </p:nvSpPr>
        <p:spPr>
          <a:xfrm>
            <a:off x="2037144" y="1834090"/>
            <a:ext cx="184731" cy="369332"/>
          </a:xfrm>
          <a:prstGeom prst="rect">
            <a:avLst/>
          </a:prstGeom>
          <a:noFill/>
        </p:spPr>
        <p:txBody>
          <a:bodyPr wrap="none" rtlCol="0">
            <a:spAutoFit/>
          </a:bodyPr>
          <a:lstStyle/>
          <a:p>
            <a:endParaRPr lang="en-GB" dirty="0"/>
          </a:p>
        </p:txBody>
      </p:sp>
      <p:pic>
        <p:nvPicPr>
          <p:cNvPr id="36" name="Picture 35" descr="A diagram of a model&#10;&#10;Description automatically generated">
            <a:extLst>
              <a:ext uri="{FF2B5EF4-FFF2-40B4-BE49-F238E27FC236}">
                <a16:creationId xmlns:a16="http://schemas.microsoft.com/office/drawing/2014/main" id="{A4A0F89B-2F0F-6C7D-0A94-E288F1EAF3CC}"/>
              </a:ext>
            </a:extLst>
          </p:cNvPr>
          <p:cNvPicPr>
            <a:picLocks noChangeAspect="1"/>
          </p:cNvPicPr>
          <p:nvPr/>
        </p:nvPicPr>
        <p:blipFill>
          <a:blip r:embed="rId8"/>
          <a:stretch>
            <a:fillRect/>
          </a:stretch>
        </p:blipFill>
        <p:spPr>
          <a:xfrm>
            <a:off x="894164" y="3523682"/>
            <a:ext cx="1743535" cy="942971"/>
          </a:xfrm>
          <a:prstGeom prst="rect">
            <a:avLst/>
          </a:prstGeom>
        </p:spPr>
      </p:pic>
      <p:grpSp>
        <p:nvGrpSpPr>
          <p:cNvPr id="27" name="Group 26">
            <a:extLst>
              <a:ext uri="{FF2B5EF4-FFF2-40B4-BE49-F238E27FC236}">
                <a16:creationId xmlns:a16="http://schemas.microsoft.com/office/drawing/2014/main" id="{B6EE8EDB-A7F4-0BE1-9EF3-8A94298B80EA}"/>
              </a:ext>
            </a:extLst>
          </p:cNvPr>
          <p:cNvGrpSpPr/>
          <p:nvPr/>
        </p:nvGrpSpPr>
        <p:grpSpPr>
          <a:xfrm>
            <a:off x="242210" y="1932788"/>
            <a:ext cx="11702168" cy="432048"/>
            <a:chOff x="242210" y="1932788"/>
            <a:chExt cx="11702168" cy="432048"/>
          </a:xfrm>
        </p:grpSpPr>
        <p:sp>
          <p:nvSpPr>
            <p:cNvPr id="7" name="Chevron 6">
              <a:extLst>
                <a:ext uri="{FF2B5EF4-FFF2-40B4-BE49-F238E27FC236}">
                  <a16:creationId xmlns:a16="http://schemas.microsoft.com/office/drawing/2014/main" id="{B4B2F46D-53BC-16B2-9916-797FA8E12649}"/>
                </a:ext>
              </a:extLst>
            </p:cNvPr>
            <p:cNvSpPr/>
            <p:nvPr/>
          </p:nvSpPr>
          <p:spPr>
            <a:xfrm>
              <a:off x="242210" y="1932788"/>
              <a:ext cx="3047446" cy="432048"/>
            </a:xfrm>
            <a:prstGeom prst="chevron">
              <a:avLst/>
            </a:prstGeom>
            <a:solidFill>
              <a:srgbClr val="770E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941100"/>
                </a:solidFill>
              </a:endParaRPr>
            </a:p>
          </p:txBody>
        </p:sp>
        <p:sp>
          <p:nvSpPr>
            <p:cNvPr id="8" name="Chevron 7">
              <a:extLst>
                <a:ext uri="{FF2B5EF4-FFF2-40B4-BE49-F238E27FC236}">
                  <a16:creationId xmlns:a16="http://schemas.microsoft.com/office/drawing/2014/main" id="{0139EDDC-CCBA-58E7-2EB3-CFF26E7035FC}"/>
                </a:ext>
              </a:extLst>
            </p:cNvPr>
            <p:cNvSpPr/>
            <p:nvPr/>
          </p:nvSpPr>
          <p:spPr>
            <a:xfrm>
              <a:off x="3127115" y="1932788"/>
              <a:ext cx="3047447" cy="432048"/>
            </a:xfrm>
            <a:prstGeom prst="chevron">
              <a:avLst/>
            </a:prstGeom>
            <a:solidFill>
              <a:srgbClr val="B11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Chevron 9">
              <a:extLst>
                <a:ext uri="{FF2B5EF4-FFF2-40B4-BE49-F238E27FC236}">
                  <a16:creationId xmlns:a16="http://schemas.microsoft.com/office/drawing/2014/main" id="{1A616A25-9DED-6656-2063-F348F6B32A5B}"/>
                </a:ext>
              </a:extLst>
            </p:cNvPr>
            <p:cNvSpPr/>
            <p:nvPr/>
          </p:nvSpPr>
          <p:spPr>
            <a:xfrm>
              <a:off x="8896929" y="1932788"/>
              <a:ext cx="3047449" cy="432048"/>
            </a:xfrm>
            <a:prstGeom prst="chevron">
              <a:avLst/>
            </a:prstGeom>
            <a:solidFill>
              <a:srgbClr val="FD62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Chevron 25">
              <a:extLst>
                <a:ext uri="{FF2B5EF4-FFF2-40B4-BE49-F238E27FC236}">
                  <a16:creationId xmlns:a16="http://schemas.microsoft.com/office/drawing/2014/main" id="{D3525522-9561-55F1-EE01-06DC90D2606E}"/>
                </a:ext>
              </a:extLst>
            </p:cNvPr>
            <p:cNvSpPr/>
            <p:nvPr/>
          </p:nvSpPr>
          <p:spPr>
            <a:xfrm>
              <a:off x="6012021" y="1932788"/>
              <a:ext cx="3047448" cy="432048"/>
            </a:xfrm>
            <a:prstGeom prst="chevron">
              <a:avLst/>
            </a:prstGeom>
            <a:solidFill>
              <a:srgbClr val="DE3C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1" name="Group 20">
            <a:extLst>
              <a:ext uri="{FF2B5EF4-FFF2-40B4-BE49-F238E27FC236}">
                <a16:creationId xmlns:a16="http://schemas.microsoft.com/office/drawing/2014/main" id="{EA290617-D496-6855-5943-0F3D5BC7E000}"/>
              </a:ext>
            </a:extLst>
          </p:cNvPr>
          <p:cNvGrpSpPr/>
          <p:nvPr/>
        </p:nvGrpSpPr>
        <p:grpSpPr>
          <a:xfrm>
            <a:off x="3566080" y="2078173"/>
            <a:ext cx="2165882" cy="2999959"/>
            <a:chOff x="3566080" y="2078173"/>
            <a:chExt cx="2165882" cy="2999959"/>
          </a:xfrm>
        </p:grpSpPr>
        <p:sp>
          <p:nvSpPr>
            <p:cNvPr id="12" name="Oval 11">
              <a:extLst>
                <a:ext uri="{FF2B5EF4-FFF2-40B4-BE49-F238E27FC236}">
                  <a16:creationId xmlns:a16="http://schemas.microsoft.com/office/drawing/2014/main" id="{CEC89FA6-EB2C-02FE-BC28-C6B9F7A7ED98}"/>
                </a:ext>
              </a:extLst>
            </p:cNvPr>
            <p:cNvSpPr>
              <a:spLocks noChangeAspect="1"/>
            </p:cNvSpPr>
            <p:nvPr/>
          </p:nvSpPr>
          <p:spPr>
            <a:xfrm>
              <a:off x="4541627" y="2078173"/>
              <a:ext cx="216000" cy="216000"/>
            </a:xfrm>
            <a:prstGeom prst="ellipse">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1EE8AD82-22D6-55E2-F4DF-559DCD53ED08}"/>
                </a:ext>
              </a:extLst>
            </p:cNvPr>
            <p:cNvCxnSpPr>
              <a:cxnSpLocks/>
              <a:stCxn id="12" idx="4"/>
              <a:endCxn id="16" idx="5"/>
            </p:cNvCxnSpPr>
            <p:nvPr/>
          </p:nvCxnSpPr>
          <p:spPr>
            <a:xfrm flipH="1">
              <a:off x="4649021" y="2294173"/>
              <a:ext cx="606" cy="618031"/>
            </a:xfrm>
            <a:prstGeom prst="line">
              <a:avLst/>
            </a:prstGeom>
            <a:ln w="1905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16" name="Freeform 15">
              <a:extLst>
                <a:ext uri="{FF2B5EF4-FFF2-40B4-BE49-F238E27FC236}">
                  <a16:creationId xmlns:a16="http://schemas.microsoft.com/office/drawing/2014/main" id="{980215A8-E619-ECC2-B5F2-677C94580EC6}"/>
                </a:ext>
              </a:extLst>
            </p:cNvPr>
            <p:cNvSpPr>
              <a:spLocks noChangeAspect="1"/>
            </p:cNvSpPr>
            <p:nvPr/>
          </p:nvSpPr>
          <p:spPr>
            <a:xfrm>
              <a:off x="3566080" y="2912204"/>
              <a:ext cx="2165882" cy="2165928"/>
            </a:xfrm>
            <a:custGeom>
              <a:avLst/>
              <a:gdLst>
                <a:gd name="connsiteX0" fmla="*/ 936104 w 1872208"/>
                <a:gd name="connsiteY0" fmla="*/ 258372 h 1872248"/>
                <a:gd name="connsiteX1" fmla="*/ 258367 w 1872208"/>
                <a:gd name="connsiteY1" fmla="*/ 936123 h 1872248"/>
                <a:gd name="connsiteX2" fmla="*/ 936104 w 1872208"/>
                <a:gd name="connsiteY2" fmla="*/ 1613874 h 1872248"/>
                <a:gd name="connsiteX3" fmla="*/ 1613841 w 1872208"/>
                <a:gd name="connsiteY3" fmla="*/ 936123 h 1872248"/>
                <a:gd name="connsiteX4" fmla="*/ 936104 w 1872208"/>
                <a:gd name="connsiteY4" fmla="*/ 258372 h 1872248"/>
                <a:gd name="connsiteX5" fmla="*/ 936104 w 1872208"/>
                <a:gd name="connsiteY5" fmla="*/ 0 h 1872248"/>
                <a:gd name="connsiteX6" fmla="*/ 1872208 w 1872208"/>
                <a:gd name="connsiteY6" fmla="*/ 936124 h 1872248"/>
                <a:gd name="connsiteX7" fmla="*/ 936104 w 1872208"/>
                <a:gd name="connsiteY7" fmla="*/ 1872248 h 1872248"/>
                <a:gd name="connsiteX8" fmla="*/ 0 w 1872208"/>
                <a:gd name="connsiteY8" fmla="*/ 936124 h 1872248"/>
                <a:gd name="connsiteX9" fmla="*/ 936104 w 1872208"/>
                <a:gd name="connsiteY9" fmla="*/ 0 h 187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2208" h="1872248">
                  <a:moveTo>
                    <a:pt x="936104" y="258372"/>
                  </a:moveTo>
                  <a:cubicBezTo>
                    <a:pt x="561800" y="258372"/>
                    <a:pt x="258367" y="561811"/>
                    <a:pt x="258367" y="936123"/>
                  </a:cubicBezTo>
                  <a:cubicBezTo>
                    <a:pt x="258367" y="1310435"/>
                    <a:pt x="561800" y="1613874"/>
                    <a:pt x="936104" y="1613874"/>
                  </a:cubicBezTo>
                  <a:cubicBezTo>
                    <a:pt x="1310408" y="1613874"/>
                    <a:pt x="1613841" y="1310435"/>
                    <a:pt x="1613841" y="936123"/>
                  </a:cubicBezTo>
                  <a:cubicBezTo>
                    <a:pt x="1613841" y="561811"/>
                    <a:pt x="1310408" y="258372"/>
                    <a:pt x="936104" y="258372"/>
                  </a:cubicBezTo>
                  <a:close/>
                  <a:moveTo>
                    <a:pt x="936104" y="0"/>
                  </a:moveTo>
                  <a:cubicBezTo>
                    <a:pt x="1453100" y="0"/>
                    <a:pt x="1872208" y="419117"/>
                    <a:pt x="1872208" y="936124"/>
                  </a:cubicBezTo>
                  <a:cubicBezTo>
                    <a:pt x="1872208" y="1453131"/>
                    <a:pt x="1453100" y="1872248"/>
                    <a:pt x="936104" y="1872248"/>
                  </a:cubicBezTo>
                  <a:cubicBezTo>
                    <a:pt x="419108" y="1872248"/>
                    <a:pt x="0" y="1453131"/>
                    <a:pt x="0" y="936124"/>
                  </a:cubicBezTo>
                  <a:cubicBezTo>
                    <a:pt x="0" y="419117"/>
                    <a:pt x="419108" y="0"/>
                    <a:pt x="936104" y="0"/>
                  </a:cubicBezTo>
                  <a:close/>
                </a:path>
              </a:pathLst>
            </a:custGeom>
            <a:solidFill>
              <a:srgbClr val="A81101"/>
            </a:solidFill>
            <a:ln>
              <a:solidFill>
                <a:srgbClr val="B111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22" name="Group 21">
            <a:extLst>
              <a:ext uri="{FF2B5EF4-FFF2-40B4-BE49-F238E27FC236}">
                <a16:creationId xmlns:a16="http://schemas.microsoft.com/office/drawing/2014/main" id="{FE7EC9B9-AC63-147D-8DA6-48DC755D76F6}"/>
              </a:ext>
            </a:extLst>
          </p:cNvPr>
          <p:cNvGrpSpPr/>
          <p:nvPr/>
        </p:nvGrpSpPr>
        <p:grpSpPr>
          <a:xfrm>
            <a:off x="687189" y="2078173"/>
            <a:ext cx="2165882" cy="2999959"/>
            <a:chOff x="687189" y="2078173"/>
            <a:chExt cx="2165882" cy="2999959"/>
          </a:xfrm>
        </p:grpSpPr>
        <p:sp>
          <p:nvSpPr>
            <p:cNvPr id="11" name="Oval 10">
              <a:extLst>
                <a:ext uri="{FF2B5EF4-FFF2-40B4-BE49-F238E27FC236}">
                  <a16:creationId xmlns:a16="http://schemas.microsoft.com/office/drawing/2014/main" id="{81F2E7EB-AC8C-419D-C0AF-21FE597AC0BA}"/>
                </a:ext>
              </a:extLst>
            </p:cNvPr>
            <p:cNvSpPr>
              <a:spLocks noChangeAspect="1"/>
            </p:cNvSpPr>
            <p:nvPr/>
          </p:nvSpPr>
          <p:spPr>
            <a:xfrm>
              <a:off x="1659144" y="2078173"/>
              <a:ext cx="216000" cy="216000"/>
            </a:xfrm>
            <a:prstGeom prst="ellipse">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id="{118D6012-BE5E-14BD-B610-2D543A787A75}"/>
                </a:ext>
              </a:extLst>
            </p:cNvPr>
            <p:cNvCxnSpPr>
              <a:cxnSpLocks/>
              <a:stCxn id="11" idx="4"/>
              <a:endCxn id="19" idx="5"/>
            </p:cNvCxnSpPr>
            <p:nvPr/>
          </p:nvCxnSpPr>
          <p:spPr>
            <a:xfrm>
              <a:off x="1767144" y="2294173"/>
              <a:ext cx="2986" cy="618031"/>
            </a:xfrm>
            <a:prstGeom prst="line">
              <a:avLst/>
            </a:prstGeom>
            <a:ln w="1905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19" name="Freeform 18">
              <a:extLst>
                <a:ext uri="{FF2B5EF4-FFF2-40B4-BE49-F238E27FC236}">
                  <a16:creationId xmlns:a16="http://schemas.microsoft.com/office/drawing/2014/main" id="{3E9BF350-BB0C-703D-AD59-1B777BDACE87}"/>
                </a:ext>
              </a:extLst>
            </p:cNvPr>
            <p:cNvSpPr>
              <a:spLocks noChangeAspect="1"/>
            </p:cNvSpPr>
            <p:nvPr/>
          </p:nvSpPr>
          <p:spPr>
            <a:xfrm>
              <a:off x="687189" y="2912204"/>
              <a:ext cx="2165882" cy="2165928"/>
            </a:xfrm>
            <a:custGeom>
              <a:avLst/>
              <a:gdLst>
                <a:gd name="connsiteX0" fmla="*/ 936104 w 1872208"/>
                <a:gd name="connsiteY0" fmla="*/ 258372 h 1872248"/>
                <a:gd name="connsiteX1" fmla="*/ 258367 w 1872208"/>
                <a:gd name="connsiteY1" fmla="*/ 936123 h 1872248"/>
                <a:gd name="connsiteX2" fmla="*/ 936104 w 1872208"/>
                <a:gd name="connsiteY2" fmla="*/ 1613874 h 1872248"/>
                <a:gd name="connsiteX3" fmla="*/ 1613841 w 1872208"/>
                <a:gd name="connsiteY3" fmla="*/ 936123 h 1872248"/>
                <a:gd name="connsiteX4" fmla="*/ 936104 w 1872208"/>
                <a:gd name="connsiteY4" fmla="*/ 258372 h 1872248"/>
                <a:gd name="connsiteX5" fmla="*/ 936104 w 1872208"/>
                <a:gd name="connsiteY5" fmla="*/ 0 h 1872248"/>
                <a:gd name="connsiteX6" fmla="*/ 1872208 w 1872208"/>
                <a:gd name="connsiteY6" fmla="*/ 936124 h 1872248"/>
                <a:gd name="connsiteX7" fmla="*/ 936104 w 1872208"/>
                <a:gd name="connsiteY7" fmla="*/ 1872248 h 1872248"/>
                <a:gd name="connsiteX8" fmla="*/ 0 w 1872208"/>
                <a:gd name="connsiteY8" fmla="*/ 936124 h 1872248"/>
                <a:gd name="connsiteX9" fmla="*/ 936104 w 1872208"/>
                <a:gd name="connsiteY9" fmla="*/ 0 h 187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2208" h="1872248">
                  <a:moveTo>
                    <a:pt x="936104" y="258372"/>
                  </a:moveTo>
                  <a:cubicBezTo>
                    <a:pt x="561800" y="258372"/>
                    <a:pt x="258367" y="561811"/>
                    <a:pt x="258367" y="936123"/>
                  </a:cubicBezTo>
                  <a:cubicBezTo>
                    <a:pt x="258367" y="1310435"/>
                    <a:pt x="561800" y="1613874"/>
                    <a:pt x="936104" y="1613874"/>
                  </a:cubicBezTo>
                  <a:cubicBezTo>
                    <a:pt x="1310408" y="1613874"/>
                    <a:pt x="1613841" y="1310435"/>
                    <a:pt x="1613841" y="936123"/>
                  </a:cubicBezTo>
                  <a:cubicBezTo>
                    <a:pt x="1613841" y="561811"/>
                    <a:pt x="1310408" y="258372"/>
                    <a:pt x="936104" y="258372"/>
                  </a:cubicBezTo>
                  <a:close/>
                  <a:moveTo>
                    <a:pt x="936104" y="0"/>
                  </a:moveTo>
                  <a:cubicBezTo>
                    <a:pt x="1453100" y="0"/>
                    <a:pt x="1872208" y="419117"/>
                    <a:pt x="1872208" y="936124"/>
                  </a:cubicBezTo>
                  <a:cubicBezTo>
                    <a:pt x="1872208" y="1453131"/>
                    <a:pt x="1453100" y="1872248"/>
                    <a:pt x="936104" y="1872248"/>
                  </a:cubicBezTo>
                  <a:cubicBezTo>
                    <a:pt x="419108" y="1872248"/>
                    <a:pt x="0" y="1453131"/>
                    <a:pt x="0" y="936124"/>
                  </a:cubicBezTo>
                  <a:cubicBezTo>
                    <a:pt x="0" y="419117"/>
                    <a:pt x="419108" y="0"/>
                    <a:pt x="936104" y="0"/>
                  </a:cubicBezTo>
                  <a:close/>
                </a:path>
              </a:pathLst>
            </a:custGeom>
            <a:solidFill>
              <a:srgbClr val="770D03"/>
            </a:solidFill>
            <a:ln>
              <a:solidFill>
                <a:srgbClr val="770D0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6" name="Group 5">
            <a:extLst>
              <a:ext uri="{FF2B5EF4-FFF2-40B4-BE49-F238E27FC236}">
                <a16:creationId xmlns:a16="http://schemas.microsoft.com/office/drawing/2014/main" id="{A77630EB-B351-D930-BC2F-71BA21222B88}"/>
              </a:ext>
            </a:extLst>
          </p:cNvPr>
          <p:cNvGrpSpPr/>
          <p:nvPr/>
        </p:nvGrpSpPr>
        <p:grpSpPr>
          <a:xfrm>
            <a:off x="9337711" y="2078173"/>
            <a:ext cx="2165881" cy="2999957"/>
            <a:chOff x="9337711" y="2078173"/>
            <a:chExt cx="2165881" cy="2999957"/>
          </a:xfrm>
        </p:grpSpPr>
        <p:sp>
          <p:nvSpPr>
            <p:cNvPr id="13" name="Oval 12">
              <a:extLst>
                <a:ext uri="{FF2B5EF4-FFF2-40B4-BE49-F238E27FC236}">
                  <a16:creationId xmlns:a16="http://schemas.microsoft.com/office/drawing/2014/main" id="{851AC7E8-35F9-65AC-B499-F06AF79ECD45}"/>
                </a:ext>
              </a:extLst>
            </p:cNvPr>
            <p:cNvSpPr>
              <a:spLocks noChangeAspect="1"/>
            </p:cNvSpPr>
            <p:nvPr/>
          </p:nvSpPr>
          <p:spPr>
            <a:xfrm>
              <a:off x="10313862" y="2078173"/>
              <a:ext cx="216000" cy="216000"/>
            </a:xfrm>
            <a:prstGeom prst="ellipse">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16">
              <a:extLst>
                <a:ext uri="{FF2B5EF4-FFF2-40B4-BE49-F238E27FC236}">
                  <a16:creationId xmlns:a16="http://schemas.microsoft.com/office/drawing/2014/main" id="{707FA9AE-E443-CA4D-78B6-A349086D972C}"/>
                </a:ext>
              </a:extLst>
            </p:cNvPr>
            <p:cNvSpPr>
              <a:spLocks noChangeAspect="1"/>
            </p:cNvSpPr>
            <p:nvPr/>
          </p:nvSpPr>
          <p:spPr>
            <a:xfrm>
              <a:off x="9337711" y="2912203"/>
              <a:ext cx="2165881" cy="2165927"/>
            </a:xfrm>
            <a:custGeom>
              <a:avLst/>
              <a:gdLst>
                <a:gd name="connsiteX0" fmla="*/ 936104 w 1872208"/>
                <a:gd name="connsiteY0" fmla="*/ 258372 h 1872248"/>
                <a:gd name="connsiteX1" fmla="*/ 258367 w 1872208"/>
                <a:gd name="connsiteY1" fmla="*/ 936123 h 1872248"/>
                <a:gd name="connsiteX2" fmla="*/ 936104 w 1872208"/>
                <a:gd name="connsiteY2" fmla="*/ 1613874 h 1872248"/>
                <a:gd name="connsiteX3" fmla="*/ 1613841 w 1872208"/>
                <a:gd name="connsiteY3" fmla="*/ 936123 h 1872248"/>
                <a:gd name="connsiteX4" fmla="*/ 936104 w 1872208"/>
                <a:gd name="connsiteY4" fmla="*/ 258372 h 1872248"/>
                <a:gd name="connsiteX5" fmla="*/ 936104 w 1872208"/>
                <a:gd name="connsiteY5" fmla="*/ 0 h 1872248"/>
                <a:gd name="connsiteX6" fmla="*/ 1872208 w 1872208"/>
                <a:gd name="connsiteY6" fmla="*/ 936124 h 1872248"/>
                <a:gd name="connsiteX7" fmla="*/ 936104 w 1872208"/>
                <a:gd name="connsiteY7" fmla="*/ 1872248 h 1872248"/>
                <a:gd name="connsiteX8" fmla="*/ 0 w 1872208"/>
                <a:gd name="connsiteY8" fmla="*/ 936124 h 1872248"/>
                <a:gd name="connsiteX9" fmla="*/ 936104 w 1872208"/>
                <a:gd name="connsiteY9" fmla="*/ 0 h 187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2208" h="1872248">
                  <a:moveTo>
                    <a:pt x="936104" y="258372"/>
                  </a:moveTo>
                  <a:cubicBezTo>
                    <a:pt x="561800" y="258372"/>
                    <a:pt x="258367" y="561811"/>
                    <a:pt x="258367" y="936123"/>
                  </a:cubicBezTo>
                  <a:cubicBezTo>
                    <a:pt x="258367" y="1310435"/>
                    <a:pt x="561800" y="1613874"/>
                    <a:pt x="936104" y="1613874"/>
                  </a:cubicBezTo>
                  <a:cubicBezTo>
                    <a:pt x="1310408" y="1613874"/>
                    <a:pt x="1613841" y="1310435"/>
                    <a:pt x="1613841" y="936123"/>
                  </a:cubicBezTo>
                  <a:cubicBezTo>
                    <a:pt x="1613841" y="561811"/>
                    <a:pt x="1310408" y="258372"/>
                    <a:pt x="936104" y="258372"/>
                  </a:cubicBezTo>
                  <a:close/>
                  <a:moveTo>
                    <a:pt x="936104" y="0"/>
                  </a:moveTo>
                  <a:cubicBezTo>
                    <a:pt x="1453100" y="0"/>
                    <a:pt x="1872208" y="419117"/>
                    <a:pt x="1872208" y="936124"/>
                  </a:cubicBezTo>
                  <a:cubicBezTo>
                    <a:pt x="1872208" y="1453131"/>
                    <a:pt x="1453100" y="1872248"/>
                    <a:pt x="936104" y="1872248"/>
                  </a:cubicBezTo>
                  <a:cubicBezTo>
                    <a:pt x="419108" y="1872248"/>
                    <a:pt x="0" y="1453131"/>
                    <a:pt x="0" y="936124"/>
                  </a:cubicBezTo>
                  <a:cubicBezTo>
                    <a:pt x="0" y="419117"/>
                    <a:pt x="419108" y="0"/>
                    <a:pt x="936104" y="0"/>
                  </a:cubicBezTo>
                  <a:close/>
                </a:path>
              </a:pathLst>
            </a:custGeom>
            <a:solidFill>
              <a:srgbClr val="FE625A"/>
            </a:solidFill>
            <a:ln>
              <a:solidFill>
                <a:srgbClr val="FE625A"/>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cxnSp>
          <p:nvCxnSpPr>
            <p:cNvPr id="18" name="Straight Connector 17">
              <a:extLst>
                <a:ext uri="{FF2B5EF4-FFF2-40B4-BE49-F238E27FC236}">
                  <a16:creationId xmlns:a16="http://schemas.microsoft.com/office/drawing/2014/main" id="{16FABD44-ECF4-05A4-234B-82E0B8B82CE1}"/>
                </a:ext>
              </a:extLst>
            </p:cNvPr>
            <p:cNvCxnSpPr>
              <a:cxnSpLocks/>
              <a:stCxn id="13" idx="4"/>
              <a:endCxn id="17" idx="5"/>
            </p:cNvCxnSpPr>
            <p:nvPr/>
          </p:nvCxnSpPr>
          <p:spPr>
            <a:xfrm flipH="1">
              <a:off x="10420652" y="2294173"/>
              <a:ext cx="1210" cy="618030"/>
            </a:xfrm>
            <a:prstGeom prst="line">
              <a:avLst/>
            </a:prstGeom>
            <a:ln w="19050">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20" name="Group 19">
            <a:extLst>
              <a:ext uri="{FF2B5EF4-FFF2-40B4-BE49-F238E27FC236}">
                <a16:creationId xmlns:a16="http://schemas.microsoft.com/office/drawing/2014/main" id="{64843E27-7733-036E-FB19-09AD31C2DAA6}"/>
              </a:ext>
            </a:extLst>
          </p:cNvPr>
          <p:cNvGrpSpPr/>
          <p:nvPr/>
        </p:nvGrpSpPr>
        <p:grpSpPr>
          <a:xfrm>
            <a:off x="6462734" y="2078173"/>
            <a:ext cx="2165882" cy="2999959"/>
            <a:chOff x="6462734" y="2078173"/>
            <a:chExt cx="2165882" cy="2999959"/>
          </a:xfrm>
        </p:grpSpPr>
        <p:sp>
          <p:nvSpPr>
            <p:cNvPr id="32" name="Oval 31">
              <a:extLst>
                <a:ext uri="{FF2B5EF4-FFF2-40B4-BE49-F238E27FC236}">
                  <a16:creationId xmlns:a16="http://schemas.microsoft.com/office/drawing/2014/main" id="{41BFE44A-6F7E-490D-5CA9-DBF5C0665C52}"/>
                </a:ext>
              </a:extLst>
            </p:cNvPr>
            <p:cNvSpPr>
              <a:spLocks noChangeAspect="1"/>
            </p:cNvSpPr>
            <p:nvPr/>
          </p:nvSpPr>
          <p:spPr>
            <a:xfrm>
              <a:off x="7434365" y="2078173"/>
              <a:ext cx="216000" cy="216000"/>
            </a:xfrm>
            <a:prstGeom prst="ellipse">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Freeform 32">
              <a:extLst>
                <a:ext uri="{FF2B5EF4-FFF2-40B4-BE49-F238E27FC236}">
                  <a16:creationId xmlns:a16="http://schemas.microsoft.com/office/drawing/2014/main" id="{B2DE6CD7-4E9E-E515-6AD3-BC78925EAC3C}"/>
                </a:ext>
              </a:extLst>
            </p:cNvPr>
            <p:cNvSpPr>
              <a:spLocks noChangeAspect="1"/>
            </p:cNvSpPr>
            <p:nvPr/>
          </p:nvSpPr>
          <p:spPr>
            <a:xfrm>
              <a:off x="6462734" y="2912204"/>
              <a:ext cx="2165882" cy="2165928"/>
            </a:xfrm>
            <a:custGeom>
              <a:avLst/>
              <a:gdLst>
                <a:gd name="connsiteX0" fmla="*/ 936104 w 1872208"/>
                <a:gd name="connsiteY0" fmla="*/ 258372 h 1872248"/>
                <a:gd name="connsiteX1" fmla="*/ 258367 w 1872208"/>
                <a:gd name="connsiteY1" fmla="*/ 936123 h 1872248"/>
                <a:gd name="connsiteX2" fmla="*/ 936104 w 1872208"/>
                <a:gd name="connsiteY2" fmla="*/ 1613874 h 1872248"/>
                <a:gd name="connsiteX3" fmla="*/ 1613841 w 1872208"/>
                <a:gd name="connsiteY3" fmla="*/ 936123 h 1872248"/>
                <a:gd name="connsiteX4" fmla="*/ 936104 w 1872208"/>
                <a:gd name="connsiteY4" fmla="*/ 258372 h 1872248"/>
                <a:gd name="connsiteX5" fmla="*/ 936104 w 1872208"/>
                <a:gd name="connsiteY5" fmla="*/ 0 h 1872248"/>
                <a:gd name="connsiteX6" fmla="*/ 1872208 w 1872208"/>
                <a:gd name="connsiteY6" fmla="*/ 936124 h 1872248"/>
                <a:gd name="connsiteX7" fmla="*/ 936104 w 1872208"/>
                <a:gd name="connsiteY7" fmla="*/ 1872248 h 1872248"/>
                <a:gd name="connsiteX8" fmla="*/ 0 w 1872208"/>
                <a:gd name="connsiteY8" fmla="*/ 936124 h 1872248"/>
                <a:gd name="connsiteX9" fmla="*/ 936104 w 1872208"/>
                <a:gd name="connsiteY9" fmla="*/ 0 h 187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2208" h="1872248">
                  <a:moveTo>
                    <a:pt x="936104" y="258372"/>
                  </a:moveTo>
                  <a:cubicBezTo>
                    <a:pt x="561800" y="258372"/>
                    <a:pt x="258367" y="561811"/>
                    <a:pt x="258367" y="936123"/>
                  </a:cubicBezTo>
                  <a:cubicBezTo>
                    <a:pt x="258367" y="1310435"/>
                    <a:pt x="561800" y="1613874"/>
                    <a:pt x="936104" y="1613874"/>
                  </a:cubicBezTo>
                  <a:cubicBezTo>
                    <a:pt x="1310408" y="1613874"/>
                    <a:pt x="1613841" y="1310435"/>
                    <a:pt x="1613841" y="936123"/>
                  </a:cubicBezTo>
                  <a:cubicBezTo>
                    <a:pt x="1613841" y="561811"/>
                    <a:pt x="1310408" y="258372"/>
                    <a:pt x="936104" y="258372"/>
                  </a:cubicBezTo>
                  <a:close/>
                  <a:moveTo>
                    <a:pt x="936104" y="0"/>
                  </a:moveTo>
                  <a:cubicBezTo>
                    <a:pt x="1453100" y="0"/>
                    <a:pt x="1872208" y="419117"/>
                    <a:pt x="1872208" y="936124"/>
                  </a:cubicBezTo>
                  <a:cubicBezTo>
                    <a:pt x="1872208" y="1453131"/>
                    <a:pt x="1453100" y="1872248"/>
                    <a:pt x="936104" y="1872248"/>
                  </a:cubicBezTo>
                  <a:cubicBezTo>
                    <a:pt x="419108" y="1872248"/>
                    <a:pt x="0" y="1453131"/>
                    <a:pt x="0" y="936124"/>
                  </a:cubicBezTo>
                  <a:cubicBezTo>
                    <a:pt x="0" y="419117"/>
                    <a:pt x="419108" y="0"/>
                    <a:pt x="936104" y="0"/>
                  </a:cubicBezTo>
                  <a:close/>
                </a:path>
              </a:pathLst>
            </a:custGeom>
            <a:solidFill>
              <a:srgbClr val="DF3C24"/>
            </a:solidFill>
            <a:ln>
              <a:solidFill>
                <a:srgbClr val="DF3C2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cxnSp>
          <p:nvCxnSpPr>
            <p:cNvPr id="34" name="Straight Connector 33">
              <a:extLst>
                <a:ext uri="{FF2B5EF4-FFF2-40B4-BE49-F238E27FC236}">
                  <a16:creationId xmlns:a16="http://schemas.microsoft.com/office/drawing/2014/main" id="{81C981AF-4266-4080-D74E-750B384101A5}"/>
                </a:ext>
              </a:extLst>
            </p:cNvPr>
            <p:cNvCxnSpPr>
              <a:cxnSpLocks/>
              <a:stCxn id="32" idx="4"/>
              <a:endCxn id="33" idx="5"/>
            </p:cNvCxnSpPr>
            <p:nvPr/>
          </p:nvCxnSpPr>
          <p:spPr>
            <a:xfrm>
              <a:off x="7542365" y="2294173"/>
              <a:ext cx="3310" cy="618031"/>
            </a:xfrm>
            <a:prstGeom prst="line">
              <a:avLst/>
            </a:prstGeom>
            <a:ln w="19050">
              <a:solidFill>
                <a:schemeClr val="bg1">
                  <a:lumMod val="50000"/>
                </a:schemeClr>
              </a:solidFill>
            </a:ln>
          </p:spPr>
          <p:style>
            <a:lnRef idx="1">
              <a:schemeClr val="dk1"/>
            </a:lnRef>
            <a:fillRef idx="0">
              <a:schemeClr val="dk1"/>
            </a:fillRef>
            <a:effectRef idx="0">
              <a:schemeClr val="dk1"/>
            </a:effectRef>
            <a:fontRef idx="minor">
              <a:schemeClr val="tx1"/>
            </a:fontRef>
          </p:style>
        </p:cxnSp>
      </p:grpSp>
      <p:sp>
        <p:nvSpPr>
          <p:cNvPr id="2" name="Title 1">
            <a:extLst>
              <a:ext uri="{FF2B5EF4-FFF2-40B4-BE49-F238E27FC236}">
                <a16:creationId xmlns:a16="http://schemas.microsoft.com/office/drawing/2014/main" id="{25D84F94-5D2C-930A-8215-444C01A3608A}"/>
              </a:ext>
            </a:extLst>
          </p:cNvPr>
          <p:cNvSpPr>
            <a:spLocks noGrp="1"/>
          </p:cNvSpPr>
          <p:nvPr>
            <p:ph type="title"/>
          </p:nvPr>
        </p:nvSpPr>
        <p:spPr/>
        <p:txBody>
          <a:bodyPr/>
          <a:lstStyle/>
          <a:p>
            <a:r>
              <a:rPr lang="en-GB" dirty="0"/>
              <a:t>Overview</a:t>
            </a:r>
          </a:p>
        </p:txBody>
      </p:sp>
      <p:sp>
        <p:nvSpPr>
          <p:cNvPr id="4" name="Slide Number Placeholder 3">
            <a:extLst>
              <a:ext uri="{FF2B5EF4-FFF2-40B4-BE49-F238E27FC236}">
                <a16:creationId xmlns:a16="http://schemas.microsoft.com/office/drawing/2014/main" id="{ACB6E416-CC34-3D8F-5A8A-1CE9453ADE66}"/>
              </a:ext>
            </a:extLst>
          </p:cNvPr>
          <p:cNvSpPr>
            <a:spLocks noGrp="1"/>
          </p:cNvSpPr>
          <p:nvPr>
            <p:ph type="sldNum" sz="quarter" idx="12"/>
          </p:nvPr>
        </p:nvSpPr>
        <p:spPr/>
        <p:txBody>
          <a:bodyPr/>
          <a:lstStyle/>
          <a:p>
            <a:fld id="{4A975E7E-DE04-1443-A71A-CB6EC0032A44}" type="slidenum">
              <a:rPr lang="it-IT" smtClean="0"/>
              <a:pPr/>
              <a:t>1</a:t>
            </a:fld>
            <a:endParaRPr lang="it-IT" dirty="0"/>
          </a:p>
        </p:txBody>
      </p:sp>
      <p:sp>
        <p:nvSpPr>
          <p:cNvPr id="47" name="TextBox 46">
            <a:extLst>
              <a:ext uri="{FF2B5EF4-FFF2-40B4-BE49-F238E27FC236}">
                <a16:creationId xmlns:a16="http://schemas.microsoft.com/office/drawing/2014/main" id="{0C169B56-7B32-9EE4-10A8-D3B9A4EA3319}"/>
              </a:ext>
            </a:extLst>
          </p:cNvPr>
          <p:cNvSpPr txBox="1"/>
          <p:nvPr/>
        </p:nvSpPr>
        <p:spPr>
          <a:xfrm>
            <a:off x="542962" y="5171288"/>
            <a:ext cx="2445941" cy="707886"/>
          </a:xfrm>
          <a:prstGeom prst="rect">
            <a:avLst/>
          </a:prstGeom>
          <a:noFill/>
        </p:spPr>
        <p:txBody>
          <a:bodyPr wrap="square" rtlCol="0">
            <a:spAutoFit/>
          </a:bodyPr>
          <a:lstStyle/>
          <a:p>
            <a:pPr algn="ctr">
              <a:spcAft>
                <a:spcPts val="600"/>
              </a:spcAft>
            </a:pPr>
            <a:r>
              <a:rPr lang="en-GB" sz="2000" dirty="0">
                <a:solidFill>
                  <a:schemeClr val="tx1">
                    <a:lumMod val="65000"/>
                    <a:lumOff val="35000"/>
                  </a:schemeClr>
                </a:solidFill>
                <a:latin typeface="Futura Medium" panose="020B0602020204020303" pitchFamily="34" charset="-79"/>
                <a:cs typeface="Futura Medium" panose="020B0602020204020303" pitchFamily="34" charset="-79"/>
              </a:rPr>
              <a:t>Ante-hoc explainability</a:t>
            </a:r>
          </a:p>
        </p:txBody>
      </p:sp>
      <p:sp>
        <p:nvSpPr>
          <p:cNvPr id="59" name="TextBox 58">
            <a:extLst>
              <a:ext uri="{FF2B5EF4-FFF2-40B4-BE49-F238E27FC236}">
                <a16:creationId xmlns:a16="http://schemas.microsoft.com/office/drawing/2014/main" id="{DCF1EB96-710F-2E9A-CDF5-F536CCF8426C}"/>
              </a:ext>
            </a:extLst>
          </p:cNvPr>
          <p:cNvSpPr txBox="1"/>
          <p:nvPr/>
        </p:nvSpPr>
        <p:spPr>
          <a:xfrm>
            <a:off x="6312774" y="5171288"/>
            <a:ext cx="2445941" cy="400110"/>
          </a:xfrm>
          <a:prstGeom prst="rect">
            <a:avLst/>
          </a:prstGeom>
          <a:noFill/>
        </p:spPr>
        <p:txBody>
          <a:bodyPr wrap="square" rtlCol="0">
            <a:spAutoFit/>
          </a:bodyPr>
          <a:lstStyle/>
          <a:p>
            <a:pPr algn="ctr">
              <a:spcAft>
                <a:spcPts val="600"/>
              </a:spcAft>
            </a:pPr>
            <a:r>
              <a:rPr lang="en-GB" sz="2000" dirty="0">
                <a:solidFill>
                  <a:schemeClr val="tx1">
                    <a:lumMod val="65000"/>
                    <a:lumOff val="35000"/>
                  </a:schemeClr>
                </a:solidFill>
                <a:latin typeface="Futura Medium" panose="020B0602020204020303" pitchFamily="34" charset="-79"/>
                <a:cs typeface="Futura Medium" panose="020B0602020204020303" pitchFamily="34" charset="-79"/>
              </a:rPr>
              <a:t>Numerical results</a:t>
            </a:r>
          </a:p>
        </p:txBody>
      </p:sp>
      <p:sp>
        <p:nvSpPr>
          <p:cNvPr id="60" name="TextBox 59">
            <a:extLst>
              <a:ext uri="{FF2B5EF4-FFF2-40B4-BE49-F238E27FC236}">
                <a16:creationId xmlns:a16="http://schemas.microsoft.com/office/drawing/2014/main" id="{A7EA45AB-DE13-347B-6E88-7B9EE4A3A132}"/>
              </a:ext>
            </a:extLst>
          </p:cNvPr>
          <p:cNvSpPr txBox="1"/>
          <p:nvPr/>
        </p:nvSpPr>
        <p:spPr>
          <a:xfrm>
            <a:off x="9197682" y="5168376"/>
            <a:ext cx="2445941" cy="400110"/>
          </a:xfrm>
          <a:prstGeom prst="rect">
            <a:avLst/>
          </a:prstGeom>
          <a:noFill/>
        </p:spPr>
        <p:txBody>
          <a:bodyPr wrap="square" rtlCol="0">
            <a:spAutoFit/>
          </a:bodyPr>
          <a:lstStyle/>
          <a:p>
            <a:pPr algn="ctr">
              <a:spcAft>
                <a:spcPts val="600"/>
              </a:spcAft>
            </a:pPr>
            <a:r>
              <a:rPr lang="en-GB" sz="2000" dirty="0">
                <a:solidFill>
                  <a:schemeClr val="tx1">
                    <a:lumMod val="65000"/>
                    <a:lumOff val="35000"/>
                  </a:schemeClr>
                </a:solidFill>
                <a:latin typeface="Futura Medium" panose="020B0602020204020303" pitchFamily="34" charset="-79"/>
                <a:cs typeface="Futura Medium" panose="020B0602020204020303" pitchFamily="34" charset="-79"/>
              </a:rPr>
              <a:t>Clinical feedback</a:t>
            </a:r>
          </a:p>
        </p:txBody>
      </p:sp>
      <p:sp>
        <p:nvSpPr>
          <p:cNvPr id="23" name="TextBox 22">
            <a:extLst>
              <a:ext uri="{FF2B5EF4-FFF2-40B4-BE49-F238E27FC236}">
                <a16:creationId xmlns:a16="http://schemas.microsoft.com/office/drawing/2014/main" id="{FE5822CF-D3B8-2AC8-41F5-67497AFD685B}"/>
              </a:ext>
            </a:extLst>
          </p:cNvPr>
          <p:cNvSpPr txBox="1"/>
          <p:nvPr/>
        </p:nvSpPr>
        <p:spPr>
          <a:xfrm>
            <a:off x="3427868" y="5168376"/>
            <a:ext cx="2445941" cy="707886"/>
          </a:xfrm>
          <a:prstGeom prst="rect">
            <a:avLst/>
          </a:prstGeom>
          <a:noFill/>
        </p:spPr>
        <p:txBody>
          <a:bodyPr wrap="square" rtlCol="0">
            <a:spAutoFit/>
          </a:bodyPr>
          <a:lstStyle/>
          <a:p>
            <a:pPr algn="ctr">
              <a:spcAft>
                <a:spcPts val="600"/>
              </a:spcAft>
            </a:pPr>
            <a:r>
              <a:rPr lang="en-GB" sz="2000" dirty="0">
                <a:solidFill>
                  <a:schemeClr val="tx1">
                    <a:lumMod val="65000"/>
                    <a:lumOff val="35000"/>
                  </a:schemeClr>
                </a:solidFill>
                <a:latin typeface="Futura Medium" panose="020B0602020204020303" pitchFamily="34" charset="-79"/>
                <a:cs typeface="Futura Medium" panose="020B0602020204020303" pitchFamily="34" charset="-79"/>
              </a:rPr>
              <a:t>Our proposed approach</a:t>
            </a:r>
          </a:p>
        </p:txBody>
      </p:sp>
    </p:spTree>
    <p:extLst>
      <p:ext uri="{BB962C8B-B14F-4D97-AF65-F5344CB8AC3E}">
        <p14:creationId xmlns:p14="http://schemas.microsoft.com/office/powerpoint/2010/main" val="23904052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7A856-0611-E55A-E7FD-2B5A7FAB7923}"/>
              </a:ext>
            </a:extLst>
          </p:cNvPr>
          <p:cNvSpPr>
            <a:spLocks noGrp="1"/>
          </p:cNvSpPr>
          <p:nvPr>
            <p:ph type="title"/>
          </p:nvPr>
        </p:nvSpPr>
        <p:spPr/>
        <p:txBody>
          <a:bodyPr/>
          <a:lstStyle/>
          <a:p>
            <a:r>
              <a:rPr lang="en-GB" dirty="0"/>
              <a:t>Conclusions</a:t>
            </a:r>
          </a:p>
        </p:txBody>
      </p:sp>
      <p:sp>
        <p:nvSpPr>
          <p:cNvPr id="3" name="Content Placeholder 2">
            <a:extLst>
              <a:ext uri="{FF2B5EF4-FFF2-40B4-BE49-F238E27FC236}">
                <a16:creationId xmlns:a16="http://schemas.microsoft.com/office/drawing/2014/main" id="{5520734A-04C7-FAE7-2307-3E8EABEACE25}"/>
              </a:ext>
            </a:extLst>
          </p:cNvPr>
          <p:cNvSpPr>
            <a:spLocks noGrp="1"/>
          </p:cNvSpPr>
          <p:nvPr>
            <p:ph idx="1"/>
          </p:nvPr>
        </p:nvSpPr>
        <p:spPr>
          <a:xfrm>
            <a:off x="838200" y="1825624"/>
            <a:ext cx="10515600" cy="4643756"/>
          </a:xfrm>
        </p:spPr>
        <p:txBody>
          <a:bodyPr>
            <a:normAutofit fontScale="92500" lnSpcReduction="20000"/>
          </a:bodyPr>
          <a:lstStyle/>
          <a:p>
            <a:pPr>
              <a:spcAft>
                <a:spcPts val="600"/>
              </a:spcAft>
            </a:pPr>
            <a:r>
              <a:rPr lang="en-GB" dirty="0">
                <a:solidFill>
                  <a:srgbClr val="C00000"/>
                </a:solidFill>
              </a:rPr>
              <a:t>Detection </a:t>
            </a:r>
            <a:r>
              <a:rPr lang="en-GB" dirty="0"/>
              <a:t>module performance: </a:t>
            </a:r>
            <a:r>
              <a:rPr lang="en-GB" dirty="0">
                <a:solidFill>
                  <a:srgbClr val="C00000"/>
                </a:solidFill>
              </a:rPr>
              <a:t>in line with literature</a:t>
            </a:r>
          </a:p>
          <a:p>
            <a:pPr>
              <a:spcAft>
                <a:spcPts val="600"/>
              </a:spcAft>
            </a:pPr>
            <a:r>
              <a:rPr lang="en-GB" dirty="0">
                <a:solidFill>
                  <a:srgbClr val="C00000"/>
                </a:solidFill>
              </a:rPr>
              <a:t>Classification</a:t>
            </a:r>
            <a:r>
              <a:rPr lang="en-GB" dirty="0"/>
              <a:t> module performance: limited literature available, </a:t>
            </a:r>
            <a:r>
              <a:rPr lang="en-GB" dirty="0">
                <a:solidFill>
                  <a:srgbClr val="C00000"/>
                </a:solidFill>
              </a:rPr>
              <a:t>challenging comparison</a:t>
            </a:r>
          </a:p>
          <a:p>
            <a:pPr>
              <a:spcAft>
                <a:spcPts val="600"/>
              </a:spcAft>
            </a:pPr>
            <a:r>
              <a:rPr lang="en-GB" dirty="0"/>
              <a:t>Clinical feedback on detection:</a:t>
            </a:r>
          </a:p>
          <a:p>
            <a:pPr lvl="1">
              <a:spcAft>
                <a:spcPts val="600"/>
              </a:spcAft>
            </a:pPr>
            <a:r>
              <a:rPr lang="en-GB" dirty="0">
                <a:solidFill>
                  <a:srgbClr val="C00000"/>
                </a:solidFill>
              </a:rPr>
              <a:t>Approximative</a:t>
            </a:r>
            <a:r>
              <a:rPr lang="en-GB" dirty="0"/>
              <a:t> annotations</a:t>
            </a:r>
          </a:p>
          <a:p>
            <a:pPr lvl="1">
              <a:spcAft>
                <a:spcPts val="600"/>
              </a:spcAft>
            </a:pPr>
            <a:r>
              <a:rPr lang="en-GB" dirty="0">
                <a:solidFill>
                  <a:srgbClr val="C00000"/>
                </a:solidFill>
              </a:rPr>
              <a:t>False positives </a:t>
            </a:r>
            <a:r>
              <a:rPr lang="en-GB" dirty="0"/>
              <a:t>are “usually” </a:t>
            </a:r>
            <a:r>
              <a:rPr lang="en-GB" dirty="0">
                <a:solidFill>
                  <a:srgbClr val="C00000"/>
                </a:solidFill>
              </a:rPr>
              <a:t>not normal </a:t>
            </a:r>
            <a:r>
              <a:rPr lang="en-GB" dirty="0" err="1">
                <a:solidFill>
                  <a:srgbClr val="C00000"/>
                </a:solidFill>
              </a:rPr>
              <a:t>parenchima</a:t>
            </a:r>
            <a:endParaRPr lang="en-GB" dirty="0">
              <a:solidFill>
                <a:srgbClr val="C00000"/>
              </a:solidFill>
            </a:endParaRPr>
          </a:p>
          <a:p>
            <a:pPr lvl="1">
              <a:spcAft>
                <a:spcPts val="600"/>
              </a:spcAft>
            </a:pPr>
            <a:r>
              <a:rPr lang="en-GB" dirty="0">
                <a:solidFill>
                  <a:srgbClr val="C00000"/>
                </a:solidFill>
              </a:rPr>
              <a:t>Similar</a:t>
            </a:r>
            <a:r>
              <a:rPr lang="en-GB" dirty="0"/>
              <a:t> behaviour to that of a </a:t>
            </a:r>
            <a:r>
              <a:rPr lang="en-GB" dirty="0">
                <a:solidFill>
                  <a:srgbClr val="C00000"/>
                </a:solidFill>
              </a:rPr>
              <a:t>radiologist</a:t>
            </a:r>
          </a:p>
          <a:p>
            <a:pPr>
              <a:spcAft>
                <a:spcPts val="600"/>
              </a:spcAft>
            </a:pPr>
            <a:r>
              <a:rPr lang="en-GB" dirty="0"/>
              <a:t>Clinical feedback on classification:</a:t>
            </a:r>
          </a:p>
          <a:p>
            <a:pPr lvl="1">
              <a:spcAft>
                <a:spcPts val="600"/>
              </a:spcAft>
            </a:pPr>
            <a:r>
              <a:rPr lang="en-GB" dirty="0">
                <a:solidFill>
                  <a:srgbClr val="C00000"/>
                </a:solidFill>
              </a:rPr>
              <a:t>Benign</a:t>
            </a:r>
            <a:r>
              <a:rPr lang="en-GB" dirty="0"/>
              <a:t> prototypes better than cancer</a:t>
            </a:r>
          </a:p>
          <a:p>
            <a:pPr lvl="1">
              <a:spcAft>
                <a:spcPts val="600"/>
              </a:spcAft>
            </a:pPr>
            <a:r>
              <a:rPr lang="en-GB" dirty="0"/>
              <a:t>Overall </a:t>
            </a:r>
            <a:r>
              <a:rPr lang="en-GB" dirty="0">
                <a:solidFill>
                  <a:srgbClr val="C00000"/>
                </a:solidFill>
              </a:rPr>
              <a:t>neutral Sc</a:t>
            </a:r>
            <a:r>
              <a:rPr lang="en-GB" dirty="0"/>
              <a:t> on the concept of </a:t>
            </a:r>
            <a:r>
              <a:rPr lang="en-GB" dirty="0">
                <a:solidFill>
                  <a:srgbClr val="C00000"/>
                </a:solidFill>
              </a:rPr>
              <a:t>similarity</a:t>
            </a:r>
          </a:p>
          <a:p>
            <a:pPr lvl="1">
              <a:spcAft>
                <a:spcPts val="600"/>
              </a:spcAft>
            </a:pPr>
            <a:r>
              <a:rPr lang="en-GB" dirty="0">
                <a:solidFill>
                  <a:srgbClr val="C00000"/>
                </a:solidFill>
              </a:rPr>
              <a:t>Higher discrepancy </a:t>
            </a:r>
            <a:r>
              <a:rPr lang="en-GB" dirty="0"/>
              <a:t>in scores on </a:t>
            </a:r>
            <a:r>
              <a:rPr lang="en-GB" dirty="0">
                <a:solidFill>
                  <a:srgbClr val="C00000"/>
                </a:solidFill>
              </a:rPr>
              <a:t>classifications</a:t>
            </a:r>
          </a:p>
        </p:txBody>
      </p:sp>
      <p:sp>
        <p:nvSpPr>
          <p:cNvPr id="4" name="Slide Number Placeholder 3">
            <a:extLst>
              <a:ext uri="{FF2B5EF4-FFF2-40B4-BE49-F238E27FC236}">
                <a16:creationId xmlns:a16="http://schemas.microsoft.com/office/drawing/2014/main" id="{A92BA073-13E3-2BE7-2A1E-4BDC3EB51F36}"/>
              </a:ext>
            </a:extLst>
          </p:cNvPr>
          <p:cNvSpPr>
            <a:spLocks noGrp="1"/>
          </p:cNvSpPr>
          <p:nvPr>
            <p:ph type="sldNum" sz="quarter" idx="12"/>
          </p:nvPr>
        </p:nvSpPr>
        <p:spPr/>
        <p:txBody>
          <a:bodyPr/>
          <a:lstStyle/>
          <a:p>
            <a:fld id="{4A975E7E-DE04-1443-A71A-CB6EC0032A44}" type="slidenum">
              <a:rPr lang="it-IT" smtClean="0"/>
              <a:pPr/>
              <a:t>19</a:t>
            </a:fld>
            <a:endParaRPr lang="it-IT" dirty="0"/>
          </a:p>
        </p:txBody>
      </p:sp>
      <p:sp>
        <p:nvSpPr>
          <p:cNvPr id="5" name="TextBox 4">
            <a:extLst>
              <a:ext uri="{FF2B5EF4-FFF2-40B4-BE49-F238E27FC236}">
                <a16:creationId xmlns:a16="http://schemas.microsoft.com/office/drawing/2014/main" id="{912C34C8-EE08-CFF3-D606-E44E79602F8A}"/>
              </a:ext>
            </a:extLst>
          </p:cNvPr>
          <p:cNvSpPr txBox="1"/>
          <p:nvPr/>
        </p:nvSpPr>
        <p:spPr>
          <a:xfrm>
            <a:off x="6413679" y="205242"/>
            <a:ext cx="5639814" cy="369332"/>
          </a:xfrm>
          <a:prstGeom prst="rect">
            <a:avLst/>
          </a:prstGeom>
          <a:noFill/>
        </p:spPr>
        <p:txBody>
          <a:bodyPr wrap="none" rtlCol="0">
            <a:spAutoFit/>
          </a:bodyPr>
          <a:lstStyle/>
          <a:p>
            <a:r>
              <a:rPr lang="en-GB" i="1" dirty="0">
                <a:solidFill>
                  <a:schemeClr val="bg2">
                    <a:lumMod val="75000"/>
                  </a:schemeClr>
                </a:solidFill>
                <a:latin typeface="Futura Medium" panose="020B0602020204020303" pitchFamily="34" charset="-79"/>
                <a:cs typeface="Futura Medium" panose="020B0602020204020303" pitchFamily="34" charset="-79"/>
              </a:rPr>
              <a:t>Preprint</a:t>
            </a:r>
            <a:r>
              <a:rPr lang="en-GB" dirty="0">
                <a:solidFill>
                  <a:schemeClr val="bg2">
                    <a:lumMod val="75000"/>
                  </a:schemeClr>
                </a:solidFill>
                <a:latin typeface="Futura Medium" panose="020B0602020204020303" pitchFamily="34" charset="-79"/>
                <a:cs typeface="Futura Medium" panose="020B0602020204020303" pitchFamily="34" charset="-79"/>
              </a:rPr>
              <a:t>: </a:t>
            </a:r>
            <a:r>
              <a:rPr lang="en-GB" dirty="0">
                <a:solidFill>
                  <a:schemeClr val="bg2">
                    <a:lumMod val="75000"/>
                  </a:schemeClr>
                </a:solidFill>
                <a:latin typeface="Futura Medium" panose="020B0602020204020303" pitchFamily="34" charset="-79"/>
                <a:cs typeface="Futura Medium" panose="020B0602020204020303" pitchFamily="34" charset="-79"/>
                <a:hlinkClick r:id="rId3">
                  <a:extLst>
                    <a:ext uri="{A12FA001-AC4F-418D-AE19-62706E023703}">
                      <ahyp:hlinkClr xmlns:ahyp="http://schemas.microsoft.com/office/drawing/2018/hyperlinkcolor" val="tx"/>
                    </a:ext>
                  </a:extLst>
                </a:hlinkClick>
              </a:rPr>
              <a:t>https://dx.doi.org/10.2139/ssrn.4904445</a:t>
            </a:r>
            <a:endParaRPr lang="en-GB" dirty="0">
              <a:solidFill>
                <a:schemeClr val="bg2">
                  <a:lumMod val="75000"/>
                </a:schemeClr>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1309554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9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13482-F394-80A7-6E3F-7024AE01A091}"/>
              </a:ext>
            </a:extLst>
          </p:cNvPr>
          <p:cNvSpPr>
            <a:spLocks noGrp="1"/>
          </p:cNvSpPr>
          <p:nvPr>
            <p:ph type="title"/>
          </p:nvPr>
        </p:nvSpPr>
        <p:spPr/>
        <p:txBody>
          <a:bodyPr/>
          <a:lstStyle/>
          <a:p>
            <a:pPr algn="ctr"/>
            <a:r>
              <a:rPr lang="en-GB" dirty="0"/>
              <a:t>Thank You</a:t>
            </a:r>
          </a:p>
        </p:txBody>
      </p:sp>
      <p:sp>
        <p:nvSpPr>
          <p:cNvPr id="3" name="Text Placeholder 2">
            <a:extLst>
              <a:ext uri="{FF2B5EF4-FFF2-40B4-BE49-F238E27FC236}">
                <a16:creationId xmlns:a16="http://schemas.microsoft.com/office/drawing/2014/main" id="{1C4F5505-0AF3-C375-4870-03519D75B504}"/>
              </a:ext>
            </a:extLst>
          </p:cNvPr>
          <p:cNvSpPr>
            <a:spLocks noGrp="1"/>
          </p:cNvSpPr>
          <p:nvPr>
            <p:ph type="body" idx="1"/>
          </p:nvPr>
        </p:nvSpPr>
        <p:spPr>
          <a:xfrm>
            <a:off x="831850" y="4761591"/>
            <a:ext cx="10515600" cy="1500187"/>
          </a:xfrm>
        </p:spPr>
        <p:txBody>
          <a:bodyPr>
            <a:normAutofit/>
          </a:bodyPr>
          <a:lstStyle/>
          <a:p>
            <a:pPr algn="ctr">
              <a:spcAft>
                <a:spcPts val="1200"/>
              </a:spcAft>
            </a:pPr>
            <a:r>
              <a:rPr lang="en-GB" dirty="0">
                <a:latin typeface="Futura Medium" panose="020B0602020204020303" pitchFamily="34" charset="-79"/>
                <a:cs typeface="Futura Medium" panose="020B0602020204020303" pitchFamily="34" charset="-79"/>
              </a:rPr>
              <a:t>any questions?</a:t>
            </a:r>
            <a:endParaRPr lang="en-GB" sz="1100" dirty="0">
              <a:latin typeface="Futura Medium" panose="020B0602020204020303" pitchFamily="34" charset="-79"/>
              <a:cs typeface="Futura Medium" panose="020B0602020204020303" pitchFamily="34" charset="-79"/>
            </a:endParaRPr>
          </a:p>
          <a:p>
            <a:pPr algn="ctr"/>
            <a:r>
              <a:rPr lang="en-GB" dirty="0">
                <a:latin typeface="Futura Medium" panose="020B0602020204020303" pitchFamily="34" charset="-79"/>
                <a:cs typeface="Futura Medium" panose="020B0602020204020303" pitchFamily="34" charset="-79"/>
              </a:rPr>
              <a:t>Andrea Berti</a:t>
            </a:r>
          </a:p>
          <a:p>
            <a:pPr algn="ctr"/>
            <a:r>
              <a:rPr lang="en-GB" dirty="0" err="1">
                <a:latin typeface="Futura Medium" panose="020B0602020204020303" pitchFamily="34" charset="-79"/>
                <a:cs typeface="Futura Medium" panose="020B0602020204020303" pitchFamily="34" charset="-79"/>
              </a:rPr>
              <a:t>andrea.berti@isti.cnr.it</a:t>
            </a:r>
            <a:endParaRPr lang="en-GB" dirty="0">
              <a:latin typeface="Futura Medium" panose="020B0602020204020303" pitchFamily="34" charset="-79"/>
              <a:cs typeface="Futura Medium" panose="020B0602020204020303" pitchFamily="34" charset="-79"/>
            </a:endParaRPr>
          </a:p>
        </p:txBody>
      </p:sp>
      <p:pic>
        <p:nvPicPr>
          <p:cNvPr id="4" name="Immagine 9">
            <a:extLst>
              <a:ext uri="{FF2B5EF4-FFF2-40B4-BE49-F238E27FC236}">
                <a16:creationId xmlns:a16="http://schemas.microsoft.com/office/drawing/2014/main" id="{1D74A0E8-0A0E-DD8A-DB3E-6775B331A9EE}"/>
              </a:ext>
            </a:extLst>
          </p:cNvPr>
          <p:cNvPicPr>
            <a:picLocks noChangeAspect="1"/>
          </p:cNvPicPr>
          <p:nvPr/>
        </p:nvPicPr>
        <p:blipFill>
          <a:blip r:embed="rId4"/>
          <a:stretch>
            <a:fillRect/>
          </a:stretch>
        </p:blipFill>
        <p:spPr>
          <a:xfrm>
            <a:off x="10341963" y="477039"/>
            <a:ext cx="1323986" cy="1351761"/>
          </a:xfrm>
          <a:prstGeom prst="rect">
            <a:avLst/>
          </a:prstGeom>
        </p:spPr>
      </p:pic>
      <p:pic>
        <p:nvPicPr>
          <p:cNvPr id="8" name="Picture 7" descr="Blue text on a black background&#10;&#10;Description automatically generated">
            <a:extLst>
              <a:ext uri="{FF2B5EF4-FFF2-40B4-BE49-F238E27FC236}">
                <a16:creationId xmlns:a16="http://schemas.microsoft.com/office/drawing/2014/main" id="{EC7C024A-25B5-B3A5-5BFC-3460A4E43021}"/>
              </a:ext>
            </a:extLst>
          </p:cNvPr>
          <p:cNvPicPr>
            <a:picLocks noChangeAspect="1"/>
          </p:cNvPicPr>
          <p:nvPr/>
        </p:nvPicPr>
        <p:blipFill rotWithShape="1">
          <a:blip r:embed="rId5"/>
          <a:srcRect r="69227"/>
          <a:stretch/>
        </p:blipFill>
        <p:spPr>
          <a:xfrm>
            <a:off x="526051" y="477039"/>
            <a:ext cx="1896162" cy="939673"/>
          </a:xfrm>
          <a:prstGeom prst="rect">
            <a:avLst/>
          </a:prstGeom>
        </p:spPr>
      </p:pic>
      <p:pic>
        <p:nvPicPr>
          <p:cNvPr id="9" name="Picture 8">
            <a:extLst>
              <a:ext uri="{FF2B5EF4-FFF2-40B4-BE49-F238E27FC236}">
                <a16:creationId xmlns:a16="http://schemas.microsoft.com/office/drawing/2014/main" id="{858A99D8-44B4-C697-CE8C-C9559496F4BB}"/>
              </a:ext>
            </a:extLst>
          </p:cNvPr>
          <p:cNvPicPr>
            <a:picLocks noChangeAspect="1"/>
          </p:cNvPicPr>
          <p:nvPr/>
        </p:nvPicPr>
        <p:blipFill rotWithShape="1">
          <a:blip r:embed="rId6"/>
          <a:srcRect r="56702"/>
          <a:stretch/>
        </p:blipFill>
        <p:spPr>
          <a:xfrm>
            <a:off x="8858250" y="5601268"/>
            <a:ext cx="2807699" cy="779693"/>
          </a:xfrm>
          <a:prstGeom prst="rect">
            <a:avLst/>
          </a:prstGeom>
        </p:spPr>
      </p:pic>
      <p:pic>
        <p:nvPicPr>
          <p:cNvPr id="10" name="Picture 9">
            <a:extLst>
              <a:ext uri="{FF2B5EF4-FFF2-40B4-BE49-F238E27FC236}">
                <a16:creationId xmlns:a16="http://schemas.microsoft.com/office/drawing/2014/main" id="{40BBB77B-22D0-4FA5-5233-35CDB261BCCF}"/>
              </a:ext>
            </a:extLst>
          </p:cNvPr>
          <p:cNvPicPr>
            <a:picLocks noChangeAspect="1"/>
          </p:cNvPicPr>
          <p:nvPr/>
        </p:nvPicPr>
        <p:blipFill rotWithShape="1">
          <a:blip r:embed="rId6"/>
          <a:srcRect l="50219"/>
          <a:stretch/>
        </p:blipFill>
        <p:spPr>
          <a:xfrm>
            <a:off x="526050" y="5517932"/>
            <a:ext cx="3573063" cy="863030"/>
          </a:xfrm>
          <a:prstGeom prst="rect">
            <a:avLst/>
          </a:prstGeom>
        </p:spPr>
      </p:pic>
    </p:spTree>
    <p:extLst>
      <p:ext uri="{BB962C8B-B14F-4D97-AF65-F5344CB8AC3E}">
        <p14:creationId xmlns:p14="http://schemas.microsoft.com/office/powerpoint/2010/main" val="22450400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9000"/>
            <a:lum/>
          </a:blip>
          <a:srcRect/>
          <a:stretch>
            <a:fillRect t="-9000" b="-9000"/>
          </a:stretch>
        </a:blipFill>
        <a:effectLst/>
      </p:bgPr>
    </p:bg>
    <p:spTree>
      <p:nvGrpSpPr>
        <p:cNvPr id="1" name="">
          <a:extLst>
            <a:ext uri="{FF2B5EF4-FFF2-40B4-BE49-F238E27FC236}">
              <a16:creationId xmlns:a16="http://schemas.microsoft.com/office/drawing/2014/main" id="{00F9939F-FC10-4011-3936-1C3C6A92F114}"/>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F073D01-CD2E-036C-8AE6-12AC9B8E781E}"/>
              </a:ext>
            </a:extLst>
          </p:cNvPr>
          <p:cNvSpPr>
            <a:spLocks noGrp="1"/>
          </p:cNvSpPr>
          <p:nvPr>
            <p:ph type="ctrTitle"/>
          </p:nvPr>
        </p:nvSpPr>
        <p:spPr>
          <a:xfrm>
            <a:off x="1298744" y="1041400"/>
            <a:ext cx="9594509" cy="2387600"/>
          </a:xfrm>
        </p:spPr>
        <p:txBody>
          <a:bodyPr>
            <a:normAutofit/>
          </a:bodyPr>
          <a:lstStyle/>
          <a:p>
            <a:r>
              <a:rPr lang="en-US" sz="3600" dirty="0"/>
              <a:t>An explainable-by-design end-to-end framework based on prototypical part learning for lesion detection and classification in DBT images  </a:t>
            </a:r>
          </a:p>
        </p:txBody>
      </p:sp>
      <p:sp>
        <p:nvSpPr>
          <p:cNvPr id="3" name="Sottotitolo 2">
            <a:extLst>
              <a:ext uri="{FF2B5EF4-FFF2-40B4-BE49-F238E27FC236}">
                <a16:creationId xmlns:a16="http://schemas.microsoft.com/office/drawing/2014/main" id="{473F5126-B0E7-CB46-5FE1-D2B3D2E68423}"/>
              </a:ext>
            </a:extLst>
          </p:cNvPr>
          <p:cNvSpPr>
            <a:spLocks noGrp="1"/>
          </p:cNvSpPr>
          <p:nvPr>
            <p:ph type="subTitle" idx="1"/>
          </p:nvPr>
        </p:nvSpPr>
        <p:spPr>
          <a:xfrm>
            <a:off x="1524000" y="3724919"/>
            <a:ext cx="9144000" cy="1655762"/>
          </a:xfrm>
        </p:spPr>
        <p:txBody>
          <a:bodyPr>
            <a:normAutofit/>
          </a:bodyPr>
          <a:lstStyle/>
          <a:p>
            <a:pPr>
              <a:spcAft>
                <a:spcPts val="1200"/>
              </a:spcAft>
            </a:pPr>
            <a:r>
              <a:rPr lang="en-US" b="1" dirty="0">
                <a:latin typeface="Futura" panose="020B0602020204020303" pitchFamily="34" charset="-79"/>
                <a:cs typeface="Futura" panose="020B0602020204020303" pitchFamily="34" charset="-79"/>
              </a:rPr>
              <a:t>Andrea Berti</a:t>
            </a:r>
          </a:p>
          <a:p>
            <a:r>
              <a:rPr lang="en-US" dirty="0" err="1">
                <a:ea typeface="Helvetica Neue Light" panose="02000403000000020004" pitchFamily="2" charset="0"/>
              </a:rPr>
              <a:t>next_AIM</a:t>
            </a:r>
            <a:r>
              <a:rPr lang="en-US" dirty="0">
                <a:ea typeface="Helvetica Neue Light" panose="02000403000000020004" pitchFamily="2" charset="0"/>
              </a:rPr>
              <a:t> meeting</a:t>
            </a:r>
          </a:p>
          <a:p>
            <a:r>
              <a:rPr lang="en-US" dirty="0">
                <a:ea typeface="Helvetica Neue Light" panose="02000403000000020004" pitchFamily="2" charset="0"/>
              </a:rPr>
              <a:t>Bari, 16</a:t>
            </a:r>
            <a:r>
              <a:rPr lang="en-US" baseline="30000" dirty="0">
                <a:ea typeface="Helvetica Neue Light" panose="02000403000000020004" pitchFamily="2" charset="0"/>
              </a:rPr>
              <a:t>th</a:t>
            </a:r>
            <a:r>
              <a:rPr lang="en-US" dirty="0">
                <a:ea typeface="Helvetica Neue Light" panose="02000403000000020004" pitchFamily="2" charset="0"/>
              </a:rPr>
              <a:t> October 2024</a:t>
            </a:r>
          </a:p>
        </p:txBody>
      </p:sp>
      <p:pic>
        <p:nvPicPr>
          <p:cNvPr id="4" name="Immagine 9">
            <a:extLst>
              <a:ext uri="{FF2B5EF4-FFF2-40B4-BE49-F238E27FC236}">
                <a16:creationId xmlns:a16="http://schemas.microsoft.com/office/drawing/2014/main" id="{D8B5AAA4-1147-5A00-CE97-2902CEF1CD43}"/>
              </a:ext>
            </a:extLst>
          </p:cNvPr>
          <p:cNvPicPr>
            <a:picLocks noChangeAspect="1"/>
          </p:cNvPicPr>
          <p:nvPr/>
        </p:nvPicPr>
        <p:blipFill>
          <a:blip r:embed="rId4"/>
          <a:stretch>
            <a:fillRect/>
          </a:stretch>
        </p:blipFill>
        <p:spPr>
          <a:xfrm>
            <a:off x="10753092" y="270995"/>
            <a:ext cx="1122177" cy="1145718"/>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4889D3A1-8445-9BD7-DF5C-453C19F4DC6F}"/>
              </a:ext>
            </a:extLst>
          </p:cNvPr>
          <p:cNvPicPr>
            <a:picLocks noChangeAspect="1"/>
          </p:cNvPicPr>
          <p:nvPr/>
        </p:nvPicPr>
        <p:blipFill rotWithShape="1">
          <a:blip r:embed="rId5"/>
          <a:srcRect r="69227"/>
          <a:stretch/>
        </p:blipFill>
        <p:spPr>
          <a:xfrm>
            <a:off x="316728" y="411705"/>
            <a:ext cx="1741504" cy="863030"/>
          </a:xfrm>
          <a:prstGeom prst="rect">
            <a:avLst/>
          </a:prstGeom>
        </p:spPr>
      </p:pic>
      <p:pic>
        <p:nvPicPr>
          <p:cNvPr id="6" name="Picture 5">
            <a:extLst>
              <a:ext uri="{FF2B5EF4-FFF2-40B4-BE49-F238E27FC236}">
                <a16:creationId xmlns:a16="http://schemas.microsoft.com/office/drawing/2014/main" id="{6F4902DC-5F5D-F742-E389-C99F314399A5}"/>
              </a:ext>
            </a:extLst>
          </p:cNvPr>
          <p:cNvPicPr>
            <a:picLocks noChangeAspect="1"/>
          </p:cNvPicPr>
          <p:nvPr/>
        </p:nvPicPr>
        <p:blipFill rotWithShape="1">
          <a:blip r:embed="rId6"/>
          <a:srcRect r="56702"/>
          <a:stretch/>
        </p:blipFill>
        <p:spPr>
          <a:xfrm>
            <a:off x="8858250" y="5601268"/>
            <a:ext cx="2807699" cy="779693"/>
          </a:xfrm>
          <a:prstGeom prst="rect">
            <a:avLst/>
          </a:prstGeom>
        </p:spPr>
      </p:pic>
      <p:pic>
        <p:nvPicPr>
          <p:cNvPr id="10" name="Picture 9">
            <a:extLst>
              <a:ext uri="{FF2B5EF4-FFF2-40B4-BE49-F238E27FC236}">
                <a16:creationId xmlns:a16="http://schemas.microsoft.com/office/drawing/2014/main" id="{455326A3-850D-F5F7-90C0-708DC398EA03}"/>
              </a:ext>
            </a:extLst>
          </p:cNvPr>
          <p:cNvPicPr>
            <a:picLocks noChangeAspect="1"/>
          </p:cNvPicPr>
          <p:nvPr/>
        </p:nvPicPr>
        <p:blipFill rotWithShape="1">
          <a:blip r:embed="rId6"/>
          <a:srcRect l="50219"/>
          <a:stretch/>
        </p:blipFill>
        <p:spPr>
          <a:xfrm>
            <a:off x="526050" y="5517932"/>
            <a:ext cx="3573063" cy="863030"/>
          </a:xfrm>
          <a:prstGeom prst="rect">
            <a:avLst/>
          </a:prstGeom>
        </p:spPr>
      </p:pic>
      <p:pic>
        <p:nvPicPr>
          <p:cNvPr id="8" name="Picture 7" descr="A blue background with white text&#10;&#10;Description automatically generated">
            <a:extLst>
              <a:ext uri="{FF2B5EF4-FFF2-40B4-BE49-F238E27FC236}">
                <a16:creationId xmlns:a16="http://schemas.microsoft.com/office/drawing/2014/main" id="{2A8A9CCF-7E2A-BABE-C648-F15052752573}"/>
              </a:ext>
            </a:extLst>
          </p:cNvPr>
          <p:cNvPicPr>
            <a:picLocks noChangeAspect="1"/>
          </p:cNvPicPr>
          <p:nvPr/>
        </p:nvPicPr>
        <p:blipFill>
          <a:blip r:embed="rId7"/>
          <a:stretch>
            <a:fillRect/>
          </a:stretch>
        </p:blipFill>
        <p:spPr>
          <a:xfrm>
            <a:off x="5624030" y="5517932"/>
            <a:ext cx="943939" cy="863030"/>
          </a:xfrm>
          <a:prstGeom prst="rect">
            <a:avLst/>
          </a:prstGeom>
        </p:spPr>
      </p:pic>
    </p:spTree>
    <p:extLst>
      <p:ext uri="{BB962C8B-B14F-4D97-AF65-F5344CB8AC3E}">
        <p14:creationId xmlns:p14="http://schemas.microsoft.com/office/powerpoint/2010/main" val="2094574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84F94-5D2C-930A-8215-444C01A3608A}"/>
              </a:ext>
            </a:extLst>
          </p:cNvPr>
          <p:cNvSpPr>
            <a:spLocks noGrp="1"/>
          </p:cNvSpPr>
          <p:nvPr>
            <p:ph type="title"/>
          </p:nvPr>
        </p:nvSpPr>
        <p:spPr/>
        <p:txBody>
          <a:bodyPr/>
          <a:lstStyle/>
          <a:p>
            <a:r>
              <a:rPr lang="en-GB" b="0" dirty="0"/>
              <a:t>Overview</a:t>
            </a:r>
          </a:p>
        </p:txBody>
      </p:sp>
      <p:sp>
        <p:nvSpPr>
          <p:cNvPr id="3" name="Content Placeholder 2">
            <a:extLst>
              <a:ext uri="{FF2B5EF4-FFF2-40B4-BE49-F238E27FC236}">
                <a16:creationId xmlns:a16="http://schemas.microsoft.com/office/drawing/2014/main" id="{1493A4CA-DC84-DC36-CF5C-D81CF9F16A5A}"/>
              </a:ext>
            </a:extLst>
          </p:cNvPr>
          <p:cNvSpPr>
            <a:spLocks noGrp="1"/>
          </p:cNvSpPr>
          <p:nvPr>
            <p:ph idx="1"/>
          </p:nvPr>
        </p:nvSpPr>
        <p:spPr/>
        <p:txBody>
          <a:bodyPr>
            <a:normAutofit/>
          </a:bodyPr>
          <a:lstStyle/>
          <a:p>
            <a:pPr>
              <a:spcAft>
                <a:spcPts val="1200"/>
              </a:spcAft>
              <a:buClr>
                <a:srgbClr val="C00000"/>
              </a:buClr>
            </a:pPr>
            <a:r>
              <a:rPr lang="en-GB" dirty="0"/>
              <a:t>The importance of explainability</a:t>
            </a:r>
          </a:p>
          <a:p>
            <a:pPr>
              <a:spcAft>
                <a:spcPts val="1200"/>
              </a:spcAft>
              <a:buClr>
                <a:srgbClr val="C00000"/>
              </a:buClr>
            </a:pPr>
            <a:r>
              <a:rPr lang="en-GB" dirty="0"/>
              <a:t>Ante-hoc explainability</a:t>
            </a:r>
          </a:p>
          <a:p>
            <a:pPr>
              <a:spcAft>
                <a:spcPts val="1200"/>
              </a:spcAft>
              <a:buClr>
                <a:srgbClr val="C00000"/>
              </a:buClr>
            </a:pPr>
            <a:r>
              <a:rPr lang="en-GB" dirty="0"/>
              <a:t>The ProtoPNet architecture</a:t>
            </a:r>
          </a:p>
          <a:p>
            <a:pPr>
              <a:spcAft>
                <a:spcPts val="1200"/>
              </a:spcAft>
              <a:buClr>
                <a:srgbClr val="C00000"/>
              </a:buClr>
            </a:pPr>
            <a:r>
              <a:rPr lang="en-GB" dirty="0"/>
              <a:t>ProtoPNet on medical images:</a:t>
            </a:r>
          </a:p>
          <a:p>
            <a:pPr lvl="1">
              <a:spcAft>
                <a:spcPts val="1200"/>
              </a:spcAft>
              <a:buClr>
                <a:srgbClr val="C00000"/>
              </a:buClr>
            </a:pPr>
            <a:r>
              <a:rPr lang="en-GB" dirty="0"/>
              <a:t>Mammography</a:t>
            </a:r>
          </a:p>
          <a:p>
            <a:pPr lvl="1">
              <a:spcAft>
                <a:spcPts val="1200"/>
              </a:spcAft>
              <a:buClr>
                <a:srgbClr val="C00000"/>
              </a:buClr>
            </a:pPr>
            <a:r>
              <a:rPr lang="en-GB" dirty="0"/>
              <a:t>Digital Breast Tomosynthesis (DBT)</a:t>
            </a:r>
          </a:p>
          <a:p>
            <a:pPr lvl="1">
              <a:spcAft>
                <a:spcPts val="1200"/>
              </a:spcAft>
              <a:buClr>
                <a:srgbClr val="C00000"/>
              </a:buClr>
            </a:pPr>
            <a:r>
              <a:rPr lang="en-GB" dirty="0"/>
              <a:t>Prostate cancer</a:t>
            </a:r>
          </a:p>
        </p:txBody>
      </p:sp>
      <p:sp>
        <p:nvSpPr>
          <p:cNvPr id="4" name="Slide Number Placeholder 3">
            <a:extLst>
              <a:ext uri="{FF2B5EF4-FFF2-40B4-BE49-F238E27FC236}">
                <a16:creationId xmlns:a16="http://schemas.microsoft.com/office/drawing/2014/main" id="{ACB6E416-CC34-3D8F-5A8A-1CE9453ADE66}"/>
              </a:ext>
            </a:extLst>
          </p:cNvPr>
          <p:cNvSpPr>
            <a:spLocks noGrp="1"/>
          </p:cNvSpPr>
          <p:nvPr>
            <p:ph type="sldNum" sz="quarter" idx="12"/>
          </p:nvPr>
        </p:nvSpPr>
        <p:spPr/>
        <p:txBody>
          <a:bodyPr/>
          <a:lstStyle/>
          <a:p>
            <a:fld id="{4A975E7E-DE04-1443-A71A-CB6EC0032A44}" type="slidenum">
              <a:rPr lang="it-IT" smtClean="0"/>
              <a:pPr/>
              <a:t>22</a:t>
            </a:fld>
            <a:endParaRPr lang="it-IT" dirty="0"/>
          </a:p>
        </p:txBody>
      </p:sp>
      <p:sp>
        <p:nvSpPr>
          <p:cNvPr id="9" name="TextBox 8">
            <a:extLst>
              <a:ext uri="{FF2B5EF4-FFF2-40B4-BE49-F238E27FC236}">
                <a16:creationId xmlns:a16="http://schemas.microsoft.com/office/drawing/2014/main" id="{05E10C2F-0D7E-ABA5-D0D7-2A1B59C37ACF}"/>
              </a:ext>
            </a:extLst>
          </p:cNvPr>
          <p:cNvSpPr txBox="1"/>
          <p:nvPr/>
        </p:nvSpPr>
        <p:spPr>
          <a:xfrm>
            <a:off x="2037144" y="1990846"/>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2476353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13482-F394-80A7-6E3F-7024AE01A091}"/>
              </a:ext>
            </a:extLst>
          </p:cNvPr>
          <p:cNvSpPr>
            <a:spLocks noGrp="1"/>
          </p:cNvSpPr>
          <p:nvPr>
            <p:ph type="title"/>
          </p:nvPr>
        </p:nvSpPr>
        <p:spPr/>
        <p:txBody>
          <a:bodyPr/>
          <a:lstStyle/>
          <a:p>
            <a:pPr algn="ctr"/>
            <a:r>
              <a:rPr lang="en-GB" dirty="0"/>
              <a:t>Back-up slides</a:t>
            </a:r>
          </a:p>
        </p:txBody>
      </p:sp>
      <p:sp>
        <p:nvSpPr>
          <p:cNvPr id="3" name="Text Placeholder 2">
            <a:extLst>
              <a:ext uri="{FF2B5EF4-FFF2-40B4-BE49-F238E27FC236}">
                <a16:creationId xmlns:a16="http://schemas.microsoft.com/office/drawing/2014/main" id="{1C4F5505-0AF3-C375-4870-03519D75B504}"/>
              </a:ext>
            </a:extLst>
          </p:cNvPr>
          <p:cNvSpPr>
            <a:spLocks noGrp="1"/>
          </p:cNvSpPr>
          <p:nvPr>
            <p:ph type="body" idx="1"/>
          </p:nvPr>
        </p:nvSpPr>
        <p:spPr>
          <a:xfrm>
            <a:off x="831850" y="4761591"/>
            <a:ext cx="10515600" cy="1500187"/>
          </a:xfrm>
        </p:spPr>
        <p:txBody>
          <a:bodyPr/>
          <a:lstStyle/>
          <a:p>
            <a:pPr algn="ctr"/>
            <a:endParaRPr lang="en-GB" dirty="0"/>
          </a:p>
        </p:txBody>
      </p:sp>
      <p:sp>
        <p:nvSpPr>
          <p:cNvPr id="4" name="Slide Number Placeholder 3">
            <a:extLst>
              <a:ext uri="{FF2B5EF4-FFF2-40B4-BE49-F238E27FC236}">
                <a16:creationId xmlns:a16="http://schemas.microsoft.com/office/drawing/2014/main" id="{700B6F5A-A566-F44F-92A8-27CE50CA641B}"/>
              </a:ext>
            </a:extLst>
          </p:cNvPr>
          <p:cNvSpPr>
            <a:spLocks noGrp="1"/>
          </p:cNvSpPr>
          <p:nvPr>
            <p:ph type="sldNum" sz="quarter" idx="12"/>
          </p:nvPr>
        </p:nvSpPr>
        <p:spPr/>
        <p:txBody>
          <a:bodyPr/>
          <a:lstStyle/>
          <a:p>
            <a:fld id="{4A975E7E-DE04-1443-A71A-CB6EC0032A44}" type="slidenum">
              <a:rPr lang="it-IT" smtClean="0"/>
              <a:pPr/>
              <a:t>23</a:t>
            </a:fld>
            <a:endParaRPr lang="it-IT"/>
          </a:p>
        </p:txBody>
      </p:sp>
    </p:spTree>
    <p:extLst>
      <p:ext uri="{BB962C8B-B14F-4D97-AF65-F5344CB8AC3E}">
        <p14:creationId xmlns:p14="http://schemas.microsoft.com/office/powerpoint/2010/main" val="2129958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11916468-3EFC-A7E3-826F-8B08AEB35A53}"/>
              </a:ext>
            </a:extLst>
          </p:cNvPr>
          <p:cNvPicPr>
            <a:picLocks noGrp="1" noChangeAspect="1"/>
          </p:cNvPicPr>
          <p:nvPr>
            <p:ph idx="1"/>
          </p:nvPr>
        </p:nvPicPr>
        <p:blipFill rotWithShape="1">
          <a:blip r:embed="rId3"/>
          <a:srcRect r="58591"/>
          <a:stretch/>
        </p:blipFill>
        <p:spPr>
          <a:xfrm>
            <a:off x="390658" y="1773384"/>
            <a:ext cx="4725040" cy="4549358"/>
          </a:xfrm>
        </p:spPr>
      </p:pic>
      <p:sp>
        <p:nvSpPr>
          <p:cNvPr id="3" name="Titolo 2">
            <a:extLst>
              <a:ext uri="{FF2B5EF4-FFF2-40B4-BE49-F238E27FC236}">
                <a16:creationId xmlns:a16="http://schemas.microsoft.com/office/drawing/2014/main" id="{AC7E6671-BE9D-78B1-BEA9-C8F52CFE7423}"/>
              </a:ext>
            </a:extLst>
          </p:cNvPr>
          <p:cNvSpPr>
            <a:spLocks noGrp="1"/>
          </p:cNvSpPr>
          <p:nvPr>
            <p:ph type="title"/>
          </p:nvPr>
        </p:nvSpPr>
        <p:spPr>
          <a:xfrm>
            <a:off x="838200" y="205242"/>
            <a:ext cx="10756900" cy="1325563"/>
          </a:xfrm>
        </p:spPr>
        <p:txBody>
          <a:bodyPr/>
          <a:lstStyle/>
          <a:p>
            <a:r>
              <a:rPr lang="en-GB" dirty="0" err="1"/>
              <a:t>ProtoPNet</a:t>
            </a:r>
            <a:r>
              <a:rPr lang="en-GB" dirty="0"/>
              <a:t> architecture (inference)</a:t>
            </a:r>
          </a:p>
        </p:txBody>
      </p:sp>
      <p:sp>
        <p:nvSpPr>
          <p:cNvPr id="2" name="Slide Number Placeholder 3">
            <a:extLst>
              <a:ext uri="{FF2B5EF4-FFF2-40B4-BE49-F238E27FC236}">
                <a16:creationId xmlns:a16="http://schemas.microsoft.com/office/drawing/2014/main" id="{775E1E9F-F3C3-433E-764D-DBDDC28AE69F}"/>
              </a:ext>
            </a:extLst>
          </p:cNvPr>
          <p:cNvSpPr>
            <a:spLocks noGrp="1"/>
          </p:cNvSpPr>
          <p:nvPr>
            <p:ph type="sldNum" sz="quarter" idx="12"/>
          </p:nvPr>
        </p:nvSpPr>
        <p:spPr>
          <a:xfrm>
            <a:off x="-2074294" y="0"/>
            <a:ext cx="2489522" cy="365125"/>
          </a:xfrm>
        </p:spPr>
        <p:txBody>
          <a:bodyPr/>
          <a:lstStyle/>
          <a:p>
            <a:fld id="{4A975E7E-DE04-1443-A71A-CB6EC0032A44}" type="slidenum">
              <a:rPr lang="it-IT" smtClean="0"/>
              <a:pPr/>
              <a:t>24</a:t>
            </a:fld>
            <a:endParaRPr lang="it-IT" dirty="0"/>
          </a:p>
        </p:txBody>
      </p:sp>
    </p:spTree>
    <p:extLst>
      <p:ext uri="{BB962C8B-B14F-4D97-AF65-F5344CB8AC3E}">
        <p14:creationId xmlns:p14="http://schemas.microsoft.com/office/powerpoint/2010/main" val="9625305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11916468-3EFC-A7E3-826F-8B08AEB35A53}"/>
              </a:ext>
            </a:extLst>
          </p:cNvPr>
          <p:cNvPicPr>
            <a:picLocks noGrp="1" noChangeAspect="1"/>
          </p:cNvPicPr>
          <p:nvPr>
            <p:ph idx="1"/>
          </p:nvPr>
        </p:nvPicPr>
        <p:blipFill rotWithShape="1">
          <a:blip r:embed="rId3"/>
          <a:srcRect r="30977"/>
          <a:stretch/>
        </p:blipFill>
        <p:spPr>
          <a:xfrm>
            <a:off x="390657" y="1773384"/>
            <a:ext cx="7876013" cy="4549358"/>
          </a:xfrm>
        </p:spPr>
      </p:pic>
      <p:sp>
        <p:nvSpPr>
          <p:cNvPr id="3" name="Titolo 2">
            <a:extLst>
              <a:ext uri="{FF2B5EF4-FFF2-40B4-BE49-F238E27FC236}">
                <a16:creationId xmlns:a16="http://schemas.microsoft.com/office/drawing/2014/main" id="{AC7E6671-BE9D-78B1-BEA9-C8F52CFE7423}"/>
              </a:ext>
            </a:extLst>
          </p:cNvPr>
          <p:cNvSpPr>
            <a:spLocks noGrp="1"/>
          </p:cNvSpPr>
          <p:nvPr>
            <p:ph type="title"/>
          </p:nvPr>
        </p:nvSpPr>
        <p:spPr>
          <a:xfrm>
            <a:off x="838200" y="205242"/>
            <a:ext cx="10845800" cy="1325563"/>
          </a:xfrm>
        </p:spPr>
        <p:txBody>
          <a:bodyPr/>
          <a:lstStyle/>
          <a:p>
            <a:r>
              <a:rPr lang="en-GB" dirty="0" err="1"/>
              <a:t>ProtoPNet</a:t>
            </a:r>
            <a:r>
              <a:rPr lang="en-GB" dirty="0"/>
              <a:t> architecture (inference)</a:t>
            </a:r>
          </a:p>
        </p:txBody>
      </p:sp>
      <p:sp>
        <p:nvSpPr>
          <p:cNvPr id="2" name="Slide Number Placeholder 3">
            <a:extLst>
              <a:ext uri="{FF2B5EF4-FFF2-40B4-BE49-F238E27FC236}">
                <a16:creationId xmlns:a16="http://schemas.microsoft.com/office/drawing/2014/main" id="{9ECBE45F-2ED2-C5B3-1022-844CB0BBC8D5}"/>
              </a:ext>
            </a:extLst>
          </p:cNvPr>
          <p:cNvSpPr>
            <a:spLocks noGrp="1"/>
          </p:cNvSpPr>
          <p:nvPr>
            <p:ph type="sldNum" sz="quarter" idx="12"/>
          </p:nvPr>
        </p:nvSpPr>
        <p:spPr>
          <a:xfrm>
            <a:off x="-2074294" y="0"/>
            <a:ext cx="2489522" cy="365125"/>
          </a:xfrm>
        </p:spPr>
        <p:txBody>
          <a:bodyPr/>
          <a:lstStyle/>
          <a:p>
            <a:fld id="{4A975E7E-DE04-1443-A71A-CB6EC0032A44}" type="slidenum">
              <a:rPr lang="it-IT" smtClean="0"/>
              <a:pPr/>
              <a:t>25</a:t>
            </a:fld>
            <a:endParaRPr lang="it-IT" dirty="0"/>
          </a:p>
        </p:txBody>
      </p:sp>
    </p:spTree>
    <p:extLst>
      <p:ext uri="{BB962C8B-B14F-4D97-AF65-F5344CB8AC3E}">
        <p14:creationId xmlns:p14="http://schemas.microsoft.com/office/powerpoint/2010/main" val="1392106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11916468-3EFC-A7E3-826F-8B08AEB35A53}"/>
              </a:ext>
            </a:extLst>
          </p:cNvPr>
          <p:cNvPicPr>
            <a:picLocks noGrp="1" noChangeAspect="1"/>
          </p:cNvPicPr>
          <p:nvPr>
            <p:ph idx="1"/>
          </p:nvPr>
        </p:nvPicPr>
        <p:blipFill>
          <a:blip r:embed="rId3"/>
          <a:stretch>
            <a:fillRect/>
          </a:stretch>
        </p:blipFill>
        <p:spPr>
          <a:xfrm>
            <a:off x="390657" y="1773384"/>
            <a:ext cx="11410685" cy="4549358"/>
          </a:xfrm>
        </p:spPr>
      </p:pic>
      <p:sp>
        <p:nvSpPr>
          <p:cNvPr id="3" name="Titolo 2">
            <a:extLst>
              <a:ext uri="{FF2B5EF4-FFF2-40B4-BE49-F238E27FC236}">
                <a16:creationId xmlns:a16="http://schemas.microsoft.com/office/drawing/2014/main" id="{AC7E6671-BE9D-78B1-BEA9-C8F52CFE7423}"/>
              </a:ext>
            </a:extLst>
          </p:cNvPr>
          <p:cNvSpPr>
            <a:spLocks noGrp="1"/>
          </p:cNvSpPr>
          <p:nvPr>
            <p:ph type="title"/>
          </p:nvPr>
        </p:nvSpPr>
        <p:spPr>
          <a:xfrm>
            <a:off x="838200" y="205242"/>
            <a:ext cx="10795000" cy="1325563"/>
          </a:xfrm>
        </p:spPr>
        <p:txBody>
          <a:bodyPr/>
          <a:lstStyle/>
          <a:p>
            <a:r>
              <a:rPr lang="en-GB" dirty="0" err="1"/>
              <a:t>ProtoPNet</a:t>
            </a:r>
            <a:r>
              <a:rPr lang="en-GB" dirty="0"/>
              <a:t> architecture (inference)</a:t>
            </a:r>
          </a:p>
        </p:txBody>
      </p:sp>
      <p:sp>
        <p:nvSpPr>
          <p:cNvPr id="2" name="Slide Number Placeholder 3">
            <a:extLst>
              <a:ext uri="{FF2B5EF4-FFF2-40B4-BE49-F238E27FC236}">
                <a16:creationId xmlns:a16="http://schemas.microsoft.com/office/drawing/2014/main" id="{4C294A29-2C1B-EA7E-FBEE-C31C70AD645B}"/>
              </a:ext>
            </a:extLst>
          </p:cNvPr>
          <p:cNvSpPr>
            <a:spLocks noGrp="1"/>
          </p:cNvSpPr>
          <p:nvPr>
            <p:ph type="sldNum" sz="quarter" idx="12"/>
          </p:nvPr>
        </p:nvSpPr>
        <p:spPr>
          <a:xfrm>
            <a:off x="-2074294" y="0"/>
            <a:ext cx="2489522" cy="365125"/>
          </a:xfrm>
        </p:spPr>
        <p:txBody>
          <a:bodyPr/>
          <a:lstStyle/>
          <a:p>
            <a:fld id="{4A975E7E-DE04-1443-A71A-CB6EC0032A44}" type="slidenum">
              <a:rPr lang="it-IT" smtClean="0"/>
              <a:pPr/>
              <a:t>26</a:t>
            </a:fld>
            <a:endParaRPr lang="it-IT" dirty="0"/>
          </a:p>
        </p:txBody>
      </p:sp>
    </p:spTree>
    <p:extLst>
      <p:ext uri="{BB962C8B-B14F-4D97-AF65-F5344CB8AC3E}">
        <p14:creationId xmlns:p14="http://schemas.microsoft.com/office/powerpoint/2010/main" val="5245211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a:extLst>
              <a:ext uri="{FF2B5EF4-FFF2-40B4-BE49-F238E27FC236}">
                <a16:creationId xmlns:a16="http://schemas.microsoft.com/office/drawing/2014/main" id="{C8B7C4B7-EADA-578B-C6A1-88C0278AB5BD}"/>
              </a:ext>
            </a:extLst>
          </p:cNvPr>
          <p:cNvPicPr>
            <a:picLocks noGrp="1" noChangeAspect="1"/>
          </p:cNvPicPr>
          <p:nvPr>
            <p:ph idx="1"/>
          </p:nvPr>
        </p:nvPicPr>
        <p:blipFill>
          <a:blip r:embed="rId3"/>
          <a:stretch>
            <a:fillRect/>
          </a:stretch>
        </p:blipFill>
        <p:spPr>
          <a:xfrm>
            <a:off x="5055457" y="3530891"/>
            <a:ext cx="2501900" cy="2413000"/>
          </a:xfrm>
        </p:spPr>
      </p:pic>
      <p:sp>
        <p:nvSpPr>
          <p:cNvPr id="3" name="Titolo 2">
            <a:extLst>
              <a:ext uri="{FF2B5EF4-FFF2-40B4-BE49-F238E27FC236}">
                <a16:creationId xmlns:a16="http://schemas.microsoft.com/office/drawing/2014/main" id="{DAD727F8-06F4-AE6A-7739-06318FFE8B80}"/>
              </a:ext>
            </a:extLst>
          </p:cNvPr>
          <p:cNvSpPr>
            <a:spLocks noGrp="1"/>
          </p:cNvSpPr>
          <p:nvPr>
            <p:ph type="title"/>
          </p:nvPr>
        </p:nvSpPr>
        <p:spPr/>
        <p:txBody>
          <a:bodyPr/>
          <a:lstStyle/>
          <a:p>
            <a:r>
              <a:rPr lang="en-GB" dirty="0"/>
              <a:t>Convolutional layers</a:t>
            </a:r>
          </a:p>
        </p:txBody>
      </p:sp>
      <p:sp>
        <p:nvSpPr>
          <p:cNvPr id="2" name="Segnaposto contenuto 1">
            <a:extLst>
              <a:ext uri="{FF2B5EF4-FFF2-40B4-BE49-F238E27FC236}">
                <a16:creationId xmlns:a16="http://schemas.microsoft.com/office/drawing/2014/main" id="{6D9A4266-A914-59C8-F299-0241CB6C0020}"/>
              </a:ext>
            </a:extLst>
          </p:cNvPr>
          <p:cNvSpPr txBox="1">
            <a:spLocks/>
          </p:cNvSpPr>
          <p:nvPr/>
        </p:nvSpPr>
        <p:spPr>
          <a:xfrm>
            <a:off x="1138989" y="1583813"/>
            <a:ext cx="6460535" cy="2413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00000"/>
              </a:buClr>
            </a:pPr>
            <a:r>
              <a:rPr lang="en-GB" dirty="0">
                <a:solidFill>
                  <a:schemeClr val="tx1">
                    <a:lumMod val="65000"/>
                    <a:lumOff val="35000"/>
                  </a:schemeClr>
                </a:solidFill>
                <a:latin typeface="Avenir Next" panose="020B0503020202020204" pitchFamily="34" charset="0"/>
              </a:rPr>
              <a:t>Feature extraction:</a:t>
            </a:r>
          </a:p>
          <a:p>
            <a:pPr lvl="1">
              <a:buClr>
                <a:srgbClr val="C00000"/>
              </a:buClr>
            </a:pPr>
            <a:r>
              <a:rPr lang="en-GB" dirty="0">
                <a:solidFill>
                  <a:schemeClr val="tx1">
                    <a:lumMod val="65000"/>
                    <a:lumOff val="35000"/>
                  </a:schemeClr>
                </a:solidFill>
                <a:latin typeface="Avenir Next" panose="020B0503020202020204" pitchFamily="34" charset="0"/>
              </a:rPr>
              <a:t>VGG</a:t>
            </a:r>
          </a:p>
          <a:p>
            <a:pPr lvl="1">
              <a:buClr>
                <a:srgbClr val="C00000"/>
              </a:buClr>
            </a:pPr>
            <a:r>
              <a:rPr lang="en-GB" dirty="0" err="1">
                <a:solidFill>
                  <a:schemeClr val="tx1">
                    <a:lumMod val="65000"/>
                    <a:lumOff val="35000"/>
                  </a:schemeClr>
                </a:solidFill>
                <a:latin typeface="Avenir Next" panose="020B0503020202020204" pitchFamily="34" charset="0"/>
              </a:rPr>
              <a:t>ResNet</a:t>
            </a:r>
            <a:endParaRPr lang="en-GB" dirty="0">
              <a:solidFill>
                <a:schemeClr val="tx1">
                  <a:lumMod val="65000"/>
                  <a:lumOff val="35000"/>
                </a:schemeClr>
              </a:solidFill>
              <a:latin typeface="Avenir Next" panose="020B0503020202020204" pitchFamily="34" charset="0"/>
            </a:endParaRPr>
          </a:p>
          <a:p>
            <a:pPr lvl="1">
              <a:buClr>
                <a:srgbClr val="C00000"/>
              </a:buClr>
            </a:pPr>
            <a:r>
              <a:rPr lang="en-GB" dirty="0" err="1">
                <a:solidFill>
                  <a:schemeClr val="tx1">
                    <a:lumMod val="65000"/>
                    <a:lumOff val="35000"/>
                  </a:schemeClr>
                </a:solidFill>
                <a:latin typeface="Avenir Next" panose="020B0503020202020204" pitchFamily="34" charset="0"/>
              </a:rPr>
              <a:t>DenseNet</a:t>
            </a:r>
            <a:endParaRPr lang="en-GB" dirty="0">
              <a:solidFill>
                <a:schemeClr val="tx1">
                  <a:lumMod val="65000"/>
                  <a:lumOff val="35000"/>
                </a:schemeClr>
              </a:solidFill>
              <a:latin typeface="Avenir Next" panose="020B0503020202020204" pitchFamily="34" charset="0"/>
            </a:endParaRPr>
          </a:p>
        </p:txBody>
      </p:sp>
      <p:pic>
        <p:nvPicPr>
          <p:cNvPr id="7" name="Immagine 6">
            <a:extLst>
              <a:ext uri="{FF2B5EF4-FFF2-40B4-BE49-F238E27FC236}">
                <a16:creationId xmlns:a16="http://schemas.microsoft.com/office/drawing/2014/main" id="{A998480A-569F-05F3-5A0D-745281A988C1}"/>
              </a:ext>
            </a:extLst>
          </p:cNvPr>
          <p:cNvPicPr>
            <a:picLocks noChangeAspect="1"/>
          </p:cNvPicPr>
          <p:nvPr/>
        </p:nvPicPr>
        <p:blipFill rotWithShape="1">
          <a:blip r:embed="rId4"/>
          <a:srcRect l="4767" t="24443" r="59134" b="20503"/>
          <a:stretch/>
        </p:blipFill>
        <p:spPr>
          <a:xfrm>
            <a:off x="1439598" y="3472708"/>
            <a:ext cx="2303379" cy="2252359"/>
          </a:xfrm>
          <a:prstGeom prst="rect">
            <a:avLst/>
          </a:prstGeom>
        </p:spPr>
      </p:pic>
      <p:grpSp>
        <p:nvGrpSpPr>
          <p:cNvPr id="32" name="Gruppo 31">
            <a:extLst>
              <a:ext uri="{FF2B5EF4-FFF2-40B4-BE49-F238E27FC236}">
                <a16:creationId xmlns:a16="http://schemas.microsoft.com/office/drawing/2014/main" id="{4F05F876-AC0F-9018-5AC5-5BD2AE792C7C}"/>
              </a:ext>
            </a:extLst>
          </p:cNvPr>
          <p:cNvGrpSpPr/>
          <p:nvPr/>
        </p:nvGrpSpPr>
        <p:grpSpPr>
          <a:xfrm>
            <a:off x="9000774" y="4052332"/>
            <a:ext cx="1245600" cy="1246284"/>
            <a:chOff x="7664116" y="4572000"/>
            <a:chExt cx="1245600" cy="1246284"/>
          </a:xfrm>
        </p:grpSpPr>
        <p:sp>
          <p:nvSpPr>
            <p:cNvPr id="5" name="Rettangolo 4">
              <a:extLst>
                <a:ext uri="{FF2B5EF4-FFF2-40B4-BE49-F238E27FC236}">
                  <a16:creationId xmlns:a16="http://schemas.microsoft.com/office/drawing/2014/main" id="{AF03BBD9-C970-CC8B-646E-16560E7B2AC1}"/>
                </a:ext>
              </a:extLst>
            </p:cNvPr>
            <p:cNvSpPr/>
            <p:nvPr/>
          </p:nvSpPr>
          <p:spPr>
            <a:xfrm>
              <a:off x="7664116" y="4572001"/>
              <a:ext cx="1245600" cy="1246282"/>
            </a:xfrm>
            <a:prstGeom prst="rect">
              <a:avLst/>
            </a:prstGeom>
            <a:noFill/>
            <a:ln>
              <a:solidFill>
                <a:srgbClr val="3A7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Connettore 1 11">
              <a:extLst>
                <a:ext uri="{FF2B5EF4-FFF2-40B4-BE49-F238E27FC236}">
                  <a16:creationId xmlns:a16="http://schemas.microsoft.com/office/drawing/2014/main" id="{8837C2D5-603C-CD5F-4FCD-83BBD74939E0}"/>
                </a:ext>
              </a:extLst>
            </p:cNvPr>
            <p:cNvCxnSpPr>
              <a:cxnSpLocks/>
            </p:cNvCxnSpPr>
            <p:nvPr/>
          </p:nvCxnSpPr>
          <p:spPr>
            <a:xfrm>
              <a:off x="8200846" y="4572001"/>
              <a:ext cx="0" cy="1246283"/>
            </a:xfrm>
            <a:prstGeom prst="line">
              <a:avLst/>
            </a:prstGeom>
            <a:ln>
              <a:solidFill>
                <a:srgbClr val="3A719F"/>
              </a:solidFill>
            </a:ln>
          </p:spPr>
          <p:style>
            <a:lnRef idx="1">
              <a:schemeClr val="accent1"/>
            </a:lnRef>
            <a:fillRef idx="0">
              <a:schemeClr val="accent1"/>
            </a:fillRef>
            <a:effectRef idx="0">
              <a:schemeClr val="accent1"/>
            </a:effectRef>
            <a:fontRef idx="minor">
              <a:schemeClr val="tx1"/>
            </a:fontRef>
          </p:style>
        </p:cxnSp>
        <p:cxnSp>
          <p:nvCxnSpPr>
            <p:cNvPr id="13" name="Connettore 1 12">
              <a:extLst>
                <a:ext uri="{FF2B5EF4-FFF2-40B4-BE49-F238E27FC236}">
                  <a16:creationId xmlns:a16="http://schemas.microsoft.com/office/drawing/2014/main" id="{8B1CC233-3446-A07B-D7AE-50E12A48C132}"/>
                </a:ext>
              </a:extLst>
            </p:cNvPr>
            <p:cNvCxnSpPr>
              <a:cxnSpLocks/>
            </p:cNvCxnSpPr>
            <p:nvPr/>
          </p:nvCxnSpPr>
          <p:spPr>
            <a:xfrm>
              <a:off x="8378063" y="4572001"/>
              <a:ext cx="0" cy="1246283"/>
            </a:xfrm>
            <a:prstGeom prst="line">
              <a:avLst/>
            </a:prstGeom>
            <a:ln>
              <a:solidFill>
                <a:srgbClr val="3A719F"/>
              </a:solidFill>
            </a:ln>
          </p:spPr>
          <p:style>
            <a:lnRef idx="1">
              <a:schemeClr val="accent1"/>
            </a:lnRef>
            <a:fillRef idx="0">
              <a:schemeClr val="accent1"/>
            </a:fillRef>
            <a:effectRef idx="0">
              <a:schemeClr val="accent1"/>
            </a:effectRef>
            <a:fontRef idx="minor">
              <a:schemeClr val="tx1"/>
            </a:fontRef>
          </p:style>
        </p:cxnSp>
        <p:cxnSp>
          <p:nvCxnSpPr>
            <p:cNvPr id="14" name="Connettore 1 13">
              <a:extLst>
                <a:ext uri="{FF2B5EF4-FFF2-40B4-BE49-F238E27FC236}">
                  <a16:creationId xmlns:a16="http://schemas.microsoft.com/office/drawing/2014/main" id="{10F1166B-E5AA-31D8-8DC8-CEDAA1DA8578}"/>
                </a:ext>
              </a:extLst>
            </p:cNvPr>
            <p:cNvCxnSpPr>
              <a:cxnSpLocks/>
            </p:cNvCxnSpPr>
            <p:nvPr/>
          </p:nvCxnSpPr>
          <p:spPr>
            <a:xfrm>
              <a:off x="8555280" y="4572001"/>
              <a:ext cx="0" cy="1246283"/>
            </a:xfrm>
            <a:prstGeom prst="line">
              <a:avLst/>
            </a:prstGeom>
            <a:ln>
              <a:solidFill>
                <a:srgbClr val="3A719F"/>
              </a:solidFill>
            </a:ln>
          </p:spPr>
          <p:style>
            <a:lnRef idx="1">
              <a:schemeClr val="accent1"/>
            </a:lnRef>
            <a:fillRef idx="0">
              <a:schemeClr val="accent1"/>
            </a:fillRef>
            <a:effectRef idx="0">
              <a:schemeClr val="accent1"/>
            </a:effectRef>
            <a:fontRef idx="minor">
              <a:schemeClr val="tx1"/>
            </a:fontRef>
          </p:style>
        </p:cxnSp>
        <p:cxnSp>
          <p:nvCxnSpPr>
            <p:cNvPr id="15" name="Connettore 1 14">
              <a:extLst>
                <a:ext uri="{FF2B5EF4-FFF2-40B4-BE49-F238E27FC236}">
                  <a16:creationId xmlns:a16="http://schemas.microsoft.com/office/drawing/2014/main" id="{0712AA59-BC33-6E02-5AA3-2D1357BE34B2}"/>
                </a:ext>
              </a:extLst>
            </p:cNvPr>
            <p:cNvCxnSpPr>
              <a:cxnSpLocks/>
            </p:cNvCxnSpPr>
            <p:nvPr/>
          </p:nvCxnSpPr>
          <p:spPr>
            <a:xfrm>
              <a:off x="8732497" y="4572001"/>
              <a:ext cx="0" cy="1246283"/>
            </a:xfrm>
            <a:prstGeom prst="line">
              <a:avLst/>
            </a:prstGeom>
            <a:ln>
              <a:solidFill>
                <a:srgbClr val="3A719F"/>
              </a:solidFill>
            </a:ln>
          </p:spPr>
          <p:style>
            <a:lnRef idx="1">
              <a:schemeClr val="accent1"/>
            </a:lnRef>
            <a:fillRef idx="0">
              <a:schemeClr val="accent1"/>
            </a:fillRef>
            <a:effectRef idx="0">
              <a:schemeClr val="accent1"/>
            </a:effectRef>
            <a:fontRef idx="minor">
              <a:schemeClr val="tx1"/>
            </a:fontRef>
          </p:style>
        </p:cxnSp>
        <p:cxnSp>
          <p:nvCxnSpPr>
            <p:cNvPr id="17" name="Connettore 1 16">
              <a:extLst>
                <a:ext uri="{FF2B5EF4-FFF2-40B4-BE49-F238E27FC236}">
                  <a16:creationId xmlns:a16="http://schemas.microsoft.com/office/drawing/2014/main" id="{F9F967F6-C396-CFD3-1F9D-6033837BFF54}"/>
                </a:ext>
              </a:extLst>
            </p:cNvPr>
            <p:cNvCxnSpPr>
              <a:cxnSpLocks/>
            </p:cNvCxnSpPr>
            <p:nvPr/>
          </p:nvCxnSpPr>
          <p:spPr>
            <a:xfrm>
              <a:off x="8023629" y="4572001"/>
              <a:ext cx="0" cy="1246283"/>
            </a:xfrm>
            <a:prstGeom prst="line">
              <a:avLst/>
            </a:prstGeom>
            <a:ln>
              <a:solidFill>
                <a:srgbClr val="3A719F"/>
              </a:solidFill>
            </a:ln>
          </p:spPr>
          <p:style>
            <a:lnRef idx="1">
              <a:schemeClr val="accent1"/>
            </a:lnRef>
            <a:fillRef idx="0">
              <a:schemeClr val="accent1"/>
            </a:fillRef>
            <a:effectRef idx="0">
              <a:schemeClr val="accent1"/>
            </a:effectRef>
            <a:fontRef idx="minor">
              <a:schemeClr val="tx1"/>
            </a:fontRef>
          </p:style>
        </p:cxnSp>
        <p:cxnSp>
          <p:nvCxnSpPr>
            <p:cNvPr id="23" name="Connettore 1 22">
              <a:extLst>
                <a:ext uri="{FF2B5EF4-FFF2-40B4-BE49-F238E27FC236}">
                  <a16:creationId xmlns:a16="http://schemas.microsoft.com/office/drawing/2014/main" id="{AD58AD47-0CA6-F922-CE54-FCD8810CDEB1}"/>
                </a:ext>
              </a:extLst>
            </p:cNvPr>
            <p:cNvCxnSpPr>
              <a:cxnSpLocks/>
            </p:cNvCxnSpPr>
            <p:nvPr/>
          </p:nvCxnSpPr>
          <p:spPr>
            <a:xfrm flipV="1">
              <a:off x="7664116" y="5640240"/>
              <a:ext cx="1245600" cy="1"/>
            </a:xfrm>
            <a:prstGeom prst="line">
              <a:avLst/>
            </a:prstGeom>
            <a:ln>
              <a:solidFill>
                <a:srgbClr val="3A719F"/>
              </a:solidFill>
            </a:ln>
          </p:spPr>
          <p:style>
            <a:lnRef idx="1">
              <a:schemeClr val="accent1"/>
            </a:lnRef>
            <a:fillRef idx="0">
              <a:schemeClr val="accent1"/>
            </a:fillRef>
            <a:effectRef idx="0">
              <a:schemeClr val="accent1"/>
            </a:effectRef>
            <a:fontRef idx="minor">
              <a:schemeClr val="tx1"/>
            </a:fontRef>
          </p:style>
        </p:cxnSp>
        <p:cxnSp>
          <p:nvCxnSpPr>
            <p:cNvPr id="24" name="Connettore 1 23">
              <a:extLst>
                <a:ext uri="{FF2B5EF4-FFF2-40B4-BE49-F238E27FC236}">
                  <a16:creationId xmlns:a16="http://schemas.microsoft.com/office/drawing/2014/main" id="{CAF6DEC5-821A-073B-BAE2-3AB1D0ACD0CE}"/>
                </a:ext>
              </a:extLst>
            </p:cNvPr>
            <p:cNvCxnSpPr>
              <a:cxnSpLocks/>
            </p:cNvCxnSpPr>
            <p:nvPr/>
          </p:nvCxnSpPr>
          <p:spPr>
            <a:xfrm flipV="1">
              <a:off x="7664116" y="5462200"/>
              <a:ext cx="1245600" cy="1"/>
            </a:xfrm>
            <a:prstGeom prst="line">
              <a:avLst/>
            </a:prstGeom>
            <a:ln>
              <a:solidFill>
                <a:srgbClr val="3A719F"/>
              </a:solidFill>
            </a:ln>
          </p:spPr>
          <p:style>
            <a:lnRef idx="1">
              <a:schemeClr val="accent1"/>
            </a:lnRef>
            <a:fillRef idx="0">
              <a:schemeClr val="accent1"/>
            </a:fillRef>
            <a:effectRef idx="0">
              <a:schemeClr val="accent1"/>
            </a:effectRef>
            <a:fontRef idx="minor">
              <a:schemeClr val="tx1"/>
            </a:fontRef>
          </p:style>
        </p:cxnSp>
        <p:cxnSp>
          <p:nvCxnSpPr>
            <p:cNvPr id="25" name="Connettore 1 24">
              <a:extLst>
                <a:ext uri="{FF2B5EF4-FFF2-40B4-BE49-F238E27FC236}">
                  <a16:creationId xmlns:a16="http://schemas.microsoft.com/office/drawing/2014/main" id="{06A26719-89F1-503A-289C-06CA68FD33A3}"/>
                </a:ext>
              </a:extLst>
            </p:cNvPr>
            <p:cNvCxnSpPr>
              <a:cxnSpLocks/>
            </p:cNvCxnSpPr>
            <p:nvPr/>
          </p:nvCxnSpPr>
          <p:spPr>
            <a:xfrm flipV="1">
              <a:off x="7664116" y="5284160"/>
              <a:ext cx="1245600" cy="1"/>
            </a:xfrm>
            <a:prstGeom prst="line">
              <a:avLst/>
            </a:prstGeom>
            <a:ln>
              <a:solidFill>
                <a:srgbClr val="3A719F"/>
              </a:solidFill>
            </a:ln>
          </p:spPr>
          <p:style>
            <a:lnRef idx="1">
              <a:schemeClr val="accent1"/>
            </a:lnRef>
            <a:fillRef idx="0">
              <a:schemeClr val="accent1"/>
            </a:fillRef>
            <a:effectRef idx="0">
              <a:schemeClr val="accent1"/>
            </a:effectRef>
            <a:fontRef idx="minor">
              <a:schemeClr val="tx1"/>
            </a:fontRef>
          </p:style>
        </p:cxnSp>
        <p:cxnSp>
          <p:nvCxnSpPr>
            <p:cNvPr id="26" name="Connettore 1 25">
              <a:extLst>
                <a:ext uri="{FF2B5EF4-FFF2-40B4-BE49-F238E27FC236}">
                  <a16:creationId xmlns:a16="http://schemas.microsoft.com/office/drawing/2014/main" id="{8FE01F4C-275A-F165-DC9B-7A4B7A82879F}"/>
                </a:ext>
              </a:extLst>
            </p:cNvPr>
            <p:cNvCxnSpPr>
              <a:cxnSpLocks/>
            </p:cNvCxnSpPr>
            <p:nvPr/>
          </p:nvCxnSpPr>
          <p:spPr>
            <a:xfrm flipV="1">
              <a:off x="7664116" y="5106120"/>
              <a:ext cx="1245600" cy="1"/>
            </a:xfrm>
            <a:prstGeom prst="line">
              <a:avLst/>
            </a:prstGeom>
            <a:ln>
              <a:solidFill>
                <a:srgbClr val="3A719F"/>
              </a:solidFill>
            </a:ln>
          </p:spPr>
          <p:style>
            <a:lnRef idx="1">
              <a:schemeClr val="accent1"/>
            </a:lnRef>
            <a:fillRef idx="0">
              <a:schemeClr val="accent1"/>
            </a:fillRef>
            <a:effectRef idx="0">
              <a:schemeClr val="accent1"/>
            </a:effectRef>
            <a:fontRef idx="minor">
              <a:schemeClr val="tx1"/>
            </a:fontRef>
          </p:style>
        </p:cxnSp>
        <p:cxnSp>
          <p:nvCxnSpPr>
            <p:cNvPr id="27" name="Connettore 1 26">
              <a:extLst>
                <a:ext uri="{FF2B5EF4-FFF2-40B4-BE49-F238E27FC236}">
                  <a16:creationId xmlns:a16="http://schemas.microsoft.com/office/drawing/2014/main" id="{68136B2D-EE98-594E-CAFE-DF24DC80C646}"/>
                </a:ext>
              </a:extLst>
            </p:cNvPr>
            <p:cNvCxnSpPr>
              <a:cxnSpLocks/>
            </p:cNvCxnSpPr>
            <p:nvPr/>
          </p:nvCxnSpPr>
          <p:spPr>
            <a:xfrm flipV="1">
              <a:off x="7664116" y="4928080"/>
              <a:ext cx="1245600" cy="1"/>
            </a:xfrm>
            <a:prstGeom prst="line">
              <a:avLst/>
            </a:prstGeom>
            <a:ln>
              <a:solidFill>
                <a:srgbClr val="3A719F"/>
              </a:solidFill>
            </a:ln>
          </p:spPr>
          <p:style>
            <a:lnRef idx="1">
              <a:schemeClr val="accent1"/>
            </a:lnRef>
            <a:fillRef idx="0">
              <a:schemeClr val="accent1"/>
            </a:fillRef>
            <a:effectRef idx="0">
              <a:schemeClr val="accent1"/>
            </a:effectRef>
            <a:fontRef idx="minor">
              <a:schemeClr val="tx1"/>
            </a:fontRef>
          </p:style>
        </p:cxnSp>
        <p:cxnSp>
          <p:nvCxnSpPr>
            <p:cNvPr id="28" name="Connettore 1 27">
              <a:extLst>
                <a:ext uri="{FF2B5EF4-FFF2-40B4-BE49-F238E27FC236}">
                  <a16:creationId xmlns:a16="http://schemas.microsoft.com/office/drawing/2014/main" id="{74B9B054-A59D-8F3A-C3DA-ADC5651FB31D}"/>
                </a:ext>
              </a:extLst>
            </p:cNvPr>
            <p:cNvCxnSpPr>
              <a:cxnSpLocks/>
            </p:cNvCxnSpPr>
            <p:nvPr/>
          </p:nvCxnSpPr>
          <p:spPr>
            <a:xfrm flipV="1">
              <a:off x="7664116" y="4750040"/>
              <a:ext cx="1245600" cy="1"/>
            </a:xfrm>
            <a:prstGeom prst="line">
              <a:avLst/>
            </a:prstGeom>
            <a:ln>
              <a:solidFill>
                <a:srgbClr val="3A719F"/>
              </a:solidFill>
            </a:ln>
          </p:spPr>
          <p:style>
            <a:lnRef idx="1">
              <a:schemeClr val="accent1"/>
            </a:lnRef>
            <a:fillRef idx="0">
              <a:schemeClr val="accent1"/>
            </a:fillRef>
            <a:effectRef idx="0">
              <a:schemeClr val="accent1"/>
            </a:effectRef>
            <a:fontRef idx="minor">
              <a:schemeClr val="tx1"/>
            </a:fontRef>
          </p:style>
        </p:cxnSp>
        <p:cxnSp>
          <p:nvCxnSpPr>
            <p:cNvPr id="31" name="Connettore 1 30">
              <a:extLst>
                <a:ext uri="{FF2B5EF4-FFF2-40B4-BE49-F238E27FC236}">
                  <a16:creationId xmlns:a16="http://schemas.microsoft.com/office/drawing/2014/main" id="{FE47FB0A-8A95-5ADB-8381-757E34D8EA0B}"/>
                </a:ext>
              </a:extLst>
            </p:cNvPr>
            <p:cNvCxnSpPr>
              <a:cxnSpLocks/>
            </p:cNvCxnSpPr>
            <p:nvPr/>
          </p:nvCxnSpPr>
          <p:spPr>
            <a:xfrm>
              <a:off x="7846412" y="4572000"/>
              <a:ext cx="0" cy="1246283"/>
            </a:xfrm>
            <a:prstGeom prst="line">
              <a:avLst/>
            </a:prstGeom>
            <a:ln>
              <a:solidFill>
                <a:srgbClr val="3A719F"/>
              </a:solidFill>
            </a:ln>
          </p:spPr>
          <p:style>
            <a:lnRef idx="1">
              <a:schemeClr val="accent1"/>
            </a:lnRef>
            <a:fillRef idx="0">
              <a:schemeClr val="accent1"/>
            </a:fillRef>
            <a:effectRef idx="0">
              <a:schemeClr val="accent1"/>
            </a:effectRef>
            <a:fontRef idx="minor">
              <a:schemeClr val="tx1"/>
            </a:fontRef>
          </p:style>
        </p:cxnSp>
      </p:grpSp>
      <p:sp>
        <p:nvSpPr>
          <p:cNvPr id="33" name="CasellaDiTesto 32">
            <a:extLst>
              <a:ext uri="{FF2B5EF4-FFF2-40B4-BE49-F238E27FC236}">
                <a16:creationId xmlns:a16="http://schemas.microsoft.com/office/drawing/2014/main" id="{F9C29377-42BE-AC32-1EA8-096206B98890}"/>
              </a:ext>
            </a:extLst>
          </p:cNvPr>
          <p:cNvSpPr txBox="1"/>
          <p:nvPr/>
        </p:nvSpPr>
        <p:spPr>
          <a:xfrm>
            <a:off x="1404018" y="5743836"/>
            <a:ext cx="2291176" cy="830997"/>
          </a:xfrm>
          <a:prstGeom prst="rect">
            <a:avLst/>
          </a:prstGeom>
          <a:noFill/>
        </p:spPr>
        <p:txBody>
          <a:bodyPr wrap="square" rtlCol="0">
            <a:spAutoFit/>
          </a:bodyPr>
          <a:lstStyle/>
          <a:p>
            <a:pPr algn="ctr"/>
            <a:r>
              <a:rPr lang="en-GB" sz="2400" dirty="0">
                <a:solidFill>
                  <a:schemeClr val="tx1">
                    <a:lumMod val="65000"/>
                    <a:lumOff val="35000"/>
                  </a:schemeClr>
                </a:solidFill>
                <a:latin typeface="Avenir Next Medium" panose="020B0503020202020204" pitchFamily="34" charset="0"/>
              </a:rPr>
              <a:t>Original Image</a:t>
            </a:r>
          </a:p>
          <a:p>
            <a:pPr algn="ctr"/>
            <a:r>
              <a:rPr lang="en-GB" sz="2400" dirty="0">
                <a:solidFill>
                  <a:schemeClr val="tx1">
                    <a:lumMod val="65000"/>
                    <a:lumOff val="35000"/>
                  </a:schemeClr>
                </a:solidFill>
                <a:latin typeface="Avenir Next" panose="020B0503020202020204" pitchFamily="34" charset="0"/>
              </a:rPr>
              <a:t>224 x 224 x 3</a:t>
            </a:r>
          </a:p>
        </p:txBody>
      </p:sp>
      <p:sp>
        <p:nvSpPr>
          <p:cNvPr id="34" name="CasellaDiTesto 33">
            <a:extLst>
              <a:ext uri="{FF2B5EF4-FFF2-40B4-BE49-F238E27FC236}">
                <a16:creationId xmlns:a16="http://schemas.microsoft.com/office/drawing/2014/main" id="{D6919B8E-6B5E-3E5B-B959-0FB39EE057C8}"/>
              </a:ext>
            </a:extLst>
          </p:cNvPr>
          <p:cNvSpPr txBox="1"/>
          <p:nvPr/>
        </p:nvSpPr>
        <p:spPr>
          <a:xfrm>
            <a:off x="7991035" y="5745835"/>
            <a:ext cx="3265078" cy="830997"/>
          </a:xfrm>
          <a:prstGeom prst="rect">
            <a:avLst/>
          </a:prstGeom>
          <a:noFill/>
        </p:spPr>
        <p:txBody>
          <a:bodyPr wrap="square" rtlCol="0">
            <a:spAutoFit/>
          </a:bodyPr>
          <a:lstStyle/>
          <a:p>
            <a:pPr algn="ctr"/>
            <a:r>
              <a:rPr lang="en-GB" sz="2400" dirty="0">
                <a:solidFill>
                  <a:schemeClr val="tx1">
                    <a:lumMod val="65000"/>
                    <a:lumOff val="35000"/>
                  </a:schemeClr>
                </a:solidFill>
                <a:latin typeface="Avenir Next Medium" panose="020B0503020202020204" pitchFamily="34" charset="0"/>
              </a:rPr>
              <a:t>Latent Representation</a:t>
            </a:r>
          </a:p>
          <a:p>
            <a:pPr algn="ctr"/>
            <a:r>
              <a:rPr lang="en-GB" sz="2400" dirty="0">
                <a:solidFill>
                  <a:schemeClr val="tx1">
                    <a:lumMod val="65000"/>
                    <a:lumOff val="35000"/>
                  </a:schemeClr>
                </a:solidFill>
                <a:latin typeface="Avenir Next" panose="020B0503020202020204" pitchFamily="34" charset="0"/>
              </a:rPr>
              <a:t>7 x 7 x D</a:t>
            </a:r>
          </a:p>
        </p:txBody>
      </p:sp>
      <p:sp>
        <p:nvSpPr>
          <p:cNvPr id="35" name="Freccia destra 34">
            <a:extLst>
              <a:ext uri="{FF2B5EF4-FFF2-40B4-BE49-F238E27FC236}">
                <a16:creationId xmlns:a16="http://schemas.microsoft.com/office/drawing/2014/main" id="{A688E056-039C-1F88-1237-DD18FC8A2CA4}"/>
              </a:ext>
            </a:extLst>
          </p:cNvPr>
          <p:cNvSpPr/>
          <p:nvPr/>
        </p:nvSpPr>
        <p:spPr>
          <a:xfrm>
            <a:off x="3992154" y="3929281"/>
            <a:ext cx="808921" cy="1492386"/>
          </a:xfrm>
          <a:prstGeom prst="rightArrow">
            <a:avLst/>
          </a:prstGeom>
          <a:solidFill>
            <a:srgbClr val="3A719F"/>
          </a:solidFill>
          <a:ln>
            <a:solidFill>
              <a:srgbClr val="3A7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Freccia destra 35">
            <a:extLst>
              <a:ext uri="{FF2B5EF4-FFF2-40B4-BE49-F238E27FC236}">
                <a16:creationId xmlns:a16="http://schemas.microsoft.com/office/drawing/2014/main" id="{31A2BDA9-2795-3324-3964-81385322A6EF}"/>
              </a:ext>
            </a:extLst>
          </p:cNvPr>
          <p:cNvSpPr/>
          <p:nvPr/>
        </p:nvSpPr>
        <p:spPr>
          <a:xfrm>
            <a:off x="7874605" y="3929281"/>
            <a:ext cx="808921" cy="1492386"/>
          </a:xfrm>
          <a:prstGeom prst="rightArrow">
            <a:avLst/>
          </a:prstGeom>
          <a:solidFill>
            <a:srgbClr val="3A719F"/>
          </a:solidFill>
          <a:ln>
            <a:solidFill>
              <a:srgbClr val="3A7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arentesi graffa chiusa 7">
            <a:extLst>
              <a:ext uri="{FF2B5EF4-FFF2-40B4-BE49-F238E27FC236}">
                <a16:creationId xmlns:a16="http://schemas.microsoft.com/office/drawing/2014/main" id="{D17D2B59-2AD1-0614-CA52-DA1AB98AE220}"/>
              </a:ext>
            </a:extLst>
          </p:cNvPr>
          <p:cNvSpPr/>
          <p:nvPr/>
        </p:nvSpPr>
        <p:spPr>
          <a:xfrm>
            <a:off x="3867565" y="2020630"/>
            <a:ext cx="249177" cy="1245870"/>
          </a:xfrm>
          <a:prstGeom prst="rightBrac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CasellaDiTesto 8">
            <a:extLst>
              <a:ext uri="{FF2B5EF4-FFF2-40B4-BE49-F238E27FC236}">
                <a16:creationId xmlns:a16="http://schemas.microsoft.com/office/drawing/2014/main" id="{F2EDDC2E-7A5D-EA39-55B1-526623CA4095}"/>
              </a:ext>
            </a:extLst>
          </p:cNvPr>
          <p:cNvSpPr txBox="1"/>
          <p:nvPr/>
        </p:nvSpPr>
        <p:spPr>
          <a:xfrm>
            <a:off x="4334097" y="2406444"/>
            <a:ext cx="3540508" cy="461665"/>
          </a:xfrm>
          <a:prstGeom prst="rect">
            <a:avLst/>
          </a:prstGeom>
          <a:noFill/>
        </p:spPr>
        <p:txBody>
          <a:bodyPr wrap="square" rtlCol="0">
            <a:spAutoFit/>
          </a:bodyPr>
          <a:lstStyle/>
          <a:p>
            <a:r>
              <a:rPr lang="en-GB" sz="2400" dirty="0">
                <a:solidFill>
                  <a:schemeClr val="tx1">
                    <a:lumMod val="65000"/>
                    <a:lumOff val="35000"/>
                  </a:schemeClr>
                </a:solidFill>
                <a:latin typeface="Avenir Next" panose="020B0503020202020204" pitchFamily="34" charset="0"/>
              </a:rPr>
              <a:t>Pretrained on ImageNet</a:t>
            </a:r>
          </a:p>
        </p:txBody>
      </p:sp>
      <p:pic>
        <p:nvPicPr>
          <p:cNvPr id="10" name="Segnaposto contenuto 4">
            <a:extLst>
              <a:ext uri="{FF2B5EF4-FFF2-40B4-BE49-F238E27FC236}">
                <a16:creationId xmlns:a16="http://schemas.microsoft.com/office/drawing/2014/main" id="{2322A050-0BEC-C3C5-71FB-E3913D5E3CAE}"/>
              </a:ext>
            </a:extLst>
          </p:cNvPr>
          <p:cNvPicPr>
            <a:picLocks noChangeAspect="1"/>
          </p:cNvPicPr>
          <p:nvPr/>
        </p:nvPicPr>
        <p:blipFill rotWithShape="1">
          <a:blip r:embed="rId5"/>
          <a:srcRect r="58478"/>
          <a:stretch/>
        </p:blipFill>
        <p:spPr>
          <a:xfrm>
            <a:off x="7891592" y="-122102"/>
            <a:ext cx="2836509" cy="2723610"/>
          </a:xfrm>
          <a:prstGeom prst="rect">
            <a:avLst/>
          </a:prstGeom>
        </p:spPr>
      </p:pic>
      <p:sp>
        <p:nvSpPr>
          <p:cNvPr id="4" name="Slide Number Placeholder 3">
            <a:extLst>
              <a:ext uri="{FF2B5EF4-FFF2-40B4-BE49-F238E27FC236}">
                <a16:creationId xmlns:a16="http://schemas.microsoft.com/office/drawing/2014/main" id="{4BD5CEEF-29F6-8B64-84C5-064755062BD5}"/>
              </a:ext>
            </a:extLst>
          </p:cNvPr>
          <p:cNvSpPr>
            <a:spLocks noGrp="1"/>
          </p:cNvSpPr>
          <p:nvPr>
            <p:ph type="sldNum" sz="quarter" idx="12"/>
          </p:nvPr>
        </p:nvSpPr>
        <p:spPr>
          <a:xfrm>
            <a:off x="-2074294" y="0"/>
            <a:ext cx="2489522" cy="365125"/>
          </a:xfrm>
        </p:spPr>
        <p:txBody>
          <a:bodyPr/>
          <a:lstStyle/>
          <a:p>
            <a:fld id="{4A975E7E-DE04-1443-A71A-CB6EC0032A44}" type="slidenum">
              <a:rPr lang="it-IT" smtClean="0"/>
              <a:pPr/>
              <a:t>27</a:t>
            </a:fld>
            <a:endParaRPr lang="it-IT" dirty="0"/>
          </a:p>
        </p:txBody>
      </p:sp>
    </p:spTree>
    <p:extLst>
      <p:ext uri="{BB962C8B-B14F-4D97-AF65-F5344CB8AC3E}">
        <p14:creationId xmlns:p14="http://schemas.microsoft.com/office/powerpoint/2010/main" val="22156798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DF8D006-1573-5BF4-F146-B480041AB269}"/>
              </a:ext>
            </a:extLst>
          </p:cNvPr>
          <p:cNvSpPr>
            <a:spLocks noGrp="1"/>
          </p:cNvSpPr>
          <p:nvPr>
            <p:ph type="title"/>
          </p:nvPr>
        </p:nvSpPr>
        <p:spPr/>
        <p:txBody>
          <a:bodyPr/>
          <a:lstStyle/>
          <a:p>
            <a:r>
              <a:rPr lang="en-GB" dirty="0"/>
              <a:t>Prototype layer</a:t>
            </a:r>
          </a:p>
        </p:txBody>
      </p:sp>
      <p:grpSp>
        <p:nvGrpSpPr>
          <p:cNvPr id="5" name="Gruppo 4">
            <a:extLst>
              <a:ext uri="{FF2B5EF4-FFF2-40B4-BE49-F238E27FC236}">
                <a16:creationId xmlns:a16="http://schemas.microsoft.com/office/drawing/2014/main" id="{CD64EFB3-F95E-AF70-7D95-A1D0A5F49A7D}"/>
              </a:ext>
            </a:extLst>
          </p:cNvPr>
          <p:cNvGrpSpPr>
            <a:grpSpLocks noChangeAspect="1"/>
          </p:cNvGrpSpPr>
          <p:nvPr/>
        </p:nvGrpSpPr>
        <p:grpSpPr>
          <a:xfrm>
            <a:off x="715539" y="2532072"/>
            <a:ext cx="2612341" cy="2613776"/>
            <a:chOff x="7664116" y="4572000"/>
            <a:chExt cx="1245600" cy="1246284"/>
          </a:xfrm>
        </p:grpSpPr>
        <p:sp>
          <p:nvSpPr>
            <p:cNvPr id="6" name="Rettangolo 5">
              <a:extLst>
                <a:ext uri="{FF2B5EF4-FFF2-40B4-BE49-F238E27FC236}">
                  <a16:creationId xmlns:a16="http://schemas.microsoft.com/office/drawing/2014/main" id="{A0F788EE-150A-5A03-C865-5576BB004595}"/>
                </a:ext>
              </a:extLst>
            </p:cNvPr>
            <p:cNvSpPr/>
            <p:nvPr/>
          </p:nvSpPr>
          <p:spPr>
            <a:xfrm>
              <a:off x="7664116" y="4572001"/>
              <a:ext cx="1245600" cy="1246282"/>
            </a:xfrm>
            <a:prstGeom prst="rect">
              <a:avLst/>
            </a:prstGeom>
            <a:noFill/>
            <a:ln>
              <a:solidFill>
                <a:srgbClr val="3A7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Connettore 1 6">
              <a:extLst>
                <a:ext uri="{FF2B5EF4-FFF2-40B4-BE49-F238E27FC236}">
                  <a16:creationId xmlns:a16="http://schemas.microsoft.com/office/drawing/2014/main" id="{DBDA7FE6-EEEC-4836-D713-F9B428C1513E}"/>
                </a:ext>
              </a:extLst>
            </p:cNvPr>
            <p:cNvCxnSpPr>
              <a:cxnSpLocks/>
            </p:cNvCxnSpPr>
            <p:nvPr/>
          </p:nvCxnSpPr>
          <p:spPr>
            <a:xfrm>
              <a:off x="8200846" y="4572001"/>
              <a:ext cx="0" cy="1246283"/>
            </a:xfrm>
            <a:prstGeom prst="line">
              <a:avLst/>
            </a:prstGeom>
            <a:ln>
              <a:solidFill>
                <a:srgbClr val="3A719F"/>
              </a:solidFill>
            </a:ln>
          </p:spPr>
          <p:style>
            <a:lnRef idx="1">
              <a:schemeClr val="accent1"/>
            </a:lnRef>
            <a:fillRef idx="0">
              <a:schemeClr val="accent1"/>
            </a:fillRef>
            <a:effectRef idx="0">
              <a:schemeClr val="accent1"/>
            </a:effectRef>
            <a:fontRef idx="minor">
              <a:schemeClr val="tx1"/>
            </a:fontRef>
          </p:style>
        </p:cxnSp>
        <p:cxnSp>
          <p:nvCxnSpPr>
            <p:cNvPr id="8" name="Connettore 1 7">
              <a:extLst>
                <a:ext uri="{FF2B5EF4-FFF2-40B4-BE49-F238E27FC236}">
                  <a16:creationId xmlns:a16="http://schemas.microsoft.com/office/drawing/2014/main" id="{FA0F552B-9136-D79A-05AA-0766496F3CCA}"/>
                </a:ext>
              </a:extLst>
            </p:cNvPr>
            <p:cNvCxnSpPr>
              <a:cxnSpLocks/>
            </p:cNvCxnSpPr>
            <p:nvPr/>
          </p:nvCxnSpPr>
          <p:spPr>
            <a:xfrm>
              <a:off x="8378063" y="4572001"/>
              <a:ext cx="0" cy="1246283"/>
            </a:xfrm>
            <a:prstGeom prst="line">
              <a:avLst/>
            </a:prstGeom>
            <a:ln>
              <a:solidFill>
                <a:srgbClr val="3A719F"/>
              </a:solidFill>
            </a:ln>
          </p:spPr>
          <p:style>
            <a:lnRef idx="1">
              <a:schemeClr val="accent1"/>
            </a:lnRef>
            <a:fillRef idx="0">
              <a:schemeClr val="accent1"/>
            </a:fillRef>
            <a:effectRef idx="0">
              <a:schemeClr val="accent1"/>
            </a:effectRef>
            <a:fontRef idx="minor">
              <a:schemeClr val="tx1"/>
            </a:fontRef>
          </p:style>
        </p:cxnSp>
        <p:cxnSp>
          <p:nvCxnSpPr>
            <p:cNvPr id="9" name="Connettore 1 8">
              <a:extLst>
                <a:ext uri="{FF2B5EF4-FFF2-40B4-BE49-F238E27FC236}">
                  <a16:creationId xmlns:a16="http://schemas.microsoft.com/office/drawing/2014/main" id="{C3A4AA0A-6EAB-5725-15AC-82886B23957F}"/>
                </a:ext>
              </a:extLst>
            </p:cNvPr>
            <p:cNvCxnSpPr>
              <a:cxnSpLocks/>
            </p:cNvCxnSpPr>
            <p:nvPr/>
          </p:nvCxnSpPr>
          <p:spPr>
            <a:xfrm>
              <a:off x="8555280" y="4572001"/>
              <a:ext cx="0" cy="1246283"/>
            </a:xfrm>
            <a:prstGeom prst="line">
              <a:avLst/>
            </a:prstGeom>
            <a:ln>
              <a:solidFill>
                <a:srgbClr val="3A719F"/>
              </a:solidFill>
            </a:ln>
          </p:spPr>
          <p:style>
            <a:lnRef idx="1">
              <a:schemeClr val="accent1"/>
            </a:lnRef>
            <a:fillRef idx="0">
              <a:schemeClr val="accent1"/>
            </a:fillRef>
            <a:effectRef idx="0">
              <a:schemeClr val="accent1"/>
            </a:effectRef>
            <a:fontRef idx="minor">
              <a:schemeClr val="tx1"/>
            </a:fontRef>
          </p:style>
        </p:cxnSp>
        <p:cxnSp>
          <p:nvCxnSpPr>
            <p:cNvPr id="10" name="Connettore 1 9">
              <a:extLst>
                <a:ext uri="{FF2B5EF4-FFF2-40B4-BE49-F238E27FC236}">
                  <a16:creationId xmlns:a16="http://schemas.microsoft.com/office/drawing/2014/main" id="{4C02F613-86AA-6529-A2F0-472D0790D192}"/>
                </a:ext>
              </a:extLst>
            </p:cNvPr>
            <p:cNvCxnSpPr>
              <a:cxnSpLocks/>
            </p:cNvCxnSpPr>
            <p:nvPr/>
          </p:nvCxnSpPr>
          <p:spPr>
            <a:xfrm>
              <a:off x="8732497" y="4572001"/>
              <a:ext cx="0" cy="1246283"/>
            </a:xfrm>
            <a:prstGeom prst="line">
              <a:avLst/>
            </a:prstGeom>
            <a:ln>
              <a:solidFill>
                <a:srgbClr val="3A719F"/>
              </a:solidFill>
            </a:ln>
          </p:spPr>
          <p:style>
            <a:lnRef idx="1">
              <a:schemeClr val="accent1"/>
            </a:lnRef>
            <a:fillRef idx="0">
              <a:schemeClr val="accent1"/>
            </a:fillRef>
            <a:effectRef idx="0">
              <a:schemeClr val="accent1"/>
            </a:effectRef>
            <a:fontRef idx="minor">
              <a:schemeClr val="tx1"/>
            </a:fontRef>
          </p:style>
        </p:cxnSp>
        <p:cxnSp>
          <p:nvCxnSpPr>
            <p:cNvPr id="11" name="Connettore 1 10">
              <a:extLst>
                <a:ext uri="{FF2B5EF4-FFF2-40B4-BE49-F238E27FC236}">
                  <a16:creationId xmlns:a16="http://schemas.microsoft.com/office/drawing/2014/main" id="{1A4BAAA7-26E3-72A2-70A1-1AA3B4396043}"/>
                </a:ext>
              </a:extLst>
            </p:cNvPr>
            <p:cNvCxnSpPr>
              <a:cxnSpLocks/>
            </p:cNvCxnSpPr>
            <p:nvPr/>
          </p:nvCxnSpPr>
          <p:spPr>
            <a:xfrm>
              <a:off x="8023629" y="4572001"/>
              <a:ext cx="0" cy="1246283"/>
            </a:xfrm>
            <a:prstGeom prst="line">
              <a:avLst/>
            </a:prstGeom>
            <a:ln>
              <a:solidFill>
                <a:srgbClr val="3A719F"/>
              </a:solidFill>
            </a:ln>
          </p:spPr>
          <p:style>
            <a:lnRef idx="1">
              <a:schemeClr val="accent1"/>
            </a:lnRef>
            <a:fillRef idx="0">
              <a:schemeClr val="accent1"/>
            </a:fillRef>
            <a:effectRef idx="0">
              <a:schemeClr val="accent1"/>
            </a:effectRef>
            <a:fontRef idx="minor">
              <a:schemeClr val="tx1"/>
            </a:fontRef>
          </p:style>
        </p:cxnSp>
        <p:cxnSp>
          <p:nvCxnSpPr>
            <p:cNvPr id="12" name="Connettore 1 11">
              <a:extLst>
                <a:ext uri="{FF2B5EF4-FFF2-40B4-BE49-F238E27FC236}">
                  <a16:creationId xmlns:a16="http://schemas.microsoft.com/office/drawing/2014/main" id="{470F5919-6CD1-BE77-E443-431575598C28}"/>
                </a:ext>
              </a:extLst>
            </p:cNvPr>
            <p:cNvCxnSpPr>
              <a:cxnSpLocks/>
            </p:cNvCxnSpPr>
            <p:nvPr/>
          </p:nvCxnSpPr>
          <p:spPr>
            <a:xfrm flipV="1">
              <a:off x="7664116" y="5640240"/>
              <a:ext cx="1245600" cy="1"/>
            </a:xfrm>
            <a:prstGeom prst="line">
              <a:avLst/>
            </a:prstGeom>
            <a:ln>
              <a:solidFill>
                <a:srgbClr val="3A719F"/>
              </a:solidFill>
            </a:ln>
          </p:spPr>
          <p:style>
            <a:lnRef idx="1">
              <a:schemeClr val="accent1"/>
            </a:lnRef>
            <a:fillRef idx="0">
              <a:schemeClr val="accent1"/>
            </a:fillRef>
            <a:effectRef idx="0">
              <a:schemeClr val="accent1"/>
            </a:effectRef>
            <a:fontRef idx="minor">
              <a:schemeClr val="tx1"/>
            </a:fontRef>
          </p:style>
        </p:cxnSp>
        <p:cxnSp>
          <p:nvCxnSpPr>
            <p:cNvPr id="13" name="Connettore 1 12">
              <a:extLst>
                <a:ext uri="{FF2B5EF4-FFF2-40B4-BE49-F238E27FC236}">
                  <a16:creationId xmlns:a16="http://schemas.microsoft.com/office/drawing/2014/main" id="{C01EAB6B-8923-5DE3-59BC-DDB1C5FB3F95}"/>
                </a:ext>
              </a:extLst>
            </p:cNvPr>
            <p:cNvCxnSpPr>
              <a:cxnSpLocks/>
            </p:cNvCxnSpPr>
            <p:nvPr/>
          </p:nvCxnSpPr>
          <p:spPr>
            <a:xfrm flipV="1">
              <a:off x="7664116" y="5462200"/>
              <a:ext cx="1245600" cy="1"/>
            </a:xfrm>
            <a:prstGeom prst="line">
              <a:avLst/>
            </a:prstGeom>
            <a:ln>
              <a:solidFill>
                <a:srgbClr val="3A719F"/>
              </a:solidFill>
            </a:ln>
          </p:spPr>
          <p:style>
            <a:lnRef idx="1">
              <a:schemeClr val="accent1"/>
            </a:lnRef>
            <a:fillRef idx="0">
              <a:schemeClr val="accent1"/>
            </a:fillRef>
            <a:effectRef idx="0">
              <a:schemeClr val="accent1"/>
            </a:effectRef>
            <a:fontRef idx="minor">
              <a:schemeClr val="tx1"/>
            </a:fontRef>
          </p:style>
        </p:cxnSp>
        <p:cxnSp>
          <p:nvCxnSpPr>
            <p:cNvPr id="14" name="Connettore 1 13">
              <a:extLst>
                <a:ext uri="{FF2B5EF4-FFF2-40B4-BE49-F238E27FC236}">
                  <a16:creationId xmlns:a16="http://schemas.microsoft.com/office/drawing/2014/main" id="{F0F52A7E-FFD0-4413-A1A4-358A7A073BD7}"/>
                </a:ext>
              </a:extLst>
            </p:cNvPr>
            <p:cNvCxnSpPr>
              <a:cxnSpLocks/>
            </p:cNvCxnSpPr>
            <p:nvPr/>
          </p:nvCxnSpPr>
          <p:spPr>
            <a:xfrm flipV="1">
              <a:off x="7664116" y="5284160"/>
              <a:ext cx="1245600" cy="1"/>
            </a:xfrm>
            <a:prstGeom prst="line">
              <a:avLst/>
            </a:prstGeom>
            <a:ln>
              <a:solidFill>
                <a:srgbClr val="3A719F"/>
              </a:solidFill>
            </a:ln>
          </p:spPr>
          <p:style>
            <a:lnRef idx="1">
              <a:schemeClr val="accent1"/>
            </a:lnRef>
            <a:fillRef idx="0">
              <a:schemeClr val="accent1"/>
            </a:fillRef>
            <a:effectRef idx="0">
              <a:schemeClr val="accent1"/>
            </a:effectRef>
            <a:fontRef idx="minor">
              <a:schemeClr val="tx1"/>
            </a:fontRef>
          </p:style>
        </p:cxnSp>
        <p:cxnSp>
          <p:nvCxnSpPr>
            <p:cNvPr id="15" name="Connettore 1 14">
              <a:extLst>
                <a:ext uri="{FF2B5EF4-FFF2-40B4-BE49-F238E27FC236}">
                  <a16:creationId xmlns:a16="http://schemas.microsoft.com/office/drawing/2014/main" id="{3117F310-5FA1-8AE8-91A0-FAB6F6C11F9A}"/>
                </a:ext>
              </a:extLst>
            </p:cNvPr>
            <p:cNvCxnSpPr>
              <a:cxnSpLocks/>
            </p:cNvCxnSpPr>
            <p:nvPr/>
          </p:nvCxnSpPr>
          <p:spPr>
            <a:xfrm flipV="1">
              <a:off x="7664116" y="5106120"/>
              <a:ext cx="1245600" cy="1"/>
            </a:xfrm>
            <a:prstGeom prst="line">
              <a:avLst/>
            </a:prstGeom>
            <a:ln>
              <a:solidFill>
                <a:srgbClr val="3A719F"/>
              </a:solidFill>
            </a:ln>
          </p:spPr>
          <p:style>
            <a:lnRef idx="1">
              <a:schemeClr val="accent1"/>
            </a:lnRef>
            <a:fillRef idx="0">
              <a:schemeClr val="accent1"/>
            </a:fillRef>
            <a:effectRef idx="0">
              <a:schemeClr val="accent1"/>
            </a:effectRef>
            <a:fontRef idx="minor">
              <a:schemeClr val="tx1"/>
            </a:fontRef>
          </p:style>
        </p:cxnSp>
        <p:cxnSp>
          <p:nvCxnSpPr>
            <p:cNvPr id="16" name="Connettore 1 15">
              <a:extLst>
                <a:ext uri="{FF2B5EF4-FFF2-40B4-BE49-F238E27FC236}">
                  <a16:creationId xmlns:a16="http://schemas.microsoft.com/office/drawing/2014/main" id="{308E6649-0A6A-494D-8E80-EEBFB148E38C}"/>
                </a:ext>
              </a:extLst>
            </p:cNvPr>
            <p:cNvCxnSpPr>
              <a:cxnSpLocks/>
            </p:cNvCxnSpPr>
            <p:nvPr/>
          </p:nvCxnSpPr>
          <p:spPr>
            <a:xfrm flipV="1">
              <a:off x="7664116" y="4928080"/>
              <a:ext cx="1245600" cy="1"/>
            </a:xfrm>
            <a:prstGeom prst="line">
              <a:avLst/>
            </a:prstGeom>
            <a:ln>
              <a:solidFill>
                <a:srgbClr val="3A719F"/>
              </a:solidFill>
            </a:ln>
          </p:spPr>
          <p:style>
            <a:lnRef idx="1">
              <a:schemeClr val="accent1"/>
            </a:lnRef>
            <a:fillRef idx="0">
              <a:schemeClr val="accent1"/>
            </a:fillRef>
            <a:effectRef idx="0">
              <a:schemeClr val="accent1"/>
            </a:effectRef>
            <a:fontRef idx="minor">
              <a:schemeClr val="tx1"/>
            </a:fontRef>
          </p:style>
        </p:cxnSp>
        <p:cxnSp>
          <p:nvCxnSpPr>
            <p:cNvPr id="17" name="Connettore 1 16">
              <a:extLst>
                <a:ext uri="{FF2B5EF4-FFF2-40B4-BE49-F238E27FC236}">
                  <a16:creationId xmlns:a16="http://schemas.microsoft.com/office/drawing/2014/main" id="{705FF0EE-DC68-A48A-0905-71B7504448A6}"/>
                </a:ext>
              </a:extLst>
            </p:cNvPr>
            <p:cNvCxnSpPr>
              <a:cxnSpLocks/>
            </p:cNvCxnSpPr>
            <p:nvPr/>
          </p:nvCxnSpPr>
          <p:spPr>
            <a:xfrm flipV="1">
              <a:off x="7664116" y="4750040"/>
              <a:ext cx="1245600" cy="1"/>
            </a:xfrm>
            <a:prstGeom prst="line">
              <a:avLst/>
            </a:prstGeom>
            <a:ln>
              <a:solidFill>
                <a:srgbClr val="3A719F"/>
              </a:solidFill>
            </a:ln>
          </p:spPr>
          <p:style>
            <a:lnRef idx="1">
              <a:schemeClr val="accent1"/>
            </a:lnRef>
            <a:fillRef idx="0">
              <a:schemeClr val="accent1"/>
            </a:fillRef>
            <a:effectRef idx="0">
              <a:schemeClr val="accent1"/>
            </a:effectRef>
            <a:fontRef idx="minor">
              <a:schemeClr val="tx1"/>
            </a:fontRef>
          </p:style>
        </p:cxnSp>
        <p:cxnSp>
          <p:nvCxnSpPr>
            <p:cNvPr id="18" name="Connettore 1 17">
              <a:extLst>
                <a:ext uri="{FF2B5EF4-FFF2-40B4-BE49-F238E27FC236}">
                  <a16:creationId xmlns:a16="http://schemas.microsoft.com/office/drawing/2014/main" id="{B1E6D890-A75C-D4CF-A7F9-A1BB413F880C}"/>
                </a:ext>
              </a:extLst>
            </p:cNvPr>
            <p:cNvCxnSpPr>
              <a:cxnSpLocks/>
            </p:cNvCxnSpPr>
            <p:nvPr/>
          </p:nvCxnSpPr>
          <p:spPr>
            <a:xfrm>
              <a:off x="7846412" y="4572000"/>
              <a:ext cx="0" cy="1246283"/>
            </a:xfrm>
            <a:prstGeom prst="line">
              <a:avLst/>
            </a:prstGeom>
            <a:ln>
              <a:solidFill>
                <a:srgbClr val="3A719F"/>
              </a:solidFill>
            </a:ln>
          </p:spPr>
          <p:style>
            <a:lnRef idx="1">
              <a:schemeClr val="accent1"/>
            </a:lnRef>
            <a:fillRef idx="0">
              <a:schemeClr val="accent1"/>
            </a:fillRef>
            <a:effectRef idx="0">
              <a:schemeClr val="accent1"/>
            </a:effectRef>
            <a:fontRef idx="minor">
              <a:schemeClr val="tx1"/>
            </a:fontRef>
          </p:style>
        </p:cxnSp>
      </p:grpSp>
      <p:sp>
        <p:nvSpPr>
          <p:cNvPr id="20" name="Rettangolo 19">
            <a:extLst>
              <a:ext uri="{FF2B5EF4-FFF2-40B4-BE49-F238E27FC236}">
                <a16:creationId xmlns:a16="http://schemas.microsoft.com/office/drawing/2014/main" id="{DB6FAE84-5150-F505-A9DF-47B4CEA4AEC7}"/>
              </a:ext>
            </a:extLst>
          </p:cNvPr>
          <p:cNvSpPr/>
          <p:nvPr/>
        </p:nvSpPr>
        <p:spPr>
          <a:xfrm>
            <a:off x="4403881" y="4312088"/>
            <a:ext cx="381600" cy="38071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CasellaDiTesto 20">
            <a:extLst>
              <a:ext uri="{FF2B5EF4-FFF2-40B4-BE49-F238E27FC236}">
                <a16:creationId xmlns:a16="http://schemas.microsoft.com/office/drawing/2014/main" id="{10B126D1-02F7-DCF1-17B1-9DB52F739FFB}"/>
              </a:ext>
            </a:extLst>
          </p:cNvPr>
          <p:cNvSpPr txBox="1"/>
          <p:nvPr/>
        </p:nvSpPr>
        <p:spPr>
          <a:xfrm>
            <a:off x="3551743" y="4692798"/>
            <a:ext cx="2085875" cy="830997"/>
          </a:xfrm>
          <a:prstGeom prst="rect">
            <a:avLst/>
          </a:prstGeom>
          <a:noFill/>
        </p:spPr>
        <p:txBody>
          <a:bodyPr wrap="square" rtlCol="0">
            <a:spAutoFit/>
          </a:bodyPr>
          <a:lstStyle/>
          <a:p>
            <a:pPr algn="ctr"/>
            <a:r>
              <a:rPr lang="en-GB" sz="2400" dirty="0">
                <a:solidFill>
                  <a:schemeClr val="tx1">
                    <a:lumMod val="65000"/>
                    <a:lumOff val="35000"/>
                  </a:schemeClr>
                </a:solidFill>
                <a:latin typeface="Avenir Next Medium" panose="020B0503020202020204" pitchFamily="34" charset="0"/>
              </a:rPr>
              <a:t>Prototype </a:t>
            </a:r>
            <a:r>
              <a:rPr lang="en-GB" sz="2400" dirty="0" err="1">
                <a:solidFill>
                  <a:schemeClr val="tx1">
                    <a:lumMod val="65000"/>
                    <a:lumOff val="35000"/>
                  </a:schemeClr>
                </a:solidFill>
                <a:latin typeface="Avenir Next Medium" panose="020B0503020202020204" pitchFamily="34" charset="0"/>
              </a:rPr>
              <a:t>p</a:t>
            </a:r>
            <a:r>
              <a:rPr lang="en-GB" sz="2400" baseline="-25000" dirty="0" err="1">
                <a:solidFill>
                  <a:schemeClr val="tx1">
                    <a:lumMod val="65000"/>
                    <a:lumOff val="35000"/>
                  </a:schemeClr>
                </a:solidFill>
                <a:latin typeface="Avenir Next Medium" panose="020B0503020202020204" pitchFamily="34" charset="0"/>
              </a:rPr>
              <a:t>j</a:t>
            </a:r>
            <a:endParaRPr lang="en-GB" sz="2400" dirty="0">
              <a:solidFill>
                <a:schemeClr val="tx1">
                  <a:lumMod val="65000"/>
                  <a:lumOff val="35000"/>
                </a:schemeClr>
              </a:solidFill>
              <a:latin typeface="Avenir Next Medium" panose="020B0503020202020204" pitchFamily="34" charset="0"/>
            </a:endParaRPr>
          </a:p>
          <a:p>
            <a:pPr algn="ctr"/>
            <a:r>
              <a:rPr lang="en-GB" sz="2400" dirty="0">
                <a:solidFill>
                  <a:schemeClr val="tx1">
                    <a:lumMod val="65000"/>
                    <a:lumOff val="35000"/>
                  </a:schemeClr>
                </a:solidFill>
                <a:latin typeface="Avenir Next" panose="020B0503020202020204" pitchFamily="34" charset="0"/>
              </a:rPr>
              <a:t>1 x 1 x D</a:t>
            </a:r>
          </a:p>
        </p:txBody>
      </p:sp>
      <p:cxnSp>
        <p:nvCxnSpPr>
          <p:cNvPr id="23" name="Connettore 2 22">
            <a:extLst>
              <a:ext uri="{FF2B5EF4-FFF2-40B4-BE49-F238E27FC236}">
                <a16:creationId xmlns:a16="http://schemas.microsoft.com/office/drawing/2014/main" id="{94CD05A5-C924-EC78-2906-75DF4C324DD9}"/>
              </a:ext>
            </a:extLst>
          </p:cNvPr>
          <p:cNvCxnSpPr>
            <a:cxnSpLocks/>
            <a:stCxn id="20" idx="1"/>
          </p:cNvCxnSpPr>
          <p:nvPr/>
        </p:nvCxnSpPr>
        <p:spPr>
          <a:xfrm flipH="1" flipV="1">
            <a:off x="2455101" y="4208745"/>
            <a:ext cx="1948780" cy="293698"/>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4" name="CasellaDiTesto 23">
            <a:extLst>
              <a:ext uri="{FF2B5EF4-FFF2-40B4-BE49-F238E27FC236}">
                <a16:creationId xmlns:a16="http://schemas.microsoft.com/office/drawing/2014/main" id="{12078896-8C9C-6A9B-F37E-6CD2C4194167}"/>
              </a:ext>
            </a:extLst>
          </p:cNvPr>
          <p:cNvSpPr txBox="1"/>
          <p:nvPr/>
        </p:nvSpPr>
        <p:spPr>
          <a:xfrm>
            <a:off x="3310181" y="3599702"/>
            <a:ext cx="2085875" cy="461665"/>
          </a:xfrm>
          <a:prstGeom prst="rect">
            <a:avLst/>
          </a:prstGeom>
          <a:noFill/>
        </p:spPr>
        <p:txBody>
          <a:bodyPr wrap="square" rtlCol="0">
            <a:spAutoFit/>
          </a:bodyPr>
          <a:lstStyle/>
          <a:p>
            <a:pPr algn="ctr"/>
            <a:r>
              <a:rPr lang="en-GB" sz="2400" dirty="0">
                <a:solidFill>
                  <a:srgbClr val="E9B009"/>
                </a:solidFill>
                <a:latin typeface="Avenir Next Ultra Light" panose="020B0203020202020204" pitchFamily="34" charset="77"/>
              </a:rPr>
              <a:t>L</a:t>
            </a:r>
            <a:r>
              <a:rPr lang="en-GB" sz="2400" baseline="-25000" dirty="0">
                <a:solidFill>
                  <a:srgbClr val="E9B009"/>
                </a:solidFill>
                <a:latin typeface="Avenir Next Ultra Light" panose="020B0203020202020204" pitchFamily="34" charset="77"/>
              </a:rPr>
              <a:t>2 </a:t>
            </a:r>
            <a:r>
              <a:rPr lang="en-GB" sz="2400" dirty="0">
                <a:solidFill>
                  <a:srgbClr val="E9B009"/>
                </a:solidFill>
                <a:latin typeface="Avenir Next Ultra Light" panose="020B0203020202020204" pitchFamily="34" charset="77"/>
              </a:rPr>
              <a:t>distance</a:t>
            </a:r>
          </a:p>
        </p:txBody>
      </p:sp>
      <p:cxnSp>
        <p:nvCxnSpPr>
          <p:cNvPr id="26" name="Connettore 2 25">
            <a:extLst>
              <a:ext uri="{FF2B5EF4-FFF2-40B4-BE49-F238E27FC236}">
                <a16:creationId xmlns:a16="http://schemas.microsoft.com/office/drawing/2014/main" id="{446CC92D-4ECE-B666-153A-A64B3E1765A8}"/>
              </a:ext>
            </a:extLst>
          </p:cNvPr>
          <p:cNvCxnSpPr>
            <a:cxnSpLocks/>
            <a:stCxn id="20" idx="1"/>
          </p:cNvCxnSpPr>
          <p:nvPr/>
        </p:nvCxnSpPr>
        <p:spPr>
          <a:xfrm flipH="1">
            <a:off x="1678488" y="4502443"/>
            <a:ext cx="2725393" cy="89756"/>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ttore 2 29">
            <a:extLst>
              <a:ext uri="{FF2B5EF4-FFF2-40B4-BE49-F238E27FC236}">
                <a16:creationId xmlns:a16="http://schemas.microsoft.com/office/drawing/2014/main" id="{0DB197BF-F0D7-6FCF-32A1-7618D504A7F2}"/>
              </a:ext>
            </a:extLst>
          </p:cNvPr>
          <p:cNvCxnSpPr>
            <a:cxnSpLocks/>
            <a:stCxn id="20" idx="1"/>
          </p:cNvCxnSpPr>
          <p:nvPr/>
        </p:nvCxnSpPr>
        <p:spPr>
          <a:xfrm flipH="1" flipV="1">
            <a:off x="2455101" y="3099813"/>
            <a:ext cx="1948780" cy="140263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98" name="Freccia destra 197">
            <a:extLst>
              <a:ext uri="{FF2B5EF4-FFF2-40B4-BE49-F238E27FC236}">
                <a16:creationId xmlns:a16="http://schemas.microsoft.com/office/drawing/2014/main" id="{EE437CA9-4B58-93EA-D73C-309F9F78E350}"/>
              </a:ext>
            </a:extLst>
          </p:cNvPr>
          <p:cNvSpPr/>
          <p:nvPr/>
        </p:nvSpPr>
        <p:spPr>
          <a:xfrm>
            <a:off x="5368176" y="3099813"/>
            <a:ext cx="808921" cy="1492386"/>
          </a:xfrm>
          <a:prstGeom prst="rightArrow">
            <a:avLst/>
          </a:prstGeom>
          <a:solidFill>
            <a:srgbClr val="3A719F"/>
          </a:solidFill>
          <a:ln>
            <a:solidFill>
              <a:srgbClr val="3A7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8" name="CasellaDiTesto 247">
            <a:extLst>
              <a:ext uri="{FF2B5EF4-FFF2-40B4-BE49-F238E27FC236}">
                <a16:creationId xmlns:a16="http://schemas.microsoft.com/office/drawing/2014/main" id="{322BF387-B15F-ACCF-C7F3-17793EABB46F}"/>
              </a:ext>
            </a:extLst>
          </p:cNvPr>
          <p:cNvSpPr txBox="1"/>
          <p:nvPr/>
        </p:nvSpPr>
        <p:spPr>
          <a:xfrm>
            <a:off x="6724133" y="5298650"/>
            <a:ext cx="2085875" cy="830997"/>
          </a:xfrm>
          <a:prstGeom prst="rect">
            <a:avLst/>
          </a:prstGeom>
          <a:noFill/>
        </p:spPr>
        <p:txBody>
          <a:bodyPr wrap="square" rtlCol="0">
            <a:spAutoFit/>
          </a:bodyPr>
          <a:lstStyle/>
          <a:p>
            <a:pPr algn="ctr"/>
            <a:r>
              <a:rPr lang="en-GB" sz="2400" dirty="0">
                <a:solidFill>
                  <a:schemeClr val="tx1">
                    <a:lumMod val="65000"/>
                    <a:lumOff val="35000"/>
                  </a:schemeClr>
                </a:solidFill>
                <a:latin typeface="Avenir Next Medium" panose="020B0503020202020204" pitchFamily="34" charset="0"/>
              </a:rPr>
              <a:t>Activation Map</a:t>
            </a:r>
          </a:p>
        </p:txBody>
      </p:sp>
      <p:sp>
        <p:nvSpPr>
          <p:cNvPr id="249" name="Freccia destra 248">
            <a:extLst>
              <a:ext uri="{FF2B5EF4-FFF2-40B4-BE49-F238E27FC236}">
                <a16:creationId xmlns:a16="http://schemas.microsoft.com/office/drawing/2014/main" id="{9BA52098-E728-C4BF-A367-DC750B8B5C11}"/>
              </a:ext>
            </a:extLst>
          </p:cNvPr>
          <p:cNvSpPr/>
          <p:nvPr/>
        </p:nvSpPr>
        <p:spPr>
          <a:xfrm>
            <a:off x="9331440" y="3118112"/>
            <a:ext cx="808921" cy="1492386"/>
          </a:xfrm>
          <a:prstGeom prst="rightArrow">
            <a:avLst/>
          </a:prstGeom>
          <a:solidFill>
            <a:srgbClr val="3A719F"/>
          </a:solidFill>
          <a:ln>
            <a:solidFill>
              <a:srgbClr val="3A7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CasellaDiTesto 249">
            <a:extLst>
              <a:ext uri="{FF2B5EF4-FFF2-40B4-BE49-F238E27FC236}">
                <a16:creationId xmlns:a16="http://schemas.microsoft.com/office/drawing/2014/main" id="{F2354AD6-70EB-B552-D672-31B24F8DC433}"/>
              </a:ext>
            </a:extLst>
          </p:cNvPr>
          <p:cNvSpPr txBox="1"/>
          <p:nvPr/>
        </p:nvSpPr>
        <p:spPr>
          <a:xfrm>
            <a:off x="10469370" y="3599809"/>
            <a:ext cx="940185" cy="461665"/>
          </a:xfrm>
          <a:prstGeom prst="rect">
            <a:avLst/>
          </a:prstGeom>
          <a:noFill/>
          <a:ln w="19050">
            <a:solidFill>
              <a:srgbClr val="3A719F"/>
            </a:solidFill>
          </a:ln>
        </p:spPr>
        <p:txBody>
          <a:bodyPr wrap="square" rtlCol="0" anchor="ctr">
            <a:spAutoFit/>
          </a:bodyPr>
          <a:lstStyle/>
          <a:p>
            <a:pPr algn="ctr"/>
            <a:r>
              <a:rPr lang="en-GB" sz="2400" dirty="0">
                <a:solidFill>
                  <a:srgbClr val="3A719F"/>
                </a:solidFill>
                <a:latin typeface="Avenir Next" panose="020B0503020202020204" pitchFamily="34" charset="0"/>
              </a:rPr>
              <a:t>1.4</a:t>
            </a:r>
          </a:p>
        </p:txBody>
      </p:sp>
      <p:sp>
        <p:nvSpPr>
          <p:cNvPr id="251" name="CasellaDiTesto 250">
            <a:extLst>
              <a:ext uri="{FF2B5EF4-FFF2-40B4-BE49-F238E27FC236}">
                <a16:creationId xmlns:a16="http://schemas.microsoft.com/office/drawing/2014/main" id="{FF057A30-BD25-845B-22D4-189372BCB024}"/>
              </a:ext>
            </a:extLst>
          </p:cNvPr>
          <p:cNvSpPr txBox="1"/>
          <p:nvPr/>
        </p:nvSpPr>
        <p:spPr>
          <a:xfrm>
            <a:off x="9896524" y="4312088"/>
            <a:ext cx="2085875" cy="830997"/>
          </a:xfrm>
          <a:prstGeom prst="rect">
            <a:avLst/>
          </a:prstGeom>
          <a:noFill/>
        </p:spPr>
        <p:txBody>
          <a:bodyPr wrap="square" rtlCol="0">
            <a:spAutoFit/>
          </a:bodyPr>
          <a:lstStyle/>
          <a:p>
            <a:pPr algn="ctr"/>
            <a:r>
              <a:rPr lang="en-GB" sz="2400" dirty="0">
                <a:solidFill>
                  <a:schemeClr val="tx1">
                    <a:lumMod val="65000"/>
                    <a:lumOff val="35000"/>
                  </a:schemeClr>
                </a:solidFill>
                <a:latin typeface="Avenir Next Medium" panose="020B0503020202020204" pitchFamily="34" charset="0"/>
              </a:rPr>
              <a:t>Similarity</a:t>
            </a:r>
          </a:p>
          <a:p>
            <a:pPr algn="ctr"/>
            <a:r>
              <a:rPr lang="en-GB" sz="2400" dirty="0">
                <a:solidFill>
                  <a:schemeClr val="tx1">
                    <a:lumMod val="65000"/>
                    <a:lumOff val="35000"/>
                  </a:schemeClr>
                </a:solidFill>
                <a:latin typeface="Avenir Next Medium" panose="020B0503020202020204" pitchFamily="34" charset="0"/>
              </a:rPr>
              <a:t>Score</a:t>
            </a:r>
          </a:p>
        </p:txBody>
      </p:sp>
      <p:pic>
        <p:nvPicPr>
          <p:cNvPr id="254" name="Segnaposto contenuto 4">
            <a:extLst>
              <a:ext uri="{FF2B5EF4-FFF2-40B4-BE49-F238E27FC236}">
                <a16:creationId xmlns:a16="http://schemas.microsoft.com/office/drawing/2014/main" id="{CD17D967-4977-0E4C-CC0F-620885AD1969}"/>
              </a:ext>
            </a:extLst>
          </p:cNvPr>
          <p:cNvPicPr>
            <a:picLocks noChangeAspect="1"/>
          </p:cNvPicPr>
          <p:nvPr/>
        </p:nvPicPr>
        <p:blipFill rotWithShape="1">
          <a:blip r:embed="rId3"/>
          <a:srcRect l="44040" t="31365" r="52292" b="59459"/>
          <a:stretch/>
        </p:blipFill>
        <p:spPr>
          <a:xfrm>
            <a:off x="4269426" y="5592151"/>
            <a:ext cx="650507" cy="648869"/>
          </a:xfrm>
          <a:prstGeom prst="rect">
            <a:avLst/>
          </a:prstGeom>
        </p:spPr>
      </p:pic>
      <p:grpSp>
        <p:nvGrpSpPr>
          <p:cNvPr id="416" name="Group 415">
            <a:extLst>
              <a:ext uri="{FF2B5EF4-FFF2-40B4-BE49-F238E27FC236}">
                <a16:creationId xmlns:a16="http://schemas.microsoft.com/office/drawing/2014/main" id="{4DB58DE3-64DB-D47B-E222-A781F574F403}"/>
              </a:ext>
            </a:extLst>
          </p:cNvPr>
          <p:cNvGrpSpPr/>
          <p:nvPr/>
        </p:nvGrpSpPr>
        <p:grpSpPr>
          <a:xfrm>
            <a:off x="6446815" y="2541161"/>
            <a:ext cx="2612342" cy="2613773"/>
            <a:chOff x="6391060" y="2686484"/>
            <a:chExt cx="2612342" cy="2613773"/>
          </a:xfrm>
        </p:grpSpPr>
        <p:sp>
          <p:nvSpPr>
            <p:cNvPr id="327" name="Freeform 326">
              <a:extLst>
                <a:ext uri="{FF2B5EF4-FFF2-40B4-BE49-F238E27FC236}">
                  <a16:creationId xmlns:a16="http://schemas.microsoft.com/office/drawing/2014/main" id="{FC44F0B4-2901-D96F-6FAE-6DD7A244019E}"/>
                </a:ext>
              </a:extLst>
            </p:cNvPr>
            <p:cNvSpPr/>
            <p:nvPr/>
          </p:nvSpPr>
          <p:spPr>
            <a:xfrm rot="16200000" flipH="1">
              <a:off x="6393970" y="2683574"/>
              <a:ext cx="367372" cy="373192"/>
            </a:xfrm>
            <a:custGeom>
              <a:avLst/>
              <a:gdLst>
                <a:gd name="connsiteX0" fmla="*/ 0 w 367372"/>
                <a:gd name="connsiteY0" fmla="*/ 0 h 373192"/>
                <a:gd name="connsiteX1" fmla="*/ 0 w 367372"/>
                <a:gd name="connsiteY1" fmla="*/ 373192 h 373192"/>
                <a:gd name="connsiteX2" fmla="*/ 367372 w 367372"/>
                <a:gd name="connsiteY2" fmla="*/ 373192 h 373192"/>
                <a:gd name="connsiteX3" fmla="*/ 367372 w 367372"/>
                <a:gd name="connsiteY3" fmla="*/ 0 h 373192"/>
                <a:gd name="connsiteX4" fmla="*/ 0 w 367372"/>
                <a:gd name="connsiteY4" fmla="*/ 0 h 373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372" h="373192">
                  <a:moveTo>
                    <a:pt x="0" y="0"/>
                  </a:moveTo>
                  <a:lnTo>
                    <a:pt x="0" y="373192"/>
                  </a:lnTo>
                  <a:lnTo>
                    <a:pt x="367372" y="373192"/>
                  </a:lnTo>
                  <a:lnTo>
                    <a:pt x="367372" y="0"/>
                  </a:lnTo>
                  <a:lnTo>
                    <a:pt x="0" y="0"/>
                  </a:lnTo>
                  <a:close/>
                </a:path>
              </a:pathLst>
            </a:cu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GB" dirty="0">
                <a:latin typeface="Avenir Light" panose="020B0402020203020204" pitchFamily="34" charset="77"/>
              </a:endParaRPr>
            </a:p>
          </p:txBody>
        </p:sp>
        <p:sp>
          <p:nvSpPr>
            <p:cNvPr id="326" name="Freeform 325">
              <a:extLst>
                <a:ext uri="{FF2B5EF4-FFF2-40B4-BE49-F238E27FC236}">
                  <a16:creationId xmlns:a16="http://schemas.microsoft.com/office/drawing/2014/main" id="{D86C45F4-1B27-E0CF-AAE1-704BD7930CA2}"/>
                </a:ext>
              </a:extLst>
            </p:cNvPr>
            <p:cNvSpPr/>
            <p:nvPr/>
          </p:nvSpPr>
          <p:spPr>
            <a:xfrm rot="16200000" flipH="1">
              <a:off x="6768962" y="2685374"/>
              <a:ext cx="367372" cy="369592"/>
            </a:xfrm>
            <a:custGeom>
              <a:avLst/>
              <a:gdLst>
                <a:gd name="connsiteX0" fmla="*/ 0 w 367372"/>
                <a:gd name="connsiteY0" fmla="*/ 0 h 369592"/>
                <a:gd name="connsiteX1" fmla="*/ 0 w 367372"/>
                <a:gd name="connsiteY1" fmla="*/ 369592 h 369592"/>
                <a:gd name="connsiteX2" fmla="*/ 367372 w 367372"/>
                <a:gd name="connsiteY2" fmla="*/ 369592 h 369592"/>
                <a:gd name="connsiteX3" fmla="*/ 367372 w 367372"/>
                <a:gd name="connsiteY3" fmla="*/ 0 h 369592"/>
                <a:gd name="connsiteX4" fmla="*/ 0 w 367372"/>
                <a:gd name="connsiteY4" fmla="*/ 0 h 36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372" h="369592">
                  <a:moveTo>
                    <a:pt x="0" y="0"/>
                  </a:moveTo>
                  <a:lnTo>
                    <a:pt x="0" y="369592"/>
                  </a:lnTo>
                  <a:lnTo>
                    <a:pt x="367372" y="369592"/>
                  </a:lnTo>
                  <a:lnTo>
                    <a:pt x="367372" y="0"/>
                  </a:lnTo>
                  <a:lnTo>
                    <a:pt x="0" y="0"/>
                  </a:lnTo>
                  <a:close/>
                </a:path>
              </a:pathLst>
            </a:cu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Avenir Light" panose="020B0402020203020204" pitchFamily="34" charset="77"/>
              </a:endParaRPr>
            </a:p>
          </p:txBody>
        </p:sp>
        <p:sp>
          <p:nvSpPr>
            <p:cNvPr id="325" name="Freeform 324">
              <a:extLst>
                <a:ext uri="{FF2B5EF4-FFF2-40B4-BE49-F238E27FC236}">
                  <a16:creationId xmlns:a16="http://schemas.microsoft.com/office/drawing/2014/main" id="{0412760C-AE0A-447D-EDAD-E37B80A6105A}"/>
                </a:ext>
              </a:extLst>
            </p:cNvPr>
            <p:cNvSpPr/>
            <p:nvPr/>
          </p:nvSpPr>
          <p:spPr>
            <a:xfrm rot="16200000" flipH="1">
              <a:off x="7142154" y="2685374"/>
              <a:ext cx="367372" cy="369592"/>
            </a:xfrm>
            <a:custGeom>
              <a:avLst/>
              <a:gdLst>
                <a:gd name="connsiteX0" fmla="*/ 0 w 367372"/>
                <a:gd name="connsiteY0" fmla="*/ 0 h 369592"/>
                <a:gd name="connsiteX1" fmla="*/ 0 w 367372"/>
                <a:gd name="connsiteY1" fmla="*/ 369592 h 369592"/>
                <a:gd name="connsiteX2" fmla="*/ 367372 w 367372"/>
                <a:gd name="connsiteY2" fmla="*/ 369592 h 369592"/>
                <a:gd name="connsiteX3" fmla="*/ 367372 w 367372"/>
                <a:gd name="connsiteY3" fmla="*/ 0 h 369592"/>
                <a:gd name="connsiteX4" fmla="*/ 0 w 367372"/>
                <a:gd name="connsiteY4" fmla="*/ 0 h 36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372" h="369592">
                  <a:moveTo>
                    <a:pt x="0" y="0"/>
                  </a:moveTo>
                  <a:lnTo>
                    <a:pt x="0" y="369592"/>
                  </a:lnTo>
                  <a:lnTo>
                    <a:pt x="367372" y="369592"/>
                  </a:lnTo>
                  <a:lnTo>
                    <a:pt x="367372" y="0"/>
                  </a:lnTo>
                  <a:lnTo>
                    <a:pt x="0" y="0"/>
                  </a:lnTo>
                  <a:close/>
                </a:path>
              </a:pathLst>
            </a:cu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Avenir Light" panose="020B0402020203020204" pitchFamily="34" charset="77"/>
              </a:endParaRPr>
            </a:p>
          </p:txBody>
        </p:sp>
        <p:sp>
          <p:nvSpPr>
            <p:cNvPr id="324" name="Freeform 323">
              <a:extLst>
                <a:ext uri="{FF2B5EF4-FFF2-40B4-BE49-F238E27FC236}">
                  <a16:creationId xmlns:a16="http://schemas.microsoft.com/office/drawing/2014/main" id="{45EE4971-8156-EC37-30E9-84368A699A34}"/>
                </a:ext>
              </a:extLst>
            </p:cNvPr>
            <p:cNvSpPr/>
            <p:nvPr/>
          </p:nvSpPr>
          <p:spPr>
            <a:xfrm rot="16200000" flipH="1">
              <a:off x="7515346" y="2685374"/>
              <a:ext cx="367372" cy="369592"/>
            </a:xfrm>
            <a:custGeom>
              <a:avLst/>
              <a:gdLst>
                <a:gd name="connsiteX0" fmla="*/ 0 w 367372"/>
                <a:gd name="connsiteY0" fmla="*/ 0 h 369592"/>
                <a:gd name="connsiteX1" fmla="*/ 0 w 367372"/>
                <a:gd name="connsiteY1" fmla="*/ 369592 h 369592"/>
                <a:gd name="connsiteX2" fmla="*/ 367372 w 367372"/>
                <a:gd name="connsiteY2" fmla="*/ 369592 h 369592"/>
                <a:gd name="connsiteX3" fmla="*/ 367372 w 367372"/>
                <a:gd name="connsiteY3" fmla="*/ 0 h 369592"/>
                <a:gd name="connsiteX4" fmla="*/ 0 w 367372"/>
                <a:gd name="connsiteY4" fmla="*/ 0 h 36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372" h="369592">
                  <a:moveTo>
                    <a:pt x="0" y="0"/>
                  </a:moveTo>
                  <a:lnTo>
                    <a:pt x="0" y="369592"/>
                  </a:lnTo>
                  <a:lnTo>
                    <a:pt x="367372" y="369592"/>
                  </a:lnTo>
                  <a:lnTo>
                    <a:pt x="367372" y="0"/>
                  </a:lnTo>
                  <a:lnTo>
                    <a:pt x="0" y="0"/>
                  </a:lnTo>
                  <a:close/>
                </a:path>
              </a:pathLst>
            </a:cu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Avenir Light" panose="020B0402020203020204" pitchFamily="34" charset="77"/>
              </a:endParaRPr>
            </a:p>
          </p:txBody>
        </p:sp>
        <p:sp>
          <p:nvSpPr>
            <p:cNvPr id="323" name="Freeform 322">
              <a:extLst>
                <a:ext uri="{FF2B5EF4-FFF2-40B4-BE49-F238E27FC236}">
                  <a16:creationId xmlns:a16="http://schemas.microsoft.com/office/drawing/2014/main" id="{EF2069FE-39D7-7EF3-BD91-F1C4D3C34564}"/>
                </a:ext>
              </a:extLst>
            </p:cNvPr>
            <p:cNvSpPr/>
            <p:nvPr/>
          </p:nvSpPr>
          <p:spPr>
            <a:xfrm rot="16200000" flipH="1">
              <a:off x="7888538" y="2685374"/>
              <a:ext cx="367372" cy="369592"/>
            </a:xfrm>
            <a:custGeom>
              <a:avLst/>
              <a:gdLst>
                <a:gd name="connsiteX0" fmla="*/ 0 w 367372"/>
                <a:gd name="connsiteY0" fmla="*/ 0 h 369592"/>
                <a:gd name="connsiteX1" fmla="*/ 0 w 367372"/>
                <a:gd name="connsiteY1" fmla="*/ 369592 h 369592"/>
                <a:gd name="connsiteX2" fmla="*/ 367372 w 367372"/>
                <a:gd name="connsiteY2" fmla="*/ 369592 h 369592"/>
                <a:gd name="connsiteX3" fmla="*/ 367372 w 367372"/>
                <a:gd name="connsiteY3" fmla="*/ 0 h 369592"/>
                <a:gd name="connsiteX4" fmla="*/ 0 w 367372"/>
                <a:gd name="connsiteY4" fmla="*/ 0 h 36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372" h="369592">
                  <a:moveTo>
                    <a:pt x="0" y="0"/>
                  </a:moveTo>
                  <a:lnTo>
                    <a:pt x="0" y="369592"/>
                  </a:lnTo>
                  <a:lnTo>
                    <a:pt x="367372" y="369592"/>
                  </a:lnTo>
                  <a:lnTo>
                    <a:pt x="367372" y="0"/>
                  </a:lnTo>
                  <a:lnTo>
                    <a:pt x="0"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Avenir Light" panose="020B0402020203020204" pitchFamily="34" charset="77"/>
              </a:endParaRPr>
            </a:p>
          </p:txBody>
        </p:sp>
        <p:sp>
          <p:nvSpPr>
            <p:cNvPr id="322" name="Freeform 321">
              <a:extLst>
                <a:ext uri="{FF2B5EF4-FFF2-40B4-BE49-F238E27FC236}">
                  <a16:creationId xmlns:a16="http://schemas.microsoft.com/office/drawing/2014/main" id="{A2431D8A-D78C-0C90-910F-9064DD8842BB}"/>
                </a:ext>
              </a:extLst>
            </p:cNvPr>
            <p:cNvSpPr/>
            <p:nvPr/>
          </p:nvSpPr>
          <p:spPr>
            <a:xfrm rot="16200000" flipH="1">
              <a:off x="8261730" y="2685374"/>
              <a:ext cx="367372" cy="369592"/>
            </a:xfrm>
            <a:custGeom>
              <a:avLst/>
              <a:gdLst>
                <a:gd name="connsiteX0" fmla="*/ 0 w 367372"/>
                <a:gd name="connsiteY0" fmla="*/ 0 h 369592"/>
                <a:gd name="connsiteX1" fmla="*/ 0 w 367372"/>
                <a:gd name="connsiteY1" fmla="*/ 369592 h 369592"/>
                <a:gd name="connsiteX2" fmla="*/ 367372 w 367372"/>
                <a:gd name="connsiteY2" fmla="*/ 369592 h 369592"/>
                <a:gd name="connsiteX3" fmla="*/ 367372 w 367372"/>
                <a:gd name="connsiteY3" fmla="*/ 0 h 369592"/>
                <a:gd name="connsiteX4" fmla="*/ 0 w 367372"/>
                <a:gd name="connsiteY4" fmla="*/ 0 h 36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372" h="369592">
                  <a:moveTo>
                    <a:pt x="0" y="0"/>
                  </a:moveTo>
                  <a:lnTo>
                    <a:pt x="0" y="369592"/>
                  </a:lnTo>
                  <a:lnTo>
                    <a:pt x="367372" y="369592"/>
                  </a:lnTo>
                  <a:lnTo>
                    <a:pt x="367372" y="0"/>
                  </a:lnTo>
                  <a:lnTo>
                    <a:pt x="0"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Avenir Light" panose="020B0402020203020204" pitchFamily="34" charset="77"/>
              </a:endParaRPr>
            </a:p>
          </p:txBody>
        </p:sp>
        <p:sp>
          <p:nvSpPr>
            <p:cNvPr id="321" name="Freeform 320">
              <a:extLst>
                <a:ext uri="{FF2B5EF4-FFF2-40B4-BE49-F238E27FC236}">
                  <a16:creationId xmlns:a16="http://schemas.microsoft.com/office/drawing/2014/main" id="{E8876BEE-0005-0668-FCCF-27BFFE0276D7}"/>
                </a:ext>
              </a:extLst>
            </p:cNvPr>
            <p:cNvSpPr/>
            <p:nvPr/>
          </p:nvSpPr>
          <p:spPr>
            <a:xfrm rot="16200000" flipH="1">
              <a:off x="8634921" y="2685376"/>
              <a:ext cx="367372" cy="369589"/>
            </a:xfrm>
            <a:custGeom>
              <a:avLst/>
              <a:gdLst>
                <a:gd name="connsiteX0" fmla="*/ 0 w 367372"/>
                <a:gd name="connsiteY0" fmla="*/ 0 h 369589"/>
                <a:gd name="connsiteX1" fmla="*/ 0 w 367372"/>
                <a:gd name="connsiteY1" fmla="*/ 369589 h 369589"/>
                <a:gd name="connsiteX2" fmla="*/ 367372 w 367372"/>
                <a:gd name="connsiteY2" fmla="*/ 369589 h 369589"/>
                <a:gd name="connsiteX3" fmla="*/ 367372 w 367372"/>
                <a:gd name="connsiteY3" fmla="*/ 0 h 369589"/>
                <a:gd name="connsiteX4" fmla="*/ 0 w 367372"/>
                <a:gd name="connsiteY4" fmla="*/ 0 h 369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372" h="369589">
                  <a:moveTo>
                    <a:pt x="0" y="0"/>
                  </a:moveTo>
                  <a:lnTo>
                    <a:pt x="0" y="369589"/>
                  </a:lnTo>
                  <a:lnTo>
                    <a:pt x="367372" y="369589"/>
                  </a:lnTo>
                  <a:lnTo>
                    <a:pt x="367372" y="0"/>
                  </a:lnTo>
                  <a:lnTo>
                    <a:pt x="0"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Avenir Light" panose="020B0402020203020204" pitchFamily="34" charset="77"/>
              </a:endParaRPr>
            </a:p>
          </p:txBody>
        </p:sp>
        <p:sp>
          <p:nvSpPr>
            <p:cNvPr id="313" name="Freeform 312">
              <a:extLst>
                <a:ext uri="{FF2B5EF4-FFF2-40B4-BE49-F238E27FC236}">
                  <a16:creationId xmlns:a16="http://schemas.microsoft.com/office/drawing/2014/main" id="{1D1DF7D7-8860-DCA1-792D-B8B921185D2B}"/>
                </a:ext>
              </a:extLst>
            </p:cNvPr>
            <p:cNvSpPr/>
            <p:nvPr/>
          </p:nvSpPr>
          <p:spPr>
            <a:xfrm rot="16200000" flipH="1">
              <a:off x="6392656" y="3055861"/>
              <a:ext cx="370001" cy="373192"/>
            </a:xfrm>
            <a:custGeom>
              <a:avLst/>
              <a:gdLst>
                <a:gd name="connsiteX0" fmla="*/ 0 w 370001"/>
                <a:gd name="connsiteY0" fmla="*/ 0 h 373192"/>
                <a:gd name="connsiteX1" fmla="*/ 0 w 370001"/>
                <a:gd name="connsiteY1" fmla="*/ 373192 h 373192"/>
                <a:gd name="connsiteX2" fmla="*/ 370001 w 370001"/>
                <a:gd name="connsiteY2" fmla="*/ 373192 h 373192"/>
                <a:gd name="connsiteX3" fmla="*/ 370001 w 370001"/>
                <a:gd name="connsiteY3" fmla="*/ 0 h 373192"/>
                <a:gd name="connsiteX4" fmla="*/ 0 w 370001"/>
                <a:gd name="connsiteY4" fmla="*/ 0 h 373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01" h="373192">
                  <a:moveTo>
                    <a:pt x="0" y="0"/>
                  </a:moveTo>
                  <a:lnTo>
                    <a:pt x="0" y="373192"/>
                  </a:lnTo>
                  <a:lnTo>
                    <a:pt x="370001" y="373192"/>
                  </a:lnTo>
                  <a:lnTo>
                    <a:pt x="370001" y="0"/>
                  </a:lnTo>
                  <a:lnTo>
                    <a:pt x="0" y="0"/>
                  </a:lnTo>
                  <a:close/>
                </a:path>
              </a:pathLst>
            </a:cu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Avenir Light" panose="020B0402020203020204" pitchFamily="34" charset="77"/>
              </a:endParaRPr>
            </a:p>
          </p:txBody>
        </p:sp>
        <p:sp>
          <p:nvSpPr>
            <p:cNvPr id="312" name="Freeform 311">
              <a:extLst>
                <a:ext uri="{FF2B5EF4-FFF2-40B4-BE49-F238E27FC236}">
                  <a16:creationId xmlns:a16="http://schemas.microsoft.com/office/drawing/2014/main" id="{52F8DFF3-2C68-3E82-D90D-F4DECBDF7F38}"/>
                </a:ext>
              </a:extLst>
            </p:cNvPr>
            <p:cNvSpPr/>
            <p:nvPr/>
          </p:nvSpPr>
          <p:spPr>
            <a:xfrm rot="16200000" flipH="1">
              <a:off x="6767648" y="3057661"/>
              <a:ext cx="370001" cy="369592"/>
            </a:xfrm>
            <a:custGeom>
              <a:avLst/>
              <a:gdLst>
                <a:gd name="connsiteX0" fmla="*/ 0 w 370001"/>
                <a:gd name="connsiteY0" fmla="*/ 0 h 369592"/>
                <a:gd name="connsiteX1" fmla="*/ 0 w 370001"/>
                <a:gd name="connsiteY1" fmla="*/ 369592 h 369592"/>
                <a:gd name="connsiteX2" fmla="*/ 370001 w 370001"/>
                <a:gd name="connsiteY2" fmla="*/ 369592 h 369592"/>
                <a:gd name="connsiteX3" fmla="*/ 370001 w 370001"/>
                <a:gd name="connsiteY3" fmla="*/ 0 h 369592"/>
                <a:gd name="connsiteX4" fmla="*/ 0 w 370001"/>
                <a:gd name="connsiteY4" fmla="*/ 0 h 36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01" h="369592">
                  <a:moveTo>
                    <a:pt x="0" y="0"/>
                  </a:moveTo>
                  <a:lnTo>
                    <a:pt x="0" y="369592"/>
                  </a:lnTo>
                  <a:lnTo>
                    <a:pt x="370001" y="369592"/>
                  </a:lnTo>
                  <a:lnTo>
                    <a:pt x="370001" y="0"/>
                  </a:lnTo>
                  <a:lnTo>
                    <a:pt x="0" y="0"/>
                  </a:lnTo>
                  <a:close/>
                </a:path>
              </a:pathLst>
            </a:cu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Avenir Light" panose="020B0402020203020204" pitchFamily="34" charset="77"/>
              </a:endParaRPr>
            </a:p>
          </p:txBody>
        </p:sp>
        <p:sp>
          <p:nvSpPr>
            <p:cNvPr id="311" name="Freeform 310">
              <a:extLst>
                <a:ext uri="{FF2B5EF4-FFF2-40B4-BE49-F238E27FC236}">
                  <a16:creationId xmlns:a16="http://schemas.microsoft.com/office/drawing/2014/main" id="{E29C82A1-8FCD-6101-A065-B570900327AD}"/>
                </a:ext>
              </a:extLst>
            </p:cNvPr>
            <p:cNvSpPr/>
            <p:nvPr/>
          </p:nvSpPr>
          <p:spPr>
            <a:xfrm rot="16200000" flipH="1">
              <a:off x="7140840" y="3057661"/>
              <a:ext cx="370001" cy="369592"/>
            </a:xfrm>
            <a:custGeom>
              <a:avLst/>
              <a:gdLst>
                <a:gd name="connsiteX0" fmla="*/ 0 w 370001"/>
                <a:gd name="connsiteY0" fmla="*/ 0 h 369592"/>
                <a:gd name="connsiteX1" fmla="*/ 0 w 370001"/>
                <a:gd name="connsiteY1" fmla="*/ 369592 h 369592"/>
                <a:gd name="connsiteX2" fmla="*/ 370001 w 370001"/>
                <a:gd name="connsiteY2" fmla="*/ 369592 h 369592"/>
                <a:gd name="connsiteX3" fmla="*/ 370001 w 370001"/>
                <a:gd name="connsiteY3" fmla="*/ 0 h 369592"/>
                <a:gd name="connsiteX4" fmla="*/ 0 w 370001"/>
                <a:gd name="connsiteY4" fmla="*/ 0 h 36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01" h="369592">
                  <a:moveTo>
                    <a:pt x="0" y="0"/>
                  </a:moveTo>
                  <a:lnTo>
                    <a:pt x="0" y="369592"/>
                  </a:lnTo>
                  <a:lnTo>
                    <a:pt x="370001" y="369592"/>
                  </a:lnTo>
                  <a:lnTo>
                    <a:pt x="370001" y="0"/>
                  </a:lnTo>
                  <a:lnTo>
                    <a:pt x="0" y="0"/>
                  </a:lnTo>
                  <a:close/>
                </a:path>
              </a:pathLst>
            </a:cu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Avenir Light" panose="020B0402020203020204" pitchFamily="34" charset="77"/>
              </a:endParaRPr>
            </a:p>
          </p:txBody>
        </p:sp>
        <p:sp>
          <p:nvSpPr>
            <p:cNvPr id="310" name="Freeform 309">
              <a:extLst>
                <a:ext uri="{FF2B5EF4-FFF2-40B4-BE49-F238E27FC236}">
                  <a16:creationId xmlns:a16="http://schemas.microsoft.com/office/drawing/2014/main" id="{6AB04D87-57A0-D339-ACC4-DADEC0473A9A}"/>
                </a:ext>
              </a:extLst>
            </p:cNvPr>
            <p:cNvSpPr/>
            <p:nvPr/>
          </p:nvSpPr>
          <p:spPr>
            <a:xfrm rot="16200000" flipH="1">
              <a:off x="7514032" y="3057661"/>
              <a:ext cx="370001" cy="369592"/>
            </a:xfrm>
            <a:custGeom>
              <a:avLst/>
              <a:gdLst>
                <a:gd name="connsiteX0" fmla="*/ 0 w 370001"/>
                <a:gd name="connsiteY0" fmla="*/ 0 h 369592"/>
                <a:gd name="connsiteX1" fmla="*/ 0 w 370001"/>
                <a:gd name="connsiteY1" fmla="*/ 369592 h 369592"/>
                <a:gd name="connsiteX2" fmla="*/ 370001 w 370001"/>
                <a:gd name="connsiteY2" fmla="*/ 369592 h 369592"/>
                <a:gd name="connsiteX3" fmla="*/ 370001 w 370001"/>
                <a:gd name="connsiteY3" fmla="*/ 0 h 369592"/>
                <a:gd name="connsiteX4" fmla="*/ 0 w 370001"/>
                <a:gd name="connsiteY4" fmla="*/ 0 h 36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01" h="369592">
                  <a:moveTo>
                    <a:pt x="0" y="0"/>
                  </a:moveTo>
                  <a:lnTo>
                    <a:pt x="0" y="369592"/>
                  </a:lnTo>
                  <a:lnTo>
                    <a:pt x="370001" y="369592"/>
                  </a:lnTo>
                  <a:lnTo>
                    <a:pt x="370001" y="0"/>
                  </a:lnTo>
                  <a:lnTo>
                    <a:pt x="0" y="0"/>
                  </a:lnTo>
                  <a:close/>
                </a:path>
              </a:pathLst>
            </a:cu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Avenir Light" panose="020B0402020203020204" pitchFamily="34" charset="77"/>
              </a:endParaRPr>
            </a:p>
          </p:txBody>
        </p:sp>
        <p:sp>
          <p:nvSpPr>
            <p:cNvPr id="309" name="Freeform 308">
              <a:extLst>
                <a:ext uri="{FF2B5EF4-FFF2-40B4-BE49-F238E27FC236}">
                  <a16:creationId xmlns:a16="http://schemas.microsoft.com/office/drawing/2014/main" id="{A87A8A3F-050B-6A16-48D7-702D5A0C2B3C}"/>
                </a:ext>
              </a:extLst>
            </p:cNvPr>
            <p:cNvSpPr/>
            <p:nvPr/>
          </p:nvSpPr>
          <p:spPr>
            <a:xfrm rot="16200000" flipH="1">
              <a:off x="7887224" y="3057661"/>
              <a:ext cx="370001" cy="369592"/>
            </a:xfrm>
            <a:custGeom>
              <a:avLst/>
              <a:gdLst>
                <a:gd name="connsiteX0" fmla="*/ 0 w 370001"/>
                <a:gd name="connsiteY0" fmla="*/ 0 h 369592"/>
                <a:gd name="connsiteX1" fmla="*/ 0 w 370001"/>
                <a:gd name="connsiteY1" fmla="*/ 369592 h 369592"/>
                <a:gd name="connsiteX2" fmla="*/ 370001 w 370001"/>
                <a:gd name="connsiteY2" fmla="*/ 369592 h 369592"/>
                <a:gd name="connsiteX3" fmla="*/ 370001 w 370001"/>
                <a:gd name="connsiteY3" fmla="*/ 0 h 369592"/>
                <a:gd name="connsiteX4" fmla="*/ 0 w 370001"/>
                <a:gd name="connsiteY4" fmla="*/ 0 h 36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01" h="369592">
                  <a:moveTo>
                    <a:pt x="0" y="0"/>
                  </a:moveTo>
                  <a:lnTo>
                    <a:pt x="0" y="369592"/>
                  </a:lnTo>
                  <a:lnTo>
                    <a:pt x="370001" y="369592"/>
                  </a:lnTo>
                  <a:lnTo>
                    <a:pt x="370001" y="0"/>
                  </a:lnTo>
                  <a:lnTo>
                    <a:pt x="0"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Avenir Light" panose="020B0402020203020204" pitchFamily="34" charset="77"/>
              </a:endParaRPr>
            </a:p>
          </p:txBody>
        </p:sp>
        <p:sp>
          <p:nvSpPr>
            <p:cNvPr id="308" name="Freeform 307">
              <a:extLst>
                <a:ext uri="{FF2B5EF4-FFF2-40B4-BE49-F238E27FC236}">
                  <a16:creationId xmlns:a16="http://schemas.microsoft.com/office/drawing/2014/main" id="{744D3FD0-982E-E978-8F74-E300ED3072FA}"/>
                </a:ext>
              </a:extLst>
            </p:cNvPr>
            <p:cNvSpPr/>
            <p:nvPr/>
          </p:nvSpPr>
          <p:spPr>
            <a:xfrm rot="16200000" flipH="1">
              <a:off x="8260416" y="3057661"/>
              <a:ext cx="370001" cy="369592"/>
            </a:xfrm>
            <a:custGeom>
              <a:avLst/>
              <a:gdLst>
                <a:gd name="connsiteX0" fmla="*/ 0 w 370001"/>
                <a:gd name="connsiteY0" fmla="*/ 0 h 369592"/>
                <a:gd name="connsiteX1" fmla="*/ 0 w 370001"/>
                <a:gd name="connsiteY1" fmla="*/ 369592 h 369592"/>
                <a:gd name="connsiteX2" fmla="*/ 370001 w 370001"/>
                <a:gd name="connsiteY2" fmla="*/ 369592 h 369592"/>
                <a:gd name="connsiteX3" fmla="*/ 370001 w 370001"/>
                <a:gd name="connsiteY3" fmla="*/ 0 h 369592"/>
                <a:gd name="connsiteX4" fmla="*/ 0 w 370001"/>
                <a:gd name="connsiteY4" fmla="*/ 0 h 36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01" h="369592">
                  <a:moveTo>
                    <a:pt x="0" y="0"/>
                  </a:moveTo>
                  <a:lnTo>
                    <a:pt x="0" y="369592"/>
                  </a:lnTo>
                  <a:lnTo>
                    <a:pt x="370001" y="369592"/>
                  </a:lnTo>
                  <a:lnTo>
                    <a:pt x="370001" y="0"/>
                  </a:lnTo>
                  <a:lnTo>
                    <a:pt x="0"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Avenir Light" panose="020B0402020203020204" pitchFamily="34" charset="77"/>
              </a:endParaRPr>
            </a:p>
          </p:txBody>
        </p:sp>
        <p:sp>
          <p:nvSpPr>
            <p:cNvPr id="307" name="Freeform 306">
              <a:extLst>
                <a:ext uri="{FF2B5EF4-FFF2-40B4-BE49-F238E27FC236}">
                  <a16:creationId xmlns:a16="http://schemas.microsoft.com/office/drawing/2014/main" id="{C26CCF52-4BD5-6B58-ABF5-67F376F05FD4}"/>
                </a:ext>
              </a:extLst>
            </p:cNvPr>
            <p:cNvSpPr/>
            <p:nvPr/>
          </p:nvSpPr>
          <p:spPr>
            <a:xfrm rot="16200000" flipH="1">
              <a:off x="8633607" y="3057663"/>
              <a:ext cx="370001" cy="369589"/>
            </a:xfrm>
            <a:custGeom>
              <a:avLst/>
              <a:gdLst>
                <a:gd name="connsiteX0" fmla="*/ 0 w 370001"/>
                <a:gd name="connsiteY0" fmla="*/ 0 h 369589"/>
                <a:gd name="connsiteX1" fmla="*/ 0 w 370001"/>
                <a:gd name="connsiteY1" fmla="*/ 369589 h 369589"/>
                <a:gd name="connsiteX2" fmla="*/ 370001 w 370001"/>
                <a:gd name="connsiteY2" fmla="*/ 369589 h 369589"/>
                <a:gd name="connsiteX3" fmla="*/ 370001 w 370001"/>
                <a:gd name="connsiteY3" fmla="*/ 0 h 369589"/>
                <a:gd name="connsiteX4" fmla="*/ 0 w 370001"/>
                <a:gd name="connsiteY4" fmla="*/ 0 h 369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01" h="369589">
                  <a:moveTo>
                    <a:pt x="0" y="0"/>
                  </a:moveTo>
                  <a:lnTo>
                    <a:pt x="0" y="369589"/>
                  </a:lnTo>
                  <a:lnTo>
                    <a:pt x="370001" y="369589"/>
                  </a:lnTo>
                  <a:lnTo>
                    <a:pt x="370001" y="0"/>
                  </a:lnTo>
                  <a:lnTo>
                    <a:pt x="0"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Avenir Light" panose="020B0402020203020204" pitchFamily="34" charset="77"/>
              </a:endParaRPr>
            </a:p>
          </p:txBody>
        </p:sp>
        <p:sp>
          <p:nvSpPr>
            <p:cNvPr id="299" name="Freeform 298">
              <a:extLst>
                <a:ext uri="{FF2B5EF4-FFF2-40B4-BE49-F238E27FC236}">
                  <a16:creationId xmlns:a16="http://schemas.microsoft.com/office/drawing/2014/main" id="{7BCA391E-06C6-75B5-CB44-AA1BD8A01E5B}"/>
                </a:ext>
              </a:extLst>
            </p:cNvPr>
            <p:cNvSpPr/>
            <p:nvPr/>
          </p:nvSpPr>
          <p:spPr>
            <a:xfrm rot="16200000" flipH="1">
              <a:off x="6392656" y="3429462"/>
              <a:ext cx="370001" cy="373192"/>
            </a:xfrm>
            <a:custGeom>
              <a:avLst/>
              <a:gdLst>
                <a:gd name="connsiteX0" fmla="*/ 0 w 370001"/>
                <a:gd name="connsiteY0" fmla="*/ 0 h 373192"/>
                <a:gd name="connsiteX1" fmla="*/ 0 w 370001"/>
                <a:gd name="connsiteY1" fmla="*/ 373192 h 373192"/>
                <a:gd name="connsiteX2" fmla="*/ 370001 w 370001"/>
                <a:gd name="connsiteY2" fmla="*/ 373192 h 373192"/>
                <a:gd name="connsiteX3" fmla="*/ 370001 w 370001"/>
                <a:gd name="connsiteY3" fmla="*/ 0 h 373192"/>
                <a:gd name="connsiteX4" fmla="*/ 0 w 370001"/>
                <a:gd name="connsiteY4" fmla="*/ 0 h 373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01" h="373192">
                  <a:moveTo>
                    <a:pt x="0" y="0"/>
                  </a:moveTo>
                  <a:lnTo>
                    <a:pt x="0" y="373192"/>
                  </a:lnTo>
                  <a:lnTo>
                    <a:pt x="370001" y="373192"/>
                  </a:lnTo>
                  <a:lnTo>
                    <a:pt x="370001" y="0"/>
                  </a:lnTo>
                  <a:lnTo>
                    <a:pt x="0" y="0"/>
                  </a:lnTo>
                  <a:close/>
                </a:path>
              </a:pathLst>
            </a:cu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Avenir Light" panose="020B0402020203020204" pitchFamily="34" charset="77"/>
              </a:endParaRPr>
            </a:p>
          </p:txBody>
        </p:sp>
        <p:sp>
          <p:nvSpPr>
            <p:cNvPr id="298" name="Freeform 297">
              <a:extLst>
                <a:ext uri="{FF2B5EF4-FFF2-40B4-BE49-F238E27FC236}">
                  <a16:creationId xmlns:a16="http://schemas.microsoft.com/office/drawing/2014/main" id="{888FE86E-F9AF-A332-93E8-55F7E00FC4CD}"/>
                </a:ext>
              </a:extLst>
            </p:cNvPr>
            <p:cNvSpPr/>
            <p:nvPr/>
          </p:nvSpPr>
          <p:spPr>
            <a:xfrm rot="16200000" flipH="1">
              <a:off x="6767648" y="3431262"/>
              <a:ext cx="370001" cy="369592"/>
            </a:xfrm>
            <a:custGeom>
              <a:avLst/>
              <a:gdLst>
                <a:gd name="connsiteX0" fmla="*/ 0 w 370001"/>
                <a:gd name="connsiteY0" fmla="*/ 0 h 369592"/>
                <a:gd name="connsiteX1" fmla="*/ 0 w 370001"/>
                <a:gd name="connsiteY1" fmla="*/ 369592 h 369592"/>
                <a:gd name="connsiteX2" fmla="*/ 370001 w 370001"/>
                <a:gd name="connsiteY2" fmla="*/ 369592 h 369592"/>
                <a:gd name="connsiteX3" fmla="*/ 370001 w 370001"/>
                <a:gd name="connsiteY3" fmla="*/ 0 h 369592"/>
                <a:gd name="connsiteX4" fmla="*/ 0 w 370001"/>
                <a:gd name="connsiteY4" fmla="*/ 0 h 36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01" h="369592">
                  <a:moveTo>
                    <a:pt x="0" y="0"/>
                  </a:moveTo>
                  <a:lnTo>
                    <a:pt x="0" y="369592"/>
                  </a:lnTo>
                  <a:lnTo>
                    <a:pt x="370001" y="369592"/>
                  </a:lnTo>
                  <a:lnTo>
                    <a:pt x="370001" y="0"/>
                  </a:lnTo>
                  <a:lnTo>
                    <a:pt x="0" y="0"/>
                  </a:lnTo>
                  <a:close/>
                </a:path>
              </a:pathLst>
            </a:cu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Avenir Light" panose="020B0402020203020204" pitchFamily="34" charset="77"/>
              </a:endParaRPr>
            </a:p>
          </p:txBody>
        </p:sp>
        <p:sp>
          <p:nvSpPr>
            <p:cNvPr id="297" name="Freeform 296">
              <a:extLst>
                <a:ext uri="{FF2B5EF4-FFF2-40B4-BE49-F238E27FC236}">
                  <a16:creationId xmlns:a16="http://schemas.microsoft.com/office/drawing/2014/main" id="{E91229CF-CF7B-7EEB-E39D-B6F9EA2C1D3A}"/>
                </a:ext>
              </a:extLst>
            </p:cNvPr>
            <p:cNvSpPr/>
            <p:nvPr/>
          </p:nvSpPr>
          <p:spPr>
            <a:xfrm rot="16200000" flipH="1">
              <a:off x="7140840" y="3431262"/>
              <a:ext cx="370001" cy="369592"/>
            </a:xfrm>
            <a:custGeom>
              <a:avLst/>
              <a:gdLst>
                <a:gd name="connsiteX0" fmla="*/ 0 w 370001"/>
                <a:gd name="connsiteY0" fmla="*/ 0 h 369592"/>
                <a:gd name="connsiteX1" fmla="*/ 0 w 370001"/>
                <a:gd name="connsiteY1" fmla="*/ 369592 h 369592"/>
                <a:gd name="connsiteX2" fmla="*/ 370001 w 370001"/>
                <a:gd name="connsiteY2" fmla="*/ 369592 h 369592"/>
                <a:gd name="connsiteX3" fmla="*/ 370001 w 370001"/>
                <a:gd name="connsiteY3" fmla="*/ 0 h 369592"/>
                <a:gd name="connsiteX4" fmla="*/ 0 w 370001"/>
                <a:gd name="connsiteY4" fmla="*/ 0 h 36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01" h="369592">
                  <a:moveTo>
                    <a:pt x="0" y="0"/>
                  </a:moveTo>
                  <a:lnTo>
                    <a:pt x="0" y="369592"/>
                  </a:lnTo>
                  <a:lnTo>
                    <a:pt x="370001" y="369592"/>
                  </a:lnTo>
                  <a:lnTo>
                    <a:pt x="370001" y="0"/>
                  </a:lnTo>
                  <a:lnTo>
                    <a:pt x="0" y="0"/>
                  </a:lnTo>
                  <a:close/>
                </a:path>
              </a:pathLst>
            </a:cu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Avenir Light" panose="020B0402020203020204" pitchFamily="34" charset="77"/>
              </a:endParaRPr>
            </a:p>
          </p:txBody>
        </p:sp>
        <p:sp>
          <p:nvSpPr>
            <p:cNvPr id="296" name="Freeform 295">
              <a:extLst>
                <a:ext uri="{FF2B5EF4-FFF2-40B4-BE49-F238E27FC236}">
                  <a16:creationId xmlns:a16="http://schemas.microsoft.com/office/drawing/2014/main" id="{A0423CD3-71BF-68FA-39D8-19FA90DAE096}"/>
                </a:ext>
              </a:extLst>
            </p:cNvPr>
            <p:cNvSpPr/>
            <p:nvPr/>
          </p:nvSpPr>
          <p:spPr>
            <a:xfrm rot="16200000" flipH="1">
              <a:off x="7514032" y="3431262"/>
              <a:ext cx="370001" cy="369592"/>
            </a:xfrm>
            <a:custGeom>
              <a:avLst/>
              <a:gdLst>
                <a:gd name="connsiteX0" fmla="*/ 0 w 370001"/>
                <a:gd name="connsiteY0" fmla="*/ 0 h 369592"/>
                <a:gd name="connsiteX1" fmla="*/ 0 w 370001"/>
                <a:gd name="connsiteY1" fmla="*/ 369592 h 369592"/>
                <a:gd name="connsiteX2" fmla="*/ 370001 w 370001"/>
                <a:gd name="connsiteY2" fmla="*/ 369592 h 369592"/>
                <a:gd name="connsiteX3" fmla="*/ 370001 w 370001"/>
                <a:gd name="connsiteY3" fmla="*/ 0 h 369592"/>
                <a:gd name="connsiteX4" fmla="*/ 0 w 370001"/>
                <a:gd name="connsiteY4" fmla="*/ 0 h 36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01" h="369592">
                  <a:moveTo>
                    <a:pt x="0" y="0"/>
                  </a:moveTo>
                  <a:lnTo>
                    <a:pt x="0" y="369592"/>
                  </a:lnTo>
                  <a:lnTo>
                    <a:pt x="370001" y="369592"/>
                  </a:lnTo>
                  <a:lnTo>
                    <a:pt x="370001" y="0"/>
                  </a:lnTo>
                  <a:lnTo>
                    <a:pt x="0" y="0"/>
                  </a:lnTo>
                  <a:close/>
                </a:path>
              </a:pathLst>
            </a:cu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Avenir Light" panose="020B0402020203020204" pitchFamily="34" charset="77"/>
              </a:endParaRPr>
            </a:p>
          </p:txBody>
        </p:sp>
        <p:sp>
          <p:nvSpPr>
            <p:cNvPr id="295" name="Freeform 294">
              <a:extLst>
                <a:ext uri="{FF2B5EF4-FFF2-40B4-BE49-F238E27FC236}">
                  <a16:creationId xmlns:a16="http://schemas.microsoft.com/office/drawing/2014/main" id="{B8F0BA48-47DE-DE10-5C58-D06280D27F02}"/>
                </a:ext>
              </a:extLst>
            </p:cNvPr>
            <p:cNvSpPr/>
            <p:nvPr/>
          </p:nvSpPr>
          <p:spPr>
            <a:xfrm rot="16200000" flipH="1">
              <a:off x="7887224" y="3431262"/>
              <a:ext cx="370001" cy="369592"/>
            </a:xfrm>
            <a:custGeom>
              <a:avLst/>
              <a:gdLst>
                <a:gd name="connsiteX0" fmla="*/ 0 w 370001"/>
                <a:gd name="connsiteY0" fmla="*/ 0 h 369592"/>
                <a:gd name="connsiteX1" fmla="*/ 0 w 370001"/>
                <a:gd name="connsiteY1" fmla="*/ 369592 h 369592"/>
                <a:gd name="connsiteX2" fmla="*/ 370001 w 370001"/>
                <a:gd name="connsiteY2" fmla="*/ 369592 h 369592"/>
                <a:gd name="connsiteX3" fmla="*/ 370001 w 370001"/>
                <a:gd name="connsiteY3" fmla="*/ 0 h 369592"/>
                <a:gd name="connsiteX4" fmla="*/ 0 w 370001"/>
                <a:gd name="connsiteY4" fmla="*/ 0 h 36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01" h="369592">
                  <a:moveTo>
                    <a:pt x="0" y="0"/>
                  </a:moveTo>
                  <a:lnTo>
                    <a:pt x="0" y="369592"/>
                  </a:lnTo>
                  <a:lnTo>
                    <a:pt x="370001" y="369592"/>
                  </a:lnTo>
                  <a:lnTo>
                    <a:pt x="370001" y="0"/>
                  </a:lnTo>
                  <a:lnTo>
                    <a:pt x="0"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Avenir Light" panose="020B0402020203020204" pitchFamily="34" charset="77"/>
              </a:endParaRPr>
            </a:p>
          </p:txBody>
        </p:sp>
        <p:sp>
          <p:nvSpPr>
            <p:cNvPr id="294" name="Freeform 293">
              <a:extLst>
                <a:ext uri="{FF2B5EF4-FFF2-40B4-BE49-F238E27FC236}">
                  <a16:creationId xmlns:a16="http://schemas.microsoft.com/office/drawing/2014/main" id="{EE7D8CEB-D594-B759-CA21-A309CF6FF583}"/>
                </a:ext>
              </a:extLst>
            </p:cNvPr>
            <p:cNvSpPr/>
            <p:nvPr/>
          </p:nvSpPr>
          <p:spPr>
            <a:xfrm rot="16200000" flipH="1">
              <a:off x="8260416" y="3431262"/>
              <a:ext cx="370001" cy="369592"/>
            </a:xfrm>
            <a:custGeom>
              <a:avLst/>
              <a:gdLst>
                <a:gd name="connsiteX0" fmla="*/ 0 w 370001"/>
                <a:gd name="connsiteY0" fmla="*/ 0 h 369592"/>
                <a:gd name="connsiteX1" fmla="*/ 0 w 370001"/>
                <a:gd name="connsiteY1" fmla="*/ 369592 h 369592"/>
                <a:gd name="connsiteX2" fmla="*/ 370001 w 370001"/>
                <a:gd name="connsiteY2" fmla="*/ 369592 h 369592"/>
                <a:gd name="connsiteX3" fmla="*/ 370001 w 370001"/>
                <a:gd name="connsiteY3" fmla="*/ 0 h 369592"/>
                <a:gd name="connsiteX4" fmla="*/ 0 w 370001"/>
                <a:gd name="connsiteY4" fmla="*/ 0 h 36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01" h="369592">
                  <a:moveTo>
                    <a:pt x="0" y="0"/>
                  </a:moveTo>
                  <a:lnTo>
                    <a:pt x="0" y="369592"/>
                  </a:lnTo>
                  <a:lnTo>
                    <a:pt x="370001" y="369592"/>
                  </a:lnTo>
                  <a:lnTo>
                    <a:pt x="370001" y="0"/>
                  </a:lnTo>
                  <a:lnTo>
                    <a:pt x="0"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Avenir Light" panose="020B0402020203020204" pitchFamily="34" charset="77"/>
              </a:endParaRPr>
            </a:p>
          </p:txBody>
        </p:sp>
        <p:sp>
          <p:nvSpPr>
            <p:cNvPr id="293" name="Freeform 292">
              <a:extLst>
                <a:ext uri="{FF2B5EF4-FFF2-40B4-BE49-F238E27FC236}">
                  <a16:creationId xmlns:a16="http://schemas.microsoft.com/office/drawing/2014/main" id="{3A2D4854-4D03-715B-A439-381F7522B4E3}"/>
                </a:ext>
              </a:extLst>
            </p:cNvPr>
            <p:cNvSpPr/>
            <p:nvPr/>
          </p:nvSpPr>
          <p:spPr>
            <a:xfrm rot="16200000" flipH="1">
              <a:off x="8633607" y="3431264"/>
              <a:ext cx="370001" cy="369589"/>
            </a:xfrm>
            <a:custGeom>
              <a:avLst/>
              <a:gdLst>
                <a:gd name="connsiteX0" fmla="*/ 0 w 370001"/>
                <a:gd name="connsiteY0" fmla="*/ 0 h 369589"/>
                <a:gd name="connsiteX1" fmla="*/ 0 w 370001"/>
                <a:gd name="connsiteY1" fmla="*/ 369589 h 369589"/>
                <a:gd name="connsiteX2" fmla="*/ 370001 w 370001"/>
                <a:gd name="connsiteY2" fmla="*/ 369589 h 369589"/>
                <a:gd name="connsiteX3" fmla="*/ 370001 w 370001"/>
                <a:gd name="connsiteY3" fmla="*/ 0 h 369589"/>
                <a:gd name="connsiteX4" fmla="*/ 0 w 370001"/>
                <a:gd name="connsiteY4" fmla="*/ 0 h 369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01" h="369589">
                  <a:moveTo>
                    <a:pt x="0" y="0"/>
                  </a:moveTo>
                  <a:lnTo>
                    <a:pt x="0" y="369589"/>
                  </a:lnTo>
                  <a:lnTo>
                    <a:pt x="370001" y="369589"/>
                  </a:lnTo>
                  <a:lnTo>
                    <a:pt x="370001" y="0"/>
                  </a:lnTo>
                  <a:lnTo>
                    <a:pt x="0"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Avenir Light" panose="020B0402020203020204" pitchFamily="34" charset="77"/>
              </a:endParaRPr>
            </a:p>
          </p:txBody>
        </p:sp>
        <p:sp>
          <p:nvSpPr>
            <p:cNvPr id="285" name="Freeform 284">
              <a:extLst>
                <a:ext uri="{FF2B5EF4-FFF2-40B4-BE49-F238E27FC236}">
                  <a16:creationId xmlns:a16="http://schemas.microsoft.com/office/drawing/2014/main" id="{19941649-BCAC-9704-DCDE-2F7FDF5F28CB}"/>
                </a:ext>
              </a:extLst>
            </p:cNvPr>
            <p:cNvSpPr/>
            <p:nvPr/>
          </p:nvSpPr>
          <p:spPr>
            <a:xfrm rot="16200000" flipH="1">
              <a:off x="6392656" y="3803063"/>
              <a:ext cx="370001" cy="373192"/>
            </a:xfrm>
            <a:custGeom>
              <a:avLst/>
              <a:gdLst>
                <a:gd name="connsiteX0" fmla="*/ 0 w 370001"/>
                <a:gd name="connsiteY0" fmla="*/ 0 h 373192"/>
                <a:gd name="connsiteX1" fmla="*/ 0 w 370001"/>
                <a:gd name="connsiteY1" fmla="*/ 373192 h 373192"/>
                <a:gd name="connsiteX2" fmla="*/ 370001 w 370001"/>
                <a:gd name="connsiteY2" fmla="*/ 373192 h 373192"/>
                <a:gd name="connsiteX3" fmla="*/ 370001 w 370001"/>
                <a:gd name="connsiteY3" fmla="*/ 0 h 373192"/>
                <a:gd name="connsiteX4" fmla="*/ 0 w 370001"/>
                <a:gd name="connsiteY4" fmla="*/ 0 h 373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01" h="373192">
                  <a:moveTo>
                    <a:pt x="0" y="0"/>
                  </a:moveTo>
                  <a:lnTo>
                    <a:pt x="0" y="373192"/>
                  </a:lnTo>
                  <a:lnTo>
                    <a:pt x="370001" y="373192"/>
                  </a:lnTo>
                  <a:lnTo>
                    <a:pt x="370001" y="0"/>
                  </a:lnTo>
                  <a:lnTo>
                    <a:pt x="0" y="0"/>
                  </a:lnTo>
                  <a:close/>
                </a:path>
              </a:pathLst>
            </a:cu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Avenir Light" panose="020B0402020203020204" pitchFamily="34" charset="77"/>
              </a:endParaRPr>
            </a:p>
          </p:txBody>
        </p:sp>
        <p:sp>
          <p:nvSpPr>
            <p:cNvPr id="284" name="Freeform 283">
              <a:extLst>
                <a:ext uri="{FF2B5EF4-FFF2-40B4-BE49-F238E27FC236}">
                  <a16:creationId xmlns:a16="http://schemas.microsoft.com/office/drawing/2014/main" id="{0D305ABE-3C4D-28D4-A91A-BE3CC16D95BD}"/>
                </a:ext>
              </a:extLst>
            </p:cNvPr>
            <p:cNvSpPr/>
            <p:nvPr/>
          </p:nvSpPr>
          <p:spPr>
            <a:xfrm rot="16200000" flipH="1">
              <a:off x="6767648" y="3804863"/>
              <a:ext cx="370001" cy="369592"/>
            </a:xfrm>
            <a:custGeom>
              <a:avLst/>
              <a:gdLst>
                <a:gd name="connsiteX0" fmla="*/ 0 w 370001"/>
                <a:gd name="connsiteY0" fmla="*/ 0 h 369592"/>
                <a:gd name="connsiteX1" fmla="*/ 0 w 370001"/>
                <a:gd name="connsiteY1" fmla="*/ 369592 h 369592"/>
                <a:gd name="connsiteX2" fmla="*/ 370001 w 370001"/>
                <a:gd name="connsiteY2" fmla="*/ 369592 h 369592"/>
                <a:gd name="connsiteX3" fmla="*/ 370001 w 370001"/>
                <a:gd name="connsiteY3" fmla="*/ 0 h 369592"/>
                <a:gd name="connsiteX4" fmla="*/ 0 w 370001"/>
                <a:gd name="connsiteY4" fmla="*/ 0 h 36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01" h="369592">
                  <a:moveTo>
                    <a:pt x="0" y="0"/>
                  </a:moveTo>
                  <a:lnTo>
                    <a:pt x="0" y="369592"/>
                  </a:lnTo>
                  <a:lnTo>
                    <a:pt x="370001" y="369592"/>
                  </a:lnTo>
                  <a:lnTo>
                    <a:pt x="370001" y="0"/>
                  </a:lnTo>
                  <a:lnTo>
                    <a:pt x="0" y="0"/>
                  </a:lnTo>
                  <a:close/>
                </a:path>
              </a:pathLst>
            </a:cu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Avenir Light" panose="020B0402020203020204" pitchFamily="34" charset="77"/>
              </a:endParaRPr>
            </a:p>
          </p:txBody>
        </p:sp>
        <p:sp>
          <p:nvSpPr>
            <p:cNvPr id="283" name="Freeform 282">
              <a:extLst>
                <a:ext uri="{FF2B5EF4-FFF2-40B4-BE49-F238E27FC236}">
                  <a16:creationId xmlns:a16="http://schemas.microsoft.com/office/drawing/2014/main" id="{FA10FDAF-2512-E365-0355-2C94CC0B7773}"/>
                </a:ext>
              </a:extLst>
            </p:cNvPr>
            <p:cNvSpPr/>
            <p:nvPr/>
          </p:nvSpPr>
          <p:spPr>
            <a:xfrm rot="16200000" flipH="1">
              <a:off x="7140840" y="3804863"/>
              <a:ext cx="370001" cy="369592"/>
            </a:xfrm>
            <a:custGeom>
              <a:avLst/>
              <a:gdLst>
                <a:gd name="connsiteX0" fmla="*/ 0 w 370001"/>
                <a:gd name="connsiteY0" fmla="*/ 0 h 369592"/>
                <a:gd name="connsiteX1" fmla="*/ 0 w 370001"/>
                <a:gd name="connsiteY1" fmla="*/ 369592 h 369592"/>
                <a:gd name="connsiteX2" fmla="*/ 370001 w 370001"/>
                <a:gd name="connsiteY2" fmla="*/ 369592 h 369592"/>
                <a:gd name="connsiteX3" fmla="*/ 370001 w 370001"/>
                <a:gd name="connsiteY3" fmla="*/ 0 h 369592"/>
                <a:gd name="connsiteX4" fmla="*/ 0 w 370001"/>
                <a:gd name="connsiteY4" fmla="*/ 0 h 36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01" h="369592">
                  <a:moveTo>
                    <a:pt x="0" y="0"/>
                  </a:moveTo>
                  <a:lnTo>
                    <a:pt x="0" y="369592"/>
                  </a:lnTo>
                  <a:lnTo>
                    <a:pt x="370001" y="369592"/>
                  </a:lnTo>
                  <a:lnTo>
                    <a:pt x="370001" y="0"/>
                  </a:lnTo>
                  <a:lnTo>
                    <a:pt x="0" y="0"/>
                  </a:lnTo>
                  <a:close/>
                </a:path>
              </a:pathLst>
            </a:cu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Avenir Light" panose="020B0402020203020204" pitchFamily="34" charset="77"/>
              </a:endParaRPr>
            </a:p>
          </p:txBody>
        </p:sp>
        <p:sp>
          <p:nvSpPr>
            <p:cNvPr id="282" name="Freeform 281">
              <a:extLst>
                <a:ext uri="{FF2B5EF4-FFF2-40B4-BE49-F238E27FC236}">
                  <a16:creationId xmlns:a16="http://schemas.microsoft.com/office/drawing/2014/main" id="{6B66789F-6EE2-20C2-A6A0-5E3962FECEDE}"/>
                </a:ext>
              </a:extLst>
            </p:cNvPr>
            <p:cNvSpPr/>
            <p:nvPr/>
          </p:nvSpPr>
          <p:spPr>
            <a:xfrm rot="16200000" flipH="1">
              <a:off x="7514032" y="3804863"/>
              <a:ext cx="370001" cy="369592"/>
            </a:xfrm>
            <a:custGeom>
              <a:avLst/>
              <a:gdLst>
                <a:gd name="connsiteX0" fmla="*/ 0 w 370001"/>
                <a:gd name="connsiteY0" fmla="*/ 0 h 369592"/>
                <a:gd name="connsiteX1" fmla="*/ 0 w 370001"/>
                <a:gd name="connsiteY1" fmla="*/ 369592 h 369592"/>
                <a:gd name="connsiteX2" fmla="*/ 370001 w 370001"/>
                <a:gd name="connsiteY2" fmla="*/ 369592 h 369592"/>
                <a:gd name="connsiteX3" fmla="*/ 370001 w 370001"/>
                <a:gd name="connsiteY3" fmla="*/ 0 h 369592"/>
                <a:gd name="connsiteX4" fmla="*/ 0 w 370001"/>
                <a:gd name="connsiteY4" fmla="*/ 0 h 36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01" h="369592">
                  <a:moveTo>
                    <a:pt x="0" y="0"/>
                  </a:moveTo>
                  <a:lnTo>
                    <a:pt x="0" y="369592"/>
                  </a:lnTo>
                  <a:lnTo>
                    <a:pt x="370001" y="369592"/>
                  </a:lnTo>
                  <a:lnTo>
                    <a:pt x="370001" y="0"/>
                  </a:lnTo>
                  <a:lnTo>
                    <a:pt x="0" y="0"/>
                  </a:lnTo>
                  <a:close/>
                </a:path>
              </a:pathLst>
            </a:cu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Avenir Light" panose="020B0402020203020204" pitchFamily="34" charset="77"/>
              </a:endParaRPr>
            </a:p>
          </p:txBody>
        </p:sp>
        <p:sp>
          <p:nvSpPr>
            <p:cNvPr id="281" name="Freeform 280">
              <a:extLst>
                <a:ext uri="{FF2B5EF4-FFF2-40B4-BE49-F238E27FC236}">
                  <a16:creationId xmlns:a16="http://schemas.microsoft.com/office/drawing/2014/main" id="{942DFB95-70AA-859D-66A5-D98B93B888DF}"/>
                </a:ext>
              </a:extLst>
            </p:cNvPr>
            <p:cNvSpPr/>
            <p:nvPr/>
          </p:nvSpPr>
          <p:spPr>
            <a:xfrm rot="16200000" flipH="1">
              <a:off x="7887224" y="3804863"/>
              <a:ext cx="370001" cy="369592"/>
            </a:xfrm>
            <a:custGeom>
              <a:avLst/>
              <a:gdLst>
                <a:gd name="connsiteX0" fmla="*/ 0 w 370001"/>
                <a:gd name="connsiteY0" fmla="*/ 0 h 369592"/>
                <a:gd name="connsiteX1" fmla="*/ 0 w 370001"/>
                <a:gd name="connsiteY1" fmla="*/ 369592 h 369592"/>
                <a:gd name="connsiteX2" fmla="*/ 370001 w 370001"/>
                <a:gd name="connsiteY2" fmla="*/ 369592 h 369592"/>
                <a:gd name="connsiteX3" fmla="*/ 370001 w 370001"/>
                <a:gd name="connsiteY3" fmla="*/ 0 h 369592"/>
                <a:gd name="connsiteX4" fmla="*/ 0 w 370001"/>
                <a:gd name="connsiteY4" fmla="*/ 0 h 36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01" h="369592">
                  <a:moveTo>
                    <a:pt x="0" y="0"/>
                  </a:moveTo>
                  <a:lnTo>
                    <a:pt x="0" y="369592"/>
                  </a:lnTo>
                  <a:lnTo>
                    <a:pt x="370001" y="369592"/>
                  </a:lnTo>
                  <a:lnTo>
                    <a:pt x="370001" y="0"/>
                  </a:lnTo>
                  <a:lnTo>
                    <a:pt x="0"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Avenir Light" panose="020B0402020203020204" pitchFamily="34" charset="77"/>
              </a:endParaRPr>
            </a:p>
          </p:txBody>
        </p:sp>
        <p:sp>
          <p:nvSpPr>
            <p:cNvPr id="280" name="Freeform 279">
              <a:extLst>
                <a:ext uri="{FF2B5EF4-FFF2-40B4-BE49-F238E27FC236}">
                  <a16:creationId xmlns:a16="http://schemas.microsoft.com/office/drawing/2014/main" id="{3EFA1A14-7A04-18A0-4C84-2882BD4A2FFA}"/>
                </a:ext>
              </a:extLst>
            </p:cNvPr>
            <p:cNvSpPr/>
            <p:nvPr/>
          </p:nvSpPr>
          <p:spPr>
            <a:xfrm rot="16200000" flipH="1">
              <a:off x="8260416" y="3804863"/>
              <a:ext cx="370001" cy="369592"/>
            </a:xfrm>
            <a:custGeom>
              <a:avLst/>
              <a:gdLst>
                <a:gd name="connsiteX0" fmla="*/ 0 w 370001"/>
                <a:gd name="connsiteY0" fmla="*/ 0 h 369592"/>
                <a:gd name="connsiteX1" fmla="*/ 0 w 370001"/>
                <a:gd name="connsiteY1" fmla="*/ 369592 h 369592"/>
                <a:gd name="connsiteX2" fmla="*/ 370001 w 370001"/>
                <a:gd name="connsiteY2" fmla="*/ 369592 h 369592"/>
                <a:gd name="connsiteX3" fmla="*/ 370001 w 370001"/>
                <a:gd name="connsiteY3" fmla="*/ 0 h 369592"/>
                <a:gd name="connsiteX4" fmla="*/ 0 w 370001"/>
                <a:gd name="connsiteY4" fmla="*/ 0 h 36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01" h="369592">
                  <a:moveTo>
                    <a:pt x="0" y="0"/>
                  </a:moveTo>
                  <a:lnTo>
                    <a:pt x="0" y="369592"/>
                  </a:lnTo>
                  <a:lnTo>
                    <a:pt x="370001" y="369592"/>
                  </a:lnTo>
                  <a:lnTo>
                    <a:pt x="370001" y="0"/>
                  </a:lnTo>
                  <a:lnTo>
                    <a:pt x="0"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Avenir Light" panose="020B0402020203020204" pitchFamily="34" charset="77"/>
              </a:endParaRPr>
            </a:p>
          </p:txBody>
        </p:sp>
        <p:sp>
          <p:nvSpPr>
            <p:cNvPr id="279" name="Freeform 278">
              <a:extLst>
                <a:ext uri="{FF2B5EF4-FFF2-40B4-BE49-F238E27FC236}">
                  <a16:creationId xmlns:a16="http://schemas.microsoft.com/office/drawing/2014/main" id="{9467BF74-5015-C90E-E3E0-4CD6A1C33B0E}"/>
                </a:ext>
              </a:extLst>
            </p:cNvPr>
            <p:cNvSpPr/>
            <p:nvPr/>
          </p:nvSpPr>
          <p:spPr>
            <a:xfrm rot="16200000" flipH="1">
              <a:off x="8633607" y="3804865"/>
              <a:ext cx="370001" cy="369589"/>
            </a:xfrm>
            <a:custGeom>
              <a:avLst/>
              <a:gdLst>
                <a:gd name="connsiteX0" fmla="*/ 0 w 370001"/>
                <a:gd name="connsiteY0" fmla="*/ 0 h 369589"/>
                <a:gd name="connsiteX1" fmla="*/ 0 w 370001"/>
                <a:gd name="connsiteY1" fmla="*/ 369589 h 369589"/>
                <a:gd name="connsiteX2" fmla="*/ 370001 w 370001"/>
                <a:gd name="connsiteY2" fmla="*/ 369589 h 369589"/>
                <a:gd name="connsiteX3" fmla="*/ 370001 w 370001"/>
                <a:gd name="connsiteY3" fmla="*/ 0 h 369589"/>
                <a:gd name="connsiteX4" fmla="*/ 0 w 370001"/>
                <a:gd name="connsiteY4" fmla="*/ 0 h 369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01" h="369589">
                  <a:moveTo>
                    <a:pt x="0" y="0"/>
                  </a:moveTo>
                  <a:lnTo>
                    <a:pt x="0" y="369589"/>
                  </a:lnTo>
                  <a:lnTo>
                    <a:pt x="370001" y="369589"/>
                  </a:lnTo>
                  <a:lnTo>
                    <a:pt x="370001" y="0"/>
                  </a:lnTo>
                  <a:lnTo>
                    <a:pt x="0"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Avenir Light" panose="020B0402020203020204" pitchFamily="34" charset="77"/>
              </a:endParaRPr>
            </a:p>
          </p:txBody>
        </p:sp>
        <p:sp>
          <p:nvSpPr>
            <p:cNvPr id="271" name="Freeform 270">
              <a:extLst>
                <a:ext uri="{FF2B5EF4-FFF2-40B4-BE49-F238E27FC236}">
                  <a16:creationId xmlns:a16="http://schemas.microsoft.com/office/drawing/2014/main" id="{03E840D2-F4CD-1957-0D40-168BC9D5C1E0}"/>
                </a:ext>
              </a:extLst>
            </p:cNvPr>
            <p:cNvSpPr/>
            <p:nvPr/>
          </p:nvSpPr>
          <p:spPr>
            <a:xfrm rot="16200000" flipH="1">
              <a:off x="6392656" y="4176664"/>
              <a:ext cx="370001" cy="373192"/>
            </a:xfrm>
            <a:custGeom>
              <a:avLst/>
              <a:gdLst>
                <a:gd name="connsiteX0" fmla="*/ 0 w 370001"/>
                <a:gd name="connsiteY0" fmla="*/ 0 h 373192"/>
                <a:gd name="connsiteX1" fmla="*/ 0 w 370001"/>
                <a:gd name="connsiteY1" fmla="*/ 373192 h 373192"/>
                <a:gd name="connsiteX2" fmla="*/ 370001 w 370001"/>
                <a:gd name="connsiteY2" fmla="*/ 373192 h 373192"/>
                <a:gd name="connsiteX3" fmla="*/ 370001 w 370001"/>
                <a:gd name="connsiteY3" fmla="*/ 0 h 373192"/>
                <a:gd name="connsiteX4" fmla="*/ 0 w 370001"/>
                <a:gd name="connsiteY4" fmla="*/ 0 h 373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01" h="373192">
                  <a:moveTo>
                    <a:pt x="0" y="0"/>
                  </a:moveTo>
                  <a:lnTo>
                    <a:pt x="0" y="373192"/>
                  </a:lnTo>
                  <a:lnTo>
                    <a:pt x="370001" y="373192"/>
                  </a:lnTo>
                  <a:lnTo>
                    <a:pt x="370001" y="0"/>
                  </a:lnTo>
                  <a:lnTo>
                    <a:pt x="0" y="0"/>
                  </a:lnTo>
                  <a:close/>
                </a:path>
              </a:pathLst>
            </a:cu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Avenir Light" panose="020B0402020203020204" pitchFamily="34" charset="77"/>
              </a:endParaRPr>
            </a:p>
          </p:txBody>
        </p:sp>
        <p:sp>
          <p:nvSpPr>
            <p:cNvPr id="270" name="Freeform 269">
              <a:extLst>
                <a:ext uri="{FF2B5EF4-FFF2-40B4-BE49-F238E27FC236}">
                  <a16:creationId xmlns:a16="http://schemas.microsoft.com/office/drawing/2014/main" id="{BD84D79F-7925-824D-0D52-AC086985A491}"/>
                </a:ext>
              </a:extLst>
            </p:cNvPr>
            <p:cNvSpPr/>
            <p:nvPr/>
          </p:nvSpPr>
          <p:spPr>
            <a:xfrm rot="16200000" flipH="1">
              <a:off x="6767648" y="4178464"/>
              <a:ext cx="370001" cy="369592"/>
            </a:xfrm>
            <a:custGeom>
              <a:avLst/>
              <a:gdLst>
                <a:gd name="connsiteX0" fmla="*/ 0 w 370001"/>
                <a:gd name="connsiteY0" fmla="*/ 0 h 369592"/>
                <a:gd name="connsiteX1" fmla="*/ 0 w 370001"/>
                <a:gd name="connsiteY1" fmla="*/ 369592 h 369592"/>
                <a:gd name="connsiteX2" fmla="*/ 370001 w 370001"/>
                <a:gd name="connsiteY2" fmla="*/ 369592 h 369592"/>
                <a:gd name="connsiteX3" fmla="*/ 370001 w 370001"/>
                <a:gd name="connsiteY3" fmla="*/ 0 h 369592"/>
                <a:gd name="connsiteX4" fmla="*/ 0 w 370001"/>
                <a:gd name="connsiteY4" fmla="*/ 0 h 36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01" h="369592">
                  <a:moveTo>
                    <a:pt x="0" y="0"/>
                  </a:moveTo>
                  <a:lnTo>
                    <a:pt x="0" y="369592"/>
                  </a:lnTo>
                  <a:lnTo>
                    <a:pt x="370001" y="369592"/>
                  </a:lnTo>
                  <a:lnTo>
                    <a:pt x="370001" y="0"/>
                  </a:lnTo>
                  <a:lnTo>
                    <a:pt x="0" y="0"/>
                  </a:lnTo>
                  <a:close/>
                </a:path>
              </a:pathLst>
            </a:cu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Avenir Light" panose="020B0402020203020204" pitchFamily="34" charset="77"/>
              </a:endParaRPr>
            </a:p>
          </p:txBody>
        </p:sp>
        <p:sp>
          <p:nvSpPr>
            <p:cNvPr id="269" name="Freeform 268">
              <a:extLst>
                <a:ext uri="{FF2B5EF4-FFF2-40B4-BE49-F238E27FC236}">
                  <a16:creationId xmlns:a16="http://schemas.microsoft.com/office/drawing/2014/main" id="{8F55E91C-DA3E-4B16-8A3C-F643E6F73200}"/>
                </a:ext>
              </a:extLst>
            </p:cNvPr>
            <p:cNvSpPr/>
            <p:nvPr/>
          </p:nvSpPr>
          <p:spPr>
            <a:xfrm rot="16200000" flipH="1">
              <a:off x="7140840" y="4178464"/>
              <a:ext cx="370001" cy="369592"/>
            </a:xfrm>
            <a:custGeom>
              <a:avLst/>
              <a:gdLst>
                <a:gd name="connsiteX0" fmla="*/ 0 w 370001"/>
                <a:gd name="connsiteY0" fmla="*/ 0 h 369592"/>
                <a:gd name="connsiteX1" fmla="*/ 0 w 370001"/>
                <a:gd name="connsiteY1" fmla="*/ 369592 h 369592"/>
                <a:gd name="connsiteX2" fmla="*/ 370001 w 370001"/>
                <a:gd name="connsiteY2" fmla="*/ 369592 h 369592"/>
                <a:gd name="connsiteX3" fmla="*/ 370001 w 370001"/>
                <a:gd name="connsiteY3" fmla="*/ 0 h 369592"/>
                <a:gd name="connsiteX4" fmla="*/ 0 w 370001"/>
                <a:gd name="connsiteY4" fmla="*/ 0 h 36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01" h="369592">
                  <a:moveTo>
                    <a:pt x="0" y="0"/>
                  </a:moveTo>
                  <a:lnTo>
                    <a:pt x="0" y="369592"/>
                  </a:lnTo>
                  <a:lnTo>
                    <a:pt x="370001" y="369592"/>
                  </a:lnTo>
                  <a:lnTo>
                    <a:pt x="370001" y="0"/>
                  </a:lnTo>
                  <a:lnTo>
                    <a:pt x="0" y="0"/>
                  </a:lnTo>
                  <a:close/>
                </a:path>
              </a:pathLst>
            </a:cu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Avenir Light" panose="020B0402020203020204" pitchFamily="34" charset="77"/>
              </a:endParaRPr>
            </a:p>
          </p:txBody>
        </p:sp>
        <p:sp>
          <p:nvSpPr>
            <p:cNvPr id="268" name="Freeform 267">
              <a:extLst>
                <a:ext uri="{FF2B5EF4-FFF2-40B4-BE49-F238E27FC236}">
                  <a16:creationId xmlns:a16="http://schemas.microsoft.com/office/drawing/2014/main" id="{2A265E72-17D4-44D0-E5EF-93447013E751}"/>
                </a:ext>
              </a:extLst>
            </p:cNvPr>
            <p:cNvSpPr/>
            <p:nvPr/>
          </p:nvSpPr>
          <p:spPr>
            <a:xfrm rot="16200000" flipH="1">
              <a:off x="7514032" y="4178464"/>
              <a:ext cx="370001" cy="369592"/>
            </a:xfrm>
            <a:custGeom>
              <a:avLst/>
              <a:gdLst>
                <a:gd name="connsiteX0" fmla="*/ 0 w 370001"/>
                <a:gd name="connsiteY0" fmla="*/ 0 h 369592"/>
                <a:gd name="connsiteX1" fmla="*/ 0 w 370001"/>
                <a:gd name="connsiteY1" fmla="*/ 369592 h 369592"/>
                <a:gd name="connsiteX2" fmla="*/ 370001 w 370001"/>
                <a:gd name="connsiteY2" fmla="*/ 369592 h 369592"/>
                <a:gd name="connsiteX3" fmla="*/ 370001 w 370001"/>
                <a:gd name="connsiteY3" fmla="*/ 0 h 369592"/>
                <a:gd name="connsiteX4" fmla="*/ 0 w 370001"/>
                <a:gd name="connsiteY4" fmla="*/ 0 h 36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01" h="369592">
                  <a:moveTo>
                    <a:pt x="0" y="0"/>
                  </a:moveTo>
                  <a:lnTo>
                    <a:pt x="0" y="369592"/>
                  </a:lnTo>
                  <a:lnTo>
                    <a:pt x="370001" y="369592"/>
                  </a:lnTo>
                  <a:lnTo>
                    <a:pt x="370001" y="0"/>
                  </a:lnTo>
                  <a:lnTo>
                    <a:pt x="0" y="0"/>
                  </a:lnTo>
                  <a:close/>
                </a:path>
              </a:pathLst>
            </a:cu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Avenir Light" panose="020B0402020203020204" pitchFamily="34" charset="77"/>
              </a:endParaRPr>
            </a:p>
          </p:txBody>
        </p:sp>
        <p:sp>
          <p:nvSpPr>
            <p:cNvPr id="267" name="Freeform 266">
              <a:extLst>
                <a:ext uri="{FF2B5EF4-FFF2-40B4-BE49-F238E27FC236}">
                  <a16:creationId xmlns:a16="http://schemas.microsoft.com/office/drawing/2014/main" id="{BBBEE419-CB68-522C-FE00-D099D4189668}"/>
                </a:ext>
              </a:extLst>
            </p:cNvPr>
            <p:cNvSpPr/>
            <p:nvPr/>
          </p:nvSpPr>
          <p:spPr>
            <a:xfrm rot="16200000" flipH="1">
              <a:off x="7887224" y="4178464"/>
              <a:ext cx="370001" cy="369592"/>
            </a:xfrm>
            <a:custGeom>
              <a:avLst/>
              <a:gdLst>
                <a:gd name="connsiteX0" fmla="*/ 0 w 370001"/>
                <a:gd name="connsiteY0" fmla="*/ 0 h 369592"/>
                <a:gd name="connsiteX1" fmla="*/ 0 w 370001"/>
                <a:gd name="connsiteY1" fmla="*/ 369592 h 369592"/>
                <a:gd name="connsiteX2" fmla="*/ 370001 w 370001"/>
                <a:gd name="connsiteY2" fmla="*/ 369592 h 369592"/>
                <a:gd name="connsiteX3" fmla="*/ 370001 w 370001"/>
                <a:gd name="connsiteY3" fmla="*/ 0 h 369592"/>
                <a:gd name="connsiteX4" fmla="*/ 0 w 370001"/>
                <a:gd name="connsiteY4" fmla="*/ 0 h 36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01" h="369592">
                  <a:moveTo>
                    <a:pt x="0" y="0"/>
                  </a:moveTo>
                  <a:lnTo>
                    <a:pt x="0" y="369592"/>
                  </a:lnTo>
                  <a:lnTo>
                    <a:pt x="370001" y="369592"/>
                  </a:lnTo>
                  <a:lnTo>
                    <a:pt x="370001" y="0"/>
                  </a:lnTo>
                  <a:lnTo>
                    <a:pt x="0"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Avenir Light" panose="020B0402020203020204" pitchFamily="34" charset="77"/>
              </a:endParaRPr>
            </a:p>
          </p:txBody>
        </p:sp>
        <p:sp>
          <p:nvSpPr>
            <p:cNvPr id="266" name="Freeform 265">
              <a:extLst>
                <a:ext uri="{FF2B5EF4-FFF2-40B4-BE49-F238E27FC236}">
                  <a16:creationId xmlns:a16="http://schemas.microsoft.com/office/drawing/2014/main" id="{6BF40F1C-C7E6-7BF8-1FC0-602257F84539}"/>
                </a:ext>
              </a:extLst>
            </p:cNvPr>
            <p:cNvSpPr/>
            <p:nvPr/>
          </p:nvSpPr>
          <p:spPr>
            <a:xfrm rot="16200000" flipH="1">
              <a:off x="8260416" y="4178464"/>
              <a:ext cx="370001" cy="369592"/>
            </a:xfrm>
            <a:custGeom>
              <a:avLst/>
              <a:gdLst>
                <a:gd name="connsiteX0" fmla="*/ 0 w 370001"/>
                <a:gd name="connsiteY0" fmla="*/ 0 h 369592"/>
                <a:gd name="connsiteX1" fmla="*/ 0 w 370001"/>
                <a:gd name="connsiteY1" fmla="*/ 369592 h 369592"/>
                <a:gd name="connsiteX2" fmla="*/ 370001 w 370001"/>
                <a:gd name="connsiteY2" fmla="*/ 369592 h 369592"/>
                <a:gd name="connsiteX3" fmla="*/ 370001 w 370001"/>
                <a:gd name="connsiteY3" fmla="*/ 0 h 369592"/>
                <a:gd name="connsiteX4" fmla="*/ 0 w 370001"/>
                <a:gd name="connsiteY4" fmla="*/ 0 h 36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01" h="369592">
                  <a:moveTo>
                    <a:pt x="0" y="0"/>
                  </a:moveTo>
                  <a:lnTo>
                    <a:pt x="0" y="369592"/>
                  </a:lnTo>
                  <a:lnTo>
                    <a:pt x="370001" y="369592"/>
                  </a:lnTo>
                  <a:lnTo>
                    <a:pt x="370001" y="0"/>
                  </a:lnTo>
                  <a:lnTo>
                    <a:pt x="0"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Avenir Light" panose="020B0402020203020204" pitchFamily="34" charset="77"/>
              </a:endParaRPr>
            </a:p>
          </p:txBody>
        </p:sp>
        <p:sp>
          <p:nvSpPr>
            <p:cNvPr id="265" name="Freeform 264">
              <a:extLst>
                <a:ext uri="{FF2B5EF4-FFF2-40B4-BE49-F238E27FC236}">
                  <a16:creationId xmlns:a16="http://schemas.microsoft.com/office/drawing/2014/main" id="{988D8ED6-77C8-9532-5F82-E7E90A71F540}"/>
                </a:ext>
              </a:extLst>
            </p:cNvPr>
            <p:cNvSpPr/>
            <p:nvPr/>
          </p:nvSpPr>
          <p:spPr>
            <a:xfrm rot="16200000" flipH="1">
              <a:off x="8633607" y="4178466"/>
              <a:ext cx="370001" cy="369589"/>
            </a:xfrm>
            <a:custGeom>
              <a:avLst/>
              <a:gdLst>
                <a:gd name="connsiteX0" fmla="*/ 0 w 370001"/>
                <a:gd name="connsiteY0" fmla="*/ 0 h 369589"/>
                <a:gd name="connsiteX1" fmla="*/ 0 w 370001"/>
                <a:gd name="connsiteY1" fmla="*/ 369589 h 369589"/>
                <a:gd name="connsiteX2" fmla="*/ 370001 w 370001"/>
                <a:gd name="connsiteY2" fmla="*/ 369589 h 369589"/>
                <a:gd name="connsiteX3" fmla="*/ 370001 w 370001"/>
                <a:gd name="connsiteY3" fmla="*/ 0 h 369589"/>
                <a:gd name="connsiteX4" fmla="*/ 0 w 370001"/>
                <a:gd name="connsiteY4" fmla="*/ 0 h 369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01" h="369589">
                  <a:moveTo>
                    <a:pt x="0" y="0"/>
                  </a:moveTo>
                  <a:lnTo>
                    <a:pt x="0" y="369589"/>
                  </a:lnTo>
                  <a:lnTo>
                    <a:pt x="370001" y="369589"/>
                  </a:lnTo>
                  <a:lnTo>
                    <a:pt x="370001" y="0"/>
                  </a:lnTo>
                  <a:lnTo>
                    <a:pt x="0"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Avenir Light" panose="020B0402020203020204" pitchFamily="34" charset="77"/>
              </a:endParaRPr>
            </a:p>
          </p:txBody>
        </p:sp>
        <p:sp>
          <p:nvSpPr>
            <p:cNvPr id="257" name="Freeform 256">
              <a:extLst>
                <a:ext uri="{FF2B5EF4-FFF2-40B4-BE49-F238E27FC236}">
                  <a16:creationId xmlns:a16="http://schemas.microsoft.com/office/drawing/2014/main" id="{7D2805E6-7A9C-4D00-07EE-82342904EF2B}"/>
                </a:ext>
              </a:extLst>
            </p:cNvPr>
            <p:cNvSpPr/>
            <p:nvPr/>
          </p:nvSpPr>
          <p:spPr>
            <a:xfrm rot="16200000" flipH="1">
              <a:off x="6392656" y="4550265"/>
              <a:ext cx="370001" cy="373192"/>
            </a:xfrm>
            <a:custGeom>
              <a:avLst/>
              <a:gdLst>
                <a:gd name="connsiteX0" fmla="*/ 0 w 370001"/>
                <a:gd name="connsiteY0" fmla="*/ 0 h 373192"/>
                <a:gd name="connsiteX1" fmla="*/ 0 w 370001"/>
                <a:gd name="connsiteY1" fmla="*/ 373192 h 373192"/>
                <a:gd name="connsiteX2" fmla="*/ 370001 w 370001"/>
                <a:gd name="connsiteY2" fmla="*/ 373192 h 373192"/>
                <a:gd name="connsiteX3" fmla="*/ 370001 w 370001"/>
                <a:gd name="connsiteY3" fmla="*/ 0 h 373192"/>
                <a:gd name="connsiteX4" fmla="*/ 0 w 370001"/>
                <a:gd name="connsiteY4" fmla="*/ 0 h 373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01" h="373192">
                  <a:moveTo>
                    <a:pt x="0" y="0"/>
                  </a:moveTo>
                  <a:lnTo>
                    <a:pt x="0" y="373192"/>
                  </a:lnTo>
                  <a:lnTo>
                    <a:pt x="370001" y="373192"/>
                  </a:lnTo>
                  <a:lnTo>
                    <a:pt x="370001" y="0"/>
                  </a:lnTo>
                  <a:lnTo>
                    <a:pt x="0" y="0"/>
                  </a:lnTo>
                  <a:close/>
                </a:path>
              </a:pathLst>
            </a:cu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Avenir Light" panose="020B0402020203020204" pitchFamily="34" charset="77"/>
              </a:endParaRPr>
            </a:p>
          </p:txBody>
        </p:sp>
        <p:sp>
          <p:nvSpPr>
            <p:cNvPr id="256" name="Freeform 255">
              <a:extLst>
                <a:ext uri="{FF2B5EF4-FFF2-40B4-BE49-F238E27FC236}">
                  <a16:creationId xmlns:a16="http://schemas.microsoft.com/office/drawing/2014/main" id="{D258440D-EBDD-1965-A8C9-6990A2585CA8}"/>
                </a:ext>
              </a:extLst>
            </p:cNvPr>
            <p:cNvSpPr/>
            <p:nvPr/>
          </p:nvSpPr>
          <p:spPr>
            <a:xfrm rot="16200000" flipH="1">
              <a:off x="6767648" y="4552065"/>
              <a:ext cx="370001" cy="369592"/>
            </a:xfrm>
            <a:custGeom>
              <a:avLst/>
              <a:gdLst>
                <a:gd name="connsiteX0" fmla="*/ 0 w 370001"/>
                <a:gd name="connsiteY0" fmla="*/ 0 h 369592"/>
                <a:gd name="connsiteX1" fmla="*/ 0 w 370001"/>
                <a:gd name="connsiteY1" fmla="*/ 369592 h 369592"/>
                <a:gd name="connsiteX2" fmla="*/ 370001 w 370001"/>
                <a:gd name="connsiteY2" fmla="*/ 369592 h 369592"/>
                <a:gd name="connsiteX3" fmla="*/ 370001 w 370001"/>
                <a:gd name="connsiteY3" fmla="*/ 0 h 369592"/>
                <a:gd name="connsiteX4" fmla="*/ 0 w 370001"/>
                <a:gd name="connsiteY4" fmla="*/ 0 h 36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01" h="369592">
                  <a:moveTo>
                    <a:pt x="0" y="0"/>
                  </a:moveTo>
                  <a:lnTo>
                    <a:pt x="0" y="369592"/>
                  </a:lnTo>
                  <a:lnTo>
                    <a:pt x="370001" y="369592"/>
                  </a:lnTo>
                  <a:lnTo>
                    <a:pt x="370001" y="0"/>
                  </a:lnTo>
                  <a:lnTo>
                    <a:pt x="0" y="0"/>
                  </a:lnTo>
                  <a:close/>
                </a:path>
              </a:pathLst>
            </a:cu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Avenir Light" panose="020B0402020203020204" pitchFamily="34" charset="77"/>
              </a:endParaRPr>
            </a:p>
          </p:txBody>
        </p:sp>
        <p:sp>
          <p:nvSpPr>
            <p:cNvPr id="255" name="Freeform 254">
              <a:extLst>
                <a:ext uri="{FF2B5EF4-FFF2-40B4-BE49-F238E27FC236}">
                  <a16:creationId xmlns:a16="http://schemas.microsoft.com/office/drawing/2014/main" id="{980AC94F-0D90-DA47-6CEE-6DBC00F7EA8E}"/>
                </a:ext>
              </a:extLst>
            </p:cNvPr>
            <p:cNvSpPr/>
            <p:nvPr/>
          </p:nvSpPr>
          <p:spPr>
            <a:xfrm rot="16200000" flipH="1">
              <a:off x="7140840" y="4552065"/>
              <a:ext cx="370001" cy="369592"/>
            </a:xfrm>
            <a:custGeom>
              <a:avLst/>
              <a:gdLst>
                <a:gd name="connsiteX0" fmla="*/ 0 w 370001"/>
                <a:gd name="connsiteY0" fmla="*/ 0 h 369592"/>
                <a:gd name="connsiteX1" fmla="*/ 0 w 370001"/>
                <a:gd name="connsiteY1" fmla="*/ 369592 h 369592"/>
                <a:gd name="connsiteX2" fmla="*/ 370001 w 370001"/>
                <a:gd name="connsiteY2" fmla="*/ 369592 h 369592"/>
                <a:gd name="connsiteX3" fmla="*/ 370001 w 370001"/>
                <a:gd name="connsiteY3" fmla="*/ 0 h 369592"/>
                <a:gd name="connsiteX4" fmla="*/ 0 w 370001"/>
                <a:gd name="connsiteY4" fmla="*/ 0 h 36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01" h="369592">
                  <a:moveTo>
                    <a:pt x="0" y="0"/>
                  </a:moveTo>
                  <a:lnTo>
                    <a:pt x="0" y="369592"/>
                  </a:lnTo>
                  <a:lnTo>
                    <a:pt x="370001" y="369592"/>
                  </a:lnTo>
                  <a:lnTo>
                    <a:pt x="370001" y="0"/>
                  </a:lnTo>
                  <a:lnTo>
                    <a:pt x="0" y="0"/>
                  </a:lnTo>
                  <a:close/>
                </a:path>
              </a:pathLst>
            </a:cu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Avenir Light" panose="020B0402020203020204" pitchFamily="34" charset="77"/>
              </a:endParaRPr>
            </a:p>
          </p:txBody>
        </p:sp>
        <p:sp>
          <p:nvSpPr>
            <p:cNvPr id="253" name="Freeform 252">
              <a:extLst>
                <a:ext uri="{FF2B5EF4-FFF2-40B4-BE49-F238E27FC236}">
                  <a16:creationId xmlns:a16="http://schemas.microsoft.com/office/drawing/2014/main" id="{37245B14-A963-7CFA-5138-ECFBB72F3BB3}"/>
                </a:ext>
              </a:extLst>
            </p:cNvPr>
            <p:cNvSpPr/>
            <p:nvPr/>
          </p:nvSpPr>
          <p:spPr>
            <a:xfrm rot="16200000" flipH="1">
              <a:off x="7514032" y="4552065"/>
              <a:ext cx="370001" cy="369592"/>
            </a:xfrm>
            <a:custGeom>
              <a:avLst/>
              <a:gdLst>
                <a:gd name="connsiteX0" fmla="*/ 0 w 370001"/>
                <a:gd name="connsiteY0" fmla="*/ 0 h 369592"/>
                <a:gd name="connsiteX1" fmla="*/ 0 w 370001"/>
                <a:gd name="connsiteY1" fmla="*/ 369592 h 369592"/>
                <a:gd name="connsiteX2" fmla="*/ 370001 w 370001"/>
                <a:gd name="connsiteY2" fmla="*/ 369592 h 369592"/>
                <a:gd name="connsiteX3" fmla="*/ 370001 w 370001"/>
                <a:gd name="connsiteY3" fmla="*/ 0 h 369592"/>
                <a:gd name="connsiteX4" fmla="*/ 0 w 370001"/>
                <a:gd name="connsiteY4" fmla="*/ 0 h 36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01" h="369592">
                  <a:moveTo>
                    <a:pt x="0" y="0"/>
                  </a:moveTo>
                  <a:lnTo>
                    <a:pt x="0" y="369592"/>
                  </a:lnTo>
                  <a:lnTo>
                    <a:pt x="370001" y="369592"/>
                  </a:lnTo>
                  <a:lnTo>
                    <a:pt x="370001" y="0"/>
                  </a:lnTo>
                  <a:lnTo>
                    <a:pt x="0"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Avenir Light" panose="020B0402020203020204" pitchFamily="34" charset="77"/>
              </a:endParaRPr>
            </a:p>
          </p:txBody>
        </p:sp>
        <p:sp>
          <p:nvSpPr>
            <p:cNvPr id="252" name="Freeform 251">
              <a:extLst>
                <a:ext uri="{FF2B5EF4-FFF2-40B4-BE49-F238E27FC236}">
                  <a16:creationId xmlns:a16="http://schemas.microsoft.com/office/drawing/2014/main" id="{D2A97C59-718D-35D0-DC7D-FF502EBF0F86}"/>
                </a:ext>
              </a:extLst>
            </p:cNvPr>
            <p:cNvSpPr/>
            <p:nvPr/>
          </p:nvSpPr>
          <p:spPr>
            <a:xfrm rot="16200000" flipH="1">
              <a:off x="7887224" y="4552065"/>
              <a:ext cx="370001" cy="369592"/>
            </a:xfrm>
            <a:custGeom>
              <a:avLst/>
              <a:gdLst>
                <a:gd name="connsiteX0" fmla="*/ 0 w 370001"/>
                <a:gd name="connsiteY0" fmla="*/ 0 h 369592"/>
                <a:gd name="connsiteX1" fmla="*/ 0 w 370001"/>
                <a:gd name="connsiteY1" fmla="*/ 369592 h 369592"/>
                <a:gd name="connsiteX2" fmla="*/ 370001 w 370001"/>
                <a:gd name="connsiteY2" fmla="*/ 369592 h 369592"/>
                <a:gd name="connsiteX3" fmla="*/ 370001 w 370001"/>
                <a:gd name="connsiteY3" fmla="*/ 0 h 369592"/>
                <a:gd name="connsiteX4" fmla="*/ 0 w 370001"/>
                <a:gd name="connsiteY4" fmla="*/ 0 h 36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01" h="369592">
                  <a:moveTo>
                    <a:pt x="0" y="0"/>
                  </a:moveTo>
                  <a:lnTo>
                    <a:pt x="0" y="369592"/>
                  </a:lnTo>
                  <a:lnTo>
                    <a:pt x="370001" y="369592"/>
                  </a:lnTo>
                  <a:lnTo>
                    <a:pt x="370001" y="0"/>
                  </a:lnTo>
                  <a:lnTo>
                    <a:pt x="0"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Avenir Light" panose="020B0402020203020204" pitchFamily="34" charset="77"/>
              </a:endParaRPr>
            </a:p>
          </p:txBody>
        </p:sp>
        <p:sp>
          <p:nvSpPr>
            <p:cNvPr id="228" name="Freeform 227">
              <a:extLst>
                <a:ext uri="{FF2B5EF4-FFF2-40B4-BE49-F238E27FC236}">
                  <a16:creationId xmlns:a16="http://schemas.microsoft.com/office/drawing/2014/main" id="{A4A51CE1-3C95-1A43-83DF-F22E9723902C}"/>
                </a:ext>
              </a:extLst>
            </p:cNvPr>
            <p:cNvSpPr/>
            <p:nvPr/>
          </p:nvSpPr>
          <p:spPr>
            <a:xfrm rot="16200000" flipH="1">
              <a:off x="8260416" y="4552065"/>
              <a:ext cx="370001" cy="369592"/>
            </a:xfrm>
            <a:custGeom>
              <a:avLst/>
              <a:gdLst>
                <a:gd name="connsiteX0" fmla="*/ 0 w 370001"/>
                <a:gd name="connsiteY0" fmla="*/ 0 h 369592"/>
                <a:gd name="connsiteX1" fmla="*/ 0 w 370001"/>
                <a:gd name="connsiteY1" fmla="*/ 369592 h 369592"/>
                <a:gd name="connsiteX2" fmla="*/ 370001 w 370001"/>
                <a:gd name="connsiteY2" fmla="*/ 369592 h 369592"/>
                <a:gd name="connsiteX3" fmla="*/ 370001 w 370001"/>
                <a:gd name="connsiteY3" fmla="*/ 0 h 369592"/>
                <a:gd name="connsiteX4" fmla="*/ 0 w 370001"/>
                <a:gd name="connsiteY4" fmla="*/ 0 h 36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01" h="369592">
                  <a:moveTo>
                    <a:pt x="0" y="0"/>
                  </a:moveTo>
                  <a:lnTo>
                    <a:pt x="0" y="369592"/>
                  </a:lnTo>
                  <a:lnTo>
                    <a:pt x="370001" y="369592"/>
                  </a:lnTo>
                  <a:lnTo>
                    <a:pt x="370001" y="0"/>
                  </a:lnTo>
                  <a:lnTo>
                    <a:pt x="0"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Avenir Light" panose="020B0402020203020204" pitchFamily="34" charset="77"/>
              </a:endParaRPr>
            </a:p>
          </p:txBody>
        </p:sp>
        <p:sp>
          <p:nvSpPr>
            <p:cNvPr id="194" name="Freeform 193">
              <a:extLst>
                <a:ext uri="{FF2B5EF4-FFF2-40B4-BE49-F238E27FC236}">
                  <a16:creationId xmlns:a16="http://schemas.microsoft.com/office/drawing/2014/main" id="{7B1689AB-C3AC-0F8B-EE1F-7CC2B1AD66E4}"/>
                </a:ext>
              </a:extLst>
            </p:cNvPr>
            <p:cNvSpPr/>
            <p:nvPr/>
          </p:nvSpPr>
          <p:spPr>
            <a:xfrm rot="16200000" flipH="1">
              <a:off x="8633607" y="4552067"/>
              <a:ext cx="370001" cy="369589"/>
            </a:xfrm>
            <a:custGeom>
              <a:avLst/>
              <a:gdLst>
                <a:gd name="connsiteX0" fmla="*/ 0 w 370001"/>
                <a:gd name="connsiteY0" fmla="*/ 0 h 369589"/>
                <a:gd name="connsiteX1" fmla="*/ 0 w 370001"/>
                <a:gd name="connsiteY1" fmla="*/ 369589 h 369589"/>
                <a:gd name="connsiteX2" fmla="*/ 370001 w 370001"/>
                <a:gd name="connsiteY2" fmla="*/ 369589 h 369589"/>
                <a:gd name="connsiteX3" fmla="*/ 370001 w 370001"/>
                <a:gd name="connsiteY3" fmla="*/ 0 h 369589"/>
                <a:gd name="connsiteX4" fmla="*/ 0 w 370001"/>
                <a:gd name="connsiteY4" fmla="*/ 0 h 369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01" h="369589">
                  <a:moveTo>
                    <a:pt x="0" y="0"/>
                  </a:moveTo>
                  <a:lnTo>
                    <a:pt x="0" y="369589"/>
                  </a:lnTo>
                  <a:lnTo>
                    <a:pt x="370001" y="369589"/>
                  </a:lnTo>
                  <a:lnTo>
                    <a:pt x="370001" y="0"/>
                  </a:lnTo>
                  <a:lnTo>
                    <a:pt x="0"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Avenir Light" panose="020B0402020203020204" pitchFamily="34" charset="77"/>
              </a:endParaRPr>
            </a:p>
          </p:txBody>
        </p:sp>
        <p:sp>
          <p:nvSpPr>
            <p:cNvPr id="146" name="Freeform 145">
              <a:extLst>
                <a:ext uri="{FF2B5EF4-FFF2-40B4-BE49-F238E27FC236}">
                  <a16:creationId xmlns:a16="http://schemas.microsoft.com/office/drawing/2014/main" id="{4A840051-C755-B695-E47B-C4C5E2F016D9}"/>
                </a:ext>
              </a:extLst>
            </p:cNvPr>
            <p:cNvSpPr/>
            <p:nvPr/>
          </p:nvSpPr>
          <p:spPr>
            <a:xfrm rot="16200000" flipH="1">
              <a:off x="7323239" y="3993283"/>
              <a:ext cx="374795" cy="2239152"/>
            </a:xfrm>
            <a:custGeom>
              <a:avLst/>
              <a:gdLst>
                <a:gd name="connsiteX0" fmla="*/ 0 w 374795"/>
                <a:gd name="connsiteY0" fmla="*/ 0 h 2239152"/>
                <a:gd name="connsiteX1" fmla="*/ 0 w 374795"/>
                <a:gd name="connsiteY1" fmla="*/ 373192 h 2239152"/>
                <a:gd name="connsiteX2" fmla="*/ 373602 w 374795"/>
                <a:gd name="connsiteY2" fmla="*/ 373192 h 2239152"/>
                <a:gd name="connsiteX3" fmla="*/ 373602 w 374795"/>
                <a:gd name="connsiteY3" fmla="*/ 376792 h 2239152"/>
                <a:gd name="connsiteX4" fmla="*/ 0 w 374795"/>
                <a:gd name="connsiteY4" fmla="*/ 376792 h 2239152"/>
                <a:gd name="connsiteX5" fmla="*/ 0 w 374795"/>
                <a:gd name="connsiteY5" fmla="*/ 746384 h 2239152"/>
                <a:gd name="connsiteX6" fmla="*/ 373841 w 374795"/>
                <a:gd name="connsiteY6" fmla="*/ 746384 h 2239152"/>
                <a:gd name="connsiteX7" fmla="*/ 373841 w 374795"/>
                <a:gd name="connsiteY7" fmla="*/ 749984 h 2239152"/>
                <a:gd name="connsiteX8" fmla="*/ 0 w 374795"/>
                <a:gd name="connsiteY8" fmla="*/ 749984 h 2239152"/>
                <a:gd name="connsiteX9" fmla="*/ 0 w 374795"/>
                <a:gd name="connsiteY9" fmla="*/ 1119576 h 2239152"/>
                <a:gd name="connsiteX10" fmla="*/ 374080 w 374795"/>
                <a:gd name="connsiteY10" fmla="*/ 1119576 h 2239152"/>
                <a:gd name="connsiteX11" fmla="*/ 374080 w 374795"/>
                <a:gd name="connsiteY11" fmla="*/ 1123176 h 2239152"/>
                <a:gd name="connsiteX12" fmla="*/ 0 w 374795"/>
                <a:gd name="connsiteY12" fmla="*/ 1123176 h 2239152"/>
                <a:gd name="connsiteX13" fmla="*/ 0 w 374795"/>
                <a:gd name="connsiteY13" fmla="*/ 1492768 h 2239152"/>
                <a:gd name="connsiteX14" fmla="*/ 374319 w 374795"/>
                <a:gd name="connsiteY14" fmla="*/ 1492768 h 2239152"/>
                <a:gd name="connsiteX15" fmla="*/ 374319 w 374795"/>
                <a:gd name="connsiteY15" fmla="*/ 1496368 h 2239152"/>
                <a:gd name="connsiteX16" fmla="*/ 0 w 374795"/>
                <a:gd name="connsiteY16" fmla="*/ 1496368 h 2239152"/>
                <a:gd name="connsiteX17" fmla="*/ 0 w 374795"/>
                <a:gd name="connsiteY17" fmla="*/ 1865960 h 2239152"/>
                <a:gd name="connsiteX18" fmla="*/ 374558 w 374795"/>
                <a:gd name="connsiteY18" fmla="*/ 1865960 h 2239152"/>
                <a:gd name="connsiteX19" fmla="*/ 374558 w 374795"/>
                <a:gd name="connsiteY19" fmla="*/ 1869560 h 2239152"/>
                <a:gd name="connsiteX20" fmla="*/ 0 w 374795"/>
                <a:gd name="connsiteY20" fmla="*/ 1869560 h 2239152"/>
                <a:gd name="connsiteX21" fmla="*/ 0 w 374795"/>
                <a:gd name="connsiteY21" fmla="*/ 2239152 h 2239152"/>
                <a:gd name="connsiteX22" fmla="*/ 374795 w 374795"/>
                <a:gd name="connsiteY22" fmla="*/ 2239152 h 2239152"/>
                <a:gd name="connsiteX23" fmla="*/ 374795 w 374795"/>
                <a:gd name="connsiteY23" fmla="*/ 0 h 2239152"/>
                <a:gd name="connsiteX24" fmla="*/ 0 w 374795"/>
                <a:gd name="connsiteY24" fmla="*/ 0 h 223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4795" h="2239152">
                  <a:moveTo>
                    <a:pt x="0" y="0"/>
                  </a:moveTo>
                  <a:lnTo>
                    <a:pt x="0" y="373192"/>
                  </a:lnTo>
                  <a:lnTo>
                    <a:pt x="373602" y="373192"/>
                  </a:lnTo>
                  <a:lnTo>
                    <a:pt x="373602" y="376792"/>
                  </a:lnTo>
                  <a:lnTo>
                    <a:pt x="0" y="376792"/>
                  </a:lnTo>
                  <a:lnTo>
                    <a:pt x="0" y="746384"/>
                  </a:lnTo>
                  <a:lnTo>
                    <a:pt x="373841" y="746384"/>
                  </a:lnTo>
                  <a:lnTo>
                    <a:pt x="373841" y="749984"/>
                  </a:lnTo>
                  <a:lnTo>
                    <a:pt x="0" y="749984"/>
                  </a:lnTo>
                  <a:lnTo>
                    <a:pt x="0" y="1119576"/>
                  </a:lnTo>
                  <a:lnTo>
                    <a:pt x="374080" y="1119576"/>
                  </a:lnTo>
                  <a:lnTo>
                    <a:pt x="374080" y="1123176"/>
                  </a:lnTo>
                  <a:lnTo>
                    <a:pt x="0" y="1123176"/>
                  </a:lnTo>
                  <a:lnTo>
                    <a:pt x="0" y="1492768"/>
                  </a:lnTo>
                  <a:lnTo>
                    <a:pt x="374319" y="1492768"/>
                  </a:lnTo>
                  <a:lnTo>
                    <a:pt x="374319" y="1496368"/>
                  </a:lnTo>
                  <a:lnTo>
                    <a:pt x="0" y="1496368"/>
                  </a:lnTo>
                  <a:lnTo>
                    <a:pt x="0" y="1865960"/>
                  </a:lnTo>
                  <a:lnTo>
                    <a:pt x="374558" y="1865960"/>
                  </a:lnTo>
                  <a:lnTo>
                    <a:pt x="374558" y="1869560"/>
                  </a:lnTo>
                  <a:lnTo>
                    <a:pt x="0" y="1869560"/>
                  </a:lnTo>
                  <a:lnTo>
                    <a:pt x="0" y="2239152"/>
                  </a:lnTo>
                  <a:lnTo>
                    <a:pt x="374795" y="2239152"/>
                  </a:lnTo>
                  <a:lnTo>
                    <a:pt x="374795" y="0"/>
                  </a:lnTo>
                  <a:lnTo>
                    <a:pt x="0"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Avenir Light" panose="020B0402020203020204" pitchFamily="34" charset="77"/>
              </a:endParaRPr>
            </a:p>
          </p:txBody>
        </p:sp>
        <p:sp>
          <p:nvSpPr>
            <p:cNvPr id="142" name="Freeform 141">
              <a:extLst>
                <a:ext uri="{FF2B5EF4-FFF2-40B4-BE49-F238E27FC236}">
                  <a16:creationId xmlns:a16="http://schemas.microsoft.com/office/drawing/2014/main" id="{06D2BF5B-78A2-D189-0506-FBFD7036BC36}"/>
                </a:ext>
              </a:extLst>
            </p:cNvPr>
            <p:cNvSpPr/>
            <p:nvPr/>
          </p:nvSpPr>
          <p:spPr>
            <a:xfrm rot="16200000" flipH="1">
              <a:off x="8631210" y="4928065"/>
              <a:ext cx="374795" cy="369589"/>
            </a:xfrm>
            <a:custGeom>
              <a:avLst/>
              <a:gdLst>
                <a:gd name="connsiteX0" fmla="*/ 0 w 374795"/>
                <a:gd name="connsiteY0" fmla="*/ 0 h 369589"/>
                <a:gd name="connsiteX1" fmla="*/ 0 w 374795"/>
                <a:gd name="connsiteY1" fmla="*/ 369589 h 369589"/>
                <a:gd name="connsiteX2" fmla="*/ 374795 w 374795"/>
                <a:gd name="connsiteY2" fmla="*/ 369589 h 369589"/>
                <a:gd name="connsiteX3" fmla="*/ 374795 w 374795"/>
                <a:gd name="connsiteY3" fmla="*/ 0 h 369589"/>
                <a:gd name="connsiteX4" fmla="*/ 0 w 374795"/>
                <a:gd name="connsiteY4" fmla="*/ 0 h 369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95" h="369589">
                  <a:moveTo>
                    <a:pt x="0" y="0"/>
                  </a:moveTo>
                  <a:lnTo>
                    <a:pt x="0" y="369589"/>
                  </a:lnTo>
                  <a:lnTo>
                    <a:pt x="374795" y="369589"/>
                  </a:lnTo>
                  <a:lnTo>
                    <a:pt x="374795" y="0"/>
                  </a:lnTo>
                  <a:lnTo>
                    <a:pt x="0"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Avenir Light" panose="020B0402020203020204" pitchFamily="34" charset="77"/>
              </a:endParaRPr>
            </a:p>
          </p:txBody>
        </p:sp>
      </p:grpSp>
      <p:sp>
        <p:nvSpPr>
          <p:cNvPr id="417" name="TextBox 416">
            <a:extLst>
              <a:ext uri="{FF2B5EF4-FFF2-40B4-BE49-F238E27FC236}">
                <a16:creationId xmlns:a16="http://schemas.microsoft.com/office/drawing/2014/main" id="{0F74F730-E89B-D9D9-2866-9BF804B15102}"/>
              </a:ext>
            </a:extLst>
          </p:cNvPr>
          <p:cNvSpPr txBox="1"/>
          <p:nvPr/>
        </p:nvSpPr>
        <p:spPr>
          <a:xfrm>
            <a:off x="6446815" y="2592728"/>
            <a:ext cx="373192" cy="261610"/>
          </a:xfrm>
          <a:prstGeom prst="rect">
            <a:avLst/>
          </a:prstGeom>
          <a:noFill/>
        </p:spPr>
        <p:txBody>
          <a:bodyPr wrap="square" rtlCol="0" anchor="ctr">
            <a:spAutoFit/>
          </a:bodyPr>
          <a:lstStyle/>
          <a:p>
            <a:pPr algn="ctr"/>
            <a:r>
              <a:rPr lang="en-GB" sz="1100" dirty="0">
                <a:solidFill>
                  <a:schemeClr val="accent1">
                    <a:lumMod val="75000"/>
                  </a:schemeClr>
                </a:solidFill>
                <a:latin typeface="Avenir Light" panose="020B0402020203020204" pitchFamily="34" charset="77"/>
              </a:rPr>
              <a:t>0.5</a:t>
            </a:r>
          </a:p>
        </p:txBody>
      </p:sp>
      <p:sp>
        <p:nvSpPr>
          <p:cNvPr id="418" name="TextBox 417">
            <a:extLst>
              <a:ext uri="{FF2B5EF4-FFF2-40B4-BE49-F238E27FC236}">
                <a16:creationId xmlns:a16="http://schemas.microsoft.com/office/drawing/2014/main" id="{8D986F68-296D-4797-B96D-7CCF957B261E}"/>
              </a:ext>
            </a:extLst>
          </p:cNvPr>
          <p:cNvSpPr txBox="1"/>
          <p:nvPr/>
        </p:nvSpPr>
        <p:spPr>
          <a:xfrm>
            <a:off x="6820006" y="2592728"/>
            <a:ext cx="373192" cy="261610"/>
          </a:xfrm>
          <a:prstGeom prst="rect">
            <a:avLst/>
          </a:prstGeom>
          <a:noFill/>
        </p:spPr>
        <p:txBody>
          <a:bodyPr wrap="square" rtlCol="0" anchor="ctr">
            <a:spAutoFit/>
          </a:bodyPr>
          <a:lstStyle/>
          <a:p>
            <a:pPr algn="ctr"/>
            <a:r>
              <a:rPr lang="en-GB" sz="1100" dirty="0">
                <a:solidFill>
                  <a:schemeClr val="accent1">
                    <a:lumMod val="75000"/>
                  </a:schemeClr>
                </a:solidFill>
                <a:latin typeface="Avenir Light" panose="020B0402020203020204" pitchFamily="34" charset="77"/>
              </a:rPr>
              <a:t>0.5</a:t>
            </a:r>
          </a:p>
        </p:txBody>
      </p:sp>
      <p:sp>
        <p:nvSpPr>
          <p:cNvPr id="419" name="TextBox 418">
            <a:extLst>
              <a:ext uri="{FF2B5EF4-FFF2-40B4-BE49-F238E27FC236}">
                <a16:creationId xmlns:a16="http://schemas.microsoft.com/office/drawing/2014/main" id="{1FA8AF17-B8D2-5F5A-F2E0-52657BFB2C62}"/>
              </a:ext>
            </a:extLst>
          </p:cNvPr>
          <p:cNvSpPr txBox="1"/>
          <p:nvPr/>
        </p:nvSpPr>
        <p:spPr>
          <a:xfrm>
            <a:off x="7199841" y="2592728"/>
            <a:ext cx="373192" cy="261610"/>
          </a:xfrm>
          <a:prstGeom prst="rect">
            <a:avLst/>
          </a:prstGeom>
          <a:noFill/>
        </p:spPr>
        <p:txBody>
          <a:bodyPr wrap="square" rtlCol="0" anchor="ctr">
            <a:spAutoFit/>
          </a:bodyPr>
          <a:lstStyle/>
          <a:p>
            <a:pPr algn="ctr"/>
            <a:r>
              <a:rPr lang="en-GB" sz="1100" dirty="0">
                <a:solidFill>
                  <a:schemeClr val="accent1">
                    <a:lumMod val="75000"/>
                  </a:schemeClr>
                </a:solidFill>
                <a:latin typeface="Avenir Light" panose="020B0402020203020204" pitchFamily="34" charset="77"/>
              </a:rPr>
              <a:t>0.5</a:t>
            </a:r>
          </a:p>
        </p:txBody>
      </p:sp>
      <p:sp>
        <p:nvSpPr>
          <p:cNvPr id="420" name="TextBox 419">
            <a:extLst>
              <a:ext uri="{FF2B5EF4-FFF2-40B4-BE49-F238E27FC236}">
                <a16:creationId xmlns:a16="http://schemas.microsoft.com/office/drawing/2014/main" id="{E7D9DC7D-4B69-2E6C-E631-51D733E5344C}"/>
              </a:ext>
            </a:extLst>
          </p:cNvPr>
          <p:cNvSpPr txBox="1"/>
          <p:nvPr/>
        </p:nvSpPr>
        <p:spPr>
          <a:xfrm>
            <a:off x="7563347" y="2592729"/>
            <a:ext cx="373192" cy="261610"/>
          </a:xfrm>
          <a:prstGeom prst="rect">
            <a:avLst/>
          </a:prstGeom>
          <a:noFill/>
        </p:spPr>
        <p:txBody>
          <a:bodyPr wrap="square" rtlCol="0" anchor="ctr">
            <a:spAutoFit/>
          </a:bodyPr>
          <a:lstStyle/>
          <a:p>
            <a:pPr algn="ctr"/>
            <a:r>
              <a:rPr lang="en-GB" sz="1100" dirty="0">
                <a:solidFill>
                  <a:schemeClr val="accent1">
                    <a:lumMod val="75000"/>
                  </a:schemeClr>
                </a:solidFill>
                <a:latin typeface="Avenir Light" panose="020B0402020203020204" pitchFamily="34" charset="77"/>
              </a:rPr>
              <a:t>0.5</a:t>
            </a:r>
          </a:p>
        </p:txBody>
      </p:sp>
      <p:sp>
        <p:nvSpPr>
          <p:cNvPr id="421" name="TextBox 420">
            <a:extLst>
              <a:ext uri="{FF2B5EF4-FFF2-40B4-BE49-F238E27FC236}">
                <a16:creationId xmlns:a16="http://schemas.microsoft.com/office/drawing/2014/main" id="{CD9323E2-98E4-5F55-848E-9060176CFF1B}"/>
              </a:ext>
            </a:extLst>
          </p:cNvPr>
          <p:cNvSpPr txBox="1"/>
          <p:nvPr/>
        </p:nvSpPr>
        <p:spPr>
          <a:xfrm>
            <a:off x="7936538" y="2592729"/>
            <a:ext cx="373192" cy="261610"/>
          </a:xfrm>
          <a:prstGeom prst="rect">
            <a:avLst/>
          </a:prstGeom>
          <a:noFill/>
        </p:spPr>
        <p:txBody>
          <a:bodyPr wrap="square" rtlCol="0" anchor="ctr">
            <a:spAutoFit/>
          </a:bodyPr>
          <a:lstStyle/>
          <a:p>
            <a:pPr algn="ctr"/>
            <a:r>
              <a:rPr lang="en-GB" sz="1100" dirty="0">
                <a:solidFill>
                  <a:schemeClr val="bg1"/>
                </a:solidFill>
                <a:latin typeface="Avenir Light" panose="020B0402020203020204" pitchFamily="34" charset="77"/>
              </a:rPr>
              <a:t>0.2</a:t>
            </a:r>
          </a:p>
        </p:txBody>
      </p:sp>
      <p:sp>
        <p:nvSpPr>
          <p:cNvPr id="422" name="TextBox 421">
            <a:extLst>
              <a:ext uri="{FF2B5EF4-FFF2-40B4-BE49-F238E27FC236}">
                <a16:creationId xmlns:a16="http://schemas.microsoft.com/office/drawing/2014/main" id="{45338CF8-9AF6-0E7D-5A26-8C2097DCABEE}"/>
              </a:ext>
            </a:extLst>
          </p:cNvPr>
          <p:cNvSpPr txBox="1"/>
          <p:nvPr/>
        </p:nvSpPr>
        <p:spPr>
          <a:xfrm>
            <a:off x="8316373" y="2592729"/>
            <a:ext cx="373192" cy="261610"/>
          </a:xfrm>
          <a:prstGeom prst="rect">
            <a:avLst/>
          </a:prstGeom>
          <a:noFill/>
        </p:spPr>
        <p:txBody>
          <a:bodyPr wrap="square" rtlCol="0" anchor="ctr">
            <a:spAutoFit/>
          </a:bodyPr>
          <a:lstStyle/>
          <a:p>
            <a:pPr algn="ctr"/>
            <a:r>
              <a:rPr lang="en-GB" sz="1100" dirty="0">
                <a:solidFill>
                  <a:schemeClr val="bg1"/>
                </a:solidFill>
                <a:latin typeface="Avenir Light" panose="020B0402020203020204" pitchFamily="34" charset="77"/>
              </a:rPr>
              <a:t>0.2</a:t>
            </a:r>
          </a:p>
        </p:txBody>
      </p:sp>
      <p:sp>
        <p:nvSpPr>
          <p:cNvPr id="423" name="TextBox 422">
            <a:extLst>
              <a:ext uri="{FF2B5EF4-FFF2-40B4-BE49-F238E27FC236}">
                <a16:creationId xmlns:a16="http://schemas.microsoft.com/office/drawing/2014/main" id="{CF3AC7D2-0D71-1617-C962-CD5077174467}"/>
              </a:ext>
            </a:extLst>
          </p:cNvPr>
          <p:cNvSpPr txBox="1"/>
          <p:nvPr/>
        </p:nvSpPr>
        <p:spPr>
          <a:xfrm>
            <a:off x="8680957" y="2592728"/>
            <a:ext cx="373192" cy="261610"/>
          </a:xfrm>
          <a:prstGeom prst="rect">
            <a:avLst/>
          </a:prstGeom>
          <a:noFill/>
        </p:spPr>
        <p:txBody>
          <a:bodyPr wrap="square" rtlCol="0" anchor="ctr">
            <a:spAutoFit/>
          </a:bodyPr>
          <a:lstStyle/>
          <a:p>
            <a:pPr algn="ctr"/>
            <a:r>
              <a:rPr lang="en-GB" sz="1100" dirty="0">
                <a:solidFill>
                  <a:schemeClr val="bg1"/>
                </a:solidFill>
                <a:latin typeface="Avenir Light" panose="020B0402020203020204" pitchFamily="34" charset="77"/>
              </a:rPr>
              <a:t>0.2</a:t>
            </a:r>
          </a:p>
        </p:txBody>
      </p:sp>
      <p:sp>
        <p:nvSpPr>
          <p:cNvPr id="424" name="TextBox 423">
            <a:extLst>
              <a:ext uri="{FF2B5EF4-FFF2-40B4-BE49-F238E27FC236}">
                <a16:creationId xmlns:a16="http://schemas.microsoft.com/office/drawing/2014/main" id="{A5FC8A80-8FA9-FC25-96BF-C14A2D9B08E9}"/>
              </a:ext>
            </a:extLst>
          </p:cNvPr>
          <p:cNvSpPr txBox="1"/>
          <p:nvPr/>
        </p:nvSpPr>
        <p:spPr>
          <a:xfrm>
            <a:off x="6446815" y="2963904"/>
            <a:ext cx="373192" cy="261610"/>
          </a:xfrm>
          <a:prstGeom prst="rect">
            <a:avLst/>
          </a:prstGeom>
          <a:noFill/>
        </p:spPr>
        <p:txBody>
          <a:bodyPr wrap="square" rtlCol="0" anchor="ctr">
            <a:spAutoFit/>
          </a:bodyPr>
          <a:lstStyle/>
          <a:p>
            <a:pPr algn="ctr"/>
            <a:r>
              <a:rPr lang="en-GB" sz="1100" dirty="0">
                <a:solidFill>
                  <a:schemeClr val="accent1">
                    <a:lumMod val="75000"/>
                  </a:schemeClr>
                </a:solidFill>
                <a:latin typeface="Avenir Light" panose="020B0402020203020204" pitchFamily="34" charset="77"/>
              </a:rPr>
              <a:t>0.5</a:t>
            </a:r>
          </a:p>
        </p:txBody>
      </p:sp>
      <p:sp>
        <p:nvSpPr>
          <p:cNvPr id="425" name="TextBox 424">
            <a:extLst>
              <a:ext uri="{FF2B5EF4-FFF2-40B4-BE49-F238E27FC236}">
                <a16:creationId xmlns:a16="http://schemas.microsoft.com/office/drawing/2014/main" id="{8DF1E88B-EBDE-57C7-9B6D-2E3BFB43CAB1}"/>
              </a:ext>
            </a:extLst>
          </p:cNvPr>
          <p:cNvSpPr txBox="1"/>
          <p:nvPr/>
        </p:nvSpPr>
        <p:spPr>
          <a:xfrm>
            <a:off x="6820006" y="2963904"/>
            <a:ext cx="373192" cy="261610"/>
          </a:xfrm>
          <a:prstGeom prst="rect">
            <a:avLst/>
          </a:prstGeom>
          <a:noFill/>
        </p:spPr>
        <p:txBody>
          <a:bodyPr wrap="square" rtlCol="0" anchor="ctr">
            <a:spAutoFit/>
          </a:bodyPr>
          <a:lstStyle/>
          <a:p>
            <a:pPr algn="ctr"/>
            <a:r>
              <a:rPr lang="en-GB" sz="1100" dirty="0">
                <a:solidFill>
                  <a:schemeClr val="accent1">
                    <a:lumMod val="75000"/>
                  </a:schemeClr>
                </a:solidFill>
                <a:latin typeface="Avenir Light" panose="020B0402020203020204" pitchFamily="34" charset="77"/>
              </a:rPr>
              <a:t>0.9</a:t>
            </a:r>
          </a:p>
        </p:txBody>
      </p:sp>
      <p:sp>
        <p:nvSpPr>
          <p:cNvPr id="426" name="TextBox 425">
            <a:extLst>
              <a:ext uri="{FF2B5EF4-FFF2-40B4-BE49-F238E27FC236}">
                <a16:creationId xmlns:a16="http://schemas.microsoft.com/office/drawing/2014/main" id="{606B816E-DAD5-7AC7-35D6-99C01D38D239}"/>
              </a:ext>
            </a:extLst>
          </p:cNvPr>
          <p:cNvSpPr txBox="1"/>
          <p:nvPr/>
        </p:nvSpPr>
        <p:spPr>
          <a:xfrm>
            <a:off x="7199841" y="2963904"/>
            <a:ext cx="373192" cy="261610"/>
          </a:xfrm>
          <a:prstGeom prst="rect">
            <a:avLst/>
          </a:prstGeom>
          <a:noFill/>
        </p:spPr>
        <p:txBody>
          <a:bodyPr wrap="square" rtlCol="0" anchor="ctr">
            <a:spAutoFit/>
          </a:bodyPr>
          <a:lstStyle/>
          <a:p>
            <a:pPr algn="ctr"/>
            <a:r>
              <a:rPr lang="en-GB" sz="1100" dirty="0">
                <a:solidFill>
                  <a:schemeClr val="accent1">
                    <a:lumMod val="75000"/>
                  </a:schemeClr>
                </a:solidFill>
                <a:latin typeface="Avenir Light" panose="020B0402020203020204" pitchFamily="34" charset="77"/>
              </a:rPr>
              <a:t>0.9</a:t>
            </a:r>
          </a:p>
        </p:txBody>
      </p:sp>
      <p:sp>
        <p:nvSpPr>
          <p:cNvPr id="427" name="TextBox 426">
            <a:extLst>
              <a:ext uri="{FF2B5EF4-FFF2-40B4-BE49-F238E27FC236}">
                <a16:creationId xmlns:a16="http://schemas.microsoft.com/office/drawing/2014/main" id="{D7BDB348-244C-8E77-603E-72A12FAAD7F9}"/>
              </a:ext>
            </a:extLst>
          </p:cNvPr>
          <p:cNvSpPr txBox="1"/>
          <p:nvPr/>
        </p:nvSpPr>
        <p:spPr>
          <a:xfrm>
            <a:off x="7563347" y="2963905"/>
            <a:ext cx="373192" cy="261610"/>
          </a:xfrm>
          <a:prstGeom prst="rect">
            <a:avLst/>
          </a:prstGeom>
          <a:noFill/>
        </p:spPr>
        <p:txBody>
          <a:bodyPr wrap="square" rtlCol="0" anchor="ctr">
            <a:spAutoFit/>
          </a:bodyPr>
          <a:lstStyle/>
          <a:p>
            <a:pPr algn="ctr"/>
            <a:r>
              <a:rPr lang="en-GB" sz="1100" dirty="0">
                <a:solidFill>
                  <a:schemeClr val="accent1">
                    <a:lumMod val="75000"/>
                  </a:schemeClr>
                </a:solidFill>
                <a:latin typeface="Avenir Light" panose="020B0402020203020204" pitchFamily="34" charset="77"/>
              </a:rPr>
              <a:t>0.5</a:t>
            </a:r>
          </a:p>
        </p:txBody>
      </p:sp>
      <p:sp>
        <p:nvSpPr>
          <p:cNvPr id="428" name="TextBox 427">
            <a:extLst>
              <a:ext uri="{FF2B5EF4-FFF2-40B4-BE49-F238E27FC236}">
                <a16:creationId xmlns:a16="http://schemas.microsoft.com/office/drawing/2014/main" id="{480EA8B4-0890-52C9-E768-C3BDE0B0DAC5}"/>
              </a:ext>
            </a:extLst>
          </p:cNvPr>
          <p:cNvSpPr txBox="1"/>
          <p:nvPr/>
        </p:nvSpPr>
        <p:spPr>
          <a:xfrm>
            <a:off x="7936538" y="2963905"/>
            <a:ext cx="373192" cy="261610"/>
          </a:xfrm>
          <a:prstGeom prst="rect">
            <a:avLst/>
          </a:prstGeom>
          <a:noFill/>
        </p:spPr>
        <p:txBody>
          <a:bodyPr wrap="square" rtlCol="0" anchor="ctr">
            <a:spAutoFit/>
          </a:bodyPr>
          <a:lstStyle/>
          <a:p>
            <a:pPr algn="ctr"/>
            <a:r>
              <a:rPr lang="en-GB" sz="1100" dirty="0">
                <a:solidFill>
                  <a:schemeClr val="bg1"/>
                </a:solidFill>
                <a:latin typeface="Avenir Light" panose="020B0402020203020204" pitchFamily="34" charset="77"/>
              </a:rPr>
              <a:t>0.2</a:t>
            </a:r>
          </a:p>
        </p:txBody>
      </p:sp>
      <p:sp>
        <p:nvSpPr>
          <p:cNvPr id="429" name="TextBox 428">
            <a:extLst>
              <a:ext uri="{FF2B5EF4-FFF2-40B4-BE49-F238E27FC236}">
                <a16:creationId xmlns:a16="http://schemas.microsoft.com/office/drawing/2014/main" id="{5F09BB62-2F17-12D3-C353-74DA2A2F08F2}"/>
              </a:ext>
            </a:extLst>
          </p:cNvPr>
          <p:cNvSpPr txBox="1"/>
          <p:nvPr/>
        </p:nvSpPr>
        <p:spPr>
          <a:xfrm>
            <a:off x="8316373" y="2963905"/>
            <a:ext cx="373192" cy="261610"/>
          </a:xfrm>
          <a:prstGeom prst="rect">
            <a:avLst/>
          </a:prstGeom>
          <a:noFill/>
        </p:spPr>
        <p:txBody>
          <a:bodyPr wrap="square" rtlCol="0" anchor="ctr">
            <a:spAutoFit/>
          </a:bodyPr>
          <a:lstStyle/>
          <a:p>
            <a:pPr algn="ctr"/>
            <a:r>
              <a:rPr lang="en-GB" sz="1100" dirty="0">
                <a:solidFill>
                  <a:schemeClr val="bg1"/>
                </a:solidFill>
                <a:latin typeface="Avenir Light" panose="020B0402020203020204" pitchFamily="34" charset="77"/>
              </a:rPr>
              <a:t>0.2</a:t>
            </a:r>
          </a:p>
        </p:txBody>
      </p:sp>
      <p:sp>
        <p:nvSpPr>
          <p:cNvPr id="430" name="TextBox 429">
            <a:extLst>
              <a:ext uri="{FF2B5EF4-FFF2-40B4-BE49-F238E27FC236}">
                <a16:creationId xmlns:a16="http://schemas.microsoft.com/office/drawing/2014/main" id="{7A7026EB-D404-DE83-ECCE-0E05BB4062B0}"/>
              </a:ext>
            </a:extLst>
          </p:cNvPr>
          <p:cNvSpPr txBox="1"/>
          <p:nvPr/>
        </p:nvSpPr>
        <p:spPr>
          <a:xfrm>
            <a:off x="8680957" y="2963904"/>
            <a:ext cx="373192" cy="261610"/>
          </a:xfrm>
          <a:prstGeom prst="rect">
            <a:avLst/>
          </a:prstGeom>
          <a:noFill/>
        </p:spPr>
        <p:txBody>
          <a:bodyPr wrap="square" rtlCol="0" anchor="ctr">
            <a:spAutoFit/>
          </a:bodyPr>
          <a:lstStyle/>
          <a:p>
            <a:pPr algn="ctr"/>
            <a:r>
              <a:rPr lang="en-GB" sz="1100" dirty="0">
                <a:solidFill>
                  <a:schemeClr val="bg1"/>
                </a:solidFill>
                <a:latin typeface="Avenir Light" panose="020B0402020203020204" pitchFamily="34" charset="77"/>
              </a:rPr>
              <a:t>0.2</a:t>
            </a:r>
          </a:p>
        </p:txBody>
      </p:sp>
      <p:sp>
        <p:nvSpPr>
          <p:cNvPr id="431" name="TextBox 430">
            <a:extLst>
              <a:ext uri="{FF2B5EF4-FFF2-40B4-BE49-F238E27FC236}">
                <a16:creationId xmlns:a16="http://schemas.microsoft.com/office/drawing/2014/main" id="{F429BD11-F039-3D3B-36BA-00C90C952A0B}"/>
              </a:ext>
            </a:extLst>
          </p:cNvPr>
          <p:cNvSpPr txBox="1"/>
          <p:nvPr/>
        </p:nvSpPr>
        <p:spPr>
          <a:xfrm>
            <a:off x="6451825" y="3346175"/>
            <a:ext cx="373192" cy="261610"/>
          </a:xfrm>
          <a:prstGeom prst="rect">
            <a:avLst/>
          </a:prstGeom>
          <a:noFill/>
        </p:spPr>
        <p:txBody>
          <a:bodyPr wrap="square" rtlCol="0" anchor="ctr">
            <a:spAutoFit/>
          </a:bodyPr>
          <a:lstStyle/>
          <a:p>
            <a:pPr algn="ctr"/>
            <a:r>
              <a:rPr lang="en-GB" sz="1100" dirty="0">
                <a:solidFill>
                  <a:schemeClr val="accent1">
                    <a:lumMod val="75000"/>
                  </a:schemeClr>
                </a:solidFill>
                <a:latin typeface="Avenir Light" panose="020B0402020203020204" pitchFamily="34" charset="77"/>
              </a:rPr>
              <a:t>0.5</a:t>
            </a:r>
          </a:p>
        </p:txBody>
      </p:sp>
      <p:sp>
        <p:nvSpPr>
          <p:cNvPr id="432" name="TextBox 431">
            <a:extLst>
              <a:ext uri="{FF2B5EF4-FFF2-40B4-BE49-F238E27FC236}">
                <a16:creationId xmlns:a16="http://schemas.microsoft.com/office/drawing/2014/main" id="{29B6E577-0C4A-2843-3971-E10DEE33A5A8}"/>
              </a:ext>
            </a:extLst>
          </p:cNvPr>
          <p:cNvSpPr txBox="1"/>
          <p:nvPr/>
        </p:nvSpPr>
        <p:spPr>
          <a:xfrm>
            <a:off x="6825016" y="3346175"/>
            <a:ext cx="373192" cy="261610"/>
          </a:xfrm>
          <a:prstGeom prst="rect">
            <a:avLst/>
          </a:prstGeom>
          <a:noFill/>
        </p:spPr>
        <p:txBody>
          <a:bodyPr wrap="square" rtlCol="0" anchor="ctr">
            <a:spAutoFit/>
          </a:bodyPr>
          <a:lstStyle/>
          <a:p>
            <a:pPr algn="ctr"/>
            <a:r>
              <a:rPr lang="en-GB" sz="1100" dirty="0">
                <a:solidFill>
                  <a:schemeClr val="bg1"/>
                </a:solidFill>
                <a:latin typeface="Avenir Light" panose="020B0402020203020204" pitchFamily="34" charset="77"/>
              </a:rPr>
              <a:t>1.4</a:t>
            </a:r>
          </a:p>
        </p:txBody>
      </p:sp>
      <p:sp>
        <p:nvSpPr>
          <p:cNvPr id="433" name="TextBox 432">
            <a:extLst>
              <a:ext uri="{FF2B5EF4-FFF2-40B4-BE49-F238E27FC236}">
                <a16:creationId xmlns:a16="http://schemas.microsoft.com/office/drawing/2014/main" id="{F6D9C1D2-AAF1-72AB-F27A-2DE79189547C}"/>
              </a:ext>
            </a:extLst>
          </p:cNvPr>
          <p:cNvSpPr txBox="1"/>
          <p:nvPr/>
        </p:nvSpPr>
        <p:spPr>
          <a:xfrm>
            <a:off x="7204851" y="3346175"/>
            <a:ext cx="373192" cy="261610"/>
          </a:xfrm>
          <a:prstGeom prst="rect">
            <a:avLst/>
          </a:prstGeom>
          <a:noFill/>
        </p:spPr>
        <p:txBody>
          <a:bodyPr wrap="square" rtlCol="0" anchor="ctr">
            <a:spAutoFit/>
          </a:bodyPr>
          <a:lstStyle/>
          <a:p>
            <a:pPr algn="ctr"/>
            <a:r>
              <a:rPr lang="en-GB" sz="1100" dirty="0">
                <a:solidFill>
                  <a:schemeClr val="accent1">
                    <a:lumMod val="75000"/>
                  </a:schemeClr>
                </a:solidFill>
                <a:latin typeface="Avenir Light" panose="020B0402020203020204" pitchFamily="34" charset="77"/>
              </a:rPr>
              <a:t>0.9</a:t>
            </a:r>
          </a:p>
        </p:txBody>
      </p:sp>
      <p:sp>
        <p:nvSpPr>
          <p:cNvPr id="434" name="TextBox 433">
            <a:extLst>
              <a:ext uri="{FF2B5EF4-FFF2-40B4-BE49-F238E27FC236}">
                <a16:creationId xmlns:a16="http://schemas.microsoft.com/office/drawing/2014/main" id="{03CA1BF7-E056-03F6-961B-EAE16F293091}"/>
              </a:ext>
            </a:extLst>
          </p:cNvPr>
          <p:cNvSpPr txBox="1"/>
          <p:nvPr/>
        </p:nvSpPr>
        <p:spPr>
          <a:xfrm>
            <a:off x="7568357" y="3346176"/>
            <a:ext cx="373192" cy="261610"/>
          </a:xfrm>
          <a:prstGeom prst="rect">
            <a:avLst/>
          </a:prstGeom>
          <a:noFill/>
        </p:spPr>
        <p:txBody>
          <a:bodyPr wrap="square" rtlCol="0" anchor="ctr">
            <a:spAutoFit/>
          </a:bodyPr>
          <a:lstStyle/>
          <a:p>
            <a:pPr algn="ctr"/>
            <a:r>
              <a:rPr lang="en-GB" sz="1100" dirty="0">
                <a:solidFill>
                  <a:schemeClr val="accent1">
                    <a:lumMod val="75000"/>
                  </a:schemeClr>
                </a:solidFill>
                <a:latin typeface="Avenir Light" panose="020B0402020203020204" pitchFamily="34" charset="77"/>
              </a:rPr>
              <a:t>0.5</a:t>
            </a:r>
          </a:p>
        </p:txBody>
      </p:sp>
      <p:sp>
        <p:nvSpPr>
          <p:cNvPr id="435" name="TextBox 434">
            <a:extLst>
              <a:ext uri="{FF2B5EF4-FFF2-40B4-BE49-F238E27FC236}">
                <a16:creationId xmlns:a16="http://schemas.microsoft.com/office/drawing/2014/main" id="{9DDF9BED-CB87-9CF8-EB15-3F815338B72F}"/>
              </a:ext>
            </a:extLst>
          </p:cNvPr>
          <p:cNvSpPr txBox="1"/>
          <p:nvPr/>
        </p:nvSpPr>
        <p:spPr>
          <a:xfrm>
            <a:off x="7941548" y="3346176"/>
            <a:ext cx="373192" cy="261610"/>
          </a:xfrm>
          <a:prstGeom prst="rect">
            <a:avLst/>
          </a:prstGeom>
          <a:noFill/>
        </p:spPr>
        <p:txBody>
          <a:bodyPr wrap="square" rtlCol="0" anchor="ctr">
            <a:spAutoFit/>
          </a:bodyPr>
          <a:lstStyle/>
          <a:p>
            <a:pPr algn="ctr"/>
            <a:r>
              <a:rPr lang="en-GB" sz="1100" dirty="0">
                <a:solidFill>
                  <a:schemeClr val="bg1"/>
                </a:solidFill>
                <a:latin typeface="Avenir Light" panose="020B0402020203020204" pitchFamily="34" charset="77"/>
              </a:rPr>
              <a:t>0.2</a:t>
            </a:r>
          </a:p>
        </p:txBody>
      </p:sp>
      <p:sp>
        <p:nvSpPr>
          <p:cNvPr id="436" name="TextBox 435">
            <a:extLst>
              <a:ext uri="{FF2B5EF4-FFF2-40B4-BE49-F238E27FC236}">
                <a16:creationId xmlns:a16="http://schemas.microsoft.com/office/drawing/2014/main" id="{B5BF8C6A-65C0-0D21-218B-CF7B1D53D0B6}"/>
              </a:ext>
            </a:extLst>
          </p:cNvPr>
          <p:cNvSpPr txBox="1"/>
          <p:nvPr/>
        </p:nvSpPr>
        <p:spPr>
          <a:xfrm>
            <a:off x="8321383" y="3346176"/>
            <a:ext cx="373192" cy="261610"/>
          </a:xfrm>
          <a:prstGeom prst="rect">
            <a:avLst/>
          </a:prstGeom>
          <a:noFill/>
        </p:spPr>
        <p:txBody>
          <a:bodyPr wrap="square" rtlCol="0" anchor="ctr">
            <a:spAutoFit/>
          </a:bodyPr>
          <a:lstStyle/>
          <a:p>
            <a:pPr algn="ctr"/>
            <a:r>
              <a:rPr lang="en-GB" sz="1100" dirty="0">
                <a:solidFill>
                  <a:schemeClr val="bg1"/>
                </a:solidFill>
                <a:latin typeface="Avenir Light" panose="020B0402020203020204" pitchFamily="34" charset="77"/>
              </a:rPr>
              <a:t>0.2</a:t>
            </a:r>
          </a:p>
        </p:txBody>
      </p:sp>
      <p:sp>
        <p:nvSpPr>
          <p:cNvPr id="437" name="TextBox 436">
            <a:extLst>
              <a:ext uri="{FF2B5EF4-FFF2-40B4-BE49-F238E27FC236}">
                <a16:creationId xmlns:a16="http://schemas.microsoft.com/office/drawing/2014/main" id="{2635C5BB-0429-56B4-7525-25DB12F13A20}"/>
              </a:ext>
            </a:extLst>
          </p:cNvPr>
          <p:cNvSpPr txBox="1"/>
          <p:nvPr/>
        </p:nvSpPr>
        <p:spPr>
          <a:xfrm>
            <a:off x="8685967" y="3346175"/>
            <a:ext cx="373192" cy="261610"/>
          </a:xfrm>
          <a:prstGeom prst="rect">
            <a:avLst/>
          </a:prstGeom>
          <a:noFill/>
        </p:spPr>
        <p:txBody>
          <a:bodyPr wrap="square" rtlCol="0" anchor="ctr">
            <a:spAutoFit/>
          </a:bodyPr>
          <a:lstStyle/>
          <a:p>
            <a:pPr algn="ctr"/>
            <a:r>
              <a:rPr lang="en-GB" sz="1100" dirty="0">
                <a:solidFill>
                  <a:schemeClr val="bg1"/>
                </a:solidFill>
                <a:latin typeface="Avenir Light" panose="020B0402020203020204" pitchFamily="34" charset="77"/>
              </a:rPr>
              <a:t>0.2</a:t>
            </a:r>
          </a:p>
        </p:txBody>
      </p:sp>
      <p:sp>
        <p:nvSpPr>
          <p:cNvPr id="438" name="TextBox 437">
            <a:extLst>
              <a:ext uri="{FF2B5EF4-FFF2-40B4-BE49-F238E27FC236}">
                <a16:creationId xmlns:a16="http://schemas.microsoft.com/office/drawing/2014/main" id="{F2BB442C-1696-78A7-0CCB-45A517BCEE28}"/>
              </a:ext>
            </a:extLst>
          </p:cNvPr>
          <p:cNvSpPr txBox="1"/>
          <p:nvPr/>
        </p:nvSpPr>
        <p:spPr>
          <a:xfrm>
            <a:off x="6454387" y="3718944"/>
            <a:ext cx="373192" cy="261610"/>
          </a:xfrm>
          <a:prstGeom prst="rect">
            <a:avLst/>
          </a:prstGeom>
          <a:noFill/>
        </p:spPr>
        <p:txBody>
          <a:bodyPr wrap="square" rtlCol="0" anchor="ctr">
            <a:spAutoFit/>
          </a:bodyPr>
          <a:lstStyle/>
          <a:p>
            <a:pPr algn="ctr"/>
            <a:r>
              <a:rPr lang="en-GB" sz="1100" dirty="0">
                <a:solidFill>
                  <a:schemeClr val="accent1">
                    <a:lumMod val="75000"/>
                  </a:schemeClr>
                </a:solidFill>
                <a:latin typeface="Avenir Light" panose="020B0402020203020204" pitchFamily="34" charset="77"/>
              </a:rPr>
              <a:t>0.9</a:t>
            </a:r>
          </a:p>
        </p:txBody>
      </p:sp>
      <p:sp>
        <p:nvSpPr>
          <p:cNvPr id="439" name="TextBox 438">
            <a:extLst>
              <a:ext uri="{FF2B5EF4-FFF2-40B4-BE49-F238E27FC236}">
                <a16:creationId xmlns:a16="http://schemas.microsoft.com/office/drawing/2014/main" id="{B3401F6D-ACAA-D32F-2A57-339B1FBC3751}"/>
              </a:ext>
            </a:extLst>
          </p:cNvPr>
          <p:cNvSpPr txBox="1"/>
          <p:nvPr/>
        </p:nvSpPr>
        <p:spPr>
          <a:xfrm>
            <a:off x="6827578" y="3718944"/>
            <a:ext cx="373192" cy="261610"/>
          </a:xfrm>
          <a:prstGeom prst="rect">
            <a:avLst/>
          </a:prstGeom>
          <a:noFill/>
        </p:spPr>
        <p:txBody>
          <a:bodyPr wrap="square" rtlCol="0" anchor="ctr">
            <a:spAutoFit/>
          </a:bodyPr>
          <a:lstStyle/>
          <a:p>
            <a:pPr algn="ctr"/>
            <a:r>
              <a:rPr lang="en-GB" sz="1100" dirty="0">
                <a:solidFill>
                  <a:schemeClr val="bg1"/>
                </a:solidFill>
                <a:latin typeface="Avenir Light" panose="020B0402020203020204" pitchFamily="34" charset="77"/>
              </a:rPr>
              <a:t>1.4</a:t>
            </a:r>
          </a:p>
        </p:txBody>
      </p:sp>
      <p:sp>
        <p:nvSpPr>
          <p:cNvPr id="440" name="TextBox 439">
            <a:extLst>
              <a:ext uri="{FF2B5EF4-FFF2-40B4-BE49-F238E27FC236}">
                <a16:creationId xmlns:a16="http://schemas.microsoft.com/office/drawing/2014/main" id="{F58269C7-AD09-9FE9-2489-BFDA43472C14}"/>
              </a:ext>
            </a:extLst>
          </p:cNvPr>
          <p:cNvSpPr txBox="1"/>
          <p:nvPr/>
        </p:nvSpPr>
        <p:spPr>
          <a:xfrm>
            <a:off x="7207413" y="3718944"/>
            <a:ext cx="373192" cy="261610"/>
          </a:xfrm>
          <a:prstGeom prst="rect">
            <a:avLst/>
          </a:prstGeom>
          <a:noFill/>
        </p:spPr>
        <p:txBody>
          <a:bodyPr wrap="square" rtlCol="0" anchor="ctr">
            <a:spAutoFit/>
          </a:bodyPr>
          <a:lstStyle/>
          <a:p>
            <a:pPr algn="ctr"/>
            <a:r>
              <a:rPr lang="en-GB" sz="1100" dirty="0">
                <a:solidFill>
                  <a:schemeClr val="accent1">
                    <a:lumMod val="75000"/>
                  </a:schemeClr>
                </a:solidFill>
                <a:latin typeface="Avenir Light" panose="020B0402020203020204" pitchFamily="34" charset="77"/>
              </a:rPr>
              <a:t>0.9</a:t>
            </a:r>
          </a:p>
        </p:txBody>
      </p:sp>
      <p:sp>
        <p:nvSpPr>
          <p:cNvPr id="441" name="TextBox 440">
            <a:extLst>
              <a:ext uri="{FF2B5EF4-FFF2-40B4-BE49-F238E27FC236}">
                <a16:creationId xmlns:a16="http://schemas.microsoft.com/office/drawing/2014/main" id="{0F61C2FF-4B77-859D-6949-EF08B0643F1C}"/>
              </a:ext>
            </a:extLst>
          </p:cNvPr>
          <p:cNvSpPr txBox="1"/>
          <p:nvPr/>
        </p:nvSpPr>
        <p:spPr>
          <a:xfrm>
            <a:off x="7570919" y="3718945"/>
            <a:ext cx="373192" cy="261610"/>
          </a:xfrm>
          <a:prstGeom prst="rect">
            <a:avLst/>
          </a:prstGeom>
          <a:noFill/>
        </p:spPr>
        <p:txBody>
          <a:bodyPr wrap="square" rtlCol="0" anchor="ctr">
            <a:spAutoFit/>
          </a:bodyPr>
          <a:lstStyle/>
          <a:p>
            <a:pPr algn="ctr"/>
            <a:r>
              <a:rPr lang="en-GB" sz="1100" dirty="0">
                <a:solidFill>
                  <a:schemeClr val="accent1">
                    <a:lumMod val="75000"/>
                  </a:schemeClr>
                </a:solidFill>
                <a:latin typeface="Avenir Light" panose="020B0402020203020204" pitchFamily="34" charset="77"/>
              </a:rPr>
              <a:t>0.5</a:t>
            </a:r>
          </a:p>
        </p:txBody>
      </p:sp>
      <p:sp>
        <p:nvSpPr>
          <p:cNvPr id="442" name="TextBox 441">
            <a:extLst>
              <a:ext uri="{FF2B5EF4-FFF2-40B4-BE49-F238E27FC236}">
                <a16:creationId xmlns:a16="http://schemas.microsoft.com/office/drawing/2014/main" id="{FBEB9A1E-28CB-7C68-1E28-4D7379BCD826}"/>
              </a:ext>
            </a:extLst>
          </p:cNvPr>
          <p:cNvSpPr txBox="1"/>
          <p:nvPr/>
        </p:nvSpPr>
        <p:spPr>
          <a:xfrm>
            <a:off x="7944110" y="3718945"/>
            <a:ext cx="373192" cy="261610"/>
          </a:xfrm>
          <a:prstGeom prst="rect">
            <a:avLst/>
          </a:prstGeom>
          <a:noFill/>
        </p:spPr>
        <p:txBody>
          <a:bodyPr wrap="square" rtlCol="0" anchor="ctr">
            <a:spAutoFit/>
          </a:bodyPr>
          <a:lstStyle/>
          <a:p>
            <a:pPr algn="ctr"/>
            <a:r>
              <a:rPr lang="en-GB" sz="1100" dirty="0">
                <a:solidFill>
                  <a:schemeClr val="bg1"/>
                </a:solidFill>
                <a:latin typeface="Avenir Light" panose="020B0402020203020204" pitchFamily="34" charset="77"/>
              </a:rPr>
              <a:t>0.2</a:t>
            </a:r>
          </a:p>
        </p:txBody>
      </p:sp>
      <p:sp>
        <p:nvSpPr>
          <p:cNvPr id="443" name="TextBox 442">
            <a:extLst>
              <a:ext uri="{FF2B5EF4-FFF2-40B4-BE49-F238E27FC236}">
                <a16:creationId xmlns:a16="http://schemas.microsoft.com/office/drawing/2014/main" id="{56DFE9ED-C793-F023-8684-B86C358FEEEC}"/>
              </a:ext>
            </a:extLst>
          </p:cNvPr>
          <p:cNvSpPr txBox="1"/>
          <p:nvPr/>
        </p:nvSpPr>
        <p:spPr>
          <a:xfrm>
            <a:off x="8323945" y="3718945"/>
            <a:ext cx="373192" cy="261610"/>
          </a:xfrm>
          <a:prstGeom prst="rect">
            <a:avLst/>
          </a:prstGeom>
          <a:noFill/>
        </p:spPr>
        <p:txBody>
          <a:bodyPr wrap="square" rtlCol="0" anchor="ctr">
            <a:spAutoFit/>
          </a:bodyPr>
          <a:lstStyle/>
          <a:p>
            <a:pPr algn="ctr"/>
            <a:r>
              <a:rPr lang="en-GB" sz="1100" dirty="0">
                <a:solidFill>
                  <a:schemeClr val="bg1"/>
                </a:solidFill>
                <a:latin typeface="Avenir Light" panose="020B0402020203020204" pitchFamily="34" charset="77"/>
              </a:rPr>
              <a:t>0.2</a:t>
            </a:r>
          </a:p>
        </p:txBody>
      </p:sp>
      <p:sp>
        <p:nvSpPr>
          <p:cNvPr id="444" name="TextBox 443">
            <a:extLst>
              <a:ext uri="{FF2B5EF4-FFF2-40B4-BE49-F238E27FC236}">
                <a16:creationId xmlns:a16="http://schemas.microsoft.com/office/drawing/2014/main" id="{82E87E67-1AC4-2CC3-585A-002B7A5FDDFD}"/>
              </a:ext>
            </a:extLst>
          </p:cNvPr>
          <p:cNvSpPr txBox="1"/>
          <p:nvPr/>
        </p:nvSpPr>
        <p:spPr>
          <a:xfrm>
            <a:off x="8688529" y="3718944"/>
            <a:ext cx="373192" cy="261610"/>
          </a:xfrm>
          <a:prstGeom prst="rect">
            <a:avLst/>
          </a:prstGeom>
          <a:noFill/>
        </p:spPr>
        <p:txBody>
          <a:bodyPr wrap="square" rtlCol="0" anchor="ctr">
            <a:spAutoFit/>
          </a:bodyPr>
          <a:lstStyle/>
          <a:p>
            <a:pPr algn="ctr"/>
            <a:r>
              <a:rPr lang="en-GB" sz="1100" dirty="0">
                <a:solidFill>
                  <a:schemeClr val="bg1"/>
                </a:solidFill>
                <a:latin typeface="Avenir Light" panose="020B0402020203020204" pitchFamily="34" charset="77"/>
              </a:rPr>
              <a:t>0.2</a:t>
            </a:r>
          </a:p>
        </p:txBody>
      </p:sp>
      <p:sp>
        <p:nvSpPr>
          <p:cNvPr id="445" name="TextBox 444">
            <a:extLst>
              <a:ext uri="{FF2B5EF4-FFF2-40B4-BE49-F238E27FC236}">
                <a16:creationId xmlns:a16="http://schemas.microsoft.com/office/drawing/2014/main" id="{DADC0A40-6441-7536-F083-2DB6E59621A5}"/>
              </a:ext>
            </a:extLst>
          </p:cNvPr>
          <p:cNvSpPr txBox="1"/>
          <p:nvPr/>
        </p:nvSpPr>
        <p:spPr>
          <a:xfrm>
            <a:off x="6446815" y="4082907"/>
            <a:ext cx="373192" cy="261610"/>
          </a:xfrm>
          <a:prstGeom prst="rect">
            <a:avLst/>
          </a:prstGeom>
          <a:noFill/>
        </p:spPr>
        <p:txBody>
          <a:bodyPr wrap="square" rtlCol="0" anchor="ctr">
            <a:spAutoFit/>
          </a:bodyPr>
          <a:lstStyle/>
          <a:p>
            <a:pPr algn="ctr"/>
            <a:r>
              <a:rPr lang="en-GB" sz="1100" dirty="0">
                <a:solidFill>
                  <a:schemeClr val="accent1">
                    <a:lumMod val="75000"/>
                  </a:schemeClr>
                </a:solidFill>
                <a:latin typeface="Avenir Light" panose="020B0402020203020204" pitchFamily="34" charset="77"/>
              </a:rPr>
              <a:t>0.5</a:t>
            </a:r>
          </a:p>
        </p:txBody>
      </p:sp>
      <p:sp>
        <p:nvSpPr>
          <p:cNvPr id="446" name="TextBox 445">
            <a:extLst>
              <a:ext uri="{FF2B5EF4-FFF2-40B4-BE49-F238E27FC236}">
                <a16:creationId xmlns:a16="http://schemas.microsoft.com/office/drawing/2014/main" id="{30B13960-404E-5FE0-371F-BDD7C821810E}"/>
              </a:ext>
            </a:extLst>
          </p:cNvPr>
          <p:cNvSpPr txBox="1"/>
          <p:nvPr/>
        </p:nvSpPr>
        <p:spPr>
          <a:xfrm>
            <a:off x="6820006" y="4082907"/>
            <a:ext cx="373192" cy="261610"/>
          </a:xfrm>
          <a:prstGeom prst="rect">
            <a:avLst/>
          </a:prstGeom>
          <a:noFill/>
        </p:spPr>
        <p:txBody>
          <a:bodyPr wrap="square" rtlCol="0" anchor="ctr">
            <a:spAutoFit/>
          </a:bodyPr>
          <a:lstStyle/>
          <a:p>
            <a:pPr algn="ctr"/>
            <a:r>
              <a:rPr lang="en-GB" sz="1100" dirty="0">
                <a:solidFill>
                  <a:schemeClr val="accent1">
                    <a:lumMod val="75000"/>
                  </a:schemeClr>
                </a:solidFill>
                <a:latin typeface="Avenir Light" panose="020B0402020203020204" pitchFamily="34" charset="77"/>
              </a:rPr>
              <a:t>0.9</a:t>
            </a:r>
          </a:p>
        </p:txBody>
      </p:sp>
      <p:sp>
        <p:nvSpPr>
          <p:cNvPr id="447" name="TextBox 446">
            <a:extLst>
              <a:ext uri="{FF2B5EF4-FFF2-40B4-BE49-F238E27FC236}">
                <a16:creationId xmlns:a16="http://schemas.microsoft.com/office/drawing/2014/main" id="{9557A9F4-8B61-D874-DBA3-3B4D16D4C939}"/>
              </a:ext>
            </a:extLst>
          </p:cNvPr>
          <p:cNvSpPr txBox="1"/>
          <p:nvPr/>
        </p:nvSpPr>
        <p:spPr>
          <a:xfrm>
            <a:off x="7199841" y="4082907"/>
            <a:ext cx="373192" cy="261610"/>
          </a:xfrm>
          <a:prstGeom prst="rect">
            <a:avLst/>
          </a:prstGeom>
          <a:noFill/>
        </p:spPr>
        <p:txBody>
          <a:bodyPr wrap="square" rtlCol="0" anchor="ctr">
            <a:spAutoFit/>
          </a:bodyPr>
          <a:lstStyle/>
          <a:p>
            <a:pPr algn="ctr"/>
            <a:r>
              <a:rPr lang="en-GB" sz="1100" dirty="0">
                <a:solidFill>
                  <a:schemeClr val="accent1">
                    <a:lumMod val="75000"/>
                  </a:schemeClr>
                </a:solidFill>
                <a:latin typeface="Avenir Light" panose="020B0402020203020204" pitchFamily="34" charset="77"/>
              </a:rPr>
              <a:t>0.9</a:t>
            </a:r>
          </a:p>
        </p:txBody>
      </p:sp>
      <p:sp>
        <p:nvSpPr>
          <p:cNvPr id="448" name="TextBox 447">
            <a:extLst>
              <a:ext uri="{FF2B5EF4-FFF2-40B4-BE49-F238E27FC236}">
                <a16:creationId xmlns:a16="http://schemas.microsoft.com/office/drawing/2014/main" id="{251D88AB-E4D2-15C7-793A-3A61DED8328F}"/>
              </a:ext>
            </a:extLst>
          </p:cNvPr>
          <p:cNvSpPr txBox="1"/>
          <p:nvPr/>
        </p:nvSpPr>
        <p:spPr>
          <a:xfrm>
            <a:off x="7563347" y="4082908"/>
            <a:ext cx="373192" cy="261610"/>
          </a:xfrm>
          <a:prstGeom prst="rect">
            <a:avLst/>
          </a:prstGeom>
          <a:noFill/>
        </p:spPr>
        <p:txBody>
          <a:bodyPr wrap="square" rtlCol="0" anchor="ctr">
            <a:spAutoFit/>
          </a:bodyPr>
          <a:lstStyle/>
          <a:p>
            <a:pPr algn="ctr"/>
            <a:r>
              <a:rPr lang="en-GB" sz="1100" dirty="0">
                <a:solidFill>
                  <a:schemeClr val="accent1">
                    <a:lumMod val="75000"/>
                  </a:schemeClr>
                </a:solidFill>
                <a:latin typeface="Avenir Light" panose="020B0402020203020204" pitchFamily="34" charset="77"/>
              </a:rPr>
              <a:t>0.5</a:t>
            </a:r>
          </a:p>
        </p:txBody>
      </p:sp>
      <p:sp>
        <p:nvSpPr>
          <p:cNvPr id="449" name="TextBox 448">
            <a:extLst>
              <a:ext uri="{FF2B5EF4-FFF2-40B4-BE49-F238E27FC236}">
                <a16:creationId xmlns:a16="http://schemas.microsoft.com/office/drawing/2014/main" id="{72BCD937-DF09-8362-9AD6-ADC73757F2BB}"/>
              </a:ext>
            </a:extLst>
          </p:cNvPr>
          <p:cNvSpPr txBox="1"/>
          <p:nvPr/>
        </p:nvSpPr>
        <p:spPr>
          <a:xfrm>
            <a:off x="7936538" y="4082908"/>
            <a:ext cx="373192" cy="261610"/>
          </a:xfrm>
          <a:prstGeom prst="rect">
            <a:avLst/>
          </a:prstGeom>
          <a:noFill/>
        </p:spPr>
        <p:txBody>
          <a:bodyPr wrap="square" rtlCol="0" anchor="ctr">
            <a:spAutoFit/>
          </a:bodyPr>
          <a:lstStyle/>
          <a:p>
            <a:pPr algn="ctr"/>
            <a:r>
              <a:rPr lang="en-GB" sz="1100" dirty="0">
                <a:solidFill>
                  <a:schemeClr val="bg1"/>
                </a:solidFill>
                <a:latin typeface="Avenir Light" panose="020B0402020203020204" pitchFamily="34" charset="77"/>
              </a:rPr>
              <a:t>0.2</a:t>
            </a:r>
          </a:p>
        </p:txBody>
      </p:sp>
      <p:sp>
        <p:nvSpPr>
          <p:cNvPr id="450" name="TextBox 449">
            <a:extLst>
              <a:ext uri="{FF2B5EF4-FFF2-40B4-BE49-F238E27FC236}">
                <a16:creationId xmlns:a16="http://schemas.microsoft.com/office/drawing/2014/main" id="{26D785F9-A78F-C71B-2A18-728284752CC2}"/>
              </a:ext>
            </a:extLst>
          </p:cNvPr>
          <p:cNvSpPr txBox="1"/>
          <p:nvPr/>
        </p:nvSpPr>
        <p:spPr>
          <a:xfrm>
            <a:off x="8316373" y="4082908"/>
            <a:ext cx="373192" cy="261610"/>
          </a:xfrm>
          <a:prstGeom prst="rect">
            <a:avLst/>
          </a:prstGeom>
          <a:noFill/>
        </p:spPr>
        <p:txBody>
          <a:bodyPr wrap="square" rtlCol="0" anchor="ctr">
            <a:spAutoFit/>
          </a:bodyPr>
          <a:lstStyle/>
          <a:p>
            <a:pPr algn="ctr"/>
            <a:r>
              <a:rPr lang="en-GB" sz="1100" dirty="0">
                <a:solidFill>
                  <a:schemeClr val="bg1"/>
                </a:solidFill>
                <a:latin typeface="Avenir Light" panose="020B0402020203020204" pitchFamily="34" charset="77"/>
              </a:rPr>
              <a:t>0.2</a:t>
            </a:r>
          </a:p>
        </p:txBody>
      </p:sp>
      <p:sp>
        <p:nvSpPr>
          <p:cNvPr id="451" name="TextBox 450">
            <a:extLst>
              <a:ext uri="{FF2B5EF4-FFF2-40B4-BE49-F238E27FC236}">
                <a16:creationId xmlns:a16="http://schemas.microsoft.com/office/drawing/2014/main" id="{816492D5-449B-2A25-BB03-AC465FE96570}"/>
              </a:ext>
            </a:extLst>
          </p:cNvPr>
          <p:cNvSpPr txBox="1"/>
          <p:nvPr/>
        </p:nvSpPr>
        <p:spPr>
          <a:xfrm>
            <a:off x="8680957" y="4082907"/>
            <a:ext cx="373192" cy="261610"/>
          </a:xfrm>
          <a:prstGeom prst="rect">
            <a:avLst/>
          </a:prstGeom>
          <a:noFill/>
        </p:spPr>
        <p:txBody>
          <a:bodyPr wrap="square" rtlCol="0" anchor="ctr">
            <a:spAutoFit/>
          </a:bodyPr>
          <a:lstStyle/>
          <a:p>
            <a:pPr algn="ctr"/>
            <a:r>
              <a:rPr lang="en-GB" sz="1100" dirty="0">
                <a:solidFill>
                  <a:schemeClr val="bg1"/>
                </a:solidFill>
                <a:latin typeface="Avenir Light" panose="020B0402020203020204" pitchFamily="34" charset="77"/>
              </a:rPr>
              <a:t>0.2</a:t>
            </a:r>
          </a:p>
        </p:txBody>
      </p:sp>
      <p:sp>
        <p:nvSpPr>
          <p:cNvPr id="452" name="TextBox 451">
            <a:extLst>
              <a:ext uri="{FF2B5EF4-FFF2-40B4-BE49-F238E27FC236}">
                <a16:creationId xmlns:a16="http://schemas.microsoft.com/office/drawing/2014/main" id="{AFD9A3F8-924E-7FAB-3728-91940A887BBD}"/>
              </a:ext>
            </a:extLst>
          </p:cNvPr>
          <p:cNvSpPr txBox="1"/>
          <p:nvPr/>
        </p:nvSpPr>
        <p:spPr>
          <a:xfrm>
            <a:off x="6446815" y="4468021"/>
            <a:ext cx="373192" cy="261610"/>
          </a:xfrm>
          <a:prstGeom prst="rect">
            <a:avLst/>
          </a:prstGeom>
          <a:noFill/>
        </p:spPr>
        <p:txBody>
          <a:bodyPr wrap="square" rtlCol="0" anchor="ctr">
            <a:spAutoFit/>
          </a:bodyPr>
          <a:lstStyle/>
          <a:p>
            <a:pPr algn="ctr"/>
            <a:r>
              <a:rPr lang="en-GB" sz="1100" dirty="0">
                <a:solidFill>
                  <a:schemeClr val="accent1">
                    <a:lumMod val="75000"/>
                  </a:schemeClr>
                </a:solidFill>
                <a:latin typeface="Avenir Light" panose="020B0402020203020204" pitchFamily="34" charset="77"/>
              </a:rPr>
              <a:t>0.5</a:t>
            </a:r>
          </a:p>
        </p:txBody>
      </p:sp>
      <p:sp>
        <p:nvSpPr>
          <p:cNvPr id="453" name="TextBox 452">
            <a:extLst>
              <a:ext uri="{FF2B5EF4-FFF2-40B4-BE49-F238E27FC236}">
                <a16:creationId xmlns:a16="http://schemas.microsoft.com/office/drawing/2014/main" id="{ABF4AC59-7540-3D41-BEFD-D804B3F52560}"/>
              </a:ext>
            </a:extLst>
          </p:cNvPr>
          <p:cNvSpPr txBox="1"/>
          <p:nvPr/>
        </p:nvSpPr>
        <p:spPr>
          <a:xfrm>
            <a:off x="6820006" y="4468021"/>
            <a:ext cx="373192" cy="261610"/>
          </a:xfrm>
          <a:prstGeom prst="rect">
            <a:avLst/>
          </a:prstGeom>
          <a:noFill/>
        </p:spPr>
        <p:txBody>
          <a:bodyPr wrap="square" rtlCol="0" anchor="ctr">
            <a:spAutoFit/>
          </a:bodyPr>
          <a:lstStyle/>
          <a:p>
            <a:pPr algn="ctr"/>
            <a:r>
              <a:rPr lang="en-GB" sz="1100" dirty="0">
                <a:solidFill>
                  <a:schemeClr val="accent1">
                    <a:lumMod val="75000"/>
                  </a:schemeClr>
                </a:solidFill>
                <a:latin typeface="Avenir Light" panose="020B0402020203020204" pitchFamily="34" charset="77"/>
              </a:rPr>
              <a:t>0.5</a:t>
            </a:r>
          </a:p>
        </p:txBody>
      </p:sp>
      <p:sp>
        <p:nvSpPr>
          <p:cNvPr id="454" name="TextBox 453">
            <a:extLst>
              <a:ext uri="{FF2B5EF4-FFF2-40B4-BE49-F238E27FC236}">
                <a16:creationId xmlns:a16="http://schemas.microsoft.com/office/drawing/2014/main" id="{C5C1768D-A7B8-9B9A-2765-B4FF47919A59}"/>
              </a:ext>
            </a:extLst>
          </p:cNvPr>
          <p:cNvSpPr txBox="1"/>
          <p:nvPr/>
        </p:nvSpPr>
        <p:spPr>
          <a:xfrm>
            <a:off x="7199841" y="4468021"/>
            <a:ext cx="373192" cy="261610"/>
          </a:xfrm>
          <a:prstGeom prst="rect">
            <a:avLst/>
          </a:prstGeom>
          <a:noFill/>
        </p:spPr>
        <p:txBody>
          <a:bodyPr wrap="square" rtlCol="0" anchor="ctr">
            <a:spAutoFit/>
          </a:bodyPr>
          <a:lstStyle/>
          <a:p>
            <a:pPr algn="ctr"/>
            <a:r>
              <a:rPr lang="en-GB" sz="1100" dirty="0">
                <a:solidFill>
                  <a:schemeClr val="accent1">
                    <a:lumMod val="75000"/>
                  </a:schemeClr>
                </a:solidFill>
                <a:latin typeface="Avenir Light" panose="020B0402020203020204" pitchFamily="34" charset="77"/>
              </a:rPr>
              <a:t>0.5</a:t>
            </a:r>
          </a:p>
        </p:txBody>
      </p:sp>
      <p:sp>
        <p:nvSpPr>
          <p:cNvPr id="455" name="TextBox 454">
            <a:extLst>
              <a:ext uri="{FF2B5EF4-FFF2-40B4-BE49-F238E27FC236}">
                <a16:creationId xmlns:a16="http://schemas.microsoft.com/office/drawing/2014/main" id="{6E74EDA5-136F-B736-AD3A-E1DBE27AA354}"/>
              </a:ext>
            </a:extLst>
          </p:cNvPr>
          <p:cNvSpPr txBox="1"/>
          <p:nvPr/>
        </p:nvSpPr>
        <p:spPr>
          <a:xfrm>
            <a:off x="7563347" y="4468022"/>
            <a:ext cx="373192" cy="261610"/>
          </a:xfrm>
          <a:prstGeom prst="rect">
            <a:avLst/>
          </a:prstGeom>
          <a:noFill/>
        </p:spPr>
        <p:txBody>
          <a:bodyPr wrap="square" rtlCol="0" anchor="ctr">
            <a:spAutoFit/>
          </a:bodyPr>
          <a:lstStyle/>
          <a:p>
            <a:pPr algn="ctr"/>
            <a:r>
              <a:rPr lang="en-GB" sz="1100" dirty="0">
                <a:solidFill>
                  <a:schemeClr val="bg1"/>
                </a:solidFill>
                <a:latin typeface="Avenir Light" panose="020B0402020203020204" pitchFamily="34" charset="77"/>
              </a:rPr>
              <a:t>0.2</a:t>
            </a:r>
          </a:p>
        </p:txBody>
      </p:sp>
      <p:sp>
        <p:nvSpPr>
          <p:cNvPr id="456" name="TextBox 455">
            <a:extLst>
              <a:ext uri="{FF2B5EF4-FFF2-40B4-BE49-F238E27FC236}">
                <a16:creationId xmlns:a16="http://schemas.microsoft.com/office/drawing/2014/main" id="{5D059AAF-749A-687B-97B6-776C12D506B7}"/>
              </a:ext>
            </a:extLst>
          </p:cNvPr>
          <p:cNvSpPr txBox="1"/>
          <p:nvPr/>
        </p:nvSpPr>
        <p:spPr>
          <a:xfrm>
            <a:off x="7936538" y="4468022"/>
            <a:ext cx="373192" cy="261610"/>
          </a:xfrm>
          <a:prstGeom prst="rect">
            <a:avLst/>
          </a:prstGeom>
          <a:noFill/>
        </p:spPr>
        <p:txBody>
          <a:bodyPr wrap="square" rtlCol="0" anchor="ctr">
            <a:spAutoFit/>
          </a:bodyPr>
          <a:lstStyle/>
          <a:p>
            <a:pPr algn="ctr"/>
            <a:r>
              <a:rPr lang="en-GB" sz="1100" dirty="0">
                <a:solidFill>
                  <a:schemeClr val="bg1"/>
                </a:solidFill>
                <a:latin typeface="Avenir Light" panose="020B0402020203020204" pitchFamily="34" charset="77"/>
              </a:rPr>
              <a:t>0.2</a:t>
            </a:r>
          </a:p>
        </p:txBody>
      </p:sp>
      <p:sp>
        <p:nvSpPr>
          <p:cNvPr id="457" name="TextBox 456">
            <a:extLst>
              <a:ext uri="{FF2B5EF4-FFF2-40B4-BE49-F238E27FC236}">
                <a16:creationId xmlns:a16="http://schemas.microsoft.com/office/drawing/2014/main" id="{BD632D0D-00D8-556A-8240-6698B4F51B22}"/>
              </a:ext>
            </a:extLst>
          </p:cNvPr>
          <p:cNvSpPr txBox="1"/>
          <p:nvPr/>
        </p:nvSpPr>
        <p:spPr>
          <a:xfrm>
            <a:off x="8316373" y="4468022"/>
            <a:ext cx="373192" cy="261610"/>
          </a:xfrm>
          <a:prstGeom prst="rect">
            <a:avLst/>
          </a:prstGeom>
          <a:noFill/>
        </p:spPr>
        <p:txBody>
          <a:bodyPr wrap="square" rtlCol="0" anchor="ctr">
            <a:spAutoFit/>
          </a:bodyPr>
          <a:lstStyle/>
          <a:p>
            <a:pPr algn="ctr"/>
            <a:r>
              <a:rPr lang="en-GB" sz="1100" dirty="0">
                <a:solidFill>
                  <a:schemeClr val="bg1"/>
                </a:solidFill>
                <a:latin typeface="Avenir Light" panose="020B0402020203020204" pitchFamily="34" charset="77"/>
              </a:rPr>
              <a:t>0.2</a:t>
            </a:r>
          </a:p>
        </p:txBody>
      </p:sp>
      <p:sp>
        <p:nvSpPr>
          <p:cNvPr id="458" name="TextBox 457">
            <a:extLst>
              <a:ext uri="{FF2B5EF4-FFF2-40B4-BE49-F238E27FC236}">
                <a16:creationId xmlns:a16="http://schemas.microsoft.com/office/drawing/2014/main" id="{FA162B23-E312-5B42-7735-787509946D43}"/>
              </a:ext>
            </a:extLst>
          </p:cNvPr>
          <p:cNvSpPr txBox="1"/>
          <p:nvPr/>
        </p:nvSpPr>
        <p:spPr>
          <a:xfrm>
            <a:off x="8680957" y="4468021"/>
            <a:ext cx="373192" cy="261610"/>
          </a:xfrm>
          <a:prstGeom prst="rect">
            <a:avLst/>
          </a:prstGeom>
          <a:noFill/>
        </p:spPr>
        <p:txBody>
          <a:bodyPr wrap="square" rtlCol="0" anchor="ctr">
            <a:spAutoFit/>
          </a:bodyPr>
          <a:lstStyle/>
          <a:p>
            <a:pPr algn="ctr"/>
            <a:r>
              <a:rPr lang="en-GB" sz="1100" dirty="0">
                <a:solidFill>
                  <a:schemeClr val="bg1"/>
                </a:solidFill>
                <a:latin typeface="Avenir Light" panose="020B0402020203020204" pitchFamily="34" charset="77"/>
              </a:rPr>
              <a:t>0.2</a:t>
            </a:r>
          </a:p>
        </p:txBody>
      </p:sp>
      <p:sp>
        <p:nvSpPr>
          <p:cNvPr id="459" name="TextBox 458">
            <a:extLst>
              <a:ext uri="{FF2B5EF4-FFF2-40B4-BE49-F238E27FC236}">
                <a16:creationId xmlns:a16="http://schemas.microsoft.com/office/drawing/2014/main" id="{43D433D7-873A-9828-83F4-2021B2738EAB}"/>
              </a:ext>
            </a:extLst>
          </p:cNvPr>
          <p:cNvSpPr txBox="1"/>
          <p:nvPr/>
        </p:nvSpPr>
        <p:spPr>
          <a:xfrm>
            <a:off x="6446815" y="4853135"/>
            <a:ext cx="373192" cy="261610"/>
          </a:xfrm>
          <a:prstGeom prst="rect">
            <a:avLst/>
          </a:prstGeom>
          <a:noFill/>
        </p:spPr>
        <p:txBody>
          <a:bodyPr wrap="square" rtlCol="0" anchor="ctr">
            <a:spAutoFit/>
          </a:bodyPr>
          <a:lstStyle/>
          <a:p>
            <a:pPr algn="ctr"/>
            <a:r>
              <a:rPr lang="en-GB" sz="1100" dirty="0">
                <a:solidFill>
                  <a:schemeClr val="bg1"/>
                </a:solidFill>
                <a:latin typeface="Avenir Light" panose="020B0402020203020204" pitchFamily="34" charset="77"/>
              </a:rPr>
              <a:t>0.2</a:t>
            </a:r>
          </a:p>
        </p:txBody>
      </p:sp>
      <p:sp>
        <p:nvSpPr>
          <p:cNvPr id="460" name="TextBox 459">
            <a:extLst>
              <a:ext uri="{FF2B5EF4-FFF2-40B4-BE49-F238E27FC236}">
                <a16:creationId xmlns:a16="http://schemas.microsoft.com/office/drawing/2014/main" id="{A1ADBFD1-7375-C776-B97D-603F21DB0341}"/>
              </a:ext>
            </a:extLst>
          </p:cNvPr>
          <p:cNvSpPr txBox="1"/>
          <p:nvPr/>
        </p:nvSpPr>
        <p:spPr>
          <a:xfrm>
            <a:off x="6820006" y="4853135"/>
            <a:ext cx="373192" cy="261610"/>
          </a:xfrm>
          <a:prstGeom prst="rect">
            <a:avLst/>
          </a:prstGeom>
          <a:noFill/>
        </p:spPr>
        <p:txBody>
          <a:bodyPr wrap="square" rtlCol="0" anchor="ctr">
            <a:spAutoFit/>
          </a:bodyPr>
          <a:lstStyle/>
          <a:p>
            <a:pPr algn="ctr"/>
            <a:r>
              <a:rPr lang="en-GB" sz="1100" dirty="0">
                <a:solidFill>
                  <a:schemeClr val="bg1"/>
                </a:solidFill>
                <a:latin typeface="Avenir Light" panose="020B0402020203020204" pitchFamily="34" charset="77"/>
              </a:rPr>
              <a:t>0.2</a:t>
            </a:r>
          </a:p>
        </p:txBody>
      </p:sp>
      <p:sp>
        <p:nvSpPr>
          <p:cNvPr id="461" name="TextBox 460">
            <a:extLst>
              <a:ext uri="{FF2B5EF4-FFF2-40B4-BE49-F238E27FC236}">
                <a16:creationId xmlns:a16="http://schemas.microsoft.com/office/drawing/2014/main" id="{4010E942-1872-9484-54FE-ABD9AE14F878}"/>
              </a:ext>
            </a:extLst>
          </p:cNvPr>
          <p:cNvSpPr txBox="1"/>
          <p:nvPr/>
        </p:nvSpPr>
        <p:spPr>
          <a:xfrm>
            <a:off x="7199841" y="4853135"/>
            <a:ext cx="373192" cy="261610"/>
          </a:xfrm>
          <a:prstGeom prst="rect">
            <a:avLst/>
          </a:prstGeom>
          <a:noFill/>
        </p:spPr>
        <p:txBody>
          <a:bodyPr wrap="square" rtlCol="0" anchor="ctr">
            <a:spAutoFit/>
          </a:bodyPr>
          <a:lstStyle/>
          <a:p>
            <a:pPr algn="ctr"/>
            <a:r>
              <a:rPr lang="en-GB" sz="1100" dirty="0">
                <a:solidFill>
                  <a:schemeClr val="bg1"/>
                </a:solidFill>
                <a:latin typeface="Avenir Light" panose="020B0402020203020204" pitchFamily="34" charset="77"/>
              </a:rPr>
              <a:t>0.2</a:t>
            </a:r>
          </a:p>
        </p:txBody>
      </p:sp>
      <p:sp>
        <p:nvSpPr>
          <p:cNvPr id="462" name="TextBox 461">
            <a:extLst>
              <a:ext uri="{FF2B5EF4-FFF2-40B4-BE49-F238E27FC236}">
                <a16:creationId xmlns:a16="http://schemas.microsoft.com/office/drawing/2014/main" id="{8D0CAF98-F983-EE77-EA5B-D20119A65F73}"/>
              </a:ext>
            </a:extLst>
          </p:cNvPr>
          <p:cNvSpPr txBox="1"/>
          <p:nvPr/>
        </p:nvSpPr>
        <p:spPr>
          <a:xfrm>
            <a:off x="7563347" y="4853136"/>
            <a:ext cx="373192" cy="261610"/>
          </a:xfrm>
          <a:prstGeom prst="rect">
            <a:avLst/>
          </a:prstGeom>
          <a:noFill/>
        </p:spPr>
        <p:txBody>
          <a:bodyPr wrap="square" rtlCol="0" anchor="ctr">
            <a:spAutoFit/>
          </a:bodyPr>
          <a:lstStyle/>
          <a:p>
            <a:pPr algn="ctr"/>
            <a:r>
              <a:rPr lang="en-GB" sz="1100" dirty="0">
                <a:solidFill>
                  <a:schemeClr val="bg1"/>
                </a:solidFill>
                <a:latin typeface="Avenir Light" panose="020B0402020203020204" pitchFamily="34" charset="77"/>
              </a:rPr>
              <a:t>0.2</a:t>
            </a:r>
          </a:p>
        </p:txBody>
      </p:sp>
      <p:sp>
        <p:nvSpPr>
          <p:cNvPr id="463" name="TextBox 462">
            <a:extLst>
              <a:ext uri="{FF2B5EF4-FFF2-40B4-BE49-F238E27FC236}">
                <a16:creationId xmlns:a16="http://schemas.microsoft.com/office/drawing/2014/main" id="{A72DD950-2CE8-53DF-BBAC-D4D78514AC34}"/>
              </a:ext>
            </a:extLst>
          </p:cNvPr>
          <p:cNvSpPr txBox="1"/>
          <p:nvPr/>
        </p:nvSpPr>
        <p:spPr>
          <a:xfrm>
            <a:off x="7936538" y="4853136"/>
            <a:ext cx="373192" cy="261610"/>
          </a:xfrm>
          <a:prstGeom prst="rect">
            <a:avLst/>
          </a:prstGeom>
          <a:noFill/>
        </p:spPr>
        <p:txBody>
          <a:bodyPr wrap="square" rtlCol="0" anchor="ctr">
            <a:spAutoFit/>
          </a:bodyPr>
          <a:lstStyle/>
          <a:p>
            <a:pPr algn="ctr"/>
            <a:r>
              <a:rPr lang="en-GB" sz="1100" dirty="0">
                <a:solidFill>
                  <a:schemeClr val="bg1"/>
                </a:solidFill>
                <a:latin typeface="Avenir Light" panose="020B0402020203020204" pitchFamily="34" charset="77"/>
              </a:rPr>
              <a:t>0.2</a:t>
            </a:r>
          </a:p>
        </p:txBody>
      </p:sp>
      <p:sp>
        <p:nvSpPr>
          <p:cNvPr id="464" name="TextBox 463">
            <a:extLst>
              <a:ext uri="{FF2B5EF4-FFF2-40B4-BE49-F238E27FC236}">
                <a16:creationId xmlns:a16="http://schemas.microsoft.com/office/drawing/2014/main" id="{7BB07590-40F4-B279-551C-4A591F8C52C3}"/>
              </a:ext>
            </a:extLst>
          </p:cNvPr>
          <p:cNvSpPr txBox="1"/>
          <p:nvPr/>
        </p:nvSpPr>
        <p:spPr>
          <a:xfrm>
            <a:off x="8316373" y="4853136"/>
            <a:ext cx="373192" cy="261610"/>
          </a:xfrm>
          <a:prstGeom prst="rect">
            <a:avLst/>
          </a:prstGeom>
          <a:noFill/>
        </p:spPr>
        <p:txBody>
          <a:bodyPr wrap="square" rtlCol="0" anchor="ctr">
            <a:spAutoFit/>
          </a:bodyPr>
          <a:lstStyle/>
          <a:p>
            <a:pPr algn="ctr"/>
            <a:r>
              <a:rPr lang="en-GB" sz="1100" dirty="0">
                <a:solidFill>
                  <a:schemeClr val="bg1"/>
                </a:solidFill>
                <a:latin typeface="Avenir Light" panose="020B0402020203020204" pitchFamily="34" charset="77"/>
              </a:rPr>
              <a:t>0.2</a:t>
            </a:r>
          </a:p>
        </p:txBody>
      </p:sp>
      <p:sp>
        <p:nvSpPr>
          <p:cNvPr id="465" name="TextBox 464">
            <a:extLst>
              <a:ext uri="{FF2B5EF4-FFF2-40B4-BE49-F238E27FC236}">
                <a16:creationId xmlns:a16="http://schemas.microsoft.com/office/drawing/2014/main" id="{FEF903D6-07F4-C97C-9C53-1D3540AB295E}"/>
              </a:ext>
            </a:extLst>
          </p:cNvPr>
          <p:cNvSpPr txBox="1"/>
          <p:nvPr/>
        </p:nvSpPr>
        <p:spPr>
          <a:xfrm>
            <a:off x="8680957" y="4853135"/>
            <a:ext cx="373192" cy="261610"/>
          </a:xfrm>
          <a:prstGeom prst="rect">
            <a:avLst/>
          </a:prstGeom>
          <a:noFill/>
        </p:spPr>
        <p:txBody>
          <a:bodyPr wrap="square" rtlCol="0" anchor="ctr">
            <a:spAutoFit/>
          </a:bodyPr>
          <a:lstStyle/>
          <a:p>
            <a:pPr algn="ctr"/>
            <a:r>
              <a:rPr lang="en-GB" sz="1100" dirty="0">
                <a:solidFill>
                  <a:schemeClr val="bg1"/>
                </a:solidFill>
                <a:latin typeface="Avenir Light" panose="020B0402020203020204" pitchFamily="34" charset="77"/>
              </a:rPr>
              <a:t>0.2</a:t>
            </a:r>
          </a:p>
        </p:txBody>
      </p:sp>
      <p:sp>
        <p:nvSpPr>
          <p:cNvPr id="466" name="CasellaDiTesto 33">
            <a:extLst>
              <a:ext uri="{FF2B5EF4-FFF2-40B4-BE49-F238E27FC236}">
                <a16:creationId xmlns:a16="http://schemas.microsoft.com/office/drawing/2014/main" id="{100EC9D8-3999-2B37-2C6A-3DBEDFFD87D0}"/>
              </a:ext>
            </a:extLst>
          </p:cNvPr>
          <p:cNvSpPr txBox="1"/>
          <p:nvPr/>
        </p:nvSpPr>
        <p:spPr>
          <a:xfrm>
            <a:off x="392889" y="5298651"/>
            <a:ext cx="3265078" cy="830997"/>
          </a:xfrm>
          <a:prstGeom prst="rect">
            <a:avLst/>
          </a:prstGeom>
          <a:noFill/>
        </p:spPr>
        <p:txBody>
          <a:bodyPr wrap="square" rtlCol="0">
            <a:spAutoFit/>
          </a:bodyPr>
          <a:lstStyle/>
          <a:p>
            <a:pPr algn="ctr"/>
            <a:r>
              <a:rPr lang="en-GB" sz="2400" dirty="0">
                <a:solidFill>
                  <a:schemeClr val="tx1">
                    <a:lumMod val="65000"/>
                    <a:lumOff val="35000"/>
                  </a:schemeClr>
                </a:solidFill>
                <a:latin typeface="Avenir Next Medium" panose="020B0503020202020204" pitchFamily="34" charset="0"/>
              </a:rPr>
              <a:t>Latent Representation</a:t>
            </a:r>
          </a:p>
          <a:p>
            <a:pPr algn="ctr"/>
            <a:r>
              <a:rPr lang="en-GB" sz="2400" dirty="0">
                <a:solidFill>
                  <a:schemeClr val="tx1">
                    <a:lumMod val="65000"/>
                    <a:lumOff val="35000"/>
                  </a:schemeClr>
                </a:solidFill>
                <a:latin typeface="Avenir Next" panose="020B0503020202020204" pitchFamily="34" charset="0"/>
              </a:rPr>
              <a:t>7 x 7 x D</a:t>
            </a:r>
          </a:p>
        </p:txBody>
      </p:sp>
      <p:pic>
        <p:nvPicPr>
          <p:cNvPr id="2" name="Segnaposto contenuto 4">
            <a:extLst>
              <a:ext uri="{FF2B5EF4-FFF2-40B4-BE49-F238E27FC236}">
                <a16:creationId xmlns:a16="http://schemas.microsoft.com/office/drawing/2014/main" id="{CA38762C-BFD7-5A47-EC44-EF869DF666C0}"/>
              </a:ext>
            </a:extLst>
          </p:cNvPr>
          <p:cNvPicPr>
            <a:picLocks noChangeAspect="1"/>
          </p:cNvPicPr>
          <p:nvPr/>
        </p:nvPicPr>
        <p:blipFill rotWithShape="1">
          <a:blip r:embed="rId3"/>
          <a:srcRect l="41317" r="28149"/>
          <a:stretch/>
        </p:blipFill>
        <p:spPr>
          <a:xfrm>
            <a:off x="8810008" y="-122102"/>
            <a:ext cx="2085872" cy="2723610"/>
          </a:xfrm>
          <a:prstGeom prst="rect">
            <a:avLst/>
          </a:prstGeom>
        </p:spPr>
      </p:pic>
      <p:sp>
        <p:nvSpPr>
          <p:cNvPr id="4" name="Slide Number Placeholder 3">
            <a:extLst>
              <a:ext uri="{FF2B5EF4-FFF2-40B4-BE49-F238E27FC236}">
                <a16:creationId xmlns:a16="http://schemas.microsoft.com/office/drawing/2014/main" id="{37682B0F-D30C-9AC3-1D72-334D8CD62552}"/>
              </a:ext>
            </a:extLst>
          </p:cNvPr>
          <p:cNvSpPr>
            <a:spLocks noGrp="1"/>
          </p:cNvSpPr>
          <p:nvPr>
            <p:ph type="sldNum" sz="quarter" idx="12"/>
          </p:nvPr>
        </p:nvSpPr>
        <p:spPr>
          <a:xfrm>
            <a:off x="-2074294" y="0"/>
            <a:ext cx="2489522" cy="365125"/>
          </a:xfrm>
        </p:spPr>
        <p:txBody>
          <a:bodyPr/>
          <a:lstStyle/>
          <a:p>
            <a:fld id="{4A975E7E-DE04-1443-A71A-CB6EC0032A44}" type="slidenum">
              <a:rPr lang="it-IT" smtClean="0"/>
              <a:pPr/>
              <a:t>28</a:t>
            </a:fld>
            <a:endParaRPr lang="it-IT" dirty="0"/>
          </a:p>
        </p:txBody>
      </p:sp>
    </p:spTree>
    <p:extLst>
      <p:ext uri="{BB962C8B-B14F-4D97-AF65-F5344CB8AC3E}">
        <p14:creationId xmlns:p14="http://schemas.microsoft.com/office/powerpoint/2010/main" val="4165331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864A5EA8-84E2-BCFB-BC91-1EDC95AB4C39}"/>
              </a:ext>
            </a:extLst>
          </p:cNvPr>
          <p:cNvSpPr>
            <a:spLocks noGrp="1"/>
          </p:cNvSpPr>
          <p:nvPr>
            <p:ph type="title"/>
          </p:nvPr>
        </p:nvSpPr>
        <p:spPr/>
        <p:txBody>
          <a:bodyPr/>
          <a:lstStyle/>
          <a:p>
            <a:r>
              <a:rPr lang="en-GB" dirty="0"/>
              <a:t>Why </a:t>
            </a:r>
            <a:r>
              <a:rPr lang="en-GB" dirty="0" err="1"/>
              <a:t>explainability</a:t>
            </a:r>
            <a:endParaRPr lang="en-GB" dirty="0"/>
          </a:p>
        </p:txBody>
      </p:sp>
      <p:pic>
        <p:nvPicPr>
          <p:cNvPr id="5" name="Immagine 4" descr="Immagine che contiene testo, lastra dei raggi X&#10;&#10;Descrizione generata automaticamente">
            <a:extLst>
              <a:ext uri="{FF2B5EF4-FFF2-40B4-BE49-F238E27FC236}">
                <a16:creationId xmlns:a16="http://schemas.microsoft.com/office/drawing/2014/main" id="{AD3F8A99-42B9-0704-4DDE-C9AF5D3C7923}"/>
              </a:ext>
            </a:extLst>
          </p:cNvPr>
          <p:cNvPicPr>
            <a:picLocks noChangeAspect="1"/>
          </p:cNvPicPr>
          <p:nvPr/>
        </p:nvPicPr>
        <p:blipFill rotWithShape="1">
          <a:blip r:embed="rId3"/>
          <a:srcRect l="3145" t="4208" r="52760" b="54800"/>
          <a:stretch/>
        </p:blipFill>
        <p:spPr>
          <a:xfrm>
            <a:off x="123192" y="1480092"/>
            <a:ext cx="5931201" cy="4693903"/>
          </a:xfrm>
          <a:prstGeom prst="rect">
            <a:avLst/>
          </a:prstGeom>
        </p:spPr>
      </p:pic>
      <p:pic>
        <p:nvPicPr>
          <p:cNvPr id="6" name="Immagine 5" descr="Immagine che contiene testo, lastra dei raggi X&#10;&#10;Descrizione generata automaticamente">
            <a:extLst>
              <a:ext uri="{FF2B5EF4-FFF2-40B4-BE49-F238E27FC236}">
                <a16:creationId xmlns:a16="http://schemas.microsoft.com/office/drawing/2014/main" id="{8DC24BC8-3828-E45E-2BE6-97051A5FCF83}"/>
              </a:ext>
            </a:extLst>
          </p:cNvPr>
          <p:cNvPicPr>
            <a:picLocks noChangeAspect="1"/>
          </p:cNvPicPr>
          <p:nvPr/>
        </p:nvPicPr>
        <p:blipFill rotWithShape="1">
          <a:blip r:embed="rId3"/>
          <a:srcRect l="3290" t="51410" r="51589" b="6644"/>
          <a:stretch/>
        </p:blipFill>
        <p:spPr>
          <a:xfrm>
            <a:off x="6137609" y="1480090"/>
            <a:ext cx="5931204" cy="4693905"/>
          </a:xfrm>
          <a:prstGeom prst="rect">
            <a:avLst/>
          </a:prstGeom>
        </p:spPr>
      </p:pic>
      <p:pic>
        <p:nvPicPr>
          <p:cNvPr id="9" name="Elemento grafico 8" descr="Degente con riempimento a tinta unita">
            <a:extLst>
              <a:ext uri="{FF2B5EF4-FFF2-40B4-BE49-F238E27FC236}">
                <a16:creationId xmlns:a16="http://schemas.microsoft.com/office/drawing/2014/main" id="{D4665B86-596A-D0AF-A019-4C0DF1D56A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57039" y="5219287"/>
            <a:ext cx="1751597" cy="1751597"/>
          </a:xfrm>
          <a:prstGeom prst="rect">
            <a:avLst/>
          </a:prstGeom>
        </p:spPr>
      </p:pic>
      <p:pic>
        <p:nvPicPr>
          <p:cNvPr id="15" name="Elemento grafico 14" descr="Ospedale con riempimento a tinta unita">
            <a:extLst>
              <a:ext uri="{FF2B5EF4-FFF2-40B4-BE49-F238E27FC236}">
                <a16:creationId xmlns:a16="http://schemas.microsoft.com/office/drawing/2014/main" id="{D20D173E-D87C-9117-C45B-DFF14AE2BA6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42364" y="4896622"/>
            <a:ext cx="2004777" cy="2004777"/>
          </a:xfrm>
          <a:prstGeom prst="rect">
            <a:avLst/>
          </a:prstGeom>
        </p:spPr>
      </p:pic>
      <p:sp>
        <p:nvSpPr>
          <p:cNvPr id="16" name="CasellaDiTesto 15">
            <a:extLst>
              <a:ext uri="{FF2B5EF4-FFF2-40B4-BE49-F238E27FC236}">
                <a16:creationId xmlns:a16="http://schemas.microsoft.com/office/drawing/2014/main" id="{E81B553E-7C78-2009-5E5E-407501252344}"/>
              </a:ext>
            </a:extLst>
          </p:cNvPr>
          <p:cNvSpPr txBox="1"/>
          <p:nvPr/>
        </p:nvSpPr>
        <p:spPr>
          <a:xfrm>
            <a:off x="142228" y="6178383"/>
            <a:ext cx="1476261" cy="461665"/>
          </a:xfrm>
          <a:prstGeom prst="rect">
            <a:avLst/>
          </a:prstGeom>
          <a:noFill/>
        </p:spPr>
        <p:txBody>
          <a:bodyPr wrap="square" rtlCol="0">
            <a:spAutoFit/>
          </a:bodyPr>
          <a:lstStyle/>
          <a:p>
            <a:r>
              <a:rPr lang="en-GB" sz="2400" b="1" dirty="0">
                <a:latin typeface="Futura" panose="020B0602020204020303" pitchFamily="34" charset="-79"/>
                <a:ea typeface="Open Sans" panose="020B0606030504020204" pitchFamily="34" charset="0"/>
                <a:cs typeface="Futura" panose="020B0602020204020303" pitchFamily="34" charset="-79"/>
              </a:rPr>
              <a:t>Normal</a:t>
            </a:r>
          </a:p>
        </p:txBody>
      </p:sp>
      <p:sp>
        <p:nvSpPr>
          <p:cNvPr id="17" name="CasellaDiTesto 16">
            <a:extLst>
              <a:ext uri="{FF2B5EF4-FFF2-40B4-BE49-F238E27FC236}">
                <a16:creationId xmlns:a16="http://schemas.microsoft.com/office/drawing/2014/main" id="{36B698C7-669D-0F94-66C6-45A4263FE94F}"/>
              </a:ext>
            </a:extLst>
          </p:cNvPr>
          <p:cNvSpPr txBox="1"/>
          <p:nvPr/>
        </p:nvSpPr>
        <p:spPr>
          <a:xfrm>
            <a:off x="6162869" y="6178383"/>
            <a:ext cx="2161735" cy="461665"/>
          </a:xfrm>
          <a:prstGeom prst="rect">
            <a:avLst/>
          </a:prstGeom>
          <a:noFill/>
        </p:spPr>
        <p:txBody>
          <a:bodyPr wrap="square" rtlCol="0">
            <a:spAutoFit/>
          </a:bodyPr>
          <a:lstStyle/>
          <a:p>
            <a:r>
              <a:rPr lang="en-GB" sz="2400" b="1" dirty="0">
                <a:latin typeface="Futura" panose="020B0602020204020303" pitchFamily="34" charset="-79"/>
                <a:ea typeface="Open Sans" panose="020B0606030504020204" pitchFamily="34" charset="0"/>
                <a:cs typeface="Futura" panose="020B0602020204020303" pitchFamily="34" charset="-79"/>
              </a:rPr>
              <a:t>Pneumonia</a:t>
            </a:r>
          </a:p>
        </p:txBody>
      </p:sp>
      <p:pic>
        <p:nvPicPr>
          <p:cNvPr id="4" name="Immagine 3">
            <a:extLst>
              <a:ext uri="{FF2B5EF4-FFF2-40B4-BE49-F238E27FC236}">
                <a16:creationId xmlns:a16="http://schemas.microsoft.com/office/drawing/2014/main" id="{CAEE4A85-C10A-0C2B-D4C5-9018090C155E}"/>
              </a:ext>
            </a:extLst>
          </p:cNvPr>
          <p:cNvPicPr>
            <a:picLocks noChangeAspect="1"/>
          </p:cNvPicPr>
          <p:nvPr/>
        </p:nvPicPr>
        <p:blipFill>
          <a:blip r:embed="rId8"/>
          <a:stretch>
            <a:fillRect/>
          </a:stretch>
        </p:blipFill>
        <p:spPr>
          <a:xfrm>
            <a:off x="3980179" y="5772373"/>
            <a:ext cx="929230" cy="929230"/>
          </a:xfrm>
          <a:prstGeom prst="rect">
            <a:avLst/>
          </a:prstGeom>
        </p:spPr>
      </p:pic>
      <p:sp>
        <p:nvSpPr>
          <p:cNvPr id="2" name="Slide Number Placeholder 1">
            <a:extLst>
              <a:ext uri="{FF2B5EF4-FFF2-40B4-BE49-F238E27FC236}">
                <a16:creationId xmlns:a16="http://schemas.microsoft.com/office/drawing/2014/main" id="{4D18C997-4610-9364-A48A-592E6BC5C3B7}"/>
              </a:ext>
            </a:extLst>
          </p:cNvPr>
          <p:cNvSpPr>
            <a:spLocks noGrp="1"/>
          </p:cNvSpPr>
          <p:nvPr>
            <p:ph type="sldNum" sz="quarter" idx="12"/>
          </p:nvPr>
        </p:nvSpPr>
        <p:spPr/>
        <p:txBody>
          <a:bodyPr/>
          <a:lstStyle/>
          <a:p>
            <a:fld id="{4A975E7E-DE04-1443-A71A-CB6EC0032A44}" type="slidenum">
              <a:rPr lang="it-IT" smtClean="0"/>
              <a:pPr/>
              <a:t>2</a:t>
            </a:fld>
            <a:endParaRPr lang="it-IT" dirty="0"/>
          </a:p>
        </p:txBody>
      </p:sp>
      <p:pic>
        <p:nvPicPr>
          <p:cNvPr id="13" name="Elemento grafico 12" descr="Kit di pronto soccorso con riempimento a tinta unita">
            <a:extLst>
              <a:ext uri="{FF2B5EF4-FFF2-40B4-BE49-F238E27FC236}">
                <a16:creationId xmlns:a16="http://schemas.microsoft.com/office/drawing/2014/main" id="{E110C990-022E-C988-649A-48F8962F40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41270" y="5943600"/>
            <a:ext cx="914400" cy="914400"/>
          </a:xfrm>
          <a:prstGeom prst="rect">
            <a:avLst/>
          </a:prstGeom>
        </p:spPr>
      </p:pic>
      <p:sp>
        <p:nvSpPr>
          <p:cNvPr id="8" name="CasellaDiTesto 6">
            <a:extLst>
              <a:ext uri="{FF2B5EF4-FFF2-40B4-BE49-F238E27FC236}">
                <a16:creationId xmlns:a16="http://schemas.microsoft.com/office/drawing/2014/main" id="{2055CC8D-F3B6-C4F6-7F0B-9D3043F44FC9}"/>
              </a:ext>
            </a:extLst>
          </p:cNvPr>
          <p:cNvSpPr txBox="1"/>
          <p:nvPr/>
        </p:nvSpPr>
        <p:spPr>
          <a:xfrm>
            <a:off x="7315201" y="205242"/>
            <a:ext cx="4753608" cy="646331"/>
          </a:xfrm>
          <a:prstGeom prst="rect">
            <a:avLst/>
          </a:prstGeom>
          <a:noFill/>
        </p:spPr>
        <p:txBody>
          <a:bodyPr wrap="square">
            <a:spAutoFit/>
          </a:bodyPr>
          <a:lstStyle/>
          <a:p>
            <a:pPr algn="r">
              <a:spcBef>
                <a:spcPts val="600"/>
              </a:spcBef>
            </a:pPr>
            <a:r>
              <a:rPr lang="en-GB" sz="900" dirty="0" err="1">
                <a:solidFill>
                  <a:schemeClr val="bg2">
                    <a:lumMod val="90000"/>
                  </a:schemeClr>
                </a:solidFill>
                <a:latin typeface="Futura Medium" panose="020B0602020204020303" pitchFamily="34" charset="-79"/>
                <a:ea typeface="Helvetica Neue" panose="02000503000000020004" pitchFamily="2" charset="0"/>
                <a:cs typeface="Futura Medium" panose="020B0602020204020303" pitchFamily="34" charset="-79"/>
              </a:rPr>
              <a:t>Zech</a:t>
            </a:r>
            <a:r>
              <a:rPr lang="en-GB" sz="900" dirty="0">
                <a:solidFill>
                  <a:schemeClr val="bg2">
                    <a:lumMod val="90000"/>
                  </a:schemeClr>
                </a:solidFill>
                <a:latin typeface="Futura Medium" panose="020B0602020204020303" pitchFamily="34" charset="-79"/>
                <a:ea typeface="Helvetica Neue" panose="02000503000000020004" pitchFamily="2" charset="0"/>
                <a:cs typeface="Futura Medium" panose="020B0602020204020303" pitchFamily="34" charset="-79"/>
              </a:rPr>
              <a:t>, J. R., </a:t>
            </a:r>
            <a:r>
              <a:rPr lang="en-GB" sz="900" dirty="0" err="1">
                <a:solidFill>
                  <a:schemeClr val="bg2">
                    <a:lumMod val="90000"/>
                  </a:schemeClr>
                </a:solidFill>
                <a:latin typeface="Futura Medium" panose="020B0602020204020303" pitchFamily="34" charset="-79"/>
                <a:ea typeface="Helvetica Neue" panose="02000503000000020004" pitchFamily="2" charset="0"/>
                <a:cs typeface="Futura Medium" panose="020B0602020204020303" pitchFamily="34" charset="-79"/>
              </a:rPr>
              <a:t>Badgeley</a:t>
            </a:r>
            <a:r>
              <a:rPr lang="en-GB" sz="900" dirty="0">
                <a:solidFill>
                  <a:schemeClr val="bg2">
                    <a:lumMod val="90000"/>
                  </a:schemeClr>
                </a:solidFill>
                <a:latin typeface="Futura Medium" panose="020B0602020204020303" pitchFamily="34" charset="-79"/>
                <a:ea typeface="Helvetica Neue" panose="02000503000000020004" pitchFamily="2" charset="0"/>
                <a:cs typeface="Futura Medium" panose="020B0602020204020303" pitchFamily="34" charset="-79"/>
              </a:rPr>
              <a:t>, M. A., Liu, M., Costa, A. B., </a:t>
            </a:r>
            <a:r>
              <a:rPr lang="en-GB" sz="900" dirty="0" err="1">
                <a:solidFill>
                  <a:schemeClr val="bg2">
                    <a:lumMod val="90000"/>
                  </a:schemeClr>
                </a:solidFill>
                <a:latin typeface="Futura Medium" panose="020B0602020204020303" pitchFamily="34" charset="-79"/>
                <a:ea typeface="Helvetica Neue" panose="02000503000000020004" pitchFamily="2" charset="0"/>
                <a:cs typeface="Futura Medium" panose="020B0602020204020303" pitchFamily="34" charset="-79"/>
              </a:rPr>
              <a:t>Titano</a:t>
            </a:r>
            <a:r>
              <a:rPr lang="en-GB" sz="900" dirty="0">
                <a:solidFill>
                  <a:schemeClr val="bg2">
                    <a:lumMod val="90000"/>
                  </a:schemeClr>
                </a:solidFill>
                <a:latin typeface="Futura Medium" panose="020B0602020204020303" pitchFamily="34" charset="-79"/>
                <a:ea typeface="Helvetica Neue" panose="02000503000000020004" pitchFamily="2" charset="0"/>
                <a:cs typeface="Futura Medium" panose="020B0602020204020303" pitchFamily="34" charset="-79"/>
              </a:rPr>
              <a:t>, J. J., &amp; Oermann, E. K. (2018). Variable generalization performance of a deep learning model to detect pneumonia in chest radiographs: a cross-sectional study. </a:t>
            </a:r>
            <a:r>
              <a:rPr lang="en-GB" sz="900" dirty="0" err="1">
                <a:solidFill>
                  <a:schemeClr val="bg2">
                    <a:lumMod val="90000"/>
                  </a:schemeClr>
                </a:solidFill>
                <a:latin typeface="Futura Medium" panose="020B0602020204020303" pitchFamily="34" charset="-79"/>
                <a:ea typeface="Helvetica Neue" panose="02000503000000020004" pitchFamily="2" charset="0"/>
                <a:cs typeface="Futura Medium" panose="020B0602020204020303" pitchFamily="34" charset="-79"/>
              </a:rPr>
              <a:t>PLoS</a:t>
            </a:r>
            <a:r>
              <a:rPr lang="en-GB" sz="900" dirty="0">
                <a:solidFill>
                  <a:schemeClr val="bg2">
                    <a:lumMod val="90000"/>
                  </a:schemeClr>
                </a:solidFill>
                <a:latin typeface="Futura Medium" panose="020B0602020204020303" pitchFamily="34" charset="-79"/>
                <a:ea typeface="Helvetica Neue" panose="02000503000000020004" pitchFamily="2" charset="0"/>
                <a:cs typeface="Futura Medium" panose="020B0602020204020303" pitchFamily="34" charset="-79"/>
              </a:rPr>
              <a:t> medicine, 15(11), e1002683.</a:t>
            </a:r>
          </a:p>
        </p:txBody>
      </p:sp>
    </p:spTree>
    <p:extLst>
      <p:ext uri="{BB962C8B-B14F-4D97-AF65-F5344CB8AC3E}">
        <p14:creationId xmlns:p14="http://schemas.microsoft.com/office/powerpoint/2010/main" val="286789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Segnaposto contenuto 4">
            <a:extLst>
              <a:ext uri="{FF2B5EF4-FFF2-40B4-BE49-F238E27FC236}">
                <a16:creationId xmlns:a16="http://schemas.microsoft.com/office/drawing/2014/main" id="{57A459A6-7FBE-401E-D622-DBAE20A421CF}"/>
              </a:ext>
            </a:extLst>
          </p:cNvPr>
          <p:cNvPicPr>
            <a:picLocks noChangeAspect="1"/>
          </p:cNvPicPr>
          <p:nvPr/>
        </p:nvPicPr>
        <p:blipFill rotWithShape="1">
          <a:blip r:embed="rId3"/>
          <a:srcRect l="60647"/>
          <a:stretch/>
        </p:blipFill>
        <p:spPr>
          <a:xfrm>
            <a:off x="8721206" y="-122102"/>
            <a:ext cx="2688375" cy="2723610"/>
          </a:xfrm>
          <a:prstGeom prst="rect">
            <a:avLst/>
          </a:prstGeom>
        </p:spPr>
      </p:pic>
      <p:sp>
        <p:nvSpPr>
          <p:cNvPr id="3" name="Titolo 2">
            <a:extLst>
              <a:ext uri="{FF2B5EF4-FFF2-40B4-BE49-F238E27FC236}">
                <a16:creationId xmlns:a16="http://schemas.microsoft.com/office/drawing/2014/main" id="{5883FC32-196A-34E2-5D24-9D29F90990F4}"/>
              </a:ext>
            </a:extLst>
          </p:cNvPr>
          <p:cNvSpPr>
            <a:spLocks noGrp="1"/>
          </p:cNvSpPr>
          <p:nvPr>
            <p:ph type="title"/>
          </p:nvPr>
        </p:nvSpPr>
        <p:spPr/>
        <p:txBody>
          <a:bodyPr/>
          <a:lstStyle/>
          <a:p>
            <a:r>
              <a:rPr lang="en-GB" dirty="0"/>
              <a:t>Fully connected layer</a:t>
            </a:r>
          </a:p>
        </p:txBody>
      </p:sp>
      <p:sp>
        <p:nvSpPr>
          <p:cNvPr id="5" name="CasellaDiTesto 4">
            <a:extLst>
              <a:ext uri="{FF2B5EF4-FFF2-40B4-BE49-F238E27FC236}">
                <a16:creationId xmlns:a16="http://schemas.microsoft.com/office/drawing/2014/main" id="{A1DC56E3-2FA5-AE96-A549-DDA37783CB1E}"/>
              </a:ext>
            </a:extLst>
          </p:cNvPr>
          <p:cNvSpPr txBox="1"/>
          <p:nvPr/>
        </p:nvSpPr>
        <p:spPr>
          <a:xfrm>
            <a:off x="2427855" y="3429000"/>
            <a:ext cx="940185" cy="461665"/>
          </a:xfrm>
          <a:prstGeom prst="rect">
            <a:avLst/>
          </a:prstGeom>
          <a:noFill/>
          <a:ln w="19050">
            <a:solidFill>
              <a:srgbClr val="3A719F"/>
            </a:solidFill>
          </a:ln>
        </p:spPr>
        <p:txBody>
          <a:bodyPr wrap="square" rtlCol="0">
            <a:spAutoFit/>
          </a:bodyPr>
          <a:lstStyle/>
          <a:p>
            <a:pPr algn="ctr"/>
            <a:r>
              <a:rPr lang="en-GB" sz="2400" b="1" dirty="0">
                <a:solidFill>
                  <a:srgbClr val="3A719F"/>
                </a:solidFill>
                <a:latin typeface="Avenir Book" panose="02000503020000020003" pitchFamily="2" charset="0"/>
              </a:rPr>
              <a:t>1.4</a:t>
            </a:r>
          </a:p>
        </p:txBody>
      </p:sp>
      <p:sp>
        <p:nvSpPr>
          <p:cNvPr id="6" name="CasellaDiTesto 5">
            <a:extLst>
              <a:ext uri="{FF2B5EF4-FFF2-40B4-BE49-F238E27FC236}">
                <a16:creationId xmlns:a16="http://schemas.microsoft.com/office/drawing/2014/main" id="{D32B191B-31A4-A3A1-4350-4097B29B0161}"/>
              </a:ext>
            </a:extLst>
          </p:cNvPr>
          <p:cNvSpPr txBox="1"/>
          <p:nvPr/>
        </p:nvSpPr>
        <p:spPr>
          <a:xfrm>
            <a:off x="2427855" y="1906241"/>
            <a:ext cx="940185" cy="461665"/>
          </a:xfrm>
          <a:prstGeom prst="rect">
            <a:avLst/>
          </a:prstGeom>
          <a:noFill/>
          <a:ln w="19050">
            <a:solidFill>
              <a:srgbClr val="3A719F"/>
            </a:solidFill>
          </a:ln>
        </p:spPr>
        <p:txBody>
          <a:bodyPr wrap="square" rtlCol="0">
            <a:spAutoFit/>
          </a:bodyPr>
          <a:lstStyle/>
          <a:p>
            <a:pPr algn="ctr"/>
            <a:r>
              <a:rPr lang="en-GB" sz="2400" b="1" dirty="0">
                <a:solidFill>
                  <a:srgbClr val="3A719F"/>
                </a:solidFill>
                <a:latin typeface="Avenir Book" panose="02000503020000020003" pitchFamily="2" charset="0"/>
              </a:rPr>
              <a:t>3.9</a:t>
            </a:r>
          </a:p>
        </p:txBody>
      </p:sp>
      <p:sp>
        <p:nvSpPr>
          <p:cNvPr id="8" name="CasellaDiTesto 7">
            <a:extLst>
              <a:ext uri="{FF2B5EF4-FFF2-40B4-BE49-F238E27FC236}">
                <a16:creationId xmlns:a16="http://schemas.microsoft.com/office/drawing/2014/main" id="{C20D950B-C33F-9D6F-AA90-664B14CD7688}"/>
              </a:ext>
            </a:extLst>
          </p:cNvPr>
          <p:cNvSpPr txBox="1"/>
          <p:nvPr/>
        </p:nvSpPr>
        <p:spPr>
          <a:xfrm>
            <a:off x="170915" y="1701066"/>
            <a:ext cx="2085875" cy="461665"/>
          </a:xfrm>
          <a:prstGeom prst="rect">
            <a:avLst/>
          </a:prstGeom>
          <a:noFill/>
        </p:spPr>
        <p:txBody>
          <a:bodyPr wrap="square" rtlCol="0">
            <a:spAutoFit/>
          </a:bodyPr>
          <a:lstStyle/>
          <a:p>
            <a:pPr algn="ctr"/>
            <a:r>
              <a:rPr lang="en-GB" sz="2400" dirty="0">
                <a:solidFill>
                  <a:srgbClr val="3A719F"/>
                </a:solidFill>
                <a:latin typeface="Avenir Next" panose="020B0503020202020204" pitchFamily="34" charset="0"/>
              </a:rPr>
              <a:t>Prototype p</a:t>
            </a:r>
            <a:r>
              <a:rPr lang="en-GB" sz="2400" baseline="-25000" dirty="0">
                <a:solidFill>
                  <a:srgbClr val="3A719F"/>
                </a:solidFill>
                <a:latin typeface="Avenir Next" panose="020B0503020202020204" pitchFamily="34" charset="0"/>
              </a:rPr>
              <a:t>1</a:t>
            </a:r>
            <a:endParaRPr lang="en-GB" sz="2400" dirty="0">
              <a:solidFill>
                <a:srgbClr val="3A719F"/>
              </a:solidFill>
              <a:latin typeface="Avenir Next" panose="020B0503020202020204" pitchFamily="34" charset="0"/>
            </a:endParaRPr>
          </a:p>
        </p:txBody>
      </p:sp>
      <p:pic>
        <p:nvPicPr>
          <p:cNvPr id="9" name="Segnaposto contenuto 4">
            <a:extLst>
              <a:ext uri="{FF2B5EF4-FFF2-40B4-BE49-F238E27FC236}">
                <a16:creationId xmlns:a16="http://schemas.microsoft.com/office/drawing/2014/main" id="{77AE0C21-9ABD-251C-6F31-80CD1F5BA7FE}"/>
              </a:ext>
            </a:extLst>
          </p:cNvPr>
          <p:cNvPicPr>
            <a:picLocks noChangeAspect="1"/>
          </p:cNvPicPr>
          <p:nvPr/>
        </p:nvPicPr>
        <p:blipFill rotWithShape="1">
          <a:blip r:embed="rId3"/>
          <a:srcRect l="44134" t="31284" r="52394" b="59365"/>
          <a:stretch/>
        </p:blipFill>
        <p:spPr>
          <a:xfrm>
            <a:off x="1004302" y="3776318"/>
            <a:ext cx="396241" cy="425450"/>
          </a:xfrm>
          <a:prstGeom prst="rect">
            <a:avLst/>
          </a:prstGeom>
        </p:spPr>
      </p:pic>
      <p:sp>
        <p:nvSpPr>
          <p:cNvPr id="10" name="CasellaDiTesto 9">
            <a:extLst>
              <a:ext uri="{FF2B5EF4-FFF2-40B4-BE49-F238E27FC236}">
                <a16:creationId xmlns:a16="http://schemas.microsoft.com/office/drawing/2014/main" id="{D5C904F4-517E-DCA8-FF5D-456DA8F23EA4}"/>
              </a:ext>
            </a:extLst>
          </p:cNvPr>
          <p:cNvSpPr txBox="1"/>
          <p:nvPr/>
        </p:nvSpPr>
        <p:spPr>
          <a:xfrm>
            <a:off x="170915" y="3228945"/>
            <a:ext cx="2085875" cy="461665"/>
          </a:xfrm>
          <a:prstGeom prst="rect">
            <a:avLst/>
          </a:prstGeom>
          <a:noFill/>
        </p:spPr>
        <p:txBody>
          <a:bodyPr wrap="square" rtlCol="0">
            <a:spAutoFit/>
          </a:bodyPr>
          <a:lstStyle/>
          <a:p>
            <a:pPr algn="ctr"/>
            <a:r>
              <a:rPr lang="en-GB" sz="2400" dirty="0">
                <a:solidFill>
                  <a:srgbClr val="3A719F"/>
                </a:solidFill>
                <a:latin typeface="Avenir Next" panose="020B0503020202020204" pitchFamily="34" charset="0"/>
              </a:rPr>
              <a:t>Prototype p</a:t>
            </a:r>
            <a:r>
              <a:rPr lang="en-GB" sz="2400" baseline="-25000" dirty="0">
                <a:solidFill>
                  <a:srgbClr val="3A719F"/>
                </a:solidFill>
                <a:latin typeface="Avenir Next" panose="020B0503020202020204" pitchFamily="34" charset="0"/>
              </a:rPr>
              <a:t>2</a:t>
            </a:r>
            <a:endParaRPr lang="en-GB" sz="2400" dirty="0">
              <a:solidFill>
                <a:srgbClr val="3A719F"/>
              </a:solidFill>
              <a:latin typeface="Avenir Next" panose="020B0503020202020204" pitchFamily="34" charset="0"/>
            </a:endParaRPr>
          </a:p>
        </p:txBody>
      </p:sp>
      <p:sp>
        <p:nvSpPr>
          <p:cNvPr id="11" name="CasellaDiTesto 10">
            <a:extLst>
              <a:ext uri="{FF2B5EF4-FFF2-40B4-BE49-F238E27FC236}">
                <a16:creationId xmlns:a16="http://schemas.microsoft.com/office/drawing/2014/main" id="{80921E40-538E-F086-AC29-D3F206BE6A3A}"/>
              </a:ext>
            </a:extLst>
          </p:cNvPr>
          <p:cNvSpPr txBox="1"/>
          <p:nvPr/>
        </p:nvSpPr>
        <p:spPr>
          <a:xfrm>
            <a:off x="2427855" y="5627915"/>
            <a:ext cx="940185" cy="461665"/>
          </a:xfrm>
          <a:prstGeom prst="rect">
            <a:avLst/>
          </a:prstGeom>
          <a:noFill/>
          <a:ln w="19050">
            <a:solidFill>
              <a:srgbClr val="3A719F"/>
            </a:solidFill>
          </a:ln>
        </p:spPr>
        <p:txBody>
          <a:bodyPr wrap="square" rtlCol="0">
            <a:spAutoFit/>
          </a:bodyPr>
          <a:lstStyle/>
          <a:p>
            <a:pPr algn="ctr"/>
            <a:r>
              <a:rPr lang="en-GB" sz="2400" b="1" dirty="0">
                <a:solidFill>
                  <a:srgbClr val="3A719F"/>
                </a:solidFill>
                <a:latin typeface="Avenir Book" panose="02000503020000020003" pitchFamily="2" charset="0"/>
              </a:rPr>
              <a:t>2.6</a:t>
            </a:r>
          </a:p>
        </p:txBody>
      </p:sp>
      <p:sp>
        <p:nvSpPr>
          <p:cNvPr id="13" name="CasellaDiTesto 12">
            <a:extLst>
              <a:ext uri="{FF2B5EF4-FFF2-40B4-BE49-F238E27FC236}">
                <a16:creationId xmlns:a16="http://schemas.microsoft.com/office/drawing/2014/main" id="{CF9E3648-6E37-9BA4-4006-EDDCF9508BA5}"/>
              </a:ext>
            </a:extLst>
          </p:cNvPr>
          <p:cNvSpPr txBox="1"/>
          <p:nvPr/>
        </p:nvSpPr>
        <p:spPr>
          <a:xfrm>
            <a:off x="170915" y="5427860"/>
            <a:ext cx="2085875" cy="461665"/>
          </a:xfrm>
          <a:prstGeom prst="rect">
            <a:avLst/>
          </a:prstGeom>
          <a:noFill/>
        </p:spPr>
        <p:txBody>
          <a:bodyPr wrap="square" rtlCol="0">
            <a:spAutoFit/>
          </a:bodyPr>
          <a:lstStyle/>
          <a:p>
            <a:pPr algn="ctr"/>
            <a:r>
              <a:rPr lang="en-GB" sz="2400" dirty="0">
                <a:solidFill>
                  <a:srgbClr val="3A719F"/>
                </a:solidFill>
                <a:latin typeface="Avenir Next" panose="020B0503020202020204" pitchFamily="34" charset="0"/>
              </a:rPr>
              <a:t>Prototype p</a:t>
            </a:r>
            <a:r>
              <a:rPr lang="en-GB" sz="2400" baseline="-25000" dirty="0">
                <a:solidFill>
                  <a:srgbClr val="3A719F"/>
                </a:solidFill>
                <a:latin typeface="Avenir Next" panose="020B0503020202020204" pitchFamily="34" charset="0"/>
              </a:rPr>
              <a:t>m</a:t>
            </a:r>
            <a:endParaRPr lang="en-GB" sz="2400" dirty="0">
              <a:solidFill>
                <a:srgbClr val="3A719F"/>
              </a:solidFill>
              <a:latin typeface="Avenir Next" panose="020B0503020202020204" pitchFamily="34" charset="0"/>
            </a:endParaRPr>
          </a:p>
        </p:txBody>
      </p:sp>
      <p:sp>
        <p:nvSpPr>
          <p:cNvPr id="14" name="CasellaDiTesto 13">
            <a:extLst>
              <a:ext uri="{FF2B5EF4-FFF2-40B4-BE49-F238E27FC236}">
                <a16:creationId xmlns:a16="http://schemas.microsoft.com/office/drawing/2014/main" id="{C0E3D81F-5A72-00AB-5CE6-C3CE3C14433E}"/>
              </a:ext>
            </a:extLst>
          </p:cNvPr>
          <p:cNvSpPr txBox="1"/>
          <p:nvPr/>
        </p:nvSpPr>
        <p:spPr>
          <a:xfrm>
            <a:off x="1004302" y="4528457"/>
            <a:ext cx="2085875" cy="584775"/>
          </a:xfrm>
          <a:prstGeom prst="rect">
            <a:avLst/>
          </a:prstGeom>
          <a:noFill/>
        </p:spPr>
        <p:txBody>
          <a:bodyPr wrap="square" rtlCol="0">
            <a:spAutoFit/>
          </a:bodyPr>
          <a:lstStyle/>
          <a:p>
            <a:pPr algn="ctr"/>
            <a:r>
              <a:rPr lang="en-GB" sz="3200" b="1" dirty="0">
                <a:solidFill>
                  <a:srgbClr val="3A719F"/>
                </a:solidFill>
                <a:latin typeface="Avenir Book" panose="02000503020000020003" pitchFamily="2" charset="0"/>
              </a:rPr>
              <a:t>…</a:t>
            </a:r>
            <a:endParaRPr lang="en-GB" sz="3200" b="1" i="1" dirty="0">
              <a:solidFill>
                <a:srgbClr val="3A719F"/>
              </a:solidFill>
              <a:latin typeface="Avenir Book" panose="02000503020000020003" pitchFamily="2" charset="0"/>
            </a:endParaRPr>
          </a:p>
        </p:txBody>
      </p:sp>
      <p:sp>
        <p:nvSpPr>
          <p:cNvPr id="15" name="CasellaDiTesto 14">
            <a:extLst>
              <a:ext uri="{FF2B5EF4-FFF2-40B4-BE49-F238E27FC236}">
                <a16:creationId xmlns:a16="http://schemas.microsoft.com/office/drawing/2014/main" id="{EB9F5F8D-6E99-E779-E3A2-E942E07291CA}"/>
              </a:ext>
            </a:extLst>
          </p:cNvPr>
          <p:cNvSpPr txBox="1"/>
          <p:nvPr/>
        </p:nvSpPr>
        <p:spPr>
          <a:xfrm>
            <a:off x="7913913" y="3314653"/>
            <a:ext cx="3624943" cy="461665"/>
          </a:xfrm>
          <a:prstGeom prst="rect">
            <a:avLst/>
          </a:prstGeom>
          <a:noFill/>
          <a:ln w="19050">
            <a:solidFill>
              <a:srgbClr val="3A719F"/>
            </a:solidFill>
          </a:ln>
        </p:spPr>
        <p:txBody>
          <a:bodyPr wrap="square" rtlCol="0">
            <a:spAutoFit/>
          </a:bodyPr>
          <a:lstStyle/>
          <a:p>
            <a:pPr algn="ctr"/>
            <a:r>
              <a:rPr lang="en-GB" sz="2400" dirty="0">
                <a:solidFill>
                  <a:srgbClr val="3A719F"/>
                </a:solidFill>
                <a:latin typeface="Avenir Next" panose="020B0503020202020204" pitchFamily="34" charset="0"/>
              </a:rPr>
              <a:t>Cardinal</a:t>
            </a:r>
          </a:p>
        </p:txBody>
      </p:sp>
      <p:sp>
        <p:nvSpPr>
          <p:cNvPr id="16" name="CasellaDiTesto 15">
            <a:extLst>
              <a:ext uri="{FF2B5EF4-FFF2-40B4-BE49-F238E27FC236}">
                <a16:creationId xmlns:a16="http://schemas.microsoft.com/office/drawing/2014/main" id="{04895804-5DC3-D86B-C457-021EC7AA992C}"/>
              </a:ext>
            </a:extLst>
          </p:cNvPr>
          <p:cNvSpPr txBox="1"/>
          <p:nvPr/>
        </p:nvSpPr>
        <p:spPr>
          <a:xfrm>
            <a:off x="7913914" y="4302486"/>
            <a:ext cx="3624943" cy="461665"/>
          </a:xfrm>
          <a:prstGeom prst="rect">
            <a:avLst/>
          </a:prstGeom>
          <a:noFill/>
          <a:ln w="19050">
            <a:solidFill>
              <a:srgbClr val="3A719F"/>
            </a:solidFill>
          </a:ln>
        </p:spPr>
        <p:txBody>
          <a:bodyPr wrap="square" rtlCol="0">
            <a:spAutoFit/>
          </a:bodyPr>
          <a:lstStyle/>
          <a:p>
            <a:pPr algn="ctr"/>
            <a:r>
              <a:rPr lang="en-GB" sz="2400" dirty="0">
                <a:solidFill>
                  <a:srgbClr val="3A719F"/>
                </a:solidFill>
                <a:latin typeface="Avenir Next" panose="020B0503020202020204" pitchFamily="34" charset="0"/>
              </a:rPr>
              <a:t>Clay coloured sparrow</a:t>
            </a:r>
          </a:p>
        </p:txBody>
      </p:sp>
      <p:sp>
        <p:nvSpPr>
          <p:cNvPr id="17" name="CasellaDiTesto 16">
            <a:extLst>
              <a:ext uri="{FF2B5EF4-FFF2-40B4-BE49-F238E27FC236}">
                <a16:creationId xmlns:a16="http://schemas.microsoft.com/office/drawing/2014/main" id="{1A303123-E883-E335-5DAB-3F89238C4292}"/>
              </a:ext>
            </a:extLst>
          </p:cNvPr>
          <p:cNvSpPr txBox="1"/>
          <p:nvPr/>
        </p:nvSpPr>
        <p:spPr>
          <a:xfrm>
            <a:off x="8683446" y="2529714"/>
            <a:ext cx="2085875" cy="584775"/>
          </a:xfrm>
          <a:prstGeom prst="rect">
            <a:avLst/>
          </a:prstGeom>
          <a:noFill/>
        </p:spPr>
        <p:txBody>
          <a:bodyPr wrap="square" rtlCol="0">
            <a:spAutoFit/>
          </a:bodyPr>
          <a:lstStyle/>
          <a:p>
            <a:pPr algn="ctr"/>
            <a:r>
              <a:rPr lang="en-GB" sz="3200" b="1" dirty="0">
                <a:solidFill>
                  <a:srgbClr val="3A719F"/>
                </a:solidFill>
                <a:latin typeface="Avenir Book" panose="02000503020000020003" pitchFamily="2" charset="0"/>
              </a:rPr>
              <a:t>…</a:t>
            </a:r>
            <a:endParaRPr lang="en-GB" sz="3200" b="1" i="1" dirty="0">
              <a:solidFill>
                <a:srgbClr val="3A719F"/>
              </a:solidFill>
              <a:latin typeface="Avenir Book" panose="02000503020000020003" pitchFamily="2" charset="0"/>
            </a:endParaRPr>
          </a:p>
        </p:txBody>
      </p:sp>
      <p:sp>
        <p:nvSpPr>
          <p:cNvPr id="18" name="CasellaDiTesto 17">
            <a:extLst>
              <a:ext uri="{FF2B5EF4-FFF2-40B4-BE49-F238E27FC236}">
                <a16:creationId xmlns:a16="http://schemas.microsoft.com/office/drawing/2014/main" id="{B2430206-55EB-AB37-0B87-75345C14B067}"/>
              </a:ext>
            </a:extLst>
          </p:cNvPr>
          <p:cNvSpPr txBox="1"/>
          <p:nvPr/>
        </p:nvSpPr>
        <p:spPr>
          <a:xfrm>
            <a:off x="7951673" y="5801737"/>
            <a:ext cx="3624943" cy="461665"/>
          </a:xfrm>
          <a:prstGeom prst="rect">
            <a:avLst/>
          </a:prstGeom>
          <a:noFill/>
          <a:ln w="19050">
            <a:solidFill>
              <a:srgbClr val="3A719F"/>
            </a:solidFill>
          </a:ln>
        </p:spPr>
        <p:txBody>
          <a:bodyPr wrap="square" rtlCol="0">
            <a:spAutoFit/>
          </a:bodyPr>
          <a:lstStyle/>
          <a:p>
            <a:pPr algn="ctr"/>
            <a:r>
              <a:rPr lang="en-GB" sz="2400" dirty="0">
                <a:solidFill>
                  <a:srgbClr val="3A719F"/>
                </a:solidFill>
                <a:latin typeface="Avenir Next" panose="020B0503020202020204" pitchFamily="34" charset="0"/>
              </a:rPr>
              <a:t>Common yellowthroat</a:t>
            </a:r>
          </a:p>
        </p:txBody>
      </p:sp>
      <p:sp>
        <p:nvSpPr>
          <p:cNvPr id="19" name="CasellaDiTesto 18">
            <a:extLst>
              <a:ext uri="{FF2B5EF4-FFF2-40B4-BE49-F238E27FC236}">
                <a16:creationId xmlns:a16="http://schemas.microsoft.com/office/drawing/2014/main" id="{DD41C569-F690-6CC6-3963-8A0087B706DA}"/>
              </a:ext>
            </a:extLst>
          </p:cNvPr>
          <p:cNvSpPr txBox="1"/>
          <p:nvPr/>
        </p:nvSpPr>
        <p:spPr>
          <a:xfrm>
            <a:off x="8721206" y="4990556"/>
            <a:ext cx="2085875" cy="584775"/>
          </a:xfrm>
          <a:prstGeom prst="rect">
            <a:avLst/>
          </a:prstGeom>
          <a:noFill/>
        </p:spPr>
        <p:txBody>
          <a:bodyPr wrap="square" rtlCol="0">
            <a:spAutoFit/>
          </a:bodyPr>
          <a:lstStyle/>
          <a:p>
            <a:pPr algn="ctr"/>
            <a:r>
              <a:rPr lang="en-GB" sz="3200" b="1" dirty="0">
                <a:solidFill>
                  <a:srgbClr val="3A719F"/>
                </a:solidFill>
                <a:latin typeface="Avenir Book" panose="02000503020000020003" pitchFamily="2" charset="0"/>
              </a:rPr>
              <a:t>…</a:t>
            </a:r>
            <a:endParaRPr lang="en-GB" sz="3200" b="1" i="1" dirty="0">
              <a:solidFill>
                <a:srgbClr val="3A719F"/>
              </a:solidFill>
              <a:latin typeface="Avenir Book" panose="02000503020000020003" pitchFamily="2" charset="0"/>
            </a:endParaRPr>
          </a:p>
        </p:txBody>
      </p:sp>
      <p:cxnSp>
        <p:nvCxnSpPr>
          <p:cNvPr id="21" name="Connettore 1 20">
            <a:extLst>
              <a:ext uri="{FF2B5EF4-FFF2-40B4-BE49-F238E27FC236}">
                <a16:creationId xmlns:a16="http://schemas.microsoft.com/office/drawing/2014/main" id="{4C0536C6-4EDF-0687-1D5D-7B215CC3DC0E}"/>
              </a:ext>
            </a:extLst>
          </p:cNvPr>
          <p:cNvCxnSpPr>
            <a:stCxn id="6" idx="3"/>
            <a:endCxn id="15" idx="1"/>
          </p:cNvCxnSpPr>
          <p:nvPr/>
        </p:nvCxnSpPr>
        <p:spPr>
          <a:xfrm>
            <a:off x="3368040" y="2137074"/>
            <a:ext cx="4545873" cy="140841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Connettore 1 21">
            <a:extLst>
              <a:ext uri="{FF2B5EF4-FFF2-40B4-BE49-F238E27FC236}">
                <a16:creationId xmlns:a16="http://schemas.microsoft.com/office/drawing/2014/main" id="{3FC1E49E-92D4-0C47-8332-0F3D75FD1D8B}"/>
              </a:ext>
            </a:extLst>
          </p:cNvPr>
          <p:cNvCxnSpPr>
            <a:cxnSpLocks/>
            <a:stCxn id="6" idx="3"/>
            <a:endCxn id="16" idx="1"/>
          </p:cNvCxnSpPr>
          <p:nvPr/>
        </p:nvCxnSpPr>
        <p:spPr>
          <a:xfrm>
            <a:off x="3368040" y="2137074"/>
            <a:ext cx="4545874" cy="239624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Connettore 1 24">
            <a:extLst>
              <a:ext uri="{FF2B5EF4-FFF2-40B4-BE49-F238E27FC236}">
                <a16:creationId xmlns:a16="http://schemas.microsoft.com/office/drawing/2014/main" id="{783B61EB-0E55-E18C-973A-B6474382AC5D}"/>
              </a:ext>
            </a:extLst>
          </p:cNvPr>
          <p:cNvCxnSpPr>
            <a:cxnSpLocks/>
            <a:stCxn id="6" idx="3"/>
            <a:endCxn id="18" idx="1"/>
          </p:cNvCxnSpPr>
          <p:nvPr/>
        </p:nvCxnSpPr>
        <p:spPr>
          <a:xfrm>
            <a:off x="3368040" y="2137074"/>
            <a:ext cx="4583633" cy="389549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8" name="Connettore 1 27">
            <a:extLst>
              <a:ext uri="{FF2B5EF4-FFF2-40B4-BE49-F238E27FC236}">
                <a16:creationId xmlns:a16="http://schemas.microsoft.com/office/drawing/2014/main" id="{D40EB496-F455-E9B3-11A6-264AD45EEF66}"/>
              </a:ext>
            </a:extLst>
          </p:cNvPr>
          <p:cNvCxnSpPr>
            <a:cxnSpLocks/>
            <a:stCxn id="5" idx="3"/>
            <a:endCxn id="18" idx="1"/>
          </p:cNvCxnSpPr>
          <p:nvPr/>
        </p:nvCxnSpPr>
        <p:spPr>
          <a:xfrm>
            <a:off x="3368040" y="3659833"/>
            <a:ext cx="4583633" cy="237273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Connettore 1 30">
            <a:extLst>
              <a:ext uri="{FF2B5EF4-FFF2-40B4-BE49-F238E27FC236}">
                <a16:creationId xmlns:a16="http://schemas.microsoft.com/office/drawing/2014/main" id="{0082BEE5-B397-96C5-7230-7DBED707BD6A}"/>
              </a:ext>
            </a:extLst>
          </p:cNvPr>
          <p:cNvCxnSpPr>
            <a:cxnSpLocks/>
            <a:stCxn id="5" idx="3"/>
            <a:endCxn id="15" idx="1"/>
          </p:cNvCxnSpPr>
          <p:nvPr/>
        </p:nvCxnSpPr>
        <p:spPr>
          <a:xfrm flipV="1">
            <a:off x="3368040" y="3545486"/>
            <a:ext cx="4545873" cy="11434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Connettore 1 33">
            <a:extLst>
              <a:ext uri="{FF2B5EF4-FFF2-40B4-BE49-F238E27FC236}">
                <a16:creationId xmlns:a16="http://schemas.microsoft.com/office/drawing/2014/main" id="{0EECE0EE-57E1-C8E3-CB38-7A820F76986D}"/>
              </a:ext>
            </a:extLst>
          </p:cNvPr>
          <p:cNvCxnSpPr>
            <a:cxnSpLocks/>
            <a:stCxn id="5" idx="3"/>
            <a:endCxn id="16" idx="1"/>
          </p:cNvCxnSpPr>
          <p:nvPr/>
        </p:nvCxnSpPr>
        <p:spPr>
          <a:xfrm>
            <a:off x="3368040" y="3659833"/>
            <a:ext cx="4545874" cy="87348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 name="Connettore 1 36">
            <a:extLst>
              <a:ext uri="{FF2B5EF4-FFF2-40B4-BE49-F238E27FC236}">
                <a16:creationId xmlns:a16="http://schemas.microsoft.com/office/drawing/2014/main" id="{B8CE4434-D0A7-52A9-91A4-3CF57200A530}"/>
              </a:ext>
            </a:extLst>
          </p:cNvPr>
          <p:cNvCxnSpPr>
            <a:cxnSpLocks/>
            <a:stCxn id="11" idx="3"/>
            <a:endCxn id="15" idx="1"/>
          </p:cNvCxnSpPr>
          <p:nvPr/>
        </p:nvCxnSpPr>
        <p:spPr>
          <a:xfrm flipV="1">
            <a:off x="3368040" y="3545486"/>
            <a:ext cx="4545873" cy="231326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 name="Connettore 1 39">
            <a:extLst>
              <a:ext uri="{FF2B5EF4-FFF2-40B4-BE49-F238E27FC236}">
                <a16:creationId xmlns:a16="http://schemas.microsoft.com/office/drawing/2014/main" id="{39BCB166-38C2-BB1D-71F3-5E2E2D41C90A}"/>
              </a:ext>
            </a:extLst>
          </p:cNvPr>
          <p:cNvCxnSpPr>
            <a:cxnSpLocks/>
            <a:stCxn id="11" idx="3"/>
            <a:endCxn id="16" idx="1"/>
          </p:cNvCxnSpPr>
          <p:nvPr/>
        </p:nvCxnSpPr>
        <p:spPr>
          <a:xfrm flipV="1">
            <a:off x="3368040" y="4533319"/>
            <a:ext cx="4545874" cy="132542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 name="Connettore 1 42">
            <a:extLst>
              <a:ext uri="{FF2B5EF4-FFF2-40B4-BE49-F238E27FC236}">
                <a16:creationId xmlns:a16="http://schemas.microsoft.com/office/drawing/2014/main" id="{AEBA18EE-997C-0EAA-54EB-FC684D59EDA2}"/>
              </a:ext>
            </a:extLst>
          </p:cNvPr>
          <p:cNvCxnSpPr>
            <a:cxnSpLocks/>
            <a:stCxn id="11" idx="3"/>
            <a:endCxn id="18" idx="1"/>
          </p:cNvCxnSpPr>
          <p:nvPr/>
        </p:nvCxnSpPr>
        <p:spPr>
          <a:xfrm>
            <a:off x="3368040" y="5858748"/>
            <a:ext cx="4583633" cy="173822"/>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9" name="Segnaposto contenuto 4">
            <a:extLst>
              <a:ext uri="{FF2B5EF4-FFF2-40B4-BE49-F238E27FC236}">
                <a16:creationId xmlns:a16="http://schemas.microsoft.com/office/drawing/2014/main" id="{B5ED7463-D097-7CF5-8DCD-B7F705FB7AEF}"/>
              </a:ext>
            </a:extLst>
          </p:cNvPr>
          <p:cNvPicPr>
            <a:picLocks noChangeAspect="1"/>
          </p:cNvPicPr>
          <p:nvPr/>
        </p:nvPicPr>
        <p:blipFill rotWithShape="1">
          <a:blip r:embed="rId3"/>
          <a:srcRect l="44074" t="7499" r="52253" b="84406"/>
          <a:stretch/>
        </p:blipFill>
        <p:spPr>
          <a:xfrm>
            <a:off x="992059" y="2235207"/>
            <a:ext cx="420726" cy="369730"/>
          </a:xfrm>
          <a:prstGeom prst="rect">
            <a:avLst/>
          </a:prstGeom>
        </p:spPr>
      </p:pic>
      <p:pic>
        <p:nvPicPr>
          <p:cNvPr id="33" name="Picture 32" descr="A blurry image of a bird&#10;&#10;Description automatically generated">
            <a:extLst>
              <a:ext uri="{FF2B5EF4-FFF2-40B4-BE49-F238E27FC236}">
                <a16:creationId xmlns:a16="http://schemas.microsoft.com/office/drawing/2014/main" id="{B1307FDB-ACE1-88B1-D6CB-822FAA81A362}"/>
              </a:ext>
            </a:extLst>
          </p:cNvPr>
          <p:cNvPicPr>
            <a:picLocks noChangeAspect="1"/>
          </p:cNvPicPr>
          <p:nvPr/>
        </p:nvPicPr>
        <p:blipFill>
          <a:blip r:embed="rId4"/>
          <a:stretch>
            <a:fillRect/>
          </a:stretch>
        </p:blipFill>
        <p:spPr>
          <a:xfrm>
            <a:off x="979301" y="5930469"/>
            <a:ext cx="446242" cy="318222"/>
          </a:xfrm>
          <a:prstGeom prst="rect">
            <a:avLst/>
          </a:prstGeom>
        </p:spPr>
      </p:pic>
      <p:sp>
        <p:nvSpPr>
          <p:cNvPr id="36" name="Rettangolo 45">
            <a:extLst>
              <a:ext uri="{FF2B5EF4-FFF2-40B4-BE49-F238E27FC236}">
                <a16:creationId xmlns:a16="http://schemas.microsoft.com/office/drawing/2014/main" id="{EC079ABE-C9B1-098E-6BA2-59BD87D3E2E0}"/>
              </a:ext>
            </a:extLst>
          </p:cNvPr>
          <p:cNvSpPr/>
          <p:nvPr/>
        </p:nvSpPr>
        <p:spPr>
          <a:xfrm>
            <a:off x="7748077" y="4075911"/>
            <a:ext cx="3918857" cy="89398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venir Book" panose="02000503020000020003" pitchFamily="2" charset="0"/>
            </a:endParaRPr>
          </a:p>
        </p:txBody>
      </p:sp>
      <p:sp>
        <p:nvSpPr>
          <p:cNvPr id="2" name="Slide Number Placeholder 3">
            <a:extLst>
              <a:ext uri="{FF2B5EF4-FFF2-40B4-BE49-F238E27FC236}">
                <a16:creationId xmlns:a16="http://schemas.microsoft.com/office/drawing/2014/main" id="{B00CC2D3-F1DE-1B08-FE66-5B2ED941E240}"/>
              </a:ext>
            </a:extLst>
          </p:cNvPr>
          <p:cNvSpPr>
            <a:spLocks noGrp="1"/>
          </p:cNvSpPr>
          <p:nvPr>
            <p:ph type="sldNum" sz="quarter" idx="12"/>
          </p:nvPr>
        </p:nvSpPr>
        <p:spPr>
          <a:xfrm>
            <a:off x="-2074294" y="0"/>
            <a:ext cx="2489522" cy="365125"/>
          </a:xfrm>
        </p:spPr>
        <p:txBody>
          <a:bodyPr/>
          <a:lstStyle/>
          <a:p>
            <a:fld id="{4A975E7E-DE04-1443-A71A-CB6EC0032A44}" type="slidenum">
              <a:rPr lang="it-IT" smtClean="0"/>
              <a:pPr/>
              <a:t>29</a:t>
            </a:fld>
            <a:endParaRPr lang="it-IT" dirty="0"/>
          </a:p>
        </p:txBody>
      </p:sp>
    </p:spTree>
    <p:extLst>
      <p:ext uri="{BB962C8B-B14F-4D97-AF65-F5344CB8AC3E}">
        <p14:creationId xmlns:p14="http://schemas.microsoft.com/office/powerpoint/2010/main" val="849888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4DE1E899-79DC-A607-4614-DA387DAC8161}"/>
              </a:ext>
            </a:extLst>
          </p:cNvPr>
          <p:cNvSpPr>
            <a:spLocks noGrp="1"/>
          </p:cNvSpPr>
          <p:nvPr>
            <p:ph idx="1"/>
          </p:nvPr>
        </p:nvSpPr>
        <p:spPr/>
        <p:txBody>
          <a:bodyPr/>
          <a:lstStyle/>
          <a:p>
            <a:pPr marL="0" indent="0">
              <a:buNone/>
            </a:pPr>
            <a:r>
              <a:rPr lang="en-GB" b="1" dirty="0">
                <a:latin typeface="Avenir Next Demi Bold" panose="020B0503020202020204" pitchFamily="34" charset="0"/>
              </a:rPr>
              <a:t>Three stages:</a:t>
            </a:r>
          </a:p>
          <a:p>
            <a:endParaRPr lang="en-GB" dirty="0"/>
          </a:p>
          <a:p>
            <a:pPr>
              <a:buClr>
                <a:srgbClr val="C00000"/>
              </a:buClr>
            </a:pPr>
            <a:r>
              <a:rPr lang="en-GB" dirty="0"/>
              <a:t>Stage 1: Stochastic Gradient Descent of layers before last layer</a:t>
            </a:r>
          </a:p>
          <a:p>
            <a:endParaRPr lang="en-GB" dirty="0"/>
          </a:p>
          <a:p>
            <a:pPr>
              <a:buClr>
                <a:srgbClr val="C00000"/>
              </a:buClr>
            </a:pPr>
            <a:r>
              <a:rPr lang="en-GB" dirty="0"/>
              <a:t>Stage 2: Projection of prototypes</a:t>
            </a:r>
          </a:p>
          <a:p>
            <a:pPr>
              <a:buClr>
                <a:srgbClr val="C00000"/>
              </a:buClr>
            </a:pPr>
            <a:endParaRPr lang="en-GB" dirty="0"/>
          </a:p>
          <a:p>
            <a:pPr>
              <a:buClr>
                <a:srgbClr val="C00000"/>
              </a:buClr>
            </a:pPr>
            <a:r>
              <a:rPr lang="en-GB" dirty="0"/>
              <a:t>Stage 3: Optimization of last layer</a:t>
            </a:r>
          </a:p>
          <a:p>
            <a:endParaRPr lang="en-GB" dirty="0"/>
          </a:p>
          <a:p>
            <a:endParaRPr lang="en-GB" dirty="0"/>
          </a:p>
        </p:txBody>
      </p:sp>
      <p:sp>
        <p:nvSpPr>
          <p:cNvPr id="3" name="Titolo 2">
            <a:extLst>
              <a:ext uri="{FF2B5EF4-FFF2-40B4-BE49-F238E27FC236}">
                <a16:creationId xmlns:a16="http://schemas.microsoft.com/office/drawing/2014/main" id="{40B10BF8-41F8-5EB5-D1A3-F6441329A7F5}"/>
              </a:ext>
            </a:extLst>
          </p:cNvPr>
          <p:cNvSpPr>
            <a:spLocks noGrp="1"/>
          </p:cNvSpPr>
          <p:nvPr>
            <p:ph type="title"/>
          </p:nvPr>
        </p:nvSpPr>
        <p:spPr/>
        <p:txBody>
          <a:bodyPr/>
          <a:lstStyle/>
          <a:p>
            <a:r>
              <a:rPr lang="en-GB" dirty="0"/>
              <a:t>The training algorithm</a:t>
            </a:r>
          </a:p>
        </p:txBody>
      </p:sp>
      <p:grpSp>
        <p:nvGrpSpPr>
          <p:cNvPr id="9" name="Gruppo 8">
            <a:extLst>
              <a:ext uri="{FF2B5EF4-FFF2-40B4-BE49-F238E27FC236}">
                <a16:creationId xmlns:a16="http://schemas.microsoft.com/office/drawing/2014/main" id="{9459023B-66C7-CD54-6251-288AB202DF53}"/>
              </a:ext>
            </a:extLst>
          </p:cNvPr>
          <p:cNvGrpSpPr/>
          <p:nvPr/>
        </p:nvGrpSpPr>
        <p:grpSpPr>
          <a:xfrm>
            <a:off x="8858568" y="545288"/>
            <a:ext cx="3237558" cy="3110340"/>
            <a:chOff x="8232784" y="318660"/>
            <a:chExt cx="3237558" cy="3110340"/>
          </a:xfrm>
        </p:grpSpPr>
        <p:pic>
          <p:nvPicPr>
            <p:cNvPr id="5" name="Immagine 4">
              <a:extLst>
                <a:ext uri="{FF2B5EF4-FFF2-40B4-BE49-F238E27FC236}">
                  <a16:creationId xmlns:a16="http://schemas.microsoft.com/office/drawing/2014/main" id="{4D0A040C-FD41-A4B7-4462-65D783B13E6C}"/>
                </a:ext>
              </a:extLst>
            </p:cNvPr>
            <p:cNvPicPr>
              <a:picLocks noChangeAspect="1"/>
            </p:cNvPicPr>
            <p:nvPr/>
          </p:nvPicPr>
          <p:blipFill>
            <a:blip r:embed="rId3"/>
            <a:stretch>
              <a:fillRect/>
            </a:stretch>
          </p:blipFill>
          <p:spPr>
            <a:xfrm>
              <a:off x="8232784" y="318660"/>
              <a:ext cx="3237558" cy="3110340"/>
            </a:xfrm>
            <a:prstGeom prst="rect">
              <a:avLst/>
            </a:prstGeom>
          </p:spPr>
        </p:pic>
        <p:sp>
          <p:nvSpPr>
            <p:cNvPr id="7" name="Figura a mano libera 6">
              <a:extLst>
                <a:ext uri="{FF2B5EF4-FFF2-40B4-BE49-F238E27FC236}">
                  <a16:creationId xmlns:a16="http://schemas.microsoft.com/office/drawing/2014/main" id="{40CAC869-2FAC-2AF2-F6F4-AB2A7C8B2632}"/>
                </a:ext>
              </a:extLst>
            </p:cNvPr>
            <p:cNvSpPr/>
            <p:nvPr/>
          </p:nvSpPr>
          <p:spPr>
            <a:xfrm>
              <a:off x="9308857" y="783771"/>
              <a:ext cx="681143" cy="860452"/>
            </a:xfrm>
            <a:custGeom>
              <a:avLst/>
              <a:gdLst>
                <a:gd name="connsiteX0" fmla="*/ 27648 w 708292"/>
                <a:gd name="connsiteY0" fmla="*/ 0 h 818260"/>
                <a:gd name="connsiteX1" fmla="*/ 13898 w 708292"/>
                <a:gd name="connsiteY1" fmla="*/ 336885 h 818260"/>
                <a:gd name="connsiteX2" fmla="*/ 199528 w 708292"/>
                <a:gd name="connsiteY2" fmla="*/ 515640 h 818260"/>
                <a:gd name="connsiteX3" fmla="*/ 337032 w 708292"/>
                <a:gd name="connsiteY3" fmla="*/ 632518 h 818260"/>
                <a:gd name="connsiteX4" fmla="*/ 357657 w 708292"/>
                <a:gd name="connsiteY4" fmla="*/ 756271 h 818260"/>
                <a:gd name="connsiteX5" fmla="*/ 591414 w 708292"/>
                <a:gd name="connsiteY5" fmla="*/ 818148 h 818260"/>
                <a:gd name="connsiteX6" fmla="*/ 708292 w 708292"/>
                <a:gd name="connsiteY6" fmla="*/ 742521 h 818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292" h="818260">
                  <a:moveTo>
                    <a:pt x="27648" y="0"/>
                  </a:moveTo>
                  <a:cubicBezTo>
                    <a:pt x="6449" y="125472"/>
                    <a:pt x="-14749" y="250945"/>
                    <a:pt x="13898" y="336885"/>
                  </a:cubicBezTo>
                  <a:cubicBezTo>
                    <a:pt x="42545" y="422825"/>
                    <a:pt x="145672" y="466368"/>
                    <a:pt x="199528" y="515640"/>
                  </a:cubicBezTo>
                  <a:cubicBezTo>
                    <a:pt x="253384" y="564912"/>
                    <a:pt x="310677" y="592413"/>
                    <a:pt x="337032" y="632518"/>
                  </a:cubicBezTo>
                  <a:cubicBezTo>
                    <a:pt x="363387" y="672623"/>
                    <a:pt x="315260" y="725333"/>
                    <a:pt x="357657" y="756271"/>
                  </a:cubicBezTo>
                  <a:cubicBezTo>
                    <a:pt x="400054" y="787209"/>
                    <a:pt x="532975" y="820440"/>
                    <a:pt x="591414" y="818148"/>
                  </a:cubicBezTo>
                  <a:cubicBezTo>
                    <a:pt x="649853" y="815856"/>
                    <a:pt x="679072" y="779188"/>
                    <a:pt x="708292" y="742521"/>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igura a mano libera 7">
              <a:extLst>
                <a:ext uri="{FF2B5EF4-FFF2-40B4-BE49-F238E27FC236}">
                  <a16:creationId xmlns:a16="http://schemas.microsoft.com/office/drawing/2014/main" id="{51BDFCC9-BAB5-E13D-6474-FB4A9354C99B}"/>
                </a:ext>
              </a:extLst>
            </p:cNvPr>
            <p:cNvSpPr/>
            <p:nvPr/>
          </p:nvSpPr>
          <p:spPr>
            <a:xfrm>
              <a:off x="10328400" y="1670400"/>
              <a:ext cx="464400" cy="471600"/>
            </a:xfrm>
            <a:custGeom>
              <a:avLst/>
              <a:gdLst>
                <a:gd name="connsiteX0" fmla="*/ 0 w 412512"/>
                <a:gd name="connsiteY0" fmla="*/ 0 h 440012"/>
                <a:gd name="connsiteX1" fmla="*/ 185630 w 412512"/>
                <a:gd name="connsiteY1" fmla="*/ 82502 h 440012"/>
                <a:gd name="connsiteX2" fmla="*/ 130629 w 412512"/>
                <a:gd name="connsiteY2" fmla="*/ 261257 h 440012"/>
                <a:gd name="connsiteX3" fmla="*/ 165005 w 412512"/>
                <a:gd name="connsiteY3" fmla="*/ 302508 h 440012"/>
                <a:gd name="connsiteX4" fmla="*/ 261257 w 412512"/>
                <a:gd name="connsiteY4" fmla="*/ 295633 h 440012"/>
                <a:gd name="connsiteX5" fmla="*/ 385011 w 412512"/>
                <a:gd name="connsiteY5" fmla="*/ 330009 h 440012"/>
                <a:gd name="connsiteX6" fmla="*/ 371260 w 412512"/>
                <a:gd name="connsiteY6" fmla="*/ 378135 h 440012"/>
                <a:gd name="connsiteX7" fmla="*/ 412512 w 412512"/>
                <a:gd name="connsiteY7" fmla="*/ 440012 h 44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512" h="440012">
                  <a:moveTo>
                    <a:pt x="0" y="0"/>
                  </a:moveTo>
                  <a:cubicBezTo>
                    <a:pt x="81929" y="19479"/>
                    <a:pt x="163859" y="38959"/>
                    <a:pt x="185630" y="82502"/>
                  </a:cubicBezTo>
                  <a:cubicBezTo>
                    <a:pt x="207401" y="126045"/>
                    <a:pt x="130629" y="261257"/>
                    <a:pt x="130629" y="261257"/>
                  </a:cubicBezTo>
                  <a:cubicBezTo>
                    <a:pt x="127192" y="297925"/>
                    <a:pt x="143234" y="296779"/>
                    <a:pt x="165005" y="302508"/>
                  </a:cubicBezTo>
                  <a:cubicBezTo>
                    <a:pt x="186776" y="308237"/>
                    <a:pt x="224589" y="291050"/>
                    <a:pt x="261257" y="295633"/>
                  </a:cubicBezTo>
                  <a:cubicBezTo>
                    <a:pt x="297925" y="300216"/>
                    <a:pt x="366677" y="316259"/>
                    <a:pt x="385011" y="330009"/>
                  </a:cubicBezTo>
                  <a:cubicBezTo>
                    <a:pt x="403345" y="343759"/>
                    <a:pt x="366677" y="359801"/>
                    <a:pt x="371260" y="378135"/>
                  </a:cubicBezTo>
                  <a:cubicBezTo>
                    <a:pt x="375843" y="396469"/>
                    <a:pt x="394177" y="418240"/>
                    <a:pt x="412512" y="440012"/>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uppo 13">
            <a:extLst>
              <a:ext uri="{FF2B5EF4-FFF2-40B4-BE49-F238E27FC236}">
                <a16:creationId xmlns:a16="http://schemas.microsoft.com/office/drawing/2014/main" id="{10D66D98-FF66-5FFE-A76F-E5D6C3FE8C40}"/>
              </a:ext>
            </a:extLst>
          </p:cNvPr>
          <p:cNvGrpSpPr/>
          <p:nvPr/>
        </p:nvGrpSpPr>
        <p:grpSpPr>
          <a:xfrm>
            <a:off x="7798285" y="3398060"/>
            <a:ext cx="2384550" cy="1549400"/>
            <a:chOff x="7943850" y="3429000"/>
            <a:chExt cx="2384550" cy="1549400"/>
          </a:xfrm>
        </p:grpSpPr>
        <p:pic>
          <p:nvPicPr>
            <p:cNvPr id="12" name="Immagine 11">
              <a:extLst>
                <a:ext uri="{FF2B5EF4-FFF2-40B4-BE49-F238E27FC236}">
                  <a16:creationId xmlns:a16="http://schemas.microsoft.com/office/drawing/2014/main" id="{63BA7404-EBD0-74E7-FE31-14AF5F6FAAD7}"/>
                </a:ext>
              </a:extLst>
            </p:cNvPr>
            <p:cNvPicPr>
              <a:picLocks noChangeAspect="1"/>
            </p:cNvPicPr>
            <p:nvPr/>
          </p:nvPicPr>
          <p:blipFill rotWithShape="1">
            <a:blip r:embed="rId4"/>
            <a:srcRect l="67573" r="509"/>
            <a:stretch/>
          </p:blipFill>
          <p:spPr>
            <a:xfrm>
              <a:off x="7989446" y="3429000"/>
              <a:ext cx="2338954" cy="1549400"/>
            </a:xfrm>
            <a:prstGeom prst="rect">
              <a:avLst/>
            </a:prstGeom>
          </p:spPr>
        </p:pic>
        <p:sp>
          <p:nvSpPr>
            <p:cNvPr id="13" name="Rettangolo 12">
              <a:extLst>
                <a:ext uri="{FF2B5EF4-FFF2-40B4-BE49-F238E27FC236}">
                  <a16:creationId xmlns:a16="http://schemas.microsoft.com/office/drawing/2014/main" id="{26CD8523-4F26-A678-9BB7-86A219E2AA84}"/>
                </a:ext>
              </a:extLst>
            </p:cNvPr>
            <p:cNvSpPr/>
            <p:nvPr/>
          </p:nvSpPr>
          <p:spPr>
            <a:xfrm>
              <a:off x="7943850" y="4165600"/>
              <a:ext cx="55121"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5" name="Gruppo 94">
            <a:extLst>
              <a:ext uri="{FF2B5EF4-FFF2-40B4-BE49-F238E27FC236}">
                <a16:creationId xmlns:a16="http://schemas.microsoft.com/office/drawing/2014/main" id="{E139BA7E-C4A1-3143-7151-0F876B24905E}"/>
              </a:ext>
            </a:extLst>
          </p:cNvPr>
          <p:cNvGrpSpPr/>
          <p:nvPr/>
        </p:nvGrpSpPr>
        <p:grpSpPr>
          <a:xfrm>
            <a:off x="6804008" y="4911096"/>
            <a:ext cx="1313053" cy="1539167"/>
            <a:chOff x="6491111" y="5136444"/>
            <a:chExt cx="1313053" cy="1539167"/>
          </a:xfrm>
          <a:solidFill>
            <a:srgbClr val="3A719F"/>
          </a:solidFill>
        </p:grpSpPr>
        <p:sp>
          <p:nvSpPr>
            <p:cNvPr id="16" name="Ovale 15">
              <a:extLst>
                <a:ext uri="{FF2B5EF4-FFF2-40B4-BE49-F238E27FC236}">
                  <a16:creationId xmlns:a16="http://schemas.microsoft.com/office/drawing/2014/main" id="{FEF34F27-7FBC-35E8-6970-42B3EF320CE7}"/>
                </a:ext>
              </a:extLst>
            </p:cNvPr>
            <p:cNvSpPr/>
            <p:nvPr/>
          </p:nvSpPr>
          <p:spPr>
            <a:xfrm>
              <a:off x="6491111" y="5136444"/>
              <a:ext cx="180622" cy="180623"/>
            </a:xfrm>
            <a:prstGeom prst="ellipse">
              <a:avLst/>
            </a:prstGeom>
            <a:grpFill/>
            <a:ln>
              <a:solidFill>
                <a:srgbClr val="3A7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e 16">
              <a:extLst>
                <a:ext uri="{FF2B5EF4-FFF2-40B4-BE49-F238E27FC236}">
                  <a16:creationId xmlns:a16="http://schemas.microsoft.com/office/drawing/2014/main" id="{6510E15C-EB1A-D6D0-7E66-409B3C6D399F}"/>
                </a:ext>
              </a:extLst>
            </p:cNvPr>
            <p:cNvSpPr/>
            <p:nvPr/>
          </p:nvSpPr>
          <p:spPr>
            <a:xfrm>
              <a:off x="6491111" y="5476080"/>
              <a:ext cx="180622" cy="180623"/>
            </a:xfrm>
            <a:prstGeom prst="ellipse">
              <a:avLst/>
            </a:prstGeom>
            <a:grpFill/>
            <a:ln>
              <a:solidFill>
                <a:srgbClr val="3A7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e 17">
              <a:extLst>
                <a:ext uri="{FF2B5EF4-FFF2-40B4-BE49-F238E27FC236}">
                  <a16:creationId xmlns:a16="http://schemas.microsoft.com/office/drawing/2014/main" id="{F035DBC0-9597-600A-2C61-4DADF87BFB89}"/>
                </a:ext>
              </a:extLst>
            </p:cNvPr>
            <p:cNvSpPr/>
            <p:nvPr/>
          </p:nvSpPr>
          <p:spPr>
            <a:xfrm>
              <a:off x="6491111" y="5815716"/>
              <a:ext cx="180622" cy="180623"/>
            </a:xfrm>
            <a:prstGeom prst="ellipse">
              <a:avLst/>
            </a:prstGeom>
            <a:grpFill/>
            <a:ln>
              <a:solidFill>
                <a:srgbClr val="3A7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e 18">
              <a:extLst>
                <a:ext uri="{FF2B5EF4-FFF2-40B4-BE49-F238E27FC236}">
                  <a16:creationId xmlns:a16="http://schemas.microsoft.com/office/drawing/2014/main" id="{15BC2CEC-507E-965C-00FB-A1767D18BBF7}"/>
                </a:ext>
              </a:extLst>
            </p:cNvPr>
            <p:cNvSpPr/>
            <p:nvPr/>
          </p:nvSpPr>
          <p:spPr>
            <a:xfrm>
              <a:off x="6491111" y="6155352"/>
              <a:ext cx="180622" cy="180623"/>
            </a:xfrm>
            <a:prstGeom prst="ellipse">
              <a:avLst/>
            </a:prstGeom>
            <a:grpFill/>
            <a:ln>
              <a:solidFill>
                <a:srgbClr val="3A7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e 19">
              <a:extLst>
                <a:ext uri="{FF2B5EF4-FFF2-40B4-BE49-F238E27FC236}">
                  <a16:creationId xmlns:a16="http://schemas.microsoft.com/office/drawing/2014/main" id="{7DC3CE15-AFF8-A7C0-D6EF-E2229A693FED}"/>
                </a:ext>
              </a:extLst>
            </p:cNvPr>
            <p:cNvSpPr/>
            <p:nvPr/>
          </p:nvSpPr>
          <p:spPr>
            <a:xfrm>
              <a:off x="6491111" y="6494988"/>
              <a:ext cx="180622" cy="180623"/>
            </a:xfrm>
            <a:prstGeom prst="ellipse">
              <a:avLst/>
            </a:prstGeom>
            <a:grpFill/>
            <a:ln>
              <a:solidFill>
                <a:srgbClr val="3A7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e 20">
              <a:extLst>
                <a:ext uri="{FF2B5EF4-FFF2-40B4-BE49-F238E27FC236}">
                  <a16:creationId xmlns:a16="http://schemas.microsoft.com/office/drawing/2014/main" id="{4F0F76C8-2B7A-22AC-E2C0-A2E989776F29}"/>
                </a:ext>
              </a:extLst>
            </p:cNvPr>
            <p:cNvSpPr/>
            <p:nvPr/>
          </p:nvSpPr>
          <p:spPr>
            <a:xfrm>
              <a:off x="7621771" y="5316798"/>
              <a:ext cx="180622" cy="180623"/>
            </a:xfrm>
            <a:prstGeom prst="ellipse">
              <a:avLst/>
            </a:prstGeom>
            <a:grpFill/>
            <a:ln>
              <a:solidFill>
                <a:srgbClr val="3A7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e 21">
              <a:extLst>
                <a:ext uri="{FF2B5EF4-FFF2-40B4-BE49-F238E27FC236}">
                  <a16:creationId xmlns:a16="http://schemas.microsoft.com/office/drawing/2014/main" id="{6269DC97-5372-AAE1-1BE5-C460419B8313}"/>
                </a:ext>
              </a:extLst>
            </p:cNvPr>
            <p:cNvSpPr/>
            <p:nvPr/>
          </p:nvSpPr>
          <p:spPr>
            <a:xfrm>
              <a:off x="7623542" y="5815716"/>
              <a:ext cx="180622" cy="180623"/>
            </a:xfrm>
            <a:prstGeom prst="ellipse">
              <a:avLst/>
            </a:prstGeom>
            <a:grpFill/>
            <a:ln>
              <a:solidFill>
                <a:srgbClr val="3A7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e 22">
              <a:extLst>
                <a:ext uri="{FF2B5EF4-FFF2-40B4-BE49-F238E27FC236}">
                  <a16:creationId xmlns:a16="http://schemas.microsoft.com/office/drawing/2014/main" id="{7BDBDF6B-FB94-56CC-37AD-DEB9486DF1C5}"/>
                </a:ext>
              </a:extLst>
            </p:cNvPr>
            <p:cNvSpPr/>
            <p:nvPr/>
          </p:nvSpPr>
          <p:spPr>
            <a:xfrm>
              <a:off x="7621771" y="6313881"/>
              <a:ext cx="180622" cy="180623"/>
            </a:xfrm>
            <a:prstGeom prst="ellipse">
              <a:avLst/>
            </a:prstGeom>
            <a:grpFill/>
            <a:ln>
              <a:solidFill>
                <a:srgbClr val="3A7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9" name="Connettore 1 48">
              <a:extLst>
                <a:ext uri="{FF2B5EF4-FFF2-40B4-BE49-F238E27FC236}">
                  <a16:creationId xmlns:a16="http://schemas.microsoft.com/office/drawing/2014/main" id="{3BF8EDB9-8BC9-72E6-1241-EB9669CFE8C9}"/>
                </a:ext>
              </a:extLst>
            </p:cNvPr>
            <p:cNvCxnSpPr>
              <a:stCxn id="16" idx="6"/>
              <a:endCxn id="21" idx="2"/>
            </p:cNvCxnSpPr>
            <p:nvPr/>
          </p:nvCxnSpPr>
          <p:spPr>
            <a:xfrm>
              <a:off x="6671733" y="5226756"/>
              <a:ext cx="950038" cy="180354"/>
            </a:xfrm>
            <a:prstGeom prst="line">
              <a:avLst/>
            </a:prstGeom>
            <a:grpFill/>
            <a:ln>
              <a:solidFill>
                <a:srgbClr val="3A719F"/>
              </a:solidFill>
            </a:ln>
          </p:spPr>
          <p:style>
            <a:lnRef idx="1">
              <a:schemeClr val="accent1"/>
            </a:lnRef>
            <a:fillRef idx="0">
              <a:schemeClr val="accent1"/>
            </a:fillRef>
            <a:effectRef idx="0">
              <a:schemeClr val="accent1"/>
            </a:effectRef>
            <a:fontRef idx="minor">
              <a:schemeClr val="tx1"/>
            </a:fontRef>
          </p:style>
        </p:cxnSp>
        <p:cxnSp>
          <p:nvCxnSpPr>
            <p:cNvPr id="50" name="Connettore 1 49">
              <a:extLst>
                <a:ext uri="{FF2B5EF4-FFF2-40B4-BE49-F238E27FC236}">
                  <a16:creationId xmlns:a16="http://schemas.microsoft.com/office/drawing/2014/main" id="{BD89C409-191B-48B6-9C67-46922000D788}"/>
                </a:ext>
              </a:extLst>
            </p:cNvPr>
            <p:cNvCxnSpPr>
              <a:cxnSpLocks/>
              <a:stCxn id="16" idx="6"/>
              <a:endCxn id="22" idx="2"/>
            </p:cNvCxnSpPr>
            <p:nvPr/>
          </p:nvCxnSpPr>
          <p:spPr>
            <a:xfrm>
              <a:off x="6671733" y="5226756"/>
              <a:ext cx="951809" cy="679272"/>
            </a:xfrm>
            <a:prstGeom prst="line">
              <a:avLst/>
            </a:prstGeom>
            <a:grpFill/>
            <a:ln>
              <a:solidFill>
                <a:srgbClr val="3A719F"/>
              </a:solidFill>
            </a:ln>
          </p:spPr>
          <p:style>
            <a:lnRef idx="1">
              <a:schemeClr val="accent1"/>
            </a:lnRef>
            <a:fillRef idx="0">
              <a:schemeClr val="accent1"/>
            </a:fillRef>
            <a:effectRef idx="0">
              <a:schemeClr val="accent1"/>
            </a:effectRef>
            <a:fontRef idx="minor">
              <a:schemeClr val="tx1"/>
            </a:fontRef>
          </p:style>
        </p:cxnSp>
        <p:cxnSp>
          <p:nvCxnSpPr>
            <p:cNvPr id="53" name="Connettore 1 52">
              <a:extLst>
                <a:ext uri="{FF2B5EF4-FFF2-40B4-BE49-F238E27FC236}">
                  <a16:creationId xmlns:a16="http://schemas.microsoft.com/office/drawing/2014/main" id="{C3D8CB19-AC70-FBB7-E1D3-303FCA4FFF73}"/>
                </a:ext>
              </a:extLst>
            </p:cNvPr>
            <p:cNvCxnSpPr>
              <a:cxnSpLocks/>
              <a:endCxn id="23" idx="2"/>
            </p:cNvCxnSpPr>
            <p:nvPr/>
          </p:nvCxnSpPr>
          <p:spPr>
            <a:xfrm>
              <a:off x="6670848" y="5226755"/>
              <a:ext cx="950923" cy="1177438"/>
            </a:xfrm>
            <a:prstGeom prst="line">
              <a:avLst/>
            </a:prstGeom>
            <a:grpFill/>
            <a:ln>
              <a:solidFill>
                <a:srgbClr val="3A719F"/>
              </a:solidFill>
            </a:ln>
          </p:spPr>
          <p:style>
            <a:lnRef idx="1">
              <a:schemeClr val="accent1"/>
            </a:lnRef>
            <a:fillRef idx="0">
              <a:schemeClr val="accent1"/>
            </a:fillRef>
            <a:effectRef idx="0">
              <a:schemeClr val="accent1"/>
            </a:effectRef>
            <a:fontRef idx="minor">
              <a:schemeClr val="tx1"/>
            </a:fontRef>
          </p:style>
        </p:cxnSp>
        <p:cxnSp>
          <p:nvCxnSpPr>
            <p:cNvPr id="57" name="Connettore 1 56">
              <a:extLst>
                <a:ext uri="{FF2B5EF4-FFF2-40B4-BE49-F238E27FC236}">
                  <a16:creationId xmlns:a16="http://schemas.microsoft.com/office/drawing/2014/main" id="{CE85A1C1-DE0D-1E7C-3FC9-A21E22119E8F}"/>
                </a:ext>
              </a:extLst>
            </p:cNvPr>
            <p:cNvCxnSpPr>
              <a:cxnSpLocks/>
              <a:stCxn id="17" idx="6"/>
              <a:endCxn id="21" idx="2"/>
            </p:cNvCxnSpPr>
            <p:nvPr/>
          </p:nvCxnSpPr>
          <p:spPr>
            <a:xfrm flipV="1">
              <a:off x="6671733" y="5407110"/>
              <a:ext cx="950038" cy="159282"/>
            </a:xfrm>
            <a:prstGeom prst="line">
              <a:avLst/>
            </a:prstGeom>
            <a:grpFill/>
            <a:ln>
              <a:solidFill>
                <a:srgbClr val="3A719F"/>
              </a:solidFill>
            </a:ln>
          </p:spPr>
          <p:style>
            <a:lnRef idx="1">
              <a:schemeClr val="accent1"/>
            </a:lnRef>
            <a:fillRef idx="0">
              <a:schemeClr val="accent1"/>
            </a:fillRef>
            <a:effectRef idx="0">
              <a:schemeClr val="accent1"/>
            </a:effectRef>
            <a:fontRef idx="minor">
              <a:schemeClr val="tx1"/>
            </a:fontRef>
          </p:style>
        </p:cxnSp>
        <p:cxnSp>
          <p:nvCxnSpPr>
            <p:cNvPr id="60" name="Connettore 1 59">
              <a:extLst>
                <a:ext uri="{FF2B5EF4-FFF2-40B4-BE49-F238E27FC236}">
                  <a16:creationId xmlns:a16="http://schemas.microsoft.com/office/drawing/2014/main" id="{BF719C22-A3B7-A502-7616-B9780C5094A0}"/>
                </a:ext>
              </a:extLst>
            </p:cNvPr>
            <p:cNvCxnSpPr>
              <a:cxnSpLocks/>
              <a:stCxn id="17" idx="6"/>
              <a:endCxn id="22" idx="2"/>
            </p:cNvCxnSpPr>
            <p:nvPr/>
          </p:nvCxnSpPr>
          <p:spPr>
            <a:xfrm>
              <a:off x="6671733" y="5566392"/>
              <a:ext cx="951809" cy="339636"/>
            </a:xfrm>
            <a:prstGeom prst="line">
              <a:avLst/>
            </a:prstGeom>
            <a:grpFill/>
            <a:ln>
              <a:solidFill>
                <a:srgbClr val="3A719F"/>
              </a:solidFill>
            </a:ln>
          </p:spPr>
          <p:style>
            <a:lnRef idx="1">
              <a:schemeClr val="accent1"/>
            </a:lnRef>
            <a:fillRef idx="0">
              <a:schemeClr val="accent1"/>
            </a:fillRef>
            <a:effectRef idx="0">
              <a:schemeClr val="accent1"/>
            </a:effectRef>
            <a:fontRef idx="minor">
              <a:schemeClr val="tx1"/>
            </a:fontRef>
          </p:style>
        </p:cxnSp>
        <p:cxnSp>
          <p:nvCxnSpPr>
            <p:cNvPr id="63" name="Connettore 1 62">
              <a:extLst>
                <a:ext uri="{FF2B5EF4-FFF2-40B4-BE49-F238E27FC236}">
                  <a16:creationId xmlns:a16="http://schemas.microsoft.com/office/drawing/2014/main" id="{82027CA1-23FE-9649-8775-38162F8A28DA}"/>
                </a:ext>
              </a:extLst>
            </p:cNvPr>
            <p:cNvCxnSpPr>
              <a:cxnSpLocks/>
              <a:stCxn id="17" idx="6"/>
              <a:endCxn id="23" idx="2"/>
            </p:cNvCxnSpPr>
            <p:nvPr/>
          </p:nvCxnSpPr>
          <p:spPr>
            <a:xfrm>
              <a:off x="6671733" y="5566392"/>
              <a:ext cx="950038" cy="837801"/>
            </a:xfrm>
            <a:prstGeom prst="line">
              <a:avLst/>
            </a:prstGeom>
            <a:grpFill/>
            <a:ln>
              <a:solidFill>
                <a:srgbClr val="3A719F"/>
              </a:solidFill>
            </a:ln>
          </p:spPr>
          <p:style>
            <a:lnRef idx="1">
              <a:schemeClr val="accent1"/>
            </a:lnRef>
            <a:fillRef idx="0">
              <a:schemeClr val="accent1"/>
            </a:fillRef>
            <a:effectRef idx="0">
              <a:schemeClr val="accent1"/>
            </a:effectRef>
            <a:fontRef idx="minor">
              <a:schemeClr val="tx1"/>
            </a:fontRef>
          </p:style>
        </p:cxnSp>
        <p:cxnSp>
          <p:nvCxnSpPr>
            <p:cNvPr id="66" name="Connettore 1 65">
              <a:extLst>
                <a:ext uri="{FF2B5EF4-FFF2-40B4-BE49-F238E27FC236}">
                  <a16:creationId xmlns:a16="http://schemas.microsoft.com/office/drawing/2014/main" id="{8FD944A5-F2E3-7616-D449-60AC35EE5CC9}"/>
                </a:ext>
              </a:extLst>
            </p:cNvPr>
            <p:cNvCxnSpPr>
              <a:cxnSpLocks/>
              <a:stCxn id="18" idx="6"/>
              <a:endCxn id="21" idx="2"/>
            </p:cNvCxnSpPr>
            <p:nvPr/>
          </p:nvCxnSpPr>
          <p:spPr>
            <a:xfrm flipV="1">
              <a:off x="6671733" y="5407110"/>
              <a:ext cx="950038" cy="498918"/>
            </a:xfrm>
            <a:prstGeom prst="line">
              <a:avLst/>
            </a:prstGeom>
            <a:grpFill/>
            <a:ln>
              <a:solidFill>
                <a:srgbClr val="3A719F"/>
              </a:solidFill>
            </a:ln>
          </p:spPr>
          <p:style>
            <a:lnRef idx="1">
              <a:schemeClr val="accent1"/>
            </a:lnRef>
            <a:fillRef idx="0">
              <a:schemeClr val="accent1"/>
            </a:fillRef>
            <a:effectRef idx="0">
              <a:schemeClr val="accent1"/>
            </a:effectRef>
            <a:fontRef idx="minor">
              <a:schemeClr val="tx1"/>
            </a:fontRef>
          </p:style>
        </p:cxnSp>
        <p:cxnSp>
          <p:nvCxnSpPr>
            <p:cNvPr id="69" name="Connettore 1 68">
              <a:extLst>
                <a:ext uri="{FF2B5EF4-FFF2-40B4-BE49-F238E27FC236}">
                  <a16:creationId xmlns:a16="http://schemas.microsoft.com/office/drawing/2014/main" id="{A139E07C-B992-CAB6-820C-218C26C4215A}"/>
                </a:ext>
              </a:extLst>
            </p:cNvPr>
            <p:cNvCxnSpPr>
              <a:cxnSpLocks/>
              <a:stCxn id="18" idx="6"/>
              <a:endCxn id="22" idx="2"/>
            </p:cNvCxnSpPr>
            <p:nvPr/>
          </p:nvCxnSpPr>
          <p:spPr>
            <a:xfrm>
              <a:off x="6671733" y="5906028"/>
              <a:ext cx="951809" cy="0"/>
            </a:xfrm>
            <a:prstGeom prst="line">
              <a:avLst/>
            </a:prstGeom>
            <a:grpFill/>
            <a:ln>
              <a:solidFill>
                <a:srgbClr val="3A719F"/>
              </a:solidFill>
            </a:ln>
          </p:spPr>
          <p:style>
            <a:lnRef idx="1">
              <a:schemeClr val="accent1"/>
            </a:lnRef>
            <a:fillRef idx="0">
              <a:schemeClr val="accent1"/>
            </a:fillRef>
            <a:effectRef idx="0">
              <a:schemeClr val="accent1"/>
            </a:effectRef>
            <a:fontRef idx="minor">
              <a:schemeClr val="tx1"/>
            </a:fontRef>
          </p:style>
        </p:cxnSp>
        <p:cxnSp>
          <p:nvCxnSpPr>
            <p:cNvPr id="72" name="Connettore 1 71">
              <a:extLst>
                <a:ext uri="{FF2B5EF4-FFF2-40B4-BE49-F238E27FC236}">
                  <a16:creationId xmlns:a16="http://schemas.microsoft.com/office/drawing/2014/main" id="{BCCEA60C-D01C-8554-E993-ACAA585131CE}"/>
                </a:ext>
              </a:extLst>
            </p:cNvPr>
            <p:cNvCxnSpPr>
              <a:cxnSpLocks/>
              <a:endCxn id="23" idx="2"/>
            </p:cNvCxnSpPr>
            <p:nvPr/>
          </p:nvCxnSpPr>
          <p:spPr>
            <a:xfrm>
              <a:off x="6669077" y="5906027"/>
              <a:ext cx="952694" cy="498166"/>
            </a:xfrm>
            <a:prstGeom prst="line">
              <a:avLst/>
            </a:prstGeom>
            <a:grpFill/>
            <a:ln>
              <a:solidFill>
                <a:srgbClr val="3A719F"/>
              </a:solidFill>
            </a:ln>
          </p:spPr>
          <p:style>
            <a:lnRef idx="1">
              <a:schemeClr val="accent1"/>
            </a:lnRef>
            <a:fillRef idx="0">
              <a:schemeClr val="accent1"/>
            </a:fillRef>
            <a:effectRef idx="0">
              <a:schemeClr val="accent1"/>
            </a:effectRef>
            <a:fontRef idx="minor">
              <a:schemeClr val="tx1"/>
            </a:fontRef>
          </p:style>
        </p:cxnSp>
        <p:cxnSp>
          <p:nvCxnSpPr>
            <p:cNvPr id="75" name="Connettore 1 74">
              <a:extLst>
                <a:ext uri="{FF2B5EF4-FFF2-40B4-BE49-F238E27FC236}">
                  <a16:creationId xmlns:a16="http://schemas.microsoft.com/office/drawing/2014/main" id="{CC766BC9-C7F3-B0AE-F80D-5CB1A711ABE5}"/>
                </a:ext>
              </a:extLst>
            </p:cNvPr>
            <p:cNvCxnSpPr>
              <a:cxnSpLocks/>
              <a:stCxn id="19" idx="6"/>
            </p:cNvCxnSpPr>
            <p:nvPr/>
          </p:nvCxnSpPr>
          <p:spPr>
            <a:xfrm flipV="1">
              <a:off x="6671733" y="5406839"/>
              <a:ext cx="933717" cy="838825"/>
            </a:xfrm>
            <a:prstGeom prst="line">
              <a:avLst/>
            </a:prstGeom>
            <a:grpFill/>
            <a:ln>
              <a:solidFill>
                <a:srgbClr val="3A719F"/>
              </a:solidFill>
            </a:ln>
          </p:spPr>
          <p:style>
            <a:lnRef idx="1">
              <a:schemeClr val="accent1"/>
            </a:lnRef>
            <a:fillRef idx="0">
              <a:schemeClr val="accent1"/>
            </a:fillRef>
            <a:effectRef idx="0">
              <a:schemeClr val="accent1"/>
            </a:effectRef>
            <a:fontRef idx="minor">
              <a:schemeClr val="tx1"/>
            </a:fontRef>
          </p:style>
        </p:cxnSp>
        <p:cxnSp>
          <p:nvCxnSpPr>
            <p:cNvPr id="78" name="Connettore 1 77">
              <a:extLst>
                <a:ext uri="{FF2B5EF4-FFF2-40B4-BE49-F238E27FC236}">
                  <a16:creationId xmlns:a16="http://schemas.microsoft.com/office/drawing/2014/main" id="{43AE380B-2A42-75E0-E18C-7F70336EE6CB}"/>
                </a:ext>
              </a:extLst>
            </p:cNvPr>
            <p:cNvCxnSpPr>
              <a:cxnSpLocks/>
              <a:stCxn id="19" idx="6"/>
              <a:endCxn id="22" idx="2"/>
            </p:cNvCxnSpPr>
            <p:nvPr/>
          </p:nvCxnSpPr>
          <p:spPr>
            <a:xfrm flipV="1">
              <a:off x="6671733" y="5906028"/>
              <a:ext cx="951809" cy="339636"/>
            </a:xfrm>
            <a:prstGeom prst="line">
              <a:avLst/>
            </a:prstGeom>
            <a:grpFill/>
            <a:ln>
              <a:solidFill>
                <a:srgbClr val="3A719F"/>
              </a:solidFill>
            </a:ln>
          </p:spPr>
          <p:style>
            <a:lnRef idx="1">
              <a:schemeClr val="accent1"/>
            </a:lnRef>
            <a:fillRef idx="0">
              <a:schemeClr val="accent1"/>
            </a:fillRef>
            <a:effectRef idx="0">
              <a:schemeClr val="accent1"/>
            </a:effectRef>
            <a:fontRef idx="minor">
              <a:schemeClr val="tx1"/>
            </a:fontRef>
          </p:style>
        </p:cxnSp>
        <p:cxnSp>
          <p:nvCxnSpPr>
            <p:cNvPr id="81" name="Connettore 1 80">
              <a:extLst>
                <a:ext uri="{FF2B5EF4-FFF2-40B4-BE49-F238E27FC236}">
                  <a16:creationId xmlns:a16="http://schemas.microsoft.com/office/drawing/2014/main" id="{A5D9F0DE-0997-7493-2427-519F750F77F5}"/>
                </a:ext>
              </a:extLst>
            </p:cNvPr>
            <p:cNvCxnSpPr>
              <a:cxnSpLocks/>
              <a:stCxn id="19" idx="6"/>
              <a:endCxn id="23" idx="2"/>
            </p:cNvCxnSpPr>
            <p:nvPr/>
          </p:nvCxnSpPr>
          <p:spPr>
            <a:xfrm>
              <a:off x="6671733" y="6245664"/>
              <a:ext cx="950038" cy="158529"/>
            </a:xfrm>
            <a:prstGeom prst="line">
              <a:avLst/>
            </a:prstGeom>
            <a:grpFill/>
            <a:ln>
              <a:solidFill>
                <a:srgbClr val="3A719F"/>
              </a:solidFill>
            </a:ln>
          </p:spPr>
          <p:style>
            <a:lnRef idx="1">
              <a:schemeClr val="accent1"/>
            </a:lnRef>
            <a:fillRef idx="0">
              <a:schemeClr val="accent1"/>
            </a:fillRef>
            <a:effectRef idx="0">
              <a:schemeClr val="accent1"/>
            </a:effectRef>
            <a:fontRef idx="minor">
              <a:schemeClr val="tx1"/>
            </a:fontRef>
          </p:style>
        </p:cxnSp>
        <p:cxnSp>
          <p:nvCxnSpPr>
            <p:cNvPr id="84" name="Connettore 1 83">
              <a:extLst>
                <a:ext uri="{FF2B5EF4-FFF2-40B4-BE49-F238E27FC236}">
                  <a16:creationId xmlns:a16="http://schemas.microsoft.com/office/drawing/2014/main" id="{8B14DFC7-7CE2-73A3-8869-2EFE571EE5FB}"/>
                </a:ext>
              </a:extLst>
            </p:cNvPr>
            <p:cNvCxnSpPr>
              <a:cxnSpLocks/>
              <a:stCxn id="20" idx="6"/>
              <a:endCxn id="21" idx="2"/>
            </p:cNvCxnSpPr>
            <p:nvPr/>
          </p:nvCxnSpPr>
          <p:spPr>
            <a:xfrm flipV="1">
              <a:off x="6671733" y="5407110"/>
              <a:ext cx="950038" cy="1178190"/>
            </a:xfrm>
            <a:prstGeom prst="line">
              <a:avLst/>
            </a:prstGeom>
            <a:grpFill/>
            <a:ln>
              <a:solidFill>
                <a:srgbClr val="3A719F"/>
              </a:solidFill>
            </a:ln>
          </p:spPr>
          <p:style>
            <a:lnRef idx="1">
              <a:schemeClr val="accent1"/>
            </a:lnRef>
            <a:fillRef idx="0">
              <a:schemeClr val="accent1"/>
            </a:fillRef>
            <a:effectRef idx="0">
              <a:schemeClr val="accent1"/>
            </a:effectRef>
            <a:fontRef idx="minor">
              <a:schemeClr val="tx1"/>
            </a:fontRef>
          </p:style>
        </p:cxnSp>
        <p:cxnSp>
          <p:nvCxnSpPr>
            <p:cNvPr id="87" name="Connettore 1 86">
              <a:extLst>
                <a:ext uri="{FF2B5EF4-FFF2-40B4-BE49-F238E27FC236}">
                  <a16:creationId xmlns:a16="http://schemas.microsoft.com/office/drawing/2014/main" id="{61A5D7AE-92B6-E257-3706-DFF051F3B637}"/>
                </a:ext>
              </a:extLst>
            </p:cNvPr>
            <p:cNvCxnSpPr>
              <a:cxnSpLocks/>
              <a:stCxn id="20" idx="6"/>
              <a:endCxn id="22" idx="2"/>
            </p:cNvCxnSpPr>
            <p:nvPr/>
          </p:nvCxnSpPr>
          <p:spPr>
            <a:xfrm flipV="1">
              <a:off x="6671733" y="5906028"/>
              <a:ext cx="951809" cy="679272"/>
            </a:xfrm>
            <a:prstGeom prst="line">
              <a:avLst/>
            </a:prstGeom>
            <a:grpFill/>
            <a:ln>
              <a:solidFill>
                <a:srgbClr val="3A719F"/>
              </a:solidFill>
            </a:ln>
          </p:spPr>
          <p:style>
            <a:lnRef idx="1">
              <a:schemeClr val="accent1"/>
            </a:lnRef>
            <a:fillRef idx="0">
              <a:schemeClr val="accent1"/>
            </a:fillRef>
            <a:effectRef idx="0">
              <a:schemeClr val="accent1"/>
            </a:effectRef>
            <a:fontRef idx="minor">
              <a:schemeClr val="tx1"/>
            </a:fontRef>
          </p:style>
        </p:cxnSp>
        <p:cxnSp>
          <p:nvCxnSpPr>
            <p:cNvPr id="90" name="Connettore 1 89">
              <a:extLst>
                <a:ext uri="{FF2B5EF4-FFF2-40B4-BE49-F238E27FC236}">
                  <a16:creationId xmlns:a16="http://schemas.microsoft.com/office/drawing/2014/main" id="{52ACE56A-3011-6B14-C640-975E51C57C2A}"/>
                </a:ext>
              </a:extLst>
            </p:cNvPr>
            <p:cNvCxnSpPr>
              <a:cxnSpLocks/>
              <a:stCxn id="20" idx="6"/>
              <a:endCxn id="23" idx="2"/>
            </p:cNvCxnSpPr>
            <p:nvPr/>
          </p:nvCxnSpPr>
          <p:spPr>
            <a:xfrm flipV="1">
              <a:off x="6671733" y="6404193"/>
              <a:ext cx="950038" cy="181107"/>
            </a:xfrm>
            <a:prstGeom prst="line">
              <a:avLst/>
            </a:prstGeom>
            <a:grpFill/>
            <a:ln>
              <a:solidFill>
                <a:srgbClr val="3A719F"/>
              </a:solidFill>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8434C7FA-1556-CDD8-006C-F78EEC6F1EF9}"/>
              </a:ext>
            </a:extLst>
          </p:cNvPr>
          <p:cNvSpPr>
            <a:spLocks noGrp="1"/>
          </p:cNvSpPr>
          <p:nvPr>
            <p:ph type="sldNum" sz="quarter" idx="12"/>
          </p:nvPr>
        </p:nvSpPr>
        <p:spPr>
          <a:xfrm>
            <a:off x="-2074294" y="0"/>
            <a:ext cx="2489522" cy="365125"/>
          </a:xfrm>
        </p:spPr>
        <p:txBody>
          <a:bodyPr/>
          <a:lstStyle/>
          <a:p>
            <a:fld id="{4A975E7E-DE04-1443-A71A-CB6EC0032A44}" type="slidenum">
              <a:rPr lang="it-IT" smtClean="0"/>
              <a:pPr/>
              <a:t>30</a:t>
            </a:fld>
            <a:endParaRPr lang="it-IT" dirty="0"/>
          </a:p>
        </p:txBody>
      </p:sp>
    </p:spTree>
    <p:extLst>
      <p:ext uri="{BB962C8B-B14F-4D97-AF65-F5344CB8AC3E}">
        <p14:creationId xmlns:p14="http://schemas.microsoft.com/office/powerpoint/2010/main" val="29159784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8B7615B5-882B-039D-033F-4DE4DB92D068}"/>
              </a:ext>
            </a:extLst>
          </p:cNvPr>
          <p:cNvSpPr>
            <a:spLocks noGrp="1"/>
          </p:cNvSpPr>
          <p:nvPr>
            <p:ph type="title"/>
          </p:nvPr>
        </p:nvSpPr>
        <p:spPr/>
        <p:txBody>
          <a:bodyPr/>
          <a:lstStyle/>
          <a:p>
            <a:r>
              <a:rPr lang="en-GB" dirty="0"/>
              <a:t>The training algorithm</a:t>
            </a:r>
          </a:p>
        </p:txBody>
      </p:sp>
      <p:pic>
        <p:nvPicPr>
          <p:cNvPr id="4" name="Segnaposto contenuto 4">
            <a:extLst>
              <a:ext uri="{FF2B5EF4-FFF2-40B4-BE49-F238E27FC236}">
                <a16:creationId xmlns:a16="http://schemas.microsoft.com/office/drawing/2014/main" id="{55ECFB9D-B2FD-1807-E15C-C8A99AC25D39}"/>
              </a:ext>
            </a:extLst>
          </p:cNvPr>
          <p:cNvPicPr>
            <a:picLocks noChangeAspect="1"/>
          </p:cNvPicPr>
          <p:nvPr/>
        </p:nvPicPr>
        <p:blipFill>
          <a:blip r:embed="rId3"/>
          <a:stretch>
            <a:fillRect/>
          </a:stretch>
        </p:blipFill>
        <p:spPr>
          <a:xfrm>
            <a:off x="7496040" y="4379"/>
            <a:ext cx="4515415" cy="1800263"/>
          </a:xfrm>
          <a:prstGeom prst="rect">
            <a:avLst/>
          </a:prstGeom>
        </p:spPr>
      </p:pic>
      <p:sp>
        <p:nvSpPr>
          <p:cNvPr id="8" name="Segnaposto contenuto 1">
            <a:extLst>
              <a:ext uri="{FF2B5EF4-FFF2-40B4-BE49-F238E27FC236}">
                <a16:creationId xmlns:a16="http://schemas.microsoft.com/office/drawing/2014/main" id="{8FEE6442-7820-0234-93B4-FCF2D582ED83}"/>
              </a:ext>
            </a:extLst>
          </p:cNvPr>
          <p:cNvSpPr txBox="1">
            <a:spLocks/>
          </p:cNvSpPr>
          <p:nvPr/>
        </p:nvSpPr>
        <p:spPr>
          <a:xfrm>
            <a:off x="838200" y="1825625"/>
            <a:ext cx="10628870" cy="5221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chemeClr val="tx1">
                    <a:lumMod val="65000"/>
                    <a:lumOff val="35000"/>
                  </a:schemeClr>
                </a:solidFill>
                <a:latin typeface="Avenir Next Demi Bold" panose="020B0503020202020204" pitchFamily="34" charset="0"/>
              </a:rPr>
              <a:t>Stage 1: SGD of layers before last layer</a:t>
            </a:r>
          </a:p>
        </p:txBody>
      </p:sp>
      <mc:AlternateContent xmlns:mc="http://schemas.openxmlformats.org/markup-compatibility/2006" xmlns:a14="http://schemas.microsoft.com/office/drawing/2010/main">
        <mc:Choice Requires="a14">
          <p:sp>
            <p:nvSpPr>
              <p:cNvPr id="9" name="Segnaposto contenuto 1">
                <a:extLst>
                  <a:ext uri="{FF2B5EF4-FFF2-40B4-BE49-F238E27FC236}">
                    <a16:creationId xmlns:a16="http://schemas.microsoft.com/office/drawing/2014/main" id="{2EBBB7AE-C6CD-C8EB-61A1-0F836EDFA245}"/>
                  </a:ext>
                </a:extLst>
              </p:cNvPr>
              <p:cNvSpPr txBox="1">
                <a:spLocks/>
              </p:cNvSpPr>
              <p:nvPr/>
            </p:nvSpPr>
            <p:spPr>
              <a:xfrm>
                <a:off x="838200" y="4111238"/>
                <a:ext cx="10515600" cy="23118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14:m>
                  <m:oMath xmlns:m="http://schemas.openxmlformats.org/officeDocument/2006/math">
                    <m:r>
                      <a:rPr lang="it-IT" b="0" i="1" smtClean="0">
                        <a:solidFill>
                          <a:schemeClr val="tx1">
                            <a:lumMod val="65000"/>
                            <a:lumOff val="35000"/>
                          </a:schemeClr>
                        </a:solidFill>
                        <a:latin typeface="Cambria Math" panose="02040503050406030204" pitchFamily="18" charset="0"/>
                      </a:rPr>
                      <m:t>𝐶𝑙𝑠𝑡</m:t>
                    </m:r>
                  </m:oMath>
                </a14:m>
                <a:r>
                  <a:rPr lang="en-GB" dirty="0">
                    <a:solidFill>
                      <a:schemeClr val="tx1">
                        <a:lumMod val="65000"/>
                        <a:lumOff val="35000"/>
                      </a:schemeClr>
                    </a:solidFill>
                    <a:latin typeface="Avenir Book" panose="02000503020000020003" pitchFamily="2" charset="0"/>
                  </a:rPr>
                  <a:t>: </a:t>
                </a:r>
                <a:r>
                  <a:rPr lang="en-GB" dirty="0">
                    <a:solidFill>
                      <a:schemeClr val="tx1">
                        <a:lumMod val="65000"/>
                        <a:lumOff val="35000"/>
                      </a:schemeClr>
                    </a:solidFill>
                    <a:latin typeface="Avenir Next" panose="020B0503020202020204" pitchFamily="34" charset="0"/>
                  </a:rPr>
                  <a:t>each training image has some latent patch close to, at least, one prototype of the same class</a:t>
                </a:r>
              </a:p>
              <a:p>
                <a:pPr marL="0" indent="0">
                  <a:buFont typeface="Arial" panose="020B0604020202020204" pitchFamily="34" charset="0"/>
                  <a:buNone/>
                </a:pPr>
                <a:endParaRPr lang="en-GB" sz="2400" dirty="0">
                  <a:solidFill>
                    <a:schemeClr val="tx1">
                      <a:lumMod val="65000"/>
                      <a:lumOff val="35000"/>
                    </a:schemeClr>
                  </a:solidFill>
                  <a:latin typeface="Avenir Book" panose="02000503020000020003" pitchFamily="2" charset="0"/>
                </a:endParaRPr>
              </a:p>
              <a:p>
                <a:pPr marL="0" indent="0">
                  <a:buFont typeface="Arial" panose="020B0604020202020204" pitchFamily="34" charset="0"/>
                  <a:buNone/>
                </a:pPr>
                <a14:m>
                  <m:oMath xmlns:m="http://schemas.openxmlformats.org/officeDocument/2006/math">
                    <m:r>
                      <a:rPr lang="it-IT" b="0" i="1" smtClean="0">
                        <a:solidFill>
                          <a:schemeClr val="tx1">
                            <a:lumMod val="65000"/>
                            <a:lumOff val="35000"/>
                          </a:schemeClr>
                        </a:solidFill>
                        <a:latin typeface="Cambria Math" panose="02040503050406030204" pitchFamily="18" charset="0"/>
                      </a:rPr>
                      <m:t>𝑆𝑒𝑝</m:t>
                    </m:r>
                  </m:oMath>
                </a14:m>
                <a:r>
                  <a:rPr lang="en-GB" dirty="0">
                    <a:solidFill>
                      <a:schemeClr val="tx1">
                        <a:lumMod val="65000"/>
                        <a:lumOff val="35000"/>
                      </a:schemeClr>
                    </a:solidFill>
                    <a:latin typeface="Avenir Book" panose="02000503020000020003" pitchFamily="2" charset="0"/>
                  </a:rPr>
                  <a:t>: </a:t>
                </a:r>
                <a:r>
                  <a:rPr lang="en-GB" dirty="0">
                    <a:solidFill>
                      <a:schemeClr val="tx1">
                        <a:lumMod val="65000"/>
                        <a:lumOff val="35000"/>
                      </a:schemeClr>
                    </a:solidFill>
                    <a:latin typeface="Avenir Next" panose="020B0503020202020204" pitchFamily="34" charset="0"/>
                  </a:rPr>
                  <a:t>every latent patch of a training image stays away from prototypes of other classes</a:t>
                </a:r>
              </a:p>
            </p:txBody>
          </p:sp>
        </mc:Choice>
        <mc:Fallback xmlns="">
          <p:sp>
            <p:nvSpPr>
              <p:cNvPr id="9" name="Segnaposto contenuto 1">
                <a:extLst>
                  <a:ext uri="{FF2B5EF4-FFF2-40B4-BE49-F238E27FC236}">
                    <a16:creationId xmlns:a16="http://schemas.microsoft.com/office/drawing/2014/main" id="{2EBBB7AE-C6CD-C8EB-61A1-0F836EDFA245}"/>
                  </a:ext>
                </a:extLst>
              </p:cNvPr>
              <p:cNvSpPr txBox="1">
                <a:spLocks noRot="1" noChangeAspect="1" noMove="1" noResize="1" noEditPoints="1" noAdjustHandles="1" noChangeArrowheads="1" noChangeShapeType="1" noTextEdit="1"/>
              </p:cNvSpPr>
              <p:nvPr/>
            </p:nvSpPr>
            <p:spPr>
              <a:xfrm>
                <a:off x="838200" y="4111238"/>
                <a:ext cx="10515600" cy="2311810"/>
              </a:xfrm>
              <a:prstGeom prst="rect">
                <a:avLst/>
              </a:prstGeom>
              <a:blipFill>
                <a:blip r:embed="rId4"/>
                <a:stretch>
                  <a:fillRect l="-1206" t="-3825" b="-3825"/>
                </a:stretch>
              </a:blipFill>
            </p:spPr>
            <p:txBody>
              <a:bodyPr/>
              <a:lstStyle/>
              <a:p>
                <a:r>
                  <a:rPr lang="en-GB">
                    <a:noFill/>
                  </a:rPr>
                  <a:t> </a:t>
                </a:r>
              </a:p>
            </p:txBody>
          </p:sp>
        </mc:Fallback>
      </mc:AlternateContent>
      <p:sp>
        <p:nvSpPr>
          <p:cNvPr id="10" name="Rettangolo 9">
            <a:extLst>
              <a:ext uri="{FF2B5EF4-FFF2-40B4-BE49-F238E27FC236}">
                <a16:creationId xmlns:a16="http://schemas.microsoft.com/office/drawing/2014/main" id="{AF297A82-18F4-3326-FCF6-8A8ADB962F8B}"/>
              </a:ext>
            </a:extLst>
          </p:cNvPr>
          <p:cNvSpPr/>
          <p:nvPr/>
        </p:nvSpPr>
        <p:spPr>
          <a:xfrm>
            <a:off x="7762446" y="123568"/>
            <a:ext cx="2903838" cy="1359243"/>
          </a:xfrm>
          <a:prstGeom prst="rect">
            <a:avLst/>
          </a:prstGeom>
          <a:noFill/>
          <a:ln>
            <a:solidFill>
              <a:srgbClr val="3A719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 name="Segnaposto contenuto 1">
                <a:extLst>
                  <a:ext uri="{FF2B5EF4-FFF2-40B4-BE49-F238E27FC236}">
                    <a16:creationId xmlns:a16="http://schemas.microsoft.com/office/drawing/2014/main" id="{147333C3-1D7C-CC00-E327-6655AC5974A9}"/>
                  </a:ext>
                </a:extLst>
              </p:cNvPr>
              <p:cNvSpPr txBox="1">
                <a:spLocks/>
              </p:cNvSpPr>
              <p:nvPr/>
            </p:nvSpPr>
            <p:spPr>
              <a:xfrm>
                <a:off x="572722" y="2411508"/>
                <a:ext cx="11046555" cy="16695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limLow>
                        <m:limLowPr>
                          <m:ctrlPr>
                            <a:rPr lang="it-IT" sz="1800" i="1" smtClean="0">
                              <a:solidFill>
                                <a:schemeClr val="tx1">
                                  <a:lumMod val="65000"/>
                                  <a:lumOff val="35000"/>
                                </a:schemeClr>
                              </a:solidFill>
                              <a:latin typeface="Cambria Math" panose="02040503050406030204" pitchFamily="18" charset="0"/>
                            </a:rPr>
                          </m:ctrlPr>
                        </m:limLowPr>
                        <m:e>
                          <m:r>
                            <m:rPr>
                              <m:sty m:val="p"/>
                            </m:rPr>
                            <a:rPr lang="it-IT" sz="1800">
                              <a:solidFill>
                                <a:schemeClr val="tx1">
                                  <a:lumMod val="65000"/>
                                  <a:lumOff val="35000"/>
                                </a:schemeClr>
                              </a:solidFill>
                              <a:latin typeface="Cambria Math" panose="02040503050406030204" pitchFamily="18" charset="0"/>
                            </a:rPr>
                            <m:t>min</m:t>
                          </m:r>
                        </m:e>
                        <m:lim>
                          <m:r>
                            <a:rPr lang="it-IT" sz="1800" b="1" i="1">
                              <a:solidFill>
                                <a:schemeClr val="tx1">
                                  <a:lumMod val="65000"/>
                                  <a:lumOff val="35000"/>
                                </a:schemeClr>
                              </a:solidFill>
                              <a:latin typeface="Cambria Math" panose="02040503050406030204" pitchFamily="18" charset="0"/>
                            </a:rPr>
                            <m:t>𝑷</m:t>
                          </m:r>
                          <m:r>
                            <a:rPr lang="it-IT" sz="1800" i="1">
                              <a:solidFill>
                                <a:schemeClr val="tx1">
                                  <a:lumMod val="65000"/>
                                  <a:lumOff val="35000"/>
                                </a:schemeClr>
                              </a:solidFill>
                              <a:latin typeface="Cambria Math" panose="02040503050406030204" pitchFamily="18" charset="0"/>
                            </a:rPr>
                            <m:t>,</m:t>
                          </m:r>
                          <m:sSub>
                            <m:sSubPr>
                              <m:ctrlPr>
                                <a:rPr lang="it-IT" sz="1800" i="1">
                                  <a:solidFill>
                                    <a:schemeClr val="tx1">
                                      <a:lumMod val="65000"/>
                                      <a:lumOff val="35000"/>
                                    </a:schemeClr>
                                  </a:solidFill>
                                  <a:latin typeface="Cambria Math" panose="02040503050406030204" pitchFamily="18" charset="0"/>
                                </a:rPr>
                              </m:ctrlPr>
                            </m:sSubPr>
                            <m:e>
                              <m:r>
                                <a:rPr lang="it-IT" sz="1800" i="1">
                                  <a:solidFill>
                                    <a:schemeClr val="tx1">
                                      <a:lumMod val="65000"/>
                                      <a:lumOff val="35000"/>
                                    </a:schemeClr>
                                  </a:solidFill>
                                  <a:latin typeface="Cambria Math" panose="02040503050406030204" pitchFamily="18" charset="0"/>
                                </a:rPr>
                                <m:t>𝑤</m:t>
                              </m:r>
                            </m:e>
                            <m:sub>
                              <m:r>
                                <a:rPr lang="it-IT" sz="1800" i="1">
                                  <a:solidFill>
                                    <a:schemeClr val="tx1">
                                      <a:lumMod val="65000"/>
                                      <a:lumOff val="35000"/>
                                    </a:schemeClr>
                                  </a:solidFill>
                                  <a:latin typeface="Cambria Math" panose="02040503050406030204" pitchFamily="18" charset="0"/>
                                </a:rPr>
                                <m:t>𝑐𝑜𝑛𝑣</m:t>
                              </m:r>
                            </m:sub>
                          </m:sSub>
                        </m:lim>
                      </m:limLow>
                      <m: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t> </m:t>
                      </m:r>
                      <m:f>
                        <m:fPr>
                          <m:ctrlPr>
                            <a:rPr lang="it-IT" sz="1800" b="0" i="1" smtClean="0">
                              <a:solidFill>
                                <a:schemeClr val="tx1">
                                  <a:lumMod val="65000"/>
                                  <a:lumOff val="35000"/>
                                </a:schemeClr>
                              </a:solidFill>
                              <a:latin typeface="Cambria Math" panose="02040503050406030204" pitchFamily="18" charset="0"/>
                            </a:rPr>
                          </m:ctrlPr>
                        </m:fPr>
                        <m:num>
                          <m:r>
                            <a:rPr lang="it-IT" sz="1800" b="0" i="1" smtClean="0">
                              <a:solidFill>
                                <a:schemeClr val="tx1">
                                  <a:lumMod val="65000"/>
                                  <a:lumOff val="35000"/>
                                </a:schemeClr>
                              </a:solidFill>
                              <a:latin typeface="Cambria Math" panose="02040503050406030204" pitchFamily="18" charset="0"/>
                            </a:rPr>
                            <m:t>1</m:t>
                          </m:r>
                        </m:num>
                        <m:den>
                          <m:r>
                            <a:rPr lang="it-IT" sz="1800" b="0" i="1" smtClean="0">
                              <a:solidFill>
                                <a:schemeClr val="tx1">
                                  <a:lumMod val="65000"/>
                                  <a:lumOff val="35000"/>
                                </a:schemeClr>
                              </a:solidFill>
                              <a:latin typeface="Cambria Math" panose="02040503050406030204" pitchFamily="18" charset="0"/>
                            </a:rPr>
                            <m:t>𝑛</m:t>
                          </m:r>
                        </m:den>
                      </m:f>
                      <m:nary>
                        <m:naryPr>
                          <m:chr m:val="∑"/>
                          <m:ctrlPr>
                            <a:rPr lang="it-IT" sz="1800" b="0" i="1" smtClean="0">
                              <a:solidFill>
                                <a:schemeClr val="tx1">
                                  <a:lumMod val="65000"/>
                                  <a:lumOff val="35000"/>
                                </a:schemeClr>
                              </a:solidFill>
                              <a:latin typeface="Cambria Math" panose="02040503050406030204" pitchFamily="18" charset="0"/>
                            </a:rPr>
                          </m:ctrlPr>
                        </m:naryPr>
                        <m:sub>
                          <m:r>
                            <m:rPr>
                              <m:brk m:alnAt="23"/>
                            </m:rPr>
                            <a:rPr lang="it-IT" sz="1800" b="0" i="1" smtClean="0">
                              <a:solidFill>
                                <a:schemeClr val="tx1">
                                  <a:lumMod val="65000"/>
                                  <a:lumOff val="35000"/>
                                </a:schemeClr>
                              </a:solidFill>
                              <a:latin typeface="Cambria Math" panose="02040503050406030204" pitchFamily="18" charset="0"/>
                            </a:rPr>
                            <m:t>𝑖</m:t>
                          </m:r>
                          <m:r>
                            <a:rPr lang="it-IT" sz="1800" b="0" i="1" smtClean="0">
                              <a:solidFill>
                                <a:schemeClr val="tx1">
                                  <a:lumMod val="65000"/>
                                  <a:lumOff val="35000"/>
                                </a:schemeClr>
                              </a:solidFill>
                              <a:latin typeface="Cambria Math" panose="02040503050406030204" pitchFamily="18" charset="0"/>
                            </a:rPr>
                            <m:t>=1</m:t>
                          </m:r>
                        </m:sub>
                        <m:sup>
                          <m:r>
                            <a:rPr lang="it-IT" sz="1800" b="0" i="1" smtClean="0">
                              <a:solidFill>
                                <a:schemeClr val="tx1">
                                  <a:lumMod val="65000"/>
                                  <a:lumOff val="35000"/>
                                </a:schemeClr>
                              </a:solidFill>
                              <a:latin typeface="Cambria Math" panose="02040503050406030204" pitchFamily="18" charset="0"/>
                            </a:rPr>
                            <m:t>𝑛</m:t>
                          </m:r>
                        </m:sup>
                        <m:e>
                          <m:r>
                            <a:rPr lang="it-IT" sz="1800" b="0" i="1" smtClean="0">
                              <a:solidFill>
                                <a:schemeClr val="tx1">
                                  <a:lumMod val="65000"/>
                                  <a:lumOff val="35000"/>
                                </a:schemeClr>
                              </a:solidFill>
                              <a:latin typeface="Cambria Math" panose="02040503050406030204" pitchFamily="18" charset="0"/>
                            </a:rPr>
                            <m:t>𝐶𝑟𝑠𝐸𝑛𝑡</m:t>
                          </m:r>
                          <m:d>
                            <m:dPr>
                              <m:ctrlPr>
                                <a:rPr lang="it-IT" sz="1800" b="0" i="1" smtClean="0">
                                  <a:solidFill>
                                    <a:schemeClr val="tx1">
                                      <a:lumMod val="65000"/>
                                      <a:lumOff val="35000"/>
                                    </a:schemeClr>
                                  </a:solidFill>
                                  <a:latin typeface="Cambria Math" panose="02040503050406030204" pitchFamily="18" charset="0"/>
                                </a:rPr>
                              </m:ctrlPr>
                            </m:dPr>
                            <m:e>
                              <m:r>
                                <a:rPr lang="it-IT" sz="1800" b="0" i="1" smtClean="0">
                                  <a:solidFill>
                                    <a:schemeClr val="tx1">
                                      <a:lumMod val="65000"/>
                                      <a:lumOff val="35000"/>
                                    </a:schemeClr>
                                  </a:solidFill>
                                  <a:latin typeface="Cambria Math" panose="02040503050406030204" pitchFamily="18" charset="0"/>
                                </a:rPr>
                                <m:t>h</m:t>
                              </m:r>
                              <m:r>
                                <a:rPr lang="it-IT" sz="1800" b="0" i="1" smtClean="0">
                                  <a:solidFill>
                                    <a:schemeClr val="tx1">
                                      <a:lumMod val="65000"/>
                                      <a:lumOff val="35000"/>
                                    </a:schemeClr>
                                  </a:solidFill>
                                  <a:latin typeface="Cambria Math" panose="02040503050406030204" pitchFamily="18" charset="0"/>
                                </a:rPr>
                                <m:t>∘</m:t>
                              </m:r>
                              <m:sSub>
                                <m:sSubPr>
                                  <m:ctrlPr>
                                    <a:rPr lang="it-IT" sz="1800" b="0" i="1" smtClean="0">
                                      <a:solidFill>
                                        <a:schemeClr val="tx1">
                                          <a:lumMod val="65000"/>
                                          <a:lumOff val="35000"/>
                                        </a:schemeClr>
                                      </a:solidFill>
                                      <a:latin typeface="Cambria Math" panose="02040503050406030204" pitchFamily="18" charset="0"/>
                                    </a:rPr>
                                  </m:ctrlPr>
                                </m:sSubPr>
                                <m:e>
                                  <m:r>
                                    <a:rPr lang="it-IT" sz="1800" b="0" i="1" smtClean="0">
                                      <a:solidFill>
                                        <a:schemeClr val="tx1">
                                          <a:lumMod val="65000"/>
                                          <a:lumOff val="35000"/>
                                        </a:schemeClr>
                                      </a:solidFill>
                                      <a:latin typeface="Cambria Math" panose="02040503050406030204" pitchFamily="18" charset="0"/>
                                    </a:rPr>
                                    <m:t>𝑔</m:t>
                                  </m:r>
                                </m:e>
                                <m:sub>
                                  <m:r>
                                    <a:rPr lang="it-IT" sz="1800" b="1" i="1" smtClean="0">
                                      <a:solidFill>
                                        <a:schemeClr val="tx1">
                                          <a:lumMod val="65000"/>
                                          <a:lumOff val="35000"/>
                                        </a:schemeClr>
                                      </a:solidFill>
                                      <a:latin typeface="Cambria Math" panose="02040503050406030204" pitchFamily="18" charset="0"/>
                                    </a:rPr>
                                    <m:t>𝑷</m:t>
                                  </m:r>
                                </m:sub>
                              </m:sSub>
                              <m:r>
                                <a:rPr lang="it-IT" sz="1800" b="0" i="1" smtClean="0">
                                  <a:solidFill>
                                    <a:schemeClr val="tx1">
                                      <a:lumMod val="65000"/>
                                      <a:lumOff val="35000"/>
                                    </a:schemeClr>
                                  </a:solidFill>
                                  <a:latin typeface="Cambria Math" panose="02040503050406030204" pitchFamily="18" charset="0"/>
                                </a:rPr>
                                <m:t>∘</m:t>
                              </m:r>
                              <m:r>
                                <a:rPr lang="it-IT" sz="1800" b="0" i="1" smtClean="0">
                                  <a:solidFill>
                                    <a:schemeClr val="tx1">
                                      <a:lumMod val="65000"/>
                                      <a:lumOff val="35000"/>
                                    </a:schemeClr>
                                  </a:solidFill>
                                  <a:latin typeface="Cambria Math" panose="02040503050406030204" pitchFamily="18" charset="0"/>
                                </a:rPr>
                                <m:t>𝑓</m:t>
                              </m:r>
                              <m:d>
                                <m:dPr>
                                  <m:ctrlPr>
                                    <a:rPr lang="it-IT" sz="1800" b="0" i="1" smtClean="0">
                                      <a:solidFill>
                                        <a:schemeClr val="tx1">
                                          <a:lumMod val="65000"/>
                                          <a:lumOff val="35000"/>
                                        </a:schemeClr>
                                      </a:solidFill>
                                      <a:latin typeface="Cambria Math" panose="02040503050406030204" pitchFamily="18" charset="0"/>
                                    </a:rPr>
                                  </m:ctrlPr>
                                </m:dPr>
                                <m:e>
                                  <m:sSub>
                                    <m:sSubPr>
                                      <m:ctrlPr>
                                        <a:rPr lang="it-IT" sz="1800" b="0" i="1" smtClean="0">
                                          <a:solidFill>
                                            <a:schemeClr val="tx1">
                                              <a:lumMod val="65000"/>
                                              <a:lumOff val="35000"/>
                                            </a:schemeClr>
                                          </a:solidFill>
                                          <a:latin typeface="Cambria Math" panose="02040503050406030204" pitchFamily="18" charset="0"/>
                                        </a:rPr>
                                      </m:ctrlPr>
                                    </m:sSubPr>
                                    <m:e>
                                      <m:r>
                                        <a:rPr lang="it-IT" sz="1800" b="1" i="1" smtClean="0">
                                          <a:solidFill>
                                            <a:schemeClr val="tx1">
                                              <a:lumMod val="65000"/>
                                              <a:lumOff val="35000"/>
                                            </a:schemeClr>
                                          </a:solidFill>
                                          <a:latin typeface="Cambria Math" panose="02040503050406030204" pitchFamily="18" charset="0"/>
                                        </a:rPr>
                                        <m:t>𝒙</m:t>
                                      </m:r>
                                    </m:e>
                                    <m:sub>
                                      <m:r>
                                        <a:rPr lang="it-IT" sz="1800" b="0" i="1" smtClean="0">
                                          <a:solidFill>
                                            <a:schemeClr val="tx1">
                                              <a:lumMod val="65000"/>
                                              <a:lumOff val="35000"/>
                                            </a:schemeClr>
                                          </a:solidFill>
                                          <a:latin typeface="Cambria Math" panose="02040503050406030204" pitchFamily="18" charset="0"/>
                                        </a:rPr>
                                        <m:t>𝑖</m:t>
                                      </m:r>
                                    </m:sub>
                                  </m:sSub>
                                </m:e>
                              </m:d>
                              <m:r>
                                <a:rPr lang="it-IT" sz="1800" b="0" i="1" smtClean="0">
                                  <a:solidFill>
                                    <a:schemeClr val="tx1">
                                      <a:lumMod val="65000"/>
                                      <a:lumOff val="35000"/>
                                    </a:schemeClr>
                                  </a:solidFill>
                                  <a:latin typeface="Cambria Math" panose="02040503050406030204" pitchFamily="18" charset="0"/>
                                </a:rPr>
                                <m:t>, </m:t>
                              </m:r>
                              <m:sSub>
                                <m:sSubPr>
                                  <m:ctrlPr>
                                    <a:rPr lang="it-IT" sz="1800" b="0" i="1" smtClean="0">
                                      <a:solidFill>
                                        <a:schemeClr val="tx1">
                                          <a:lumMod val="65000"/>
                                          <a:lumOff val="35000"/>
                                        </a:schemeClr>
                                      </a:solidFill>
                                      <a:latin typeface="Cambria Math" panose="02040503050406030204" pitchFamily="18" charset="0"/>
                                    </a:rPr>
                                  </m:ctrlPr>
                                </m:sSubPr>
                                <m:e>
                                  <m:r>
                                    <a:rPr lang="it-IT" sz="1800" b="1" i="1" smtClean="0">
                                      <a:solidFill>
                                        <a:schemeClr val="tx1">
                                          <a:lumMod val="65000"/>
                                          <a:lumOff val="35000"/>
                                        </a:schemeClr>
                                      </a:solidFill>
                                      <a:latin typeface="Cambria Math" panose="02040503050406030204" pitchFamily="18" charset="0"/>
                                    </a:rPr>
                                    <m:t>𝒚</m:t>
                                  </m:r>
                                </m:e>
                                <m:sub>
                                  <m:r>
                                    <a:rPr lang="it-IT" sz="1800" b="0" i="1" smtClean="0">
                                      <a:solidFill>
                                        <a:schemeClr val="tx1">
                                          <a:lumMod val="65000"/>
                                          <a:lumOff val="35000"/>
                                        </a:schemeClr>
                                      </a:solidFill>
                                      <a:latin typeface="Cambria Math" panose="02040503050406030204" pitchFamily="18" charset="0"/>
                                    </a:rPr>
                                    <m:t>𝑖</m:t>
                                  </m:r>
                                </m:sub>
                              </m:sSub>
                            </m:e>
                          </m:d>
                          <m:r>
                            <a:rPr lang="it-IT" sz="1800" b="0" i="1" smtClean="0">
                              <a:solidFill>
                                <a:schemeClr val="tx1">
                                  <a:lumMod val="65000"/>
                                  <a:lumOff val="35000"/>
                                </a:schemeClr>
                              </a:solidFill>
                              <a:latin typeface="Cambria Math" panose="02040503050406030204" pitchFamily="18" charset="0"/>
                            </a:rPr>
                            <m:t>+</m:t>
                          </m:r>
                          <m:sSub>
                            <m:sSubPr>
                              <m:ctrlPr>
                                <a:rPr lang="it-IT" sz="1800" b="0" i="1" smtClean="0">
                                  <a:solidFill>
                                    <a:schemeClr val="tx1">
                                      <a:lumMod val="65000"/>
                                      <a:lumOff val="35000"/>
                                    </a:schemeClr>
                                  </a:solidFill>
                                  <a:latin typeface="Cambria Math" panose="02040503050406030204" pitchFamily="18" charset="0"/>
                                </a:rPr>
                              </m:ctrlPr>
                            </m:sSubPr>
                            <m:e>
                              <m:r>
                                <a:rPr lang="it-IT" sz="1800" b="0" i="1" smtClean="0">
                                  <a:solidFill>
                                    <a:schemeClr val="tx1">
                                      <a:lumMod val="65000"/>
                                      <a:lumOff val="35000"/>
                                    </a:schemeClr>
                                  </a:solidFill>
                                  <a:latin typeface="Cambria Math" panose="02040503050406030204" pitchFamily="18" charset="0"/>
                                </a:rPr>
                                <m:t>𝜆</m:t>
                              </m:r>
                            </m:e>
                            <m:sub>
                              <m:r>
                                <a:rPr lang="it-IT" sz="1800" b="0" i="1" smtClean="0">
                                  <a:solidFill>
                                    <a:schemeClr val="tx1">
                                      <a:lumMod val="65000"/>
                                      <a:lumOff val="35000"/>
                                    </a:schemeClr>
                                  </a:solidFill>
                                  <a:latin typeface="Cambria Math" panose="02040503050406030204" pitchFamily="18" charset="0"/>
                                </a:rPr>
                                <m:t>1</m:t>
                              </m:r>
                            </m:sub>
                          </m:sSub>
                          <m:r>
                            <a:rPr lang="it-IT" sz="1800" b="0" i="1" smtClean="0">
                              <a:solidFill>
                                <a:schemeClr val="tx1">
                                  <a:lumMod val="65000"/>
                                  <a:lumOff val="35000"/>
                                </a:schemeClr>
                              </a:solidFill>
                              <a:latin typeface="Cambria Math" panose="02040503050406030204" pitchFamily="18" charset="0"/>
                            </a:rPr>
                            <m:t>𝐶𝑙𝑠𝑡</m:t>
                          </m:r>
                          <m:r>
                            <a:rPr lang="it-IT" sz="1800" b="0" i="1" smtClean="0">
                              <a:solidFill>
                                <a:schemeClr val="tx1">
                                  <a:lumMod val="65000"/>
                                  <a:lumOff val="35000"/>
                                </a:schemeClr>
                              </a:solidFill>
                              <a:latin typeface="Cambria Math" panose="02040503050406030204" pitchFamily="18" charset="0"/>
                            </a:rPr>
                            <m:t>+</m:t>
                          </m:r>
                          <m:sSub>
                            <m:sSubPr>
                              <m:ctrlPr>
                                <a:rPr lang="it-IT" sz="1800" b="0" i="1" smtClean="0">
                                  <a:solidFill>
                                    <a:schemeClr val="tx1">
                                      <a:lumMod val="65000"/>
                                      <a:lumOff val="35000"/>
                                    </a:schemeClr>
                                  </a:solidFill>
                                  <a:latin typeface="Cambria Math" panose="02040503050406030204" pitchFamily="18" charset="0"/>
                                </a:rPr>
                              </m:ctrlPr>
                            </m:sSubPr>
                            <m:e>
                              <m:r>
                                <a:rPr lang="it-IT" sz="1800" b="0" i="1" smtClean="0">
                                  <a:solidFill>
                                    <a:schemeClr val="tx1">
                                      <a:lumMod val="65000"/>
                                      <a:lumOff val="35000"/>
                                    </a:schemeClr>
                                  </a:solidFill>
                                  <a:latin typeface="Cambria Math" panose="02040503050406030204" pitchFamily="18" charset="0"/>
                                </a:rPr>
                                <m:t>𝜆</m:t>
                              </m:r>
                            </m:e>
                            <m:sub>
                              <m:r>
                                <a:rPr lang="it-IT" sz="1800" b="0" i="1" smtClean="0">
                                  <a:solidFill>
                                    <a:schemeClr val="tx1">
                                      <a:lumMod val="65000"/>
                                      <a:lumOff val="35000"/>
                                    </a:schemeClr>
                                  </a:solidFill>
                                  <a:latin typeface="Cambria Math" panose="02040503050406030204" pitchFamily="18" charset="0"/>
                                </a:rPr>
                                <m:t>2</m:t>
                              </m:r>
                            </m:sub>
                          </m:sSub>
                          <m:r>
                            <a:rPr lang="it-IT" sz="1800" b="0" i="1" smtClean="0">
                              <a:solidFill>
                                <a:schemeClr val="tx1">
                                  <a:lumMod val="65000"/>
                                  <a:lumOff val="35000"/>
                                </a:schemeClr>
                              </a:solidFill>
                              <a:latin typeface="Cambria Math" panose="02040503050406030204" pitchFamily="18" charset="0"/>
                            </a:rPr>
                            <m:t>𝑆𝑒𝑝</m:t>
                          </m:r>
                        </m:e>
                      </m:nary>
                    </m:oMath>
                  </m:oMathPara>
                </a14:m>
                <a:endParaRPr lang="en-GB" sz="1800" dirty="0">
                  <a:solidFill>
                    <a:schemeClr val="tx1">
                      <a:lumMod val="65000"/>
                      <a:lumOff val="35000"/>
                    </a:schemeClr>
                  </a:solidFill>
                  <a:latin typeface="Avenir Book" panose="02000503020000020003" pitchFamily="2" charset="0"/>
                </a:endParaRPr>
              </a:p>
              <a:p>
                <a:pPr marL="0" indent="0">
                  <a:buNone/>
                </a:pPr>
                <a14:m>
                  <m:oMathPara xmlns:m="http://schemas.openxmlformats.org/officeDocument/2006/math">
                    <m:oMathParaPr>
                      <m:jc m:val="centerGroup"/>
                    </m:oMathParaPr>
                    <m:oMath xmlns:m="http://schemas.openxmlformats.org/officeDocument/2006/math">
                      <m:r>
                        <m:rPr>
                          <m:sty m:val="p"/>
                        </m:rPr>
                        <a:rPr lang="it-IT" sz="1800" b="0" i="0" smtClean="0">
                          <a:solidFill>
                            <a:schemeClr val="tx1">
                              <a:lumMod val="65000"/>
                              <a:lumOff val="35000"/>
                            </a:schemeClr>
                          </a:solidFill>
                          <a:latin typeface="Cambria Math" panose="02040503050406030204" pitchFamily="18" charset="0"/>
                        </a:rPr>
                        <m:t>Clstr</m:t>
                      </m:r>
                      <m:r>
                        <a:rPr lang="it-IT" sz="1800" b="0" i="0" smtClean="0">
                          <a:solidFill>
                            <a:schemeClr val="tx1">
                              <a:lumMod val="65000"/>
                              <a:lumOff val="35000"/>
                            </a:schemeClr>
                          </a:solidFill>
                          <a:latin typeface="Cambria Math" panose="02040503050406030204" pitchFamily="18" charset="0"/>
                        </a:rPr>
                        <m:t>=</m:t>
                      </m:r>
                      <m:f>
                        <m:fPr>
                          <m:ctrlPr>
                            <a:rPr lang="it-IT" sz="1800" b="0" i="1" smtClean="0">
                              <a:solidFill>
                                <a:schemeClr val="tx1">
                                  <a:lumMod val="65000"/>
                                  <a:lumOff val="35000"/>
                                </a:schemeClr>
                              </a:solidFill>
                              <a:latin typeface="Cambria Math" panose="02040503050406030204" pitchFamily="18" charset="0"/>
                            </a:rPr>
                          </m:ctrlPr>
                        </m:fPr>
                        <m:num>
                          <m:r>
                            <a:rPr lang="it-IT" sz="1800" b="0" i="1" smtClean="0">
                              <a:solidFill>
                                <a:schemeClr val="tx1">
                                  <a:lumMod val="65000"/>
                                  <a:lumOff val="35000"/>
                                </a:schemeClr>
                              </a:solidFill>
                              <a:latin typeface="Cambria Math" panose="02040503050406030204" pitchFamily="18" charset="0"/>
                            </a:rPr>
                            <m:t>1</m:t>
                          </m:r>
                        </m:num>
                        <m:den>
                          <m:r>
                            <a:rPr lang="it-IT" sz="1800" b="0" i="1" smtClean="0">
                              <a:solidFill>
                                <a:schemeClr val="tx1">
                                  <a:lumMod val="65000"/>
                                  <a:lumOff val="35000"/>
                                </a:schemeClr>
                              </a:solidFill>
                              <a:latin typeface="Cambria Math" panose="02040503050406030204" pitchFamily="18" charset="0"/>
                            </a:rPr>
                            <m:t>𝑛</m:t>
                          </m:r>
                        </m:den>
                      </m:f>
                      <m:nary>
                        <m:naryPr>
                          <m:chr m:val="∑"/>
                          <m:ctrlPr>
                            <a:rPr lang="it-IT" sz="1800" b="0" i="1" smtClean="0">
                              <a:solidFill>
                                <a:schemeClr val="tx1">
                                  <a:lumMod val="65000"/>
                                  <a:lumOff val="35000"/>
                                </a:schemeClr>
                              </a:solidFill>
                              <a:latin typeface="Cambria Math" panose="02040503050406030204" pitchFamily="18" charset="0"/>
                            </a:rPr>
                          </m:ctrlPr>
                        </m:naryPr>
                        <m:sub>
                          <m:r>
                            <m:rPr>
                              <m:brk m:alnAt="23"/>
                            </m:rPr>
                            <a:rPr lang="it-IT" sz="1800" b="0" i="1" smtClean="0">
                              <a:solidFill>
                                <a:schemeClr val="tx1">
                                  <a:lumMod val="65000"/>
                                  <a:lumOff val="35000"/>
                                </a:schemeClr>
                              </a:solidFill>
                              <a:latin typeface="Cambria Math" panose="02040503050406030204" pitchFamily="18" charset="0"/>
                            </a:rPr>
                            <m:t>𝑖</m:t>
                          </m:r>
                          <m:r>
                            <a:rPr lang="it-IT" sz="1800" b="0" i="1" smtClean="0">
                              <a:solidFill>
                                <a:schemeClr val="tx1">
                                  <a:lumMod val="65000"/>
                                  <a:lumOff val="35000"/>
                                </a:schemeClr>
                              </a:solidFill>
                              <a:latin typeface="Cambria Math" panose="02040503050406030204" pitchFamily="18" charset="0"/>
                            </a:rPr>
                            <m:t>=1</m:t>
                          </m:r>
                        </m:sub>
                        <m:sup>
                          <m:r>
                            <a:rPr lang="it-IT" sz="1800" b="0" i="1" smtClean="0">
                              <a:solidFill>
                                <a:schemeClr val="tx1">
                                  <a:lumMod val="65000"/>
                                  <a:lumOff val="35000"/>
                                </a:schemeClr>
                              </a:solidFill>
                              <a:latin typeface="Cambria Math" panose="02040503050406030204" pitchFamily="18" charset="0"/>
                            </a:rPr>
                            <m:t>𝑛</m:t>
                          </m:r>
                        </m:sup>
                        <m:e>
                          <m:func>
                            <m:funcPr>
                              <m:ctrlPr>
                                <a:rPr lang="it-IT" sz="1800" b="0" i="1" smtClean="0">
                                  <a:solidFill>
                                    <a:schemeClr val="tx1">
                                      <a:lumMod val="65000"/>
                                      <a:lumOff val="35000"/>
                                    </a:schemeClr>
                                  </a:solidFill>
                                  <a:latin typeface="Cambria Math" panose="02040503050406030204" pitchFamily="18" charset="0"/>
                                </a:rPr>
                              </m:ctrlPr>
                            </m:funcPr>
                            <m:fName>
                              <m:limLow>
                                <m:limLowPr>
                                  <m:ctrlPr>
                                    <a:rPr lang="it-IT" sz="1800" i="1">
                                      <a:solidFill>
                                        <a:schemeClr val="tx1">
                                          <a:lumMod val="65000"/>
                                          <a:lumOff val="35000"/>
                                        </a:schemeClr>
                                      </a:solidFill>
                                      <a:latin typeface="Cambria Math" panose="02040503050406030204" pitchFamily="18" charset="0"/>
                                    </a:rPr>
                                  </m:ctrlPr>
                                </m:limLowPr>
                                <m:e>
                                  <m:r>
                                    <m:rPr>
                                      <m:sty m:val="p"/>
                                    </m:rPr>
                                    <a:rPr lang="it-IT" sz="1800">
                                      <a:solidFill>
                                        <a:schemeClr val="tx1">
                                          <a:lumMod val="65000"/>
                                          <a:lumOff val="35000"/>
                                        </a:schemeClr>
                                      </a:solidFill>
                                      <a:latin typeface="Cambria Math" panose="02040503050406030204" pitchFamily="18" charset="0"/>
                                    </a:rPr>
                                    <m:t>min</m:t>
                                  </m:r>
                                </m:e>
                                <m:lim>
                                  <m:r>
                                    <a:rPr lang="it-IT" sz="1800" i="1">
                                      <a:solidFill>
                                        <a:schemeClr val="tx1">
                                          <a:lumMod val="65000"/>
                                          <a:lumOff val="35000"/>
                                        </a:schemeClr>
                                      </a:solidFill>
                                      <a:latin typeface="Cambria Math" panose="02040503050406030204" pitchFamily="18" charset="0"/>
                                    </a:rPr>
                                    <m:t>𝑗</m:t>
                                  </m:r>
                                  <m:r>
                                    <a:rPr lang="it-IT" sz="1800" i="1">
                                      <a:solidFill>
                                        <a:schemeClr val="tx1">
                                          <a:lumMod val="65000"/>
                                          <a:lumOff val="35000"/>
                                        </a:schemeClr>
                                      </a:solidFill>
                                      <a:latin typeface="Cambria Math" panose="02040503050406030204" pitchFamily="18" charset="0"/>
                                    </a:rPr>
                                    <m:t>:</m:t>
                                  </m:r>
                                  <m:sSub>
                                    <m:sSubPr>
                                      <m:ctrlPr>
                                        <a:rPr lang="it-IT" sz="1800" i="1">
                                          <a:solidFill>
                                            <a:schemeClr val="tx1">
                                              <a:lumMod val="65000"/>
                                              <a:lumOff val="35000"/>
                                            </a:schemeClr>
                                          </a:solidFill>
                                          <a:latin typeface="Cambria Math" panose="02040503050406030204" pitchFamily="18" charset="0"/>
                                        </a:rPr>
                                      </m:ctrlPr>
                                    </m:sSubPr>
                                    <m:e>
                                      <m:r>
                                        <a:rPr lang="it-IT" sz="1800" b="1" i="1">
                                          <a:solidFill>
                                            <a:schemeClr val="tx1">
                                              <a:lumMod val="65000"/>
                                              <a:lumOff val="35000"/>
                                            </a:schemeClr>
                                          </a:solidFill>
                                          <a:latin typeface="Cambria Math" panose="02040503050406030204" pitchFamily="18" charset="0"/>
                                        </a:rPr>
                                        <m:t>𝒑</m:t>
                                      </m:r>
                                    </m:e>
                                    <m:sub>
                                      <m:r>
                                        <a:rPr lang="it-IT" sz="1800" i="1">
                                          <a:solidFill>
                                            <a:schemeClr val="tx1">
                                              <a:lumMod val="65000"/>
                                              <a:lumOff val="35000"/>
                                            </a:schemeClr>
                                          </a:solidFill>
                                          <a:latin typeface="Cambria Math" panose="02040503050406030204" pitchFamily="18" charset="0"/>
                                        </a:rPr>
                                        <m:t>𝑗</m:t>
                                      </m:r>
                                    </m:sub>
                                  </m:sSub>
                                  <m:r>
                                    <a:rPr lang="it-IT" sz="1800" i="1">
                                      <a:solidFill>
                                        <a:schemeClr val="tx1">
                                          <a:lumMod val="65000"/>
                                          <a:lumOff val="35000"/>
                                        </a:schemeClr>
                                      </a:solidFill>
                                      <a:latin typeface="Cambria Math" panose="02040503050406030204" pitchFamily="18" charset="0"/>
                                      <a:ea typeface="Cambria Math" panose="02040503050406030204" pitchFamily="18" charset="0"/>
                                    </a:rPr>
                                    <m:t>∉</m:t>
                                  </m:r>
                                  <m:sSub>
                                    <m:sSubPr>
                                      <m:ctrlPr>
                                        <a:rPr lang="it-IT" sz="1800" i="1">
                                          <a:solidFill>
                                            <a:schemeClr val="tx1">
                                              <a:lumMod val="65000"/>
                                              <a:lumOff val="35000"/>
                                            </a:schemeClr>
                                          </a:solidFill>
                                          <a:latin typeface="Cambria Math" panose="02040503050406030204" pitchFamily="18" charset="0"/>
                                          <a:ea typeface="Cambria Math" panose="02040503050406030204" pitchFamily="18" charset="0"/>
                                        </a:rPr>
                                      </m:ctrlPr>
                                    </m:sSubPr>
                                    <m:e>
                                      <m:sSub>
                                        <m:sSubPr>
                                          <m:ctrlPr>
                                            <a:rPr lang="it-IT" sz="1800" i="1">
                                              <a:solidFill>
                                                <a:schemeClr val="tx1">
                                                  <a:lumMod val="65000"/>
                                                  <a:lumOff val="35000"/>
                                                </a:schemeClr>
                                              </a:solidFill>
                                              <a:latin typeface="Cambria Math" panose="02040503050406030204" pitchFamily="18" charset="0"/>
                                              <a:ea typeface="Cambria Math" panose="02040503050406030204" pitchFamily="18" charset="0"/>
                                            </a:rPr>
                                          </m:ctrlPr>
                                        </m:sSubPr>
                                        <m:e>
                                          <m:r>
                                            <a:rPr lang="it-IT" sz="1800" b="1" i="1">
                                              <a:solidFill>
                                                <a:schemeClr val="tx1">
                                                  <a:lumMod val="65000"/>
                                                  <a:lumOff val="35000"/>
                                                </a:schemeClr>
                                              </a:solidFill>
                                              <a:latin typeface="Cambria Math" panose="02040503050406030204" pitchFamily="18" charset="0"/>
                                              <a:ea typeface="Cambria Math" panose="02040503050406030204" pitchFamily="18" charset="0"/>
                                            </a:rPr>
                                            <m:t>𝑷</m:t>
                                          </m:r>
                                        </m:e>
                                        <m:sub>
                                          <m:r>
                                            <a:rPr lang="it-IT" sz="1800" i="1">
                                              <a:solidFill>
                                                <a:schemeClr val="tx1">
                                                  <a:lumMod val="65000"/>
                                                  <a:lumOff val="35000"/>
                                                </a:schemeClr>
                                              </a:solidFill>
                                              <a:latin typeface="Cambria Math" panose="02040503050406030204" pitchFamily="18" charset="0"/>
                                              <a:ea typeface="Cambria Math" panose="02040503050406030204" pitchFamily="18" charset="0"/>
                                            </a:rPr>
                                            <m:t>𝑦</m:t>
                                          </m:r>
                                        </m:sub>
                                      </m:sSub>
                                    </m:e>
                                    <m:sub>
                                      <m:r>
                                        <a:rPr lang="it-IT" sz="1800" i="1">
                                          <a:solidFill>
                                            <a:schemeClr val="tx1">
                                              <a:lumMod val="65000"/>
                                              <a:lumOff val="35000"/>
                                            </a:schemeClr>
                                          </a:solidFill>
                                          <a:latin typeface="Cambria Math" panose="02040503050406030204" pitchFamily="18" charset="0"/>
                                          <a:ea typeface="Cambria Math" panose="02040503050406030204" pitchFamily="18" charset="0"/>
                                        </a:rPr>
                                        <m:t>𝑖</m:t>
                                      </m:r>
                                    </m:sub>
                                  </m:sSub>
                                  <m: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t>  </m:t>
                                  </m:r>
                                </m:lim>
                              </m:limLow>
                              <m:limLow>
                                <m:limLowPr>
                                  <m:ctrlPr>
                                    <a:rPr lang="it-IT" sz="1800" i="1">
                                      <a:solidFill>
                                        <a:schemeClr val="tx1">
                                          <a:lumMod val="65000"/>
                                          <a:lumOff val="35000"/>
                                        </a:schemeClr>
                                      </a:solidFill>
                                      <a:latin typeface="Cambria Math" panose="02040503050406030204" pitchFamily="18" charset="0"/>
                                    </a:rPr>
                                  </m:ctrlPr>
                                </m:limLowPr>
                                <m:e>
                                  <m:r>
                                    <m:rPr>
                                      <m:sty m:val="p"/>
                                    </m:rPr>
                                    <a:rPr lang="it-IT" sz="1800">
                                      <a:solidFill>
                                        <a:schemeClr val="tx1">
                                          <a:lumMod val="65000"/>
                                          <a:lumOff val="35000"/>
                                        </a:schemeClr>
                                      </a:solidFill>
                                      <a:latin typeface="Cambria Math" panose="02040503050406030204" pitchFamily="18" charset="0"/>
                                    </a:rPr>
                                    <m:t>min</m:t>
                                  </m:r>
                                </m:e>
                                <m:lim>
                                  <m:r>
                                    <a:rPr lang="it-IT" sz="1800" b="1" i="1">
                                      <a:solidFill>
                                        <a:schemeClr val="tx1">
                                          <a:lumMod val="65000"/>
                                          <a:lumOff val="35000"/>
                                        </a:schemeClr>
                                      </a:solidFill>
                                      <a:latin typeface="Cambria Math" panose="02040503050406030204" pitchFamily="18" charset="0"/>
                                    </a:rPr>
                                    <m:t>𝒛</m:t>
                                  </m:r>
                                  <m:r>
                                    <a:rPr lang="it-IT" sz="1800" b="1" i="1">
                                      <a:solidFill>
                                        <a:schemeClr val="tx1">
                                          <a:lumMod val="65000"/>
                                          <a:lumOff val="35000"/>
                                        </a:schemeClr>
                                      </a:solidFill>
                                      <a:latin typeface="Cambria Math" panose="02040503050406030204" pitchFamily="18" charset="0"/>
                                      <a:ea typeface="Cambria Math" panose="02040503050406030204" pitchFamily="18" charset="0"/>
                                    </a:rPr>
                                    <m:t>∈</m:t>
                                  </m:r>
                                  <m:r>
                                    <a:rPr lang="it-IT" sz="1800" i="1">
                                      <a:solidFill>
                                        <a:schemeClr val="tx1">
                                          <a:lumMod val="65000"/>
                                          <a:lumOff val="35000"/>
                                        </a:schemeClr>
                                      </a:solidFill>
                                      <a:latin typeface="Cambria Math" panose="02040503050406030204" pitchFamily="18" charset="0"/>
                                      <a:ea typeface="Cambria Math" panose="02040503050406030204" pitchFamily="18" charset="0"/>
                                    </a:rPr>
                                    <m:t>𝑝𝑎𝑡𝑐h𝑒𝑠</m:t>
                                  </m:r>
                                  <m:r>
                                    <a:rPr lang="it-IT" sz="1800" i="1">
                                      <a:solidFill>
                                        <a:schemeClr val="tx1">
                                          <a:lumMod val="65000"/>
                                          <a:lumOff val="35000"/>
                                        </a:schemeClr>
                                      </a:solidFill>
                                      <a:latin typeface="Cambria Math" panose="02040503050406030204" pitchFamily="18" charset="0"/>
                                      <a:ea typeface="Cambria Math" panose="02040503050406030204" pitchFamily="18" charset="0"/>
                                    </a:rPr>
                                    <m:t>(</m:t>
                                  </m:r>
                                  <m:r>
                                    <a:rPr lang="it-IT" sz="1800" i="1">
                                      <a:solidFill>
                                        <a:schemeClr val="tx1">
                                          <a:lumMod val="65000"/>
                                          <a:lumOff val="35000"/>
                                        </a:schemeClr>
                                      </a:solidFill>
                                      <a:latin typeface="Cambria Math" panose="02040503050406030204" pitchFamily="18" charset="0"/>
                                      <a:ea typeface="Cambria Math" panose="02040503050406030204" pitchFamily="18" charset="0"/>
                                    </a:rPr>
                                    <m:t>𝑓</m:t>
                                  </m:r>
                                  <m:d>
                                    <m:dPr>
                                      <m:ctrlPr>
                                        <a:rPr lang="it-IT" sz="1800" i="1">
                                          <a:solidFill>
                                            <a:schemeClr val="tx1">
                                              <a:lumMod val="65000"/>
                                              <a:lumOff val="35000"/>
                                            </a:schemeClr>
                                          </a:solidFill>
                                          <a:latin typeface="Cambria Math" panose="02040503050406030204" pitchFamily="18" charset="0"/>
                                          <a:ea typeface="Cambria Math" panose="02040503050406030204" pitchFamily="18" charset="0"/>
                                        </a:rPr>
                                      </m:ctrlPr>
                                    </m:dPr>
                                    <m:e>
                                      <m:sSub>
                                        <m:sSubPr>
                                          <m:ctrlPr>
                                            <a:rPr lang="it-IT" sz="1800" i="1">
                                              <a:solidFill>
                                                <a:schemeClr val="tx1">
                                                  <a:lumMod val="65000"/>
                                                  <a:lumOff val="35000"/>
                                                </a:schemeClr>
                                              </a:solidFill>
                                              <a:latin typeface="Cambria Math" panose="02040503050406030204" pitchFamily="18" charset="0"/>
                                              <a:ea typeface="Cambria Math" panose="02040503050406030204" pitchFamily="18" charset="0"/>
                                            </a:rPr>
                                          </m:ctrlPr>
                                        </m:sSubPr>
                                        <m:e>
                                          <m:r>
                                            <a:rPr lang="it-IT" sz="1800" b="1" i="1">
                                              <a:solidFill>
                                                <a:schemeClr val="tx1">
                                                  <a:lumMod val="65000"/>
                                                  <a:lumOff val="35000"/>
                                                </a:schemeClr>
                                              </a:solidFill>
                                              <a:latin typeface="Cambria Math" panose="02040503050406030204" pitchFamily="18" charset="0"/>
                                              <a:ea typeface="Cambria Math" panose="02040503050406030204" pitchFamily="18" charset="0"/>
                                            </a:rPr>
                                            <m:t>𝒙</m:t>
                                          </m:r>
                                        </m:e>
                                        <m:sub>
                                          <m:r>
                                            <a:rPr lang="it-IT" sz="1800" i="1">
                                              <a:solidFill>
                                                <a:schemeClr val="tx1">
                                                  <a:lumMod val="65000"/>
                                                  <a:lumOff val="35000"/>
                                                </a:schemeClr>
                                              </a:solidFill>
                                              <a:latin typeface="Cambria Math" panose="02040503050406030204" pitchFamily="18" charset="0"/>
                                              <a:ea typeface="Cambria Math" panose="02040503050406030204" pitchFamily="18" charset="0"/>
                                            </a:rPr>
                                            <m:t>𝑖</m:t>
                                          </m:r>
                                        </m:sub>
                                      </m:sSub>
                                    </m:e>
                                  </m:d>
                                  <m: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t>)</m:t>
                                  </m:r>
                                </m:lim>
                              </m:limLow>
                            </m:fName>
                            <m:e>
                              <m:sSubSup>
                                <m:sSubSupPr>
                                  <m:ctrlPr>
                                    <a:rPr lang="it-IT" sz="1800" b="0" i="1" smtClean="0">
                                      <a:solidFill>
                                        <a:schemeClr val="tx1">
                                          <a:lumMod val="65000"/>
                                          <a:lumOff val="35000"/>
                                        </a:schemeClr>
                                      </a:solidFill>
                                      <a:latin typeface="Cambria Math" panose="02040503050406030204" pitchFamily="18" charset="0"/>
                                    </a:rPr>
                                  </m:ctrlPr>
                                </m:sSubSupPr>
                                <m:e>
                                  <m:r>
                                    <a:rPr lang="it-IT" sz="1800" i="1">
                                      <a:solidFill>
                                        <a:schemeClr val="tx1">
                                          <a:lumMod val="65000"/>
                                          <a:lumOff val="35000"/>
                                        </a:schemeClr>
                                      </a:solidFill>
                                      <a:latin typeface="Cambria Math" panose="02040503050406030204" pitchFamily="18" charset="0"/>
                                      <a:ea typeface="Cambria Math" panose="02040503050406030204" pitchFamily="18" charset="0"/>
                                    </a:rPr>
                                    <m:t>∥</m:t>
                                  </m:r>
                                  <m:r>
                                    <a:rPr lang="it-IT" sz="1800" b="1" i="1">
                                      <a:solidFill>
                                        <a:schemeClr val="tx1">
                                          <a:lumMod val="65000"/>
                                          <a:lumOff val="35000"/>
                                        </a:schemeClr>
                                      </a:solidFill>
                                      <a:latin typeface="Cambria Math" panose="02040503050406030204" pitchFamily="18" charset="0"/>
                                      <a:ea typeface="Cambria Math" panose="02040503050406030204" pitchFamily="18" charset="0"/>
                                    </a:rPr>
                                    <m:t>𝒛</m:t>
                                  </m:r>
                                  <m:r>
                                    <a:rPr lang="it-IT" sz="1800" i="1">
                                      <a:solidFill>
                                        <a:schemeClr val="tx1">
                                          <a:lumMod val="65000"/>
                                          <a:lumOff val="35000"/>
                                        </a:schemeClr>
                                      </a:solidFill>
                                      <a:latin typeface="Cambria Math" panose="02040503050406030204" pitchFamily="18" charset="0"/>
                                      <a:ea typeface="Cambria Math" panose="02040503050406030204" pitchFamily="18" charset="0"/>
                                    </a:rPr>
                                    <m:t>−</m:t>
                                  </m:r>
                                  <m:sSub>
                                    <m:sSubPr>
                                      <m:ctrlPr>
                                        <a:rPr lang="it-IT" sz="1800" i="1">
                                          <a:solidFill>
                                            <a:schemeClr val="tx1">
                                              <a:lumMod val="65000"/>
                                              <a:lumOff val="35000"/>
                                            </a:schemeClr>
                                          </a:solidFill>
                                          <a:latin typeface="Cambria Math" panose="02040503050406030204" pitchFamily="18" charset="0"/>
                                          <a:ea typeface="Cambria Math" panose="02040503050406030204" pitchFamily="18" charset="0"/>
                                        </a:rPr>
                                      </m:ctrlPr>
                                    </m:sSubPr>
                                    <m:e>
                                      <m:r>
                                        <a:rPr lang="it-IT" sz="1800" b="1" i="1">
                                          <a:solidFill>
                                            <a:schemeClr val="tx1">
                                              <a:lumMod val="65000"/>
                                              <a:lumOff val="35000"/>
                                            </a:schemeClr>
                                          </a:solidFill>
                                          <a:latin typeface="Cambria Math" panose="02040503050406030204" pitchFamily="18" charset="0"/>
                                          <a:ea typeface="Cambria Math" panose="02040503050406030204" pitchFamily="18" charset="0"/>
                                        </a:rPr>
                                        <m:t>𝒑</m:t>
                                      </m:r>
                                    </m:e>
                                    <m:sub>
                                      <m:r>
                                        <a:rPr lang="it-IT" sz="1800" i="1">
                                          <a:solidFill>
                                            <a:schemeClr val="tx1">
                                              <a:lumMod val="65000"/>
                                              <a:lumOff val="35000"/>
                                            </a:schemeClr>
                                          </a:solidFill>
                                          <a:latin typeface="Cambria Math" panose="02040503050406030204" pitchFamily="18" charset="0"/>
                                          <a:ea typeface="Cambria Math" panose="02040503050406030204" pitchFamily="18" charset="0"/>
                                        </a:rPr>
                                        <m:t>𝑗</m:t>
                                      </m:r>
                                    </m:sub>
                                  </m:sSub>
                                  <m:r>
                                    <a:rPr lang="it-IT" sz="1800" i="1">
                                      <a:solidFill>
                                        <a:schemeClr val="tx1">
                                          <a:lumMod val="65000"/>
                                          <a:lumOff val="35000"/>
                                        </a:schemeClr>
                                      </a:solidFill>
                                      <a:latin typeface="Cambria Math" panose="02040503050406030204" pitchFamily="18" charset="0"/>
                                      <a:ea typeface="Cambria Math" panose="02040503050406030204" pitchFamily="18" charset="0"/>
                                    </a:rPr>
                                    <m:t>∥</m:t>
                                  </m:r>
                                </m:e>
                                <m:sub>
                                  <m:r>
                                    <a:rPr lang="it-IT" sz="1800" b="0" i="1" smtClean="0">
                                      <a:solidFill>
                                        <a:schemeClr val="tx1">
                                          <a:lumMod val="65000"/>
                                          <a:lumOff val="35000"/>
                                        </a:schemeClr>
                                      </a:solidFill>
                                      <a:latin typeface="Cambria Math" panose="02040503050406030204" pitchFamily="18" charset="0"/>
                                    </a:rPr>
                                    <m:t>2</m:t>
                                  </m:r>
                                </m:sub>
                                <m:sup>
                                  <m:r>
                                    <a:rPr lang="it-IT" sz="1800" b="0" i="1" smtClean="0">
                                      <a:solidFill>
                                        <a:schemeClr val="tx1">
                                          <a:lumMod val="65000"/>
                                          <a:lumOff val="35000"/>
                                        </a:schemeClr>
                                      </a:solidFill>
                                      <a:latin typeface="Cambria Math" panose="02040503050406030204" pitchFamily="18" charset="0"/>
                                    </a:rPr>
                                    <m:t>2</m:t>
                                  </m:r>
                                </m:sup>
                              </m:sSubSup>
                            </m:e>
                          </m:func>
                        </m:e>
                      </m:nary>
                      <m:r>
                        <a:rPr lang="it-IT" sz="1800" b="0" i="1" smtClean="0">
                          <a:solidFill>
                            <a:schemeClr val="tx1">
                              <a:lumMod val="65000"/>
                              <a:lumOff val="35000"/>
                            </a:schemeClr>
                          </a:solidFill>
                          <a:latin typeface="Cambria Math" panose="02040503050406030204" pitchFamily="18" charset="0"/>
                        </a:rPr>
                        <m:t>;   </m:t>
                      </m:r>
                      <m:r>
                        <m:rPr>
                          <m:sty m:val="p"/>
                        </m:rPr>
                        <a:rPr lang="it-IT" sz="1800">
                          <a:solidFill>
                            <a:schemeClr val="tx1">
                              <a:lumMod val="65000"/>
                              <a:lumOff val="35000"/>
                            </a:schemeClr>
                          </a:solidFill>
                          <a:latin typeface="Cambria Math" panose="02040503050406030204" pitchFamily="18" charset="0"/>
                        </a:rPr>
                        <m:t>S</m:t>
                      </m:r>
                      <m:r>
                        <m:rPr>
                          <m:sty m:val="p"/>
                        </m:rPr>
                        <a:rPr lang="it-IT" sz="1800" b="0" i="0" smtClean="0">
                          <a:solidFill>
                            <a:schemeClr val="tx1">
                              <a:lumMod val="65000"/>
                              <a:lumOff val="35000"/>
                            </a:schemeClr>
                          </a:solidFill>
                          <a:latin typeface="Cambria Math" panose="02040503050406030204" pitchFamily="18" charset="0"/>
                        </a:rPr>
                        <m:t>ep</m:t>
                      </m:r>
                      <m:r>
                        <a:rPr lang="it-IT" sz="1800" b="0" i="0" smtClean="0">
                          <a:solidFill>
                            <a:schemeClr val="tx1">
                              <a:lumMod val="65000"/>
                              <a:lumOff val="35000"/>
                            </a:schemeClr>
                          </a:solidFill>
                          <a:latin typeface="Cambria Math" panose="02040503050406030204" pitchFamily="18" charset="0"/>
                        </a:rPr>
                        <m:t>=</m:t>
                      </m:r>
                      <m:f>
                        <m:fPr>
                          <m:ctrlPr>
                            <a:rPr lang="it-IT" sz="1800" b="0" i="1" smtClean="0">
                              <a:solidFill>
                                <a:schemeClr val="tx1">
                                  <a:lumMod val="65000"/>
                                  <a:lumOff val="35000"/>
                                </a:schemeClr>
                              </a:solidFill>
                              <a:latin typeface="Cambria Math" panose="02040503050406030204" pitchFamily="18" charset="0"/>
                            </a:rPr>
                          </m:ctrlPr>
                        </m:fPr>
                        <m:num>
                          <m:r>
                            <a:rPr lang="it-IT" sz="1800" b="0" i="1" smtClean="0">
                              <a:solidFill>
                                <a:schemeClr val="tx1">
                                  <a:lumMod val="65000"/>
                                  <a:lumOff val="35000"/>
                                </a:schemeClr>
                              </a:solidFill>
                              <a:latin typeface="Cambria Math" panose="02040503050406030204" pitchFamily="18" charset="0"/>
                            </a:rPr>
                            <m:t>1</m:t>
                          </m:r>
                        </m:num>
                        <m:den>
                          <m:r>
                            <a:rPr lang="it-IT" sz="1800" b="0" i="1" smtClean="0">
                              <a:solidFill>
                                <a:schemeClr val="tx1">
                                  <a:lumMod val="65000"/>
                                  <a:lumOff val="35000"/>
                                </a:schemeClr>
                              </a:solidFill>
                              <a:latin typeface="Cambria Math" panose="02040503050406030204" pitchFamily="18" charset="0"/>
                            </a:rPr>
                            <m:t>𝑛</m:t>
                          </m:r>
                        </m:den>
                      </m:f>
                      <m:nary>
                        <m:naryPr>
                          <m:chr m:val="∑"/>
                          <m:ctrlPr>
                            <a:rPr lang="it-IT" sz="1800" b="0" i="1" smtClean="0">
                              <a:solidFill>
                                <a:schemeClr val="tx1">
                                  <a:lumMod val="65000"/>
                                  <a:lumOff val="35000"/>
                                </a:schemeClr>
                              </a:solidFill>
                              <a:latin typeface="Cambria Math" panose="02040503050406030204" pitchFamily="18" charset="0"/>
                            </a:rPr>
                          </m:ctrlPr>
                        </m:naryPr>
                        <m:sub>
                          <m:r>
                            <m:rPr>
                              <m:brk m:alnAt="23"/>
                            </m:rPr>
                            <a:rPr lang="it-IT" sz="1800" b="0" i="1" smtClean="0">
                              <a:solidFill>
                                <a:schemeClr val="tx1">
                                  <a:lumMod val="65000"/>
                                  <a:lumOff val="35000"/>
                                </a:schemeClr>
                              </a:solidFill>
                              <a:latin typeface="Cambria Math" panose="02040503050406030204" pitchFamily="18" charset="0"/>
                            </a:rPr>
                            <m:t>𝑖</m:t>
                          </m:r>
                          <m:r>
                            <a:rPr lang="it-IT" sz="1800" b="0" i="1" smtClean="0">
                              <a:solidFill>
                                <a:schemeClr val="tx1">
                                  <a:lumMod val="65000"/>
                                  <a:lumOff val="35000"/>
                                </a:schemeClr>
                              </a:solidFill>
                              <a:latin typeface="Cambria Math" panose="02040503050406030204" pitchFamily="18" charset="0"/>
                            </a:rPr>
                            <m:t>=1</m:t>
                          </m:r>
                        </m:sub>
                        <m:sup>
                          <m:r>
                            <a:rPr lang="it-IT" sz="1800" b="0" i="1" smtClean="0">
                              <a:solidFill>
                                <a:schemeClr val="tx1">
                                  <a:lumMod val="65000"/>
                                  <a:lumOff val="35000"/>
                                </a:schemeClr>
                              </a:solidFill>
                              <a:latin typeface="Cambria Math" panose="02040503050406030204" pitchFamily="18" charset="0"/>
                            </a:rPr>
                            <m:t>𝑛</m:t>
                          </m:r>
                        </m:sup>
                        <m:e>
                          <m:func>
                            <m:funcPr>
                              <m:ctrlPr>
                                <a:rPr lang="it-IT" sz="1800" b="0" i="1" smtClean="0">
                                  <a:solidFill>
                                    <a:schemeClr val="tx1">
                                      <a:lumMod val="65000"/>
                                      <a:lumOff val="35000"/>
                                    </a:schemeClr>
                                  </a:solidFill>
                                  <a:latin typeface="Cambria Math" panose="02040503050406030204" pitchFamily="18" charset="0"/>
                                </a:rPr>
                              </m:ctrlPr>
                            </m:funcPr>
                            <m:fName>
                              <m:limLow>
                                <m:limLowPr>
                                  <m:ctrlPr>
                                    <a:rPr lang="it-IT" sz="1800" b="0" i="1" smtClean="0">
                                      <a:solidFill>
                                        <a:schemeClr val="tx1">
                                          <a:lumMod val="65000"/>
                                          <a:lumOff val="35000"/>
                                        </a:schemeClr>
                                      </a:solidFill>
                                      <a:latin typeface="Cambria Math" panose="02040503050406030204" pitchFamily="18" charset="0"/>
                                    </a:rPr>
                                  </m:ctrlPr>
                                </m:limLowPr>
                                <m:e>
                                  <m:r>
                                    <m:rPr>
                                      <m:sty m:val="p"/>
                                    </m:rPr>
                                    <a:rPr lang="it-IT" sz="1800" b="0" i="0" smtClean="0">
                                      <a:solidFill>
                                        <a:schemeClr val="tx1">
                                          <a:lumMod val="65000"/>
                                          <a:lumOff val="35000"/>
                                        </a:schemeClr>
                                      </a:solidFill>
                                      <a:latin typeface="Cambria Math" panose="02040503050406030204" pitchFamily="18" charset="0"/>
                                    </a:rPr>
                                    <m:t>min</m:t>
                                  </m:r>
                                </m:e>
                                <m:lim>
                                  <m:r>
                                    <a:rPr lang="it-IT" sz="1800" b="0" i="1" smtClean="0">
                                      <a:solidFill>
                                        <a:schemeClr val="tx1">
                                          <a:lumMod val="65000"/>
                                          <a:lumOff val="35000"/>
                                        </a:schemeClr>
                                      </a:solidFill>
                                      <a:latin typeface="Cambria Math" panose="02040503050406030204" pitchFamily="18" charset="0"/>
                                    </a:rPr>
                                    <m:t>𝑗</m:t>
                                  </m:r>
                                  <m:r>
                                    <a:rPr lang="it-IT" sz="1800" b="0" i="1" smtClean="0">
                                      <a:solidFill>
                                        <a:schemeClr val="tx1">
                                          <a:lumMod val="65000"/>
                                          <a:lumOff val="35000"/>
                                        </a:schemeClr>
                                      </a:solidFill>
                                      <a:latin typeface="Cambria Math" panose="02040503050406030204" pitchFamily="18" charset="0"/>
                                    </a:rPr>
                                    <m:t>:</m:t>
                                  </m:r>
                                  <m:sSub>
                                    <m:sSubPr>
                                      <m:ctrlPr>
                                        <a:rPr lang="it-IT" sz="1800" b="0" i="1" smtClean="0">
                                          <a:solidFill>
                                            <a:schemeClr val="tx1">
                                              <a:lumMod val="65000"/>
                                              <a:lumOff val="35000"/>
                                            </a:schemeClr>
                                          </a:solidFill>
                                          <a:latin typeface="Cambria Math" panose="02040503050406030204" pitchFamily="18" charset="0"/>
                                        </a:rPr>
                                      </m:ctrlPr>
                                    </m:sSubPr>
                                    <m:e>
                                      <m:r>
                                        <a:rPr lang="it-IT" sz="1800" b="1" i="1" smtClean="0">
                                          <a:solidFill>
                                            <a:schemeClr val="tx1">
                                              <a:lumMod val="65000"/>
                                              <a:lumOff val="35000"/>
                                            </a:schemeClr>
                                          </a:solidFill>
                                          <a:latin typeface="Cambria Math" panose="02040503050406030204" pitchFamily="18" charset="0"/>
                                        </a:rPr>
                                        <m:t>𝒑</m:t>
                                      </m:r>
                                    </m:e>
                                    <m:sub>
                                      <m:r>
                                        <a:rPr lang="it-IT" sz="1800" b="0" i="1" smtClean="0">
                                          <a:solidFill>
                                            <a:schemeClr val="tx1">
                                              <a:lumMod val="65000"/>
                                              <a:lumOff val="35000"/>
                                            </a:schemeClr>
                                          </a:solidFill>
                                          <a:latin typeface="Cambria Math" panose="02040503050406030204" pitchFamily="18" charset="0"/>
                                        </a:rPr>
                                        <m:t>𝑗</m:t>
                                      </m:r>
                                    </m:sub>
                                  </m:sSub>
                                  <m:r>
                                    <a:rPr lang="it-IT" sz="1800" i="1">
                                      <a:solidFill>
                                        <a:schemeClr val="tx1">
                                          <a:lumMod val="65000"/>
                                          <a:lumOff val="35000"/>
                                        </a:schemeClr>
                                      </a:solidFill>
                                      <a:latin typeface="Cambria Math" panose="02040503050406030204" pitchFamily="18" charset="0"/>
                                      <a:ea typeface="Cambria Math" panose="02040503050406030204" pitchFamily="18" charset="0"/>
                                    </a:rPr>
                                    <m:t>∉</m:t>
                                  </m:r>
                                  <m:sSub>
                                    <m:sSubPr>
                                      <m:ctrlP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ctrlPr>
                                    </m:sSubPr>
                                    <m:e>
                                      <m:sSub>
                                        <m:sSubPr>
                                          <m:ctrlP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ctrlPr>
                                        </m:sSubPr>
                                        <m:e>
                                          <m:r>
                                            <a:rPr lang="it-IT" sz="1800" b="1" i="1" smtClean="0">
                                              <a:solidFill>
                                                <a:schemeClr val="tx1">
                                                  <a:lumMod val="65000"/>
                                                  <a:lumOff val="35000"/>
                                                </a:schemeClr>
                                              </a:solidFill>
                                              <a:latin typeface="Cambria Math" panose="02040503050406030204" pitchFamily="18" charset="0"/>
                                              <a:ea typeface="Cambria Math" panose="02040503050406030204" pitchFamily="18" charset="0"/>
                                            </a:rPr>
                                            <m:t>𝑷</m:t>
                                          </m:r>
                                        </m:e>
                                        <m:sub>
                                          <m: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t>𝑦</m:t>
                                          </m:r>
                                        </m:sub>
                                      </m:sSub>
                                    </m:e>
                                    <m:sub>
                                      <m: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t>𝑖</m:t>
                                      </m:r>
                                    </m:sub>
                                  </m:sSub>
                                  <m: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t>  </m:t>
                                  </m:r>
                                </m:lim>
                              </m:limLow>
                              <m:limLow>
                                <m:limLowPr>
                                  <m:ctrlPr>
                                    <a:rPr lang="it-IT" sz="1800" i="1">
                                      <a:solidFill>
                                        <a:schemeClr val="tx1">
                                          <a:lumMod val="65000"/>
                                          <a:lumOff val="35000"/>
                                        </a:schemeClr>
                                      </a:solidFill>
                                      <a:latin typeface="Cambria Math" panose="02040503050406030204" pitchFamily="18" charset="0"/>
                                    </a:rPr>
                                  </m:ctrlPr>
                                </m:limLowPr>
                                <m:e>
                                  <m:r>
                                    <m:rPr>
                                      <m:sty m:val="p"/>
                                    </m:rPr>
                                    <a:rPr lang="it-IT" sz="1800">
                                      <a:solidFill>
                                        <a:schemeClr val="tx1">
                                          <a:lumMod val="65000"/>
                                          <a:lumOff val="35000"/>
                                        </a:schemeClr>
                                      </a:solidFill>
                                      <a:latin typeface="Cambria Math" panose="02040503050406030204" pitchFamily="18" charset="0"/>
                                    </a:rPr>
                                    <m:t>min</m:t>
                                  </m:r>
                                </m:e>
                                <m:lim>
                                  <m:r>
                                    <a:rPr lang="it-IT" sz="1800" b="1" i="1">
                                      <a:solidFill>
                                        <a:schemeClr val="tx1">
                                          <a:lumMod val="65000"/>
                                          <a:lumOff val="35000"/>
                                        </a:schemeClr>
                                      </a:solidFill>
                                      <a:latin typeface="Cambria Math" panose="02040503050406030204" pitchFamily="18" charset="0"/>
                                    </a:rPr>
                                    <m:t>𝒛</m:t>
                                  </m:r>
                                  <m:r>
                                    <a:rPr lang="it-IT" sz="1800" b="1" i="1">
                                      <a:solidFill>
                                        <a:schemeClr val="tx1">
                                          <a:lumMod val="65000"/>
                                          <a:lumOff val="35000"/>
                                        </a:schemeClr>
                                      </a:solidFill>
                                      <a:latin typeface="Cambria Math" panose="02040503050406030204" pitchFamily="18" charset="0"/>
                                      <a:ea typeface="Cambria Math" panose="02040503050406030204" pitchFamily="18" charset="0"/>
                                    </a:rPr>
                                    <m:t>∈</m:t>
                                  </m:r>
                                  <m:r>
                                    <a:rPr lang="it-IT" sz="1800" i="1">
                                      <a:solidFill>
                                        <a:schemeClr val="tx1">
                                          <a:lumMod val="65000"/>
                                          <a:lumOff val="35000"/>
                                        </a:schemeClr>
                                      </a:solidFill>
                                      <a:latin typeface="Cambria Math" panose="02040503050406030204" pitchFamily="18" charset="0"/>
                                      <a:ea typeface="Cambria Math" panose="02040503050406030204" pitchFamily="18" charset="0"/>
                                    </a:rPr>
                                    <m:t>𝑝𝑎𝑡𝑐h𝑒𝑠</m:t>
                                  </m:r>
                                  <m:r>
                                    <a:rPr lang="it-IT" sz="1800" i="1">
                                      <a:solidFill>
                                        <a:schemeClr val="tx1">
                                          <a:lumMod val="65000"/>
                                          <a:lumOff val="35000"/>
                                        </a:schemeClr>
                                      </a:solidFill>
                                      <a:latin typeface="Cambria Math" panose="02040503050406030204" pitchFamily="18" charset="0"/>
                                      <a:ea typeface="Cambria Math" panose="02040503050406030204" pitchFamily="18" charset="0"/>
                                    </a:rPr>
                                    <m:t>(</m:t>
                                  </m:r>
                                  <m:r>
                                    <a:rPr lang="it-IT" sz="1800" i="1">
                                      <a:solidFill>
                                        <a:schemeClr val="tx1">
                                          <a:lumMod val="65000"/>
                                          <a:lumOff val="35000"/>
                                        </a:schemeClr>
                                      </a:solidFill>
                                      <a:latin typeface="Cambria Math" panose="02040503050406030204" pitchFamily="18" charset="0"/>
                                      <a:ea typeface="Cambria Math" panose="02040503050406030204" pitchFamily="18" charset="0"/>
                                    </a:rPr>
                                    <m:t>𝑓</m:t>
                                  </m:r>
                                  <m:d>
                                    <m:dPr>
                                      <m:ctrlPr>
                                        <a:rPr lang="it-IT" sz="1800" i="1">
                                          <a:solidFill>
                                            <a:schemeClr val="tx1">
                                              <a:lumMod val="65000"/>
                                              <a:lumOff val="35000"/>
                                            </a:schemeClr>
                                          </a:solidFill>
                                          <a:latin typeface="Cambria Math" panose="02040503050406030204" pitchFamily="18" charset="0"/>
                                          <a:ea typeface="Cambria Math" panose="02040503050406030204" pitchFamily="18" charset="0"/>
                                        </a:rPr>
                                      </m:ctrlPr>
                                    </m:dPr>
                                    <m:e>
                                      <m:sSub>
                                        <m:sSubPr>
                                          <m:ctrlPr>
                                            <a:rPr lang="it-IT" sz="1800" i="1">
                                              <a:solidFill>
                                                <a:schemeClr val="tx1">
                                                  <a:lumMod val="65000"/>
                                                  <a:lumOff val="35000"/>
                                                </a:schemeClr>
                                              </a:solidFill>
                                              <a:latin typeface="Cambria Math" panose="02040503050406030204" pitchFamily="18" charset="0"/>
                                              <a:ea typeface="Cambria Math" panose="02040503050406030204" pitchFamily="18" charset="0"/>
                                            </a:rPr>
                                          </m:ctrlPr>
                                        </m:sSubPr>
                                        <m:e>
                                          <m:r>
                                            <a:rPr lang="it-IT" sz="1800" b="1" i="1">
                                              <a:solidFill>
                                                <a:schemeClr val="tx1">
                                                  <a:lumMod val="65000"/>
                                                  <a:lumOff val="35000"/>
                                                </a:schemeClr>
                                              </a:solidFill>
                                              <a:latin typeface="Cambria Math" panose="02040503050406030204" pitchFamily="18" charset="0"/>
                                              <a:ea typeface="Cambria Math" panose="02040503050406030204" pitchFamily="18" charset="0"/>
                                            </a:rPr>
                                            <m:t>𝒙</m:t>
                                          </m:r>
                                        </m:e>
                                        <m:sub>
                                          <m:r>
                                            <a:rPr lang="it-IT" sz="1800" i="1">
                                              <a:solidFill>
                                                <a:schemeClr val="tx1">
                                                  <a:lumMod val="65000"/>
                                                  <a:lumOff val="35000"/>
                                                </a:schemeClr>
                                              </a:solidFill>
                                              <a:latin typeface="Cambria Math" panose="02040503050406030204" pitchFamily="18" charset="0"/>
                                              <a:ea typeface="Cambria Math" panose="02040503050406030204" pitchFamily="18" charset="0"/>
                                            </a:rPr>
                                            <m:t>𝑖</m:t>
                                          </m:r>
                                        </m:sub>
                                      </m:sSub>
                                    </m:e>
                                  </m:d>
                                  <m:r>
                                    <a:rPr lang="it-IT" sz="1800" i="1">
                                      <a:solidFill>
                                        <a:schemeClr val="tx1">
                                          <a:lumMod val="65000"/>
                                          <a:lumOff val="35000"/>
                                        </a:schemeClr>
                                      </a:solidFill>
                                      <a:latin typeface="Cambria Math" panose="02040503050406030204" pitchFamily="18" charset="0"/>
                                      <a:ea typeface="Cambria Math" panose="02040503050406030204" pitchFamily="18" charset="0"/>
                                    </a:rPr>
                                    <m:t>)</m:t>
                                  </m:r>
                                </m:lim>
                              </m:limLow>
                            </m:fName>
                            <m:e>
                              <m:sSubSup>
                                <m:sSubSupPr>
                                  <m:ctrlPr>
                                    <a:rPr lang="it-IT" sz="1800" b="0" i="1" smtClean="0">
                                      <a:solidFill>
                                        <a:schemeClr val="tx1">
                                          <a:lumMod val="65000"/>
                                          <a:lumOff val="35000"/>
                                        </a:schemeClr>
                                      </a:solidFill>
                                      <a:latin typeface="Cambria Math" panose="02040503050406030204" pitchFamily="18" charset="0"/>
                                    </a:rPr>
                                  </m:ctrlPr>
                                </m:sSubSupPr>
                                <m:e>
                                  <m:r>
                                    <a:rPr lang="it-IT" sz="1800" i="1">
                                      <a:solidFill>
                                        <a:schemeClr val="tx1">
                                          <a:lumMod val="65000"/>
                                          <a:lumOff val="35000"/>
                                        </a:schemeClr>
                                      </a:solidFill>
                                      <a:latin typeface="Cambria Math" panose="02040503050406030204" pitchFamily="18" charset="0"/>
                                      <a:ea typeface="Cambria Math" panose="02040503050406030204" pitchFamily="18" charset="0"/>
                                    </a:rPr>
                                    <m:t>∥</m:t>
                                  </m:r>
                                  <m:r>
                                    <a:rPr lang="it-IT" sz="1800" b="1" i="1">
                                      <a:solidFill>
                                        <a:schemeClr val="tx1">
                                          <a:lumMod val="65000"/>
                                          <a:lumOff val="35000"/>
                                        </a:schemeClr>
                                      </a:solidFill>
                                      <a:latin typeface="Cambria Math" panose="02040503050406030204" pitchFamily="18" charset="0"/>
                                      <a:ea typeface="Cambria Math" panose="02040503050406030204" pitchFamily="18" charset="0"/>
                                    </a:rPr>
                                    <m:t>𝒛</m:t>
                                  </m:r>
                                  <m:r>
                                    <a:rPr lang="it-IT" sz="1800" i="1">
                                      <a:solidFill>
                                        <a:schemeClr val="tx1">
                                          <a:lumMod val="65000"/>
                                          <a:lumOff val="35000"/>
                                        </a:schemeClr>
                                      </a:solidFill>
                                      <a:latin typeface="Cambria Math" panose="02040503050406030204" pitchFamily="18" charset="0"/>
                                      <a:ea typeface="Cambria Math" panose="02040503050406030204" pitchFamily="18" charset="0"/>
                                    </a:rPr>
                                    <m:t>−</m:t>
                                  </m:r>
                                  <m:sSub>
                                    <m:sSubPr>
                                      <m:ctrlPr>
                                        <a:rPr lang="it-IT" sz="1800" i="1">
                                          <a:solidFill>
                                            <a:schemeClr val="tx1">
                                              <a:lumMod val="65000"/>
                                              <a:lumOff val="35000"/>
                                            </a:schemeClr>
                                          </a:solidFill>
                                          <a:latin typeface="Cambria Math" panose="02040503050406030204" pitchFamily="18" charset="0"/>
                                          <a:ea typeface="Cambria Math" panose="02040503050406030204" pitchFamily="18" charset="0"/>
                                        </a:rPr>
                                      </m:ctrlPr>
                                    </m:sSubPr>
                                    <m:e>
                                      <m:r>
                                        <a:rPr lang="it-IT" sz="1800" b="1" i="1">
                                          <a:solidFill>
                                            <a:schemeClr val="tx1">
                                              <a:lumMod val="65000"/>
                                              <a:lumOff val="35000"/>
                                            </a:schemeClr>
                                          </a:solidFill>
                                          <a:latin typeface="Cambria Math" panose="02040503050406030204" pitchFamily="18" charset="0"/>
                                          <a:ea typeface="Cambria Math" panose="02040503050406030204" pitchFamily="18" charset="0"/>
                                        </a:rPr>
                                        <m:t>𝒑</m:t>
                                      </m:r>
                                    </m:e>
                                    <m:sub>
                                      <m:r>
                                        <a:rPr lang="it-IT" sz="1800" i="1">
                                          <a:solidFill>
                                            <a:schemeClr val="tx1">
                                              <a:lumMod val="65000"/>
                                              <a:lumOff val="35000"/>
                                            </a:schemeClr>
                                          </a:solidFill>
                                          <a:latin typeface="Cambria Math" panose="02040503050406030204" pitchFamily="18" charset="0"/>
                                          <a:ea typeface="Cambria Math" panose="02040503050406030204" pitchFamily="18" charset="0"/>
                                        </a:rPr>
                                        <m:t>𝑗</m:t>
                                      </m:r>
                                    </m:sub>
                                  </m:sSub>
                                  <m:r>
                                    <a:rPr lang="it-IT" sz="1800" i="1">
                                      <a:solidFill>
                                        <a:schemeClr val="tx1">
                                          <a:lumMod val="65000"/>
                                          <a:lumOff val="35000"/>
                                        </a:schemeClr>
                                      </a:solidFill>
                                      <a:latin typeface="Cambria Math" panose="02040503050406030204" pitchFamily="18" charset="0"/>
                                      <a:ea typeface="Cambria Math" panose="02040503050406030204" pitchFamily="18" charset="0"/>
                                    </a:rPr>
                                    <m:t>∥</m:t>
                                  </m:r>
                                </m:e>
                                <m:sub>
                                  <m:r>
                                    <a:rPr lang="it-IT" sz="1800" b="0" i="1" smtClean="0">
                                      <a:solidFill>
                                        <a:schemeClr val="tx1">
                                          <a:lumMod val="65000"/>
                                          <a:lumOff val="35000"/>
                                        </a:schemeClr>
                                      </a:solidFill>
                                      <a:latin typeface="Cambria Math" panose="02040503050406030204" pitchFamily="18" charset="0"/>
                                    </a:rPr>
                                    <m:t>2</m:t>
                                  </m:r>
                                </m:sub>
                                <m:sup>
                                  <m:r>
                                    <a:rPr lang="it-IT" sz="1800" b="0" i="1" smtClean="0">
                                      <a:solidFill>
                                        <a:schemeClr val="tx1">
                                          <a:lumMod val="65000"/>
                                          <a:lumOff val="35000"/>
                                        </a:schemeClr>
                                      </a:solidFill>
                                      <a:latin typeface="Cambria Math" panose="02040503050406030204" pitchFamily="18" charset="0"/>
                                    </a:rPr>
                                    <m:t>2</m:t>
                                  </m:r>
                                </m:sup>
                              </m:sSubSup>
                            </m:e>
                          </m:func>
                        </m:e>
                      </m:nary>
                    </m:oMath>
                  </m:oMathPara>
                </a14:m>
                <a:endParaRPr lang="en-GB" sz="1800" dirty="0">
                  <a:solidFill>
                    <a:schemeClr val="tx1">
                      <a:lumMod val="65000"/>
                      <a:lumOff val="35000"/>
                    </a:schemeClr>
                  </a:solidFill>
                  <a:latin typeface="Avenir Book" panose="02000503020000020003" pitchFamily="2" charset="0"/>
                </a:endParaRPr>
              </a:p>
              <a:p>
                <a:pPr marL="0" indent="0">
                  <a:buNone/>
                </a:pPr>
                <a:endParaRPr lang="en-GB" sz="1800" dirty="0">
                  <a:solidFill>
                    <a:schemeClr val="tx1">
                      <a:lumMod val="65000"/>
                      <a:lumOff val="35000"/>
                    </a:schemeClr>
                  </a:solidFill>
                  <a:latin typeface="Avenir Book" panose="02000503020000020003" pitchFamily="2" charset="0"/>
                </a:endParaRPr>
              </a:p>
            </p:txBody>
          </p:sp>
        </mc:Choice>
        <mc:Fallback xmlns="">
          <p:sp>
            <p:nvSpPr>
              <p:cNvPr id="2" name="Segnaposto contenuto 1">
                <a:extLst>
                  <a:ext uri="{FF2B5EF4-FFF2-40B4-BE49-F238E27FC236}">
                    <a16:creationId xmlns:a16="http://schemas.microsoft.com/office/drawing/2014/main" id="{147333C3-1D7C-CC00-E327-6655AC5974A9}"/>
                  </a:ext>
                </a:extLst>
              </p:cNvPr>
              <p:cNvSpPr txBox="1">
                <a:spLocks noRot="1" noChangeAspect="1" noMove="1" noResize="1" noEditPoints="1" noAdjustHandles="1" noChangeArrowheads="1" noChangeShapeType="1" noTextEdit="1"/>
              </p:cNvSpPr>
              <p:nvPr/>
            </p:nvSpPr>
            <p:spPr>
              <a:xfrm>
                <a:off x="572722" y="2411508"/>
                <a:ext cx="11046555" cy="1669514"/>
              </a:xfrm>
              <a:prstGeom prst="rect">
                <a:avLst/>
              </a:prstGeom>
              <a:blipFill>
                <a:blip r:embed="rId5"/>
                <a:stretch>
                  <a:fillRect t="-55303" b="-66667"/>
                </a:stretch>
              </a:blipFill>
            </p:spPr>
            <p:txBody>
              <a:bodyPr/>
              <a:lstStyle/>
              <a:p>
                <a:r>
                  <a:rPr lang="en-GB">
                    <a:noFill/>
                  </a:rPr>
                  <a:t> </a:t>
                </a:r>
              </a:p>
            </p:txBody>
          </p:sp>
        </mc:Fallback>
      </mc:AlternateContent>
      <p:sp>
        <p:nvSpPr>
          <p:cNvPr id="5" name="Slide Number Placeholder 3">
            <a:extLst>
              <a:ext uri="{FF2B5EF4-FFF2-40B4-BE49-F238E27FC236}">
                <a16:creationId xmlns:a16="http://schemas.microsoft.com/office/drawing/2014/main" id="{69E1F7BE-42D7-7F0E-C16D-B159319B31C4}"/>
              </a:ext>
            </a:extLst>
          </p:cNvPr>
          <p:cNvSpPr>
            <a:spLocks noGrp="1"/>
          </p:cNvSpPr>
          <p:nvPr>
            <p:ph type="sldNum" sz="quarter" idx="12"/>
          </p:nvPr>
        </p:nvSpPr>
        <p:spPr>
          <a:xfrm>
            <a:off x="-2074294" y="0"/>
            <a:ext cx="2489522" cy="365125"/>
          </a:xfrm>
        </p:spPr>
        <p:txBody>
          <a:bodyPr/>
          <a:lstStyle/>
          <a:p>
            <a:fld id="{4A975E7E-DE04-1443-A71A-CB6EC0032A44}" type="slidenum">
              <a:rPr lang="it-IT" smtClean="0"/>
              <a:pPr/>
              <a:t>31</a:t>
            </a:fld>
            <a:endParaRPr lang="it-IT" dirty="0"/>
          </a:p>
        </p:txBody>
      </p:sp>
    </p:spTree>
    <p:extLst>
      <p:ext uri="{BB962C8B-B14F-4D97-AF65-F5344CB8AC3E}">
        <p14:creationId xmlns:p14="http://schemas.microsoft.com/office/powerpoint/2010/main" val="22758934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contenuto 4">
            <a:extLst>
              <a:ext uri="{FF2B5EF4-FFF2-40B4-BE49-F238E27FC236}">
                <a16:creationId xmlns:a16="http://schemas.microsoft.com/office/drawing/2014/main" id="{23B06A8E-7CA5-B8C2-796E-CAAD08112D63}"/>
              </a:ext>
            </a:extLst>
          </p:cNvPr>
          <p:cNvPicPr>
            <a:picLocks noChangeAspect="1"/>
          </p:cNvPicPr>
          <p:nvPr/>
        </p:nvPicPr>
        <p:blipFill>
          <a:blip r:embed="rId3"/>
          <a:stretch>
            <a:fillRect/>
          </a:stretch>
        </p:blipFill>
        <p:spPr>
          <a:xfrm>
            <a:off x="7496040" y="4379"/>
            <a:ext cx="4515415" cy="1800263"/>
          </a:xfrm>
          <a:prstGeom prst="rect">
            <a:avLst/>
          </a:prstGeom>
        </p:spPr>
      </p:pic>
      <p:sp>
        <p:nvSpPr>
          <p:cNvPr id="3" name="Titolo 2">
            <a:extLst>
              <a:ext uri="{FF2B5EF4-FFF2-40B4-BE49-F238E27FC236}">
                <a16:creationId xmlns:a16="http://schemas.microsoft.com/office/drawing/2014/main" id="{CB29805F-9266-7733-AD63-3F6DCB0F01F6}"/>
              </a:ext>
            </a:extLst>
          </p:cNvPr>
          <p:cNvSpPr>
            <a:spLocks noGrp="1"/>
          </p:cNvSpPr>
          <p:nvPr>
            <p:ph type="title"/>
          </p:nvPr>
        </p:nvSpPr>
        <p:spPr/>
        <p:txBody>
          <a:bodyPr/>
          <a:lstStyle/>
          <a:p>
            <a:r>
              <a:rPr lang="en-GB" dirty="0"/>
              <a:t>The training algorithm</a:t>
            </a:r>
          </a:p>
        </p:txBody>
      </p:sp>
      <p:sp>
        <p:nvSpPr>
          <p:cNvPr id="5" name="Segnaposto contenuto 1">
            <a:extLst>
              <a:ext uri="{FF2B5EF4-FFF2-40B4-BE49-F238E27FC236}">
                <a16:creationId xmlns:a16="http://schemas.microsoft.com/office/drawing/2014/main" id="{98181A7B-40CD-AA1E-0A80-654F6EFDEE3F}"/>
              </a:ext>
            </a:extLst>
          </p:cNvPr>
          <p:cNvSpPr txBox="1">
            <a:spLocks/>
          </p:cNvSpPr>
          <p:nvPr/>
        </p:nvSpPr>
        <p:spPr>
          <a:xfrm>
            <a:off x="838200" y="1825625"/>
            <a:ext cx="10515600" cy="5221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chemeClr val="tx1">
                    <a:lumMod val="65000"/>
                    <a:lumOff val="35000"/>
                  </a:schemeClr>
                </a:solidFill>
                <a:latin typeface="Avenir Next Demi Bold" panose="020B0503020202020204" pitchFamily="34" charset="0"/>
              </a:rPr>
              <a:t>Stage 2: Projection of prototypes</a:t>
            </a:r>
          </a:p>
        </p:txBody>
      </p:sp>
      <p:sp>
        <p:nvSpPr>
          <p:cNvPr id="6" name="Segnaposto contenuto 1">
            <a:extLst>
              <a:ext uri="{FF2B5EF4-FFF2-40B4-BE49-F238E27FC236}">
                <a16:creationId xmlns:a16="http://schemas.microsoft.com/office/drawing/2014/main" id="{C5AD58D3-8DFC-6FCE-7143-3D1FFCEB41E0}"/>
              </a:ext>
            </a:extLst>
          </p:cNvPr>
          <p:cNvSpPr txBox="1">
            <a:spLocks/>
          </p:cNvSpPr>
          <p:nvPr/>
        </p:nvSpPr>
        <p:spPr>
          <a:xfrm>
            <a:off x="838200" y="3156419"/>
            <a:ext cx="10515600" cy="8724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chemeClr val="tx1">
                    <a:lumMod val="65000"/>
                    <a:lumOff val="35000"/>
                  </a:schemeClr>
                </a:solidFill>
                <a:latin typeface="Avenir Next" panose="020B0503020202020204" pitchFamily="34" charset="0"/>
              </a:rPr>
              <a:t>Each prototype projected onto the nearest latent training patch of the same class</a:t>
            </a:r>
          </a:p>
        </p:txBody>
      </p:sp>
      <p:pic>
        <p:nvPicPr>
          <p:cNvPr id="10" name="Immagine 9">
            <a:extLst>
              <a:ext uri="{FF2B5EF4-FFF2-40B4-BE49-F238E27FC236}">
                <a16:creationId xmlns:a16="http://schemas.microsoft.com/office/drawing/2014/main" id="{0127D1AD-5230-8FF2-2973-8FB0A2AC6A95}"/>
              </a:ext>
            </a:extLst>
          </p:cNvPr>
          <p:cNvPicPr>
            <a:picLocks noChangeAspect="1"/>
          </p:cNvPicPr>
          <p:nvPr/>
        </p:nvPicPr>
        <p:blipFill>
          <a:blip r:embed="rId4"/>
          <a:stretch>
            <a:fillRect/>
          </a:stretch>
        </p:blipFill>
        <p:spPr>
          <a:xfrm>
            <a:off x="629139" y="4172101"/>
            <a:ext cx="10933722" cy="2311809"/>
          </a:xfrm>
          <a:prstGeom prst="rect">
            <a:avLst/>
          </a:prstGeom>
        </p:spPr>
      </p:pic>
      <mc:AlternateContent xmlns:mc="http://schemas.openxmlformats.org/markup-compatibility/2006" xmlns:a14="http://schemas.microsoft.com/office/drawing/2010/main">
        <mc:Choice Requires="a14">
          <p:sp>
            <p:nvSpPr>
              <p:cNvPr id="2" name="Segnaposto contenuto 1">
                <a:extLst>
                  <a:ext uri="{FF2B5EF4-FFF2-40B4-BE49-F238E27FC236}">
                    <a16:creationId xmlns:a16="http://schemas.microsoft.com/office/drawing/2014/main" id="{19D4A012-C159-6D2A-F748-A18193B702E2}"/>
                  </a:ext>
                </a:extLst>
              </p:cNvPr>
              <p:cNvSpPr txBox="1">
                <a:spLocks/>
              </p:cNvSpPr>
              <p:nvPr/>
            </p:nvSpPr>
            <p:spPr>
              <a:xfrm>
                <a:off x="572722" y="2285313"/>
                <a:ext cx="11046555" cy="93357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14:m>
                  <m:oMath xmlns:m="http://schemas.openxmlformats.org/officeDocument/2006/math">
                    <m:sSub>
                      <m:sSubPr>
                        <m:ctrlPr>
                          <a:rPr lang="it-IT" sz="1800" b="0" i="1" smtClean="0">
                            <a:solidFill>
                              <a:schemeClr val="tx1">
                                <a:lumMod val="65000"/>
                                <a:lumOff val="35000"/>
                              </a:schemeClr>
                            </a:solidFill>
                            <a:latin typeface="Cambria Math" panose="02040503050406030204" pitchFamily="18" charset="0"/>
                          </a:rPr>
                        </m:ctrlPr>
                      </m:sSubPr>
                      <m:e>
                        <m:r>
                          <a:rPr lang="it-IT" sz="1800" b="1" i="1" smtClean="0">
                            <a:solidFill>
                              <a:schemeClr val="tx1">
                                <a:lumMod val="65000"/>
                                <a:lumOff val="35000"/>
                              </a:schemeClr>
                            </a:solidFill>
                            <a:latin typeface="Cambria Math" panose="02040503050406030204" pitchFamily="18" charset="0"/>
                          </a:rPr>
                          <m:t>𝒑</m:t>
                        </m:r>
                      </m:e>
                      <m:sub>
                        <m:r>
                          <a:rPr lang="it-IT" sz="1800" b="0" i="1" smtClean="0">
                            <a:solidFill>
                              <a:schemeClr val="tx1">
                                <a:lumMod val="65000"/>
                                <a:lumOff val="35000"/>
                              </a:schemeClr>
                            </a:solidFill>
                            <a:latin typeface="Cambria Math" panose="02040503050406030204" pitchFamily="18" charset="0"/>
                          </a:rPr>
                          <m:t>𝑗</m:t>
                        </m:r>
                      </m:sub>
                    </m:sSub>
                    <m: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t>←</m:t>
                    </m:r>
                    <m:func>
                      <m:funcPr>
                        <m:ctrlP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ctrlPr>
                      </m:funcPr>
                      <m:fName>
                        <m:r>
                          <m:rPr>
                            <m:sty m:val="p"/>
                          </m:rPr>
                          <a:rPr lang="it-IT" sz="1800" b="0" i="0" smtClean="0">
                            <a:solidFill>
                              <a:schemeClr val="tx1">
                                <a:lumMod val="65000"/>
                                <a:lumOff val="35000"/>
                              </a:schemeClr>
                            </a:solidFill>
                            <a:latin typeface="Cambria Math" panose="02040503050406030204" pitchFamily="18" charset="0"/>
                            <a:ea typeface="Cambria Math" panose="02040503050406030204" pitchFamily="18" charset="0"/>
                          </a:rPr>
                          <m:t>arg</m:t>
                        </m:r>
                      </m:fName>
                      <m:e>
                        <m:limLow>
                          <m:limLowPr>
                            <m:ctrlPr>
                              <a:rPr lang="it-IT" sz="1800" i="1">
                                <a:solidFill>
                                  <a:schemeClr val="tx1">
                                    <a:lumMod val="65000"/>
                                    <a:lumOff val="35000"/>
                                  </a:schemeClr>
                                </a:solidFill>
                                <a:latin typeface="Cambria Math" panose="02040503050406030204" pitchFamily="18" charset="0"/>
                              </a:rPr>
                            </m:ctrlPr>
                          </m:limLowPr>
                          <m:e>
                            <m:r>
                              <m:rPr>
                                <m:sty m:val="p"/>
                              </m:rPr>
                              <a:rPr lang="it-IT" sz="1800">
                                <a:solidFill>
                                  <a:schemeClr val="tx1">
                                    <a:lumMod val="65000"/>
                                    <a:lumOff val="35000"/>
                                  </a:schemeClr>
                                </a:solidFill>
                                <a:latin typeface="Cambria Math" panose="02040503050406030204" pitchFamily="18" charset="0"/>
                              </a:rPr>
                              <m:t>min</m:t>
                            </m:r>
                          </m:e>
                          <m:lim>
                            <m:r>
                              <a:rPr lang="it-IT" sz="1800" b="1" i="1" smtClean="0">
                                <a:solidFill>
                                  <a:schemeClr val="tx1">
                                    <a:lumMod val="65000"/>
                                    <a:lumOff val="35000"/>
                                  </a:schemeClr>
                                </a:solidFill>
                                <a:latin typeface="Cambria Math" panose="02040503050406030204" pitchFamily="18" charset="0"/>
                              </a:rPr>
                              <m:t>𝒛</m:t>
                            </m:r>
                            <m:r>
                              <a:rPr lang="it-IT" sz="1800" i="1" smtClean="0">
                                <a:solidFill>
                                  <a:schemeClr val="tx1">
                                    <a:lumMod val="65000"/>
                                    <a:lumOff val="35000"/>
                                  </a:schemeClr>
                                </a:solidFill>
                                <a:latin typeface="Cambria Math" panose="02040503050406030204" pitchFamily="18" charset="0"/>
                                <a:ea typeface="Cambria Math" panose="02040503050406030204" pitchFamily="18" charset="0"/>
                              </a:rPr>
                              <m:t>∈</m:t>
                            </m:r>
                            <m:sSub>
                              <m:sSubPr>
                                <m:ctrlP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ctrlPr>
                              </m:sSubPr>
                              <m:e>
                                <m:r>
                                  <a:rPr lang="it-IT" sz="1800" i="1" smtClean="0">
                                    <a:solidFill>
                                      <a:schemeClr val="tx1">
                                        <a:lumMod val="65000"/>
                                        <a:lumOff val="35000"/>
                                      </a:schemeClr>
                                    </a:solidFill>
                                    <a:latin typeface="Cambria Math" panose="02040503050406030204" pitchFamily="18" charset="0"/>
                                    <a:ea typeface="Cambria Math" panose="02040503050406030204" pitchFamily="18" charset="0"/>
                                  </a:rPr>
                                  <m:t>𝒵</m:t>
                                </m:r>
                              </m:e>
                              <m:sub>
                                <m: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t>𝑗</m:t>
                                </m:r>
                              </m:sub>
                            </m:sSub>
                            <m:r>
                              <a:rPr lang="it-IT" sz="1800" i="1">
                                <a:solidFill>
                                  <a:schemeClr val="tx1">
                                    <a:lumMod val="65000"/>
                                    <a:lumOff val="35000"/>
                                  </a:schemeClr>
                                </a:solidFill>
                                <a:latin typeface="Cambria Math" panose="02040503050406030204" pitchFamily="18" charset="0"/>
                              </a:rPr>
                              <m:t> </m:t>
                            </m:r>
                          </m:lim>
                        </m:limLow>
                      </m:e>
                    </m:func>
                    <m: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t>∥</m:t>
                    </m:r>
                    <m:r>
                      <a:rPr lang="it-IT" sz="1800" b="1" i="1" smtClean="0">
                        <a:solidFill>
                          <a:schemeClr val="tx1">
                            <a:lumMod val="65000"/>
                            <a:lumOff val="35000"/>
                          </a:schemeClr>
                        </a:solidFill>
                        <a:latin typeface="Cambria Math" panose="02040503050406030204" pitchFamily="18" charset="0"/>
                        <a:ea typeface="Cambria Math" panose="02040503050406030204" pitchFamily="18" charset="0"/>
                      </a:rPr>
                      <m:t>𝒛</m:t>
                    </m:r>
                    <m: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t>−</m:t>
                    </m:r>
                    <m:sSub>
                      <m:sSubPr>
                        <m:ctrlP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ctrlPr>
                      </m:sSubPr>
                      <m:e>
                        <m:r>
                          <a:rPr lang="it-IT" sz="1800" b="1" i="1" smtClean="0">
                            <a:solidFill>
                              <a:schemeClr val="tx1">
                                <a:lumMod val="65000"/>
                                <a:lumOff val="35000"/>
                              </a:schemeClr>
                            </a:solidFill>
                            <a:latin typeface="Cambria Math" panose="02040503050406030204" pitchFamily="18" charset="0"/>
                            <a:ea typeface="Cambria Math" panose="02040503050406030204" pitchFamily="18" charset="0"/>
                          </a:rPr>
                          <m:t>𝒑</m:t>
                        </m:r>
                      </m:e>
                      <m:sub>
                        <m: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t>𝑗</m:t>
                        </m:r>
                      </m:sub>
                    </m:sSub>
                    <m:sSub>
                      <m:sSubPr>
                        <m:ctrlP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ctrlPr>
                      </m:sSubPr>
                      <m:e>
                        <m: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t>∥</m:t>
                        </m:r>
                      </m:e>
                      <m:sub>
                        <m: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t>2</m:t>
                        </m:r>
                      </m:sub>
                    </m:sSub>
                  </m:oMath>
                </a14:m>
                <a:r>
                  <a:rPr lang="en-GB" sz="1800" dirty="0">
                    <a:solidFill>
                      <a:schemeClr val="tx1">
                        <a:lumMod val="65000"/>
                        <a:lumOff val="35000"/>
                      </a:schemeClr>
                    </a:solidFill>
                    <a:latin typeface="Avenir Book" panose="02000503020000020003" pitchFamily="2" charset="0"/>
                  </a:rPr>
                  <a:t>, where </a:t>
                </a:r>
                <a14:m>
                  <m:oMath xmlns:m="http://schemas.openxmlformats.org/officeDocument/2006/math">
                    <m:sSub>
                      <m:sSubPr>
                        <m:ctrlP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ctrlPr>
                      </m:sSubPr>
                      <m:e>
                        <m:r>
                          <a:rPr lang="it-IT" sz="1800" i="1" smtClean="0">
                            <a:solidFill>
                              <a:schemeClr val="tx1">
                                <a:lumMod val="65000"/>
                                <a:lumOff val="35000"/>
                              </a:schemeClr>
                            </a:solidFill>
                            <a:latin typeface="Cambria Math" panose="02040503050406030204" pitchFamily="18" charset="0"/>
                            <a:ea typeface="Cambria Math" panose="02040503050406030204" pitchFamily="18" charset="0"/>
                          </a:rPr>
                          <m:t>𝒵</m:t>
                        </m:r>
                      </m:e>
                      <m:sub>
                        <m: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t>𝑗</m:t>
                        </m:r>
                      </m:sub>
                    </m:sSub>
                    <m: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t>={</m:t>
                    </m:r>
                    <m:acc>
                      <m:accPr>
                        <m:chr m:val="̃"/>
                        <m:ctrlP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ctrlPr>
                      </m:accPr>
                      <m:e>
                        <m:r>
                          <a:rPr lang="it-IT" sz="1800" b="1" i="1" smtClean="0">
                            <a:solidFill>
                              <a:schemeClr val="tx1">
                                <a:lumMod val="65000"/>
                                <a:lumOff val="35000"/>
                              </a:schemeClr>
                            </a:solidFill>
                            <a:latin typeface="Cambria Math" panose="02040503050406030204" pitchFamily="18" charset="0"/>
                            <a:ea typeface="Cambria Math" panose="02040503050406030204" pitchFamily="18" charset="0"/>
                          </a:rPr>
                          <m:t>𝒛</m:t>
                        </m:r>
                      </m:e>
                    </m:acc>
                    <m: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t>:</m:t>
                    </m:r>
                    <m:acc>
                      <m:accPr>
                        <m:chr m:val="̃"/>
                        <m:ctrlP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ctrlPr>
                      </m:accPr>
                      <m:e>
                        <m:r>
                          <a:rPr lang="it-IT" sz="1800" b="1" i="1" smtClean="0">
                            <a:solidFill>
                              <a:schemeClr val="tx1">
                                <a:lumMod val="65000"/>
                                <a:lumOff val="35000"/>
                              </a:schemeClr>
                            </a:solidFill>
                            <a:latin typeface="Cambria Math" panose="02040503050406030204" pitchFamily="18" charset="0"/>
                            <a:ea typeface="Cambria Math" panose="02040503050406030204" pitchFamily="18" charset="0"/>
                          </a:rPr>
                          <m:t>𝒛</m:t>
                        </m:r>
                      </m:e>
                    </m:acc>
                    <m: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t>∈</m:t>
                    </m:r>
                    <m:r>
                      <m:rPr>
                        <m:sty m:val="p"/>
                      </m:rPr>
                      <a:rPr lang="it-IT" sz="1800" b="0" i="0" smtClean="0">
                        <a:solidFill>
                          <a:schemeClr val="tx1">
                            <a:lumMod val="65000"/>
                            <a:lumOff val="35000"/>
                          </a:schemeClr>
                        </a:solidFill>
                        <a:latin typeface="Cambria Math" panose="02040503050406030204" pitchFamily="18" charset="0"/>
                        <a:ea typeface="Cambria Math" panose="02040503050406030204" pitchFamily="18" charset="0"/>
                      </a:rPr>
                      <m:t>patches</m:t>
                    </m:r>
                    <m:d>
                      <m:dPr>
                        <m:ctrlP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ctrlPr>
                      </m:dPr>
                      <m:e>
                        <m: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t>𝑓</m:t>
                        </m:r>
                        <m:d>
                          <m:dPr>
                            <m:ctrlP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ctrlPr>
                          </m:dPr>
                          <m:e>
                            <m:sSub>
                              <m:sSubPr>
                                <m:ctrlP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ctrlPr>
                              </m:sSubPr>
                              <m:e>
                                <m:r>
                                  <a:rPr lang="it-IT" sz="1800" b="1" i="1" smtClean="0">
                                    <a:solidFill>
                                      <a:schemeClr val="tx1">
                                        <a:lumMod val="65000"/>
                                        <a:lumOff val="35000"/>
                                      </a:schemeClr>
                                    </a:solidFill>
                                    <a:latin typeface="Cambria Math" panose="02040503050406030204" pitchFamily="18" charset="0"/>
                                    <a:ea typeface="Cambria Math" panose="02040503050406030204" pitchFamily="18" charset="0"/>
                                  </a:rPr>
                                  <m:t>𝒙</m:t>
                                </m:r>
                              </m:e>
                              <m:sub>
                                <m: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t>𝑖</m:t>
                                </m:r>
                              </m:sub>
                            </m:sSub>
                          </m:e>
                        </m:d>
                      </m:e>
                    </m:d>
                    <m: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t>∀</m:t>
                    </m:r>
                    <m: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t>𝑖</m:t>
                    </m:r>
                    <m: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t> </m:t>
                    </m:r>
                    <m: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t>𝑠</m:t>
                    </m:r>
                    <m: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t>.</m:t>
                    </m:r>
                    <m: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t>𝑡</m:t>
                    </m:r>
                    <m: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t>. </m:t>
                    </m:r>
                    <m:sSub>
                      <m:sSubPr>
                        <m:ctrlP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ctrlPr>
                      </m:sSubPr>
                      <m:e>
                        <m: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t>𝑦</m:t>
                        </m:r>
                      </m:e>
                      <m:sub>
                        <m: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t>𝑖</m:t>
                        </m:r>
                      </m:sub>
                    </m:sSub>
                    <m: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t>=</m:t>
                    </m:r>
                    <m: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t>𝑘</m:t>
                    </m:r>
                    <m: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t>}</m:t>
                    </m:r>
                  </m:oMath>
                </a14:m>
                <a:endParaRPr lang="en-GB" sz="1800" dirty="0">
                  <a:solidFill>
                    <a:schemeClr val="tx1">
                      <a:lumMod val="65000"/>
                      <a:lumOff val="35000"/>
                    </a:schemeClr>
                  </a:solidFill>
                  <a:latin typeface="Avenir Book" panose="02000503020000020003" pitchFamily="2" charset="0"/>
                </a:endParaRPr>
              </a:p>
            </p:txBody>
          </p:sp>
        </mc:Choice>
        <mc:Fallback xmlns="">
          <p:sp>
            <p:nvSpPr>
              <p:cNvPr id="2" name="Segnaposto contenuto 1">
                <a:extLst>
                  <a:ext uri="{FF2B5EF4-FFF2-40B4-BE49-F238E27FC236}">
                    <a16:creationId xmlns:a16="http://schemas.microsoft.com/office/drawing/2014/main" id="{19D4A012-C159-6D2A-F748-A18193B702E2}"/>
                  </a:ext>
                </a:extLst>
              </p:cNvPr>
              <p:cNvSpPr txBox="1">
                <a:spLocks noRot="1" noChangeAspect="1" noMove="1" noResize="1" noEditPoints="1" noAdjustHandles="1" noChangeArrowheads="1" noChangeShapeType="1" noTextEdit="1"/>
              </p:cNvSpPr>
              <p:nvPr/>
            </p:nvSpPr>
            <p:spPr>
              <a:xfrm>
                <a:off x="572722" y="2285313"/>
                <a:ext cx="11046555" cy="933577"/>
              </a:xfrm>
              <a:prstGeom prst="rect">
                <a:avLst/>
              </a:prstGeom>
              <a:blipFill>
                <a:blip r:embed="rId5"/>
                <a:stretch>
                  <a:fillRect/>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FAA481FA-CA66-0DCB-8849-79A5EAE3775B}"/>
              </a:ext>
            </a:extLst>
          </p:cNvPr>
          <p:cNvSpPr>
            <a:spLocks noGrp="1"/>
          </p:cNvSpPr>
          <p:nvPr>
            <p:ph type="sldNum" sz="quarter" idx="12"/>
          </p:nvPr>
        </p:nvSpPr>
        <p:spPr>
          <a:xfrm>
            <a:off x="-2074294" y="0"/>
            <a:ext cx="2489522" cy="365125"/>
          </a:xfrm>
        </p:spPr>
        <p:txBody>
          <a:bodyPr/>
          <a:lstStyle/>
          <a:p>
            <a:fld id="{4A975E7E-DE04-1443-A71A-CB6EC0032A44}" type="slidenum">
              <a:rPr lang="it-IT" smtClean="0"/>
              <a:pPr/>
              <a:t>32</a:t>
            </a:fld>
            <a:endParaRPr lang="it-IT" dirty="0"/>
          </a:p>
        </p:txBody>
      </p:sp>
      <p:sp>
        <p:nvSpPr>
          <p:cNvPr id="8" name="Rettangolo 9">
            <a:extLst>
              <a:ext uri="{FF2B5EF4-FFF2-40B4-BE49-F238E27FC236}">
                <a16:creationId xmlns:a16="http://schemas.microsoft.com/office/drawing/2014/main" id="{FB4EE274-8A49-6093-C340-9002DBC08F4B}"/>
              </a:ext>
            </a:extLst>
          </p:cNvPr>
          <p:cNvSpPr/>
          <p:nvPr/>
        </p:nvSpPr>
        <p:spPr>
          <a:xfrm>
            <a:off x="9337040" y="123568"/>
            <a:ext cx="1341944" cy="1359243"/>
          </a:xfrm>
          <a:prstGeom prst="rect">
            <a:avLst/>
          </a:prstGeom>
          <a:noFill/>
          <a:ln>
            <a:solidFill>
              <a:srgbClr val="3A719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03187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contenuto 4">
            <a:extLst>
              <a:ext uri="{FF2B5EF4-FFF2-40B4-BE49-F238E27FC236}">
                <a16:creationId xmlns:a16="http://schemas.microsoft.com/office/drawing/2014/main" id="{0B6EDFCD-A6B5-2801-17F8-3B8B20C2CD54}"/>
              </a:ext>
            </a:extLst>
          </p:cNvPr>
          <p:cNvPicPr>
            <a:picLocks noChangeAspect="1"/>
          </p:cNvPicPr>
          <p:nvPr/>
        </p:nvPicPr>
        <p:blipFill>
          <a:blip r:embed="rId3"/>
          <a:stretch>
            <a:fillRect/>
          </a:stretch>
        </p:blipFill>
        <p:spPr>
          <a:xfrm>
            <a:off x="7496040" y="4379"/>
            <a:ext cx="4515415" cy="1800263"/>
          </a:xfrm>
          <a:prstGeom prst="rect">
            <a:avLst/>
          </a:prstGeom>
        </p:spPr>
      </p:pic>
      <p:sp>
        <p:nvSpPr>
          <p:cNvPr id="3" name="Titolo 2">
            <a:extLst>
              <a:ext uri="{FF2B5EF4-FFF2-40B4-BE49-F238E27FC236}">
                <a16:creationId xmlns:a16="http://schemas.microsoft.com/office/drawing/2014/main" id="{CB29805F-9266-7733-AD63-3F6DCB0F01F6}"/>
              </a:ext>
            </a:extLst>
          </p:cNvPr>
          <p:cNvSpPr>
            <a:spLocks noGrp="1"/>
          </p:cNvSpPr>
          <p:nvPr>
            <p:ph type="title"/>
          </p:nvPr>
        </p:nvSpPr>
        <p:spPr/>
        <p:txBody>
          <a:bodyPr/>
          <a:lstStyle/>
          <a:p>
            <a:r>
              <a:rPr lang="en-GB" dirty="0"/>
              <a:t>The training algorithm</a:t>
            </a:r>
          </a:p>
        </p:txBody>
      </p:sp>
      <p:sp>
        <p:nvSpPr>
          <p:cNvPr id="5" name="Segnaposto contenuto 1">
            <a:extLst>
              <a:ext uri="{FF2B5EF4-FFF2-40B4-BE49-F238E27FC236}">
                <a16:creationId xmlns:a16="http://schemas.microsoft.com/office/drawing/2014/main" id="{98181A7B-40CD-AA1E-0A80-654F6EFDEE3F}"/>
              </a:ext>
            </a:extLst>
          </p:cNvPr>
          <p:cNvSpPr txBox="1">
            <a:spLocks/>
          </p:cNvSpPr>
          <p:nvPr/>
        </p:nvSpPr>
        <p:spPr>
          <a:xfrm>
            <a:off x="838200" y="1825625"/>
            <a:ext cx="10515600" cy="5221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chemeClr val="tx1">
                    <a:lumMod val="65000"/>
                    <a:lumOff val="35000"/>
                  </a:schemeClr>
                </a:solidFill>
                <a:latin typeface="Avenir Next Demi Bold" panose="020B0503020202020204" pitchFamily="34" charset="0"/>
              </a:rPr>
              <a:t>Stage 3: Optimization of last layer</a:t>
            </a:r>
          </a:p>
        </p:txBody>
      </p:sp>
      <mc:AlternateContent xmlns:mc="http://schemas.openxmlformats.org/markup-compatibility/2006" xmlns:a14="http://schemas.microsoft.com/office/drawing/2010/main">
        <mc:Choice Requires="a14">
          <p:sp>
            <p:nvSpPr>
              <p:cNvPr id="6" name="Segnaposto contenuto 1">
                <a:extLst>
                  <a:ext uri="{FF2B5EF4-FFF2-40B4-BE49-F238E27FC236}">
                    <a16:creationId xmlns:a16="http://schemas.microsoft.com/office/drawing/2014/main" id="{C5AD58D3-8DFC-6FCE-7143-3D1FFCEB41E0}"/>
                  </a:ext>
                </a:extLst>
              </p:cNvPr>
              <p:cNvSpPr txBox="1">
                <a:spLocks/>
              </p:cNvSpPr>
              <p:nvPr/>
            </p:nvSpPr>
            <p:spPr>
              <a:xfrm>
                <a:off x="838200" y="3384807"/>
                <a:ext cx="10515600" cy="281682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tx1">
                        <a:lumMod val="65000"/>
                        <a:lumOff val="35000"/>
                      </a:schemeClr>
                    </a:solidFill>
                    <a:latin typeface="Avenir Next" panose="020B0503020202020204" pitchFamily="34" charset="0"/>
                  </a:rPr>
                  <a:t>Adjust the last layer connection </a:t>
                </a:r>
                <a14:m>
                  <m:oMath xmlns:m="http://schemas.openxmlformats.org/officeDocument/2006/math">
                    <m:sSubSup>
                      <m:sSubSupPr>
                        <m:ctrlPr>
                          <a:rPr lang="en-GB" i="1" dirty="0" smtClean="0">
                            <a:solidFill>
                              <a:schemeClr val="tx1">
                                <a:lumMod val="65000"/>
                                <a:lumOff val="35000"/>
                              </a:schemeClr>
                            </a:solidFill>
                            <a:latin typeface="Cambria Math" panose="02040503050406030204" pitchFamily="18" charset="0"/>
                          </a:rPr>
                        </m:ctrlPr>
                      </m:sSubSupPr>
                      <m:e>
                        <m:r>
                          <a:rPr lang="en-GB" i="1" dirty="0" smtClean="0">
                            <a:solidFill>
                              <a:schemeClr val="tx1">
                                <a:lumMod val="65000"/>
                                <a:lumOff val="35000"/>
                              </a:schemeClr>
                            </a:solidFill>
                            <a:latin typeface="Cambria Math" panose="02040503050406030204" pitchFamily="18" charset="0"/>
                          </a:rPr>
                          <m:t>𝑤</m:t>
                        </m:r>
                      </m:e>
                      <m:sub>
                        <m:r>
                          <a:rPr lang="en-GB" i="1" dirty="0" err="1" smtClean="0">
                            <a:solidFill>
                              <a:schemeClr val="tx1">
                                <a:lumMod val="65000"/>
                                <a:lumOff val="35000"/>
                              </a:schemeClr>
                            </a:solidFill>
                            <a:latin typeface="Cambria Math" panose="02040503050406030204" pitchFamily="18" charset="0"/>
                          </a:rPr>
                          <m:t>h</m:t>
                        </m:r>
                      </m:sub>
                      <m:sup>
                        <m:d>
                          <m:dPr>
                            <m:ctrlPr>
                              <a:rPr lang="en-GB" i="1" dirty="0" smtClean="0">
                                <a:solidFill>
                                  <a:schemeClr val="tx1">
                                    <a:lumMod val="65000"/>
                                    <a:lumOff val="35000"/>
                                  </a:schemeClr>
                                </a:solidFill>
                                <a:latin typeface="Cambria Math" panose="02040503050406030204" pitchFamily="18" charset="0"/>
                              </a:rPr>
                            </m:ctrlPr>
                          </m:dPr>
                          <m:e>
                            <m:r>
                              <a:rPr lang="en-GB" i="1" dirty="0" smtClean="0">
                                <a:solidFill>
                                  <a:schemeClr val="tx1">
                                    <a:lumMod val="65000"/>
                                    <a:lumOff val="35000"/>
                                  </a:schemeClr>
                                </a:solidFill>
                                <a:latin typeface="Cambria Math" panose="02040503050406030204" pitchFamily="18" charset="0"/>
                              </a:rPr>
                              <m:t>𝑘</m:t>
                            </m:r>
                            <m:r>
                              <a:rPr lang="en-GB" i="1" dirty="0" smtClean="0">
                                <a:solidFill>
                                  <a:schemeClr val="tx1">
                                    <a:lumMod val="65000"/>
                                    <a:lumOff val="35000"/>
                                  </a:schemeClr>
                                </a:solidFill>
                                <a:latin typeface="Cambria Math" panose="02040503050406030204" pitchFamily="18" charset="0"/>
                              </a:rPr>
                              <m:t>,</m:t>
                            </m:r>
                            <m:r>
                              <a:rPr lang="en-GB" i="1" dirty="0" smtClean="0">
                                <a:solidFill>
                                  <a:schemeClr val="tx1">
                                    <a:lumMod val="65000"/>
                                    <a:lumOff val="35000"/>
                                  </a:schemeClr>
                                </a:solidFill>
                                <a:latin typeface="Cambria Math" panose="02040503050406030204" pitchFamily="18" charset="0"/>
                              </a:rPr>
                              <m:t>𝑗</m:t>
                            </m:r>
                          </m:e>
                        </m:d>
                      </m:sup>
                    </m:sSubSup>
                    <m:r>
                      <a:rPr lang="en-GB" i="1" dirty="0" smtClean="0">
                        <a:solidFill>
                          <a:schemeClr val="tx1">
                            <a:lumMod val="65000"/>
                            <a:lumOff val="35000"/>
                          </a:schemeClr>
                        </a:solidFill>
                        <a:latin typeface="Cambria Math" panose="02040503050406030204" pitchFamily="18" charset="0"/>
                      </a:rPr>
                      <m:t> </m:t>
                    </m:r>
                  </m:oMath>
                </a14:m>
                <a:r>
                  <a:rPr lang="en-GB" dirty="0">
                    <a:solidFill>
                      <a:schemeClr val="tx1">
                        <a:lumMod val="65000"/>
                        <a:lumOff val="35000"/>
                      </a:schemeClr>
                    </a:solidFill>
                    <a:latin typeface="Avenir Next" panose="020B0503020202020204" pitchFamily="34" charset="0"/>
                  </a:rPr>
                  <a:t>(</a:t>
                </a:r>
                <a14:m>
                  <m:oMath xmlns:m="http://schemas.openxmlformats.org/officeDocument/2006/math">
                    <m:r>
                      <a:rPr lang="en-GB" i="1" dirty="0" smtClean="0">
                        <a:solidFill>
                          <a:schemeClr val="tx1">
                            <a:lumMod val="65000"/>
                            <a:lumOff val="35000"/>
                          </a:schemeClr>
                        </a:solidFill>
                        <a:latin typeface="Cambria Math" panose="02040503050406030204" pitchFamily="18" charset="0"/>
                      </a:rPr>
                      <m:t>𝑘</m:t>
                    </m:r>
                  </m:oMath>
                </a14:m>
                <a:r>
                  <a:rPr lang="en-GB" dirty="0">
                    <a:solidFill>
                      <a:schemeClr val="tx1">
                        <a:lumMod val="65000"/>
                        <a:lumOff val="35000"/>
                      </a:schemeClr>
                    </a:solidFill>
                    <a:latin typeface="Avenir Book" panose="02000503020000020003" pitchFamily="2" charset="0"/>
                  </a:rPr>
                  <a:t> </a:t>
                </a:r>
                <a:r>
                  <a:rPr lang="en-GB" dirty="0">
                    <a:solidFill>
                      <a:schemeClr val="tx1">
                        <a:lumMod val="65000"/>
                        <a:lumOff val="35000"/>
                      </a:schemeClr>
                    </a:solidFill>
                    <a:latin typeface="Avenir Next" panose="020B0503020202020204" pitchFamily="34" charset="0"/>
                  </a:rPr>
                  <a:t>is the class index, </a:t>
                </a:r>
                <a14:m>
                  <m:oMath xmlns:m="http://schemas.openxmlformats.org/officeDocument/2006/math">
                    <m:r>
                      <a:rPr lang="en-GB" i="1" dirty="0" smtClean="0">
                        <a:solidFill>
                          <a:schemeClr val="tx1">
                            <a:lumMod val="65000"/>
                            <a:lumOff val="35000"/>
                          </a:schemeClr>
                        </a:solidFill>
                        <a:latin typeface="Cambria Math" panose="02040503050406030204" pitchFamily="18" charset="0"/>
                      </a:rPr>
                      <m:t>𝑗</m:t>
                    </m:r>
                  </m:oMath>
                </a14:m>
                <a:r>
                  <a:rPr lang="en-GB" dirty="0">
                    <a:solidFill>
                      <a:schemeClr val="tx1">
                        <a:lumMod val="65000"/>
                        <a:lumOff val="35000"/>
                      </a:schemeClr>
                    </a:solidFill>
                    <a:latin typeface="Avenir Book" panose="02000503020000020003" pitchFamily="2" charset="0"/>
                  </a:rPr>
                  <a:t> </a:t>
                </a:r>
                <a:r>
                  <a:rPr lang="en-GB" dirty="0">
                    <a:solidFill>
                      <a:schemeClr val="tx1">
                        <a:lumMod val="65000"/>
                        <a:lumOff val="35000"/>
                      </a:schemeClr>
                    </a:solidFill>
                    <a:latin typeface="Avenir Next" panose="020B0503020202020204" pitchFamily="34" charset="0"/>
                  </a:rPr>
                  <a:t>is the prototype index), so that for prototype</a:t>
                </a:r>
                <a:r>
                  <a:rPr lang="en-GB" dirty="0">
                    <a:solidFill>
                      <a:schemeClr val="tx1">
                        <a:lumMod val="65000"/>
                        <a:lumOff val="35000"/>
                      </a:schemeClr>
                    </a:solidFill>
                    <a:latin typeface="Avenir Book" panose="02000503020000020003" pitchFamily="2" charset="0"/>
                  </a:rPr>
                  <a:t> </a:t>
                </a:r>
                <a14:m>
                  <m:oMath xmlns:m="http://schemas.openxmlformats.org/officeDocument/2006/math">
                    <m:sSub>
                      <m:sSubPr>
                        <m:ctrlPr>
                          <a:rPr lang="en-GB" i="1" dirty="0" smtClean="0">
                            <a:solidFill>
                              <a:schemeClr val="tx1">
                                <a:lumMod val="65000"/>
                                <a:lumOff val="35000"/>
                              </a:schemeClr>
                            </a:solidFill>
                            <a:latin typeface="Cambria Math" panose="02040503050406030204" pitchFamily="18" charset="0"/>
                          </a:rPr>
                        </m:ctrlPr>
                      </m:sSubPr>
                      <m:e>
                        <m:r>
                          <a:rPr lang="en-GB" i="1" dirty="0" smtClean="0">
                            <a:solidFill>
                              <a:schemeClr val="tx1">
                                <a:lumMod val="65000"/>
                                <a:lumOff val="35000"/>
                              </a:schemeClr>
                            </a:solidFill>
                            <a:latin typeface="Cambria Math" panose="02040503050406030204" pitchFamily="18" charset="0"/>
                          </a:rPr>
                          <m:t>𝑝</m:t>
                        </m:r>
                      </m:e>
                      <m:sub>
                        <m:r>
                          <a:rPr lang="en-GB" i="1" dirty="0" smtClean="0">
                            <a:solidFill>
                              <a:schemeClr val="tx1">
                                <a:lumMod val="65000"/>
                                <a:lumOff val="35000"/>
                              </a:schemeClr>
                            </a:solidFill>
                            <a:latin typeface="Cambria Math" panose="02040503050406030204" pitchFamily="18" charset="0"/>
                          </a:rPr>
                          <m:t>𝑗</m:t>
                        </m:r>
                      </m:sub>
                    </m:sSub>
                  </m:oMath>
                </a14:m>
                <a:r>
                  <a:rPr lang="en-GB" dirty="0">
                    <a:solidFill>
                      <a:schemeClr val="tx1">
                        <a:lumMod val="65000"/>
                        <a:lumOff val="35000"/>
                      </a:schemeClr>
                    </a:solidFill>
                    <a:latin typeface="Avenir Book" panose="02000503020000020003" pitchFamily="2" charset="0"/>
                  </a:rPr>
                  <a:t> </a:t>
                </a:r>
                <a:r>
                  <a:rPr lang="en-GB" dirty="0">
                    <a:solidFill>
                      <a:schemeClr val="tx1">
                        <a:lumMod val="65000"/>
                        <a:lumOff val="35000"/>
                      </a:schemeClr>
                    </a:solidFill>
                    <a:latin typeface="Avenir Next" panose="020B0503020202020204" pitchFamily="34" charset="0"/>
                  </a:rPr>
                  <a:t>not in class </a:t>
                </a:r>
                <a14:m>
                  <m:oMath xmlns:m="http://schemas.openxmlformats.org/officeDocument/2006/math">
                    <m:r>
                      <a:rPr lang="en-GB" i="1" dirty="0" smtClean="0">
                        <a:solidFill>
                          <a:schemeClr val="tx1">
                            <a:lumMod val="65000"/>
                            <a:lumOff val="35000"/>
                          </a:schemeClr>
                        </a:solidFill>
                        <a:latin typeface="Cambria Math" panose="02040503050406030204" pitchFamily="18" charset="0"/>
                      </a:rPr>
                      <m:t>𝑘</m:t>
                    </m:r>
                  </m:oMath>
                </a14:m>
                <a:r>
                  <a:rPr lang="en-GB" dirty="0">
                    <a:solidFill>
                      <a:schemeClr val="tx1">
                        <a:lumMod val="65000"/>
                        <a:lumOff val="35000"/>
                      </a:schemeClr>
                    </a:solidFill>
                    <a:latin typeface="Avenir Next" panose="020B0503020202020204" pitchFamily="34" charset="0"/>
                  </a:rPr>
                  <a:t>,</a:t>
                </a:r>
                <a:r>
                  <a:rPr lang="en-GB" dirty="0">
                    <a:solidFill>
                      <a:schemeClr val="tx1">
                        <a:lumMod val="65000"/>
                        <a:lumOff val="35000"/>
                      </a:schemeClr>
                    </a:solidFill>
                    <a:latin typeface="Avenir Book" panose="02000503020000020003" pitchFamily="2" charset="0"/>
                  </a:rPr>
                  <a:t> </a:t>
                </a:r>
                <a14:m>
                  <m:oMath xmlns:m="http://schemas.openxmlformats.org/officeDocument/2006/math">
                    <m:sSubSup>
                      <m:sSubSupPr>
                        <m:ctrlPr>
                          <a:rPr lang="it-IT" i="1">
                            <a:solidFill>
                              <a:schemeClr val="tx1">
                                <a:lumMod val="65000"/>
                                <a:lumOff val="35000"/>
                              </a:schemeClr>
                            </a:solidFill>
                            <a:latin typeface="Cambria Math" panose="02040503050406030204" pitchFamily="18" charset="0"/>
                          </a:rPr>
                        </m:ctrlPr>
                      </m:sSubSupPr>
                      <m:e>
                        <m:r>
                          <a:rPr lang="it-IT" i="1">
                            <a:solidFill>
                              <a:schemeClr val="tx1">
                                <a:lumMod val="65000"/>
                                <a:lumOff val="35000"/>
                              </a:schemeClr>
                            </a:solidFill>
                            <a:latin typeface="Cambria Math" panose="02040503050406030204" pitchFamily="18" charset="0"/>
                          </a:rPr>
                          <m:t>𝑤</m:t>
                        </m:r>
                      </m:e>
                      <m:sub>
                        <m:r>
                          <a:rPr lang="it-IT" i="1">
                            <a:solidFill>
                              <a:schemeClr val="tx1">
                                <a:lumMod val="65000"/>
                                <a:lumOff val="35000"/>
                              </a:schemeClr>
                            </a:solidFill>
                            <a:latin typeface="Cambria Math" panose="02040503050406030204" pitchFamily="18" charset="0"/>
                          </a:rPr>
                          <m:t>h</m:t>
                        </m:r>
                      </m:sub>
                      <m:sup>
                        <m:r>
                          <a:rPr lang="it-IT" i="1">
                            <a:solidFill>
                              <a:schemeClr val="tx1">
                                <a:lumMod val="65000"/>
                                <a:lumOff val="35000"/>
                              </a:schemeClr>
                            </a:solidFill>
                            <a:latin typeface="Cambria Math" panose="02040503050406030204" pitchFamily="18" charset="0"/>
                          </a:rPr>
                          <m:t>(</m:t>
                        </m:r>
                        <m:r>
                          <a:rPr lang="it-IT" i="1">
                            <a:solidFill>
                              <a:schemeClr val="tx1">
                                <a:lumMod val="65000"/>
                                <a:lumOff val="35000"/>
                              </a:schemeClr>
                            </a:solidFill>
                            <a:latin typeface="Cambria Math" panose="02040503050406030204" pitchFamily="18" charset="0"/>
                          </a:rPr>
                          <m:t>𝑘</m:t>
                        </m:r>
                        <m:r>
                          <a:rPr lang="it-IT" i="1">
                            <a:solidFill>
                              <a:schemeClr val="tx1">
                                <a:lumMod val="65000"/>
                                <a:lumOff val="35000"/>
                              </a:schemeClr>
                            </a:solidFill>
                            <a:latin typeface="Cambria Math" panose="02040503050406030204" pitchFamily="18" charset="0"/>
                          </a:rPr>
                          <m:t>,</m:t>
                        </m:r>
                        <m:r>
                          <a:rPr lang="it-IT" i="1">
                            <a:solidFill>
                              <a:schemeClr val="tx1">
                                <a:lumMod val="65000"/>
                                <a:lumOff val="35000"/>
                              </a:schemeClr>
                            </a:solidFill>
                            <a:latin typeface="Cambria Math" panose="02040503050406030204" pitchFamily="18" charset="0"/>
                          </a:rPr>
                          <m:t>𝑗</m:t>
                        </m:r>
                        <m:r>
                          <a:rPr lang="it-IT" i="1">
                            <a:solidFill>
                              <a:schemeClr val="tx1">
                                <a:lumMod val="65000"/>
                                <a:lumOff val="35000"/>
                              </a:schemeClr>
                            </a:solidFill>
                            <a:latin typeface="Cambria Math" panose="02040503050406030204" pitchFamily="18" charset="0"/>
                          </a:rPr>
                          <m:t>)</m:t>
                        </m:r>
                      </m:sup>
                    </m:sSubSup>
                    <m:r>
                      <a:rPr lang="it-IT" i="1">
                        <a:solidFill>
                          <a:schemeClr val="tx1">
                            <a:lumMod val="65000"/>
                            <a:lumOff val="35000"/>
                          </a:schemeClr>
                        </a:solidFill>
                        <a:latin typeface="Cambria Math" panose="02040503050406030204" pitchFamily="18" charset="0"/>
                      </a:rPr>
                      <m:t>≈0</m:t>
                    </m:r>
                  </m:oMath>
                </a14:m>
                <a:endParaRPr lang="it-IT" dirty="0">
                  <a:solidFill>
                    <a:schemeClr val="tx1">
                      <a:lumMod val="65000"/>
                      <a:lumOff val="35000"/>
                    </a:schemeClr>
                  </a:solidFill>
                  <a:latin typeface="Avenir Book" panose="02000503020000020003" pitchFamily="2" charset="0"/>
                </a:endParaRPr>
              </a:p>
              <a:p>
                <a:pPr marL="0" indent="0">
                  <a:buFont typeface="Arial" panose="020B0604020202020204" pitchFamily="34" charset="0"/>
                  <a:buNone/>
                </a:pPr>
                <a:endParaRPr lang="en-GB" dirty="0">
                  <a:solidFill>
                    <a:schemeClr val="tx1">
                      <a:lumMod val="65000"/>
                      <a:lumOff val="35000"/>
                    </a:schemeClr>
                  </a:solidFill>
                  <a:latin typeface="Avenir Book" panose="02000503020000020003" pitchFamily="2" charset="0"/>
                </a:endParaRPr>
              </a:p>
              <a:p>
                <a:pPr marL="0" indent="0">
                  <a:buFont typeface="Arial" panose="020B0604020202020204" pitchFamily="34" charset="0"/>
                  <a:buNone/>
                </a:pPr>
                <a:r>
                  <a:rPr lang="en-GB" dirty="0">
                    <a:solidFill>
                      <a:schemeClr val="tx1">
                        <a:lumMod val="65000"/>
                        <a:lumOff val="35000"/>
                      </a:schemeClr>
                    </a:solidFill>
                    <a:latin typeface="Avenir Next" panose="020B0503020202020204" pitchFamily="34" charset="0"/>
                  </a:rPr>
                  <a:t>Less dependence on negative reasoning: ”This does not look like that”</a:t>
                </a:r>
              </a:p>
              <a:p>
                <a:pPr marL="0" indent="0">
                  <a:buFont typeface="Arial" panose="020B0604020202020204" pitchFamily="34" charset="0"/>
                  <a:buNone/>
                </a:pPr>
                <a:endParaRPr lang="en-GB" dirty="0">
                  <a:solidFill>
                    <a:schemeClr val="tx1">
                      <a:lumMod val="65000"/>
                      <a:lumOff val="35000"/>
                    </a:schemeClr>
                  </a:solidFill>
                  <a:latin typeface="Avenir Book" panose="02000503020000020003" pitchFamily="2" charset="0"/>
                </a:endParaRPr>
              </a:p>
            </p:txBody>
          </p:sp>
        </mc:Choice>
        <mc:Fallback xmlns="">
          <p:sp>
            <p:nvSpPr>
              <p:cNvPr id="6" name="Segnaposto contenuto 1">
                <a:extLst>
                  <a:ext uri="{FF2B5EF4-FFF2-40B4-BE49-F238E27FC236}">
                    <a16:creationId xmlns:a16="http://schemas.microsoft.com/office/drawing/2014/main" id="{C5AD58D3-8DFC-6FCE-7143-3D1FFCEB41E0}"/>
                  </a:ext>
                </a:extLst>
              </p:cNvPr>
              <p:cNvSpPr txBox="1">
                <a:spLocks noRot="1" noChangeAspect="1" noMove="1" noResize="1" noEditPoints="1" noAdjustHandles="1" noChangeArrowheads="1" noChangeShapeType="1" noTextEdit="1"/>
              </p:cNvSpPr>
              <p:nvPr/>
            </p:nvSpPr>
            <p:spPr>
              <a:xfrm>
                <a:off x="838200" y="3384807"/>
                <a:ext cx="10515600" cy="2816821"/>
              </a:xfrm>
              <a:prstGeom prst="rect">
                <a:avLst/>
              </a:prstGeom>
              <a:blipFill>
                <a:blip r:embed="rId4"/>
                <a:stretch>
                  <a:fillRect l="-1206" t="-1794"/>
                </a:stretch>
              </a:blipFill>
            </p:spPr>
            <p:txBody>
              <a:bodyPr/>
              <a:lstStyle/>
              <a:p>
                <a:r>
                  <a:rPr lang="en-GB">
                    <a:noFill/>
                  </a:rPr>
                  <a:t> </a:t>
                </a:r>
              </a:p>
            </p:txBody>
          </p:sp>
        </mc:Fallback>
      </mc:AlternateContent>
      <p:sp>
        <p:nvSpPr>
          <p:cNvPr id="7" name="Rettangolo 6">
            <a:extLst>
              <a:ext uri="{FF2B5EF4-FFF2-40B4-BE49-F238E27FC236}">
                <a16:creationId xmlns:a16="http://schemas.microsoft.com/office/drawing/2014/main" id="{91F4C531-8CFE-4667-E675-6FFF600113A4}"/>
              </a:ext>
            </a:extLst>
          </p:cNvPr>
          <p:cNvSpPr/>
          <p:nvPr/>
        </p:nvSpPr>
        <p:spPr>
          <a:xfrm>
            <a:off x="10247587" y="123568"/>
            <a:ext cx="1696137" cy="1359243"/>
          </a:xfrm>
          <a:prstGeom prst="rect">
            <a:avLst/>
          </a:prstGeom>
          <a:noFill/>
          <a:ln>
            <a:solidFill>
              <a:srgbClr val="3A719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 name="Segnaposto contenuto 1">
                <a:extLst>
                  <a:ext uri="{FF2B5EF4-FFF2-40B4-BE49-F238E27FC236}">
                    <a16:creationId xmlns:a16="http://schemas.microsoft.com/office/drawing/2014/main" id="{41D0F812-87D9-CC7D-6702-9672742F2673}"/>
                  </a:ext>
                </a:extLst>
              </p:cNvPr>
              <p:cNvSpPr txBox="1">
                <a:spLocks/>
              </p:cNvSpPr>
              <p:nvPr/>
            </p:nvSpPr>
            <p:spPr>
              <a:xfrm>
                <a:off x="572722" y="2399507"/>
                <a:ext cx="11046555" cy="93357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limLow>
                        <m:limLowPr>
                          <m:ctrlPr>
                            <a:rPr lang="it-IT" sz="1800" i="1" smtClean="0">
                              <a:solidFill>
                                <a:schemeClr val="tx1">
                                  <a:lumMod val="65000"/>
                                  <a:lumOff val="35000"/>
                                </a:schemeClr>
                              </a:solidFill>
                              <a:latin typeface="Cambria Math" panose="02040503050406030204" pitchFamily="18" charset="0"/>
                            </a:rPr>
                          </m:ctrlPr>
                        </m:limLowPr>
                        <m:e>
                          <m:r>
                            <m:rPr>
                              <m:sty m:val="p"/>
                            </m:rPr>
                            <a:rPr lang="it-IT" sz="1800">
                              <a:solidFill>
                                <a:schemeClr val="tx1">
                                  <a:lumMod val="65000"/>
                                  <a:lumOff val="35000"/>
                                </a:schemeClr>
                              </a:solidFill>
                              <a:latin typeface="Cambria Math" panose="02040503050406030204" pitchFamily="18" charset="0"/>
                            </a:rPr>
                            <m:t>min</m:t>
                          </m:r>
                        </m:e>
                        <m:lim>
                          <m:sSub>
                            <m:sSubPr>
                              <m:ctrlPr>
                                <a:rPr lang="it-IT" sz="1800" b="0" i="1" smtClean="0">
                                  <a:solidFill>
                                    <a:schemeClr val="tx1">
                                      <a:lumMod val="65000"/>
                                      <a:lumOff val="35000"/>
                                    </a:schemeClr>
                                  </a:solidFill>
                                  <a:latin typeface="Cambria Math" panose="02040503050406030204" pitchFamily="18" charset="0"/>
                                </a:rPr>
                              </m:ctrlPr>
                            </m:sSubPr>
                            <m:e>
                              <m:r>
                                <a:rPr lang="it-IT" sz="1800" b="0" i="1" smtClean="0">
                                  <a:solidFill>
                                    <a:schemeClr val="tx1">
                                      <a:lumMod val="65000"/>
                                      <a:lumOff val="35000"/>
                                    </a:schemeClr>
                                  </a:solidFill>
                                  <a:latin typeface="Cambria Math" panose="02040503050406030204" pitchFamily="18" charset="0"/>
                                </a:rPr>
                                <m:t>𝑤</m:t>
                              </m:r>
                            </m:e>
                            <m:sub>
                              <m:r>
                                <a:rPr lang="it-IT" sz="1800" b="0" i="1" smtClean="0">
                                  <a:solidFill>
                                    <a:schemeClr val="tx1">
                                      <a:lumMod val="65000"/>
                                      <a:lumOff val="35000"/>
                                    </a:schemeClr>
                                  </a:solidFill>
                                  <a:latin typeface="Cambria Math" panose="02040503050406030204" pitchFamily="18" charset="0"/>
                                </a:rPr>
                                <m:t>h</m:t>
                              </m:r>
                            </m:sub>
                          </m:sSub>
                          <m:r>
                            <a:rPr lang="it-IT" sz="1800" i="1" smtClean="0">
                              <a:solidFill>
                                <a:schemeClr val="tx1">
                                  <a:lumMod val="65000"/>
                                  <a:lumOff val="35000"/>
                                </a:schemeClr>
                              </a:solidFill>
                              <a:latin typeface="Cambria Math" panose="02040503050406030204" pitchFamily="18" charset="0"/>
                            </a:rPr>
                            <m:t> </m:t>
                          </m:r>
                        </m:lim>
                      </m:limLow>
                      <m: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t> </m:t>
                      </m:r>
                      <m:f>
                        <m:fPr>
                          <m:ctrlPr>
                            <a:rPr lang="it-IT" sz="1800" b="0" i="1" smtClean="0">
                              <a:solidFill>
                                <a:schemeClr val="tx1">
                                  <a:lumMod val="65000"/>
                                  <a:lumOff val="35000"/>
                                </a:schemeClr>
                              </a:solidFill>
                              <a:latin typeface="Cambria Math" panose="02040503050406030204" pitchFamily="18" charset="0"/>
                            </a:rPr>
                          </m:ctrlPr>
                        </m:fPr>
                        <m:num>
                          <m:r>
                            <a:rPr lang="it-IT" sz="1800" b="0" i="1" smtClean="0">
                              <a:solidFill>
                                <a:schemeClr val="tx1">
                                  <a:lumMod val="65000"/>
                                  <a:lumOff val="35000"/>
                                </a:schemeClr>
                              </a:solidFill>
                              <a:latin typeface="Cambria Math" panose="02040503050406030204" pitchFamily="18" charset="0"/>
                            </a:rPr>
                            <m:t>1</m:t>
                          </m:r>
                        </m:num>
                        <m:den>
                          <m:r>
                            <a:rPr lang="it-IT" sz="1800" b="0" i="1" smtClean="0">
                              <a:solidFill>
                                <a:schemeClr val="tx1">
                                  <a:lumMod val="65000"/>
                                  <a:lumOff val="35000"/>
                                </a:schemeClr>
                              </a:solidFill>
                              <a:latin typeface="Cambria Math" panose="02040503050406030204" pitchFamily="18" charset="0"/>
                            </a:rPr>
                            <m:t>𝑛</m:t>
                          </m:r>
                        </m:den>
                      </m:f>
                      <m:nary>
                        <m:naryPr>
                          <m:chr m:val="∑"/>
                          <m:ctrlPr>
                            <a:rPr lang="it-IT" sz="1800" b="0" i="1" smtClean="0">
                              <a:solidFill>
                                <a:schemeClr val="tx1">
                                  <a:lumMod val="65000"/>
                                  <a:lumOff val="35000"/>
                                </a:schemeClr>
                              </a:solidFill>
                              <a:latin typeface="Cambria Math" panose="02040503050406030204" pitchFamily="18" charset="0"/>
                            </a:rPr>
                          </m:ctrlPr>
                        </m:naryPr>
                        <m:sub>
                          <m:r>
                            <m:rPr>
                              <m:brk m:alnAt="23"/>
                            </m:rPr>
                            <a:rPr lang="it-IT" sz="1800" b="0" i="1" smtClean="0">
                              <a:solidFill>
                                <a:schemeClr val="tx1">
                                  <a:lumMod val="65000"/>
                                  <a:lumOff val="35000"/>
                                </a:schemeClr>
                              </a:solidFill>
                              <a:latin typeface="Cambria Math" panose="02040503050406030204" pitchFamily="18" charset="0"/>
                            </a:rPr>
                            <m:t>𝑖</m:t>
                          </m:r>
                          <m:r>
                            <a:rPr lang="it-IT" sz="1800" b="0" i="1" smtClean="0">
                              <a:solidFill>
                                <a:schemeClr val="tx1">
                                  <a:lumMod val="65000"/>
                                  <a:lumOff val="35000"/>
                                </a:schemeClr>
                              </a:solidFill>
                              <a:latin typeface="Cambria Math" panose="02040503050406030204" pitchFamily="18" charset="0"/>
                            </a:rPr>
                            <m:t>=1</m:t>
                          </m:r>
                        </m:sub>
                        <m:sup>
                          <m:r>
                            <a:rPr lang="it-IT" sz="1800" b="0" i="1" smtClean="0">
                              <a:solidFill>
                                <a:schemeClr val="tx1">
                                  <a:lumMod val="65000"/>
                                  <a:lumOff val="35000"/>
                                </a:schemeClr>
                              </a:solidFill>
                              <a:latin typeface="Cambria Math" panose="02040503050406030204" pitchFamily="18" charset="0"/>
                            </a:rPr>
                            <m:t>𝑛</m:t>
                          </m:r>
                        </m:sup>
                        <m:e>
                          <m:r>
                            <a:rPr lang="it-IT" sz="1800" b="0" i="1" smtClean="0">
                              <a:solidFill>
                                <a:schemeClr val="tx1">
                                  <a:lumMod val="65000"/>
                                  <a:lumOff val="35000"/>
                                </a:schemeClr>
                              </a:solidFill>
                              <a:latin typeface="Cambria Math" panose="02040503050406030204" pitchFamily="18" charset="0"/>
                            </a:rPr>
                            <m:t>𝐶𝑟𝑠𝐸𝑛𝑡</m:t>
                          </m:r>
                          <m:d>
                            <m:dPr>
                              <m:ctrlPr>
                                <a:rPr lang="it-IT" sz="1800" b="0" i="1" smtClean="0">
                                  <a:solidFill>
                                    <a:schemeClr val="tx1">
                                      <a:lumMod val="65000"/>
                                      <a:lumOff val="35000"/>
                                    </a:schemeClr>
                                  </a:solidFill>
                                  <a:latin typeface="Cambria Math" panose="02040503050406030204" pitchFamily="18" charset="0"/>
                                </a:rPr>
                              </m:ctrlPr>
                            </m:dPr>
                            <m:e>
                              <m:r>
                                <a:rPr lang="it-IT" sz="1800" b="0" i="1" smtClean="0">
                                  <a:solidFill>
                                    <a:schemeClr val="tx1">
                                      <a:lumMod val="65000"/>
                                      <a:lumOff val="35000"/>
                                    </a:schemeClr>
                                  </a:solidFill>
                                  <a:latin typeface="Cambria Math" panose="02040503050406030204" pitchFamily="18" charset="0"/>
                                </a:rPr>
                                <m:t>h</m:t>
                              </m:r>
                              <m:r>
                                <a:rPr lang="it-IT" sz="1800" b="0" i="1" smtClean="0">
                                  <a:solidFill>
                                    <a:schemeClr val="tx1">
                                      <a:lumMod val="65000"/>
                                      <a:lumOff val="35000"/>
                                    </a:schemeClr>
                                  </a:solidFill>
                                  <a:latin typeface="Cambria Math" panose="02040503050406030204" pitchFamily="18" charset="0"/>
                                </a:rPr>
                                <m:t>∘</m:t>
                              </m:r>
                              <m:sSub>
                                <m:sSubPr>
                                  <m:ctrlPr>
                                    <a:rPr lang="it-IT" sz="1800" b="0" i="1" smtClean="0">
                                      <a:solidFill>
                                        <a:schemeClr val="tx1">
                                          <a:lumMod val="65000"/>
                                          <a:lumOff val="35000"/>
                                        </a:schemeClr>
                                      </a:solidFill>
                                      <a:latin typeface="Cambria Math" panose="02040503050406030204" pitchFamily="18" charset="0"/>
                                    </a:rPr>
                                  </m:ctrlPr>
                                </m:sSubPr>
                                <m:e>
                                  <m:r>
                                    <a:rPr lang="it-IT" sz="1800" b="0" i="1" smtClean="0">
                                      <a:solidFill>
                                        <a:schemeClr val="tx1">
                                          <a:lumMod val="65000"/>
                                          <a:lumOff val="35000"/>
                                        </a:schemeClr>
                                      </a:solidFill>
                                      <a:latin typeface="Cambria Math" panose="02040503050406030204" pitchFamily="18" charset="0"/>
                                    </a:rPr>
                                    <m:t>𝑔</m:t>
                                  </m:r>
                                </m:e>
                                <m:sub>
                                  <m:r>
                                    <a:rPr lang="it-IT" sz="1800" b="1" i="1" smtClean="0">
                                      <a:solidFill>
                                        <a:schemeClr val="tx1">
                                          <a:lumMod val="65000"/>
                                          <a:lumOff val="35000"/>
                                        </a:schemeClr>
                                      </a:solidFill>
                                      <a:latin typeface="Cambria Math" panose="02040503050406030204" pitchFamily="18" charset="0"/>
                                    </a:rPr>
                                    <m:t>𝑷</m:t>
                                  </m:r>
                                </m:sub>
                              </m:sSub>
                              <m:r>
                                <a:rPr lang="it-IT" sz="1800" b="0" i="1" smtClean="0">
                                  <a:solidFill>
                                    <a:schemeClr val="tx1">
                                      <a:lumMod val="65000"/>
                                      <a:lumOff val="35000"/>
                                    </a:schemeClr>
                                  </a:solidFill>
                                  <a:latin typeface="Cambria Math" panose="02040503050406030204" pitchFamily="18" charset="0"/>
                                </a:rPr>
                                <m:t>∘</m:t>
                              </m:r>
                              <m:r>
                                <a:rPr lang="it-IT" sz="1800" b="0" i="1" smtClean="0">
                                  <a:solidFill>
                                    <a:schemeClr val="tx1">
                                      <a:lumMod val="65000"/>
                                      <a:lumOff val="35000"/>
                                    </a:schemeClr>
                                  </a:solidFill>
                                  <a:latin typeface="Cambria Math" panose="02040503050406030204" pitchFamily="18" charset="0"/>
                                </a:rPr>
                                <m:t>𝑓</m:t>
                              </m:r>
                              <m:d>
                                <m:dPr>
                                  <m:ctrlPr>
                                    <a:rPr lang="it-IT" sz="1800" b="0" i="1" smtClean="0">
                                      <a:solidFill>
                                        <a:schemeClr val="tx1">
                                          <a:lumMod val="65000"/>
                                          <a:lumOff val="35000"/>
                                        </a:schemeClr>
                                      </a:solidFill>
                                      <a:latin typeface="Cambria Math" panose="02040503050406030204" pitchFamily="18" charset="0"/>
                                    </a:rPr>
                                  </m:ctrlPr>
                                </m:dPr>
                                <m:e>
                                  <m:sSub>
                                    <m:sSubPr>
                                      <m:ctrlPr>
                                        <a:rPr lang="it-IT" sz="1800" b="0" i="1" smtClean="0">
                                          <a:solidFill>
                                            <a:schemeClr val="tx1">
                                              <a:lumMod val="65000"/>
                                              <a:lumOff val="35000"/>
                                            </a:schemeClr>
                                          </a:solidFill>
                                          <a:latin typeface="Cambria Math" panose="02040503050406030204" pitchFamily="18" charset="0"/>
                                        </a:rPr>
                                      </m:ctrlPr>
                                    </m:sSubPr>
                                    <m:e>
                                      <m:r>
                                        <a:rPr lang="it-IT" sz="1800" b="1" i="1" smtClean="0">
                                          <a:solidFill>
                                            <a:schemeClr val="tx1">
                                              <a:lumMod val="65000"/>
                                              <a:lumOff val="35000"/>
                                            </a:schemeClr>
                                          </a:solidFill>
                                          <a:latin typeface="Cambria Math" panose="02040503050406030204" pitchFamily="18" charset="0"/>
                                        </a:rPr>
                                        <m:t>𝒙</m:t>
                                      </m:r>
                                    </m:e>
                                    <m:sub>
                                      <m:r>
                                        <a:rPr lang="it-IT" sz="1800" b="0" i="1" smtClean="0">
                                          <a:solidFill>
                                            <a:schemeClr val="tx1">
                                              <a:lumMod val="65000"/>
                                              <a:lumOff val="35000"/>
                                            </a:schemeClr>
                                          </a:solidFill>
                                          <a:latin typeface="Cambria Math" panose="02040503050406030204" pitchFamily="18" charset="0"/>
                                        </a:rPr>
                                        <m:t>𝑖</m:t>
                                      </m:r>
                                    </m:sub>
                                  </m:sSub>
                                </m:e>
                              </m:d>
                              <m:r>
                                <a:rPr lang="it-IT" sz="1800" b="0" i="1" smtClean="0">
                                  <a:solidFill>
                                    <a:schemeClr val="tx1">
                                      <a:lumMod val="65000"/>
                                      <a:lumOff val="35000"/>
                                    </a:schemeClr>
                                  </a:solidFill>
                                  <a:latin typeface="Cambria Math" panose="02040503050406030204" pitchFamily="18" charset="0"/>
                                </a:rPr>
                                <m:t>, </m:t>
                              </m:r>
                              <m:sSub>
                                <m:sSubPr>
                                  <m:ctrlPr>
                                    <a:rPr lang="it-IT" sz="1800" b="0" i="1" smtClean="0">
                                      <a:solidFill>
                                        <a:schemeClr val="tx1">
                                          <a:lumMod val="65000"/>
                                          <a:lumOff val="35000"/>
                                        </a:schemeClr>
                                      </a:solidFill>
                                      <a:latin typeface="Cambria Math" panose="02040503050406030204" pitchFamily="18" charset="0"/>
                                    </a:rPr>
                                  </m:ctrlPr>
                                </m:sSubPr>
                                <m:e>
                                  <m:r>
                                    <a:rPr lang="it-IT" sz="1800" b="1" i="1" smtClean="0">
                                      <a:solidFill>
                                        <a:schemeClr val="tx1">
                                          <a:lumMod val="65000"/>
                                          <a:lumOff val="35000"/>
                                        </a:schemeClr>
                                      </a:solidFill>
                                      <a:latin typeface="Cambria Math" panose="02040503050406030204" pitchFamily="18" charset="0"/>
                                    </a:rPr>
                                    <m:t>𝒚</m:t>
                                  </m:r>
                                </m:e>
                                <m:sub>
                                  <m:r>
                                    <a:rPr lang="it-IT" sz="1800" b="0" i="1" smtClean="0">
                                      <a:solidFill>
                                        <a:schemeClr val="tx1">
                                          <a:lumMod val="65000"/>
                                          <a:lumOff val="35000"/>
                                        </a:schemeClr>
                                      </a:solidFill>
                                      <a:latin typeface="Cambria Math" panose="02040503050406030204" pitchFamily="18" charset="0"/>
                                    </a:rPr>
                                    <m:t>𝑖</m:t>
                                  </m:r>
                                </m:sub>
                              </m:sSub>
                            </m:e>
                          </m:d>
                          <m:r>
                            <a:rPr lang="it-IT" sz="1800" b="0" i="1" smtClean="0">
                              <a:solidFill>
                                <a:schemeClr val="tx1">
                                  <a:lumMod val="65000"/>
                                  <a:lumOff val="35000"/>
                                </a:schemeClr>
                              </a:solidFill>
                              <a:latin typeface="Cambria Math" panose="02040503050406030204" pitchFamily="18" charset="0"/>
                            </a:rPr>
                            <m:t>+</m:t>
                          </m:r>
                          <m:r>
                            <a:rPr lang="it-IT" sz="1800" b="0" i="1" smtClean="0">
                              <a:solidFill>
                                <a:schemeClr val="tx1">
                                  <a:lumMod val="65000"/>
                                  <a:lumOff val="35000"/>
                                </a:schemeClr>
                              </a:solidFill>
                              <a:latin typeface="Cambria Math" panose="02040503050406030204" pitchFamily="18" charset="0"/>
                            </a:rPr>
                            <m:t>𝜆</m:t>
                          </m:r>
                          <m:nary>
                            <m:naryPr>
                              <m:chr m:val="∑"/>
                              <m:ctrlPr>
                                <a:rPr lang="it-IT" sz="1800" b="0" i="1" smtClean="0">
                                  <a:solidFill>
                                    <a:schemeClr val="tx1">
                                      <a:lumMod val="65000"/>
                                      <a:lumOff val="35000"/>
                                    </a:schemeClr>
                                  </a:solidFill>
                                  <a:latin typeface="Cambria Math" panose="02040503050406030204" pitchFamily="18" charset="0"/>
                                </a:rPr>
                              </m:ctrlPr>
                            </m:naryPr>
                            <m:sub>
                              <m:r>
                                <m:rPr>
                                  <m:brk m:alnAt="23"/>
                                </m:rPr>
                                <a:rPr lang="it-IT" sz="1800" b="0" i="1" smtClean="0">
                                  <a:solidFill>
                                    <a:schemeClr val="tx1">
                                      <a:lumMod val="65000"/>
                                      <a:lumOff val="35000"/>
                                    </a:schemeClr>
                                  </a:solidFill>
                                  <a:latin typeface="Cambria Math" panose="02040503050406030204" pitchFamily="18" charset="0"/>
                                </a:rPr>
                                <m:t>𝑘</m:t>
                              </m:r>
                              <m:r>
                                <a:rPr lang="it-IT" sz="1800" b="0" i="1" smtClean="0">
                                  <a:solidFill>
                                    <a:schemeClr val="tx1">
                                      <a:lumMod val="65000"/>
                                      <a:lumOff val="35000"/>
                                    </a:schemeClr>
                                  </a:solidFill>
                                  <a:latin typeface="Cambria Math" panose="02040503050406030204" pitchFamily="18" charset="0"/>
                                </a:rPr>
                                <m:t>=1</m:t>
                              </m:r>
                            </m:sub>
                            <m:sup>
                              <m:r>
                                <a:rPr lang="it-IT" sz="1800" b="0" i="1" smtClean="0">
                                  <a:solidFill>
                                    <a:schemeClr val="tx1">
                                      <a:lumMod val="65000"/>
                                      <a:lumOff val="35000"/>
                                    </a:schemeClr>
                                  </a:solidFill>
                                  <a:latin typeface="Cambria Math" panose="02040503050406030204" pitchFamily="18" charset="0"/>
                                </a:rPr>
                                <m:t>𝐾</m:t>
                              </m:r>
                            </m:sup>
                            <m:e>
                              <m:nary>
                                <m:naryPr>
                                  <m:chr m:val="∑"/>
                                  <m:supHide m:val="on"/>
                                  <m:ctrlPr>
                                    <a:rPr lang="it-IT" sz="1800" b="0" i="1" smtClean="0">
                                      <a:solidFill>
                                        <a:schemeClr val="tx1">
                                          <a:lumMod val="65000"/>
                                          <a:lumOff val="35000"/>
                                        </a:schemeClr>
                                      </a:solidFill>
                                      <a:latin typeface="Cambria Math" panose="02040503050406030204" pitchFamily="18" charset="0"/>
                                    </a:rPr>
                                  </m:ctrlPr>
                                </m:naryPr>
                                <m:sub>
                                  <m:r>
                                    <a:rPr lang="it-IT" sz="1800" i="1">
                                      <a:solidFill>
                                        <a:schemeClr val="tx1">
                                          <a:lumMod val="65000"/>
                                          <a:lumOff val="35000"/>
                                        </a:schemeClr>
                                      </a:solidFill>
                                      <a:latin typeface="Cambria Math" panose="02040503050406030204" pitchFamily="18" charset="0"/>
                                    </a:rPr>
                                    <m:t>𝑗</m:t>
                                  </m:r>
                                  <m:r>
                                    <a:rPr lang="it-IT" sz="1800" i="1">
                                      <a:solidFill>
                                        <a:schemeClr val="tx1">
                                          <a:lumMod val="65000"/>
                                          <a:lumOff val="35000"/>
                                        </a:schemeClr>
                                      </a:solidFill>
                                      <a:latin typeface="Cambria Math" panose="02040503050406030204" pitchFamily="18" charset="0"/>
                                    </a:rPr>
                                    <m:t>:</m:t>
                                  </m:r>
                                  <m:sSub>
                                    <m:sSubPr>
                                      <m:ctrlPr>
                                        <a:rPr lang="it-IT" sz="1800" i="1">
                                          <a:solidFill>
                                            <a:schemeClr val="tx1">
                                              <a:lumMod val="65000"/>
                                              <a:lumOff val="35000"/>
                                            </a:schemeClr>
                                          </a:solidFill>
                                          <a:latin typeface="Cambria Math" panose="02040503050406030204" pitchFamily="18" charset="0"/>
                                        </a:rPr>
                                      </m:ctrlPr>
                                    </m:sSubPr>
                                    <m:e>
                                      <m:r>
                                        <a:rPr lang="it-IT" sz="1800" b="1" i="1">
                                          <a:solidFill>
                                            <a:schemeClr val="tx1">
                                              <a:lumMod val="65000"/>
                                              <a:lumOff val="35000"/>
                                            </a:schemeClr>
                                          </a:solidFill>
                                          <a:latin typeface="Cambria Math" panose="02040503050406030204" pitchFamily="18" charset="0"/>
                                        </a:rPr>
                                        <m:t>𝒑</m:t>
                                      </m:r>
                                    </m:e>
                                    <m:sub>
                                      <m:r>
                                        <a:rPr lang="it-IT" sz="1800" i="1">
                                          <a:solidFill>
                                            <a:schemeClr val="tx1">
                                              <a:lumMod val="65000"/>
                                              <a:lumOff val="35000"/>
                                            </a:schemeClr>
                                          </a:solidFill>
                                          <a:latin typeface="Cambria Math" panose="02040503050406030204" pitchFamily="18" charset="0"/>
                                        </a:rPr>
                                        <m:t>𝑗</m:t>
                                      </m:r>
                                    </m:sub>
                                  </m:sSub>
                                  <m:r>
                                    <a:rPr lang="it-IT" sz="1800" i="1">
                                      <a:solidFill>
                                        <a:schemeClr val="tx1">
                                          <a:lumMod val="65000"/>
                                          <a:lumOff val="35000"/>
                                        </a:schemeClr>
                                      </a:solidFill>
                                      <a:latin typeface="Cambria Math" panose="02040503050406030204" pitchFamily="18" charset="0"/>
                                      <a:ea typeface="Cambria Math" panose="02040503050406030204" pitchFamily="18" charset="0"/>
                                    </a:rPr>
                                    <m:t>∉</m:t>
                                  </m:r>
                                  <m:sSub>
                                    <m:sSubPr>
                                      <m:ctrlP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ctrlPr>
                                    </m:sSubPr>
                                    <m:e>
                                      <m:r>
                                        <a:rPr lang="it-IT" sz="1800" b="1" i="1" smtClean="0">
                                          <a:solidFill>
                                            <a:schemeClr val="tx1">
                                              <a:lumMod val="65000"/>
                                              <a:lumOff val="35000"/>
                                            </a:schemeClr>
                                          </a:solidFill>
                                          <a:latin typeface="Cambria Math" panose="02040503050406030204" pitchFamily="18" charset="0"/>
                                          <a:ea typeface="Cambria Math" panose="02040503050406030204" pitchFamily="18" charset="0"/>
                                        </a:rPr>
                                        <m:t>𝑷</m:t>
                                      </m:r>
                                    </m:e>
                                    <m:sub>
                                      <m:r>
                                        <a:rPr lang="it-IT" sz="1800" b="0" i="1" smtClean="0">
                                          <a:solidFill>
                                            <a:schemeClr val="tx1">
                                              <a:lumMod val="65000"/>
                                              <a:lumOff val="35000"/>
                                            </a:schemeClr>
                                          </a:solidFill>
                                          <a:latin typeface="Cambria Math" panose="02040503050406030204" pitchFamily="18" charset="0"/>
                                          <a:ea typeface="Cambria Math" panose="02040503050406030204" pitchFamily="18" charset="0"/>
                                        </a:rPr>
                                        <m:t>𝑘</m:t>
                                      </m:r>
                                    </m:sub>
                                  </m:sSub>
                                </m:sub>
                                <m:sup/>
                                <m:e>
                                  <m:r>
                                    <a:rPr lang="it-IT" sz="1800" b="0" i="1" smtClean="0">
                                      <a:solidFill>
                                        <a:schemeClr val="tx1">
                                          <a:lumMod val="65000"/>
                                          <a:lumOff val="35000"/>
                                        </a:schemeClr>
                                      </a:solidFill>
                                      <a:latin typeface="Cambria Math" panose="02040503050406030204" pitchFamily="18" charset="0"/>
                                    </a:rPr>
                                    <m:t>|</m:t>
                                  </m:r>
                                  <m:sSubSup>
                                    <m:sSubSupPr>
                                      <m:ctrlPr>
                                        <a:rPr lang="it-IT" sz="1800" b="0" i="1" smtClean="0">
                                          <a:solidFill>
                                            <a:schemeClr val="tx1">
                                              <a:lumMod val="65000"/>
                                              <a:lumOff val="35000"/>
                                            </a:schemeClr>
                                          </a:solidFill>
                                          <a:latin typeface="Cambria Math" panose="02040503050406030204" pitchFamily="18" charset="0"/>
                                        </a:rPr>
                                      </m:ctrlPr>
                                    </m:sSubSupPr>
                                    <m:e>
                                      <m:r>
                                        <a:rPr lang="it-IT" sz="1800" b="0" i="1" smtClean="0">
                                          <a:solidFill>
                                            <a:schemeClr val="tx1">
                                              <a:lumMod val="65000"/>
                                              <a:lumOff val="35000"/>
                                            </a:schemeClr>
                                          </a:solidFill>
                                          <a:latin typeface="Cambria Math" panose="02040503050406030204" pitchFamily="18" charset="0"/>
                                        </a:rPr>
                                        <m:t>𝑤</m:t>
                                      </m:r>
                                    </m:e>
                                    <m:sub>
                                      <m:r>
                                        <a:rPr lang="it-IT" sz="1800" b="0" i="1" smtClean="0">
                                          <a:solidFill>
                                            <a:schemeClr val="tx1">
                                              <a:lumMod val="65000"/>
                                              <a:lumOff val="35000"/>
                                            </a:schemeClr>
                                          </a:solidFill>
                                          <a:latin typeface="Cambria Math" panose="02040503050406030204" pitchFamily="18" charset="0"/>
                                        </a:rPr>
                                        <m:t>h</m:t>
                                      </m:r>
                                    </m:sub>
                                    <m:sup>
                                      <m:d>
                                        <m:dPr>
                                          <m:ctrlPr>
                                            <a:rPr lang="it-IT" sz="1800" b="0" i="1" smtClean="0">
                                              <a:solidFill>
                                                <a:schemeClr val="tx1">
                                                  <a:lumMod val="65000"/>
                                                  <a:lumOff val="35000"/>
                                                </a:schemeClr>
                                              </a:solidFill>
                                              <a:latin typeface="Cambria Math" panose="02040503050406030204" pitchFamily="18" charset="0"/>
                                            </a:rPr>
                                          </m:ctrlPr>
                                        </m:dPr>
                                        <m:e>
                                          <m:r>
                                            <a:rPr lang="it-IT" sz="1800" b="0" i="1" smtClean="0">
                                              <a:solidFill>
                                                <a:schemeClr val="tx1">
                                                  <a:lumMod val="65000"/>
                                                  <a:lumOff val="35000"/>
                                                </a:schemeClr>
                                              </a:solidFill>
                                              <a:latin typeface="Cambria Math" panose="02040503050406030204" pitchFamily="18" charset="0"/>
                                            </a:rPr>
                                            <m:t>𝑘</m:t>
                                          </m:r>
                                          <m:r>
                                            <a:rPr lang="it-IT" sz="1800" b="0" i="1" smtClean="0">
                                              <a:solidFill>
                                                <a:schemeClr val="tx1">
                                                  <a:lumMod val="65000"/>
                                                  <a:lumOff val="35000"/>
                                                </a:schemeClr>
                                              </a:solidFill>
                                              <a:latin typeface="Cambria Math" panose="02040503050406030204" pitchFamily="18" charset="0"/>
                                            </a:rPr>
                                            <m:t>,</m:t>
                                          </m:r>
                                          <m:r>
                                            <a:rPr lang="it-IT" sz="1800" b="0" i="1" smtClean="0">
                                              <a:solidFill>
                                                <a:schemeClr val="tx1">
                                                  <a:lumMod val="65000"/>
                                                  <a:lumOff val="35000"/>
                                                </a:schemeClr>
                                              </a:solidFill>
                                              <a:latin typeface="Cambria Math" panose="02040503050406030204" pitchFamily="18" charset="0"/>
                                            </a:rPr>
                                            <m:t>𝑗</m:t>
                                          </m:r>
                                        </m:e>
                                      </m:d>
                                    </m:sup>
                                  </m:sSubSup>
                                  <m:r>
                                    <a:rPr lang="it-IT" sz="1800" b="0" i="1" smtClean="0">
                                      <a:solidFill>
                                        <a:schemeClr val="tx1">
                                          <a:lumMod val="65000"/>
                                          <a:lumOff val="35000"/>
                                        </a:schemeClr>
                                      </a:solidFill>
                                      <a:latin typeface="Cambria Math" panose="02040503050406030204" pitchFamily="18" charset="0"/>
                                    </a:rPr>
                                    <m:t>|</m:t>
                                  </m:r>
                                </m:e>
                              </m:nary>
                            </m:e>
                          </m:nary>
                        </m:e>
                      </m:nary>
                    </m:oMath>
                  </m:oMathPara>
                </a14:m>
                <a:endParaRPr lang="en-GB" sz="1800" dirty="0">
                  <a:solidFill>
                    <a:schemeClr val="tx1">
                      <a:lumMod val="65000"/>
                      <a:lumOff val="35000"/>
                    </a:schemeClr>
                  </a:solidFill>
                  <a:latin typeface="Avenir Book" panose="02000503020000020003" pitchFamily="2" charset="0"/>
                </a:endParaRPr>
              </a:p>
            </p:txBody>
          </p:sp>
        </mc:Choice>
        <mc:Fallback xmlns="">
          <p:sp>
            <p:nvSpPr>
              <p:cNvPr id="8" name="Segnaposto contenuto 1">
                <a:extLst>
                  <a:ext uri="{FF2B5EF4-FFF2-40B4-BE49-F238E27FC236}">
                    <a16:creationId xmlns:a16="http://schemas.microsoft.com/office/drawing/2014/main" id="{41D0F812-87D9-CC7D-6702-9672742F2673}"/>
                  </a:ext>
                </a:extLst>
              </p:cNvPr>
              <p:cNvSpPr txBox="1">
                <a:spLocks noRot="1" noChangeAspect="1" noMove="1" noResize="1" noEditPoints="1" noAdjustHandles="1" noChangeArrowheads="1" noChangeShapeType="1" noTextEdit="1"/>
              </p:cNvSpPr>
              <p:nvPr/>
            </p:nvSpPr>
            <p:spPr>
              <a:xfrm>
                <a:off x="572722" y="2399507"/>
                <a:ext cx="11046555" cy="933577"/>
              </a:xfrm>
              <a:prstGeom prst="rect">
                <a:avLst/>
              </a:prstGeom>
              <a:blipFill>
                <a:blip r:embed="rId5"/>
                <a:stretch>
                  <a:fillRect t="-91892" b="-132432"/>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DF4A76BB-4DD7-76AA-2C22-465B799CC990}"/>
              </a:ext>
            </a:extLst>
          </p:cNvPr>
          <p:cNvSpPr>
            <a:spLocks noGrp="1"/>
          </p:cNvSpPr>
          <p:nvPr>
            <p:ph type="sldNum" sz="quarter" idx="12"/>
          </p:nvPr>
        </p:nvSpPr>
        <p:spPr>
          <a:xfrm>
            <a:off x="-2074294" y="0"/>
            <a:ext cx="2489522" cy="365125"/>
          </a:xfrm>
        </p:spPr>
        <p:txBody>
          <a:bodyPr/>
          <a:lstStyle/>
          <a:p>
            <a:fld id="{4A975E7E-DE04-1443-A71A-CB6EC0032A44}" type="slidenum">
              <a:rPr lang="it-IT" smtClean="0"/>
              <a:pPr/>
              <a:t>33</a:t>
            </a:fld>
            <a:endParaRPr lang="it-IT" dirty="0"/>
          </a:p>
        </p:txBody>
      </p:sp>
    </p:spTree>
    <p:extLst>
      <p:ext uri="{BB962C8B-B14F-4D97-AF65-F5344CB8AC3E}">
        <p14:creationId xmlns:p14="http://schemas.microsoft.com/office/powerpoint/2010/main" val="2769732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BA219-8263-2E55-B173-709AFEB34A7C}"/>
              </a:ext>
            </a:extLst>
          </p:cNvPr>
          <p:cNvSpPr>
            <a:spLocks noGrp="1"/>
          </p:cNvSpPr>
          <p:nvPr>
            <p:ph type="title"/>
          </p:nvPr>
        </p:nvSpPr>
        <p:spPr/>
        <p:txBody>
          <a:bodyPr/>
          <a:lstStyle/>
          <a:p>
            <a:r>
              <a:rPr lang="en-GB" dirty="0"/>
              <a:t>Results classification</a:t>
            </a:r>
          </a:p>
        </p:txBody>
      </p:sp>
      <p:sp>
        <p:nvSpPr>
          <p:cNvPr id="3" name="Content Placeholder 2">
            <a:extLst>
              <a:ext uri="{FF2B5EF4-FFF2-40B4-BE49-F238E27FC236}">
                <a16:creationId xmlns:a16="http://schemas.microsoft.com/office/drawing/2014/main" id="{2ACB1688-0970-9218-506E-79019975BFF8}"/>
              </a:ext>
            </a:extLst>
          </p:cNvPr>
          <p:cNvSpPr>
            <a:spLocks noGrp="1"/>
          </p:cNvSpPr>
          <p:nvPr>
            <p:ph idx="1"/>
          </p:nvPr>
        </p:nvSpPr>
        <p:spPr/>
        <p:txBody>
          <a:bodyPr/>
          <a:lstStyle/>
          <a:p>
            <a:r>
              <a:rPr lang="en-GB" dirty="0"/>
              <a:t>Baseline:</a:t>
            </a:r>
          </a:p>
          <a:p>
            <a:pPr lvl="1"/>
            <a:r>
              <a:rPr lang="en-GB" dirty="0"/>
              <a:t>B. Accuracy 0.64</a:t>
            </a:r>
          </a:p>
          <a:p>
            <a:pPr lvl="1"/>
            <a:r>
              <a:rPr lang="en-GB" dirty="0"/>
              <a:t>Precision 0.64</a:t>
            </a:r>
          </a:p>
          <a:p>
            <a:pPr lvl="1"/>
            <a:r>
              <a:rPr lang="en-GB" dirty="0"/>
              <a:t>Recall 0.58</a:t>
            </a:r>
          </a:p>
          <a:p>
            <a:pPr lvl="1"/>
            <a:r>
              <a:rPr lang="en-GB" dirty="0"/>
              <a:t>Specificity 0.72</a:t>
            </a:r>
          </a:p>
          <a:p>
            <a:pPr lvl="1"/>
            <a:r>
              <a:rPr lang="en-GB" dirty="0" err="1"/>
              <a:t>AuROC</a:t>
            </a:r>
            <a:r>
              <a:rPr lang="en-GB" dirty="0"/>
              <a:t> 0.64</a:t>
            </a:r>
          </a:p>
        </p:txBody>
      </p:sp>
      <p:sp>
        <p:nvSpPr>
          <p:cNvPr id="4" name="Slide Number Placeholder 3">
            <a:extLst>
              <a:ext uri="{FF2B5EF4-FFF2-40B4-BE49-F238E27FC236}">
                <a16:creationId xmlns:a16="http://schemas.microsoft.com/office/drawing/2014/main" id="{A123C70C-3515-FDB6-68D4-987B454023F3}"/>
              </a:ext>
            </a:extLst>
          </p:cNvPr>
          <p:cNvSpPr>
            <a:spLocks noGrp="1"/>
          </p:cNvSpPr>
          <p:nvPr>
            <p:ph type="sldNum" sz="quarter" idx="12"/>
          </p:nvPr>
        </p:nvSpPr>
        <p:spPr/>
        <p:txBody>
          <a:bodyPr/>
          <a:lstStyle/>
          <a:p>
            <a:fld id="{4A975E7E-DE04-1443-A71A-CB6EC0032A44}" type="slidenum">
              <a:rPr lang="it-IT" smtClean="0"/>
              <a:pPr/>
              <a:t>34</a:t>
            </a:fld>
            <a:endParaRPr lang="it-IT" dirty="0"/>
          </a:p>
        </p:txBody>
      </p:sp>
      <p:pic>
        <p:nvPicPr>
          <p:cNvPr id="5" name="Picture 4" descr="A white sheet with black text&#10;&#10;Description automatically generated">
            <a:extLst>
              <a:ext uri="{FF2B5EF4-FFF2-40B4-BE49-F238E27FC236}">
                <a16:creationId xmlns:a16="http://schemas.microsoft.com/office/drawing/2014/main" id="{28E65E60-401B-7F9A-9CCA-21E3C8F63443}"/>
              </a:ext>
            </a:extLst>
          </p:cNvPr>
          <p:cNvPicPr>
            <a:picLocks noChangeAspect="1"/>
          </p:cNvPicPr>
          <p:nvPr/>
        </p:nvPicPr>
        <p:blipFill>
          <a:blip r:embed="rId2"/>
          <a:stretch>
            <a:fillRect/>
          </a:stretch>
        </p:blipFill>
        <p:spPr>
          <a:xfrm>
            <a:off x="6096000" y="2239008"/>
            <a:ext cx="2794868" cy="1994725"/>
          </a:xfrm>
          <a:prstGeom prst="rect">
            <a:avLst/>
          </a:prstGeom>
        </p:spPr>
      </p:pic>
      <p:sp>
        <p:nvSpPr>
          <p:cNvPr id="6" name="TextBox 5">
            <a:extLst>
              <a:ext uri="{FF2B5EF4-FFF2-40B4-BE49-F238E27FC236}">
                <a16:creationId xmlns:a16="http://schemas.microsoft.com/office/drawing/2014/main" id="{C5F97515-D49F-E75F-0F1B-C47FD392D905}"/>
              </a:ext>
            </a:extLst>
          </p:cNvPr>
          <p:cNvSpPr txBox="1"/>
          <p:nvPr/>
        </p:nvSpPr>
        <p:spPr>
          <a:xfrm>
            <a:off x="6372225" y="1748104"/>
            <a:ext cx="2234565" cy="490904"/>
          </a:xfrm>
          <a:prstGeom prst="rect">
            <a:avLst/>
          </a:prstGeom>
          <a:noFill/>
        </p:spPr>
        <p:txBody>
          <a:bodyPr wrap="square" rtlCol="0">
            <a:spAutoFit/>
          </a:bodyPr>
          <a:lstStyle/>
          <a:p>
            <a:pPr>
              <a:lnSpc>
                <a:spcPct val="90000"/>
              </a:lnSpc>
              <a:spcBef>
                <a:spcPts val="1000"/>
              </a:spcBef>
              <a:buClr>
                <a:srgbClr val="C00000"/>
              </a:buClr>
            </a:pPr>
            <a:r>
              <a:rPr lang="en-GB" sz="2800" dirty="0">
                <a:solidFill>
                  <a:schemeClr val="tx1">
                    <a:lumMod val="65000"/>
                    <a:lumOff val="35000"/>
                  </a:schemeClr>
                </a:solidFill>
                <a:latin typeface="Avenir Next" panose="020B0503020202020204" pitchFamily="34" charset="0"/>
                <a:ea typeface="Helvetica Neue" panose="02000503000000020004" pitchFamily="2" charset="0"/>
                <a:cs typeface="Helvetica Neue" panose="02000503000000020004" pitchFamily="2" charset="0"/>
              </a:rPr>
              <a:t>ProtoPNet</a:t>
            </a:r>
          </a:p>
        </p:txBody>
      </p:sp>
    </p:spTree>
    <p:extLst>
      <p:ext uri="{BB962C8B-B14F-4D97-AF65-F5344CB8AC3E}">
        <p14:creationId xmlns:p14="http://schemas.microsoft.com/office/powerpoint/2010/main" val="40329970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0B5121-8D70-381F-401F-9AA9E88C4FEE}"/>
              </a:ext>
            </a:extLst>
          </p:cNvPr>
          <p:cNvSpPr>
            <a:spLocks noGrp="1"/>
          </p:cNvSpPr>
          <p:nvPr>
            <p:ph type="title"/>
          </p:nvPr>
        </p:nvSpPr>
        <p:spPr/>
        <p:txBody>
          <a:bodyPr/>
          <a:lstStyle/>
          <a:p>
            <a:r>
              <a:rPr lang="en-US"/>
              <a:t>CBIS-DDSM Dataset</a:t>
            </a:r>
          </a:p>
        </p:txBody>
      </p:sp>
      <p:pic>
        <p:nvPicPr>
          <p:cNvPr id="11" name="Immagine 10" descr="Immagine che contiene testo, segnale, volante&#10;&#10;Descrizione generata automaticamente">
            <a:extLst>
              <a:ext uri="{FF2B5EF4-FFF2-40B4-BE49-F238E27FC236}">
                <a16:creationId xmlns:a16="http://schemas.microsoft.com/office/drawing/2014/main" id="{781104B1-4E74-A891-84A3-8B51B1BE73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939" y="2941184"/>
            <a:ext cx="1125394" cy="1125394"/>
          </a:xfrm>
          <a:prstGeom prst="rect">
            <a:avLst/>
          </a:prstGeom>
        </p:spPr>
      </p:pic>
      <p:graphicFrame>
        <p:nvGraphicFramePr>
          <p:cNvPr id="8" name="Tabella 9">
            <a:extLst>
              <a:ext uri="{FF2B5EF4-FFF2-40B4-BE49-F238E27FC236}">
                <a16:creationId xmlns:a16="http://schemas.microsoft.com/office/drawing/2014/main" id="{80F0ACD0-4491-40B8-359D-701A047233F9}"/>
              </a:ext>
            </a:extLst>
          </p:cNvPr>
          <p:cNvGraphicFramePr>
            <a:graphicFrameLocks noGrp="1"/>
          </p:cNvGraphicFramePr>
          <p:nvPr/>
        </p:nvGraphicFramePr>
        <p:xfrm>
          <a:off x="4371001" y="2922649"/>
          <a:ext cx="3683517" cy="1483360"/>
        </p:xfrm>
        <a:graphic>
          <a:graphicData uri="http://schemas.openxmlformats.org/drawingml/2006/table">
            <a:tbl>
              <a:tblPr bandRow="1">
                <a:tableStyleId>{F5AB1C69-6EDB-4FF4-983F-18BD219EF322}</a:tableStyleId>
              </a:tblPr>
              <a:tblGrid>
                <a:gridCol w="1489123">
                  <a:extLst>
                    <a:ext uri="{9D8B030D-6E8A-4147-A177-3AD203B41FA5}">
                      <a16:colId xmlns:a16="http://schemas.microsoft.com/office/drawing/2014/main" val="3619662481"/>
                    </a:ext>
                  </a:extLst>
                </a:gridCol>
                <a:gridCol w="1529625">
                  <a:extLst>
                    <a:ext uri="{9D8B030D-6E8A-4147-A177-3AD203B41FA5}">
                      <a16:colId xmlns:a16="http://schemas.microsoft.com/office/drawing/2014/main" val="1640258766"/>
                    </a:ext>
                  </a:extLst>
                </a:gridCol>
                <a:gridCol w="664769">
                  <a:extLst>
                    <a:ext uri="{9D8B030D-6E8A-4147-A177-3AD203B41FA5}">
                      <a16:colId xmlns:a16="http://schemas.microsoft.com/office/drawing/2014/main" val="1688473864"/>
                    </a:ext>
                  </a:extLst>
                </a:gridCol>
              </a:tblGrid>
              <a:tr h="370840">
                <a:tc rowSpan="2">
                  <a:txBody>
                    <a:bodyPr/>
                    <a:lstStyle/>
                    <a:p>
                      <a:pPr algn="ctr"/>
                      <a:r>
                        <a:rPr lang="it-IT" sz="2400"/>
                        <a:t>Training</a:t>
                      </a:r>
                    </a:p>
                  </a:txBody>
                  <a:tcPr anchor="ctr"/>
                </a:tc>
                <a:tc>
                  <a:txBody>
                    <a:bodyPr/>
                    <a:lstStyle/>
                    <a:p>
                      <a:r>
                        <a:rPr lang="it-IT"/>
                        <a:t>Benign</a:t>
                      </a:r>
                    </a:p>
                  </a:txBody>
                  <a:tcPr/>
                </a:tc>
                <a:tc>
                  <a:txBody>
                    <a:bodyPr/>
                    <a:lstStyle/>
                    <a:p>
                      <a:r>
                        <a:rPr lang="it-IT" b="0" i="0">
                          <a:latin typeface="+mn-lt"/>
                        </a:rPr>
                        <a:t>577</a:t>
                      </a:r>
                    </a:p>
                  </a:txBody>
                  <a:tcPr/>
                </a:tc>
                <a:extLst>
                  <a:ext uri="{0D108BD9-81ED-4DB2-BD59-A6C34878D82A}">
                    <a16:rowId xmlns:a16="http://schemas.microsoft.com/office/drawing/2014/main" val="4162756268"/>
                  </a:ext>
                </a:extLst>
              </a:tr>
              <a:tr h="370840">
                <a:tc vMerge="1">
                  <a:txBody>
                    <a:bodyPr/>
                    <a:lstStyle/>
                    <a:p>
                      <a:endParaRPr lang="it-IT"/>
                    </a:p>
                  </a:txBody>
                  <a:tcPr/>
                </a:tc>
                <a:tc>
                  <a:txBody>
                    <a:bodyPr/>
                    <a:lstStyle/>
                    <a:p>
                      <a:r>
                        <a:rPr lang="it-IT"/>
                        <a:t>Malignant</a:t>
                      </a:r>
                    </a:p>
                  </a:txBody>
                  <a:tcPr/>
                </a:tc>
                <a:tc>
                  <a:txBody>
                    <a:bodyPr/>
                    <a:lstStyle/>
                    <a:p>
                      <a:r>
                        <a:rPr lang="it-IT" b="0" i="0">
                          <a:latin typeface="+mn-lt"/>
                        </a:rPr>
                        <a:t>637</a:t>
                      </a:r>
                    </a:p>
                  </a:txBody>
                  <a:tcPr/>
                </a:tc>
                <a:extLst>
                  <a:ext uri="{0D108BD9-81ED-4DB2-BD59-A6C34878D82A}">
                    <a16:rowId xmlns:a16="http://schemas.microsoft.com/office/drawing/2014/main" val="3667383287"/>
                  </a:ext>
                </a:extLst>
              </a:tr>
              <a:tr h="370840">
                <a:tc rowSpan="2">
                  <a:txBody>
                    <a:bodyPr/>
                    <a:lstStyle/>
                    <a:p>
                      <a:pPr algn="ctr"/>
                      <a:r>
                        <a:rPr lang="it-IT" sz="2400"/>
                        <a:t>Test</a:t>
                      </a:r>
                    </a:p>
                  </a:txBody>
                  <a:tcPr anchor="ctr"/>
                </a:tc>
                <a:tc>
                  <a:txBody>
                    <a:bodyPr/>
                    <a:lstStyle/>
                    <a:p>
                      <a:r>
                        <a:rPr lang="it-IT"/>
                        <a:t>Benign</a:t>
                      </a:r>
                    </a:p>
                  </a:txBody>
                  <a:tcPr/>
                </a:tc>
                <a:tc>
                  <a:txBody>
                    <a:bodyPr/>
                    <a:lstStyle/>
                    <a:p>
                      <a:r>
                        <a:rPr lang="it-IT" b="0" i="0">
                          <a:latin typeface="+mn-lt"/>
                        </a:rPr>
                        <a:t>194</a:t>
                      </a:r>
                    </a:p>
                  </a:txBody>
                  <a:tcPr/>
                </a:tc>
                <a:extLst>
                  <a:ext uri="{0D108BD9-81ED-4DB2-BD59-A6C34878D82A}">
                    <a16:rowId xmlns:a16="http://schemas.microsoft.com/office/drawing/2014/main" val="581113141"/>
                  </a:ext>
                </a:extLst>
              </a:tr>
              <a:tr h="370840">
                <a:tc vMerge="1">
                  <a:txBody>
                    <a:bodyPr/>
                    <a:lstStyle/>
                    <a:p>
                      <a:endParaRPr lang="it-IT"/>
                    </a:p>
                  </a:txBody>
                  <a:tcPr/>
                </a:tc>
                <a:tc>
                  <a:txBody>
                    <a:bodyPr/>
                    <a:lstStyle/>
                    <a:p>
                      <a:r>
                        <a:rPr lang="it-IT"/>
                        <a:t>Malignant</a:t>
                      </a:r>
                    </a:p>
                  </a:txBody>
                  <a:tcPr/>
                </a:tc>
                <a:tc>
                  <a:txBody>
                    <a:bodyPr/>
                    <a:lstStyle/>
                    <a:p>
                      <a:r>
                        <a:rPr lang="it-IT" b="0" i="0">
                          <a:latin typeface="+mn-lt"/>
                        </a:rPr>
                        <a:t>147</a:t>
                      </a:r>
                    </a:p>
                  </a:txBody>
                  <a:tcPr/>
                </a:tc>
                <a:extLst>
                  <a:ext uri="{0D108BD9-81ED-4DB2-BD59-A6C34878D82A}">
                    <a16:rowId xmlns:a16="http://schemas.microsoft.com/office/drawing/2014/main" val="3967809690"/>
                  </a:ext>
                </a:extLst>
              </a:tr>
            </a:tbl>
          </a:graphicData>
        </a:graphic>
      </p:graphicFrame>
      <p:sp>
        <p:nvSpPr>
          <p:cNvPr id="3" name="Pentagono 2">
            <a:extLst>
              <a:ext uri="{FF2B5EF4-FFF2-40B4-BE49-F238E27FC236}">
                <a16:creationId xmlns:a16="http://schemas.microsoft.com/office/drawing/2014/main" id="{BBFC64A7-59D6-02C2-BAEE-3B786A4ACECF}"/>
              </a:ext>
            </a:extLst>
          </p:cNvPr>
          <p:cNvSpPr/>
          <p:nvPr/>
        </p:nvSpPr>
        <p:spPr>
          <a:xfrm>
            <a:off x="312213" y="1971059"/>
            <a:ext cx="1812737" cy="816142"/>
          </a:xfrm>
          <a:prstGeom prst="homePlate">
            <a:avLst>
              <a:gd name="adj" fmla="val 27550"/>
            </a:avLst>
          </a:prstGeom>
          <a:solidFill>
            <a:srgbClr val="58D1DE"/>
          </a:solidFill>
          <a:ln>
            <a:solidFill>
              <a:srgbClr val="58D1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a:t>Dataset</a:t>
            </a:r>
            <a:br>
              <a:rPr lang="it-IT" sz="2400"/>
            </a:br>
            <a:r>
              <a:rPr lang="it-IT" sz="2400" err="1"/>
              <a:t>selection</a:t>
            </a:r>
            <a:endParaRPr lang="it-IT" sz="2400"/>
          </a:p>
        </p:txBody>
      </p:sp>
      <p:sp>
        <p:nvSpPr>
          <p:cNvPr id="22" name="Pentagono 2">
            <a:extLst>
              <a:ext uri="{FF2B5EF4-FFF2-40B4-BE49-F238E27FC236}">
                <a16:creationId xmlns:a16="http://schemas.microsoft.com/office/drawing/2014/main" id="{6C04A6B8-7BF2-52B6-0D08-2AAD56C934AF}"/>
              </a:ext>
            </a:extLst>
          </p:cNvPr>
          <p:cNvSpPr/>
          <p:nvPr/>
        </p:nvSpPr>
        <p:spPr>
          <a:xfrm>
            <a:off x="8343075" y="1971060"/>
            <a:ext cx="3536712" cy="816141"/>
          </a:xfrm>
          <a:prstGeom prst="chevron">
            <a:avLst>
              <a:gd name="adj" fmla="val 27154"/>
            </a:avLst>
          </a:prstGeom>
          <a:solidFill>
            <a:srgbClr val="58D1DE"/>
          </a:solidFill>
          <a:ln>
            <a:solidFill>
              <a:srgbClr val="58D1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err="1"/>
              <a:t>Cleaning</a:t>
            </a:r>
            <a:r>
              <a:rPr lang="it-IT" sz="2400"/>
              <a:t> and Balancing</a:t>
            </a:r>
          </a:p>
        </p:txBody>
      </p:sp>
      <p:sp>
        <p:nvSpPr>
          <p:cNvPr id="24" name="Pentagono 2">
            <a:extLst>
              <a:ext uri="{FF2B5EF4-FFF2-40B4-BE49-F238E27FC236}">
                <a16:creationId xmlns:a16="http://schemas.microsoft.com/office/drawing/2014/main" id="{D5C728F3-1BED-2DA6-C01F-E5BA0E2DEA18}"/>
              </a:ext>
            </a:extLst>
          </p:cNvPr>
          <p:cNvSpPr/>
          <p:nvPr/>
        </p:nvSpPr>
        <p:spPr>
          <a:xfrm>
            <a:off x="2124950" y="1971059"/>
            <a:ext cx="6214378" cy="816142"/>
          </a:xfrm>
          <a:prstGeom prst="chevron">
            <a:avLst>
              <a:gd name="adj" fmla="val 27154"/>
            </a:avLst>
          </a:prstGeom>
          <a:solidFill>
            <a:srgbClr val="58D1DE"/>
          </a:solidFill>
          <a:ln>
            <a:solidFill>
              <a:srgbClr val="58D1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CBIS-DDSM (Curated Breast Imaging Subset of DDSM)</a:t>
            </a:r>
            <a:endParaRPr lang="it-IT" sz="2400"/>
          </a:p>
        </p:txBody>
      </p:sp>
      <p:graphicFrame>
        <p:nvGraphicFramePr>
          <p:cNvPr id="26" name="Tabella 9">
            <a:extLst>
              <a:ext uri="{FF2B5EF4-FFF2-40B4-BE49-F238E27FC236}">
                <a16:creationId xmlns:a16="http://schemas.microsoft.com/office/drawing/2014/main" id="{DBB0F58C-0C9F-F24D-A19E-30ECD1E8C130}"/>
              </a:ext>
            </a:extLst>
          </p:cNvPr>
          <p:cNvGraphicFramePr>
            <a:graphicFrameLocks noGrp="1"/>
          </p:cNvGraphicFramePr>
          <p:nvPr/>
        </p:nvGraphicFramePr>
        <p:xfrm>
          <a:off x="8620964" y="2919907"/>
          <a:ext cx="1018787" cy="1486100"/>
        </p:xfrm>
        <a:graphic>
          <a:graphicData uri="http://schemas.openxmlformats.org/drawingml/2006/table">
            <a:tbl>
              <a:tblPr bandRow="1">
                <a:tableStyleId>{F5AB1C69-6EDB-4FF4-983F-18BD219EF322}</a:tableStyleId>
              </a:tblPr>
              <a:tblGrid>
                <a:gridCol w="1018787">
                  <a:extLst>
                    <a:ext uri="{9D8B030D-6E8A-4147-A177-3AD203B41FA5}">
                      <a16:colId xmlns:a16="http://schemas.microsoft.com/office/drawing/2014/main" val="1688473864"/>
                    </a:ext>
                  </a:extLst>
                </a:gridCol>
              </a:tblGrid>
              <a:tr h="371525">
                <a:tc>
                  <a:txBody>
                    <a:bodyPr/>
                    <a:lstStyle/>
                    <a:p>
                      <a:r>
                        <a:rPr lang="it-IT" b="1"/>
                        <a:t>528</a:t>
                      </a:r>
                      <a:endParaRPr lang="it-IT" b="1" i="0">
                        <a:latin typeface="+mn-lt"/>
                      </a:endParaRPr>
                    </a:p>
                  </a:txBody>
                  <a:tcPr/>
                </a:tc>
                <a:extLst>
                  <a:ext uri="{0D108BD9-81ED-4DB2-BD59-A6C34878D82A}">
                    <a16:rowId xmlns:a16="http://schemas.microsoft.com/office/drawing/2014/main" val="4162756268"/>
                  </a:ext>
                </a:extLst>
              </a:tr>
              <a:tr h="371525">
                <a:tc>
                  <a:txBody>
                    <a:bodyPr/>
                    <a:lstStyle/>
                    <a:p>
                      <a:r>
                        <a:rPr lang="it-IT" b="1"/>
                        <a:t>528</a:t>
                      </a:r>
                      <a:endParaRPr lang="it-IT" b="1" i="0">
                        <a:latin typeface="+mn-lt"/>
                      </a:endParaRPr>
                    </a:p>
                  </a:txBody>
                  <a:tcPr/>
                </a:tc>
                <a:extLst>
                  <a:ext uri="{0D108BD9-81ED-4DB2-BD59-A6C34878D82A}">
                    <a16:rowId xmlns:a16="http://schemas.microsoft.com/office/drawing/2014/main" val="3667383287"/>
                  </a:ext>
                </a:extLst>
              </a:tr>
              <a:tr h="371525">
                <a:tc>
                  <a:txBody>
                    <a:bodyPr/>
                    <a:lstStyle/>
                    <a:p>
                      <a:r>
                        <a:rPr lang="it-IT" b="1"/>
                        <a:t>131</a:t>
                      </a:r>
                      <a:endParaRPr lang="it-IT" b="1" i="0">
                        <a:latin typeface="+mn-lt"/>
                      </a:endParaRPr>
                    </a:p>
                  </a:txBody>
                  <a:tcPr/>
                </a:tc>
                <a:extLst>
                  <a:ext uri="{0D108BD9-81ED-4DB2-BD59-A6C34878D82A}">
                    <a16:rowId xmlns:a16="http://schemas.microsoft.com/office/drawing/2014/main" val="581113141"/>
                  </a:ext>
                </a:extLst>
              </a:tr>
              <a:tr h="371525">
                <a:tc>
                  <a:txBody>
                    <a:bodyPr/>
                    <a:lstStyle/>
                    <a:p>
                      <a:r>
                        <a:rPr lang="it-IT" b="1"/>
                        <a:t>131</a:t>
                      </a:r>
                      <a:endParaRPr lang="it-IT" b="1" i="0">
                        <a:latin typeface="+mn-lt"/>
                      </a:endParaRPr>
                    </a:p>
                  </a:txBody>
                  <a:tcPr/>
                </a:tc>
                <a:extLst>
                  <a:ext uri="{0D108BD9-81ED-4DB2-BD59-A6C34878D82A}">
                    <a16:rowId xmlns:a16="http://schemas.microsoft.com/office/drawing/2014/main" val="3967809690"/>
                  </a:ext>
                </a:extLst>
              </a:tr>
            </a:tbl>
          </a:graphicData>
        </a:graphic>
      </p:graphicFrame>
      <p:grpSp>
        <p:nvGrpSpPr>
          <p:cNvPr id="17" name="Gruppo 16">
            <a:extLst>
              <a:ext uri="{FF2B5EF4-FFF2-40B4-BE49-F238E27FC236}">
                <a16:creationId xmlns:a16="http://schemas.microsoft.com/office/drawing/2014/main" id="{B5D06580-696F-BD96-60BA-BF3440BFCF10}"/>
              </a:ext>
            </a:extLst>
          </p:cNvPr>
          <p:cNvGrpSpPr/>
          <p:nvPr/>
        </p:nvGrpSpPr>
        <p:grpSpPr>
          <a:xfrm>
            <a:off x="2154936" y="2922649"/>
            <a:ext cx="5061544" cy="3210786"/>
            <a:chOff x="2439746" y="2849814"/>
            <a:chExt cx="5061544" cy="3210786"/>
          </a:xfrm>
        </p:grpSpPr>
        <p:pic>
          <p:nvPicPr>
            <p:cNvPr id="28" name="Immagine 27" descr="Immagine che contiene testo&#10;&#10;Descrizione generata automaticamente">
              <a:extLst>
                <a:ext uri="{FF2B5EF4-FFF2-40B4-BE49-F238E27FC236}">
                  <a16:creationId xmlns:a16="http://schemas.microsoft.com/office/drawing/2014/main" id="{EEB713D8-7069-C8C3-D302-045EB819E4C6}"/>
                </a:ext>
              </a:extLst>
            </p:cNvPr>
            <p:cNvPicPr>
              <a:picLocks noChangeAspect="1"/>
            </p:cNvPicPr>
            <p:nvPr/>
          </p:nvPicPr>
          <p:blipFill rotWithShape="1">
            <a:blip r:embed="rId4">
              <a:extLst>
                <a:ext uri="{28A0092B-C50C-407E-A947-70E740481C1C}">
                  <a14:useLocalDpi xmlns:a14="http://schemas.microsoft.com/office/drawing/2010/main" val="0"/>
                </a:ext>
              </a:extLst>
            </a:blip>
            <a:srcRect t="3223" b="4956"/>
            <a:stretch/>
          </p:blipFill>
          <p:spPr>
            <a:xfrm>
              <a:off x="2439746" y="2849814"/>
              <a:ext cx="2011586" cy="3204000"/>
            </a:xfrm>
            <a:prstGeom prst="rect">
              <a:avLst/>
            </a:prstGeom>
          </p:spPr>
        </p:pic>
        <p:pic>
          <p:nvPicPr>
            <p:cNvPr id="32" name="Immagine 31" descr="Immagine che contiene natura, cielo notturno&#10;&#10;Descrizione generata automaticamente">
              <a:extLst>
                <a:ext uri="{FF2B5EF4-FFF2-40B4-BE49-F238E27FC236}">
                  <a16:creationId xmlns:a16="http://schemas.microsoft.com/office/drawing/2014/main" id="{55E49D3D-0456-E537-2679-586D1986D0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4608" y="4522015"/>
              <a:ext cx="1796682" cy="1512000"/>
            </a:xfrm>
            <a:prstGeom prst="rect">
              <a:avLst/>
            </a:prstGeom>
            <a:ln w="38100">
              <a:solidFill>
                <a:srgbClr val="F17844"/>
              </a:solidFill>
            </a:ln>
          </p:spPr>
        </p:pic>
        <p:cxnSp>
          <p:nvCxnSpPr>
            <p:cNvPr id="34" name="Connettore 2 33">
              <a:extLst>
                <a:ext uri="{FF2B5EF4-FFF2-40B4-BE49-F238E27FC236}">
                  <a16:creationId xmlns:a16="http://schemas.microsoft.com/office/drawing/2014/main" id="{081EC456-8425-FA07-752D-15BE0885CEFC}"/>
                </a:ext>
              </a:extLst>
            </p:cNvPr>
            <p:cNvCxnSpPr>
              <a:cxnSpLocks/>
            </p:cNvCxnSpPr>
            <p:nvPr/>
          </p:nvCxnSpPr>
          <p:spPr>
            <a:xfrm flipV="1">
              <a:off x="3693022" y="4522015"/>
              <a:ext cx="1989419" cy="538404"/>
            </a:xfrm>
            <a:prstGeom prst="straightConnector1">
              <a:avLst/>
            </a:prstGeom>
            <a:ln w="38100">
              <a:solidFill>
                <a:srgbClr val="F17844"/>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ttore 2 35">
              <a:extLst>
                <a:ext uri="{FF2B5EF4-FFF2-40B4-BE49-F238E27FC236}">
                  <a16:creationId xmlns:a16="http://schemas.microsoft.com/office/drawing/2014/main" id="{DE84C636-F2C1-39EA-6E1A-00AF66DA235A}"/>
                </a:ext>
              </a:extLst>
            </p:cNvPr>
            <p:cNvCxnSpPr>
              <a:cxnSpLocks/>
            </p:cNvCxnSpPr>
            <p:nvPr/>
          </p:nvCxnSpPr>
          <p:spPr>
            <a:xfrm>
              <a:off x="3693022" y="5297814"/>
              <a:ext cx="1989419" cy="762786"/>
            </a:xfrm>
            <a:prstGeom prst="straightConnector1">
              <a:avLst/>
            </a:prstGeom>
            <a:ln w="38100">
              <a:solidFill>
                <a:srgbClr val="F17844"/>
              </a:solidFill>
              <a:tailEnd type="triangle"/>
            </a:ln>
          </p:spPr>
          <p:style>
            <a:lnRef idx="1">
              <a:schemeClr val="accent1"/>
            </a:lnRef>
            <a:fillRef idx="0">
              <a:schemeClr val="accent1"/>
            </a:fillRef>
            <a:effectRef idx="0">
              <a:schemeClr val="accent1"/>
            </a:effectRef>
            <a:fontRef idx="minor">
              <a:schemeClr val="tx1"/>
            </a:fontRef>
          </p:style>
        </p:cxnSp>
        <p:sp>
          <p:nvSpPr>
            <p:cNvPr id="38" name="Rettangolo 37">
              <a:extLst>
                <a:ext uri="{FF2B5EF4-FFF2-40B4-BE49-F238E27FC236}">
                  <a16:creationId xmlns:a16="http://schemas.microsoft.com/office/drawing/2014/main" id="{E178DF97-8F4C-EB9F-91A5-81B3F56F984A}"/>
                </a:ext>
              </a:extLst>
            </p:cNvPr>
            <p:cNvSpPr/>
            <p:nvPr/>
          </p:nvSpPr>
          <p:spPr>
            <a:xfrm>
              <a:off x="3693022" y="5060419"/>
              <a:ext cx="275727" cy="230889"/>
            </a:xfrm>
            <a:prstGeom prst="rect">
              <a:avLst/>
            </a:prstGeom>
            <a:noFill/>
            <a:ln w="38100">
              <a:solidFill>
                <a:srgbClr val="F178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uppo 13">
            <a:extLst>
              <a:ext uri="{FF2B5EF4-FFF2-40B4-BE49-F238E27FC236}">
                <a16:creationId xmlns:a16="http://schemas.microsoft.com/office/drawing/2014/main" id="{81334EC9-6AD3-521B-5CA8-7768495F1A54}"/>
              </a:ext>
            </a:extLst>
          </p:cNvPr>
          <p:cNvGrpSpPr/>
          <p:nvPr/>
        </p:nvGrpSpPr>
        <p:grpSpPr>
          <a:xfrm>
            <a:off x="8620964" y="2941184"/>
            <a:ext cx="2945760" cy="3192251"/>
            <a:chOff x="8905774" y="2868349"/>
            <a:chExt cx="2945760" cy="3192251"/>
          </a:xfrm>
        </p:grpSpPr>
        <p:pic>
          <p:nvPicPr>
            <p:cNvPr id="5" name="Immagine 4" descr="Immagine che contiene mammifero&#10;&#10;Descrizione generata automaticamente">
              <a:extLst>
                <a:ext uri="{FF2B5EF4-FFF2-40B4-BE49-F238E27FC236}">
                  <a16:creationId xmlns:a16="http://schemas.microsoft.com/office/drawing/2014/main" id="{ACC244FF-D4E3-9D18-426B-0E39920D07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54853" y="2868349"/>
              <a:ext cx="1796681" cy="1421542"/>
            </a:xfrm>
            <a:prstGeom prst="rect">
              <a:avLst/>
            </a:prstGeom>
            <a:ln>
              <a:noFill/>
            </a:ln>
          </p:spPr>
        </p:pic>
        <p:pic>
          <p:nvPicPr>
            <p:cNvPr id="7" name="Immagine 6" descr="Immagine che contiene testo&#10;&#10;Descrizione generata automaticamente">
              <a:extLst>
                <a:ext uri="{FF2B5EF4-FFF2-40B4-BE49-F238E27FC236}">
                  <a16:creationId xmlns:a16="http://schemas.microsoft.com/office/drawing/2014/main" id="{05579F55-84DC-2004-E176-26EDFBFCC7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5774" y="4522016"/>
              <a:ext cx="1193461" cy="1538584"/>
            </a:xfrm>
            <a:prstGeom prst="rect">
              <a:avLst/>
            </a:prstGeom>
            <a:ln>
              <a:solidFill>
                <a:schemeClr val="tx1"/>
              </a:solidFill>
            </a:ln>
          </p:spPr>
        </p:pic>
        <p:pic>
          <p:nvPicPr>
            <p:cNvPr id="13" name="Immagine 12" descr="Immagine che contiene sfocatura, cielo notturno&#10;&#10;Descrizione generata automaticamente">
              <a:extLst>
                <a:ext uri="{FF2B5EF4-FFF2-40B4-BE49-F238E27FC236}">
                  <a16:creationId xmlns:a16="http://schemas.microsoft.com/office/drawing/2014/main" id="{A307EFB1-B300-FE00-BA72-1F0873183F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49383" y="4522015"/>
              <a:ext cx="1502151" cy="1531799"/>
            </a:xfrm>
            <a:prstGeom prst="rect">
              <a:avLst/>
            </a:prstGeom>
            <a:ln>
              <a:noFill/>
            </a:ln>
          </p:spPr>
        </p:pic>
      </p:grpSp>
      <p:cxnSp>
        <p:nvCxnSpPr>
          <p:cNvPr id="6" name="Connettore 2 5">
            <a:extLst>
              <a:ext uri="{FF2B5EF4-FFF2-40B4-BE49-F238E27FC236}">
                <a16:creationId xmlns:a16="http://schemas.microsoft.com/office/drawing/2014/main" id="{F10BA95F-B4B0-9E91-8934-5E3DA5004B7E}"/>
              </a:ext>
            </a:extLst>
          </p:cNvPr>
          <p:cNvCxnSpPr>
            <a:cxnSpLocks/>
          </p:cNvCxnSpPr>
          <p:nvPr/>
        </p:nvCxnSpPr>
        <p:spPr>
          <a:xfrm>
            <a:off x="8098493" y="3113130"/>
            <a:ext cx="49283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584B4E8F-0DA9-F17E-36F2-CDBEBC9948C2}"/>
              </a:ext>
            </a:extLst>
          </p:cNvPr>
          <p:cNvCxnSpPr>
            <a:cxnSpLocks/>
          </p:cNvCxnSpPr>
          <p:nvPr/>
        </p:nvCxnSpPr>
        <p:spPr>
          <a:xfrm>
            <a:off x="8098493" y="3487780"/>
            <a:ext cx="49283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A522747A-6D0B-F9D1-56D4-BCE90563185E}"/>
              </a:ext>
            </a:extLst>
          </p:cNvPr>
          <p:cNvCxnSpPr>
            <a:cxnSpLocks/>
          </p:cNvCxnSpPr>
          <p:nvPr/>
        </p:nvCxnSpPr>
        <p:spPr>
          <a:xfrm>
            <a:off x="8098493" y="3845496"/>
            <a:ext cx="49283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a:extLst>
              <a:ext uri="{FF2B5EF4-FFF2-40B4-BE49-F238E27FC236}">
                <a16:creationId xmlns:a16="http://schemas.microsoft.com/office/drawing/2014/main" id="{77B588C3-27DF-877E-0097-AC38021A5037}"/>
              </a:ext>
            </a:extLst>
          </p:cNvPr>
          <p:cNvCxnSpPr>
            <a:cxnSpLocks/>
          </p:cNvCxnSpPr>
          <p:nvPr/>
        </p:nvCxnSpPr>
        <p:spPr>
          <a:xfrm>
            <a:off x="8098493" y="4209562"/>
            <a:ext cx="49283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 name="Elemento grafico 18" descr="Chiudi con riempimento a tinta unita">
            <a:extLst>
              <a:ext uri="{FF2B5EF4-FFF2-40B4-BE49-F238E27FC236}">
                <a16:creationId xmlns:a16="http://schemas.microsoft.com/office/drawing/2014/main" id="{CF8D917D-2FE9-0E7A-62D6-9766D460EF8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235748" y="3816836"/>
            <a:ext cx="661952" cy="661952"/>
          </a:xfrm>
          <a:prstGeom prst="rect">
            <a:avLst/>
          </a:prstGeom>
        </p:spPr>
      </p:pic>
      <p:pic>
        <p:nvPicPr>
          <p:cNvPr id="21" name="Elemento grafico 20" descr="Chiudi con riempimento a tinta unita">
            <a:extLst>
              <a:ext uri="{FF2B5EF4-FFF2-40B4-BE49-F238E27FC236}">
                <a16:creationId xmlns:a16="http://schemas.microsoft.com/office/drawing/2014/main" id="{EB68A644-DF4E-3259-086C-93F05F499E7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202526" y="5603748"/>
            <a:ext cx="661952" cy="661952"/>
          </a:xfrm>
          <a:prstGeom prst="rect">
            <a:avLst/>
          </a:prstGeom>
        </p:spPr>
      </p:pic>
      <p:pic>
        <p:nvPicPr>
          <p:cNvPr id="25" name="Elemento grafico 24" descr="Chiudi con riempimento a tinta unita">
            <a:extLst>
              <a:ext uri="{FF2B5EF4-FFF2-40B4-BE49-F238E27FC236}">
                <a16:creationId xmlns:a16="http://schemas.microsoft.com/office/drawing/2014/main" id="{90E644A5-5C30-ED27-179D-CD904078D7B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72935" y="5628140"/>
            <a:ext cx="661952" cy="661952"/>
          </a:xfrm>
          <a:prstGeom prst="rect">
            <a:avLst/>
          </a:prstGeom>
        </p:spPr>
      </p:pic>
      <p:sp>
        <p:nvSpPr>
          <p:cNvPr id="4" name="Slide Number Placeholder 3">
            <a:extLst>
              <a:ext uri="{FF2B5EF4-FFF2-40B4-BE49-F238E27FC236}">
                <a16:creationId xmlns:a16="http://schemas.microsoft.com/office/drawing/2014/main" id="{BE936F50-66A2-FC93-E3DD-098F29E13F99}"/>
              </a:ext>
            </a:extLst>
          </p:cNvPr>
          <p:cNvSpPr>
            <a:spLocks noGrp="1"/>
          </p:cNvSpPr>
          <p:nvPr>
            <p:ph type="sldNum" sz="quarter" idx="12"/>
          </p:nvPr>
        </p:nvSpPr>
        <p:spPr/>
        <p:txBody>
          <a:bodyPr/>
          <a:lstStyle/>
          <a:p>
            <a:fld id="{4A975E7E-DE04-1443-A71A-CB6EC0032A44}" type="slidenum">
              <a:rPr lang="it-IT" smtClean="0"/>
              <a:pPr/>
              <a:t>35</a:t>
            </a:fld>
            <a:endParaRPr lang="it-IT" dirty="0"/>
          </a:p>
        </p:txBody>
      </p:sp>
    </p:spTree>
    <p:extLst>
      <p:ext uri="{BB962C8B-B14F-4D97-AF65-F5344CB8AC3E}">
        <p14:creationId xmlns:p14="http://schemas.microsoft.com/office/powerpoint/2010/main" val="26860304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911D85C1-3E87-69DC-5E59-CA75647E9212}"/>
              </a:ext>
            </a:extLst>
          </p:cNvPr>
          <p:cNvSpPr>
            <a:spLocks noGrp="1"/>
          </p:cNvSpPr>
          <p:nvPr>
            <p:ph type="title"/>
          </p:nvPr>
        </p:nvSpPr>
        <p:spPr/>
        <p:txBody>
          <a:bodyPr/>
          <a:lstStyle/>
          <a:p>
            <a:r>
              <a:rPr lang="en-GB" dirty="0"/>
              <a:t>Results of our work</a:t>
            </a:r>
          </a:p>
        </p:txBody>
      </p:sp>
      <p:pic>
        <p:nvPicPr>
          <p:cNvPr id="5" name="Immagine 4" descr="Immagine che contiene testo, orologio&#10;&#10;Descrizione generata automaticamente">
            <a:extLst>
              <a:ext uri="{FF2B5EF4-FFF2-40B4-BE49-F238E27FC236}">
                <a16:creationId xmlns:a16="http://schemas.microsoft.com/office/drawing/2014/main" id="{86045838-9C36-82DA-4AD2-834D1DDB7317}"/>
              </a:ext>
            </a:extLst>
          </p:cNvPr>
          <p:cNvPicPr>
            <a:picLocks noChangeAspect="1"/>
          </p:cNvPicPr>
          <p:nvPr/>
        </p:nvPicPr>
        <p:blipFill>
          <a:blip r:embed="rId3"/>
          <a:stretch>
            <a:fillRect/>
          </a:stretch>
        </p:blipFill>
        <p:spPr>
          <a:xfrm>
            <a:off x="763216" y="5485235"/>
            <a:ext cx="4526641" cy="1114515"/>
          </a:xfrm>
          <a:prstGeom prst="rect">
            <a:avLst/>
          </a:prstGeom>
        </p:spPr>
      </p:pic>
      <p:sp>
        <p:nvSpPr>
          <p:cNvPr id="6" name="Rettangolo 5">
            <a:extLst>
              <a:ext uri="{FF2B5EF4-FFF2-40B4-BE49-F238E27FC236}">
                <a16:creationId xmlns:a16="http://schemas.microsoft.com/office/drawing/2014/main" id="{7A7769F5-ABF8-E3F8-B3FD-260831651392}"/>
              </a:ext>
            </a:extLst>
          </p:cNvPr>
          <p:cNvSpPr/>
          <p:nvPr/>
        </p:nvSpPr>
        <p:spPr>
          <a:xfrm>
            <a:off x="3855833" y="1591502"/>
            <a:ext cx="8019335" cy="3774582"/>
          </a:xfrm>
          <a:prstGeom prst="rect">
            <a:avLst/>
          </a:prstGeom>
          <a:noFill/>
          <a:ln>
            <a:solidFill>
              <a:srgbClr val="3A7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Immagine 6" descr="Immagine che contiene natura, cielo notturno&#10;&#10;Descrizione generata automaticamente">
            <a:extLst>
              <a:ext uri="{FF2B5EF4-FFF2-40B4-BE49-F238E27FC236}">
                <a16:creationId xmlns:a16="http://schemas.microsoft.com/office/drawing/2014/main" id="{9A688936-4CFF-DD0E-4474-C934A1EFEB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216" y="1702964"/>
            <a:ext cx="2016913" cy="2016913"/>
          </a:xfrm>
          <a:prstGeom prst="rect">
            <a:avLst/>
          </a:prstGeom>
        </p:spPr>
      </p:pic>
      <p:sp>
        <p:nvSpPr>
          <p:cNvPr id="8" name="Rettangolo 7">
            <a:extLst>
              <a:ext uri="{FF2B5EF4-FFF2-40B4-BE49-F238E27FC236}">
                <a16:creationId xmlns:a16="http://schemas.microsoft.com/office/drawing/2014/main" id="{A275AB5A-4DF4-B231-87B4-0F32B97BA28F}"/>
              </a:ext>
            </a:extLst>
          </p:cNvPr>
          <p:cNvSpPr/>
          <p:nvPr/>
        </p:nvSpPr>
        <p:spPr>
          <a:xfrm>
            <a:off x="687910" y="3918121"/>
            <a:ext cx="2722098" cy="812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800" dirty="0">
                <a:solidFill>
                  <a:schemeClr val="tx1">
                    <a:lumMod val="65000"/>
                    <a:lumOff val="35000"/>
                  </a:schemeClr>
                </a:solidFill>
                <a:latin typeface="Avenir Light" panose="020B0402020203020204" pitchFamily="34" charset="77"/>
              </a:rPr>
              <a:t>Test image: </a:t>
            </a:r>
            <a:r>
              <a:rPr lang="en-US" sz="1800" dirty="0">
                <a:solidFill>
                  <a:schemeClr val="tx1">
                    <a:lumMod val="65000"/>
                    <a:lumOff val="35000"/>
                  </a:schemeClr>
                </a:solidFill>
                <a:latin typeface="Avenir Medium" panose="02000503020000020003" pitchFamily="2" charset="0"/>
              </a:rPr>
              <a:t>malignant</a:t>
            </a:r>
            <a:r>
              <a:rPr lang="en-US" sz="1800" dirty="0">
                <a:solidFill>
                  <a:schemeClr val="tx1">
                    <a:lumMod val="65000"/>
                    <a:lumOff val="35000"/>
                  </a:schemeClr>
                </a:solidFill>
                <a:latin typeface="Avenir Light" panose="020B0402020203020204" pitchFamily="34" charset="77"/>
              </a:rPr>
              <a:t> </a:t>
            </a:r>
          </a:p>
          <a:p>
            <a:r>
              <a:rPr lang="en-US" sz="1800" dirty="0">
                <a:solidFill>
                  <a:schemeClr val="tx1">
                    <a:lumMod val="65000"/>
                    <a:lumOff val="35000"/>
                  </a:schemeClr>
                </a:solidFill>
                <a:latin typeface="Avenir Light" panose="020B0402020203020204" pitchFamily="34" charset="77"/>
              </a:rPr>
              <a:t>Predicted as: </a:t>
            </a:r>
            <a:r>
              <a:rPr lang="en-US" sz="1800" dirty="0">
                <a:solidFill>
                  <a:schemeClr val="tx1">
                    <a:lumMod val="65000"/>
                    <a:lumOff val="35000"/>
                  </a:schemeClr>
                </a:solidFill>
                <a:latin typeface="Avenir Medium" panose="02000503020000020003" pitchFamily="2" charset="0"/>
              </a:rPr>
              <a:t>malignant</a:t>
            </a:r>
          </a:p>
        </p:txBody>
      </p:sp>
      <p:pic>
        <p:nvPicPr>
          <p:cNvPr id="4" name="Picture 3" descr="A group of images of smoke&#10;&#10;Description automatically generated with medium confidence">
            <a:extLst>
              <a:ext uri="{FF2B5EF4-FFF2-40B4-BE49-F238E27FC236}">
                <a16:creationId xmlns:a16="http://schemas.microsoft.com/office/drawing/2014/main" id="{FDF3BAA5-DC19-4E29-D056-5B1D027EAE21}"/>
              </a:ext>
            </a:extLst>
          </p:cNvPr>
          <p:cNvPicPr>
            <a:picLocks noChangeAspect="1"/>
          </p:cNvPicPr>
          <p:nvPr/>
        </p:nvPicPr>
        <p:blipFill>
          <a:blip r:embed="rId5"/>
          <a:stretch>
            <a:fillRect/>
          </a:stretch>
        </p:blipFill>
        <p:spPr>
          <a:xfrm>
            <a:off x="3979300" y="1636106"/>
            <a:ext cx="7772400" cy="3845765"/>
          </a:xfrm>
          <a:prstGeom prst="rect">
            <a:avLst/>
          </a:prstGeom>
        </p:spPr>
      </p:pic>
      <p:sp>
        <p:nvSpPr>
          <p:cNvPr id="9" name="Slide Number Placeholder 3">
            <a:extLst>
              <a:ext uri="{FF2B5EF4-FFF2-40B4-BE49-F238E27FC236}">
                <a16:creationId xmlns:a16="http://schemas.microsoft.com/office/drawing/2014/main" id="{C00D2C9E-7088-688D-21D0-7C7C4242C0C2}"/>
              </a:ext>
            </a:extLst>
          </p:cNvPr>
          <p:cNvSpPr>
            <a:spLocks noGrp="1"/>
          </p:cNvSpPr>
          <p:nvPr>
            <p:ph type="sldNum" sz="quarter" idx="12"/>
          </p:nvPr>
        </p:nvSpPr>
        <p:spPr>
          <a:xfrm>
            <a:off x="-2074294" y="0"/>
            <a:ext cx="2489522" cy="365125"/>
          </a:xfrm>
        </p:spPr>
        <p:txBody>
          <a:bodyPr/>
          <a:lstStyle/>
          <a:p>
            <a:fld id="{4A975E7E-DE04-1443-A71A-CB6EC0032A44}" type="slidenum">
              <a:rPr lang="it-IT" smtClean="0"/>
              <a:pPr/>
              <a:t>36</a:t>
            </a:fld>
            <a:endParaRPr lang="it-IT" dirty="0"/>
          </a:p>
        </p:txBody>
      </p:sp>
    </p:spTree>
    <p:extLst>
      <p:ext uri="{BB962C8B-B14F-4D97-AF65-F5344CB8AC3E}">
        <p14:creationId xmlns:p14="http://schemas.microsoft.com/office/powerpoint/2010/main" val="21714729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04F590-27F4-2762-B802-70083EAE118B}"/>
              </a:ext>
            </a:extLst>
          </p:cNvPr>
          <p:cNvSpPr>
            <a:spLocks noGrp="1"/>
          </p:cNvSpPr>
          <p:nvPr>
            <p:ph type="title"/>
          </p:nvPr>
        </p:nvSpPr>
        <p:spPr/>
        <p:txBody>
          <a:bodyPr/>
          <a:lstStyle/>
          <a:p>
            <a:r>
              <a:rPr lang="en-US"/>
              <a:t>A Clinical Viewpoint On The Outputs Of </a:t>
            </a:r>
            <a:r>
              <a:rPr lang="en-US" err="1"/>
              <a:t>ProtoPNet</a:t>
            </a:r>
            <a:endParaRPr lang="en-US"/>
          </a:p>
        </p:txBody>
      </p:sp>
      <p:sp>
        <p:nvSpPr>
          <p:cNvPr id="4" name="Documento 3">
            <a:extLst>
              <a:ext uri="{FF2B5EF4-FFF2-40B4-BE49-F238E27FC236}">
                <a16:creationId xmlns:a16="http://schemas.microsoft.com/office/drawing/2014/main" id="{24B193CC-BED8-C50A-355D-17CF96ED0220}"/>
              </a:ext>
            </a:extLst>
          </p:cNvPr>
          <p:cNvSpPr/>
          <p:nvPr/>
        </p:nvSpPr>
        <p:spPr>
          <a:xfrm>
            <a:off x="838200" y="2681424"/>
            <a:ext cx="3240000" cy="2160000"/>
          </a:xfrm>
          <a:prstGeom prst="flowChart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2660"/>
              </a:lnSpc>
            </a:pPr>
            <a:r>
              <a:rPr lang="en-US">
                <a:solidFill>
                  <a:schemeClr val="tx1"/>
                </a:solidFill>
              </a:rPr>
              <a:t>How relevant are the learned </a:t>
            </a:r>
            <a:r>
              <a:rPr lang="en-US" b="1">
                <a:solidFill>
                  <a:schemeClr val="tx1"/>
                </a:solidFill>
              </a:rPr>
              <a:t>prototypes</a:t>
            </a:r>
            <a:r>
              <a:rPr lang="en-US">
                <a:solidFill>
                  <a:schemeClr val="tx1"/>
                </a:solidFill>
              </a:rPr>
              <a:t> to recognize benign and malignant breast masses?</a:t>
            </a:r>
          </a:p>
        </p:txBody>
      </p:sp>
      <p:sp>
        <p:nvSpPr>
          <p:cNvPr id="6" name="Documento 5">
            <a:extLst>
              <a:ext uri="{FF2B5EF4-FFF2-40B4-BE49-F238E27FC236}">
                <a16:creationId xmlns:a16="http://schemas.microsoft.com/office/drawing/2014/main" id="{BA97662A-1581-EDF6-A628-EE11CB83C977}"/>
              </a:ext>
            </a:extLst>
          </p:cNvPr>
          <p:cNvSpPr/>
          <p:nvPr/>
        </p:nvSpPr>
        <p:spPr>
          <a:xfrm>
            <a:off x="7950201" y="2683148"/>
            <a:ext cx="3240000" cy="2160000"/>
          </a:xfrm>
          <a:prstGeom prst="flowChart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2660"/>
              </a:lnSpc>
            </a:pPr>
            <a:r>
              <a:rPr lang="en-US">
                <a:solidFill>
                  <a:schemeClr val="tx1"/>
                </a:solidFill>
              </a:rPr>
              <a:t>To what extent do you like the way </a:t>
            </a:r>
            <a:r>
              <a:rPr lang="en-US" b="1">
                <a:solidFill>
                  <a:schemeClr val="tx1"/>
                </a:solidFill>
              </a:rPr>
              <a:t>explanations</a:t>
            </a:r>
            <a:r>
              <a:rPr lang="en-US">
                <a:solidFill>
                  <a:schemeClr val="tx1"/>
                </a:solidFill>
              </a:rPr>
              <a:t> are delivered, i.e., “are they convincing and relevant for assisting a radiologist?”</a:t>
            </a:r>
          </a:p>
        </p:txBody>
      </p:sp>
      <p:sp>
        <p:nvSpPr>
          <p:cNvPr id="9" name="Pentagono 47">
            <a:extLst>
              <a:ext uri="{FF2B5EF4-FFF2-40B4-BE49-F238E27FC236}">
                <a16:creationId xmlns:a16="http://schemas.microsoft.com/office/drawing/2014/main" id="{B31E3C15-E021-AC23-8C5F-1BE430D8B95C}"/>
              </a:ext>
            </a:extLst>
          </p:cNvPr>
          <p:cNvSpPr/>
          <p:nvPr/>
        </p:nvSpPr>
        <p:spPr>
          <a:xfrm>
            <a:off x="838200" y="1871315"/>
            <a:ext cx="3403600" cy="720000"/>
          </a:xfrm>
          <a:prstGeom prst="homePlate">
            <a:avLst>
              <a:gd name="adj" fmla="val 27550"/>
            </a:avLst>
          </a:prstGeom>
          <a:solidFill>
            <a:srgbClr val="10D0DE"/>
          </a:solidFill>
          <a:ln>
            <a:solidFill>
              <a:srgbClr val="58D1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a:t>Task 1</a:t>
            </a:r>
          </a:p>
        </p:txBody>
      </p:sp>
      <p:sp>
        <p:nvSpPr>
          <p:cNvPr id="11" name="Pentagono 2">
            <a:extLst>
              <a:ext uri="{FF2B5EF4-FFF2-40B4-BE49-F238E27FC236}">
                <a16:creationId xmlns:a16="http://schemas.microsoft.com/office/drawing/2014/main" id="{B01036D4-5739-F5D3-6D89-37BC98BCFEED}"/>
              </a:ext>
            </a:extLst>
          </p:cNvPr>
          <p:cNvSpPr/>
          <p:nvPr/>
        </p:nvSpPr>
        <p:spPr>
          <a:xfrm>
            <a:off x="7950201" y="1871315"/>
            <a:ext cx="3403600" cy="720000"/>
          </a:xfrm>
          <a:prstGeom prst="chevron">
            <a:avLst>
              <a:gd name="adj" fmla="val 27154"/>
            </a:avLst>
          </a:prstGeom>
          <a:solidFill>
            <a:srgbClr val="10D0DE"/>
          </a:solidFill>
          <a:ln>
            <a:solidFill>
              <a:srgbClr val="58D1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Task 3</a:t>
            </a:r>
            <a:endParaRPr lang="it-IT" sz="2400"/>
          </a:p>
        </p:txBody>
      </p:sp>
      <p:sp>
        <p:nvSpPr>
          <p:cNvPr id="13" name="Pentagono 2">
            <a:extLst>
              <a:ext uri="{FF2B5EF4-FFF2-40B4-BE49-F238E27FC236}">
                <a16:creationId xmlns:a16="http://schemas.microsoft.com/office/drawing/2014/main" id="{7D1FC31E-0188-C9C8-8C6A-12D9B7A7C3FE}"/>
              </a:ext>
            </a:extLst>
          </p:cNvPr>
          <p:cNvSpPr/>
          <p:nvPr/>
        </p:nvSpPr>
        <p:spPr>
          <a:xfrm>
            <a:off x="4394201" y="1861048"/>
            <a:ext cx="3403600" cy="720000"/>
          </a:xfrm>
          <a:prstGeom prst="chevron">
            <a:avLst>
              <a:gd name="adj" fmla="val 27154"/>
            </a:avLst>
          </a:prstGeom>
          <a:solidFill>
            <a:srgbClr val="10D0DE"/>
          </a:solidFill>
          <a:ln>
            <a:solidFill>
              <a:srgbClr val="58D1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Task 2</a:t>
            </a:r>
            <a:endParaRPr lang="it-IT" sz="2400"/>
          </a:p>
        </p:txBody>
      </p:sp>
      <p:sp>
        <p:nvSpPr>
          <p:cNvPr id="15" name="Documento 14">
            <a:extLst>
              <a:ext uri="{FF2B5EF4-FFF2-40B4-BE49-F238E27FC236}">
                <a16:creationId xmlns:a16="http://schemas.microsoft.com/office/drawing/2014/main" id="{E163D0CA-CAD6-632F-A6D8-5F97EF0BA072}"/>
              </a:ext>
            </a:extLst>
          </p:cNvPr>
          <p:cNvSpPr/>
          <p:nvPr/>
        </p:nvSpPr>
        <p:spPr>
          <a:xfrm>
            <a:off x="4394200" y="2681424"/>
            <a:ext cx="3240000" cy="2160000"/>
          </a:xfrm>
          <a:prstGeom prst="flowChart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2660"/>
              </a:lnSpc>
            </a:pPr>
            <a:r>
              <a:rPr lang="en-US">
                <a:solidFill>
                  <a:schemeClr val="tx1"/>
                </a:solidFill>
              </a:rPr>
              <a:t>How clinically significant is the prototype </a:t>
            </a:r>
            <a:r>
              <a:rPr lang="en-US" b="1">
                <a:solidFill>
                  <a:schemeClr val="tx1"/>
                </a:solidFill>
              </a:rPr>
              <a:t>activation</a:t>
            </a:r>
            <a:r>
              <a:rPr lang="en-US">
                <a:solidFill>
                  <a:schemeClr val="tx1"/>
                </a:solidFill>
              </a:rPr>
              <a:t> on each test image?</a:t>
            </a:r>
          </a:p>
        </p:txBody>
      </p:sp>
      <p:cxnSp>
        <p:nvCxnSpPr>
          <p:cNvPr id="30" name="Connettore diritto 29">
            <a:extLst>
              <a:ext uri="{FF2B5EF4-FFF2-40B4-BE49-F238E27FC236}">
                <a16:creationId xmlns:a16="http://schemas.microsoft.com/office/drawing/2014/main" id="{D82F9960-F385-C94C-B983-62CE1048B14B}"/>
              </a:ext>
            </a:extLst>
          </p:cNvPr>
          <p:cNvCxnSpPr>
            <a:cxnSpLocks/>
          </p:cNvCxnSpPr>
          <p:nvPr/>
        </p:nvCxnSpPr>
        <p:spPr>
          <a:xfrm>
            <a:off x="838200" y="5005643"/>
            <a:ext cx="10352001" cy="0"/>
          </a:xfrm>
          <a:prstGeom prst="line">
            <a:avLst/>
          </a:prstGeom>
          <a:ln w="285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3" name="Gruppo 2">
            <a:extLst>
              <a:ext uri="{FF2B5EF4-FFF2-40B4-BE49-F238E27FC236}">
                <a16:creationId xmlns:a16="http://schemas.microsoft.com/office/drawing/2014/main" id="{36914BCE-49EE-8F13-A1CA-05A526B8802A}"/>
              </a:ext>
            </a:extLst>
          </p:cNvPr>
          <p:cNvGrpSpPr/>
          <p:nvPr/>
        </p:nvGrpSpPr>
        <p:grpSpPr>
          <a:xfrm>
            <a:off x="2323047" y="4987493"/>
            <a:ext cx="6686074" cy="1644573"/>
            <a:chOff x="2323047" y="4987493"/>
            <a:chExt cx="6686074" cy="1644573"/>
          </a:xfrm>
        </p:grpSpPr>
        <p:pic>
          <p:nvPicPr>
            <p:cNvPr id="17" name="Elemento grafico 16" descr="Medico (femminile) contorno">
              <a:extLst>
                <a:ext uri="{FF2B5EF4-FFF2-40B4-BE49-F238E27FC236}">
                  <a16:creationId xmlns:a16="http://schemas.microsoft.com/office/drawing/2014/main" id="{A0817C73-F307-3005-2FAF-7856FD4C38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23047" y="5146987"/>
              <a:ext cx="1485079" cy="1485079"/>
            </a:xfrm>
            <a:prstGeom prst="rect">
              <a:avLst/>
            </a:prstGeom>
          </p:spPr>
        </p:pic>
        <p:grpSp>
          <p:nvGrpSpPr>
            <p:cNvPr id="37" name="Gruppo 36">
              <a:extLst>
                <a:ext uri="{FF2B5EF4-FFF2-40B4-BE49-F238E27FC236}">
                  <a16:creationId xmlns:a16="http://schemas.microsoft.com/office/drawing/2014/main" id="{07990A3E-4B0C-050A-3E67-40368314863D}"/>
                </a:ext>
              </a:extLst>
            </p:cNvPr>
            <p:cNvGrpSpPr/>
            <p:nvPr/>
          </p:nvGrpSpPr>
          <p:grpSpPr>
            <a:xfrm>
              <a:off x="3978248" y="5871743"/>
              <a:ext cx="3615070" cy="393407"/>
              <a:chOff x="3978248" y="5871743"/>
              <a:chExt cx="3615070" cy="393407"/>
            </a:xfrm>
          </p:grpSpPr>
          <p:sp>
            <p:nvSpPr>
              <p:cNvPr id="20" name="Rettangolo 19">
                <a:extLst>
                  <a:ext uri="{FF2B5EF4-FFF2-40B4-BE49-F238E27FC236}">
                    <a16:creationId xmlns:a16="http://schemas.microsoft.com/office/drawing/2014/main" id="{7D852D91-B038-2D27-6F1F-22B869958304}"/>
                  </a:ext>
                </a:extLst>
              </p:cNvPr>
              <p:cNvSpPr/>
              <p:nvPr/>
            </p:nvSpPr>
            <p:spPr>
              <a:xfrm>
                <a:off x="3978248" y="5871745"/>
                <a:ext cx="723014" cy="39340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1</a:t>
                </a:r>
              </a:p>
            </p:txBody>
          </p:sp>
          <p:sp>
            <p:nvSpPr>
              <p:cNvPr id="22" name="Rettangolo 21">
                <a:extLst>
                  <a:ext uri="{FF2B5EF4-FFF2-40B4-BE49-F238E27FC236}">
                    <a16:creationId xmlns:a16="http://schemas.microsoft.com/office/drawing/2014/main" id="{596D0FAD-F806-978D-4467-9463DA251D4B}"/>
                  </a:ext>
                </a:extLst>
              </p:cNvPr>
              <p:cNvSpPr/>
              <p:nvPr/>
            </p:nvSpPr>
            <p:spPr>
              <a:xfrm>
                <a:off x="4701262" y="5871745"/>
                <a:ext cx="723014" cy="39340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2</a:t>
                </a:r>
              </a:p>
            </p:txBody>
          </p:sp>
          <p:sp>
            <p:nvSpPr>
              <p:cNvPr id="24" name="Rettangolo 23">
                <a:extLst>
                  <a:ext uri="{FF2B5EF4-FFF2-40B4-BE49-F238E27FC236}">
                    <a16:creationId xmlns:a16="http://schemas.microsoft.com/office/drawing/2014/main" id="{D10DBDDA-5168-BD76-13DD-A943CBCD9C9B}"/>
                  </a:ext>
                </a:extLst>
              </p:cNvPr>
              <p:cNvSpPr/>
              <p:nvPr/>
            </p:nvSpPr>
            <p:spPr>
              <a:xfrm>
                <a:off x="5424276" y="5871744"/>
                <a:ext cx="723014" cy="39340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3</a:t>
                </a:r>
              </a:p>
            </p:txBody>
          </p:sp>
          <p:sp>
            <p:nvSpPr>
              <p:cNvPr id="26" name="Rettangolo 25">
                <a:extLst>
                  <a:ext uri="{FF2B5EF4-FFF2-40B4-BE49-F238E27FC236}">
                    <a16:creationId xmlns:a16="http://schemas.microsoft.com/office/drawing/2014/main" id="{EA48F790-0D54-BCD7-E7D7-7504735952C3}"/>
                  </a:ext>
                </a:extLst>
              </p:cNvPr>
              <p:cNvSpPr/>
              <p:nvPr/>
            </p:nvSpPr>
            <p:spPr>
              <a:xfrm>
                <a:off x="6147290" y="5871743"/>
                <a:ext cx="723014" cy="39340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4</a:t>
                </a:r>
                <a:endParaRPr lang="en-US" b="1">
                  <a:solidFill>
                    <a:srgbClr val="00B050"/>
                  </a:solidFill>
                  <a:latin typeface="Bauhaus 93" panose="04030905020B02020C02" pitchFamily="82" charset="0"/>
                </a:endParaRPr>
              </a:p>
            </p:txBody>
          </p:sp>
          <p:sp>
            <p:nvSpPr>
              <p:cNvPr id="28" name="Rettangolo 27">
                <a:extLst>
                  <a:ext uri="{FF2B5EF4-FFF2-40B4-BE49-F238E27FC236}">
                    <a16:creationId xmlns:a16="http://schemas.microsoft.com/office/drawing/2014/main" id="{14988026-39EB-ACCA-88AA-D3B77C06F5F9}"/>
                  </a:ext>
                </a:extLst>
              </p:cNvPr>
              <p:cNvSpPr/>
              <p:nvPr/>
            </p:nvSpPr>
            <p:spPr>
              <a:xfrm>
                <a:off x="6870304" y="5871743"/>
                <a:ext cx="723014" cy="39340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5</a:t>
                </a:r>
              </a:p>
            </p:txBody>
          </p:sp>
        </p:grpSp>
        <p:pic>
          <p:nvPicPr>
            <p:cNvPr id="32" name="Elemento grafico 31" descr="Penna contorno">
              <a:extLst>
                <a:ext uri="{FF2B5EF4-FFF2-40B4-BE49-F238E27FC236}">
                  <a16:creationId xmlns:a16="http://schemas.microsoft.com/office/drawing/2014/main" id="{C9C65FD6-36A5-B5A3-B975-80842068E3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80469" y="4987493"/>
              <a:ext cx="914400" cy="914400"/>
            </a:xfrm>
            <a:prstGeom prst="rect">
              <a:avLst/>
            </a:prstGeom>
          </p:spPr>
        </p:pic>
        <p:pic>
          <p:nvPicPr>
            <p:cNvPr id="34" name="Elemento grafico 33" descr="Segno di spunta con riempimento a tinta unita">
              <a:extLst>
                <a:ext uri="{FF2B5EF4-FFF2-40B4-BE49-F238E27FC236}">
                  <a16:creationId xmlns:a16="http://schemas.microsoft.com/office/drawing/2014/main" id="{69709C91-BA5F-1322-79AA-02F2547D12B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80469" y="5702592"/>
              <a:ext cx="513822" cy="513822"/>
            </a:xfrm>
            <a:prstGeom prst="rect">
              <a:avLst/>
            </a:prstGeom>
          </p:spPr>
        </p:pic>
        <p:pic>
          <p:nvPicPr>
            <p:cNvPr id="36" name="Elemento grafico 35" descr="Documento contorno">
              <a:extLst>
                <a:ext uri="{FF2B5EF4-FFF2-40B4-BE49-F238E27FC236}">
                  <a16:creationId xmlns:a16="http://schemas.microsoft.com/office/drawing/2014/main" id="{28C76931-BD81-F460-7F3E-D991A11F435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94721" y="5611245"/>
              <a:ext cx="914400" cy="914400"/>
            </a:xfrm>
            <a:prstGeom prst="rect">
              <a:avLst/>
            </a:prstGeom>
          </p:spPr>
        </p:pic>
      </p:grpSp>
      <p:sp>
        <p:nvSpPr>
          <p:cNvPr id="5" name="Slide Number Placeholder 4">
            <a:extLst>
              <a:ext uri="{FF2B5EF4-FFF2-40B4-BE49-F238E27FC236}">
                <a16:creationId xmlns:a16="http://schemas.microsoft.com/office/drawing/2014/main" id="{68AC8356-AB2D-1972-6819-62A8C0F800E7}"/>
              </a:ext>
            </a:extLst>
          </p:cNvPr>
          <p:cNvSpPr>
            <a:spLocks noGrp="1"/>
          </p:cNvSpPr>
          <p:nvPr>
            <p:ph type="sldNum" sz="quarter" idx="12"/>
          </p:nvPr>
        </p:nvSpPr>
        <p:spPr/>
        <p:txBody>
          <a:bodyPr/>
          <a:lstStyle/>
          <a:p>
            <a:fld id="{4A975E7E-DE04-1443-A71A-CB6EC0032A44}" type="slidenum">
              <a:rPr lang="it-IT" smtClean="0"/>
              <a:pPr/>
              <a:t>37</a:t>
            </a:fld>
            <a:endParaRPr lang="it-IT" dirty="0"/>
          </a:p>
        </p:txBody>
      </p:sp>
    </p:spTree>
    <p:extLst>
      <p:ext uri="{BB962C8B-B14F-4D97-AF65-F5344CB8AC3E}">
        <p14:creationId xmlns:p14="http://schemas.microsoft.com/office/powerpoint/2010/main" val="15995168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04F590-27F4-2762-B802-70083EAE118B}"/>
              </a:ext>
            </a:extLst>
          </p:cNvPr>
          <p:cNvSpPr>
            <a:spLocks noGrp="1"/>
          </p:cNvSpPr>
          <p:nvPr>
            <p:ph type="title"/>
          </p:nvPr>
        </p:nvSpPr>
        <p:spPr/>
        <p:txBody>
          <a:bodyPr/>
          <a:lstStyle/>
          <a:p>
            <a:r>
              <a:rPr lang="en-US"/>
              <a:t>A Clinical Viewpoint On The Outputs Of </a:t>
            </a:r>
            <a:r>
              <a:rPr lang="en-US" err="1"/>
              <a:t>ProtoPNet</a:t>
            </a:r>
            <a:r>
              <a:rPr lang="en-US"/>
              <a:t>: </a:t>
            </a:r>
            <a:r>
              <a:rPr lang="en-US" b="1"/>
              <a:t>Task 1</a:t>
            </a:r>
          </a:p>
        </p:txBody>
      </p:sp>
      <p:pic>
        <p:nvPicPr>
          <p:cNvPr id="1026" name="Picture 2">
            <a:extLst>
              <a:ext uri="{FF2B5EF4-FFF2-40B4-BE49-F238E27FC236}">
                <a16:creationId xmlns:a16="http://schemas.microsoft.com/office/drawing/2014/main" id="{B33AE957-2CC2-980F-4D15-9E829CD898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0521" y="2348331"/>
            <a:ext cx="1732568" cy="1732568"/>
          </a:xfrm>
          <a:prstGeom prst="rect">
            <a:avLst/>
          </a:prstGeom>
          <a:noFill/>
          <a:extLst>
            <a:ext uri="{909E8E84-426E-40DD-AFC4-6F175D3DCCD1}">
              <a14:hiddenFill xmlns:a14="http://schemas.microsoft.com/office/drawing/2010/main">
                <a:solidFill>
                  <a:srgbClr val="FFFFFF"/>
                </a:solidFill>
              </a14:hiddenFill>
            </a:ext>
          </a:extLst>
        </p:spPr>
      </p:pic>
      <p:sp>
        <p:nvSpPr>
          <p:cNvPr id="28" name="CasellaDiTesto 27">
            <a:extLst>
              <a:ext uri="{FF2B5EF4-FFF2-40B4-BE49-F238E27FC236}">
                <a16:creationId xmlns:a16="http://schemas.microsoft.com/office/drawing/2014/main" id="{C06518C0-9B8D-4A18-4205-E8E38EEA9EBF}"/>
              </a:ext>
            </a:extLst>
          </p:cNvPr>
          <p:cNvSpPr txBox="1"/>
          <p:nvPr/>
        </p:nvSpPr>
        <p:spPr>
          <a:xfrm>
            <a:off x="4835236" y="2348331"/>
            <a:ext cx="2260633" cy="830997"/>
          </a:xfrm>
          <a:prstGeom prst="rect">
            <a:avLst/>
          </a:prstGeom>
          <a:noFill/>
        </p:spPr>
        <p:txBody>
          <a:bodyPr wrap="square" rtlCol="0">
            <a:spAutoFit/>
          </a:bodyPr>
          <a:lstStyle/>
          <a:p>
            <a:r>
              <a:rPr lang="en-US" sz="2400"/>
              <a:t>Prototype for a </a:t>
            </a:r>
            <a:r>
              <a:rPr lang="en-US" sz="2400" i="1"/>
              <a:t>benign</a:t>
            </a:r>
            <a:r>
              <a:rPr lang="en-US" sz="2400"/>
              <a:t> mass</a:t>
            </a:r>
          </a:p>
        </p:txBody>
      </p:sp>
      <p:sp>
        <p:nvSpPr>
          <p:cNvPr id="30" name="CasellaDiTesto 29">
            <a:extLst>
              <a:ext uri="{FF2B5EF4-FFF2-40B4-BE49-F238E27FC236}">
                <a16:creationId xmlns:a16="http://schemas.microsoft.com/office/drawing/2014/main" id="{8AF6A466-2F2E-2691-E711-622781380562}"/>
              </a:ext>
            </a:extLst>
          </p:cNvPr>
          <p:cNvSpPr txBox="1"/>
          <p:nvPr/>
        </p:nvSpPr>
        <p:spPr>
          <a:xfrm>
            <a:off x="4835236" y="4222254"/>
            <a:ext cx="2429163" cy="830997"/>
          </a:xfrm>
          <a:prstGeom prst="rect">
            <a:avLst/>
          </a:prstGeom>
          <a:noFill/>
        </p:spPr>
        <p:txBody>
          <a:bodyPr wrap="square" rtlCol="0">
            <a:spAutoFit/>
          </a:bodyPr>
          <a:lstStyle/>
          <a:p>
            <a:r>
              <a:rPr lang="en-US" sz="2400"/>
              <a:t>Prototype for a </a:t>
            </a:r>
            <a:r>
              <a:rPr lang="en-US" sz="2400" i="1"/>
              <a:t>malignant</a:t>
            </a:r>
            <a:r>
              <a:rPr lang="en-US" sz="2400"/>
              <a:t> mass</a:t>
            </a:r>
          </a:p>
        </p:txBody>
      </p:sp>
      <p:pic>
        <p:nvPicPr>
          <p:cNvPr id="1028" name="Picture 4">
            <a:extLst>
              <a:ext uri="{FF2B5EF4-FFF2-40B4-BE49-F238E27FC236}">
                <a16:creationId xmlns:a16="http://schemas.microsoft.com/office/drawing/2014/main" id="{43F58165-E24A-4049-6137-F848CF3383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0524" y="4230406"/>
            <a:ext cx="1732565" cy="173256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graphicFrame>
            <p:nvGraphicFramePr>
              <p:cNvPr id="34" name="Tabella 52">
                <a:extLst>
                  <a:ext uri="{FF2B5EF4-FFF2-40B4-BE49-F238E27FC236}">
                    <a16:creationId xmlns:a16="http://schemas.microsoft.com/office/drawing/2014/main" id="{9713B69C-D428-1734-E1B7-CBA367A3FCE0}"/>
                  </a:ext>
                </a:extLst>
              </p:cNvPr>
              <p:cNvGraphicFramePr>
                <a:graphicFrameLocks noGrp="1"/>
              </p:cNvGraphicFramePr>
              <p:nvPr/>
            </p:nvGraphicFramePr>
            <p:xfrm>
              <a:off x="8100530" y="3230972"/>
              <a:ext cx="3971325" cy="1737360"/>
            </p:xfrm>
            <a:graphic>
              <a:graphicData uri="http://schemas.openxmlformats.org/drawingml/2006/table">
                <a:tbl>
                  <a:tblPr firstRow="1" bandRow="1">
                    <a:tableStyleId>{5C22544A-7EE6-4342-B048-85BDC9FD1C3A}</a:tableStyleId>
                  </a:tblPr>
                  <a:tblGrid>
                    <a:gridCol w="1983057">
                      <a:extLst>
                        <a:ext uri="{9D8B030D-6E8A-4147-A177-3AD203B41FA5}">
                          <a16:colId xmlns:a16="http://schemas.microsoft.com/office/drawing/2014/main" val="3639947978"/>
                        </a:ext>
                      </a:extLst>
                    </a:gridCol>
                    <a:gridCol w="1988268">
                      <a:extLst>
                        <a:ext uri="{9D8B030D-6E8A-4147-A177-3AD203B41FA5}">
                          <a16:colId xmlns:a16="http://schemas.microsoft.com/office/drawing/2014/main" val="3047172481"/>
                        </a:ext>
                      </a:extLst>
                    </a:gridCol>
                  </a:tblGrid>
                  <a:tr h="362702">
                    <a:tc>
                      <a:txBody>
                        <a:bodyPr/>
                        <a:lstStyle/>
                        <a:p>
                          <a:pPr algn="ctr"/>
                          <a:r>
                            <a:rPr lang="it-IT" sz="2400"/>
                            <a:t>Class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400" i="0"/>
                            <a:t>Good </a:t>
                          </a:r>
                          <a:r>
                            <a:rPr lang="it-IT" sz="2400" i="0" err="1"/>
                            <a:t>prototypes</a:t>
                          </a:r>
                          <a:endParaRPr lang="it-IT" sz="2400" i="0"/>
                        </a:p>
                      </a:txBody>
                      <a:tcPr/>
                    </a:tc>
                    <a:extLst>
                      <a:ext uri="{0D108BD9-81ED-4DB2-BD59-A6C34878D82A}">
                        <a16:rowId xmlns:a16="http://schemas.microsoft.com/office/drawing/2014/main" val="3594524397"/>
                      </a:ext>
                    </a:extLst>
                  </a:tr>
                  <a:tr h="3627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400" i="0"/>
                            <a:t>Benign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sz="2400" b="0" i="1" smtClean="0">
                                    <a:latin typeface="Cambria Math" panose="02040503050406030204" pitchFamily="18" charset="0"/>
                                  </a:rPr>
                                  <m:t>50%</m:t>
                                </m:r>
                              </m:oMath>
                            </m:oMathPara>
                          </a14:m>
                          <a:endParaRPr lang="it-IT" sz="2400" i="1"/>
                        </a:p>
                      </a:txBody>
                      <a:tcPr/>
                    </a:tc>
                    <a:extLst>
                      <a:ext uri="{0D108BD9-81ED-4DB2-BD59-A6C34878D82A}">
                        <a16:rowId xmlns:a16="http://schemas.microsoft.com/office/drawing/2014/main" val="1041064008"/>
                      </a:ext>
                    </a:extLst>
                  </a:tr>
                  <a:tr h="3627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400" i="0"/>
                            <a:t>Malignant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sz="2400" b="0" i="1" smtClean="0">
                                    <a:latin typeface="Cambria Math" panose="02040503050406030204" pitchFamily="18" charset="0"/>
                                  </a:rPr>
                                  <m:t>88%</m:t>
                                </m:r>
                              </m:oMath>
                            </m:oMathPara>
                          </a14:m>
                          <a:endParaRPr lang="it-IT" sz="2400" i="1"/>
                        </a:p>
                      </a:txBody>
                      <a:tcPr/>
                    </a:tc>
                    <a:extLst>
                      <a:ext uri="{0D108BD9-81ED-4DB2-BD59-A6C34878D82A}">
                        <a16:rowId xmlns:a16="http://schemas.microsoft.com/office/drawing/2014/main" val="302784309"/>
                      </a:ext>
                    </a:extLst>
                  </a:tr>
                </a:tbl>
              </a:graphicData>
            </a:graphic>
          </p:graphicFrame>
        </mc:Choice>
        <mc:Fallback xmlns="">
          <p:graphicFrame>
            <p:nvGraphicFramePr>
              <p:cNvPr id="34" name="Tabella 52">
                <a:extLst>
                  <a:ext uri="{FF2B5EF4-FFF2-40B4-BE49-F238E27FC236}">
                    <a16:creationId xmlns:a16="http://schemas.microsoft.com/office/drawing/2014/main" id="{9713B69C-D428-1734-E1B7-CBA367A3FCE0}"/>
                  </a:ext>
                </a:extLst>
              </p:cNvPr>
              <p:cNvGraphicFramePr>
                <a:graphicFrameLocks noGrp="1"/>
              </p:cNvGraphicFramePr>
              <p:nvPr/>
            </p:nvGraphicFramePr>
            <p:xfrm>
              <a:off x="8100530" y="3230972"/>
              <a:ext cx="3971325" cy="1737360"/>
            </p:xfrm>
            <a:graphic>
              <a:graphicData uri="http://schemas.openxmlformats.org/drawingml/2006/table">
                <a:tbl>
                  <a:tblPr firstRow="1" bandRow="1">
                    <a:tableStyleId>{5C22544A-7EE6-4342-B048-85BDC9FD1C3A}</a:tableStyleId>
                  </a:tblPr>
                  <a:tblGrid>
                    <a:gridCol w="1983057">
                      <a:extLst>
                        <a:ext uri="{9D8B030D-6E8A-4147-A177-3AD203B41FA5}">
                          <a16:colId xmlns:a16="http://schemas.microsoft.com/office/drawing/2014/main" val="3639947978"/>
                        </a:ext>
                      </a:extLst>
                    </a:gridCol>
                    <a:gridCol w="1988268">
                      <a:extLst>
                        <a:ext uri="{9D8B030D-6E8A-4147-A177-3AD203B41FA5}">
                          <a16:colId xmlns:a16="http://schemas.microsoft.com/office/drawing/2014/main" val="3047172481"/>
                        </a:ext>
                      </a:extLst>
                    </a:gridCol>
                  </a:tblGrid>
                  <a:tr h="822960">
                    <a:tc>
                      <a:txBody>
                        <a:bodyPr/>
                        <a:lstStyle/>
                        <a:p>
                          <a:pPr algn="ctr"/>
                          <a:r>
                            <a:rPr lang="it-IT" sz="2400"/>
                            <a:t>Class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400" i="0"/>
                            <a:t>Good </a:t>
                          </a:r>
                          <a:r>
                            <a:rPr lang="it-IT" sz="2400" i="0" err="1"/>
                            <a:t>prototypes</a:t>
                          </a:r>
                          <a:endParaRPr lang="it-IT" sz="2400" i="0"/>
                        </a:p>
                      </a:txBody>
                      <a:tcPr/>
                    </a:tc>
                    <a:extLst>
                      <a:ext uri="{0D108BD9-81ED-4DB2-BD59-A6C34878D82A}">
                        <a16:rowId xmlns:a16="http://schemas.microsoft.com/office/drawing/2014/main" val="3594524397"/>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400" i="0"/>
                            <a:t>Benign</a:t>
                          </a:r>
                        </a:p>
                      </a:txBody>
                      <a:tcPr/>
                    </a:tc>
                    <a:tc>
                      <a:txBody>
                        <a:bodyPr/>
                        <a:lstStyle/>
                        <a:p>
                          <a:endParaRPr lang="it-IT"/>
                        </a:p>
                      </a:txBody>
                      <a:tcPr>
                        <a:blipFill>
                          <a:blip r:embed="rId5"/>
                          <a:stretch>
                            <a:fillRect l="-100637" t="-186486" r="-1274" b="-124324"/>
                          </a:stretch>
                        </a:blipFill>
                      </a:tcPr>
                    </a:tc>
                    <a:extLst>
                      <a:ext uri="{0D108BD9-81ED-4DB2-BD59-A6C34878D82A}">
                        <a16:rowId xmlns:a16="http://schemas.microsoft.com/office/drawing/2014/main" val="1041064008"/>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400" i="0"/>
                            <a:t>Malignant</a:t>
                          </a:r>
                        </a:p>
                      </a:txBody>
                      <a:tcPr/>
                    </a:tc>
                    <a:tc>
                      <a:txBody>
                        <a:bodyPr/>
                        <a:lstStyle/>
                        <a:p>
                          <a:endParaRPr lang="it-IT"/>
                        </a:p>
                      </a:txBody>
                      <a:tcPr>
                        <a:blipFill>
                          <a:blip r:embed="rId5"/>
                          <a:stretch>
                            <a:fillRect l="-100637" t="-294444" r="-1274" b="-27778"/>
                          </a:stretch>
                        </a:blipFill>
                      </a:tcPr>
                    </a:tc>
                    <a:extLst>
                      <a:ext uri="{0D108BD9-81ED-4DB2-BD59-A6C34878D82A}">
                        <a16:rowId xmlns:a16="http://schemas.microsoft.com/office/drawing/2014/main" val="302784309"/>
                      </a:ext>
                    </a:extLst>
                  </a:tr>
                </a:tbl>
              </a:graphicData>
            </a:graphic>
          </p:graphicFrame>
        </mc:Fallback>
      </mc:AlternateContent>
      <p:cxnSp>
        <p:nvCxnSpPr>
          <p:cNvPr id="38" name="Connettore diritto 37">
            <a:extLst>
              <a:ext uri="{FF2B5EF4-FFF2-40B4-BE49-F238E27FC236}">
                <a16:creationId xmlns:a16="http://schemas.microsoft.com/office/drawing/2014/main" id="{1183C0C1-ED5C-4DEA-E206-800DC80968A1}"/>
              </a:ext>
            </a:extLst>
          </p:cNvPr>
          <p:cNvCxnSpPr>
            <a:cxnSpLocks/>
          </p:cNvCxnSpPr>
          <p:nvPr/>
        </p:nvCxnSpPr>
        <p:spPr>
          <a:xfrm>
            <a:off x="7960428" y="1690688"/>
            <a:ext cx="0" cy="4928025"/>
          </a:xfrm>
          <a:prstGeom prst="line">
            <a:avLst/>
          </a:prstGeom>
          <a:ln w="285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4" name="Gruppo 3">
            <a:extLst>
              <a:ext uri="{FF2B5EF4-FFF2-40B4-BE49-F238E27FC236}">
                <a16:creationId xmlns:a16="http://schemas.microsoft.com/office/drawing/2014/main" id="{0FEE9A85-5DDE-0ABE-BABD-89AA195F3B95}"/>
              </a:ext>
            </a:extLst>
          </p:cNvPr>
          <p:cNvGrpSpPr/>
          <p:nvPr/>
        </p:nvGrpSpPr>
        <p:grpSpPr>
          <a:xfrm>
            <a:off x="482849" y="2348331"/>
            <a:ext cx="723014" cy="3583160"/>
            <a:chOff x="3978248" y="5871745"/>
            <a:chExt cx="723014" cy="1963879"/>
          </a:xfrm>
        </p:grpSpPr>
        <p:sp>
          <p:nvSpPr>
            <p:cNvPr id="6" name="Rettangolo 5">
              <a:extLst>
                <a:ext uri="{FF2B5EF4-FFF2-40B4-BE49-F238E27FC236}">
                  <a16:creationId xmlns:a16="http://schemas.microsoft.com/office/drawing/2014/main" id="{FE41D84F-95DA-D9CA-EBC8-42BC6CE16BA1}"/>
                </a:ext>
              </a:extLst>
            </p:cNvPr>
            <p:cNvSpPr/>
            <p:nvPr/>
          </p:nvSpPr>
          <p:spPr>
            <a:xfrm>
              <a:off x="3978248" y="5871745"/>
              <a:ext cx="723014" cy="39340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1</a:t>
              </a:r>
            </a:p>
          </p:txBody>
        </p:sp>
        <p:sp>
          <p:nvSpPr>
            <p:cNvPr id="9" name="Rettangolo 8">
              <a:extLst>
                <a:ext uri="{FF2B5EF4-FFF2-40B4-BE49-F238E27FC236}">
                  <a16:creationId xmlns:a16="http://schemas.microsoft.com/office/drawing/2014/main" id="{58DE7BAD-9B4E-2FD9-516E-F9CBDF06E35D}"/>
                </a:ext>
              </a:extLst>
            </p:cNvPr>
            <p:cNvSpPr/>
            <p:nvPr/>
          </p:nvSpPr>
          <p:spPr>
            <a:xfrm>
              <a:off x="3978248" y="6263577"/>
              <a:ext cx="723014" cy="39340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2</a:t>
              </a:r>
            </a:p>
          </p:txBody>
        </p:sp>
        <p:sp>
          <p:nvSpPr>
            <p:cNvPr id="13" name="Rettangolo 12">
              <a:extLst>
                <a:ext uri="{FF2B5EF4-FFF2-40B4-BE49-F238E27FC236}">
                  <a16:creationId xmlns:a16="http://schemas.microsoft.com/office/drawing/2014/main" id="{75BFA11F-BBFF-AE6A-872C-06225C9B4144}"/>
                </a:ext>
              </a:extLst>
            </p:cNvPr>
            <p:cNvSpPr/>
            <p:nvPr/>
          </p:nvSpPr>
          <p:spPr>
            <a:xfrm>
              <a:off x="3978248" y="6656982"/>
              <a:ext cx="723014" cy="39340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3</a:t>
              </a:r>
            </a:p>
          </p:txBody>
        </p:sp>
        <p:sp>
          <p:nvSpPr>
            <p:cNvPr id="14" name="Rettangolo 13">
              <a:extLst>
                <a:ext uri="{FF2B5EF4-FFF2-40B4-BE49-F238E27FC236}">
                  <a16:creationId xmlns:a16="http://schemas.microsoft.com/office/drawing/2014/main" id="{AA774025-D63E-D1F6-C749-755F8256907A}"/>
                </a:ext>
              </a:extLst>
            </p:cNvPr>
            <p:cNvSpPr/>
            <p:nvPr/>
          </p:nvSpPr>
          <p:spPr>
            <a:xfrm>
              <a:off x="3978248" y="7048814"/>
              <a:ext cx="723014" cy="39340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4</a:t>
              </a:r>
              <a:endParaRPr lang="en-US" b="1">
                <a:solidFill>
                  <a:srgbClr val="00B050"/>
                </a:solidFill>
                <a:latin typeface="Bauhaus 93" panose="04030905020B02020C02" pitchFamily="82" charset="0"/>
              </a:endParaRPr>
            </a:p>
          </p:txBody>
        </p:sp>
        <p:sp>
          <p:nvSpPr>
            <p:cNvPr id="15" name="Rettangolo 14">
              <a:extLst>
                <a:ext uri="{FF2B5EF4-FFF2-40B4-BE49-F238E27FC236}">
                  <a16:creationId xmlns:a16="http://schemas.microsoft.com/office/drawing/2014/main" id="{CBA58B46-FE16-41C0-3CDA-ED2FEB268E3D}"/>
                </a:ext>
              </a:extLst>
            </p:cNvPr>
            <p:cNvSpPr/>
            <p:nvPr/>
          </p:nvSpPr>
          <p:spPr>
            <a:xfrm>
              <a:off x="3978248" y="7442219"/>
              <a:ext cx="723014" cy="39340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5</a:t>
              </a:r>
            </a:p>
          </p:txBody>
        </p:sp>
      </p:grpSp>
      <p:sp>
        <p:nvSpPr>
          <p:cNvPr id="17" name="Rettangolo con angoli arrotondati 16">
            <a:extLst>
              <a:ext uri="{FF2B5EF4-FFF2-40B4-BE49-F238E27FC236}">
                <a16:creationId xmlns:a16="http://schemas.microsoft.com/office/drawing/2014/main" id="{6DA69C8D-0350-8355-4359-A3F950046D0A}"/>
              </a:ext>
            </a:extLst>
          </p:cNvPr>
          <p:cNvSpPr/>
          <p:nvPr/>
        </p:nvSpPr>
        <p:spPr>
          <a:xfrm>
            <a:off x="288614" y="1844131"/>
            <a:ext cx="7531714" cy="401122"/>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Generic or non-significant prototype </a:t>
            </a:r>
            <a:endParaRPr lang="en-US">
              <a:solidFill>
                <a:sysClr val="windowText" lastClr="000000"/>
              </a:solidFill>
            </a:endParaRPr>
          </a:p>
        </p:txBody>
      </p:sp>
      <p:sp>
        <p:nvSpPr>
          <p:cNvPr id="18" name="Rettangolo con angoli arrotondati 17">
            <a:extLst>
              <a:ext uri="{FF2B5EF4-FFF2-40B4-BE49-F238E27FC236}">
                <a16:creationId xmlns:a16="http://schemas.microsoft.com/office/drawing/2014/main" id="{F84CF452-C099-F1D4-F3E8-498825300F15}"/>
              </a:ext>
            </a:extLst>
          </p:cNvPr>
          <p:cNvSpPr/>
          <p:nvPr/>
        </p:nvSpPr>
        <p:spPr>
          <a:xfrm>
            <a:off x="288613" y="6070144"/>
            <a:ext cx="7531715" cy="441396"/>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Highly class-specific prototype </a:t>
            </a:r>
            <a:endParaRPr lang="en-US">
              <a:solidFill>
                <a:sysClr val="windowText" lastClr="000000"/>
              </a:solidFill>
            </a:endParaRPr>
          </a:p>
        </p:txBody>
      </p:sp>
      <p:cxnSp>
        <p:nvCxnSpPr>
          <p:cNvPr id="21" name="Connettore 2 20">
            <a:extLst>
              <a:ext uri="{FF2B5EF4-FFF2-40B4-BE49-F238E27FC236}">
                <a16:creationId xmlns:a16="http://schemas.microsoft.com/office/drawing/2014/main" id="{6F1A9640-7804-14D2-9ABF-F98341CBBBAC}"/>
              </a:ext>
            </a:extLst>
          </p:cNvPr>
          <p:cNvCxnSpPr>
            <a:cxnSpLocks/>
          </p:cNvCxnSpPr>
          <p:nvPr/>
        </p:nvCxnSpPr>
        <p:spPr>
          <a:xfrm>
            <a:off x="318740" y="2348331"/>
            <a:ext cx="0" cy="358316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3" name="Elemento grafico 22" descr="Indietro contorno">
            <a:extLst>
              <a:ext uri="{FF2B5EF4-FFF2-40B4-BE49-F238E27FC236}">
                <a16:creationId xmlns:a16="http://schemas.microsoft.com/office/drawing/2014/main" id="{CA401F7C-A210-4990-20FD-0BFBE5A34CD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1746195" flipV="1">
            <a:off x="803575" y="2167047"/>
            <a:ext cx="1954745" cy="916356"/>
          </a:xfrm>
          <a:prstGeom prst="rect">
            <a:avLst/>
          </a:prstGeom>
        </p:spPr>
      </p:pic>
      <p:pic>
        <p:nvPicPr>
          <p:cNvPr id="24" name="Elemento grafico 23" descr="Indietro contorno">
            <a:extLst>
              <a:ext uri="{FF2B5EF4-FFF2-40B4-BE49-F238E27FC236}">
                <a16:creationId xmlns:a16="http://schemas.microsoft.com/office/drawing/2014/main" id="{B0C751EA-9231-498E-F3F2-35411199498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9879528">
            <a:off x="803574" y="5293862"/>
            <a:ext cx="1954745" cy="782287"/>
          </a:xfrm>
          <a:prstGeom prst="rect">
            <a:avLst/>
          </a:prstGeom>
        </p:spPr>
      </p:pic>
      <p:sp>
        <p:nvSpPr>
          <p:cNvPr id="3" name="Nuvola 2">
            <a:extLst>
              <a:ext uri="{FF2B5EF4-FFF2-40B4-BE49-F238E27FC236}">
                <a16:creationId xmlns:a16="http://schemas.microsoft.com/office/drawing/2014/main" id="{C594EB90-50C5-2FFA-9BF8-926DA17977CD}"/>
              </a:ext>
            </a:extLst>
          </p:cNvPr>
          <p:cNvSpPr/>
          <p:nvPr/>
        </p:nvSpPr>
        <p:spPr>
          <a:xfrm>
            <a:off x="10584414" y="1622739"/>
            <a:ext cx="1340177" cy="622514"/>
          </a:xfrm>
          <a:prstGeom prst="cloud">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&gt;= 3/5</a:t>
            </a:r>
          </a:p>
        </p:txBody>
      </p:sp>
      <p:pic>
        <p:nvPicPr>
          <p:cNvPr id="5" name="Elemento grafico 4" descr="Indietro contorno">
            <a:extLst>
              <a:ext uri="{FF2B5EF4-FFF2-40B4-BE49-F238E27FC236}">
                <a16:creationId xmlns:a16="http://schemas.microsoft.com/office/drawing/2014/main" id="{5B775E43-80A0-A326-1147-C126C9A6BA6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7834948" flipV="1">
            <a:off x="9885185" y="2348266"/>
            <a:ext cx="1364834" cy="639814"/>
          </a:xfrm>
          <a:prstGeom prst="rect">
            <a:avLst/>
          </a:prstGeom>
        </p:spPr>
      </p:pic>
      <p:sp>
        <p:nvSpPr>
          <p:cNvPr id="7" name="Slide Number Placeholder 6">
            <a:extLst>
              <a:ext uri="{FF2B5EF4-FFF2-40B4-BE49-F238E27FC236}">
                <a16:creationId xmlns:a16="http://schemas.microsoft.com/office/drawing/2014/main" id="{BB186B51-88ED-FB1D-7F59-309740DD8167}"/>
              </a:ext>
            </a:extLst>
          </p:cNvPr>
          <p:cNvSpPr>
            <a:spLocks noGrp="1"/>
          </p:cNvSpPr>
          <p:nvPr>
            <p:ph type="sldNum" sz="quarter" idx="12"/>
          </p:nvPr>
        </p:nvSpPr>
        <p:spPr/>
        <p:txBody>
          <a:bodyPr/>
          <a:lstStyle/>
          <a:p>
            <a:fld id="{4A975E7E-DE04-1443-A71A-CB6EC0032A44}" type="slidenum">
              <a:rPr lang="it-IT" smtClean="0"/>
              <a:pPr/>
              <a:t>38</a:t>
            </a:fld>
            <a:endParaRPr lang="it-IT" dirty="0"/>
          </a:p>
        </p:txBody>
      </p:sp>
    </p:spTree>
    <p:extLst>
      <p:ext uri="{BB962C8B-B14F-4D97-AF65-F5344CB8AC3E}">
        <p14:creationId xmlns:p14="http://schemas.microsoft.com/office/powerpoint/2010/main" val="2355470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4D357-DBF8-0751-BC77-8764F447C723}"/>
              </a:ext>
            </a:extLst>
          </p:cNvPr>
          <p:cNvSpPr>
            <a:spLocks noGrp="1"/>
          </p:cNvSpPr>
          <p:nvPr>
            <p:ph type="title"/>
          </p:nvPr>
        </p:nvSpPr>
        <p:spPr/>
        <p:txBody>
          <a:bodyPr/>
          <a:lstStyle/>
          <a:p>
            <a:r>
              <a:rPr lang="en-GB" dirty="0"/>
              <a:t>Ante-hoc explainability</a:t>
            </a:r>
          </a:p>
        </p:txBody>
      </p:sp>
      <p:sp>
        <p:nvSpPr>
          <p:cNvPr id="4" name="Slide Number Placeholder 3">
            <a:extLst>
              <a:ext uri="{FF2B5EF4-FFF2-40B4-BE49-F238E27FC236}">
                <a16:creationId xmlns:a16="http://schemas.microsoft.com/office/drawing/2014/main" id="{FE909534-90CF-2748-7723-D84A76C38093}"/>
              </a:ext>
            </a:extLst>
          </p:cNvPr>
          <p:cNvSpPr>
            <a:spLocks noGrp="1"/>
          </p:cNvSpPr>
          <p:nvPr>
            <p:ph type="sldNum" sz="quarter" idx="12"/>
          </p:nvPr>
        </p:nvSpPr>
        <p:spPr/>
        <p:txBody>
          <a:bodyPr/>
          <a:lstStyle/>
          <a:p>
            <a:fld id="{4A975E7E-DE04-1443-A71A-CB6EC0032A44}" type="slidenum">
              <a:rPr lang="it-IT" smtClean="0"/>
              <a:pPr/>
              <a:t>3</a:t>
            </a:fld>
            <a:endParaRPr lang="it-IT" dirty="0"/>
          </a:p>
        </p:txBody>
      </p:sp>
      <p:grpSp>
        <p:nvGrpSpPr>
          <p:cNvPr id="38" name="Group 37">
            <a:extLst>
              <a:ext uri="{FF2B5EF4-FFF2-40B4-BE49-F238E27FC236}">
                <a16:creationId xmlns:a16="http://schemas.microsoft.com/office/drawing/2014/main" id="{887FBE1C-C8F4-9D8E-44B1-6CD6CB41A156}"/>
              </a:ext>
            </a:extLst>
          </p:cNvPr>
          <p:cNvGrpSpPr/>
          <p:nvPr/>
        </p:nvGrpSpPr>
        <p:grpSpPr>
          <a:xfrm>
            <a:off x="386617" y="359575"/>
            <a:ext cx="11511125" cy="6204166"/>
            <a:chOff x="386617" y="359575"/>
            <a:chExt cx="11511125" cy="6204166"/>
          </a:xfrm>
        </p:grpSpPr>
        <p:grpSp>
          <p:nvGrpSpPr>
            <p:cNvPr id="96" name="Group 95">
              <a:extLst>
                <a:ext uri="{FF2B5EF4-FFF2-40B4-BE49-F238E27FC236}">
                  <a16:creationId xmlns:a16="http://schemas.microsoft.com/office/drawing/2014/main" id="{3F3E5A4B-D7EA-8023-8A44-B1DEF4253F2B}"/>
                </a:ext>
              </a:extLst>
            </p:cNvPr>
            <p:cNvGrpSpPr/>
            <p:nvPr/>
          </p:nvGrpSpPr>
          <p:grpSpPr>
            <a:xfrm>
              <a:off x="386617" y="359575"/>
              <a:ext cx="11511125" cy="6204166"/>
              <a:chOff x="386617" y="359575"/>
              <a:chExt cx="11511125" cy="6204166"/>
            </a:xfrm>
          </p:grpSpPr>
          <p:grpSp>
            <p:nvGrpSpPr>
              <p:cNvPr id="28" name="Group 27">
                <a:extLst>
                  <a:ext uri="{FF2B5EF4-FFF2-40B4-BE49-F238E27FC236}">
                    <a16:creationId xmlns:a16="http://schemas.microsoft.com/office/drawing/2014/main" id="{1310270E-3D15-D10B-C656-675BF64D6FB1}"/>
                  </a:ext>
                </a:extLst>
              </p:cNvPr>
              <p:cNvGrpSpPr/>
              <p:nvPr/>
            </p:nvGrpSpPr>
            <p:grpSpPr>
              <a:xfrm>
                <a:off x="8278478" y="359575"/>
                <a:ext cx="2752042" cy="2232844"/>
                <a:chOff x="7888962" y="630059"/>
                <a:chExt cx="2752042" cy="2232844"/>
              </a:xfrm>
            </p:grpSpPr>
            <p:grpSp>
              <p:nvGrpSpPr>
                <p:cNvPr id="27" name="Group 26">
                  <a:extLst>
                    <a:ext uri="{FF2B5EF4-FFF2-40B4-BE49-F238E27FC236}">
                      <a16:creationId xmlns:a16="http://schemas.microsoft.com/office/drawing/2014/main" id="{81D30233-26A7-BE26-236C-7A56C4BAE363}"/>
                    </a:ext>
                  </a:extLst>
                </p:cNvPr>
                <p:cNvGrpSpPr/>
                <p:nvPr/>
              </p:nvGrpSpPr>
              <p:grpSpPr>
                <a:xfrm>
                  <a:off x="7888962" y="1790278"/>
                  <a:ext cx="1302505" cy="1072625"/>
                  <a:chOff x="7888962" y="1790278"/>
                  <a:chExt cx="1302505" cy="1072625"/>
                </a:xfrm>
              </p:grpSpPr>
              <p:sp>
                <p:nvSpPr>
                  <p:cNvPr id="12" name="Rettangolo 9">
                    <a:extLst>
                      <a:ext uri="{FF2B5EF4-FFF2-40B4-BE49-F238E27FC236}">
                        <a16:creationId xmlns:a16="http://schemas.microsoft.com/office/drawing/2014/main" id="{53E32599-36C5-393D-260A-3D20BA420FC9}"/>
                      </a:ext>
                    </a:extLst>
                  </p:cNvPr>
                  <p:cNvSpPr/>
                  <p:nvPr/>
                </p:nvSpPr>
                <p:spPr>
                  <a:xfrm>
                    <a:off x="7888962" y="1793373"/>
                    <a:ext cx="1302504" cy="1069530"/>
                  </a:xfrm>
                  <a:prstGeom prst="rect">
                    <a:avLst/>
                  </a:prstGeom>
                  <a:solidFill>
                    <a:srgbClr val="3A71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3" name="Immagine 2">
                    <a:extLst>
                      <a:ext uri="{FF2B5EF4-FFF2-40B4-BE49-F238E27FC236}">
                        <a16:creationId xmlns:a16="http://schemas.microsoft.com/office/drawing/2014/main" id="{B8BCC6CA-AD08-C5FE-899E-F78255049893}"/>
                      </a:ext>
                    </a:extLst>
                  </p:cNvPr>
                  <p:cNvPicPr>
                    <a:picLocks noChangeAspect="1"/>
                  </p:cNvPicPr>
                  <p:nvPr/>
                </p:nvPicPr>
                <p:blipFill rotWithShape="1">
                  <a:blip r:embed="rId3"/>
                  <a:srcRect l="5785" b="9189"/>
                  <a:stretch/>
                </p:blipFill>
                <p:spPr>
                  <a:xfrm>
                    <a:off x="7888962" y="2109007"/>
                    <a:ext cx="1302504" cy="753896"/>
                  </a:xfrm>
                  <a:prstGeom prst="rect">
                    <a:avLst/>
                  </a:prstGeom>
                </p:spPr>
              </p:pic>
              <p:sp>
                <p:nvSpPr>
                  <p:cNvPr id="14" name="CasellaDiTesto 4">
                    <a:extLst>
                      <a:ext uri="{FF2B5EF4-FFF2-40B4-BE49-F238E27FC236}">
                        <a16:creationId xmlns:a16="http://schemas.microsoft.com/office/drawing/2014/main" id="{58BD6E43-6FCE-31E0-4CE9-3E1D476F305D}"/>
                      </a:ext>
                    </a:extLst>
                  </p:cNvPr>
                  <p:cNvSpPr txBox="1"/>
                  <p:nvPr/>
                </p:nvSpPr>
                <p:spPr>
                  <a:xfrm>
                    <a:off x="7888963" y="1790278"/>
                    <a:ext cx="1302504" cy="338554"/>
                  </a:xfrm>
                  <a:prstGeom prst="rect">
                    <a:avLst/>
                  </a:prstGeom>
                  <a:noFill/>
                </p:spPr>
                <p:txBody>
                  <a:bodyPr wrap="square" rtlCol="0">
                    <a:spAutoFit/>
                  </a:bodyPr>
                  <a:lstStyle/>
                  <a:p>
                    <a:pPr algn="ctr"/>
                    <a:r>
                      <a:rPr lang="en-GB" sz="1600" dirty="0">
                        <a:solidFill>
                          <a:schemeClr val="bg1"/>
                        </a:solidFill>
                        <a:latin typeface="Futura Medium" panose="020B0602020204020303" pitchFamily="34" charset="-79"/>
                        <a:ea typeface="Helvetica Neue" panose="02000503000000020004" pitchFamily="2" charset="0"/>
                        <a:cs typeface="Futura Medium" panose="020B0602020204020303" pitchFamily="34" charset="-79"/>
                      </a:rPr>
                      <a:t>LIME</a:t>
                    </a:r>
                  </a:p>
                </p:txBody>
              </p:sp>
            </p:grpSp>
            <p:grpSp>
              <p:nvGrpSpPr>
                <p:cNvPr id="26" name="Group 25">
                  <a:extLst>
                    <a:ext uri="{FF2B5EF4-FFF2-40B4-BE49-F238E27FC236}">
                      <a16:creationId xmlns:a16="http://schemas.microsoft.com/office/drawing/2014/main" id="{9A1F14A2-CD1A-86CB-6963-FD524257BABB}"/>
                    </a:ext>
                  </a:extLst>
                </p:cNvPr>
                <p:cNvGrpSpPr/>
                <p:nvPr/>
              </p:nvGrpSpPr>
              <p:grpSpPr>
                <a:xfrm>
                  <a:off x="9326490" y="1790278"/>
                  <a:ext cx="1314514" cy="1049129"/>
                  <a:chOff x="9326490" y="1790278"/>
                  <a:chExt cx="1314514" cy="1049129"/>
                </a:xfrm>
              </p:grpSpPr>
              <p:sp>
                <p:nvSpPr>
                  <p:cNvPr id="16" name="Rettangolo 13">
                    <a:extLst>
                      <a:ext uri="{FF2B5EF4-FFF2-40B4-BE49-F238E27FC236}">
                        <a16:creationId xmlns:a16="http://schemas.microsoft.com/office/drawing/2014/main" id="{010B61E6-5B42-F4AD-E751-535E13DD933B}"/>
                      </a:ext>
                    </a:extLst>
                  </p:cNvPr>
                  <p:cNvSpPr/>
                  <p:nvPr/>
                </p:nvSpPr>
                <p:spPr>
                  <a:xfrm>
                    <a:off x="9326490" y="1790278"/>
                    <a:ext cx="1314512" cy="1049129"/>
                  </a:xfrm>
                  <a:prstGeom prst="rect">
                    <a:avLst/>
                  </a:prstGeom>
                  <a:solidFill>
                    <a:srgbClr val="3A71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7" name="Immagine 7" descr="Immagine che contiene testo, cane, guardare, fissare&#10;&#10;Descrizione generata automaticamente">
                    <a:extLst>
                      <a:ext uri="{FF2B5EF4-FFF2-40B4-BE49-F238E27FC236}">
                        <a16:creationId xmlns:a16="http://schemas.microsoft.com/office/drawing/2014/main" id="{4BA03A64-2BF1-DBA0-95EC-ADBE901F30D5}"/>
                      </a:ext>
                    </a:extLst>
                  </p:cNvPr>
                  <p:cNvPicPr>
                    <a:picLocks noChangeAspect="1"/>
                  </p:cNvPicPr>
                  <p:nvPr/>
                </p:nvPicPr>
                <p:blipFill rotWithShape="1">
                  <a:blip r:embed="rId4"/>
                  <a:srcRect l="35152" t="14369" r="35559" b="2951"/>
                  <a:stretch/>
                </p:blipFill>
                <p:spPr>
                  <a:xfrm>
                    <a:off x="9326492" y="2185658"/>
                    <a:ext cx="669925" cy="653749"/>
                  </a:xfrm>
                  <a:prstGeom prst="rect">
                    <a:avLst/>
                  </a:prstGeom>
                </p:spPr>
              </p:pic>
              <p:sp>
                <p:nvSpPr>
                  <p:cNvPr id="18" name="CasellaDiTesto 8">
                    <a:extLst>
                      <a:ext uri="{FF2B5EF4-FFF2-40B4-BE49-F238E27FC236}">
                        <a16:creationId xmlns:a16="http://schemas.microsoft.com/office/drawing/2014/main" id="{9CAB0477-ABBF-3E70-D897-C3A908AAFB56}"/>
                      </a:ext>
                    </a:extLst>
                  </p:cNvPr>
                  <p:cNvSpPr txBox="1"/>
                  <p:nvPr/>
                </p:nvSpPr>
                <p:spPr>
                  <a:xfrm>
                    <a:off x="9326491" y="1793709"/>
                    <a:ext cx="1314513" cy="338554"/>
                  </a:xfrm>
                  <a:prstGeom prst="rect">
                    <a:avLst/>
                  </a:prstGeom>
                  <a:noFill/>
                </p:spPr>
                <p:txBody>
                  <a:bodyPr wrap="square" rtlCol="0">
                    <a:spAutoFit/>
                  </a:bodyPr>
                  <a:lstStyle/>
                  <a:p>
                    <a:pPr algn="ctr"/>
                    <a:r>
                      <a:rPr lang="en-GB" sz="1600" dirty="0">
                        <a:solidFill>
                          <a:schemeClr val="bg1"/>
                        </a:solidFill>
                        <a:latin typeface="Futura Medium" panose="020B0602020204020303" pitchFamily="34" charset="-79"/>
                        <a:ea typeface="Helvetica Neue" panose="02000503000000020004" pitchFamily="2" charset="0"/>
                        <a:cs typeface="Futura Medium" panose="020B0602020204020303" pitchFamily="34" charset="-79"/>
                      </a:rPr>
                      <a:t>GRADCAM</a:t>
                    </a:r>
                  </a:p>
                </p:txBody>
              </p:sp>
              <p:pic>
                <p:nvPicPr>
                  <p:cNvPr id="19" name="Immagine 12" descr="Immagine che contiene testo, cane, guardare, fissare&#10;&#10;Descrizione generata automaticamente">
                    <a:extLst>
                      <a:ext uri="{FF2B5EF4-FFF2-40B4-BE49-F238E27FC236}">
                        <a16:creationId xmlns:a16="http://schemas.microsoft.com/office/drawing/2014/main" id="{F76318C4-1BC9-7CA9-9CEB-70F01BA42AC5}"/>
                      </a:ext>
                    </a:extLst>
                  </p:cNvPr>
                  <p:cNvPicPr>
                    <a:picLocks noChangeAspect="1"/>
                  </p:cNvPicPr>
                  <p:nvPr/>
                </p:nvPicPr>
                <p:blipFill rotWithShape="1">
                  <a:blip r:embed="rId4"/>
                  <a:srcRect l="70269" t="13665" r="1550" b="3654"/>
                  <a:stretch/>
                </p:blipFill>
                <p:spPr>
                  <a:xfrm>
                    <a:off x="9996417" y="2185658"/>
                    <a:ext cx="644587" cy="653749"/>
                  </a:xfrm>
                  <a:prstGeom prst="rect">
                    <a:avLst/>
                  </a:prstGeom>
                </p:spPr>
              </p:pic>
            </p:grpSp>
            <p:grpSp>
              <p:nvGrpSpPr>
                <p:cNvPr id="25" name="Group 24">
                  <a:extLst>
                    <a:ext uri="{FF2B5EF4-FFF2-40B4-BE49-F238E27FC236}">
                      <a16:creationId xmlns:a16="http://schemas.microsoft.com/office/drawing/2014/main" id="{D8ADA94A-5B69-390C-DBC5-63993C08AA18}"/>
                    </a:ext>
                  </a:extLst>
                </p:cNvPr>
                <p:cNvGrpSpPr/>
                <p:nvPr/>
              </p:nvGrpSpPr>
              <p:grpSpPr>
                <a:xfrm>
                  <a:off x="8579298" y="630059"/>
                  <a:ext cx="1314514" cy="1055746"/>
                  <a:chOff x="8579298" y="630059"/>
                  <a:chExt cx="1314514" cy="1055746"/>
                </a:xfrm>
              </p:grpSpPr>
              <p:grpSp>
                <p:nvGrpSpPr>
                  <p:cNvPr id="21" name="Gruppo 17">
                    <a:extLst>
                      <a:ext uri="{FF2B5EF4-FFF2-40B4-BE49-F238E27FC236}">
                        <a16:creationId xmlns:a16="http://schemas.microsoft.com/office/drawing/2014/main" id="{9E2C75DC-D8D5-FC26-C09C-4411913EDFF4}"/>
                      </a:ext>
                    </a:extLst>
                  </p:cNvPr>
                  <p:cNvGrpSpPr/>
                  <p:nvPr/>
                </p:nvGrpSpPr>
                <p:grpSpPr>
                  <a:xfrm>
                    <a:off x="8579298" y="630059"/>
                    <a:ext cx="1314514" cy="1055746"/>
                    <a:chOff x="9890061" y="680978"/>
                    <a:chExt cx="1314514" cy="1055746"/>
                  </a:xfrm>
                </p:grpSpPr>
                <p:sp>
                  <p:nvSpPr>
                    <p:cNvPr id="23" name="Rettangolo 18">
                      <a:extLst>
                        <a:ext uri="{FF2B5EF4-FFF2-40B4-BE49-F238E27FC236}">
                          <a16:creationId xmlns:a16="http://schemas.microsoft.com/office/drawing/2014/main" id="{028B0894-CCE6-9453-2B16-457BD22868E1}"/>
                        </a:ext>
                      </a:extLst>
                    </p:cNvPr>
                    <p:cNvSpPr/>
                    <p:nvPr/>
                  </p:nvSpPr>
                  <p:spPr>
                    <a:xfrm>
                      <a:off x="9890061" y="687595"/>
                      <a:ext cx="1314512" cy="1049129"/>
                    </a:xfrm>
                    <a:prstGeom prst="rect">
                      <a:avLst/>
                    </a:prstGeom>
                    <a:solidFill>
                      <a:srgbClr val="3A71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4" name="CasellaDiTesto 20">
                      <a:extLst>
                        <a:ext uri="{FF2B5EF4-FFF2-40B4-BE49-F238E27FC236}">
                          <a16:creationId xmlns:a16="http://schemas.microsoft.com/office/drawing/2014/main" id="{FABC629B-E558-DC1D-6EE7-5AA8999DF16E}"/>
                        </a:ext>
                      </a:extLst>
                    </p:cNvPr>
                    <p:cNvSpPr txBox="1"/>
                    <p:nvPr/>
                  </p:nvSpPr>
                  <p:spPr>
                    <a:xfrm>
                      <a:off x="9890062" y="680978"/>
                      <a:ext cx="1314513" cy="338554"/>
                    </a:xfrm>
                    <a:prstGeom prst="rect">
                      <a:avLst/>
                    </a:prstGeom>
                    <a:noFill/>
                  </p:spPr>
                  <p:txBody>
                    <a:bodyPr wrap="square" rtlCol="0">
                      <a:spAutoFit/>
                    </a:bodyPr>
                    <a:lstStyle/>
                    <a:p>
                      <a:pPr algn="ctr"/>
                      <a:r>
                        <a:rPr lang="en-GB" sz="1600" dirty="0">
                          <a:solidFill>
                            <a:schemeClr val="bg1"/>
                          </a:solidFill>
                          <a:latin typeface="Futura Medium" panose="020B0602020204020303" pitchFamily="34" charset="-79"/>
                          <a:ea typeface="Helvetica Neue" panose="02000503000000020004" pitchFamily="2" charset="0"/>
                          <a:cs typeface="Futura Medium" panose="020B0602020204020303" pitchFamily="34" charset="-79"/>
                        </a:rPr>
                        <a:t>SHAP</a:t>
                      </a:r>
                    </a:p>
                  </p:txBody>
                </p:sp>
              </p:grpSp>
              <p:pic>
                <p:nvPicPr>
                  <p:cNvPr id="22" name="Immagine 16" descr="Immagine che contiene grafico&#10;&#10;Descrizione generata automaticamente">
                    <a:extLst>
                      <a:ext uri="{FF2B5EF4-FFF2-40B4-BE49-F238E27FC236}">
                        <a16:creationId xmlns:a16="http://schemas.microsoft.com/office/drawing/2014/main" id="{811B4A69-C0AE-78B0-0177-BF725DF7F45F}"/>
                      </a:ext>
                    </a:extLst>
                  </p:cNvPr>
                  <p:cNvPicPr>
                    <a:picLocks noChangeAspect="1"/>
                  </p:cNvPicPr>
                  <p:nvPr/>
                </p:nvPicPr>
                <p:blipFill>
                  <a:blip r:embed="rId5"/>
                  <a:stretch>
                    <a:fillRect/>
                  </a:stretch>
                </p:blipFill>
                <p:spPr>
                  <a:xfrm>
                    <a:off x="8596638" y="945342"/>
                    <a:ext cx="1279831" cy="728073"/>
                  </a:xfrm>
                  <a:prstGeom prst="rect">
                    <a:avLst/>
                  </a:prstGeom>
                </p:spPr>
              </p:pic>
            </p:grpSp>
          </p:grpSp>
          <p:grpSp>
            <p:nvGrpSpPr>
              <p:cNvPr id="95" name="Group 94">
                <a:extLst>
                  <a:ext uri="{FF2B5EF4-FFF2-40B4-BE49-F238E27FC236}">
                    <a16:creationId xmlns:a16="http://schemas.microsoft.com/office/drawing/2014/main" id="{E1B08539-2C44-EBA3-55DE-67AF28AD0298}"/>
                  </a:ext>
                </a:extLst>
              </p:cNvPr>
              <p:cNvGrpSpPr/>
              <p:nvPr/>
            </p:nvGrpSpPr>
            <p:grpSpPr>
              <a:xfrm>
                <a:off x="386617" y="2114269"/>
                <a:ext cx="11511125" cy="4449472"/>
                <a:chOff x="386617" y="2114269"/>
                <a:chExt cx="11511125" cy="4449472"/>
              </a:xfrm>
            </p:grpSpPr>
            <p:pic>
              <p:nvPicPr>
                <p:cNvPr id="6" name="Immagine 6">
                  <a:extLst>
                    <a:ext uri="{FF2B5EF4-FFF2-40B4-BE49-F238E27FC236}">
                      <a16:creationId xmlns:a16="http://schemas.microsoft.com/office/drawing/2014/main" id="{9E27CCF2-0F73-5FAE-FBA8-541855A48A2E}"/>
                    </a:ext>
                  </a:extLst>
                </p:cNvPr>
                <p:cNvPicPr>
                  <a:picLocks noChangeAspect="1"/>
                </p:cNvPicPr>
                <p:nvPr/>
              </p:nvPicPr>
              <p:blipFill rotWithShape="1">
                <a:blip r:embed="rId6"/>
                <a:srcRect r="49446" b="11581"/>
                <a:stretch/>
              </p:blipFill>
              <p:spPr>
                <a:xfrm>
                  <a:off x="386617" y="3221234"/>
                  <a:ext cx="1765055" cy="1548415"/>
                </a:xfrm>
                <a:prstGeom prst="rect">
                  <a:avLst/>
                </a:prstGeom>
              </p:spPr>
            </p:pic>
            <p:pic>
              <p:nvPicPr>
                <p:cNvPr id="7" name="Immagine 16">
                  <a:extLst>
                    <a:ext uri="{FF2B5EF4-FFF2-40B4-BE49-F238E27FC236}">
                      <a16:creationId xmlns:a16="http://schemas.microsoft.com/office/drawing/2014/main" id="{DF59C643-0CD7-A030-E545-168EB27E127C}"/>
                    </a:ext>
                  </a:extLst>
                </p:cNvPr>
                <p:cNvPicPr>
                  <a:picLocks noChangeAspect="1"/>
                </p:cNvPicPr>
                <p:nvPr/>
              </p:nvPicPr>
              <p:blipFill rotWithShape="1">
                <a:blip r:embed="rId6"/>
                <a:srcRect l="50527" b="18611"/>
                <a:stretch/>
              </p:blipFill>
              <p:spPr>
                <a:xfrm>
                  <a:off x="10132687" y="5003223"/>
                  <a:ext cx="1765055" cy="1560518"/>
                </a:xfrm>
                <a:prstGeom prst="rect">
                  <a:avLst/>
                </a:prstGeom>
              </p:spPr>
            </p:pic>
            <p:cxnSp>
              <p:nvCxnSpPr>
                <p:cNvPr id="8" name="Straight Arrow Connector 7">
                  <a:extLst>
                    <a:ext uri="{FF2B5EF4-FFF2-40B4-BE49-F238E27FC236}">
                      <a16:creationId xmlns:a16="http://schemas.microsoft.com/office/drawing/2014/main" id="{EE3A689B-21CF-9F0D-BF85-F604A014935E}"/>
                    </a:ext>
                  </a:extLst>
                </p:cNvPr>
                <p:cNvCxnSpPr>
                  <a:cxnSpLocks/>
                  <a:stCxn id="6" idx="3"/>
                  <a:endCxn id="9" idx="1"/>
                </p:cNvCxnSpPr>
                <p:nvPr/>
              </p:nvCxnSpPr>
              <p:spPr>
                <a:xfrm>
                  <a:off x="2151672" y="3995442"/>
                  <a:ext cx="274775" cy="1893"/>
                </a:xfrm>
                <a:prstGeom prst="straightConnector1">
                  <a:avLst/>
                </a:prstGeom>
                <a:ln>
                  <a:solidFill>
                    <a:srgbClr val="5A72A0"/>
                  </a:solidFill>
                  <a:tailEnd type="triangle"/>
                </a:ln>
              </p:spPr>
              <p:style>
                <a:lnRef idx="2">
                  <a:schemeClr val="accent1"/>
                </a:lnRef>
                <a:fillRef idx="0">
                  <a:schemeClr val="accent1"/>
                </a:fillRef>
                <a:effectRef idx="1">
                  <a:schemeClr val="accent1"/>
                </a:effectRef>
                <a:fontRef idx="minor">
                  <a:schemeClr val="tx1"/>
                </a:fontRef>
              </p:style>
            </p:cxnSp>
            <p:sp>
              <p:nvSpPr>
                <p:cNvPr id="9" name="Rounded Rectangle 8">
                  <a:extLst>
                    <a:ext uri="{FF2B5EF4-FFF2-40B4-BE49-F238E27FC236}">
                      <a16:creationId xmlns:a16="http://schemas.microsoft.com/office/drawing/2014/main" id="{3F653154-D80F-CC8D-E1D2-8AFDBA512D42}"/>
                    </a:ext>
                  </a:extLst>
                </p:cNvPr>
                <p:cNvSpPr/>
                <p:nvPr/>
              </p:nvSpPr>
              <p:spPr>
                <a:xfrm>
                  <a:off x="2426447" y="3615086"/>
                  <a:ext cx="1139332" cy="764498"/>
                </a:xfrm>
                <a:prstGeom prst="roundRect">
                  <a:avLst/>
                </a:prstGeom>
                <a:solidFill>
                  <a:srgbClr val="83B4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atin typeface="Futura Medium" panose="020B0602020204020303" pitchFamily="34" charset="-79"/>
                      <a:ea typeface="Helvetica Neue" panose="02000503000000020004" pitchFamily="2" charset="0"/>
                      <a:cs typeface="Futura Medium" panose="020B0602020204020303" pitchFamily="34" charset="-79"/>
                    </a:rPr>
                    <a:t>Model Fitting</a:t>
                  </a:r>
                </a:p>
              </p:txBody>
            </p:sp>
            <p:sp>
              <p:nvSpPr>
                <p:cNvPr id="10" name="Rounded Rectangle 9">
                  <a:extLst>
                    <a:ext uri="{FF2B5EF4-FFF2-40B4-BE49-F238E27FC236}">
                      <a16:creationId xmlns:a16="http://schemas.microsoft.com/office/drawing/2014/main" id="{42D7C636-8627-F220-45C9-8D152E5BB828}"/>
                    </a:ext>
                  </a:extLst>
                </p:cNvPr>
                <p:cNvSpPr/>
                <p:nvPr/>
              </p:nvSpPr>
              <p:spPr>
                <a:xfrm>
                  <a:off x="3840554" y="3165700"/>
                  <a:ext cx="2306165" cy="1659481"/>
                </a:xfrm>
                <a:prstGeom prst="roundRect">
                  <a:avLst/>
                </a:prstGeom>
                <a:solidFill>
                  <a:srgbClr val="83B4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GB" dirty="0">
                      <a:latin typeface="Futura Medium" panose="020B0602020204020303" pitchFamily="34" charset="-79"/>
                      <a:ea typeface="Helvetica Neue" panose="02000503000000020004" pitchFamily="2" charset="0"/>
                      <a:cs typeface="Futura Medium" panose="020B0602020204020303" pitchFamily="34" charset="-79"/>
                    </a:rPr>
                    <a:t>Black-box Model</a:t>
                  </a:r>
                </a:p>
              </p:txBody>
            </p:sp>
            <p:cxnSp>
              <p:nvCxnSpPr>
                <p:cNvPr id="15" name="Straight Arrow Connector 14">
                  <a:extLst>
                    <a:ext uri="{FF2B5EF4-FFF2-40B4-BE49-F238E27FC236}">
                      <a16:creationId xmlns:a16="http://schemas.microsoft.com/office/drawing/2014/main" id="{9BAF724F-8013-810A-8C34-C57F5F7FBA3A}"/>
                    </a:ext>
                  </a:extLst>
                </p:cNvPr>
                <p:cNvCxnSpPr>
                  <a:cxnSpLocks/>
                  <a:stCxn id="9" idx="3"/>
                  <a:endCxn id="10" idx="1"/>
                </p:cNvCxnSpPr>
                <p:nvPr/>
              </p:nvCxnSpPr>
              <p:spPr>
                <a:xfrm flipV="1">
                  <a:off x="3565779" y="3995441"/>
                  <a:ext cx="274775" cy="1894"/>
                </a:xfrm>
                <a:prstGeom prst="straightConnector1">
                  <a:avLst/>
                </a:prstGeom>
                <a:ln>
                  <a:solidFill>
                    <a:srgbClr val="5A72A0"/>
                  </a:solidFill>
                  <a:tailEnd type="triangle"/>
                </a:ln>
              </p:spPr>
              <p:style>
                <a:lnRef idx="2">
                  <a:schemeClr val="accent1"/>
                </a:lnRef>
                <a:fillRef idx="0">
                  <a:schemeClr val="accent1"/>
                </a:fillRef>
                <a:effectRef idx="1">
                  <a:schemeClr val="accent1"/>
                </a:effectRef>
                <a:fontRef idx="minor">
                  <a:schemeClr val="tx1"/>
                </a:fontRef>
              </p:style>
            </p:cxnSp>
            <p:sp>
              <p:nvSpPr>
                <p:cNvPr id="20" name="Rounded Rectangle 19">
                  <a:extLst>
                    <a:ext uri="{FF2B5EF4-FFF2-40B4-BE49-F238E27FC236}">
                      <a16:creationId xmlns:a16="http://schemas.microsoft.com/office/drawing/2014/main" id="{E8D4700D-6A4E-5DE6-2CBA-5D72C3B7F3B5}"/>
                    </a:ext>
                  </a:extLst>
                </p:cNvPr>
                <p:cNvSpPr/>
                <p:nvPr/>
              </p:nvSpPr>
              <p:spPr>
                <a:xfrm>
                  <a:off x="6421494" y="3613191"/>
                  <a:ext cx="1731882" cy="764498"/>
                </a:xfrm>
                <a:prstGeom prst="roundRect">
                  <a:avLst/>
                </a:prstGeom>
                <a:solidFill>
                  <a:srgbClr val="83B4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atin typeface="Futura Medium" panose="020B0602020204020303" pitchFamily="34" charset="-79"/>
                      <a:ea typeface="Helvetica Neue" panose="02000503000000020004" pitchFamily="2" charset="0"/>
                      <a:cs typeface="Futura Medium" panose="020B0602020204020303" pitchFamily="34" charset="-79"/>
                    </a:rPr>
                    <a:t>Surrogate</a:t>
                  </a:r>
                </a:p>
                <a:p>
                  <a:pPr algn="ctr"/>
                  <a:r>
                    <a:rPr lang="en-GB" dirty="0">
                      <a:latin typeface="Futura Medium" panose="020B0602020204020303" pitchFamily="34" charset="-79"/>
                      <a:ea typeface="Helvetica Neue" panose="02000503000000020004" pitchFamily="2" charset="0"/>
                      <a:cs typeface="Futura Medium" panose="020B0602020204020303" pitchFamily="34" charset="-79"/>
                    </a:rPr>
                    <a:t>Model Fitting</a:t>
                  </a:r>
                </a:p>
              </p:txBody>
            </p:sp>
            <p:grpSp>
              <p:nvGrpSpPr>
                <p:cNvPr id="82" name="Group 81">
                  <a:extLst>
                    <a:ext uri="{FF2B5EF4-FFF2-40B4-BE49-F238E27FC236}">
                      <a16:creationId xmlns:a16="http://schemas.microsoft.com/office/drawing/2014/main" id="{A0E9C7D1-5E25-DE59-5599-D65989210114}"/>
                    </a:ext>
                  </a:extLst>
                </p:cNvPr>
                <p:cNvGrpSpPr/>
                <p:nvPr/>
              </p:nvGrpSpPr>
              <p:grpSpPr>
                <a:xfrm>
                  <a:off x="8428150" y="3165699"/>
                  <a:ext cx="2306165" cy="1659481"/>
                  <a:chOff x="8400584" y="3341334"/>
                  <a:chExt cx="2306165" cy="1659481"/>
                </a:xfrm>
              </p:grpSpPr>
              <p:sp>
                <p:nvSpPr>
                  <p:cNvPr id="29" name="Rounded Rectangle 28">
                    <a:extLst>
                      <a:ext uri="{FF2B5EF4-FFF2-40B4-BE49-F238E27FC236}">
                        <a16:creationId xmlns:a16="http://schemas.microsoft.com/office/drawing/2014/main" id="{CA8840EE-65A7-5EC0-AACE-933EFE3FB386}"/>
                      </a:ext>
                    </a:extLst>
                  </p:cNvPr>
                  <p:cNvSpPr/>
                  <p:nvPr/>
                </p:nvSpPr>
                <p:spPr>
                  <a:xfrm>
                    <a:off x="8400584" y="3341334"/>
                    <a:ext cx="2306165" cy="1659481"/>
                  </a:xfrm>
                  <a:prstGeom prst="roundRect">
                    <a:avLst/>
                  </a:prstGeom>
                  <a:solidFill>
                    <a:srgbClr val="83B4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GB" dirty="0">
                        <a:latin typeface="Futura Medium" panose="020B0602020204020303" pitchFamily="34" charset="-79"/>
                        <a:ea typeface="Helvetica Neue" panose="02000503000000020004" pitchFamily="2" charset="0"/>
                        <a:cs typeface="Futura Medium" panose="020B0602020204020303" pitchFamily="34" charset="-79"/>
                      </a:rPr>
                      <a:t>Interpretable Model</a:t>
                    </a:r>
                  </a:p>
                </p:txBody>
              </p:sp>
              <p:pic>
                <p:nvPicPr>
                  <p:cNvPr id="30" name="Graphic 29" descr="Packing Box Open outline">
                    <a:extLst>
                      <a:ext uri="{FF2B5EF4-FFF2-40B4-BE49-F238E27FC236}">
                        <a16:creationId xmlns:a16="http://schemas.microsoft.com/office/drawing/2014/main" id="{299A0F35-6EFC-477F-BD91-EFE4F411E504}"/>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096467" y="3464829"/>
                    <a:ext cx="914400" cy="914400"/>
                  </a:xfrm>
                  <a:prstGeom prst="rect">
                    <a:avLst/>
                  </a:prstGeom>
                </p:spPr>
              </p:pic>
            </p:grpSp>
            <p:cxnSp>
              <p:nvCxnSpPr>
                <p:cNvPr id="31" name="Straight Arrow Connector 30">
                  <a:extLst>
                    <a:ext uri="{FF2B5EF4-FFF2-40B4-BE49-F238E27FC236}">
                      <a16:creationId xmlns:a16="http://schemas.microsoft.com/office/drawing/2014/main" id="{B3BC8EBF-4D2D-268A-5CC8-36A60CEAB397}"/>
                    </a:ext>
                  </a:extLst>
                </p:cNvPr>
                <p:cNvCxnSpPr>
                  <a:cxnSpLocks/>
                  <a:stCxn id="10" idx="3"/>
                  <a:endCxn id="20" idx="1"/>
                </p:cNvCxnSpPr>
                <p:nvPr/>
              </p:nvCxnSpPr>
              <p:spPr>
                <a:xfrm flipV="1">
                  <a:off x="6146719" y="3995440"/>
                  <a:ext cx="274775" cy="1"/>
                </a:xfrm>
                <a:prstGeom prst="straightConnector1">
                  <a:avLst/>
                </a:prstGeom>
                <a:ln>
                  <a:solidFill>
                    <a:srgbClr val="5A72A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B0B2B2CC-0ADD-E1BE-F8D6-FC8D6E299107}"/>
                    </a:ext>
                  </a:extLst>
                </p:cNvPr>
                <p:cNvCxnSpPr>
                  <a:cxnSpLocks/>
                  <a:stCxn id="20" idx="3"/>
                  <a:endCxn id="29" idx="1"/>
                </p:cNvCxnSpPr>
                <p:nvPr/>
              </p:nvCxnSpPr>
              <p:spPr>
                <a:xfrm>
                  <a:off x="8153376" y="3995440"/>
                  <a:ext cx="274774" cy="0"/>
                </a:xfrm>
                <a:prstGeom prst="straightConnector1">
                  <a:avLst/>
                </a:prstGeom>
                <a:ln>
                  <a:solidFill>
                    <a:srgbClr val="5A72A0"/>
                  </a:solidFill>
                  <a:tailEnd type="triangle"/>
                </a:ln>
              </p:spPr>
              <p:style>
                <a:lnRef idx="2">
                  <a:schemeClr val="accent1"/>
                </a:lnRef>
                <a:fillRef idx="0">
                  <a:schemeClr val="accent1"/>
                </a:fillRef>
                <a:effectRef idx="1">
                  <a:schemeClr val="accent1"/>
                </a:effectRef>
                <a:fontRef idx="minor">
                  <a:schemeClr val="tx1"/>
                </a:fontRef>
              </p:style>
            </p:cxnSp>
            <p:cxnSp>
              <p:nvCxnSpPr>
                <p:cNvPr id="33" name="Elbow Connector 32">
                  <a:extLst>
                    <a:ext uri="{FF2B5EF4-FFF2-40B4-BE49-F238E27FC236}">
                      <a16:creationId xmlns:a16="http://schemas.microsoft.com/office/drawing/2014/main" id="{D0AB21BA-7DE5-6C15-6812-6695EBDAA887}"/>
                    </a:ext>
                  </a:extLst>
                </p:cNvPr>
                <p:cNvCxnSpPr>
                  <a:cxnSpLocks/>
                  <a:stCxn id="29" idx="3"/>
                  <a:endCxn id="7" idx="0"/>
                </p:cNvCxnSpPr>
                <p:nvPr/>
              </p:nvCxnSpPr>
              <p:spPr>
                <a:xfrm>
                  <a:off x="10734315" y="3995440"/>
                  <a:ext cx="280900" cy="1007783"/>
                </a:xfrm>
                <a:prstGeom prst="bentConnector2">
                  <a:avLst/>
                </a:prstGeom>
                <a:ln>
                  <a:solidFill>
                    <a:srgbClr val="5A72A0"/>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2C420995-B08C-3948-8755-8A57FAC1B251}"/>
                    </a:ext>
                  </a:extLst>
                </p:cNvPr>
                <p:cNvCxnSpPr>
                  <a:cxnSpLocks/>
                </p:cNvCxnSpPr>
                <p:nvPr/>
              </p:nvCxnSpPr>
              <p:spPr>
                <a:xfrm rot="16200000">
                  <a:off x="5832242" y="-559601"/>
                  <a:ext cx="0" cy="6583582"/>
                </a:xfrm>
                <a:prstGeom prst="straightConnector1">
                  <a:avLst/>
                </a:prstGeom>
                <a:ln w="38100">
                  <a:solidFill>
                    <a:srgbClr val="1A2130"/>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568866AF-2FD1-83D4-C95D-7926D1A47062}"/>
                    </a:ext>
                  </a:extLst>
                </p:cNvPr>
                <p:cNvSpPr txBox="1"/>
                <p:nvPr/>
              </p:nvSpPr>
              <p:spPr>
                <a:xfrm>
                  <a:off x="5092588" y="2114269"/>
                  <a:ext cx="2006824" cy="523220"/>
                </a:xfrm>
                <a:prstGeom prst="rect">
                  <a:avLst/>
                </a:prstGeom>
                <a:noFill/>
              </p:spPr>
              <p:txBody>
                <a:bodyPr wrap="square" rtlCol="0">
                  <a:spAutoFit/>
                </a:bodyPr>
                <a:lstStyle/>
                <a:p>
                  <a:pPr algn="ctr"/>
                  <a:r>
                    <a:rPr lang="en-GB" sz="2800" b="1" dirty="0">
                      <a:latin typeface="FUTURA MEDIUM" panose="020B0602020204020303" pitchFamily="34" charset="-79"/>
                      <a:ea typeface="Helvetica Neue Medium" panose="02000503000000020004" pitchFamily="2" charset="0"/>
                      <a:cs typeface="FUTURA MEDIUM" panose="020B0602020204020303" pitchFamily="34" charset="-79"/>
                    </a:rPr>
                    <a:t>Post-hoc</a:t>
                  </a:r>
                </a:p>
              </p:txBody>
            </p:sp>
            <p:cxnSp>
              <p:nvCxnSpPr>
                <p:cNvPr id="36" name="Elbow Connector 35">
                  <a:extLst>
                    <a:ext uri="{FF2B5EF4-FFF2-40B4-BE49-F238E27FC236}">
                      <a16:creationId xmlns:a16="http://schemas.microsoft.com/office/drawing/2014/main" id="{3C7F5970-E38A-AA22-73DD-6667EECA3369}"/>
                    </a:ext>
                  </a:extLst>
                </p:cNvPr>
                <p:cNvCxnSpPr>
                  <a:cxnSpLocks/>
                  <a:stCxn id="9" idx="2"/>
                  <a:endCxn id="29" idx="2"/>
                </p:cNvCxnSpPr>
                <p:nvPr/>
              </p:nvCxnSpPr>
              <p:spPr>
                <a:xfrm rot="16200000" flipH="1">
                  <a:off x="6065875" y="1309822"/>
                  <a:ext cx="445596" cy="6585120"/>
                </a:xfrm>
                <a:prstGeom prst="bentConnector3">
                  <a:avLst>
                    <a:gd name="adj1" fmla="val 225653"/>
                  </a:avLst>
                </a:prstGeom>
                <a:ln w="38100">
                  <a:solidFill>
                    <a:srgbClr val="1A2130"/>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FFDB1DDF-D5D2-447E-E5A0-B60B44693EDB}"/>
                    </a:ext>
                  </a:extLst>
                </p:cNvPr>
                <p:cNvSpPr txBox="1"/>
                <p:nvPr/>
              </p:nvSpPr>
              <p:spPr>
                <a:xfrm>
                  <a:off x="5092588" y="5489339"/>
                  <a:ext cx="2006824" cy="523220"/>
                </a:xfrm>
                <a:prstGeom prst="rect">
                  <a:avLst/>
                </a:prstGeom>
                <a:noFill/>
              </p:spPr>
              <p:txBody>
                <a:bodyPr wrap="square" rtlCol="0">
                  <a:spAutoFit/>
                </a:bodyPr>
                <a:lstStyle/>
                <a:p>
                  <a:pPr algn="ctr"/>
                  <a:r>
                    <a:rPr lang="en-GB" sz="2800" b="1" dirty="0">
                      <a:latin typeface="FUTURA MEDIUM" panose="020B0602020204020303" pitchFamily="34" charset="-79"/>
                      <a:ea typeface="Helvetica Neue Medium" panose="02000503000000020004" pitchFamily="2" charset="0"/>
                      <a:cs typeface="FUTURA MEDIUM" panose="020B0602020204020303" pitchFamily="34" charset="-79"/>
                    </a:rPr>
                    <a:t>Ante-hoc</a:t>
                  </a:r>
                </a:p>
              </p:txBody>
            </p:sp>
          </p:grpSp>
        </p:grpSp>
        <p:pic>
          <p:nvPicPr>
            <p:cNvPr id="5" name="Graphic 4" descr="Box with solid fill">
              <a:extLst>
                <a:ext uri="{FF2B5EF4-FFF2-40B4-BE49-F238E27FC236}">
                  <a16:creationId xmlns:a16="http://schemas.microsoft.com/office/drawing/2014/main" id="{5EFCC65C-3123-884F-416A-ECD0B3EB192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36436" y="3289194"/>
              <a:ext cx="914400" cy="914400"/>
            </a:xfrm>
            <a:prstGeom prst="rect">
              <a:avLst/>
            </a:prstGeom>
          </p:spPr>
        </p:pic>
      </p:grpSp>
    </p:spTree>
    <p:extLst>
      <p:ext uri="{BB962C8B-B14F-4D97-AF65-F5344CB8AC3E}">
        <p14:creationId xmlns:p14="http://schemas.microsoft.com/office/powerpoint/2010/main" val="10509744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04F590-27F4-2762-B802-70083EAE118B}"/>
              </a:ext>
            </a:extLst>
          </p:cNvPr>
          <p:cNvSpPr>
            <a:spLocks noGrp="1"/>
          </p:cNvSpPr>
          <p:nvPr>
            <p:ph type="title"/>
          </p:nvPr>
        </p:nvSpPr>
        <p:spPr/>
        <p:txBody>
          <a:bodyPr/>
          <a:lstStyle/>
          <a:p>
            <a:r>
              <a:rPr lang="en-US" dirty="0"/>
              <a:t>A Clinical Viewpoint On The Outputs Of ProtoPNet: </a:t>
            </a:r>
            <a:r>
              <a:rPr lang="en-US" b="1" dirty="0"/>
              <a:t>Task 2</a:t>
            </a:r>
          </a:p>
        </p:txBody>
      </p:sp>
      <p:grpSp>
        <p:nvGrpSpPr>
          <p:cNvPr id="3" name="Gruppo 2">
            <a:extLst>
              <a:ext uri="{FF2B5EF4-FFF2-40B4-BE49-F238E27FC236}">
                <a16:creationId xmlns:a16="http://schemas.microsoft.com/office/drawing/2014/main" id="{9A6A0E9E-56E7-148F-C69B-6B36097FDB5C}"/>
              </a:ext>
            </a:extLst>
          </p:cNvPr>
          <p:cNvGrpSpPr/>
          <p:nvPr/>
        </p:nvGrpSpPr>
        <p:grpSpPr>
          <a:xfrm>
            <a:off x="482849" y="2348331"/>
            <a:ext cx="723014" cy="3583160"/>
            <a:chOff x="3978248" y="5871745"/>
            <a:chExt cx="723014" cy="1963879"/>
          </a:xfrm>
        </p:grpSpPr>
        <p:sp>
          <p:nvSpPr>
            <p:cNvPr id="5" name="Rettangolo 4">
              <a:extLst>
                <a:ext uri="{FF2B5EF4-FFF2-40B4-BE49-F238E27FC236}">
                  <a16:creationId xmlns:a16="http://schemas.microsoft.com/office/drawing/2014/main" id="{B8F3E83B-0539-0605-B58A-6AB8B4EC8960}"/>
                </a:ext>
              </a:extLst>
            </p:cNvPr>
            <p:cNvSpPr/>
            <p:nvPr/>
          </p:nvSpPr>
          <p:spPr>
            <a:xfrm>
              <a:off x="3978248" y="5871745"/>
              <a:ext cx="723014" cy="39340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1</a:t>
              </a:r>
            </a:p>
          </p:txBody>
        </p:sp>
        <p:sp>
          <p:nvSpPr>
            <p:cNvPr id="7" name="Rettangolo 6">
              <a:extLst>
                <a:ext uri="{FF2B5EF4-FFF2-40B4-BE49-F238E27FC236}">
                  <a16:creationId xmlns:a16="http://schemas.microsoft.com/office/drawing/2014/main" id="{34AF239C-FECD-9C39-83CF-176BC90652D7}"/>
                </a:ext>
              </a:extLst>
            </p:cNvPr>
            <p:cNvSpPr/>
            <p:nvPr/>
          </p:nvSpPr>
          <p:spPr>
            <a:xfrm>
              <a:off x="3978248" y="6263577"/>
              <a:ext cx="723014" cy="39340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2</a:t>
              </a:r>
            </a:p>
          </p:txBody>
        </p:sp>
        <p:sp>
          <p:nvSpPr>
            <p:cNvPr id="8" name="Rettangolo 7">
              <a:extLst>
                <a:ext uri="{FF2B5EF4-FFF2-40B4-BE49-F238E27FC236}">
                  <a16:creationId xmlns:a16="http://schemas.microsoft.com/office/drawing/2014/main" id="{C71BAE60-B53A-6492-0C66-0015507A4EF3}"/>
                </a:ext>
              </a:extLst>
            </p:cNvPr>
            <p:cNvSpPr/>
            <p:nvPr/>
          </p:nvSpPr>
          <p:spPr>
            <a:xfrm>
              <a:off x="3978248" y="6656982"/>
              <a:ext cx="723014" cy="39340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3</a:t>
              </a:r>
            </a:p>
          </p:txBody>
        </p:sp>
        <p:sp>
          <p:nvSpPr>
            <p:cNvPr id="10" name="Rettangolo 9">
              <a:extLst>
                <a:ext uri="{FF2B5EF4-FFF2-40B4-BE49-F238E27FC236}">
                  <a16:creationId xmlns:a16="http://schemas.microsoft.com/office/drawing/2014/main" id="{31ADDBC3-59D1-8C9B-2CE7-52BA3F2F6026}"/>
                </a:ext>
              </a:extLst>
            </p:cNvPr>
            <p:cNvSpPr/>
            <p:nvPr/>
          </p:nvSpPr>
          <p:spPr>
            <a:xfrm>
              <a:off x="3978248" y="7048814"/>
              <a:ext cx="723014" cy="39340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4</a:t>
              </a:r>
              <a:endParaRPr lang="en-US" b="1">
                <a:solidFill>
                  <a:srgbClr val="00B050"/>
                </a:solidFill>
                <a:latin typeface="Bauhaus 93" panose="04030905020B02020C02" pitchFamily="82" charset="0"/>
              </a:endParaRPr>
            </a:p>
          </p:txBody>
        </p:sp>
        <p:sp>
          <p:nvSpPr>
            <p:cNvPr id="12" name="Rettangolo 11">
              <a:extLst>
                <a:ext uri="{FF2B5EF4-FFF2-40B4-BE49-F238E27FC236}">
                  <a16:creationId xmlns:a16="http://schemas.microsoft.com/office/drawing/2014/main" id="{0DB991F7-6BBE-92CD-E845-B04B444C32EB}"/>
                </a:ext>
              </a:extLst>
            </p:cNvPr>
            <p:cNvSpPr/>
            <p:nvPr/>
          </p:nvSpPr>
          <p:spPr>
            <a:xfrm>
              <a:off x="3978248" y="7442219"/>
              <a:ext cx="723014" cy="39340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5</a:t>
              </a:r>
            </a:p>
          </p:txBody>
        </p:sp>
      </p:grpSp>
      <p:sp>
        <p:nvSpPr>
          <p:cNvPr id="16" name="Rettangolo con angoli arrotondati 15">
            <a:extLst>
              <a:ext uri="{FF2B5EF4-FFF2-40B4-BE49-F238E27FC236}">
                <a16:creationId xmlns:a16="http://schemas.microsoft.com/office/drawing/2014/main" id="{26FA0646-9BFA-F6AF-5E56-01E13E8CB6F2}"/>
              </a:ext>
            </a:extLst>
          </p:cNvPr>
          <p:cNvSpPr/>
          <p:nvPr/>
        </p:nvSpPr>
        <p:spPr>
          <a:xfrm>
            <a:off x="288613" y="1844131"/>
            <a:ext cx="8821987" cy="401122"/>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ysClr val="windowText" lastClr="000000"/>
                </a:solidFill>
                <a:latin typeface="+mj-lt"/>
              </a:rPr>
              <a:t>Patch and prototype are not clinically similar </a:t>
            </a:r>
          </a:p>
        </p:txBody>
      </p:sp>
      <p:sp>
        <p:nvSpPr>
          <p:cNvPr id="19" name="Rettangolo con angoli arrotondati 18">
            <a:extLst>
              <a:ext uri="{FF2B5EF4-FFF2-40B4-BE49-F238E27FC236}">
                <a16:creationId xmlns:a16="http://schemas.microsoft.com/office/drawing/2014/main" id="{A7B91263-7D31-5182-5C85-E196344765C7}"/>
              </a:ext>
            </a:extLst>
          </p:cNvPr>
          <p:cNvSpPr/>
          <p:nvPr/>
        </p:nvSpPr>
        <p:spPr>
          <a:xfrm>
            <a:off x="288613" y="6070144"/>
            <a:ext cx="8821983" cy="441396"/>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ysClr val="windowText" lastClr="000000"/>
                </a:solidFill>
                <a:latin typeface="+mj-lt"/>
              </a:rPr>
              <a:t>Patch and prototype share common clinical information</a:t>
            </a:r>
          </a:p>
        </p:txBody>
      </p:sp>
      <p:cxnSp>
        <p:nvCxnSpPr>
          <p:cNvPr id="24" name="Connettore diritto 23">
            <a:extLst>
              <a:ext uri="{FF2B5EF4-FFF2-40B4-BE49-F238E27FC236}">
                <a16:creationId xmlns:a16="http://schemas.microsoft.com/office/drawing/2014/main" id="{E7353AF0-3AC4-37B9-DBFB-7B8EF3730E3C}"/>
              </a:ext>
            </a:extLst>
          </p:cNvPr>
          <p:cNvCxnSpPr>
            <a:cxnSpLocks/>
          </p:cNvCxnSpPr>
          <p:nvPr/>
        </p:nvCxnSpPr>
        <p:spPr>
          <a:xfrm>
            <a:off x="9163457" y="1703320"/>
            <a:ext cx="0" cy="4928025"/>
          </a:xfrm>
          <a:prstGeom prst="line">
            <a:avLst/>
          </a:prstGeom>
          <a:ln w="285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2" name="Connettore 2 31">
            <a:extLst>
              <a:ext uri="{FF2B5EF4-FFF2-40B4-BE49-F238E27FC236}">
                <a16:creationId xmlns:a16="http://schemas.microsoft.com/office/drawing/2014/main" id="{F1857CA8-FC94-8836-B2CA-E2B6BAB5825B}"/>
              </a:ext>
            </a:extLst>
          </p:cNvPr>
          <p:cNvCxnSpPr>
            <a:cxnSpLocks/>
          </p:cNvCxnSpPr>
          <p:nvPr/>
        </p:nvCxnSpPr>
        <p:spPr>
          <a:xfrm>
            <a:off x="318740" y="2348331"/>
            <a:ext cx="0" cy="358316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graphicFrame>
            <p:nvGraphicFramePr>
              <p:cNvPr id="34" name="Tabella 52">
                <a:extLst>
                  <a:ext uri="{FF2B5EF4-FFF2-40B4-BE49-F238E27FC236}">
                    <a16:creationId xmlns:a16="http://schemas.microsoft.com/office/drawing/2014/main" id="{9713B69C-D428-1734-E1B7-CBA367A3FCE0}"/>
                  </a:ext>
                </a:extLst>
              </p:cNvPr>
              <p:cNvGraphicFramePr>
                <a:graphicFrameLocks noGrp="1"/>
              </p:cNvGraphicFramePr>
              <p:nvPr/>
            </p:nvGraphicFramePr>
            <p:xfrm>
              <a:off x="9398800" y="3529214"/>
              <a:ext cx="2481147" cy="1280160"/>
            </p:xfrm>
            <a:graphic>
              <a:graphicData uri="http://schemas.openxmlformats.org/drawingml/2006/table">
                <a:tbl>
                  <a:tblPr firstRow="1" bandRow="1">
                    <a:tableStyleId>{5C22544A-7EE6-4342-B048-85BDC9FD1C3A}</a:tableStyleId>
                  </a:tblPr>
                  <a:tblGrid>
                    <a:gridCol w="2481147">
                      <a:extLst>
                        <a:ext uri="{9D8B030D-6E8A-4147-A177-3AD203B41FA5}">
                          <a16:colId xmlns:a16="http://schemas.microsoft.com/office/drawing/2014/main" val="3047172481"/>
                        </a:ext>
                      </a:extLst>
                    </a:gridCol>
                  </a:tblGrid>
                  <a:tr h="3627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400" i="0"/>
                            <a:t>Good </a:t>
                          </a:r>
                          <a:r>
                            <a:rPr lang="it-IT" sz="2400" i="0" err="1"/>
                            <a:t>activations</a:t>
                          </a:r>
                          <a:endParaRPr lang="it-IT" sz="2400" i="0"/>
                        </a:p>
                      </a:txBody>
                      <a:tcPr/>
                    </a:tc>
                    <a:extLst>
                      <a:ext uri="{0D108BD9-81ED-4DB2-BD59-A6C34878D82A}">
                        <a16:rowId xmlns:a16="http://schemas.microsoft.com/office/drawing/2014/main" val="3594524397"/>
                      </a:ext>
                    </a:extLst>
                  </a:tr>
                  <a:tr h="3627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sz="2400" b="0" i="1" smtClean="0">
                                    <a:latin typeface="Cambria Math" panose="02040503050406030204" pitchFamily="18" charset="0"/>
                                  </a:rPr>
                                  <m:t>66%</m:t>
                                </m:r>
                              </m:oMath>
                            </m:oMathPara>
                          </a14:m>
                          <a:endParaRPr lang="it-IT" sz="2400" i="1" dirty="0"/>
                        </a:p>
                      </a:txBody>
                      <a:tcPr/>
                    </a:tc>
                    <a:extLst>
                      <a:ext uri="{0D108BD9-81ED-4DB2-BD59-A6C34878D82A}">
                        <a16:rowId xmlns:a16="http://schemas.microsoft.com/office/drawing/2014/main" val="1041064008"/>
                      </a:ext>
                    </a:extLst>
                  </a:tr>
                </a:tbl>
              </a:graphicData>
            </a:graphic>
          </p:graphicFrame>
        </mc:Choice>
        <mc:Fallback xmlns="">
          <p:graphicFrame>
            <p:nvGraphicFramePr>
              <p:cNvPr id="34" name="Tabella 52">
                <a:extLst>
                  <a:ext uri="{FF2B5EF4-FFF2-40B4-BE49-F238E27FC236}">
                    <a16:creationId xmlns:a16="http://schemas.microsoft.com/office/drawing/2014/main" id="{9713B69C-D428-1734-E1B7-CBA367A3FCE0}"/>
                  </a:ext>
                </a:extLst>
              </p:cNvPr>
              <p:cNvGraphicFramePr>
                <a:graphicFrameLocks noGrp="1"/>
              </p:cNvGraphicFramePr>
              <p:nvPr>
                <p:extLst>
                  <p:ext uri="{D42A27DB-BD31-4B8C-83A1-F6EECF244321}">
                    <p14:modId xmlns:p14="http://schemas.microsoft.com/office/powerpoint/2010/main" val="741111846"/>
                  </p:ext>
                </p:extLst>
              </p:nvPr>
            </p:nvGraphicFramePr>
            <p:xfrm>
              <a:off x="9398800" y="3529214"/>
              <a:ext cx="2481147" cy="1280160"/>
            </p:xfrm>
            <a:graphic>
              <a:graphicData uri="http://schemas.openxmlformats.org/drawingml/2006/table">
                <a:tbl>
                  <a:tblPr firstRow="1" bandRow="1">
                    <a:tableStyleId>{5C22544A-7EE6-4342-B048-85BDC9FD1C3A}</a:tableStyleId>
                  </a:tblPr>
                  <a:tblGrid>
                    <a:gridCol w="2481147">
                      <a:extLst>
                        <a:ext uri="{9D8B030D-6E8A-4147-A177-3AD203B41FA5}">
                          <a16:colId xmlns:a16="http://schemas.microsoft.com/office/drawing/2014/main" val="3047172481"/>
                        </a:ext>
                      </a:extLst>
                    </a:gridCol>
                  </a:tblGrid>
                  <a:tr h="822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400" i="0"/>
                            <a:t>Good </a:t>
                          </a:r>
                          <a:r>
                            <a:rPr lang="it-IT" sz="2400" i="0" err="1"/>
                            <a:t>activations</a:t>
                          </a:r>
                          <a:endParaRPr lang="it-IT" sz="2400" i="0"/>
                        </a:p>
                      </a:txBody>
                      <a:tcPr/>
                    </a:tc>
                    <a:extLst>
                      <a:ext uri="{0D108BD9-81ED-4DB2-BD59-A6C34878D82A}">
                        <a16:rowId xmlns:a16="http://schemas.microsoft.com/office/drawing/2014/main" val="3594524397"/>
                      </a:ext>
                    </a:extLst>
                  </a:tr>
                  <a:tr h="457200">
                    <a:tc>
                      <a:txBody>
                        <a:bodyPr/>
                        <a:lstStyle/>
                        <a:p>
                          <a:endParaRPr lang="it-IT"/>
                        </a:p>
                      </a:txBody>
                      <a:tcPr>
                        <a:blipFill>
                          <a:blip r:embed="rId3"/>
                          <a:stretch>
                            <a:fillRect l="-510" t="-191667" r="-1020" b="-5556"/>
                          </a:stretch>
                        </a:blipFill>
                      </a:tcPr>
                    </a:tc>
                    <a:extLst>
                      <a:ext uri="{0D108BD9-81ED-4DB2-BD59-A6C34878D82A}">
                        <a16:rowId xmlns:a16="http://schemas.microsoft.com/office/drawing/2014/main" val="1041064008"/>
                      </a:ext>
                    </a:extLst>
                  </a:tr>
                </a:tbl>
              </a:graphicData>
            </a:graphic>
          </p:graphicFrame>
        </mc:Fallback>
      </mc:AlternateContent>
      <p:pic>
        <p:nvPicPr>
          <p:cNvPr id="2050" name="Picture 2">
            <a:extLst>
              <a:ext uri="{FF2B5EF4-FFF2-40B4-BE49-F238E27FC236}">
                <a16:creationId xmlns:a16="http://schemas.microsoft.com/office/drawing/2014/main" id="{5D015FAC-803D-A811-10C4-205FF19700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9525" y="4517518"/>
            <a:ext cx="1439999"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CEE6C6AF-E4B3-8099-FB3A-AEC2DD5AC2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2101" y="4495931"/>
            <a:ext cx="1461585" cy="1461586"/>
          </a:xfrm>
          <a:prstGeom prst="rect">
            <a:avLst/>
          </a:prstGeom>
          <a:noFill/>
          <a:extLst>
            <a:ext uri="{909E8E84-426E-40DD-AFC4-6F175D3DCCD1}">
              <a14:hiddenFill xmlns:a14="http://schemas.microsoft.com/office/drawing/2010/main">
                <a:solidFill>
                  <a:srgbClr val="FFFFFF"/>
                </a:solidFill>
              </a14:hiddenFill>
            </a:ext>
          </a:extLst>
        </p:spPr>
      </p:pic>
      <p:sp>
        <p:nvSpPr>
          <p:cNvPr id="17" name="CasellaDiTesto 16">
            <a:extLst>
              <a:ext uri="{FF2B5EF4-FFF2-40B4-BE49-F238E27FC236}">
                <a16:creationId xmlns:a16="http://schemas.microsoft.com/office/drawing/2014/main" id="{A1ADB171-4144-62BF-4F1B-EDDD7719D63C}"/>
              </a:ext>
            </a:extLst>
          </p:cNvPr>
          <p:cNvSpPr txBox="1"/>
          <p:nvPr/>
        </p:nvSpPr>
        <p:spPr>
          <a:xfrm>
            <a:off x="2340006" y="2277684"/>
            <a:ext cx="3089483" cy="369332"/>
          </a:xfrm>
          <a:prstGeom prst="rect">
            <a:avLst/>
          </a:prstGeom>
          <a:noFill/>
        </p:spPr>
        <p:txBody>
          <a:bodyPr wrap="square" rtlCol="0">
            <a:spAutoFit/>
          </a:bodyPr>
          <a:lstStyle/>
          <a:p>
            <a:r>
              <a:rPr lang="en-US"/>
              <a:t>Activation on test image</a:t>
            </a:r>
          </a:p>
        </p:txBody>
      </p:sp>
      <p:sp>
        <p:nvSpPr>
          <p:cNvPr id="21" name="CasellaDiTesto 20">
            <a:extLst>
              <a:ext uri="{FF2B5EF4-FFF2-40B4-BE49-F238E27FC236}">
                <a16:creationId xmlns:a16="http://schemas.microsoft.com/office/drawing/2014/main" id="{0FE19028-AFD9-6EDC-6448-B5216F4E98A8}"/>
              </a:ext>
            </a:extLst>
          </p:cNvPr>
          <p:cNvSpPr txBox="1"/>
          <p:nvPr/>
        </p:nvSpPr>
        <p:spPr>
          <a:xfrm>
            <a:off x="5608213" y="2245253"/>
            <a:ext cx="3323665" cy="369332"/>
          </a:xfrm>
          <a:prstGeom prst="rect">
            <a:avLst/>
          </a:prstGeom>
          <a:noFill/>
        </p:spPr>
        <p:txBody>
          <a:bodyPr wrap="square" rtlCol="0">
            <a:spAutoFit/>
          </a:bodyPr>
          <a:lstStyle/>
          <a:p>
            <a:r>
              <a:rPr lang="en-US"/>
              <a:t>Prototype from train image</a:t>
            </a:r>
          </a:p>
        </p:txBody>
      </p:sp>
      <p:pic>
        <p:nvPicPr>
          <p:cNvPr id="2053" name="Picture 5">
            <a:extLst>
              <a:ext uri="{FF2B5EF4-FFF2-40B4-BE49-F238E27FC236}">
                <a16:creationId xmlns:a16="http://schemas.microsoft.com/office/drawing/2014/main" id="{087263F3-6A9C-A937-557B-1E0D0233CE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9526" y="2638257"/>
            <a:ext cx="1439999"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16046718-3347-72A1-2F42-88B7317124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93575" y="2638257"/>
            <a:ext cx="1439998" cy="1439999"/>
          </a:xfrm>
          <a:prstGeom prst="rect">
            <a:avLst/>
          </a:prstGeom>
          <a:noFill/>
          <a:extLst>
            <a:ext uri="{909E8E84-426E-40DD-AFC4-6F175D3DCCD1}">
              <a14:hiddenFill xmlns:a14="http://schemas.microsoft.com/office/drawing/2010/main">
                <a:solidFill>
                  <a:srgbClr val="FFFFFF"/>
                </a:solidFill>
              </a14:hiddenFill>
            </a:ext>
          </a:extLst>
        </p:spPr>
      </p:pic>
      <p:pic>
        <p:nvPicPr>
          <p:cNvPr id="29" name="Elemento grafico 28" descr="Indietro contorno">
            <a:extLst>
              <a:ext uri="{FF2B5EF4-FFF2-40B4-BE49-F238E27FC236}">
                <a16:creationId xmlns:a16="http://schemas.microsoft.com/office/drawing/2014/main" id="{ACC55B74-63B2-1C77-8C68-980C66F23E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flipV="1">
            <a:off x="4243110" y="3356056"/>
            <a:ext cx="1954745" cy="674893"/>
          </a:xfrm>
          <a:prstGeom prst="rect">
            <a:avLst/>
          </a:prstGeom>
        </p:spPr>
      </p:pic>
      <p:pic>
        <p:nvPicPr>
          <p:cNvPr id="38" name="Elemento grafico 37" descr="Indietro contorno">
            <a:extLst>
              <a:ext uri="{FF2B5EF4-FFF2-40B4-BE49-F238E27FC236}">
                <a16:creationId xmlns:a16="http://schemas.microsoft.com/office/drawing/2014/main" id="{68E2A7F9-6270-9F68-2D34-413ADCBCCFC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flipV="1">
            <a:off x="715232" y="2600850"/>
            <a:ext cx="1954745" cy="916356"/>
          </a:xfrm>
          <a:prstGeom prst="rect">
            <a:avLst/>
          </a:prstGeom>
        </p:spPr>
      </p:pic>
      <p:pic>
        <p:nvPicPr>
          <p:cNvPr id="40" name="Elemento grafico 39" descr="Indietro contorno">
            <a:extLst>
              <a:ext uri="{FF2B5EF4-FFF2-40B4-BE49-F238E27FC236}">
                <a16:creationId xmlns:a16="http://schemas.microsoft.com/office/drawing/2014/main" id="{B7ED20E9-97E1-73F4-A039-97896B8C692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695450" y="4747113"/>
            <a:ext cx="1954745" cy="782287"/>
          </a:xfrm>
          <a:prstGeom prst="rect">
            <a:avLst/>
          </a:prstGeom>
        </p:spPr>
      </p:pic>
      <p:pic>
        <p:nvPicPr>
          <p:cNvPr id="43" name="Elemento grafico 42" descr="Indietro contorno">
            <a:extLst>
              <a:ext uri="{FF2B5EF4-FFF2-40B4-BE49-F238E27FC236}">
                <a16:creationId xmlns:a16="http://schemas.microsoft.com/office/drawing/2014/main" id="{4D0258FF-BB89-F9BD-0DD1-FDF3549B4BF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flipV="1">
            <a:off x="4293706" y="5219043"/>
            <a:ext cx="1954745" cy="674893"/>
          </a:xfrm>
          <a:prstGeom prst="rect">
            <a:avLst/>
          </a:prstGeom>
        </p:spPr>
      </p:pic>
      <p:sp>
        <p:nvSpPr>
          <p:cNvPr id="4" name="Slide Number Placeholder 3">
            <a:extLst>
              <a:ext uri="{FF2B5EF4-FFF2-40B4-BE49-F238E27FC236}">
                <a16:creationId xmlns:a16="http://schemas.microsoft.com/office/drawing/2014/main" id="{C2AC477D-AE08-9CBA-75C6-B1FD43C68B09}"/>
              </a:ext>
            </a:extLst>
          </p:cNvPr>
          <p:cNvSpPr>
            <a:spLocks noGrp="1"/>
          </p:cNvSpPr>
          <p:nvPr>
            <p:ph type="sldNum" sz="quarter" idx="12"/>
          </p:nvPr>
        </p:nvSpPr>
        <p:spPr/>
        <p:txBody>
          <a:bodyPr/>
          <a:lstStyle/>
          <a:p>
            <a:fld id="{4A975E7E-DE04-1443-A71A-CB6EC0032A44}" type="slidenum">
              <a:rPr lang="it-IT" smtClean="0"/>
              <a:pPr/>
              <a:t>39</a:t>
            </a:fld>
            <a:endParaRPr lang="it-IT" dirty="0"/>
          </a:p>
        </p:txBody>
      </p:sp>
    </p:spTree>
    <p:extLst>
      <p:ext uri="{BB962C8B-B14F-4D97-AF65-F5344CB8AC3E}">
        <p14:creationId xmlns:p14="http://schemas.microsoft.com/office/powerpoint/2010/main" val="682484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04F590-27F4-2762-B802-70083EAE118B}"/>
              </a:ext>
            </a:extLst>
          </p:cNvPr>
          <p:cNvSpPr>
            <a:spLocks noGrp="1"/>
          </p:cNvSpPr>
          <p:nvPr>
            <p:ph type="title"/>
          </p:nvPr>
        </p:nvSpPr>
        <p:spPr/>
        <p:txBody>
          <a:bodyPr/>
          <a:lstStyle/>
          <a:p>
            <a:r>
              <a:rPr lang="en-US"/>
              <a:t>A Clinical Viewpoint On The Outputs Of </a:t>
            </a:r>
            <a:r>
              <a:rPr lang="en-US" err="1"/>
              <a:t>ProtoPNet</a:t>
            </a:r>
            <a:r>
              <a:rPr lang="en-US"/>
              <a:t>: </a:t>
            </a:r>
            <a:r>
              <a:rPr lang="en-US" b="1"/>
              <a:t>Task 3</a:t>
            </a:r>
          </a:p>
        </p:txBody>
      </p:sp>
      <p:grpSp>
        <p:nvGrpSpPr>
          <p:cNvPr id="3" name="Gruppo 2">
            <a:extLst>
              <a:ext uri="{FF2B5EF4-FFF2-40B4-BE49-F238E27FC236}">
                <a16:creationId xmlns:a16="http://schemas.microsoft.com/office/drawing/2014/main" id="{9A6A0E9E-56E7-148F-C69B-6B36097FDB5C}"/>
              </a:ext>
            </a:extLst>
          </p:cNvPr>
          <p:cNvGrpSpPr/>
          <p:nvPr/>
        </p:nvGrpSpPr>
        <p:grpSpPr>
          <a:xfrm>
            <a:off x="432235" y="2369682"/>
            <a:ext cx="655998" cy="3589010"/>
            <a:chOff x="3978248" y="5871745"/>
            <a:chExt cx="723014" cy="1963879"/>
          </a:xfrm>
        </p:grpSpPr>
        <p:sp>
          <p:nvSpPr>
            <p:cNvPr id="5" name="Rettangolo 4">
              <a:extLst>
                <a:ext uri="{FF2B5EF4-FFF2-40B4-BE49-F238E27FC236}">
                  <a16:creationId xmlns:a16="http://schemas.microsoft.com/office/drawing/2014/main" id="{B8F3E83B-0539-0605-B58A-6AB8B4EC8960}"/>
                </a:ext>
              </a:extLst>
            </p:cNvPr>
            <p:cNvSpPr/>
            <p:nvPr/>
          </p:nvSpPr>
          <p:spPr>
            <a:xfrm>
              <a:off x="3978248" y="5871745"/>
              <a:ext cx="723014" cy="39340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1</a:t>
              </a:r>
            </a:p>
          </p:txBody>
        </p:sp>
        <p:sp>
          <p:nvSpPr>
            <p:cNvPr id="7" name="Rettangolo 6">
              <a:extLst>
                <a:ext uri="{FF2B5EF4-FFF2-40B4-BE49-F238E27FC236}">
                  <a16:creationId xmlns:a16="http://schemas.microsoft.com/office/drawing/2014/main" id="{34AF239C-FECD-9C39-83CF-176BC90652D7}"/>
                </a:ext>
              </a:extLst>
            </p:cNvPr>
            <p:cNvSpPr/>
            <p:nvPr/>
          </p:nvSpPr>
          <p:spPr>
            <a:xfrm>
              <a:off x="3978248" y="6263577"/>
              <a:ext cx="723014" cy="39340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2</a:t>
              </a:r>
            </a:p>
          </p:txBody>
        </p:sp>
        <p:sp>
          <p:nvSpPr>
            <p:cNvPr id="8" name="Rettangolo 7">
              <a:extLst>
                <a:ext uri="{FF2B5EF4-FFF2-40B4-BE49-F238E27FC236}">
                  <a16:creationId xmlns:a16="http://schemas.microsoft.com/office/drawing/2014/main" id="{C71BAE60-B53A-6492-0C66-0015507A4EF3}"/>
                </a:ext>
              </a:extLst>
            </p:cNvPr>
            <p:cNvSpPr/>
            <p:nvPr/>
          </p:nvSpPr>
          <p:spPr>
            <a:xfrm>
              <a:off x="3978248" y="6656982"/>
              <a:ext cx="723014" cy="39340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3</a:t>
              </a:r>
            </a:p>
          </p:txBody>
        </p:sp>
        <p:sp>
          <p:nvSpPr>
            <p:cNvPr id="10" name="Rettangolo 9">
              <a:extLst>
                <a:ext uri="{FF2B5EF4-FFF2-40B4-BE49-F238E27FC236}">
                  <a16:creationId xmlns:a16="http://schemas.microsoft.com/office/drawing/2014/main" id="{31ADDBC3-59D1-8C9B-2CE7-52BA3F2F6026}"/>
                </a:ext>
              </a:extLst>
            </p:cNvPr>
            <p:cNvSpPr/>
            <p:nvPr/>
          </p:nvSpPr>
          <p:spPr>
            <a:xfrm>
              <a:off x="3978248" y="7048814"/>
              <a:ext cx="723014" cy="39340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4</a:t>
              </a:r>
              <a:endParaRPr lang="en-US" b="1">
                <a:solidFill>
                  <a:srgbClr val="00B050"/>
                </a:solidFill>
                <a:latin typeface="Bauhaus 93" panose="04030905020B02020C02" pitchFamily="82" charset="0"/>
              </a:endParaRPr>
            </a:p>
          </p:txBody>
        </p:sp>
        <p:sp>
          <p:nvSpPr>
            <p:cNvPr id="12" name="Rettangolo 11">
              <a:extLst>
                <a:ext uri="{FF2B5EF4-FFF2-40B4-BE49-F238E27FC236}">
                  <a16:creationId xmlns:a16="http://schemas.microsoft.com/office/drawing/2014/main" id="{0DB991F7-6BBE-92CD-E845-B04B444C32EB}"/>
                </a:ext>
              </a:extLst>
            </p:cNvPr>
            <p:cNvSpPr/>
            <p:nvPr/>
          </p:nvSpPr>
          <p:spPr>
            <a:xfrm>
              <a:off x="3978248" y="7442219"/>
              <a:ext cx="723014" cy="39340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5</a:t>
              </a:r>
            </a:p>
          </p:txBody>
        </p:sp>
      </p:grpSp>
      <p:sp>
        <p:nvSpPr>
          <p:cNvPr id="16" name="Rettangolo con angoli arrotondati 15">
            <a:extLst>
              <a:ext uri="{FF2B5EF4-FFF2-40B4-BE49-F238E27FC236}">
                <a16:creationId xmlns:a16="http://schemas.microsoft.com/office/drawing/2014/main" id="{26FA0646-9BFA-F6AF-5E56-01E13E8CB6F2}"/>
              </a:ext>
            </a:extLst>
          </p:cNvPr>
          <p:cNvSpPr/>
          <p:nvPr/>
        </p:nvSpPr>
        <p:spPr>
          <a:xfrm>
            <a:off x="258175" y="1810368"/>
            <a:ext cx="8135590" cy="44118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ysClr val="windowText" lastClr="000000"/>
                </a:solidFill>
                <a:latin typeface="+mj-lt"/>
              </a:rPr>
              <a:t>Non-relevant regions of the image are highlighted / relevant ones are missed</a:t>
            </a:r>
          </a:p>
        </p:txBody>
      </p:sp>
      <p:sp>
        <p:nvSpPr>
          <p:cNvPr id="19" name="Rettangolo con angoli arrotondati 18">
            <a:extLst>
              <a:ext uri="{FF2B5EF4-FFF2-40B4-BE49-F238E27FC236}">
                <a16:creationId xmlns:a16="http://schemas.microsoft.com/office/drawing/2014/main" id="{A7B91263-7D31-5182-5C85-E196344765C7}"/>
              </a:ext>
            </a:extLst>
          </p:cNvPr>
          <p:cNvSpPr/>
          <p:nvPr/>
        </p:nvSpPr>
        <p:spPr>
          <a:xfrm>
            <a:off x="253145" y="6076826"/>
            <a:ext cx="8136906" cy="44118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ysClr val="windowText" lastClr="000000"/>
                </a:solidFill>
                <a:latin typeface="+mj-lt"/>
              </a:rPr>
              <a:t>Really agree with the explanation: all the relevant regions are recognized</a:t>
            </a:r>
          </a:p>
        </p:txBody>
      </p:sp>
      <p:cxnSp>
        <p:nvCxnSpPr>
          <p:cNvPr id="32" name="Connettore 2 31">
            <a:extLst>
              <a:ext uri="{FF2B5EF4-FFF2-40B4-BE49-F238E27FC236}">
                <a16:creationId xmlns:a16="http://schemas.microsoft.com/office/drawing/2014/main" id="{F1857CA8-FC94-8836-B2CA-E2B6BAB5825B}"/>
              </a:ext>
            </a:extLst>
          </p:cNvPr>
          <p:cNvCxnSpPr>
            <a:cxnSpLocks/>
          </p:cNvCxnSpPr>
          <p:nvPr/>
        </p:nvCxnSpPr>
        <p:spPr>
          <a:xfrm flipH="1">
            <a:off x="253144" y="2348170"/>
            <a:ext cx="3715" cy="3631324"/>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graphicFrame>
            <p:nvGraphicFramePr>
              <p:cNvPr id="34" name="Tabella 52">
                <a:extLst>
                  <a:ext uri="{FF2B5EF4-FFF2-40B4-BE49-F238E27FC236}">
                    <a16:creationId xmlns:a16="http://schemas.microsoft.com/office/drawing/2014/main" id="{9713B69C-D428-1734-E1B7-CBA367A3FCE0}"/>
                  </a:ext>
                </a:extLst>
              </p:cNvPr>
              <p:cNvGraphicFramePr>
                <a:graphicFrameLocks noGrp="1"/>
              </p:cNvGraphicFramePr>
              <p:nvPr/>
            </p:nvGraphicFramePr>
            <p:xfrm>
              <a:off x="8567492" y="3253686"/>
              <a:ext cx="3531398" cy="1676400"/>
            </p:xfrm>
            <a:graphic>
              <a:graphicData uri="http://schemas.openxmlformats.org/drawingml/2006/table">
                <a:tbl>
                  <a:tblPr firstRow="1" bandRow="1">
                    <a:tableStyleId>{5C22544A-7EE6-4342-B048-85BDC9FD1C3A}</a:tableStyleId>
                  </a:tblPr>
                  <a:tblGrid>
                    <a:gridCol w="1510159">
                      <a:extLst>
                        <a:ext uri="{9D8B030D-6E8A-4147-A177-3AD203B41FA5}">
                          <a16:colId xmlns:a16="http://schemas.microsoft.com/office/drawing/2014/main" val="3639947978"/>
                        </a:ext>
                      </a:extLst>
                    </a:gridCol>
                    <a:gridCol w="2021239">
                      <a:extLst>
                        <a:ext uri="{9D8B030D-6E8A-4147-A177-3AD203B41FA5}">
                          <a16:colId xmlns:a16="http://schemas.microsoft.com/office/drawing/2014/main" val="3047172481"/>
                        </a:ext>
                      </a:extLst>
                    </a:gridCol>
                  </a:tblGrid>
                  <a:tr h="362702">
                    <a:tc>
                      <a:txBody>
                        <a:bodyPr/>
                        <a:lstStyle/>
                        <a:p>
                          <a:pPr algn="ctr"/>
                          <a:r>
                            <a:rPr lang="it-IT" sz="2200" err="1"/>
                            <a:t>Predicted</a:t>
                          </a:r>
                          <a:r>
                            <a:rPr lang="it-IT" sz="2200"/>
                            <a:t> class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200" i="0"/>
                            <a:t>Good </a:t>
                          </a:r>
                          <a:r>
                            <a:rPr lang="it-IT" sz="2200" i="0" err="1"/>
                            <a:t>explanations</a:t>
                          </a:r>
                          <a:endParaRPr lang="it-IT" sz="2200" i="0"/>
                        </a:p>
                      </a:txBody>
                      <a:tcPr/>
                    </a:tc>
                    <a:extLst>
                      <a:ext uri="{0D108BD9-81ED-4DB2-BD59-A6C34878D82A}">
                        <a16:rowId xmlns:a16="http://schemas.microsoft.com/office/drawing/2014/main" val="3594524397"/>
                      </a:ext>
                    </a:extLst>
                  </a:tr>
                  <a:tr h="3627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200" i="0" err="1"/>
                            <a:t>Benign</a:t>
                          </a:r>
                          <a:endParaRPr lang="it-IT" sz="2200" i="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sz="2400" b="0" i="1" smtClean="0">
                                    <a:latin typeface="Cambria Math" panose="02040503050406030204" pitchFamily="18" charset="0"/>
                                  </a:rPr>
                                  <m:t>50%</m:t>
                                </m:r>
                              </m:oMath>
                            </m:oMathPara>
                          </a14:m>
                          <a:endParaRPr lang="it-IT" sz="2400" i="1"/>
                        </a:p>
                      </a:txBody>
                      <a:tcPr/>
                    </a:tc>
                    <a:extLst>
                      <a:ext uri="{0D108BD9-81ED-4DB2-BD59-A6C34878D82A}">
                        <a16:rowId xmlns:a16="http://schemas.microsoft.com/office/drawing/2014/main" val="1041064008"/>
                      </a:ext>
                    </a:extLst>
                  </a:tr>
                  <a:tr h="3627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200" i="0" err="1"/>
                            <a:t>Malignant</a:t>
                          </a:r>
                          <a:endParaRPr lang="it-IT" sz="2200" i="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sz="2400" b="0" i="1" smtClean="0">
                                    <a:latin typeface="Cambria Math" panose="02040503050406030204" pitchFamily="18" charset="0"/>
                                  </a:rPr>
                                  <m:t>89%</m:t>
                                </m:r>
                              </m:oMath>
                            </m:oMathPara>
                          </a14:m>
                          <a:endParaRPr lang="it-IT" sz="2400" i="1"/>
                        </a:p>
                      </a:txBody>
                      <a:tcPr/>
                    </a:tc>
                    <a:extLst>
                      <a:ext uri="{0D108BD9-81ED-4DB2-BD59-A6C34878D82A}">
                        <a16:rowId xmlns:a16="http://schemas.microsoft.com/office/drawing/2014/main" val="302784309"/>
                      </a:ext>
                    </a:extLst>
                  </a:tr>
                </a:tbl>
              </a:graphicData>
            </a:graphic>
          </p:graphicFrame>
        </mc:Choice>
        <mc:Fallback xmlns="">
          <p:graphicFrame>
            <p:nvGraphicFramePr>
              <p:cNvPr id="34" name="Tabella 52">
                <a:extLst>
                  <a:ext uri="{FF2B5EF4-FFF2-40B4-BE49-F238E27FC236}">
                    <a16:creationId xmlns:a16="http://schemas.microsoft.com/office/drawing/2014/main" id="{9713B69C-D428-1734-E1B7-CBA367A3FCE0}"/>
                  </a:ext>
                </a:extLst>
              </p:cNvPr>
              <p:cNvGraphicFramePr>
                <a:graphicFrameLocks noGrp="1"/>
              </p:cNvGraphicFramePr>
              <p:nvPr>
                <p:extLst>
                  <p:ext uri="{D42A27DB-BD31-4B8C-83A1-F6EECF244321}">
                    <p14:modId xmlns:p14="http://schemas.microsoft.com/office/powerpoint/2010/main" val="3089097273"/>
                  </p:ext>
                </p:extLst>
              </p:nvPr>
            </p:nvGraphicFramePr>
            <p:xfrm>
              <a:off x="8567492" y="3253686"/>
              <a:ext cx="3531398" cy="1676400"/>
            </p:xfrm>
            <a:graphic>
              <a:graphicData uri="http://schemas.openxmlformats.org/drawingml/2006/table">
                <a:tbl>
                  <a:tblPr firstRow="1" bandRow="1">
                    <a:tableStyleId>{5C22544A-7EE6-4342-B048-85BDC9FD1C3A}</a:tableStyleId>
                  </a:tblPr>
                  <a:tblGrid>
                    <a:gridCol w="1510159">
                      <a:extLst>
                        <a:ext uri="{9D8B030D-6E8A-4147-A177-3AD203B41FA5}">
                          <a16:colId xmlns:a16="http://schemas.microsoft.com/office/drawing/2014/main" val="3639947978"/>
                        </a:ext>
                      </a:extLst>
                    </a:gridCol>
                    <a:gridCol w="2021239">
                      <a:extLst>
                        <a:ext uri="{9D8B030D-6E8A-4147-A177-3AD203B41FA5}">
                          <a16:colId xmlns:a16="http://schemas.microsoft.com/office/drawing/2014/main" val="3047172481"/>
                        </a:ext>
                      </a:extLst>
                    </a:gridCol>
                  </a:tblGrid>
                  <a:tr h="762000">
                    <a:tc>
                      <a:txBody>
                        <a:bodyPr/>
                        <a:lstStyle/>
                        <a:p>
                          <a:pPr algn="ctr"/>
                          <a:r>
                            <a:rPr lang="it-IT" sz="2200" err="1"/>
                            <a:t>Predicted</a:t>
                          </a:r>
                          <a:r>
                            <a:rPr lang="it-IT" sz="2200"/>
                            <a:t> class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200" i="0"/>
                            <a:t>Good </a:t>
                          </a:r>
                          <a:r>
                            <a:rPr lang="it-IT" sz="2200" i="0" err="1"/>
                            <a:t>explanations</a:t>
                          </a:r>
                          <a:endParaRPr lang="it-IT" sz="2200" i="0"/>
                        </a:p>
                      </a:txBody>
                      <a:tcPr/>
                    </a:tc>
                    <a:extLst>
                      <a:ext uri="{0D108BD9-81ED-4DB2-BD59-A6C34878D82A}">
                        <a16:rowId xmlns:a16="http://schemas.microsoft.com/office/drawing/2014/main" val="3594524397"/>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200" i="0" err="1"/>
                            <a:t>Benign</a:t>
                          </a:r>
                          <a:endParaRPr lang="it-IT" sz="2200" i="0"/>
                        </a:p>
                      </a:txBody>
                      <a:tcPr/>
                    </a:tc>
                    <a:tc>
                      <a:txBody>
                        <a:bodyPr/>
                        <a:lstStyle/>
                        <a:p>
                          <a:endParaRPr lang="it-IT"/>
                        </a:p>
                      </a:txBody>
                      <a:tcPr>
                        <a:blipFill>
                          <a:blip r:embed="rId3"/>
                          <a:stretch>
                            <a:fillRect l="-75000" t="-172973" r="-1250" b="-116216"/>
                          </a:stretch>
                        </a:blipFill>
                      </a:tcPr>
                    </a:tc>
                    <a:extLst>
                      <a:ext uri="{0D108BD9-81ED-4DB2-BD59-A6C34878D82A}">
                        <a16:rowId xmlns:a16="http://schemas.microsoft.com/office/drawing/2014/main" val="1041064008"/>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200" i="0" err="1"/>
                            <a:t>Malignant</a:t>
                          </a:r>
                          <a:endParaRPr lang="it-IT" sz="2200" i="0"/>
                        </a:p>
                      </a:txBody>
                      <a:tcPr/>
                    </a:tc>
                    <a:tc>
                      <a:txBody>
                        <a:bodyPr/>
                        <a:lstStyle/>
                        <a:p>
                          <a:endParaRPr lang="it-IT"/>
                        </a:p>
                      </a:txBody>
                      <a:tcPr>
                        <a:blipFill>
                          <a:blip r:embed="rId3"/>
                          <a:stretch>
                            <a:fillRect l="-75000" t="-280556" r="-1250" b="-19444"/>
                          </a:stretch>
                        </a:blipFill>
                      </a:tcPr>
                    </a:tc>
                    <a:extLst>
                      <a:ext uri="{0D108BD9-81ED-4DB2-BD59-A6C34878D82A}">
                        <a16:rowId xmlns:a16="http://schemas.microsoft.com/office/drawing/2014/main" val="302784309"/>
                      </a:ext>
                    </a:extLst>
                  </a:tr>
                </a:tbl>
              </a:graphicData>
            </a:graphic>
          </p:graphicFrame>
        </mc:Fallback>
      </mc:AlternateContent>
      <p:cxnSp>
        <p:nvCxnSpPr>
          <p:cNvPr id="6" name="Connettore diritto 5">
            <a:extLst>
              <a:ext uri="{FF2B5EF4-FFF2-40B4-BE49-F238E27FC236}">
                <a16:creationId xmlns:a16="http://schemas.microsoft.com/office/drawing/2014/main" id="{AB34FD6C-25B5-5A09-01C8-E8360E7D7347}"/>
              </a:ext>
            </a:extLst>
          </p:cNvPr>
          <p:cNvCxnSpPr>
            <a:cxnSpLocks/>
          </p:cNvCxnSpPr>
          <p:nvPr/>
        </p:nvCxnSpPr>
        <p:spPr>
          <a:xfrm>
            <a:off x="8465391" y="1746101"/>
            <a:ext cx="0" cy="4928025"/>
          </a:xfrm>
          <a:prstGeom prst="line">
            <a:avLst/>
          </a:prstGeom>
          <a:ln w="285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036" name="Elemento grafico 1035" descr="Segno di spunta con riempimento a tinta unita">
            <a:extLst>
              <a:ext uri="{FF2B5EF4-FFF2-40B4-BE49-F238E27FC236}">
                <a16:creationId xmlns:a16="http://schemas.microsoft.com/office/drawing/2014/main" id="{47DFD704-C956-FACF-7CD7-ADDEA5F30C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9774" y="5263040"/>
            <a:ext cx="513822" cy="513822"/>
          </a:xfrm>
          <a:prstGeom prst="rect">
            <a:avLst/>
          </a:prstGeom>
        </p:spPr>
      </p:pic>
      <p:grpSp>
        <p:nvGrpSpPr>
          <p:cNvPr id="4" name="Gruppo 3">
            <a:extLst>
              <a:ext uri="{FF2B5EF4-FFF2-40B4-BE49-F238E27FC236}">
                <a16:creationId xmlns:a16="http://schemas.microsoft.com/office/drawing/2014/main" id="{B4B95ECC-5532-D92C-1357-74B56C8B261C}"/>
              </a:ext>
            </a:extLst>
          </p:cNvPr>
          <p:cNvGrpSpPr/>
          <p:nvPr/>
        </p:nvGrpSpPr>
        <p:grpSpPr>
          <a:xfrm>
            <a:off x="1163163" y="2404152"/>
            <a:ext cx="7300905" cy="3743204"/>
            <a:chOff x="1095939" y="2406338"/>
            <a:chExt cx="7300905" cy="3743204"/>
          </a:xfrm>
        </p:grpSpPr>
        <p:grpSp>
          <p:nvGrpSpPr>
            <p:cNvPr id="9" name="Gruppo 8">
              <a:extLst>
                <a:ext uri="{FF2B5EF4-FFF2-40B4-BE49-F238E27FC236}">
                  <a16:creationId xmlns:a16="http://schemas.microsoft.com/office/drawing/2014/main" id="{B9E0F494-D2CF-87D3-5DA2-DE0AC83DFC26}"/>
                </a:ext>
              </a:extLst>
            </p:cNvPr>
            <p:cNvGrpSpPr/>
            <p:nvPr/>
          </p:nvGrpSpPr>
          <p:grpSpPr>
            <a:xfrm>
              <a:off x="1095939" y="2406338"/>
              <a:ext cx="7300905" cy="3743204"/>
              <a:chOff x="1121391" y="2426904"/>
              <a:chExt cx="7300905" cy="3743204"/>
            </a:xfrm>
          </p:grpSpPr>
          <p:pic>
            <p:nvPicPr>
              <p:cNvPr id="17" name="Picture 2">
                <a:extLst>
                  <a:ext uri="{FF2B5EF4-FFF2-40B4-BE49-F238E27FC236}">
                    <a16:creationId xmlns:a16="http://schemas.microsoft.com/office/drawing/2014/main" id="{BE892B60-319A-D453-E00D-FDE5594C24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2241" y="3145545"/>
                <a:ext cx="1229724" cy="122972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a:extLst>
                  <a:ext uri="{FF2B5EF4-FFF2-40B4-BE49-F238E27FC236}">
                    <a16:creationId xmlns:a16="http://schemas.microsoft.com/office/drawing/2014/main" id="{A491E749-B663-5F9D-13A5-7308609E04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6250" y="3147416"/>
                <a:ext cx="1225958" cy="122595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7CA4C096-DDA8-2BD6-B5FE-4B87646372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67139" y="4553346"/>
                <a:ext cx="1234826" cy="122972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
                <a:extLst>
                  <a:ext uri="{FF2B5EF4-FFF2-40B4-BE49-F238E27FC236}">
                    <a16:creationId xmlns:a16="http://schemas.microsoft.com/office/drawing/2014/main" id="{D3E1B626-1DF8-EF60-7995-32EFA5D2123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06600" y="4548974"/>
                <a:ext cx="1229724" cy="1229724"/>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uppo 27">
                <a:extLst>
                  <a:ext uri="{FF2B5EF4-FFF2-40B4-BE49-F238E27FC236}">
                    <a16:creationId xmlns:a16="http://schemas.microsoft.com/office/drawing/2014/main" id="{D6FF9708-7AA9-D966-0AA3-7CFED4503D61}"/>
                  </a:ext>
                </a:extLst>
              </p:cNvPr>
              <p:cNvGrpSpPr/>
              <p:nvPr/>
            </p:nvGrpSpPr>
            <p:grpSpPr>
              <a:xfrm>
                <a:off x="1121391" y="2426904"/>
                <a:ext cx="7300905" cy="3743204"/>
                <a:chOff x="1121391" y="2426904"/>
                <a:chExt cx="7300905" cy="3743204"/>
              </a:xfrm>
            </p:grpSpPr>
            <p:sp>
              <p:nvSpPr>
                <p:cNvPr id="43" name="CasellaDiTesto 42">
                  <a:extLst>
                    <a:ext uri="{FF2B5EF4-FFF2-40B4-BE49-F238E27FC236}">
                      <a16:creationId xmlns:a16="http://schemas.microsoft.com/office/drawing/2014/main" id="{5A526743-49D5-9D47-A353-9A62FB8FEB9A}"/>
                    </a:ext>
                  </a:extLst>
                </p:cNvPr>
                <p:cNvSpPr txBox="1"/>
                <p:nvPr/>
              </p:nvSpPr>
              <p:spPr>
                <a:xfrm>
                  <a:off x="6754363" y="3195580"/>
                  <a:ext cx="1597630" cy="646331"/>
                </a:xfrm>
                <a:prstGeom prst="rect">
                  <a:avLst/>
                </a:prstGeom>
                <a:noFill/>
              </p:spPr>
              <p:txBody>
                <a:bodyPr wrap="square" rtlCol="0">
                  <a:spAutoFit/>
                </a:bodyPr>
                <a:lstStyle/>
                <a:p>
                  <a:pPr algn="ctr"/>
                  <a:r>
                    <a:rPr lang="en-US" i="1"/>
                    <a:t>with similarity score:</a:t>
                  </a:r>
                </a:p>
              </p:txBody>
            </p:sp>
            <p:cxnSp>
              <p:nvCxnSpPr>
                <p:cNvPr id="44" name="Connettore 2 43">
                  <a:extLst>
                    <a:ext uri="{FF2B5EF4-FFF2-40B4-BE49-F238E27FC236}">
                      <a16:creationId xmlns:a16="http://schemas.microsoft.com/office/drawing/2014/main" id="{D943967F-4E85-4163-64E5-273250DC24C8}"/>
                    </a:ext>
                  </a:extLst>
                </p:cNvPr>
                <p:cNvCxnSpPr>
                  <a:cxnSpLocks/>
                  <a:endCxn id="30" idx="1"/>
                </p:cNvCxnSpPr>
                <p:nvPr/>
              </p:nvCxnSpPr>
              <p:spPr>
                <a:xfrm flipV="1">
                  <a:off x="2036795" y="4206374"/>
                  <a:ext cx="656924" cy="111568"/>
                </a:xfrm>
                <a:prstGeom prst="straightConnector1">
                  <a:avLst/>
                </a:prstGeom>
                <a:ln w="127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5" name="CasellaDiTesto 44">
                  <a:extLst>
                    <a:ext uri="{FF2B5EF4-FFF2-40B4-BE49-F238E27FC236}">
                      <a16:creationId xmlns:a16="http://schemas.microsoft.com/office/drawing/2014/main" id="{1DA3BE28-A779-5B9E-A9B7-D818C59524A3}"/>
                    </a:ext>
                  </a:extLst>
                </p:cNvPr>
                <p:cNvSpPr txBox="1"/>
                <p:nvPr/>
              </p:nvSpPr>
              <p:spPr>
                <a:xfrm rot="16200000">
                  <a:off x="4163627" y="3596897"/>
                  <a:ext cx="2024131" cy="369332"/>
                </a:xfrm>
                <a:prstGeom prst="rect">
                  <a:avLst/>
                </a:prstGeom>
                <a:noFill/>
              </p:spPr>
              <p:txBody>
                <a:bodyPr wrap="square" rtlCol="0">
                  <a:spAutoFit/>
                </a:bodyPr>
                <a:lstStyle/>
                <a:p>
                  <a:pPr algn="ctr"/>
                  <a:r>
                    <a:rPr lang="en-US"/>
                    <a:t>malignant</a:t>
                  </a:r>
                </a:p>
              </p:txBody>
            </p:sp>
            <p:sp>
              <p:nvSpPr>
                <p:cNvPr id="46" name="Rettangolo con angoli arrotondati 45">
                  <a:extLst>
                    <a:ext uri="{FF2B5EF4-FFF2-40B4-BE49-F238E27FC236}">
                      <a16:creationId xmlns:a16="http://schemas.microsoft.com/office/drawing/2014/main" id="{BD19999E-9425-8C09-21A3-233F386C6120}"/>
                    </a:ext>
                  </a:extLst>
                </p:cNvPr>
                <p:cNvSpPr/>
                <p:nvPr/>
              </p:nvSpPr>
              <p:spPr>
                <a:xfrm>
                  <a:off x="6857787" y="3911118"/>
                  <a:ext cx="1490492" cy="4680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ysClr val="windowText" lastClr="000000"/>
                      </a:solidFill>
                    </a:rPr>
                    <a:t>2.139</a:t>
                  </a:r>
                </a:p>
              </p:txBody>
            </p:sp>
            <p:sp>
              <p:nvSpPr>
                <p:cNvPr id="47" name="Rettangolo con angoli arrotondati 46">
                  <a:extLst>
                    <a:ext uri="{FF2B5EF4-FFF2-40B4-BE49-F238E27FC236}">
                      <a16:creationId xmlns:a16="http://schemas.microsoft.com/office/drawing/2014/main" id="{3C47131C-C1B0-7379-B6FF-9D3655686FEC}"/>
                    </a:ext>
                  </a:extLst>
                </p:cNvPr>
                <p:cNvSpPr/>
                <p:nvPr/>
              </p:nvSpPr>
              <p:spPr>
                <a:xfrm>
                  <a:off x="6854879" y="5303850"/>
                  <a:ext cx="1493400" cy="46674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ysClr val="windowText" lastClr="000000"/>
                      </a:solidFill>
                    </a:rPr>
                    <a:t>0.857</a:t>
                  </a:r>
                </a:p>
              </p:txBody>
            </p:sp>
            <p:sp>
              <p:nvSpPr>
                <p:cNvPr id="48" name="CasellaDiTesto 47">
                  <a:extLst>
                    <a:ext uri="{FF2B5EF4-FFF2-40B4-BE49-F238E27FC236}">
                      <a16:creationId xmlns:a16="http://schemas.microsoft.com/office/drawing/2014/main" id="{8B2F8B29-464B-3A37-3A3C-CEBB2E3B443D}"/>
                    </a:ext>
                  </a:extLst>
                </p:cNvPr>
                <p:cNvSpPr txBox="1"/>
                <p:nvPr/>
              </p:nvSpPr>
              <p:spPr>
                <a:xfrm rot="19721873">
                  <a:off x="2183307" y="3352414"/>
                  <a:ext cx="1700965" cy="369332"/>
                </a:xfrm>
                <a:prstGeom prst="rect">
                  <a:avLst/>
                </a:prstGeom>
                <a:noFill/>
              </p:spPr>
              <p:txBody>
                <a:bodyPr wrap="square" rtlCol="0">
                  <a:spAutoFit/>
                </a:bodyPr>
                <a:lstStyle/>
                <a:p>
                  <a:pPr algn="ctr"/>
                  <a:r>
                    <a:rPr lang="en-US" i="1"/>
                    <a:t>taken from</a:t>
                  </a:r>
                </a:p>
              </p:txBody>
            </p:sp>
            <p:sp>
              <p:nvSpPr>
                <p:cNvPr id="50" name="Rettangolo con angoli arrotondati 49">
                  <a:extLst>
                    <a:ext uri="{FF2B5EF4-FFF2-40B4-BE49-F238E27FC236}">
                      <a16:creationId xmlns:a16="http://schemas.microsoft.com/office/drawing/2014/main" id="{A0B549E4-49B3-8530-09F7-3D92931A1F5A}"/>
                    </a:ext>
                  </a:extLst>
                </p:cNvPr>
                <p:cNvSpPr/>
                <p:nvPr/>
              </p:nvSpPr>
              <p:spPr>
                <a:xfrm>
                  <a:off x="1121391" y="2426904"/>
                  <a:ext cx="1344624" cy="62675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Patch on test image</a:t>
                  </a:r>
                </a:p>
              </p:txBody>
            </p:sp>
            <p:sp>
              <p:nvSpPr>
                <p:cNvPr id="51" name="Rettangolo con angoli arrotondati 50">
                  <a:extLst>
                    <a:ext uri="{FF2B5EF4-FFF2-40B4-BE49-F238E27FC236}">
                      <a16:creationId xmlns:a16="http://schemas.microsoft.com/office/drawing/2014/main" id="{53EDBDEC-5BC0-A65A-18A8-64E19E4D8F83}"/>
                    </a:ext>
                  </a:extLst>
                </p:cNvPr>
                <p:cNvSpPr/>
                <p:nvPr/>
              </p:nvSpPr>
              <p:spPr>
                <a:xfrm>
                  <a:off x="2536318" y="2433264"/>
                  <a:ext cx="2513674" cy="62675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Prototype from training image</a:t>
                  </a:r>
                </a:p>
              </p:txBody>
            </p:sp>
            <p:sp>
              <p:nvSpPr>
                <p:cNvPr id="52" name="Rettangolo con angoli arrotondati 51">
                  <a:extLst>
                    <a:ext uri="{FF2B5EF4-FFF2-40B4-BE49-F238E27FC236}">
                      <a16:creationId xmlns:a16="http://schemas.microsoft.com/office/drawing/2014/main" id="{82AB0DD1-7918-CDA3-C8FA-52C8B7B3DE48}"/>
                    </a:ext>
                  </a:extLst>
                </p:cNvPr>
                <p:cNvSpPr/>
                <p:nvPr/>
              </p:nvSpPr>
              <p:spPr>
                <a:xfrm>
                  <a:off x="5476412" y="2428713"/>
                  <a:ext cx="2875582" cy="62675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ysClr val="windowText" lastClr="000000"/>
                      </a:solidFill>
                    </a:rPr>
                    <a:t>Activation on test image</a:t>
                  </a:r>
                </a:p>
              </p:txBody>
            </p:sp>
            <p:cxnSp>
              <p:nvCxnSpPr>
                <p:cNvPr id="53" name="Connettore diritto 48">
                  <a:extLst>
                    <a:ext uri="{FF2B5EF4-FFF2-40B4-BE49-F238E27FC236}">
                      <a16:creationId xmlns:a16="http://schemas.microsoft.com/office/drawing/2014/main" id="{5391868E-BF8D-723F-5225-CD6B5A9CA3A7}"/>
                    </a:ext>
                  </a:extLst>
                </p:cNvPr>
                <p:cNvCxnSpPr>
                  <a:cxnSpLocks/>
                </p:cNvCxnSpPr>
                <p:nvPr/>
              </p:nvCxnSpPr>
              <p:spPr>
                <a:xfrm>
                  <a:off x="1198390" y="4490790"/>
                  <a:ext cx="7096430"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4" name="CasellaDiTesto 53">
                  <a:extLst>
                    <a:ext uri="{FF2B5EF4-FFF2-40B4-BE49-F238E27FC236}">
                      <a16:creationId xmlns:a16="http://schemas.microsoft.com/office/drawing/2014/main" id="{AF98500D-48D7-AA91-747D-1D7A06C4A5DC}"/>
                    </a:ext>
                  </a:extLst>
                </p:cNvPr>
                <p:cNvSpPr txBox="1"/>
                <p:nvPr/>
              </p:nvSpPr>
              <p:spPr>
                <a:xfrm>
                  <a:off x="6754363" y="4563176"/>
                  <a:ext cx="1667933" cy="646331"/>
                </a:xfrm>
                <a:prstGeom prst="rect">
                  <a:avLst/>
                </a:prstGeom>
                <a:noFill/>
              </p:spPr>
              <p:txBody>
                <a:bodyPr wrap="square" rtlCol="0">
                  <a:spAutoFit/>
                </a:bodyPr>
                <a:lstStyle/>
                <a:p>
                  <a:pPr algn="ctr"/>
                  <a:r>
                    <a:rPr lang="en-US" i="1"/>
                    <a:t>with similarity score:</a:t>
                  </a:r>
                </a:p>
              </p:txBody>
            </p:sp>
            <p:cxnSp>
              <p:nvCxnSpPr>
                <p:cNvPr id="55" name="Connettore 2 54">
                  <a:extLst>
                    <a:ext uri="{FF2B5EF4-FFF2-40B4-BE49-F238E27FC236}">
                      <a16:creationId xmlns:a16="http://schemas.microsoft.com/office/drawing/2014/main" id="{592CCA09-52B5-32E1-6A4A-5E2317A701D4}"/>
                    </a:ext>
                  </a:extLst>
                </p:cNvPr>
                <p:cNvCxnSpPr>
                  <a:cxnSpLocks/>
                </p:cNvCxnSpPr>
                <p:nvPr/>
              </p:nvCxnSpPr>
              <p:spPr>
                <a:xfrm>
                  <a:off x="1801172" y="5521852"/>
                  <a:ext cx="796128" cy="53532"/>
                </a:xfrm>
                <a:prstGeom prst="straightConnector1">
                  <a:avLst/>
                </a:prstGeom>
                <a:ln w="127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6" name="CasellaDiTesto 55">
                  <a:extLst>
                    <a:ext uri="{FF2B5EF4-FFF2-40B4-BE49-F238E27FC236}">
                      <a16:creationId xmlns:a16="http://schemas.microsoft.com/office/drawing/2014/main" id="{425F1D34-FD26-7C07-2519-935B0A6FAB00}"/>
                    </a:ext>
                  </a:extLst>
                </p:cNvPr>
                <p:cNvSpPr txBox="1"/>
                <p:nvPr/>
              </p:nvSpPr>
              <p:spPr>
                <a:xfrm rot="19721873">
                  <a:off x="2265667" y="4647855"/>
                  <a:ext cx="1700965" cy="369332"/>
                </a:xfrm>
                <a:prstGeom prst="rect">
                  <a:avLst/>
                </a:prstGeom>
                <a:noFill/>
              </p:spPr>
              <p:txBody>
                <a:bodyPr wrap="square" rtlCol="0">
                  <a:spAutoFit/>
                </a:bodyPr>
                <a:lstStyle/>
                <a:p>
                  <a:pPr algn="ctr"/>
                  <a:r>
                    <a:rPr lang="en-US" i="1"/>
                    <a:t>taken from</a:t>
                  </a:r>
                </a:p>
              </p:txBody>
            </p:sp>
            <p:sp>
              <p:nvSpPr>
                <p:cNvPr id="57" name="CasellaDiTesto 56">
                  <a:extLst>
                    <a:ext uri="{FF2B5EF4-FFF2-40B4-BE49-F238E27FC236}">
                      <a16:creationId xmlns:a16="http://schemas.microsoft.com/office/drawing/2014/main" id="{30122B03-3D8B-E026-DAD1-B1FB6C75A9A0}"/>
                    </a:ext>
                  </a:extLst>
                </p:cNvPr>
                <p:cNvSpPr txBox="1"/>
                <p:nvPr/>
              </p:nvSpPr>
              <p:spPr>
                <a:xfrm rot="16200000">
                  <a:off x="4163627" y="4973377"/>
                  <a:ext cx="2024131" cy="369332"/>
                </a:xfrm>
                <a:prstGeom prst="rect">
                  <a:avLst/>
                </a:prstGeom>
                <a:noFill/>
              </p:spPr>
              <p:txBody>
                <a:bodyPr wrap="square" rtlCol="0">
                  <a:spAutoFit/>
                </a:bodyPr>
                <a:lstStyle/>
                <a:p>
                  <a:pPr algn="ctr"/>
                  <a:r>
                    <a:rPr lang="en-US"/>
                    <a:t>malignant</a:t>
                  </a:r>
                </a:p>
              </p:txBody>
            </p:sp>
          </p:grpSp>
          <p:pic>
            <p:nvPicPr>
              <p:cNvPr id="30" name="Picture 3">
                <a:extLst>
                  <a:ext uri="{FF2B5EF4-FFF2-40B4-BE49-F238E27FC236}">
                    <a16:creationId xmlns:a16="http://schemas.microsoft.com/office/drawing/2014/main" id="{189D7C87-8FBA-32A9-8836-731F487EF2B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36" t="80344" r="52266" b="1455"/>
              <a:stretch/>
            </p:blipFill>
            <p:spPr bwMode="auto">
              <a:xfrm>
                <a:off x="2693719" y="4094805"/>
                <a:ext cx="565150" cy="223138"/>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40" name="Immagine 39" descr="Immagine che contiene sfocatura&#10;&#10;Descrizione generata automaticamente">
                <a:extLst>
                  <a:ext uri="{FF2B5EF4-FFF2-40B4-BE49-F238E27FC236}">
                    <a16:creationId xmlns:a16="http://schemas.microsoft.com/office/drawing/2014/main" id="{7CC5EF34-BBA2-9240-A93D-7599BA7488A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28405" y="3158968"/>
                <a:ext cx="1225958" cy="1225958"/>
              </a:xfrm>
              <a:prstGeom prst="rect">
                <a:avLst/>
              </a:prstGeom>
            </p:spPr>
          </p:pic>
          <p:pic>
            <p:nvPicPr>
              <p:cNvPr id="42" name="Immagine 41" descr="Immagine che contiene sfocatura&#10;&#10;Descrizione generata automaticamente">
                <a:extLst>
                  <a:ext uri="{FF2B5EF4-FFF2-40B4-BE49-F238E27FC236}">
                    <a16:creationId xmlns:a16="http://schemas.microsoft.com/office/drawing/2014/main" id="{8E99E368-AE6E-2A3F-B66D-4429B5CFA2E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26785" y="4561813"/>
                <a:ext cx="1229930" cy="1229930"/>
              </a:xfrm>
              <a:prstGeom prst="rect">
                <a:avLst/>
              </a:prstGeom>
            </p:spPr>
          </p:pic>
        </p:grpSp>
        <p:cxnSp>
          <p:nvCxnSpPr>
            <p:cNvPr id="14" name="Connettore curvo 124">
              <a:extLst>
                <a:ext uri="{FF2B5EF4-FFF2-40B4-BE49-F238E27FC236}">
                  <a16:creationId xmlns:a16="http://schemas.microsoft.com/office/drawing/2014/main" id="{38AF365F-2148-9855-87E7-6E1DBF151CD4}"/>
                </a:ext>
              </a:extLst>
            </p:cNvPr>
            <p:cNvCxnSpPr>
              <a:cxnSpLocks/>
            </p:cNvCxnSpPr>
            <p:nvPr/>
          </p:nvCxnSpPr>
          <p:spPr>
            <a:xfrm rot="5400000" flipH="1" flipV="1">
              <a:off x="2938796" y="3261253"/>
              <a:ext cx="622372" cy="915068"/>
            </a:xfrm>
            <a:prstGeom prst="curvedConnector2">
              <a:avLst/>
            </a:prstGeom>
            <a:ln w="127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5" name="Connettore curvo 124">
              <a:extLst>
                <a:ext uri="{FF2B5EF4-FFF2-40B4-BE49-F238E27FC236}">
                  <a16:creationId xmlns:a16="http://schemas.microsoft.com/office/drawing/2014/main" id="{6437D275-655E-C0CC-9D42-EF77926A66DD}"/>
                </a:ext>
              </a:extLst>
            </p:cNvPr>
            <p:cNvCxnSpPr>
              <a:cxnSpLocks/>
            </p:cNvCxnSpPr>
            <p:nvPr/>
          </p:nvCxnSpPr>
          <p:spPr>
            <a:xfrm rot="5400000" flipH="1" flipV="1">
              <a:off x="2959433" y="4636572"/>
              <a:ext cx="622372" cy="915068"/>
            </a:xfrm>
            <a:prstGeom prst="curvedConnector2">
              <a:avLst/>
            </a:prstGeom>
            <a:ln w="127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pic>
        <p:nvPicPr>
          <p:cNvPr id="1030" name="Picture 5">
            <a:extLst>
              <a:ext uri="{FF2B5EF4-FFF2-40B4-BE49-F238E27FC236}">
                <a16:creationId xmlns:a16="http://schemas.microsoft.com/office/drawing/2014/main" id="{EBC6B51B-DF93-B50E-985F-59655D50533C}"/>
              </a:ext>
            </a:extLst>
          </p:cNvPr>
          <p:cNvPicPr>
            <a:picLocks noGrp="1" noChangeAspect="1" noChangeArrowheads="1"/>
          </p:cNvPicPr>
          <p:nvPr>
            <p:ph idx="1"/>
          </p:nvPr>
        </p:nvPicPr>
        <p:blipFill rotWithShape="1">
          <a:blip r:embed="rId9">
            <a:extLst>
              <a:ext uri="{28A0092B-C50C-407E-A947-70E740481C1C}">
                <a14:useLocalDpi xmlns:a14="http://schemas.microsoft.com/office/drawing/2010/main" val="0"/>
              </a:ext>
            </a:extLst>
          </a:blip>
          <a:srcRect l="14638" t="70348" r="48602" b="14590"/>
          <a:stretch/>
        </p:blipFill>
        <p:spPr bwMode="auto">
          <a:xfrm>
            <a:off x="2653720" y="5447905"/>
            <a:ext cx="511180" cy="209453"/>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sp>
        <p:nvSpPr>
          <p:cNvPr id="11" name="Slide Number Placeholder 10">
            <a:extLst>
              <a:ext uri="{FF2B5EF4-FFF2-40B4-BE49-F238E27FC236}">
                <a16:creationId xmlns:a16="http://schemas.microsoft.com/office/drawing/2014/main" id="{8C0F9B77-385C-BE03-5D2E-6266B7CD8159}"/>
              </a:ext>
            </a:extLst>
          </p:cNvPr>
          <p:cNvSpPr>
            <a:spLocks noGrp="1"/>
          </p:cNvSpPr>
          <p:nvPr>
            <p:ph type="sldNum" sz="quarter" idx="12"/>
          </p:nvPr>
        </p:nvSpPr>
        <p:spPr/>
        <p:txBody>
          <a:bodyPr/>
          <a:lstStyle/>
          <a:p>
            <a:fld id="{4A975E7E-DE04-1443-A71A-CB6EC0032A44}" type="slidenum">
              <a:rPr lang="it-IT" smtClean="0"/>
              <a:pPr/>
              <a:t>40</a:t>
            </a:fld>
            <a:endParaRPr lang="it-IT" dirty="0"/>
          </a:p>
        </p:txBody>
      </p:sp>
    </p:spTree>
    <p:extLst>
      <p:ext uri="{BB962C8B-B14F-4D97-AF65-F5344CB8AC3E}">
        <p14:creationId xmlns:p14="http://schemas.microsoft.com/office/powerpoint/2010/main" val="18870783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93A4CA-DC84-DC36-CF5C-D81CF9F16A5A}"/>
              </a:ext>
            </a:extLst>
          </p:cNvPr>
          <p:cNvSpPr>
            <a:spLocks noGrp="1"/>
          </p:cNvSpPr>
          <p:nvPr>
            <p:ph idx="1"/>
          </p:nvPr>
        </p:nvSpPr>
        <p:spPr/>
        <p:txBody>
          <a:bodyPr>
            <a:normAutofit lnSpcReduction="10000"/>
          </a:bodyPr>
          <a:lstStyle/>
          <a:p>
            <a:pPr>
              <a:spcAft>
                <a:spcPts val="1200"/>
              </a:spcAft>
              <a:buClr>
                <a:srgbClr val="C00000"/>
              </a:buClr>
            </a:pPr>
            <a:r>
              <a:rPr lang="en-GB" dirty="0"/>
              <a:t>Classification </a:t>
            </a:r>
            <a:r>
              <a:rPr lang="en-GB" b="1" dirty="0">
                <a:latin typeface="Avenir Next Demi Bold" panose="020B0503020202020204" pitchFamily="34" charset="0"/>
              </a:rPr>
              <a:t>results acceptable </a:t>
            </a:r>
            <a:r>
              <a:rPr lang="en-GB" dirty="0"/>
              <a:t>but </a:t>
            </a:r>
            <a:r>
              <a:rPr lang="en-GB" b="1" dirty="0">
                <a:latin typeface="Avenir Next Demi Bold" panose="020B0503020202020204" pitchFamily="34" charset="0"/>
              </a:rPr>
              <a:t>insufficient to enter the clinical practice</a:t>
            </a:r>
          </a:p>
          <a:p>
            <a:pPr>
              <a:spcAft>
                <a:spcPts val="1200"/>
              </a:spcAft>
              <a:buClr>
                <a:srgbClr val="C00000"/>
              </a:buClr>
            </a:pPr>
            <a:r>
              <a:rPr lang="en-GB" dirty="0"/>
              <a:t>Prior</a:t>
            </a:r>
            <a:r>
              <a:rPr lang="en-GB" b="1" dirty="0"/>
              <a:t> </a:t>
            </a:r>
            <a:r>
              <a:rPr lang="en-GB" b="1" dirty="0">
                <a:latin typeface="Avenir Next Demi Bold" panose="020B0503020202020204" pitchFamily="34" charset="0"/>
              </a:rPr>
              <a:t>domain knowledge </a:t>
            </a:r>
            <a:r>
              <a:rPr lang="en-GB" dirty="0"/>
              <a:t>to critically benefit from </a:t>
            </a:r>
            <a:r>
              <a:rPr lang="en-GB" dirty="0" err="1"/>
              <a:t>ProtoPNet’s</a:t>
            </a:r>
            <a:r>
              <a:rPr lang="en-GB" dirty="0"/>
              <a:t> explanations</a:t>
            </a:r>
          </a:p>
          <a:p>
            <a:pPr>
              <a:spcAft>
                <a:spcPts val="1200"/>
              </a:spcAft>
              <a:buClr>
                <a:srgbClr val="C00000"/>
              </a:buClr>
            </a:pPr>
            <a:r>
              <a:rPr lang="en-GB" b="1" dirty="0">
                <a:latin typeface="Avenir Next Demi Bold" panose="020B0503020202020204" pitchFamily="34" charset="0"/>
              </a:rPr>
              <a:t>Explanations</a:t>
            </a:r>
            <a:r>
              <a:rPr lang="en-GB" dirty="0"/>
              <a:t> for </a:t>
            </a:r>
            <a:r>
              <a:rPr lang="en-GB" b="1" dirty="0">
                <a:latin typeface="Avenir Next Demi Bold" panose="020B0503020202020204" pitchFamily="34" charset="0"/>
              </a:rPr>
              <a:t>malignant masses</a:t>
            </a:r>
            <a:r>
              <a:rPr lang="en-GB" dirty="0"/>
              <a:t>: </a:t>
            </a:r>
            <a:r>
              <a:rPr lang="en-GB" b="1" dirty="0">
                <a:latin typeface="Avenir Next Demi Bold" panose="020B0503020202020204" pitchFamily="34" charset="0"/>
              </a:rPr>
              <a:t>highly plausible</a:t>
            </a:r>
            <a:r>
              <a:rPr lang="en-GB" dirty="0"/>
              <a:t>, valuable, and intuitive to a radiologist. However, this is not true for benign masses yet</a:t>
            </a:r>
          </a:p>
          <a:p>
            <a:pPr>
              <a:spcAft>
                <a:spcPts val="1200"/>
              </a:spcAft>
              <a:buClr>
                <a:srgbClr val="C00000"/>
              </a:buClr>
            </a:pPr>
            <a:r>
              <a:rPr lang="en-GB" dirty="0"/>
              <a:t>Radiologist: </a:t>
            </a:r>
            <a:r>
              <a:rPr lang="en-US" b="1" dirty="0">
                <a:latin typeface="Avenir Next Demi Bold" panose="020B0503020202020204" pitchFamily="34" charset="0"/>
              </a:rPr>
              <a:t>h</a:t>
            </a:r>
            <a:r>
              <a:rPr lang="en-US" sz="2800" b="1" dirty="0">
                <a:latin typeface="Avenir Next Demi Bold" panose="020B0503020202020204" pitchFamily="34" charset="0"/>
              </a:rPr>
              <a:t>ighly intuitive </a:t>
            </a:r>
            <a:r>
              <a:rPr lang="en-US" sz="2800" dirty="0"/>
              <a:t>and </a:t>
            </a:r>
            <a:r>
              <a:rPr lang="en-US" sz="2800" b="1" dirty="0">
                <a:latin typeface="Avenir Next Demi Bold" panose="020B0503020202020204" pitchFamily="34" charset="0"/>
              </a:rPr>
              <a:t>satisfactory</a:t>
            </a:r>
            <a:r>
              <a:rPr lang="en-US" sz="2800" dirty="0"/>
              <a:t> form of the explanations</a:t>
            </a:r>
            <a:endParaRPr lang="en-GB" dirty="0"/>
          </a:p>
        </p:txBody>
      </p:sp>
      <p:sp>
        <p:nvSpPr>
          <p:cNvPr id="4" name="Slide Number Placeholder 3">
            <a:extLst>
              <a:ext uri="{FF2B5EF4-FFF2-40B4-BE49-F238E27FC236}">
                <a16:creationId xmlns:a16="http://schemas.microsoft.com/office/drawing/2014/main" id="{ACB6E416-CC34-3D8F-5A8A-1CE9453ADE66}"/>
              </a:ext>
            </a:extLst>
          </p:cNvPr>
          <p:cNvSpPr>
            <a:spLocks noGrp="1"/>
          </p:cNvSpPr>
          <p:nvPr>
            <p:ph type="sldNum" sz="quarter" idx="12"/>
          </p:nvPr>
        </p:nvSpPr>
        <p:spPr/>
        <p:txBody>
          <a:bodyPr/>
          <a:lstStyle/>
          <a:p>
            <a:fld id="{4A975E7E-DE04-1443-A71A-CB6EC0032A44}" type="slidenum">
              <a:rPr lang="it-IT" smtClean="0"/>
              <a:pPr/>
              <a:t>41</a:t>
            </a:fld>
            <a:endParaRPr lang="it-IT" dirty="0"/>
          </a:p>
        </p:txBody>
      </p:sp>
      <p:sp>
        <p:nvSpPr>
          <p:cNvPr id="9" name="TextBox 8">
            <a:extLst>
              <a:ext uri="{FF2B5EF4-FFF2-40B4-BE49-F238E27FC236}">
                <a16:creationId xmlns:a16="http://schemas.microsoft.com/office/drawing/2014/main" id="{05E10C2F-0D7E-ABA5-D0D7-2A1B59C37ACF}"/>
              </a:ext>
            </a:extLst>
          </p:cNvPr>
          <p:cNvSpPr txBox="1"/>
          <p:nvPr/>
        </p:nvSpPr>
        <p:spPr>
          <a:xfrm>
            <a:off x="2037144" y="1990846"/>
            <a:ext cx="184731" cy="369332"/>
          </a:xfrm>
          <a:prstGeom prst="rect">
            <a:avLst/>
          </a:prstGeom>
          <a:noFill/>
        </p:spPr>
        <p:txBody>
          <a:bodyPr wrap="none" rtlCol="0">
            <a:spAutoFit/>
          </a:bodyPr>
          <a:lstStyle/>
          <a:p>
            <a:endParaRPr lang="en-GB" dirty="0"/>
          </a:p>
        </p:txBody>
      </p:sp>
      <p:sp>
        <p:nvSpPr>
          <p:cNvPr id="6" name="Title 5">
            <a:extLst>
              <a:ext uri="{FF2B5EF4-FFF2-40B4-BE49-F238E27FC236}">
                <a16:creationId xmlns:a16="http://schemas.microsoft.com/office/drawing/2014/main" id="{E7C2DB98-0F9A-BED9-A5F1-CA6058A8F69C}"/>
              </a:ext>
            </a:extLst>
          </p:cNvPr>
          <p:cNvSpPr>
            <a:spLocks noGrp="1"/>
          </p:cNvSpPr>
          <p:nvPr>
            <p:ph type="title"/>
          </p:nvPr>
        </p:nvSpPr>
        <p:spPr/>
        <p:txBody>
          <a:bodyPr/>
          <a:lstStyle/>
          <a:p>
            <a:r>
              <a:rPr lang="en-GB" dirty="0"/>
              <a:t>Results of our work</a:t>
            </a:r>
          </a:p>
        </p:txBody>
      </p:sp>
    </p:spTree>
    <p:extLst>
      <p:ext uri="{BB962C8B-B14F-4D97-AF65-F5344CB8AC3E}">
        <p14:creationId xmlns:p14="http://schemas.microsoft.com/office/powerpoint/2010/main" val="39278361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CF255003-FE8C-AD25-1885-4BDACE69CF4C}"/>
              </a:ext>
            </a:extLst>
          </p:cNvPr>
          <p:cNvSpPr>
            <a:spLocks noGrp="1"/>
          </p:cNvSpPr>
          <p:nvPr>
            <p:ph idx="1"/>
          </p:nvPr>
        </p:nvSpPr>
        <p:spPr/>
        <p:txBody>
          <a:bodyPr>
            <a:normAutofit fontScale="85000" lnSpcReduction="20000"/>
          </a:bodyPr>
          <a:lstStyle/>
          <a:p>
            <a:pPr>
              <a:lnSpc>
                <a:spcPct val="110000"/>
              </a:lnSpc>
              <a:buClr>
                <a:srgbClr val="C00000"/>
              </a:buClr>
            </a:pPr>
            <a:r>
              <a:rPr lang="en-US" dirty="0"/>
              <a:t>Dataset:</a:t>
            </a:r>
          </a:p>
          <a:p>
            <a:pPr lvl="1">
              <a:lnSpc>
                <a:spcPct val="110000"/>
              </a:lnSpc>
              <a:buClr>
                <a:srgbClr val="C00000"/>
              </a:buClr>
            </a:pPr>
            <a:r>
              <a:rPr lang="en-US" dirty="0"/>
              <a:t>From natural images to </a:t>
            </a:r>
            <a:r>
              <a:rPr lang="en-US" b="1" dirty="0"/>
              <a:t>medical images </a:t>
            </a:r>
            <a:r>
              <a:rPr lang="en-US" dirty="0">
                <a:sym typeface="Wingdings" panose="05000000000000000000" pitchFamily="2" charset="2"/>
              </a:rPr>
              <a:t> g</a:t>
            </a:r>
            <a:r>
              <a:rPr lang="en-US" dirty="0"/>
              <a:t>eneration of </a:t>
            </a:r>
            <a:r>
              <a:rPr lang="en-US" b="1" dirty="0"/>
              <a:t>3-channel images </a:t>
            </a:r>
            <a:r>
              <a:rPr lang="en-US" dirty="0"/>
              <a:t>from single-channel medical images</a:t>
            </a:r>
          </a:p>
          <a:p>
            <a:pPr>
              <a:lnSpc>
                <a:spcPct val="110000"/>
              </a:lnSpc>
              <a:buClr>
                <a:srgbClr val="C00000"/>
              </a:buClr>
            </a:pPr>
            <a:r>
              <a:rPr lang="en-US" dirty="0"/>
              <a:t>Training framework:</a:t>
            </a:r>
          </a:p>
          <a:p>
            <a:pPr lvl="1">
              <a:lnSpc>
                <a:spcPct val="110000"/>
              </a:lnSpc>
              <a:buClr>
                <a:srgbClr val="C00000"/>
              </a:buClr>
            </a:pPr>
            <a:r>
              <a:rPr lang="en-US" dirty="0"/>
              <a:t>Presence of </a:t>
            </a:r>
            <a:r>
              <a:rPr lang="en-US" b="1" dirty="0"/>
              <a:t>hold-out test set</a:t>
            </a:r>
            <a:r>
              <a:rPr lang="en-US" dirty="0"/>
              <a:t>:</a:t>
            </a:r>
            <a:r>
              <a:rPr lang="en-US" b="1" dirty="0"/>
              <a:t> </a:t>
            </a:r>
            <a:r>
              <a:rPr lang="en-US" dirty="0"/>
              <a:t>assess the final performance, after training in </a:t>
            </a:r>
            <a:r>
              <a:rPr lang="en-US" b="1" dirty="0"/>
              <a:t>Cross-Validation</a:t>
            </a:r>
          </a:p>
          <a:p>
            <a:pPr lvl="1">
              <a:lnSpc>
                <a:spcPct val="110000"/>
              </a:lnSpc>
              <a:buClr>
                <a:srgbClr val="C00000"/>
              </a:buClr>
            </a:pPr>
            <a:r>
              <a:rPr lang="en-US" b="1" dirty="0"/>
              <a:t>Fixed LR </a:t>
            </a:r>
            <a:r>
              <a:rPr lang="en-US" dirty="0"/>
              <a:t>value and </a:t>
            </a:r>
            <a:r>
              <a:rPr lang="en-US" b="1" dirty="0"/>
              <a:t>Early-stopping</a:t>
            </a:r>
            <a:r>
              <a:rPr lang="en-US" dirty="0"/>
              <a:t> during training process</a:t>
            </a:r>
          </a:p>
          <a:p>
            <a:pPr>
              <a:lnSpc>
                <a:spcPct val="110000"/>
              </a:lnSpc>
              <a:buClr>
                <a:srgbClr val="C00000"/>
              </a:buClr>
            </a:pPr>
            <a:r>
              <a:rPr lang="en-US" dirty="0"/>
              <a:t>Architectural changes:</a:t>
            </a:r>
          </a:p>
          <a:p>
            <a:pPr lvl="1">
              <a:lnSpc>
                <a:spcPct val="110000"/>
              </a:lnSpc>
              <a:buClr>
                <a:srgbClr val="C00000"/>
              </a:buClr>
            </a:pPr>
            <a:r>
              <a:rPr lang="en-US" dirty="0"/>
              <a:t>2D </a:t>
            </a:r>
            <a:r>
              <a:rPr lang="en-US" b="1" dirty="0"/>
              <a:t>Dropout</a:t>
            </a:r>
            <a:r>
              <a:rPr lang="en-US" dirty="0"/>
              <a:t> and a 2D </a:t>
            </a:r>
            <a:r>
              <a:rPr lang="en-US" b="1" dirty="0"/>
              <a:t>Batch-norm</a:t>
            </a:r>
            <a:r>
              <a:rPr lang="en-US" dirty="0"/>
              <a:t> layer after each add-on convolutional layer</a:t>
            </a:r>
          </a:p>
          <a:p>
            <a:pPr lvl="1">
              <a:lnSpc>
                <a:spcPct val="110000"/>
              </a:lnSpc>
              <a:buClr>
                <a:srgbClr val="C00000"/>
              </a:buClr>
            </a:pPr>
            <a:r>
              <a:rPr lang="en-US" b="1" dirty="0"/>
              <a:t>Number of classes</a:t>
            </a:r>
            <a:r>
              <a:rPr lang="en-US" dirty="0"/>
              <a:t>: 2</a:t>
            </a:r>
          </a:p>
          <a:p>
            <a:pPr>
              <a:lnSpc>
                <a:spcPct val="110000"/>
              </a:lnSpc>
              <a:buClr>
                <a:srgbClr val="C00000"/>
              </a:buClr>
            </a:pPr>
            <a:r>
              <a:rPr lang="en-US" dirty="0"/>
              <a:t>Clinical </a:t>
            </a:r>
            <a:r>
              <a:rPr lang="en-US" b="1" dirty="0"/>
              <a:t>feedback</a:t>
            </a:r>
            <a:r>
              <a:rPr lang="en-US" dirty="0"/>
              <a:t> on the quality of output </a:t>
            </a:r>
            <a:r>
              <a:rPr lang="en-US" b="1" dirty="0"/>
              <a:t>explanations</a:t>
            </a:r>
          </a:p>
        </p:txBody>
      </p:sp>
      <p:sp>
        <p:nvSpPr>
          <p:cNvPr id="3" name="Titolo 2">
            <a:extLst>
              <a:ext uri="{FF2B5EF4-FFF2-40B4-BE49-F238E27FC236}">
                <a16:creationId xmlns:a16="http://schemas.microsoft.com/office/drawing/2014/main" id="{7BA77F79-FF63-E344-B119-CA2176A3A495}"/>
              </a:ext>
            </a:extLst>
          </p:cNvPr>
          <p:cNvSpPr>
            <a:spLocks noGrp="1"/>
          </p:cNvSpPr>
          <p:nvPr>
            <p:ph type="title"/>
          </p:nvPr>
        </p:nvSpPr>
        <p:spPr/>
        <p:txBody>
          <a:bodyPr/>
          <a:lstStyle/>
          <a:p>
            <a:r>
              <a:rPr lang="en-GB" dirty="0"/>
              <a:t>Differences from original </a:t>
            </a:r>
            <a:r>
              <a:rPr lang="en-GB" dirty="0" err="1"/>
              <a:t>ProtoPNet</a:t>
            </a:r>
            <a:endParaRPr lang="en-GB" dirty="0"/>
          </a:p>
        </p:txBody>
      </p:sp>
      <p:sp>
        <p:nvSpPr>
          <p:cNvPr id="4" name="Slide Number Placeholder 3">
            <a:extLst>
              <a:ext uri="{FF2B5EF4-FFF2-40B4-BE49-F238E27FC236}">
                <a16:creationId xmlns:a16="http://schemas.microsoft.com/office/drawing/2014/main" id="{F7229352-361B-04CD-97E3-32456BD1A55B}"/>
              </a:ext>
            </a:extLst>
          </p:cNvPr>
          <p:cNvSpPr>
            <a:spLocks noGrp="1"/>
          </p:cNvSpPr>
          <p:nvPr>
            <p:ph type="sldNum" sz="quarter" idx="12"/>
          </p:nvPr>
        </p:nvSpPr>
        <p:spPr/>
        <p:txBody>
          <a:bodyPr/>
          <a:lstStyle/>
          <a:p>
            <a:fld id="{4A975E7E-DE04-1443-A71A-CB6EC0032A44}" type="slidenum">
              <a:rPr lang="it-IT" smtClean="0"/>
              <a:pPr/>
              <a:t>42</a:t>
            </a:fld>
            <a:endParaRPr lang="it-IT" dirty="0"/>
          </a:p>
        </p:txBody>
      </p:sp>
    </p:spTree>
    <p:extLst>
      <p:ext uri="{BB962C8B-B14F-4D97-AF65-F5344CB8AC3E}">
        <p14:creationId xmlns:p14="http://schemas.microsoft.com/office/powerpoint/2010/main" val="19562930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3D84D6-8183-406F-F267-4B586D5C142A}"/>
              </a:ext>
            </a:extLst>
          </p:cNvPr>
          <p:cNvSpPr>
            <a:spLocks noGrp="1"/>
          </p:cNvSpPr>
          <p:nvPr>
            <p:ph type="title"/>
          </p:nvPr>
        </p:nvSpPr>
        <p:spPr>
          <a:xfrm>
            <a:off x="838199" y="365125"/>
            <a:ext cx="10974573" cy="1325563"/>
          </a:xfrm>
        </p:spPr>
        <p:txBody>
          <a:bodyPr>
            <a:normAutofit/>
          </a:bodyPr>
          <a:lstStyle/>
          <a:p>
            <a:r>
              <a:rPr lang="en-US"/>
              <a:t>Implementation Environment</a:t>
            </a:r>
          </a:p>
        </p:txBody>
      </p:sp>
      <p:sp>
        <p:nvSpPr>
          <p:cNvPr id="4" name="Segnaposto contenuto 2">
            <a:extLst>
              <a:ext uri="{FF2B5EF4-FFF2-40B4-BE49-F238E27FC236}">
                <a16:creationId xmlns:a16="http://schemas.microsoft.com/office/drawing/2014/main" id="{7259FAB7-214C-B875-2C8A-F92F5C6F854F}"/>
              </a:ext>
            </a:extLst>
          </p:cNvPr>
          <p:cNvSpPr>
            <a:spLocks noGrp="1"/>
          </p:cNvSpPr>
          <p:nvPr>
            <p:ph idx="1"/>
          </p:nvPr>
        </p:nvSpPr>
        <p:spPr>
          <a:xfrm>
            <a:off x="838200" y="1851025"/>
            <a:ext cx="10515600" cy="4351338"/>
          </a:xfrm>
        </p:spPr>
        <p:txBody>
          <a:bodyPr>
            <a:noAutofit/>
          </a:bodyPr>
          <a:lstStyle/>
          <a:p>
            <a:pPr>
              <a:lnSpc>
                <a:spcPct val="110000"/>
              </a:lnSpc>
              <a:buClr>
                <a:srgbClr val="F17844"/>
              </a:buClr>
            </a:pPr>
            <a:r>
              <a:rPr lang="en-US"/>
              <a:t>Cluster “</a:t>
            </a:r>
            <a:r>
              <a:rPr lang="en-US" b="1" err="1"/>
              <a:t>AI@Edge</a:t>
            </a:r>
            <a:r>
              <a:rPr lang="en-US"/>
              <a:t>” of ISTI-CNR, composed by </a:t>
            </a:r>
            <a:r>
              <a:rPr lang="en-US" b="1"/>
              <a:t>four nodes</a:t>
            </a:r>
            <a:r>
              <a:rPr lang="en-US"/>
              <a:t>, each with the following specifications:</a:t>
            </a:r>
          </a:p>
          <a:p>
            <a:pPr lvl="1">
              <a:lnSpc>
                <a:spcPct val="110000"/>
              </a:lnSpc>
              <a:buClr>
                <a:srgbClr val="F17844"/>
              </a:buClr>
            </a:pPr>
            <a:r>
              <a:rPr lang="en-US" i="1"/>
              <a:t>1×</a:t>
            </a:r>
            <a:r>
              <a:rPr lang="en-US"/>
              <a:t> NVIDIA®A100 40 GB Tensor Core (GPU),</a:t>
            </a:r>
          </a:p>
          <a:p>
            <a:pPr lvl="1">
              <a:lnSpc>
                <a:spcPct val="110000"/>
              </a:lnSpc>
              <a:buClr>
                <a:srgbClr val="F17844"/>
              </a:buClr>
            </a:pPr>
            <a:r>
              <a:rPr lang="en-US" i="1"/>
              <a:t>2×</a:t>
            </a:r>
            <a:r>
              <a:rPr lang="en-US"/>
              <a:t> AMD - </a:t>
            </a:r>
            <a:r>
              <a:rPr lang="en-US" err="1"/>
              <a:t>Epyc</a:t>
            </a:r>
            <a:r>
              <a:rPr lang="en-US"/>
              <a:t> 24-Core 7352 2.30 </a:t>
            </a:r>
            <a:r>
              <a:rPr lang="en-US" err="1"/>
              <a:t>Ghz</a:t>
            </a:r>
            <a:r>
              <a:rPr lang="en-US"/>
              <a:t> 128 MB,</a:t>
            </a:r>
          </a:p>
          <a:p>
            <a:pPr lvl="1">
              <a:lnSpc>
                <a:spcPct val="110000"/>
              </a:lnSpc>
              <a:buClr>
                <a:srgbClr val="F17844"/>
              </a:buClr>
            </a:pPr>
            <a:r>
              <a:rPr lang="en-US" i="1"/>
              <a:t>16x</a:t>
            </a:r>
            <a:r>
              <a:rPr lang="en-US"/>
              <a:t> DDR4-3200 Reg. ECC 32 GB module = 512 GB.</a:t>
            </a:r>
          </a:p>
          <a:p>
            <a:pPr>
              <a:lnSpc>
                <a:spcPct val="110000"/>
              </a:lnSpc>
              <a:buClr>
                <a:srgbClr val="F17844"/>
              </a:buClr>
            </a:pPr>
            <a:r>
              <a:rPr lang="en-US" b="1"/>
              <a:t>Python 3.9.7 </a:t>
            </a:r>
            <a:r>
              <a:rPr lang="en-US"/>
              <a:t>on CentOS 8, back-end libraries of </a:t>
            </a:r>
            <a:r>
              <a:rPr lang="en-US" b="1" err="1"/>
              <a:t>PyTorch</a:t>
            </a:r>
            <a:r>
              <a:rPr lang="en-US"/>
              <a:t> (version 1.9.1, build py3.9-cuda11.1-cudnn8005).</a:t>
            </a:r>
          </a:p>
        </p:txBody>
      </p:sp>
      <p:pic>
        <p:nvPicPr>
          <p:cNvPr id="11" name="Immagine 10">
            <a:extLst>
              <a:ext uri="{FF2B5EF4-FFF2-40B4-BE49-F238E27FC236}">
                <a16:creationId xmlns:a16="http://schemas.microsoft.com/office/drawing/2014/main" id="{6A3BB1AB-3A0A-722C-182D-85ED45A80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8243" y="5560390"/>
            <a:ext cx="6995514" cy="802310"/>
          </a:xfrm>
          <a:prstGeom prst="rect">
            <a:avLst/>
          </a:prstGeom>
        </p:spPr>
      </p:pic>
      <p:sp>
        <p:nvSpPr>
          <p:cNvPr id="3" name="Slide Number Placeholder 2">
            <a:extLst>
              <a:ext uri="{FF2B5EF4-FFF2-40B4-BE49-F238E27FC236}">
                <a16:creationId xmlns:a16="http://schemas.microsoft.com/office/drawing/2014/main" id="{8273D204-CAC8-D229-9BC9-6D32B14A6081}"/>
              </a:ext>
            </a:extLst>
          </p:cNvPr>
          <p:cNvSpPr>
            <a:spLocks noGrp="1"/>
          </p:cNvSpPr>
          <p:nvPr>
            <p:ph type="sldNum" sz="quarter" idx="12"/>
          </p:nvPr>
        </p:nvSpPr>
        <p:spPr/>
        <p:txBody>
          <a:bodyPr/>
          <a:lstStyle/>
          <a:p>
            <a:fld id="{4A975E7E-DE04-1443-A71A-CB6EC0032A44}" type="slidenum">
              <a:rPr lang="it-IT" smtClean="0"/>
              <a:pPr/>
              <a:t>43</a:t>
            </a:fld>
            <a:endParaRPr lang="it-IT" dirty="0"/>
          </a:p>
        </p:txBody>
      </p:sp>
    </p:spTree>
    <p:extLst>
      <p:ext uri="{BB962C8B-B14F-4D97-AF65-F5344CB8AC3E}">
        <p14:creationId xmlns:p14="http://schemas.microsoft.com/office/powerpoint/2010/main" val="941864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05087B-0E43-D751-9D82-64AE780E1653}"/>
              </a:ext>
            </a:extLst>
          </p:cNvPr>
          <p:cNvSpPr>
            <a:spLocks noGrp="1"/>
          </p:cNvSpPr>
          <p:nvPr>
            <p:ph type="title"/>
          </p:nvPr>
        </p:nvSpPr>
        <p:spPr/>
        <p:txBody>
          <a:bodyPr/>
          <a:lstStyle/>
          <a:p>
            <a:r>
              <a:rPr lang="en-GB" dirty="0"/>
              <a:t>Case-based reasoning</a:t>
            </a:r>
          </a:p>
        </p:txBody>
      </p:sp>
      <p:grpSp>
        <p:nvGrpSpPr>
          <p:cNvPr id="8" name="Group 7">
            <a:extLst>
              <a:ext uri="{FF2B5EF4-FFF2-40B4-BE49-F238E27FC236}">
                <a16:creationId xmlns:a16="http://schemas.microsoft.com/office/drawing/2014/main" id="{9D3B9C8A-50FC-F920-2516-02325F1CD6ED}"/>
              </a:ext>
            </a:extLst>
          </p:cNvPr>
          <p:cNvGrpSpPr/>
          <p:nvPr/>
        </p:nvGrpSpPr>
        <p:grpSpPr>
          <a:xfrm>
            <a:off x="6720305" y="1549915"/>
            <a:ext cx="4743491" cy="3845301"/>
            <a:chOff x="6720305" y="1549915"/>
            <a:chExt cx="4743491" cy="3845301"/>
          </a:xfrm>
        </p:grpSpPr>
        <p:pic>
          <p:nvPicPr>
            <p:cNvPr id="5" name="Immagine 4">
              <a:extLst>
                <a:ext uri="{FF2B5EF4-FFF2-40B4-BE49-F238E27FC236}">
                  <a16:creationId xmlns:a16="http://schemas.microsoft.com/office/drawing/2014/main" id="{9881844D-3693-2AF3-6C03-8A42C24F01C8}"/>
                </a:ext>
              </a:extLst>
            </p:cNvPr>
            <p:cNvPicPr>
              <a:picLocks noChangeAspect="1"/>
            </p:cNvPicPr>
            <p:nvPr/>
          </p:nvPicPr>
          <p:blipFill rotWithShape="1">
            <a:blip r:embed="rId3"/>
            <a:srcRect l="4767"/>
            <a:stretch/>
          </p:blipFill>
          <p:spPr>
            <a:xfrm>
              <a:off x="6720305" y="2201611"/>
              <a:ext cx="4743491" cy="3193605"/>
            </a:xfrm>
            <a:prstGeom prst="rect">
              <a:avLst/>
            </a:prstGeom>
          </p:spPr>
        </p:pic>
        <p:sp>
          <p:nvSpPr>
            <p:cNvPr id="7" name="CasellaDiTesto 6">
              <a:extLst>
                <a:ext uri="{FF2B5EF4-FFF2-40B4-BE49-F238E27FC236}">
                  <a16:creationId xmlns:a16="http://schemas.microsoft.com/office/drawing/2014/main" id="{0BE04F6B-D26B-9DFF-D711-F7BFDAA5525D}"/>
                </a:ext>
              </a:extLst>
            </p:cNvPr>
            <p:cNvSpPr txBox="1"/>
            <p:nvPr/>
          </p:nvSpPr>
          <p:spPr>
            <a:xfrm>
              <a:off x="6820381" y="1549915"/>
              <a:ext cx="4543335" cy="523220"/>
            </a:xfrm>
            <a:prstGeom prst="rect">
              <a:avLst/>
            </a:prstGeom>
            <a:noFill/>
          </p:spPr>
          <p:txBody>
            <a:bodyPr wrap="square" rtlCol="0">
              <a:spAutoFit/>
            </a:bodyPr>
            <a:lstStyle/>
            <a:p>
              <a:pPr algn="ctr"/>
              <a:r>
                <a:rPr lang="en-GB" sz="2800" b="1" dirty="0">
                  <a:solidFill>
                    <a:srgbClr val="3A719F"/>
                  </a:solidFill>
                  <a:latin typeface="FUTURA MEDIUM" panose="020B0602020204020303" pitchFamily="34" charset="-79"/>
                  <a:ea typeface="Open Sans" panose="020B0606030504020204" pitchFamily="34" charset="0"/>
                  <a:cs typeface="FUTURA MEDIUM" panose="020B0602020204020303" pitchFamily="34" charset="-79"/>
                </a:rPr>
                <a:t>Prototypical Part Learning</a:t>
              </a:r>
            </a:p>
          </p:txBody>
        </p:sp>
      </p:grpSp>
      <p:sp>
        <p:nvSpPr>
          <p:cNvPr id="10" name="CasellaDiTesto 9">
            <a:extLst>
              <a:ext uri="{FF2B5EF4-FFF2-40B4-BE49-F238E27FC236}">
                <a16:creationId xmlns:a16="http://schemas.microsoft.com/office/drawing/2014/main" id="{228D573F-EE3F-F978-869E-544CD17C5C4E}"/>
              </a:ext>
            </a:extLst>
          </p:cNvPr>
          <p:cNvSpPr txBox="1"/>
          <p:nvPr/>
        </p:nvSpPr>
        <p:spPr>
          <a:xfrm>
            <a:off x="6597812" y="5466710"/>
            <a:ext cx="4988475" cy="1092607"/>
          </a:xfrm>
          <a:prstGeom prst="rect">
            <a:avLst/>
          </a:prstGeom>
          <a:noFill/>
        </p:spPr>
        <p:txBody>
          <a:bodyPr wrap="square">
            <a:spAutoFit/>
          </a:bodyPr>
          <a:lstStyle/>
          <a:p>
            <a:pPr>
              <a:spcBef>
                <a:spcPts val="600"/>
              </a:spcBef>
            </a:pPr>
            <a:r>
              <a:rPr lang="en-GB" sz="2000" dirty="0">
                <a:solidFill>
                  <a:schemeClr val="bg2">
                    <a:lumMod val="75000"/>
                  </a:schemeClr>
                </a:solidFill>
                <a:latin typeface="Futura Medium" panose="020B0602020204020303" pitchFamily="34" charset="-79"/>
                <a:ea typeface="Open Sans" panose="020B0606030504020204" pitchFamily="34" charset="0"/>
                <a:cs typeface="Futura Medium" panose="020B0602020204020303" pitchFamily="34" charset="-79"/>
              </a:rPr>
              <a:t>This looks like that: deep learning for interpretable image recognition</a:t>
            </a:r>
          </a:p>
          <a:p>
            <a:pPr>
              <a:spcBef>
                <a:spcPts val="600"/>
              </a:spcBef>
            </a:pPr>
            <a:r>
              <a:rPr lang="en-GB" sz="2000" dirty="0">
                <a:solidFill>
                  <a:schemeClr val="bg2">
                    <a:lumMod val="75000"/>
                  </a:schemeClr>
                </a:solidFill>
                <a:latin typeface="Futura Medium" panose="020B0602020204020303" pitchFamily="34" charset="-79"/>
                <a:ea typeface="Open Sans" panose="020B0606030504020204" pitchFamily="34" charset="0"/>
                <a:cs typeface="Futura Medium" panose="020B0602020204020303" pitchFamily="34" charset="-79"/>
              </a:rPr>
              <a:t>Chen, Li, et al. 2019, </a:t>
            </a:r>
            <a:r>
              <a:rPr lang="en-GB" sz="2000" dirty="0" err="1">
                <a:solidFill>
                  <a:schemeClr val="bg2">
                    <a:lumMod val="75000"/>
                  </a:schemeClr>
                </a:solidFill>
                <a:latin typeface="Futura Medium" panose="020B0602020204020303" pitchFamily="34" charset="-79"/>
                <a:ea typeface="Open Sans" panose="020B0606030504020204" pitchFamily="34" charset="0"/>
                <a:cs typeface="Futura Medium" panose="020B0602020204020303" pitchFamily="34" charset="-79"/>
              </a:rPr>
              <a:t>NeurIPS</a:t>
            </a:r>
            <a:endParaRPr lang="en-GB" sz="2000" dirty="0">
              <a:solidFill>
                <a:schemeClr val="bg2">
                  <a:lumMod val="75000"/>
                </a:schemeClr>
              </a:solidFill>
              <a:latin typeface="Futura Medium" panose="020B0602020204020303" pitchFamily="34" charset="-79"/>
              <a:ea typeface="Open Sans" panose="020B0606030504020204" pitchFamily="34" charset="0"/>
              <a:cs typeface="Futura Medium" panose="020B0602020204020303" pitchFamily="34" charset="-79"/>
            </a:endParaRPr>
          </a:p>
        </p:txBody>
      </p:sp>
      <p:grpSp>
        <p:nvGrpSpPr>
          <p:cNvPr id="12" name="Group 11">
            <a:extLst>
              <a:ext uri="{FF2B5EF4-FFF2-40B4-BE49-F238E27FC236}">
                <a16:creationId xmlns:a16="http://schemas.microsoft.com/office/drawing/2014/main" id="{C2ADC4DA-A3BC-92A8-5455-D6D3543CEC78}"/>
              </a:ext>
            </a:extLst>
          </p:cNvPr>
          <p:cNvGrpSpPr/>
          <p:nvPr/>
        </p:nvGrpSpPr>
        <p:grpSpPr>
          <a:xfrm>
            <a:off x="680600" y="1549915"/>
            <a:ext cx="4838700" cy="4779196"/>
            <a:chOff x="680600" y="1549915"/>
            <a:chExt cx="4838700" cy="4779196"/>
          </a:xfrm>
        </p:grpSpPr>
        <p:sp>
          <p:nvSpPr>
            <p:cNvPr id="6" name="CasellaDiTesto 5">
              <a:extLst>
                <a:ext uri="{FF2B5EF4-FFF2-40B4-BE49-F238E27FC236}">
                  <a16:creationId xmlns:a16="http://schemas.microsoft.com/office/drawing/2014/main" id="{0C83DE38-090B-1450-8251-A80CBB8438F0}"/>
                </a:ext>
              </a:extLst>
            </p:cNvPr>
            <p:cNvSpPr txBox="1"/>
            <p:nvPr/>
          </p:nvSpPr>
          <p:spPr>
            <a:xfrm>
              <a:off x="1143607" y="1549915"/>
              <a:ext cx="3912687" cy="523220"/>
            </a:xfrm>
            <a:prstGeom prst="rect">
              <a:avLst/>
            </a:prstGeom>
            <a:noFill/>
          </p:spPr>
          <p:txBody>
            <a:bodyPr wrap="square" rtlCol="0">
              <a:spAutoFit/>
            </a:bodyPr>
            <a:lstStyle/>
            <a:p>
              <a:pPr algn="ctr"/>
              <a:r>
                <a:rPr lang="en-GB" sz="2800" b="1" dirty="0">
                  <a:solidFill>
                    <a:srgbClr val="3A719F"/>
                  </a:solidFill>
                  <a:latin typeface="FUTURA MEDIUM" panose="020B0602020204020303" pitchFamily="34" charset="-79"/>
                  <a:ea typeface="Open Sans" panose="020B0606030504020204" pitchFamily="34" charset="0"/>
                  <a:cs typeface="FUTURA MEDIUM" panose="020B0602020204020303" pitchFamily="34" charset="-79"/>
                </a:rPr>
                <a:t>Prototypical Learning</a:t>
              </a:r>
            </a:p>
          </p:txBody>
        </p:sp>
        <p:pic>
          <p:nvPicPr>
            <p:cNvPr id="11" name="Picture 10" descr="A collage of a bird&#10;&#10;Description automatically generated">
              <a:extLst>
                <a:ext uri="{FF2B5EF4-FFF2-40B4-BE49-F238E27FC236}">
                  <a16:creationId xmlns:a16="http://schemas.microsoft.com/office/drawing/2014/main" id="{CF70D8D4-7505-2583-4FD0-449C2296CF50}"/>
                </a:ext>
              </a:extLst>
            </p:cNvPr>
            <p:cNvPicPr>
              <a:picLocks noChangeAspect="1"/>
            </p:cNvPicPr>
            <p:nvPr/>
          </p:nvPicPr>
          <p:blipFill>
            <a:blip r:embed="rId4"/>
            <a:stretch>
              <a:fillRect/>
            </a:stretch>
          </p:blipFill>
          <p:spPr>
            <a:xfrm>
              <a:off x="680600" y="2201611"/>
              <a:ext cx="4838700" cy="4127500"/>
            </a:xfrm>
            <a:prstGeom prst="rect">
              <a:avLst/>
            </a:prstGeom>
          </p:spPr>
        </p:pic>
      </p:grpSp>
      <p:sp>
        <p:nvSpPr>
          <p:cNvPr id="2" name="Slide Number Placeholder 3">
            <a:extLst>
              <a:ext uri="{FF2B5EF4-FFF2-40B4-BE49-F238E27FC236}">
                <a16:creationId xmlns:a16="http://schemas.microsoft.com/office/drawing/2014/main" id="{0452471D-8FDD-F771-B081-E08562955083}"/>
              </a:ext>
            </a:extLst>
          </p:cNvPr>
          <p:cNvSpPr>
            <a:spLocks noGrp="1"/>
          </p:cNvSpPr>
          <p:nvPr>
            <p:ph type="sldNum" sz="quarter" idx="12"/>
          </p:nvPr>
        </p:nvSpPr>
        <p:spPr>
          <a:xfrm>
            <a:off x="-2074294" y="0"/>
            <a:ext cx="2489522" cy="365125"/>
          </a:xfrm>
        </p:spPr>
        <p:txBody>
          <a:bodyPr/>
          <a:lstStyle/>
          <a:p>
            <a:fld id="{4A975E7E-DE04-1443-A71A-CB6EC0032A44}" type="slidenum">
              <a:rPr lang="it-IT" smtClean="0"/>
              <a:pPr/>
              <a:t>4</a:t>
            </a:fld>
            <a:endParaRPr lang="it-IT" dirty="0"/>
          </a:p>
        </p:txBody>
      </p:sp>
    </p:spTree>
    <p:extLst>
      <p:ext uri="{BB962C8B-B14F-4D97-AF65-F5344CB8AC3E}">
        <p14:creationId xmlns:p14="http://schemas.microsoft.com/office/powerpoint/2010/main" val="1850972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07155-C8C2-6917-6567-E8F2ED5BC042}"/>
              </a:ext>
            </a:extLst>
          </p:cNvPr>
          <p:cNvSpPr>
            <a:spLocks noGrp="1"/>
          </p:cNvSpPr>
          <p:nvPr>
            <p:ph type="title"/>
          </p:nvPr>
        </p:nvSpPr>
        <p:spPr/>
        <p:txBody>
          <a:bodyPr/>
          <a:lstStyle/>
          <a:p>
            <a:r>
              <a:rPr lang="en-GB" dirty="0"/>
              <a:t>ProtoPNet</a:t>
            </a:r>
          </a:p>
        </p:txBody>
      </p:sp>
      <p:pic>
        <p:nvPicPr>
          <p:cNvPr id="6" name="Content Placeholder 5" descr="A computer graphic of a layer&#10;&#10;Description automatically generated with medium confidence">
            <a:extLst>
              <a:ext uri="{FF2B5EF4-FFF2-40B4-BE49-F238E27FC236}">
                <a16:creationId xmlns:a16="http://schemas.microsoft.com/office/drawing/2014/main" id="{996756CE-3FE3-BAE9-9AA4-2C9072A03215}"/>
              </a:ext>
            </a:extLst>
          </p:cNvPr>
          <p:cNvPicPr>
            <a:picLocks noGrp="1" noChangeAspect="1"/>
          </p:cNvPicPr>
          <p:nvPr>
            <p:ph idx="1"/>
          </p:nvPr>
        </p:nvPicPr>
        <p:blipFill>
          <a:blip r:embed="rId3"/>
          <a:stretch>
            <a:fillRect/>
          </a:stretch>
        </p:blipFill>
        <p:spPr>
          <a:xfrm>
            <a:off x="1470298" y="1775041"/>
            <a:ext cx="9251403" cy="4329544"/>
          </a:xfrm>
        </p:spPr>
      </p:pic>
      <p:sp>
        <p:nvSpPr>
          <p:cNvPr id="4" name="Slide Number Placeholder 3">
            <a:extLst>
              <a:ext uri="{FF2B5EF4-FFF2-40B4-BE49-F238E27FC236}">
                <a16:creationId xmlns:a16="http://schemas.microsoft.com/office/drawing/2014/main" id="{CC8E9C9A-BBF6-B5E5-268E-B07F800B767A}"/>
              </a:ext>
            </a:extLst>
          </p:cNvPr>
          <p:cNvSpPr>
            <a:spLocks noGrp="1"/>
          </p:cNvSpPr>
          <p:nvPr>
            <p:ph type="sldNum" sz="quarter" idx="12"/>
          </p:nvPr>
        </p:nvSpPr>
        <p:spPr/>
        <p:txBody>
          <a:bodyPr/>
          <a:lstStyle/>
          <a:p>
            <a:fld id="{4A975E7E-DE04-1443-A71A-CB6EC0032A44}" type="slidenum">
              <a:rPr lang="it-IT" smtClean="0"/>
              <a:pPr/>
              <a:t>5</a:t>
            </a:fld>
            <a:endParaRPr lang="it-IT" dirty="0"/>
          </a:p>
        </p:txBody>
      </p:sp>
      <p:sp>
        <p:nvSpPr>
          <p:cNvPr id="3" name="Rectangle 2">
            <a:extLst>
              <a:ext uri="{FF2B5EF4-FFF2-40B4-BE49-F238E27FC236}">
                <a16:creationId xmlns:a16="http://schemas.microsoft.com/office/drawing/2014/main" id="{B8087728-FBC8-F722-BC12-A4477E62C8D0}"/>
              </a:ext>
            </a:extLst>
          </p:cNvPr>
          <p:cNvSpPr/>
          <p:nvPr/>
        </p:nvSpPr>
        <p:spPr>
          <a:xfrm>
            <a:off x="2717442" y="2446986"/>
            <a:ext cx="2575775" cy="3412902"/>
          </a:xfrm>
          <a:prstGeom prst="rect">
            <a:avLst/>
          </a:prstGeom>
          <a:noFill/>
          <a:ln w="1905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A21FFFF-83E1-ECD6-939E-2EA35A0FA132}"/>
              </a:ext>
            </a:extLst>
          </p:cNvPr>
          <p:cNvSpPr/>
          <p:nvPr/>
        </p:nvSpPr>
        <p:spPr>
          <a:xfrm>
            <a:off x="5190187" y="1722548"/>
            <a:ext cx="3090928" cy="4794161"/>
          </a:xfrm>
          <a:prstGeom prst="rect">
            <a:avLst/>
          </a:prstGeom>
          <a:noFill/>
          <a:ln w="1905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670A9E1-A042-40C1-204F-2169FB82AFFB}"/>
              </a:ext>
            </a:extLst>
          </p:cNvPr>
          <p:cNvSpPr/>
          <p:nvPr/>
        </p:nvSpPr>
        <p:spPr>
          <a:xfrm>
            <a:off x="8191752" y="2063839"/>
            <a:ext cx="2755290" cy="4329545"/>
          </a:xfrm>
          <a:prstGeom prst="rect">
            <a:avLst/>
          </a:prstGeom>
          <a:noFill/>
          <a:ln w="1905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1368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2201B53-F52C-B705-DE73-BAC8497DF16D}"/>
              </a:ext>
            </a:extLst>
          </p:cNvPr>
          <p:cNvSpPr>
            <a:spLocks noGrp="1"/>
          </p:cNvSpPr>
          <p:nvPr>
            <p:ph type="title"/>
          </p:nvPr>
        </p:nvSpPr>
        <p:spPr/>
        <p:txBody>
          <a:bodyPr/>
          <a:lstStyle/>
          <a:p>
            <a:r>
              <a:rPr lang="en-GB" dirty="0"/>
              <a:t>Mammogram images</a:t>
            </a:r>
          </a:p>
        </p:txBody>
      </p:sp>
      <p:sp>
        <p:nvSpPr>
          <p:cNvPr id="9" name="CasellaDiTesto 8">
            <a:extLst>
              <a:ext uri="{FF2B5EF4-FFF2-40B4-BE49-F238E27FC236}">
                <a16:creationId xmlns:a16="http://schemas.microsoft.com/office/drawing/2014/main" id="{9078E198-3E8D-A93E-354B-484E0DB53960}"/>
              </a:ext>
            </a:extLst>
          </p:cNvPr>
          <p:cNvSpPr txBox="1"/>
          <p:nvPr/>
        </p:nvSpPr>
        <p:spPr>
          <a:xfrm>
            <a:off x="838200" y="1452571"/>
            <a:ext cx="6313400" cy="1200329"/>
          </a:xfrm>
          <a:prstGeom prst="rect">
            <a:avLst/>
          </a:prstGeom>
          <a:noFill/>
        </p:spPr>
        <p:txBody>
          <a:bodyPr wrap="square" rtlCol="0">
            <a:spAutoFit/>
          </a:bodyPr>
          <a:lstStyle/>
          <a:p>
            <a:r>
              <a:rPr lang="en-GB" sz="2400" i="1" dirty="0">
                <a:solidFill>
                  <a:srgbClr val="3A719F"/>
                </a:solidFill>
                <a:latin typeface="Futura Medium" panose="020B0602020204020303" pitchFamily="34" charset="-79"/>
                <a:ea typeface="Open Sans" panose="020B0606030504020204" pitchFamily="34" charset="0"/>
                <a:cs typeface="Futura Medium" panose="020B0602020204020303" pitchFamily="34" charset="-79"/>
              </a:rPr>
              <a:t>On the Applicability of Prototypical Part Learning in Medical Images: Breast Masses Classification Using </a:t>
            </a:r>
            <a:r>
              <a:rPr lang="en-GB" sz="2400" i="1" dirty="0" err="1">
                <a:solidFill>
                  <a:srgbClr val="3A719F"/>
                </a:solidFill>
                <a:latin typeface="Futura Medium" panose="020B0602020204020303" pitchFamily="34" charset="-79"/>
                <a:ea typeface="Open Sans" panose="020B0606030504020204" pitchFamily="34" charset="0"/>
                <a:cs typeface="Futura Medium" panose="020B0602020204020303" pitchFamily="34" charset="-79"/>
              </a:rPr>
              <a:t>ProtoPNet</a:t>
            </a:r>
            <a:endParaRPr lang="en-GB" sz="2400" i="1" dirty="0">
              <a:solidFill>
                <a:srgbClr val="3A719F"/>
              </a:solidFill>
              <a:latin typeface="Futura Medium" panose="020B0602020204020303" pitchFamily="34" charset="-79"/>
              <a:ea typeface="Open Sans" panose="020B0606030504020204" pitchFamily="34" charset="0"/>
              <a:cs typeface="Futura Medium" panose="020B0602020204020303" pitchFamily="34" charset="-79"/>
            </a:endParaRPr>
          </a:p>
        </p:txBody>
      </p:sp>
      <p:sp>
        <p:nvSpPr>
          <p:cNvPr id="11" name="CasellaDiTesto 10">
            <a:extLst>
              <a:ext uri="{FF2B5EF4-FFF2-40B4-BE49-F238E27FC236}">
                <a16:creationId xmlns:a16="http://schemas.microsoft.com/office/drawing/2014/main" id="{45CBAD1A-40C3-FCEE-8557-8DCE43064128}"/>
              </a:ext>
            </a:extLst>
          </p:cNvPr>
          <p:cNvSpPr txBox="1"/>
          <p:nvPr/>
        </p:nvSpPr>
        <p:spPr>
          <a:xfrm>
            <a:off x="838199" y="2652900"/>
            <a:ext cx="6445191" cy="307777"/>
          </a:xfrm>
          <a:prstGeom prst="rect">
            <a:avLst/>
          </a:prstGeom>
          <a:noFill/>
        </p:spPr>
        <p:txBody>
          <a:bodyPr wrap="square" rtlCol="0">
            <a:spAutoFit/>
          </a:bodyPr>
          <a:lstStyle/>
          <a:p>
            <a:r>
              <a:rPr lang="en-GB" sz="1400" dirty="0">
                <a:solidFill>
                  <a:schemeClr val="bg1">
                    <a:lumMod val="50000"/>
                  </a:schemeClr>
                </a:solidFill>
                <a:latin typeface="Futura Medium" panose="020B0602020204020303" pitchFamily="34" charset="-79"/>
                <a:ea typeface="Open Sans" panose="020B0606030504020204" pitchFamily="34" charset="0"/>
                <a:cs typeface="Futura Medium" panose="020B0602020204020303" pitchFamily="34" charset="-79"/>
              </a:rPr>
              <a:t>with G. </a:t>
            </a:r>
            <a:r>
              <a:rPr lang="en-GB" sz="1400" dirty="0" err="1">
                <a:solidFill>
                  <a:schemeClr val="bg1">
                    <a:lumMod val="50000"/>
                  </a:schemeClr>
                </a:solidFill>
                <a:latin typeface="Futura Medium" panose="020B0602020204020303" pitchFamily="34" charset="-79"/>
                <a:ea typeface="Open Sans" panose="020B0606030504020204" pitchFamily="34" charset="0"/>
                <a:cs typeface="Futura Medium" panose="020B0602020204020303" pitchFamily="34" charset="-79"/>
              </a:rPr>
              <a:t>Carloni</a:t>
            </a:r>
            <a:r>
              <a:rPr lang="en-GB" sz="1400" dirty="0">
                <a:solidFill>
                  <a:schemeClr val="bg1">
                    <a:lumMod val="50000"/>
                  </a:schemeClr>
                </a:solidFill>
                <a:latin typeface="Futura Medium" panose="020B0602020204020303" pitchFamily="34" charset="-79"/>
                <a:ea typeface="Open Sans" panose="020B0606030504020204" pitchFamily="34" charset="0"/>
                <a:cs typeface="Futura Medium" panose="020B0602020204020303" pitchFamily="34" charset="-79"/>
              </a:rPr>
              <a:t>, C. </a:t>
            </a:r>
            <a:r>
              <a:rPr lang="en-GB" sz="1400" dirty="0" err="1">
                <a:solidFill>
                  <a:schemeClr val="bg1">
                    <a:lumMod val="50000"/>
                  </a:schemeClr>
                </a:solidFill>
                <a:latin typeface="Futura Medium" panose="020B0602020204020303" pitchFamily="34" charset="-79"/>
                <a:ea typeface="Open Sans" panose="020B0606030504020204" pitchFamily="34" charset="0"/>
                <a:cs typeface="Futura Medium" panose="020B0602020204020303" pitchFamily="34" charset="-79"/>
              </a:rPr>
              <a:t>Iacconi</a:t>
            </a:r>
            <a:r>
              <a:rPr lang="en-GB" sz="1400" dirty="0">
                <a:solidFill>
                  <a:schemeClr val="bg1">
                    <a:lumMod val="50000"/>
                  </a:schemeClr>
                </a:solidFill>
                <a:latin typeface="Futura Medium" panose="020B0602020204020303" pitchFamily="34" charset="-79"/>
                <a:ea typeface="Open Sans" panose="020B0606030504020204" pitchFamily="34" charset="0"/>
                <a:cs typeface="Futura Medium" panose="020B0602020204020303" pitchFamily="34" charset="-79"/>
              </a:rPr>
              <a:t>, M. A. </a:t>
            </a:r>
            <a:r>
              <a:rPr lang="en-GB" sz="1400" dirty="0" err="1">
                <a:solidFill>
                  <a:schemeClr val="bg1">
                    <a:lumMod val="50000"/>
                  </a:schemeClr>
                </a:solidFill>
                <a:latin typeface="Futura Medium" panose="020B0602020204020303" pitchFamily="34" charset="-79"/>
                <a:ea typeface="Open Sans" panose="020B0606030504020204" pitchFamily="34" charset="0"/>
                <a:cs typeface="Futura Medium" panose="020B0602020204020303" pitchFamily="34" charset="-79"/>
              </a:rPr>
              <a:t>Pascali</a:t>
            </a:r>
            <a:r>
              <a:rPr lang="en-GB" sz="1400" dirty="0">
                <a:solidFill>
                  <a:schemeClr val="bg1">
                    <a:lumMod val="50000"/>
                  </a:schemeClr>
                </a:solidFill>
                <a:latin typeface="Futura Medium" panose="020B0602020204020303" pitchFamily="34" charset="-79"/>
                <a:ea typeface="Open Sans" panose="020B0606030504020204" pitchFamily="34" charset="0"/>
                <a:cs typeface="Futura Medium" panose="020B0602020204020303" pitchFamily="34" charset="-79"/>
              </a:rPr>
              <a:t> and S. </a:t>
            </a:r>
            <a:r>
              <a:rPr lang="en-GB" sz="1400" dirty="0" err="1">
                <a:solidFill>
                  <a:schemeClr val="bg1">
                    <a:lumMod val="50000"/>
                  </a:schemeClr>
                </a:solidFill>
                <a:latin typeface="Futura Medium" panose="020B0602020204020303" pitchFamily="34" charset="-79"/>
                <a:ea typeface="Open Sans" panose="020B0606030504020204" pitchFamily="34" charset="0"/>
                <a:cs typeface="Futura Medium" panose="020B0602020204020303" pitchFamily="34" charset="-79"/>
              </a:rPr>
              <a:t>Colantonio</a:t>
            </a:r>
            <a:r>
              <a:rPr lang="en-GB" sz="1400" dirty="0">
                <a:solidFill>
                  <a:schemeClr val="bg1">
                    <a:lumMod val="50000"/>
                  </a:schemeClr>
                </a:solidFill>
                <a:latin typeface="Futura Medium" panose="020B0602020204020303" pitchFamily="34" charset="-79"/>
                <a:ea typeface="Open Sans" panose="020B0606030504020204" pitchFamily="34" charset="0"/>
                <a:cs typeface="Futura Medium" panose="020B0602020204020303" pitchFamily="34" charset="-79"/>
              </a:rPr>
              <a:t> (ISTI-CNR)</a:t>
            </a:r>
          </a:p>
        </p:txBody>
      </p:sp>
      <p:sp>
        <p:nvSpPr>
          <p:cNvPr id="12" name="CasellaDiTesto 11">
            <a:extLst>
              <a:ext uri="{FF2B5EF4-FFF2-40B4-BE49-F238E27FC236}">
                <a16:creationId xmlns:a16="http://schemas.microsoft.com/office/drawing/2014/main" id="{CF21508D-4B01-9823-682E-59236EE938F0}"/>
              </a:ext>
            </a:extLst>
          </p:cNvPr>
          <p:cNvSpPr txBox="1"/>
          <p:nvPr/>
        </p:nvSpPr>
        <p:spPr>
          <a:xfrm>
            <a:off x="838199" y="3046937"/>
            <a:ext cx="6313399" cy="261610"/>
          </a:xfrm>
          <a:prstGeom prst="rect">
            <a:avLst/>
          </a:prstGeom>
          <a:noFill/>
        </p:spPr>
        <p:txBody>
          <a:bodyPr wrap="square" rtlCol="0">
            <a:spAutoFit/>
          </a:bodyPr>
          <a:lstStyle/>
          <a:p>
            <a:r>
              <a:rPr lang="en-GB" sz="1100" dirty="0">
                <a:solidFill>
                  <a:schemeClr val="bg1">
                    <a:lumMod val="65000"/>
                  </a:schemeClr>
                </a:solidFill>
                <a:latin typeface="Futura Medium" panose="020B0602020204020303" pitchFamily="34" charset="-79"/>
                <a:ea typeface="Open Sans" panose="020B0606030504020204" pitchFamily="34" charset="0"/>
                <a:cs typeface="Futura Medium" panose="020B0602020204020303" pitchFamily="34" charset="-79"/>
                <a:hlinkClick r:id="rId3">
                  <a:extLst>
                    <a:ext uri="{A12FA001-AC4F-418D-AE19-62706E023703}">
                      <ahyp:hlinkClr xmlns:ahyp="http://schemas.microsoft.com/office/drawing/2018/hyperlinkcolor" val="tx"/>
                    </a:ext>
                  </a:extLst>
                </a:hlinkClick>
              </a:rPr>
              <a:t>https://doi.org/10.1007/978-3-031-37660-3_38</a:t>
            </a:r>
            <a:endParaRPr lang="en-GB" sz="1100" dirty="0">
              <a:solidFill>
                <a:schemeClr val="bg1">
                  <a:lumMod val="65000"/>
                </a:schemeClr>
              </a:solidFill>
              <a:latin typeface="Futura Medium" panose="020B0602020204020303" pitchFamily="34" charset="-79"/>
              <a:ea typeface="Open Sans" panose="020B0606030504020204" pitchFamily="34" charset="0"/>
              <a:cs typeface="Futura Medium" panose="020B0602020204020303" pitchFamily="34" charset="-79"/>
            </a:endParaRPr>
          </a:p>
        </p:txBody>
      </p:sp>
      <p:pic>
        <p:nvPicPr>
          <p:cNvPr id="14" name="Immagine 13" descr="Immagine che contiene testo&#10;&#10;Descrizione generata automaticamente">
            <a:extLst>
              <a:ext uri="{FF2B5EF4-FFF2-40B4-BE49-F238E27FC236}">
                <a16:creationId xmlns:a16="http://schemas.microsoft.com/office/drawing/2014/main" id="{92705BE8-A1BD-0CF7-5621-3E824C112955}"/>
              </a:ext>
            </a:extLst>
          </p:cNvPr>
          <p:cNvPicPr>
            <a:picLocks noChangeAspect="1"/>
          </p:cNvPicPr>
          <p:nvPr/>
        </p:nvPicPr>
        <p:blipFill>
          <a:blip r:embed="rId4"/>
          <a:stretch>
            <a:fillRect/>
          </a:stretch>
        </p:blipFill>
        <p:spPr>
          <a:xfrm>
            <a:off x="3841919" y="2028498"/>
            <a:ext cx="8091789" cy="4698744"/>
          </a:xfrm>
          <a:prstGeom prst="rect">
            <a:avLst/>
          </a:prstGeom>
        </p:spPr>
      </p:pic>
      <p:grpSp>
        <p:nvGrpSpPr>
          <p:cNvPr id="18" name="Gruppo 17">
            <a:extLst>
              <a:ext uri="{FF2B5EF4-FFF2-40B4-BE49-F238E27FC236}">
                <a16:creationId xmlns:a16="http://schemas.microsoft.com/office/drawing/2014/main" id="{3744FD20-CE47-19AE-BF2F-0EB006824CC3}"/>
              </a:ext>
            </a:extLst>
          </p:cNvPr>
          <p:cNvGrpSpPr/>
          <p:nvPr/>
        </p:nvGrpSpPr>
        <p:grpSpPr>
          <a:xfrm>
            <a:off x="258292" y="4845269"/>
            <a:ext cx="3451834" cy="1754481"/>
            <a:chOff x="258292" y="4687748"/>
            <a:chExt cx="3451834" cy="1460559"/>
          </a:xfrm>
        </p:grpSpPr>
        <p:pic>
          <p:nvPicPr>
            <p:cNvPr id="16" name="Immagine 15" descr="Immagine che contiene testo, orologio&#10;&#10;Descrizione generata automaticamente">
              <a:extLst>
                <a:ext uri="{FF2B5EF4-FFF2-40B4-BE49-F238E27FC236}">
                  <a16:creationId xmlns:a16="http://schemas.microsoft.com/office/drawing/2014/main" id="{41FAB81C-7615-4EDE-83D2-B54A7E26194D}"/>
                </a:ext>
              </a:extLst>
            </p:cNvPr>
            <p:cNvPicPr>
              <a:picLocks noChangeAspect="1"/>
            </p:cNvPicPr>
            <p:nvPr/>
          </p:nvPicPr>
          <p:blipFill>
            <a:blip r:embed="rId5"/>
            <a:stretch>
              <a:fillRect/>
            </a:stretch>
          </p:blipFill>
          <p:spPr>
            <a:xfrm>
              <a:off x="258292" y="4687748"/>
              <a:ext cx="3451834" cy="1460559"/>
            </a:xfrm>
            <a:prstGeom prst="rect">
              <a:avLst/>
            </a:prstGeom>
          </p:spPr>
        </p:pic>
        <p:sp>
          <p:nvSpPr>
            <p:cNvPr id="17" name="Figura a mano libera: forma 7">
              <a:extLst>
                <a:ext uri="{FF2B5EF4-FFF2-40B4-BE49-F238E27FC236}">
                  <a16:creationId xmlns:a16="http://schemas.microsoft.com/office/drawing/2014/main" id="{50047BAB-3C17-9F92-BD4E-CEA8C022EE8C}"/>
                </a:ext>
              </a:extLst>
            </p:cNvPr>
            <p:cNvSpPr/>
            <p:nvPr/>
          </p:nvSpPr>
          <p:spPr>
            <a:xfrm>
              <a:off x="2295180" y="5215793"/>
              <a:ext cx="1166648" cy="609600"/>
            </a:xfrm>
            <a:custGeom>
              <a:avLst/>
              <a:gdLst>
                <a:gd name="connsiteX0" fmla="*/ 3401149 w 3401149"/>
                <a:gd name="connsiteY0" fmla="*/ 1711248 h 1732574"/>
                <a:gd name="connsiteX1" fmla="*/ 2265368 w 3401149"/>
                <a:gd name="connsiteY1" fmla="*/ 1586120 h 1732574"/>
                <a:gd name="connsiteX2" fmla="*/ 1379844 w 3401149"/>
                <a:gd name="connsiteY2" fmla="*/ 613968 h 1732574"/>
                <a:gd name="connsiteX3" fmla="*/ 378817 w 3401149"/>
                <a:gd name="connsiteY3" fmla="*/ 228957 h 1732574"/>
                <a:gd name="connsiteX4" fmla="*/ 3431 w 3401149"/>
                <a:gd name="connsiteY4" fmla="*/ 7576 h 173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1149" h="1732574">
                  <a:moveTo>
                    <a:pt x="3401149" y="1711248"/>
                  </a:moveTo>
                  <a:cubicBezTo>
                    <a:pt x="3001700" y="1740124"/>
                    <a:pt x="2602252" y="1769000"/>
                    <a:pt x="2265368" y="1586120"/>
                  </a:cubicBezTo>
                  <a:cubicBezTo>
                    <a:pt x="1928484" y="1403240"/>
                    <a:pt x="1694269" y="840162"/>
                    <a:pt x="1379844" y="613968"/>
                  </a:cubicBezTo>
                  <a:cubicBezTo>
                    <a:pt x="1065419" y="387774"/>
                    <a:pt x="608219" y="330022"/>
                    <a:pt x="378817" y="228957"/>
                  </a:cubicBezTo>
                  <a:cubicBezTo>
                    <a:pt x="149415" y="127892"/>
                    <a:pt x="-27049" y="-37342"/>
                    <a:pt x="3431" y="7576"/>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2" descr="ICPR 2022 |">
            <a:extLst>
              <a:ext uri="{FF2B5EF4-FFF2-40B4-BE49-F238E27FC236}">
                <a16:creationId xmlns:a16="http://schemas.microsoft.com/office/drawing/2014/main" id="{CE3BB28D-173A-6414-0AE4-AAD586E8A924}"/>
              </a:ext>
            </a:extLst>
          </p:cNvPr>
          <p:cNvPicPr>
            <a:picLocks noChangeAspect="1" noChangeArrowheads="1"/>
          </p:cNvPicPr>
          <p:nvPr/>
        </p:nvPicPr>
        <p:blipFill>
          <a:blip r:embed="rId6">
            <a:alphaModFix/>
            <a:extLst>
              <a:ext uri="{28A0092B-C50C-407E-A947-70E740481C1C}">
                <a14:useLocalDpi xmlns:a14="http://schemas.microsoft.com/office/drawing/2010/main" val="0"/>
              </a:ext>
            </a:extLst>
          </a:blip>
          <a:srcRect/>
          <a:stretch>
            <a:fillRect/>
          </a:stretch>
        </p:blipFill>
        <p:spPr bwMode="auto">
          <a:xfrm>
            <a:off x="9878683" y="162705"/>
            <a:ext cx="2055025" cy="758326"/>
          </a:xfrm>
          <a:prstGeom prst="rect">
            <a:avLst/>
          </a:prstGeom>
          <a:noFill/>
          <a:extLst>
            <a:ext uri="{909E8E84-426E-40DD-AFC4-6F175D3DCCD1}">
              <a14:hiddenFill xmlns:a14="http://schemas.microsoft.com/office/drawing/2010/main">
                <a:solidFill>
                  <a:srgbClr val="FFFFFF"/>
                </a:solidFill>
              </a14:hiddenFill>
            </a:ext>
          </a:extLst>
        </p:spPr>
      </p:pic>
      <p:sp>
        <p:nvSpPr>
          <p:cNvPr id="4" name="Sottotitolo 2">
            <a:extLst>
              <a:ext uri="{FF2B5EF4-FFF2-40B4-BE49-F238E27FC236}">
                <a16:creationId xmlns:a16="http://schemas.microsoft.com/office/drawing/2014/main" id="{A2A181EB-2299-1C5C-B49F-2EA47C4583E8}"/>
              </a:ext>
            </a:extLst>
          </p:cNvPr>
          <p:cNvSpPr txBox="1">
            <a:spLocks/>
          </p:cNvSpPr>
          <p:nvPr/>
        </p:nvSpPr>
        <p:spPr>
          <a:xfrm>
            <a:off x="7851913" y="903250"/>
            <a:ext cx="4081795" cy="706658"/>
          </a:xfrm>
          <a:prstGeom prst="rect">
            <a:avLst/>
          </a:prstGeom>
        </p:spPr>
        <p:txBody>
          <a:bodyPr vert="horz" lIns="91440" tIns="45720" rIns="91440" bIns="4572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20000"/>
              </a:lnSpc>
            </a:pPr>
            <a:r>
              <a:rPr lang="en-US" dirty="0">
                <a:solidFill>
                  <a:schemeClr val="bg1">
                    <a:lumMod val="50000"/>
                  </a:schemeClr>
                </a:solidFill>
                <a:effectLst/>
                <a:latin typeface="Futura Medium" panose="020B0602020204020303" pitchFamily="34" charset="-79"/>
                <a:cs typeface="Futura Medium" panose="020B0602020204020303" pitchFamily="34" charset="-79"/>
              </a:rPr>
              <a:t>Artificial Intelligence for Healthcare Applications </a:t>
            </a:r>
            <a:br>
              <a:rPr lang="en-US" b="1" i="0" dirty="0">
                <a:solidFill>
                  <a:schemeClr val="bg1">
                    <a:lumMod val="50000"/>
                  </a:schemeClr>
                </a:solidFill>
                <a:effectLst/>
                <a:latin typeface="FUTURA MEDIUM" panose="020B0602020204020303" pitchFamily="34" charset="-79"/>
                <a:cs typeface="FUTURA MEDIUM" panose="020B0602020204020303" pitchFamily="34" charset="-79"/>
              </a:rPr>
            </a:br>
            <a:r>
              <a:rPr lang="en-US" dirty="0">
                <a:solidFill>
                  <a:schemeClr val="bg1">
                    <a:lumMod val="50000"/>
                  </a:schemeClr>
                </a:solidFill>
                <a:effectLst/>
                <a:latin typeface="Futura Medium" panose="020B0602020204020303" pitchFamily="34" charset="-79"/>
                <a:cs typeface="Futura Medium" panose="020B0602020204020303" pitchFamily="34" charset="-79"/>
              </a:rPr>
              <a:t>2</a:t>
            </a:r>
            <a:r>
              <a:rPr lang="en-US" baseline="30000" dirty="0">
                <a:solidFill>
                  <a:schemeClr val="bg1">
                    <a:lumMod val="50000"/>
                  </a:schemeClr>
                </a:solidFill>
                <a:effectLst/>
                <a:latin typeface="Futura Medium" panose="020B0602020204020303" pitchFamily="34" charset="-79"/>
                <a:cs typeface="Futura Medium" panose="020B0602020204020303" pitchFamily="34" charset="-79"/>
              </a:rPr>
              <a:t>nd</a:t>
            </a:r>
            <a:r>
              <a:rPr lang="en-US" dirty="0">
                <a:solidFill>
                  <a:schemeClr val="bg1">
                    <a:lumMod val="50000"/>
                  </a:schemeClr>
                </a:solidFill>
                <a:effectLst/>
                <a:latin typeface="Futura Medium" panose="020B0602020204020303" pitchFamily="34" charset="-79"/>
                <a:cs typeface="Futura Medium" panose="020B0602020204020303" pitchFamily="34" charset="-79"/>
              </a:rPr>
              <a:t> International Workshop</a:t>
            </a:r>
            <a:br>
              <a:rPr lang="en-US" dirty="0">
                <a:solidFill>
                  <a:schemeClr val="bg1">
                    <a:lumMod val="50000"/>
                  </a:schemeClr>
                </a:solidFill>
                <a:effectLst/>
                <a:latin typeface="Futura Medium" panose="020B0602020204020303" pitchFamily="34" charset="-79"/>
                <a:cs typeface="Futura Medium" panose="020B0602020204020303" pitchFamily="34" charset="-79"/>
              </a:rPr>
            </a:br>
            <a:r>
              <a:rPr lang="en-US" dirty="0">
                <a:solidFill>
                  <a:schemeClr val="bg1">
                    <a:lumMod val="50000"/>
                  </a:schemeClr>
                </a:solidFill>
                <a:effectLst/>
                <a:latin typeface="Futura Medium" panose="020B0602020204020303" pitchFamily="34" charset="-79"/>
                <a:cs typeface="Futura Medium" panose="020B0602020204020303" pitchFamily="34" charset="-79"/>
              </a:rPr>
              <a:t>August 21</a:t>
            </a:r>
            <a:r>
              <a:rPr lang="en-US" baseline="30000" dirty="0">
                <a:solidFill>
                  <a:schemeClr val="bg1">
                    <a:lumMod val="50000"/>
                  </a:schemeClr>
                </a:solidFill>
                <a:effectLst/>
                <a:latin typeface="Futura Medium" panose="020B0602020204020303" pitchFamily="34" charset="-79"/>
                <a:cs typeface="Futura Medium" panose="020B0602020204020303" pitchFamily="34" charset="-79"/>
              </a:rPr>
              <a:t>st</a:t>
            </a:r>
            <a:r>
              <a:rPr lang="en-US" dirty="0">
                <a:solidFill>
                  <a:schemeClr val="bg1">
                    <a:lumMod val="50000"/>
                  </a:schemeClr>
                </a:solidFill>
                <a:effectLst/>
                <a:latin typeface="Futura Medium" panose="020B0602020204020303" pitchFamily="34" charset="-79"/>
                <a:cs typeface="Futura Medium" panose="020B0602020204020303" pitchFamily="34" charset="-79"/>
              </a:rPr>
              <a:t>, 2022</a:t>
            </a:r>
          </a:p>
        </p:txBody>
      </p:sp>
      <p:sp>
        <p:nvSpPr>
          <p:cNvPr id="5" name="Slide Number Placeholder 3">
            <a:extLst>
              <a:ext uri="{FF2B5EF4-FFF2-40B4-BE49-F238E27FC236}">
                <a16:creationId xmlns:a16="http://schemas.microsoft.com/office/drawing/2014/main" id="{911E4B22-13CD-58E2-4AF4-CEF15A56122E}"/>
              </a:ext>
            </a:extLst>
          </p:cNvPr>
          <p:cNvSpPr>
            <a:spLocks noGrp="1"/>
          </p:cNvSpPr>
          <p:nvPr>
            <p:ph type="sldNum" sz="quarter" idx="12"/>
          </p:nvPr>
        </p:nvSpPr>
        <p:spPr>
          <a:xfrm>
            <a:off x="-2074294" y="0"/>
            <a:ext cx="2489522" cy="365125"/>
          </a:xfrm>
        </p:spPr>
        <p:txBody>
          <a:bodyPr/>
          <a:lstStyle/>
          <a:p>
            <a:fld id="{4A975E7E-DE04-1443-A71A-CB6EC0032A44}" type="slidenum">
              <a:rPr lang="it-IT" smtClean="0"/>
              <a:pPr/>
              <a:t>6</a:t>
            </a:fld>
            <a:endParaRPr lang="it-IT" dirty="0"/>
          </a:p>
        </p:txBody>
      </p:sp>
    </p:spTree>
    <p:extLst>
      <p:ext uri="{BB962C8B-B14F-4D97-AF65-F5344CB8AC3E}">
        <p14:creationId xmlns:p14="http://schemas.microsoft.com/office/powerpoint/2010/main" val="2054061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6">
            <a:extLst>
              <a:ext uri="{FF2B5EF4-FFF2-40B4-BE49-F238E27FC236}">
                <a16:creationId xmlns:a16="http://schemas.microsoft.com/office/drawing/2014/main" id="{2CE74A4D-4894-4F5D-88C5-039FB48BB136}"/>
              </a:ext>
            </a:extLst>
          </p:cNvPr>
          <p:cNvPicPr>
            <a:picLocks noChangeAspect="1"/>
          </p:cNvPicPr>
          <p:nvPr/>
        </p:nvPicPr>
        <p:blipFill rotWithShape="1">
          <a:blip r:embed="rId3"/>
          <a:srcRect l="61489" t="49963" r="3514" b="5040"/>
          <a:stretch/>
        </p:blipFill>
        <p:spPr>
          <a:xfrm>
            <a:off x="7289547" y="3979643"/>
            <a:ext cx="1291077" cy="2101795"/>
          </a:xfrm>
          <a:prstGeom prst="rect">
            <a:avLst/>
          </a:prstGeom>
        </p:spPr>
      </p:pic>
      <p:pic>
        <p:nvPicPr>
          <p:cNvPr id="16" name="Immagine 6">
            <a:extLst>
              <a:ext uri="{FF2B5EF4-FFF2-40B4-BE49-F238E27FC236}">
                <a16:creationId xmlns:a16="http://schemas.microsoft.com/office/drawing/2014/main" id="{2D95BE02-10AB-F8D5-BF5C-F6316F897727}"/>
              </a:ext>
            </a:extLst>
          </p:cNvPr>
          <p:cNvPicPr>
            <a:picLocks noChangeAspect="1"/>
          </p:cNvPicPr>
          <p:nvPr/>
        </p:nvPicPr>
        <p:blipFill rotWithShape="1">
          <a:blip r:embed="rId3"/>
          <a:srcRect l="2197" t="52322" r="51093" b="5039"/>
          <a:stretch/>
        </p:blipFill>
        <p:spPr>
          <a:xfrm>
            <a:off x="6929598" y="2080096"/>
            <a:ext cx="1651027" cy="1908221"/>
          </a:xfrm>
          <a:prstGeom prst="rect">
            <a:avLst/>
          </a:prstGeom>
        </p:spPr>
      </p:pic>
      <p:sp>
        <p:nvSpPr>
          <p:cNvPr id="2" name="Title 1">
            <a:extLst>
              <a:ext uri="{FF2B5EF4-FFF2-40B4-BE49-F238E27FC236}">
                <a16:creationId xmlns:a16="http://schemas.microsoft.com/office/drawing/2014/main" id="{E52D5765-FC19-2D77-9B07-640078C035AF}"/>
              </a:ext>
            </a:extLst>
          </p:cNvPr>
          <p:cNvSpPr>
            <a:spLocks noGrp="1"/>
          </p:cNvSpPr>
          <p:nvPr>
            <p:ph type="title"/>
          </p:nvPr>
        </p:nvSpPr>
        <p:spPr/>
        <p:txBody>
          <a:bodyPr/>
          <a:lstStyle/>
          <a:p>
            <a:r>
              <a:rPr lang="en-GB" dirty="0"/>
              <a:t>Digital Breast Tomosynthesis</a:t>
            </a:r>
          </a:p>
        </p:txBody>
      </p:sp>
      <p:sp>
        <p:nvSpPr>
          <p:cNvPr id="3" name="Content Placeholder 2">
            <a:extLst>
              <a:ext uri="{FF2B5EF4-FFF2-40B4-BE49-F238E27FC236}">
                <a16:creationId xmlns:a16="http://schemas.microsoft.com/office/drawing/2014/main" id="{DA805D4B-17D5-B685-E1E7-E165BAE7E815}"/>
              </a:ext>
            </a:extLst>
          </p:cNvPr>
          <p:cNvSpPr>
            <a:spLocks noGrp="1"/>
          </p:cNvSpPr>
          <p:nvPr>
            <p:ph idx="1"/>
          </p:nvPr>
        </p:nvSpPr>
        <p:spPr>
          <a:xfrm>
            <a:off x="9262474" y="1941536"/>
            <a:ext cx="2478770" cy="4351338"/>
          </a:xfrm>
        </p:spPr>
        <p:txBody>
          <a:bodyPr>
            <a:normAutofit fontScale="85000" lnSpcReduction="20000"/>
          </a:bodyPr>
          <a:lstStyle/>
          <a:p>
            <a:r>
              <a:rPr lang="en-GB" dirty="0"/>
              <a:t>Less tissue superposition</a:t>
            </a:r>
          </a:p>
          <a:p>
            <a:endParaRPr lang="en-GB" dirty="0"/>
          </a:p>
          <a:p>
            <a:r>
              <a:rPr lang="en-GB" dirty="0"/>
              <a:t>Greater clarity and detail</a:t>
            </a:r>
          </a:p>
          <a:p>
            <a:endParaRPr lang="en-GB" dirty="0"/>
          </a:p>
          <a:p>
            <a:r>
              <a:rPr lang="en-GB" dirty="0"/>
              <a:t>Better for cancer detection</a:t>
            </a:r>
          </a:p>
          <a:p>
            <a:endParaRPr lang="en-GB" dirty="0"/>
          </a:p>
          <a:p>
            <a:r>
              <a:rPr lang="en-GB" dirty="0"/>
              <a:t>Time consuming analysis</a:t>
            </a:r>
          </a:p>
        </p:txBody>
      </p:sp>
      <p:sp>
        <p:nvSpPr>
          <p:cNvPr id="4" name="Slide Number Placeholder 3">
            <a:extLst>
              <a:ext uri="{FF2B5EF4-FFF2-40B4-BE49-F238E27FC236}">
                <a16:creationId xmlns:a16="http://schemas.microsoft.com/office/drawing/2014/main" id="{E0792CC5-424A-0538-81E6-2935C82B6DFC}"/>
              </a:ext>
            </a:extLst>
          </p:cNvPr>
          <p:cNvSpPr>
            <a:spLocks noGrp="1"/>
          </p:cNvSpPr>
          <p:nvPr>
            <p:ph type="sldNum" sz="quarter" idx="12"/>
          </p:nvPr>
        </p:nvSpPr>
        <p:spPr/>
        <p:txBody>
          <a:bodyPr/>
          <a:lstStyle/>
          <a:p>
            <a:fld id="{4A975E7E-DE04-1443-A71A-CB6EC0032A44}" type="slidenum">
              <a:rPr lang="it-IT" smtClean="0"/>
              <a:pPr/>
              <a:t>7</a:t>
            </a:fld>
            <a:endParaRPr lang="it-IT" dirty="0"/>
          </a:p>
        </p:txBody>
      </p:sp>
      <p:pic>
        <p:nvPicPr>
          <p:cNvPr id="5" name="Segnaposto contenuto 4" descr="Immagine che contiene diagramma&#10;&#10;Descrizione generata automaticamente">
            <a:extLst>
              <a:ext uri="{FF2B5EF4-FFF2-40B4-BE49-F238E27FC236}">
                <a16:creationId xmlns:a16="http://schemas.microsoft.com/office/drawing/2014/main" id="{866E378E-60F9-724F-31A8-8A419B9001C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810" b="56061" l="5056" r="45506"/>
                    </a14:imgEffect>
                  </a14:imgLayer>
                </a14:imgProps>
              </a:ext>
            </a:extLst>
          </a:blip>
          <a:srcRect l="6902" t="31125" r="53963" b="51660"/>
          <a:stretch/>
        </p:blipFill>
        <p:spPr>
          <a:xfrm>
            <a:off x="886877" y="2759314"/>
            <a:ext cx="1357722" cy="1343712"/>
          </a:xfrm>
          <a:prstGeom prst="rect">
            <a:avLst/>
          </a:prstGeom>
        </p:spPr>
      </p:pic>
      <p:pic>
        <p:nvPicPr>
          <p:cNvPr id="6" name="Immagine 7">
            <a:extLst>
              <a:ext uri="{FF2B5EF4-FFF2-40B4-BE49-F238E27FC236}">
                <a16:creationId xmlns:a16="http://schemas.microsoft.com/office/drawing/2014/main" id="{FE4EA9DE-B735-6AC8-E6AB-173ECD8BF338}"/>
              </a:ext>
            </a:extLst>
          </p:cNvPr>
          <p:cNvPicPr>
            <a:picLocks noChangeAspect="1"/>
          </p:cNvPicPr>
          <p:nvPr/>
        </p:nvPicPr>
        <p:blipFill rotWithShape="1">
          <a:blip r:embed="rId6"/>
          <a:srcRect b="50393"/>
          <a:stretch/>
        </p:blipFill>
        <p:spPr>
          <a:xfrm>
            <a:off x="2630430" y="2635931"/>
            <a:ext cx="1533913" cy="1453449"/>
          </a:xfrm>
          <a:prstGeom prst="rect">
            <a:avLst/>
          </a:prstGeom>
        </p:spPr>
      </p:pic>
      <p:pic>
        <p:nvPicPr>
          <p:cNvPr id="7" name="Immagine 8">
            <a:extLst>
              <a:ext uri="{FF2B5EF4-FFF2-40B4-BE49-F238E27FC236}">
                <a16:creationId xmlns:a16="http://schemas.microsoft.com/office/drawing/2014/main" id="{BCA5C158-CC57-3F62-E7EB-D3043107F34B}"/>
              </a:ext>
            </a:extLst>
          </p:cNvPr>
          <p:cNvPicPr>
            <a:picLocks noChangeAspect="1"/>
          </p:cNvPicPr>
          <p:nvPr/>
        </p:nvPicPr>
        <p:blipFill rotWithShape="1">
          <a:blip r:embed="rId6"/>
          <a:srcRect t="50393"/>
          <a:stretch/>
        </p:blipFill>
        <p:spPr>
          <a:xfrm>
            <a:off x="2624107" y="4061771"/>
            <a:ext cx="1533913" cy="1453449"/>
          </a:xfrm>
          <a:prstGeom prst="rect">
            <a:avLst/>
          </a:prstGeom>
        </p:spPr>
      </p:pic>
      <p:sp>
        <p:nvSpPr>
          <p:cNvPr id="8" name="CasellaDiTesto 11">
            <a:extLst>
              <a:ext uri="{FF2B5EF4-FFF2-40B4-BE49-F238E27FC236}">
                <a16:creationId xmlns:a16="http://schemas.microsoft.com/office/drawing/2014/main" id="{9F15B1F9-62DB-C73E-848B-065FAAA3D7CF}"/>
              </a:ext>
            </a:extLst>
          </p:cNvPr>
          <p:cNvSpPr txBox="1"/>
          <p:nvPr/>
        </p:nvSpPr>
        <p:spPr>
          <a:xfrm>
            <a:off x="2347641" y="2151154"/>
            <a:ext cx="2160240" cy="523220"/>
          </a:xfrm>
          <a:prstGeom prst="rect">
            <a:avLst/>
          </a:prstGeom>
          <a:noFill/>
        </p:spPr>
        <p:txBody>
          <a:bodyPr wrap="square" rtlCol="0">
            <a:spAutoFit/>
          </a:bodyPr>
          <a:lstStyle/>
          <a:p>
            <a:pPr algn="ctr"/>
            <a:r>
              <a:rPr lang="en-GB" sz="1400" dirty="0">
                <a:solidFill>
                  <a:srgbClr val="3A719F"/>
                </a:solidFill>
                <a:latin typeface="Futura Medium" panose="020B0602020204020303" pitchFamily="34" charset="-79"/>
                <a:ea typeface="Open Sans" panose="020B0606030504020204" pitchFamily="34" charset="0"/>
                <a:cs typeface="Futura Medium" panose="020B0602020204020303" pitchFamily="34" charset="-79"/>
              </a:rPr>
              <a:t>Cranio-Caudal</a:t>
            </a:r>
          </a:p>
          <a:p>
            <a:pPr algn="ctr"/>
            <a:r>
              <a:rPr lang="en-GB" sz="1400" dirty="0">
                <a:solidFill>
                  <a:srgbClr val="3A719F"/>
                </a:solidFill>
                <a:latin typeface="Futura Medium" panose="020B0602020204020303" pitchFamily="34" charset="-79"/>
                <a:ea typeface="Open Sans" panose="020B0606030504020204" pitchFamily="34" charset="0"/>
                <a:cs typeface="Futura Medium" panose="020B0602020204020303" pitchFamily="34" charset="-79"/>
              </a:rPr>
              <a:t>(CC)</a:t>
            </a:r>
          </a:p>
        </p:txBody>
      </p:sp>
      <p:sp>
        <p:nvSpPr>
          <p:cNvPr id="9" name="CasellaDiTesto 12">
            <a:extLst>
              <a:ext uri="{FF2B5EF4-FFF2-40B4-BE49-F238E27FC236}">
                <a16:creationId xmlns:a16="http://schemas.microsoft.com/office/drawing/2014/main" id="{92382379-B4F8-FE37-A76E-4DA903AAE269}"/>
              </a:ext>
            </a:extLst>
          </p:cNvPr>
          <p:cNvSpPr txBox="1"/>
          <p:nvPr/>
        </p:nvSpPr>
        <p:spPr>
          <a:xfrm>
            <a:off x="2135560" y="5489127"/>
            <a:ext cx="2571769" cy="523220"/>
          </a:xfrm>
          <a:prstGeom prst="rect">
            <a:avLst/>
          </a:prstGeom>
          <a:noFill/>
        </p:spPr>
        <p:txBody>
          <a:bodyPr wrap="square" rtlCol="0">
            <a:spAutoFit/>
          </a:bodyPr>
          <a:lstStyle/>
          <a:p>
            <a:pPr algn="ctr"/>
            <a:r>
              <a:rPr lang="en-GB" sz="1400" dirty="0">
                <a:solidFill>
                  <a:srgbClr val="3A719F"/>
                </a:solidFill>
                <a:latin typeface="Futura Medium" panose="020B0602020204020303" pitchFamily="34" charset="-79"/>
                <a:ea typeface="Open Sans" panose="020B0606030504020204" pitchFamily="34" charset="0"/>
                <a:cs typeface="Futura Medium" panose="020B0602020204020303" pitchFamily="34" charset="-79"/>
              </a:rPr>
              <a:t>Medio-Lateral Oblique</a:t>
            </a:r>
          </a:p>
          <a:p>
            <a:pPr algn="ctr"/>
            <a:r>
              <a:rPr lang="en-GB" sz="1400" dirty="0">
                <a:solidFill>
                  <a:srgbClr val="3A719F"/>
                </a:solidFill>
                <a:latin typeface="Futura Medium" panose="020B0602020204020303" pitchFamily="34" charset="-79"/>
                <a:ea typeface="Open Sans" panose="020B0606030504020204" pitchFamily="34" charset="0"/>
                <a:cs typeface="Futura Medium" panose="020B0602020204020303" pitchFamily="34" charset="-79"/>
              </a:rPr>
              <a:t>(MLO)</a:t>
            </a:r>
          </a:p>
        </p:txBody>
      </p:sp>
      <p:sp>
        <p:nvSpPr>
          <p:cNvPr id="10" name="Rounded Rectangle 9">
            <a:extLst>
              <a:ext uri="{FF2B5EF4-FFF2-40B4-BE49-F238E27FC236}">
                <a16:creationId xmlns:a16="http://schemas.microsoft.com/office/drawing/2014/main" id="{2E95694B-A885-59D1-9FE5-07D2C863DA09}"/>
              </a:ext>
            </a:extLst>
          </p:cNvPr>
          <p:cNvSpPr/>
          <p:nvPr/>
        </p:nvSpPr>
        <p:spPr>
          <a:xfrm>
            <a:off x="450756" y="2044174"/>
            <a:ext cx="4061068" cy="4022450"/>
          </a:xfrm>
          <a:prstGeom prst="roundRect">
            <a:avLst>
              <a:gd name="adj" fmla="val 11909"/>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D70DDDBC-6E4C-09A8-9204-BA9303213CAE}"/>
              </a:ext>
            </a:extLst>
          </p:cNvPr>
          <p:cNvSpPr txBox="1"/>
          <p:nvPr/>
        </p:nvSpPr>
        <p:spPr>
          <a:xfrm>
            <a:off x="981848" y="1828149"/>
            <a:ext cx="1801784" cy="369332"/>
          </a:xfrm>
          <a:prstGeom prst="rect">
            <a:avLst/>
          </a:prstGeom>
          <a:solidFill>
            <a:schemeClr val="bg1"/>
          </a:solidFill>
          <a:ln w="19050">
            <a:solidFill>
              <a:schemeClr val="accent1">
                <a:lumMod val="75000"/>
              </a:schemeClr>
            </a:solidFill>
          </a:ln>
        </p:spPr>
        <p:txBody>
          <a:bodyPr wrap="square" rtlCol="0">
            <a:spAutoFit/>
          </a:bodyPr>
          <a:lstStyle/>
          <a:p>
            <a:pPr algn="ctr"/>
            <a:r>
              <a:rPr lang="en-GB" dirty="0">
                <a:solidFill>
                  <a:schemeClr val="accent1">
                    <a:lumMod val="75000"/>
                  </a:schemeClr>
                </a:solidFill>
                <a:latin typeface="Futura Medium" panose="020B0602020204020303" pitchFamily="34" charset="-79"/>
                <a:cs typeface="Futura Medium" panose="020B0602020204020303" pitchFamily="34" charset="-79"/>
              </a:rPr>
              <a:t>Mammography</a:t>
            </a:r>
          </a:p>
        </p:txBody>
      </p:sp>
      <p:grpSp>
        <p:nvGrpSpPr>
          <p:cNvPr id="12" name="Group 11">
            <a:extLst>
              <a:ext uri="{FF2B5EF4-FFF2-40B4-BE49-F238E27FC236}">
                <a16:creationId xmlns:a16="http://schemas.microsoft.com/office/drawing/2014/main" id="{89628240-25F4-2D9B-386B-1F499B019F3E}"/>
              </a:ext>
            </a:extLst>
          </p:cNvPr>
          <p:cNvGrpSpPr/>
          <p:nvPr/>
        </p:nvGrpSpPr>
        <p:grpSpPr>
          <a:xfrm>
            <a:off x="4899064" y="1816719"/>
            <a:ext cx="4061068" cy="4238475"/>
            <a:chOff x="450756" y="1844824"/>
            <a:chExt cx="4061068" cy="4238475"/>
          </a:xfrm>
        </p:grpSpPr>
        <p:sp>
          <p:nvSpPr>
            <p:cNvPr id="13" name="Rounded Rectangle 12">
              <a:extLst>
                <a:ext uri="{FF2B5EF4-FFF2-40B4-BE49-F238E27FC236}">
                  <a16:creationId xmlns:a16="http://schemas.microsoft.com/office/drawing/2014/main" id="{1D7078F3-365D-671F-3406-3797AB27EF68}"/>
                </a:ext>
              </a:extLst>
            </p:cNvPr>
            <p:cNvSpPr/>
            <p:nvPr/>
          </p:nvSpPr>
          <p:spPr>
            <a:xfrm>
              <a:off x="450756" y="2060849"/>
              <a:ext cx="4061068" cy="4022450"/>
            </a:xfrm>
            <a:prstGeom prst="roundRect">
              <a:avLst>
                <a:gd name="adj" fmla="val 11909"/>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Futura Medium" panose="020B0602020204020303" pitchFamily="34" charset="-79"/>
                <a:cs typeface="Futura Medium" panose="020B0602020204020303" pitchFamily="34" charset="-79"/>
              </a:endParaRPr>
            </a:p>
          </p:txBody>
        </p:sp>
        <p:sp>
          <p:nvSpPr>
            <p:cNvPr id="14" name="TextBox 13">
              <a:extLst>
                <a:ext uri="{FF2B5EF4-FFF2-40B4-BE49-F238E27FC236}">
                  <a16:creationId xmlns:a16="http://schemas.microsoft.com/office/drawing/2014/main" id="{D575F71F-C963-CA28-6317-8FC4297CF405}"/>
                </a:ext>
              </a:extLst>
            </p:cNvPr>
            <p:cNvSpPr txBox="1"/>
            <p:nvPr/>
          </p:nvSpPr>
          <p:spPr>
            <a:xfrm>
              <a:off x="981848" y="1844824"/>
              <a:ext cx="1801784" cy="369332"/>
            </a:xfrm>
            <a:prstGeom prst="rect">
              <a:avLst/>
            </a:prstGeom>
            <a:solidFill>
              <a:schemeClr val="bg1"/>
            </a:solidFill>
            <a:ln w="19050">
              <a:solidFill>
                <a:schemeClr val="accent1">
                  <a:lumMod val="75000"/>
                </a:schemeClr>
              </a:solidFill>
            </a:ln>
          </p:spPr>
          <p:txBody>
            <a:bodyPr wrap="square" rtlCol="0">
              <a:spAutoFit/>
            </a:bodyPr>
            <a:lstStyle/>
            <a:p>
              <a:pPr algn="ctr"/>
              <a:r>
                <a:rPr lang="en-GB" dirty="0">
                  <a:solidFill>
                    <a:schemeClr val="accent1">
                      <a:lumMod val="75000"/>
                    </a:schemeClr>
                  </a:solidFill>
                  <a:latin typeface="Futura Medium" panose="020B0602020204020303" pitchFamily="34" charset="-79"/>
                  <a:cs typeface="Futura Medium" panose="020B0602020204020303" pitchFamily="34" charset="-79"/>
                </a:rPr>
                <a:t>DBT</a:t>
              </a:r>
            </a:p>
          </p:txBody>
        </p:sp>
      </p:grpSp>
      <p:pic>
        <p:nvPicPr>
          <p:cNvPr id="17" name="Segnaposto contenuto 4" descr="Immagine che contiene diagramma&#10;&#10;Descrizione generata automaticamente">
            <a:extLst>
              <a:ext uri="{FF2B5EF4-FFF2-40B4-BE49-F238E27FC236}">
                <a16:creationId xmlns:a16="http://schemas.microsoft.com/office/drawing/2014/main" id="{DA5CF8E7-30DA-E370-5072-1FC7C87D5F4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810" b="56061" l="57169" r="95241"/>
                    </a14:imgEffect>
                  </a14:imgLayer>
                </a14:imgProps>
              </a:ext>
            </a:extLst>
          </a:blip>
          <a:srcRect l="55786" t="30797" r="5078" b="51989"/>
          <a:stretch/>
        </p:blipFill>
        <p:spPr>
          <a:xfrm>
            <a:off x="5346019" y="2729624"/>
            <a:ext cx="1357722" cy="1343712"/>
          </a:xfrm>
          <a:prstGeom prst="rect">
            <a:avLst/>
          </a:prstGeom>
        </p:spPr>
      </p:pic>
      <p:sp>
        <p:nvSpPr>
          <p:cNvPr id="20" name="TextBox 19">
            <a:extLst>
              <a:ext uri="{FF2B5EF4-FFF2-40B4-BE49-F238E27FC236}">
                <a16:creationId xmlns:a16="http://schemas.microsoft.com/office/drawing/2014/main" id="{FFC1013B-58D4-B54B-0232-E4AEBAA6A784}"/>
              </a:ext>
            </a:extLst>
          </p:cNvPr>
          <p:cNvSpPr txBox="1"/>
          <p:nvPr/>
        </p:nvSpPr>
        <p:spPr>
          <a:xfrm>
            <a:off x="662508" y="4126085"/>
            <a:ext cx="1917698" cy="1200329"/>
          </a:xfrm>
          <a:prstGeom prst="rect">
            <a:avLst/>
          </a:prstGeom>
          <a:noFill/>
        </p:spPr>
        <p:txBody>
          <a:bodyPr wrap="square" rtlCol="0">
            <a:spAutoFit/>
          </a:bodyPr>
          <a:lstStyle/>
          <a:p>
            <a:r>
              <a:rPr lang="en-GB" dirty="0">
                <a:solidFill>
                  <a:schemeClr val="tx1">
                    <a:lumMod val="65000"/>
                    <a:lumOff val="35000"/>
                  </a:schemeClr>
                </a:solidFill>
                <a:latin typeface="Futura Medium" panose="020B0602020204020303" pitchFamily="34" charset="-79"/>
                <a:cs typeface="Futura Medium" panose="020B0602020204020303" pitchFamily="34" charset="-79"/>
              </a:rPr>
              <a:t>Takes one image from the top and one from the side.</a:t>
            </a:r>
          </a:p>
        </p:txBody>
      </p:sp>
      <p:sp>
        <p:nvSpPr>
          <p:cNvPr id="21" name="TextBox 20">
            <a:extLst>
              <a:ext uri="{FF2B5EF4-FFF2-40B4-BE49-F238E27FC236}">
                <a16:creationId xmlns:a16="http://schemas.microsoft.com/office/drawing/2014/main" id="{06217481-85B4-D493-84D0-978CBBA808B9}"/>
              </a:ext>
            </a:extLst>
          </p:cNvPr>
          <p:cNvSpPr txBox="1"/>
          <p:nvPr/>
        </p:nvSpPr>
        <p:spPr>
          <a:xfrm>
            <a:off x="5135457" y="4119805"/>
            <a:ext cx="1917698" cy="1477328"/>
          </a:xfrm>
          <a:prstGeom prst="rect">
            <a:avLst/>
          </a:prstGeom>
          <a:noFill/>
        </p:spPr>
        <p:txBody>
          <a:bodyPr wrap="square" rtlCol="0">
            <a:spAutoFit/>
          </a:bodyPr>
          <a:lstStyle/>
          <a:p>
            <a:r>
              <a:rPr lang="en-GB" dirty="0">
                <a:solidFill>
                  <a:schemeClr val="tx1">
                    <a:lumMod val="65000"/>
                    <a:lumOff val="35000"/>
                  </a:schemeClr>
                </a:solidFill>
                <a:latin typeface="Futura Medium" panose="020B0602020204020303" pitchFamily="34" charset="-79"/>
                <a:cs typeface="Futura Medium" panose="020B0602020204020303" pitchFamily="34" charset="-79"/>
              </a:rPr>
              <a:t>Takes multiple images in an arc-like pattern, creating a detailed image.</a:t>
            </a:r>
          </a:p>
        </p:txBody>
      </p:sp>
    </p:spTree>
    <p:extLst>
      <p:ext uri="{BB962C8B-B14F-4D97-AF65-F5344CB8AC3E}">
        <p14:creationId xmlns:p14="http://schemas.microsoft.com/office/powerpoint/2010/main" val="1261625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400D9-FFEF-5FC0-7514-CAF5D6488EA0}"/>
              </a:ext>
            </a:extLst>
          </p:cNvPr>
          <p:cNvSpPr>
            <a:spLocks noGrp="1"/>
          </p:cNvSpPr>
          <p:nvPr>
            <p:ph type="title"/>
          </p:nvPr>
        </p:nvSpPr>
        <p:spPr/>
        <p:txBody>
          <a:bodyPr/>
          <a:lstStyle/>
          <a:p>
            <a:r>
              <a:rPr lang="en-GB" dirty="0"/>
              <a:t>End-to-end framework</a:t>
            </a:r>
          </a:p>
        </p:txBody>
      </p:sp>
      <p:sp>
        <p:nvSpPr>
          <p:cNvPr id="4" name="Slide Number Placeholder 3">
            <a:extLst>
              <a:ext uri="{FF2B5EF4-FFF2-40B4-BE49-F238E27FC236}">
                <a16:creationId xmlns:a16="http://schemas.microsoft.com/office/drawing/2014/main" id="{C5EC923C-26D7-9AB9-52E3-24DC11701EA8}"/>
              </a:ext>
            </a:extLst>
          </p:cNvPr>
          <p:cNvSpPr>
            <a:spLocks noGrp="1"/>
          </p:cNvSpPr>
          <p:nvPr>
            <p:ph type="sldNum" sz="quarter" idx="12"/>
          </p:nvPr>
        </p:nvSpPr>
        <p:spPr/>
        <p:txBody>
          <a:bodyPr/>
          <a:lstStyle/>
          <a:p>
            <a:fld id="{4A975E7E-DE04-1443-A71A-CB6EC0032A44}" type="slidenum">
              <a:rPr lang="it-IT" smtClean="0"/>
              <a:pPr/>
              <a:t>8</a:t>
            </a:fld>
            <a:endParaRPr lang="it-IT" dirty="0"/>
          </a:p>
        </p:txBody>
      </p:sp>
      <p:grpSp>
        <p:nvGrpSpPr>
          <p:cNvPr id="61" name="Group 60">
            <a:extLst>
              <a:ext uri="{FF2B5EF4-FFF2-40B4-BE49-F238E27FC236}">
                <a16:creationId xmlns:a16="http://schemas.microsoft.com/office/drawing/2014/main" id="{003A1555-3EA1-53E1-6564-66B8C31B9C95}"/>
              </a:ext>
            </a:extLst>
          </p:cNvPr>
          <p:cNvGrpSpPr/>
          <p:nvPr/>
        </p:nvGrpSpPr>
        <p:grpSpPr>
          <a:xfrm>
            <a:off x="297330" y="1892178"/>
            <a:ext cx="11597340" cy="4563095"/>
            <a:chOff x="255791" y="1835028"/>
            <a:chExt cx="11597340" cy="4563095"/>
          </a:xfrm>
        </p:grpSpPr>
        <p:pic>
          <p:nvPicPr>
            <p:cNvPr id="9" name="Picture 8">
              <a:extLst>
                <a:ext uri="{FF2B5EF4-FFF2-40B4-BE49-F238E27FC236}">
                  <a16:creationId xmlns:a16="http://schemas.microsoft.com/office/drawing/2014/main" id="{79F319BA-E807-B362-E083-095D032C5959}"/>
                </a:ext>
              </a:extLst>
            </p:cNvPr>
            <p:cNvPicPr>
              <a:picLocks noChangeAspect="1"/>
            </p:cNvPicPr>
            <p:nvPr/>
          </p:nvPicPr>
          <p:blipFill rotWithShape="1">
            <a:blip r:embed="rId3">
              <a:extLst>
                <a:ext uri="{28A0092B-C50C-407E-A947-70E740481C1C}">
                  <a14:useLocalDpi xmlns:a14="http://schemas.microsoft.com/office/drawing/2010/main" val="0"/>
                </a:ext>
              </a:extLst>
            </a:blip>
            <a:srcRect t="6603" r="38222" b="12866"/>
            <a:stretch/>
          </p:blipFill>
          <p:spPr>
            <a:xfrm>
              <a:off x="255791" y="2086743"/>
              <a:ext cx="2550046" cy="4090220"/>
            </a:xfrm>
            <a:prstGeom prst="rect">
              <a:avLst/>
            </a:prstGeom>
            <a:ln>
              <a:noFill/>
            </a:ln>
          </p:spPr>
        </p:pic>
        <p:pic>
          <p:nvPicPr>
            <p:cNvPr id="10" name="Picture 9">
              <a:extLst>
                <a:ext uri="{FF2B5EF4-FFF2-40B4-BE49-F238E27FC236}">
                  <a16:creationId xmlns:a16="http://schemas.microsoft.com/office/drawing/2014/main" id="{165A803D-34FE-194A-FDEB-A0FAFE406BB0}"/>
                </a:ext>
              </a:extLst>
            </p:cNvPr>
            <p:cNvPicPr>
              <a:picLocks noChangeAspect="1"/>
            </p:cNvPicPr>
            <p:nvPr/>
          </p:nvPicPr>
          <p:blipFill rotWithShape="1">
            <a:blip r:embed="rId3">
              <a:extLst>
                <a:ext uri="{28A0092B-C50C-407E-A947-70E740481C1C}">
                  <a14:useLocalDpi xmlns:a14="http://schemas.microsoft.com/office/drawing/2010/main" val="0"/>
                </a:ext>
              </a:extLst>
            </a:blip>
            <a:srcRect t="6603" r="38222" b="12866"/>
            <a:stretch/>
          </p:blipFill>
          <p:spPr>
            <a:xfrm>
              <a:off x="4599073" y="2058427"/>
              <a:ext cx="2550046" cy="4090220"/>
            </a:xfrm>
            <a:prstGeom prst="rect">
              <a:avLst/>
            </a:prstGeom>
            <a:ln>
              <a:noFill/>
            </a:ln>
          </p:spPr>
        </p:pic>
        <p:sp>
          <p:nvSpPr>
            <p:cNvPr id="11" name="Rectangle 10">
              <a:extLst>
                <a:ext uri="{FF2B5EF4-FFF2-40B4-BE49-F238E27FC236}">
                  <a16:creationId xmlns:a16="http://schemas.microsoft.com/office/drawing/2014/main" id="{AF50A7A1-E989-A80A-EBDA-4B03F9EEF281}"/>
                </a:ext>
              </a:extLst>
            </p:cNvPr>
            <p:cNvSpPr/>
            <p:nvPr/>
          </p:nvSpPr>
          <p:spPr>
            <a:xfrm>
              <a:off x="4734585" y="4748028"/>
              <a:ext cx="296480" cy="215444"/>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2FDB0B9-1FF0-C0F7-7805-D0EABB295675}"/>
                </a:ext>
              </a:extLst>
            </p:cNvPr>
            <p:cNvSpPr/>
            <p:nvPr/>
          </p:nvSpPr>
          <p:spPr>
            <a:xfrm>
              <a:off x="4734585" y="4563817"/>
              <a:ext cx="599952" cy="184211"/>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013F1BC5-34D4-23EB-C69E-09B3D7785A0D}"/>
                </a:ext>
              </a:extLst>
            </p:cNvPr>
            <p:cNvSpPr txBox="1"/>
            <p:nvPr/>
          </p:nvSpPr>
          <p:spPr>
            <a:xfrm>
              <a:off x="4675438" y="4544866"/>
              <a:ext cx="711254" cy="215444"/>
            </a:xfrm>
            <a:prstGeom prst="rect">
              <a:avLst/>
            </a:prstGeom>
            <a:noFill/>
            <a:ln>
              <a:noFill/>
            </a:ln>
          </p:spPr>
          <p:txBody>
            <a:bodyPr wrap="square" rtlCol="0">
              <a:spAutoFit/>
            </a:bodyPr>
            <a:lstStyle/>
            <a:p>
              <a:pPr algn="ctr"/>
              <a:r>
                <a:rPr lang="en-GB" sz="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lesion 0.47</a:t>
              </a:r>
            </a:p>
          </p:txBody>
        </p:sp>
        <p:sp>
          <p:nvSpPr>
            <p:cNvPr id="14" name="Rectangle 13">
              <a:extLst>
                <a:ext uri="{FF2B5EF4-FFF2-40B4-BE49-F238E27FC236}">
                  <a16:creationId xmlns:a16="http://schemas.microsoft.com/office/drawing/2014/main" id="{99F2FCE2-2F6A-9CCE-B0FB-94458DFEA3EB}"/>
                </a:ext>
              </a:extLst>
            </p:cNvPr>
            <p:cNvSpPr/>
            <p:nvPr/>
          </p:nvSpPr>
          <p:spPr>
            <a:xfrm>
              <a:off x="5687151" y="4502373"/>
              <a:ext cx="518045" cy="382494"/>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2FDC6DB5-C129-EF2D-0C27-CE890B41673B}"/>
                </a:ext>
              </a:extLst>
            </p:cNvPr>
            <p:cNvSpPr/>
            <p:nvPr/>
          </p:nvSpPr>
          <p:spPr>
            <a:xfrm>
              <a:off x="5687151" y="4318162"/>
              <a:ext cx="599952" cy="184211"/>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FBAAB6C7-16CF-85AE-8EDE-3A2C7E0AFCC2}"/>
                </a:ext>
              </a:extLst>
            </p:cNvPr>
            <p:cNvSpPr txBox="1"/>
            <p:nvPr/>
          </p:nvSpPr>
          <p:spPr>
            <a:xfrm>
              <a:off x="5628004" y="4299211"/>
              <a:ext cx="711254" cy="215444"/>
            </a:xfrm>
            <a:prstGeom prst="rect">
              <a:avLst/>
            </a:prstGeom>
            <a:noFill/>
            <a:ln>
              <a:noFill/>
            </a:ln>
          </p:spPr>
          <p:txBody>
            <a:bodyPr wrap="square" rtlCol="0">
              <a:spAutoFit/>
            </a:bodyPr>
            <a:lstStyle/>
            <a:p>
              <a:pPr algn="ctr"/>
              <a:r>
                <a:rPr lang="en-GB" sz="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lesion 0.11</a:t>
              </a:r>
            </a:p>
          </p:txBody>
        </p:sp>
        <p:grpSp>
          <p:nvGrpSpPr>
            <p:cNvPr id="17" name="Group 16">
              <a:extLst>
                <a:ext uri="{FF2B5EF4-FFF2-40B4-BE49-F238E27FC236}">
                  <a16:creationId xmlns:a16="http://schemas.microsoft.com/office/drawing/2014/main" id="{5659F8E6-A26B-2EEF-D786-287F7959316A}"/>
                </a:ext>
              </a:extLst>
            </p:cNvPr>
            <p:cNvGrpSpPr/>
            <p:nvPr/>
          </p:nvGrpSpPr>
          <p:grpSpPr>
            <a:xfrm>
              <a:off x="2906045" y="2956794"/>
              <a:ext cx="1596275" cy="2172848"/>
              <a:chOff x="2861031" y="1584306"/>
              <a:chExt cx="1596275" cy="2172848"/>
            </a:xfrm>
          </p:grpSpPr>
          <p:sp>
            <p:nvSpPr>
              <p:cNvPr id="18" name="Chevron 17">
                <a:extLst>
                  <a:ext uri="{FF2B5EF4-FFF2-40B4-BE49-F238E27FC236}">
                    <a16:creationId xmlns:a16="http://schemas.microsoft.com/office/drawing/2014/main" id="{75A298AC-F1FC-E741-CD48-1FD734F868BB}"/>
                  </a:ext>
                </a:extLst>
              </p:cNvPr>
              <p:cNvSpPr/>
              <p:nvPr/>
            </p:nvSpPr>
            <p:spPr>
              <a:xfrm>
                <a:off x="2881370" y="1584306"/>
                <a:ext cx="1575936" cy="358589"/>
              </a:xfrm>
              <a:prstGeom prst="chevron">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9" name="Oval 18">
                <a:extLst>
                  <a:ext uri="{FF2B5EF4-FFF2-40B4-BE49-F238E27FC236}">
                    <a16:creationId xmlns:a16="http://schemas.microsoft.com/office/drawing/2014/main" id="{624BB5A6-74CC-FC31-D44B-C7A98757E27E}"/>
                  </a:ext>
                </a:extLst>
              </p:cNvPr>
              <p:cNvSpPr>
                <a:spLocks noChangeAspect="1"/>
              </p:cNvSpPr>
              <p:nvPr/>
            </p:nvSpPr>
            <p:spPr>
              <a:xfrm>
                <a:off x="3540536" y="1655600"/>
                <a:ext cx="216000" cy="216000"/>
              </a:xfrm>
              <a:prstGeom prst="ellipse">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Graphic 19" descr="Magnifying glass outline">
                <a:extLst>
                  <a:ext uri="{FF2B5EF4-FFF2-40B4-BE49-F238E27FC236}">
                    <a16:creationId xmlns:a16="http://schemas.microsoft.com/office/drawing/2014/main" id="{5D828715-248D-B915-6FC1-B447D25D10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07927" y="2425199"/>
                <a:ext cx="671577" cy="671577"/>
              </a:xfrm>
              <a:prstGeom prst="rect">
                <a:avLst/>
              </a:prstGeom>
            </p:spPr>
          </p:pic>
          <p:cxnSp>
            <p:nvCxnSpPr>
              <p:cNvPr id="21" name="Straight Connector 20">
                <a:extLst>
                  <a:ext uri="{FF2B5EF4-FFF2-40B4-BE49-F238E27FC236}">
                    <a16:creationId xmlns:a16="http://schemas.microsoft.com/office/drawing/2014/main" id="{173954EF-FB5D-5B9A-1AB4-61CB76B72F93}"/>
                  </a:ext>
                </a:extLst>
              </p:cNvPr>
              <p:cNvCxnSpPr>
                <a:cxnSpLocks/>
                <a:stCxn id="19" idx="4"/>
                <a:endCxn id="23" idx="5"/>
              </p:cNvCxnSpPr>
              <p:nvPr/>
            </p:nvCxnSpPr>
            <p:spPr>
              <a:xfrm flipH="1">
                <a:off x="3648038" y="1871600"/>
                <a:ext cx="498" cy="307572"/>
              </a:xfrm>
              <a:prstGeom prst="line">
                <a:avLst/>
              </a:prstGeom>
              <a:ln w="190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3481DF59-3631-6C92-5971-B907662CB231}"/>
                  </a:ext>
                </a:extLst>
              </p:cNvPr>
              <p:cNvSpPr txBox="1"/>
              <p:nvPr/>
            </p:nvSpPr>
            <p:spPr>
              <a:xfrm>
                <a:off x="2861031" y="3387822"/>
                <a:ext cx="1575936" cy="369332"/>
              </a:xfrm>
              <a:prstGeom prst="rect">
                <a:avLst/>
              </a:prstGeom>
              <a:noFill/>
            </p:spPr>
            <p:txBody>
              <a:bodyPr wrap="square" rtlCol="0">
                <a:spAutoFit/>
              </a:bodyPr>
              <a:lstStyle/>
              <a:p>
                <a:pPr algn="ctr"/>
                <a:r>
                  <a:rPr lang="en-GB"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rPr>
                  <a:t>DETECTION</a:t>
                </a:r>
              </a:p>
            </p:txBody>
          </p:sp>
          <p:sp>
            <p:nvSpPr>
              <p:cNvPr id="23" name="Freeform 22">
                <a:extLst>
                  <a:ext uri="{FF2B5EF4-FFF2-40B4-BE49-F238E27FC236}">
                    <a16:creationId xmlns:a16="http://schemas.microsoft.com/office/drawing/2014/main" id="{DA3D16EF-7C1C-59A8-0B6F-5BDA2C4BF483}"/>
                  </a:ext>
                </a:extLst>
              </p:cNvPr>
              <p:cNvSpPr>
                <a:spLocks noChangeAspect="1"/>
              </p:cNvSpPr>
              <p:nvPr/>
            </p:nvSpPr>
            <p:spPr>
              <a:xfrm>
                <a:off x="3067526" y="2179172"/>
                <a:ext cx="1161024" cy="1161049"/>
              </a:xfrm>
              <a:custGeom>
                <a:avLst/>
                <a:gdLst>
                  <a:gd name="connsiteX0" fmla="*/ 936104 w 1872208"/>
                  <a:gd name="connsiteY0" fmla="*/ 258372 h 1872248"/>
                  <a:gd name="connsiteX1" fmla="*/ 258367 w 1872208"/>
                  <a:gd name="connsiteY1" fmla="*/ 936123 h 1872248"/>
                  <a:gd name="connsiteX2" fmla="*/ 936104 w 1872208"/>
                  <a:gd name="connsiteY2" fmla="*/ 1613874 h 1872248"/>
                  <a:gd name="connsiteX3" fmla="*/ 1613841 w 1872208"/>
                  <a:gd name="connsiteY3" fmla="*/ 936123 h 1872248"/>
                  <a:gd name="connsiteX4" fmla="*/ 936104 w 1872208"/>
                  <a:gd name="connsiteY4" fmla="*/ 258372 h 1872248"/>
                  <a:gd name="connsiteX5" fmla="*/ 936104 w 1872208"/>
                  <a:gd name="connsiteY5" fmla="*/ 0 h 1872248"/>
                  <a:gd name="connsiteX6" fmla="*/ 1872208 w 1872208"/>
                  <a:gd name="connsiteY6" fmla="*/ 936124 h 1872248"/>
                  <a:gd name="connsiteX7" fmla="*/ 936104 w 1872208"/>
                  <a:gd name="connsiteY7" fmla="*/ 1872248 h 1872248"/>
                  <a:gd name="connsiteX8" fmla="*/ 0 w 1872208"/>
                  <a:gd name="connsiteY8" fmla="*/ 936124 h 1872248"/>
                  <a:gd name="connsiteX9" fmla="*/ 936104 w 1872208"/>
                  <a:gd name="connsiteY9" fmla="*/ 0 h 187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2208" h="1872248">
                    <a:moveTo>
                      <a:pt x="936104" y="258372"/>
                    </a:moveTo>
                    <a:cubicBezTo>
                      <a:pt x="561800" y="258372"/>
                      <a:pt x="258367" y="561811"/>
                      <a:pt x="258367" y="936123"/>
                    </a:cubicBezTo>
                    <a:cubicBezTo>
                      <a:pt x="258367" y="1310435"/>
                      <a:pt x="561800" y="1613874"/>
                      <a:pt x="936104" y="1613874"/>
                    </a:cubicBezTo>
                    <a:cubicBezTo>
                      <a:pt x="1310408" y="1613874"/>
                      <a:pt x="1613841" y="1310435"/>
                      <a:pt x="1613841" y="936123"/>
                    </a:cubicBezTo>
                    <a:cubicBezTo>
                      <a:pt x="1613841" y="561811"/>
                      <a:pt x="1310408" y="258372"/>
                      <a:pt x="936104" y="258372"/>
                    </a:cubicBezTo>
                    <a:close/>
                    <a:moveTo>
                      <a:pt x="936104" y="0"/>
                    </a:moveTo>
                    <a:cubicBezTo>
                      <a:pt x="1453100" y="0"/>
                      <a:pt x="1872208" y="419117"/>
                      <a:pt x="1872208" y="936124"/>
                    </a:cubicBezTo>
                    <a:cubicBezTo>
                      <a:pt x="1872208" y="1453131"/>
                      <a:pt x="1453100" y="1872248"/>
                      <a:pt x="936104" y="1872248"/>
                    </a:cubicBezTo>
                    <a:cubicBezTo>
                      <a:pt x="419108" y="1872248"/>
                      <a:pt x="0" y="1453131"/>
                      <a:pt x="0" y="936124"/>
                    </a:cubicBezTo>
                    <a:cubicBezTo>
                      <a:pt x="0" y="419117"/>
                      <a:pt x="419108" y="0"/>
                      <a:pt x="936104" y="0"/>
                    </a:cubicBezTo>
                    <a:close/>
                  </a:path>
                </a:pathLst>
              </a:custGeom>
              <a:solidFill>
                <a:srgbClr val="002060"/>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cxnSp>
          <p:nvCxnSpPr>
            <p:cNvPr id="24" name="Straight Connector 23">
              <a:extLst>
                <a:ext uri="{FF2B5EF4-FFF2-40B4-BE49-F238E27FC236}">
                  <a16:creationId xmlns:a16="http://schemas.microsoft.com/office/drawing/2014/main" id="{E2475D0D-8629-E744-2532-79167DB66996}"/>
                </a:ext>
              </a:extLst>
            </p:cNvPr>
            <p:cNvCxnSpPr>
              <a:cxnSpLocks/>
            </p:cNvCxnSpPr>
            <p:nvPr/>
          </p:nvCxnSpPr>
          <p:spPr>
            <a:xfrm flipV="1">
              <a:off x="4742721" y="1835028"/>
              <a:ext cx="3499162" cy="291159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D520DBDC-9672-459F-1A36-2519B94BD93E}"/>
                </a:ext>
              </a:extLst>
            </p:cNvPr>
            <p:cNvCxnSpPr>
              <a:cxnSpLocks/>
            </p:cNvCxnSpPr>
            <p:nvPr/>
          </p:nvCxnSpPr>
          <p:spPr>
            <a:xfrm flipV="1">
              <a:off x="5040232" y="2956794"/>
              <a:ext cx="4445755" cy="200496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26" name="Picture 25">
              <a:extLst>
                <a:ext uri="{FF2B5EF4-FFF2-40B4-BE49-F238E27FC236}">
                  <a16:creationId xmlns:a16="http://schemas.microsoft.com/office/drawing/2014/main" id="{7F5A8C32-A4E5-B457-19CD-14B68E80C10D}"/>
                </a:ext>
              </a:extLst>
            </p:cNvPr>
            <p:cNvPicPr>
              <a:picLocks noChangeAspect="1"/>
            </p:cNvPicPr>
            <p:nvPr/>
          </p:nvPicPr>
          <p:blipFill rotWithShape="1">
            <a:blip r:embed="rId3">
              <a:extLst>
                <a:ext uri="{28A0092B-C50C-407E-A947-70E740481C1C}">
                  <a14:useLocalDpi xmlns:a14="http://schemas.microsoft.com/office/drawing/2010/main" val="0"/>
                </a:ext>
              </a:extLst>
            </a:blip>
            <a:srcRect l="3392" t="59317" r="89923" b="35758"/>
            <a:stretch/>
          </p:blipFill>
          <p:spPr>
            <a:xfrm>
              <a:off x="8261287" y="1848695"/>
              <a:ext cx="1212350" cy="1099335"/>
            </a:xfrm>
            <a:prstGeom prst="rect">
              <a:avLst/>
            </a:prstGeom>
            <a:ln w="28575">
              <a:solidFill>
                <a:srgbClr val="FF0000"/>
              </a:solidFill>
            </a:ln>
          </p:spPr>
        </p:pic>
        <p:sp>
          <p:nvSpPr>
            <p:cNvPr id="27" name="Chevron 26">
              <a:extLst>
                <a:ext uri="{FF2B5EF4-FFF2-40B4-BE49-F238E27FC236}">
                  <a16:creationId xmlns:a16="http://schemas.microsoft.com/office/drawing/2014/main" id="{CBEB6B4C-68BD-7C6C-D3AE-EDAF49DD727C}"/>
                </a:ext>
              </a:extLst>
            </p:cNvPr>
            <p:cNvSpPr/>
            <p:nvPr/>
          </p:nvSpPr>
          <p:spPr>
            <a:xfrm rot="5400000">
              <a:off x="8204682" y="3587546"/>
              <a:ext cx="1325561" cy="358590"/>
            </a:xfrm>
            <a:prstGeom prst="chevron">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Oval 27">
              <a:extLst>
                <a:ext uri="{FF2B5EF4-FFF2-40B4-BE49-F238E27FC236}">
                  <a16:creationId xmlns:a16="http://schemas.microsoft.com/office/drawing/2014/main" id="{241EF871-39F2-42C6-5628-D35953300B0E}"/>
                </a:ext>
              </a:extLst>
            </p:cNvPr>
            <p:cNvSpPr>
              <a:spLocks noChangeAspect="1"/>
            </p:cNvSpPr>
            <p:nvPr/>
          </p:nvSpPr>
          <p:spPr>
            <a:xfrm rot="16200000">
              <a:off x="8759462" y="3662802"/>
              <a:ext cx="216000" cy="216000"/>
            </a:xfrm>
            <a:prstGeom prst="ellipse">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Connector 28">
              <a:extLst>
                <a:ext uri="{FF2B5EF4-FFF2-40B4-BE49-F238E27FC236}">
                  <a16:creationId xmlns:a16="http://schemas.microsoft.com/office/drawing/2014/main" id="{9F567FDF-1520-FA33-E995-B8767F07A5D7}"/>
                </a:ext>
              </a:extLst>
            </p:cNvPr>
            <p:cNvCxnSpPr>
              <a:cxnSpLocks/>
              <a:stCxn id="28" idx="4"/>
              <a:endCxn id="30" idx="5"/>
            </p:cNvCxnSpPr>
            <p:nvPr/>
          </p:nvCxnSpPr>
          <p:spPr>
            <a:xfrm flipV="1">
              <a:off x="8975462" y="3766840"/>
              <a:ext cx="1249788" cy="3962"/>
            </a:xfrm>
            <a:prstGeom prst="line">
              <a:avLst/>
            </a:prstGeom>
            <a:ln w="1905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30" name="Freeform 29">
              <a:extLst>
                <a:ext uri="{FF2B5EF4-FFF2-40B4-BE49-F238E27FC236}">
                  <a16:creationId xmlns:a16="http://schemas.microsoft.com/office/drawing/2014/main" id="{CA041D24-BDC0-EB27-7E1F-54BBBA7A11FC}"/>
                </a:ext>
              </a:extLst>
            </p:cNvPr>
            <p:cNvSpPr>
              <a:spLocks noChangeAspect="1"/>
            </p:cNvSpPr>
            <p:nvPr/>
          </p:nvSpPr>
          <p:spPr>
            <a:xfrm rot="16200000">
              <a:off x="10225262" y="3186316"/>
              <a:ext cx="1161025" cy="1161049"/>
            </a:xfrm>
            <a:custGeom>
              <a:avLst/>
              <a:gdLst>
                <a:gd name="connsiteX0" fmla="*/ 936104 w 1872208"/>
                <a:gd name="connsiteY0" fmla="*/ 258372 h 1872248"/>
                <a:gd name="connsiteX1" fmla="*/ 258367 w 1872208"/>
                <a:gd name="connsiteY1" fmla="*/ 936123 h 1872248"/>
                <a:gd name="connsiteX2" fmla="*/ 936104 w 1872208"/>
                <a:gd name="connsiteY2" fmla="*/ 1613874 h 1872248"/>
                <a:gd name="connsiteX3" fmla="*/ 1613841 w 1872208"/>
                <a:gd name="connsiteY3" fmla="*/ 936123 h 1872248"/>
                <a:gd name="connsiteX4" fmla="*/ 936104 w 1872208"/>
                <a:gd name="connsiteY4" fmla="*/ 258372 h 1872248"/>
                <a:gd name="connsiteX5" fmla="*/ 936104 w 1872208"/>
                <a:gd name="connsiteY5" fmla="*/ 0 h 1872248"/>
                <a:gd name="connsiteX6" fmla="*/ 1872208 w 1872208"/>
                <a:gd name="connsiteY6" fmla="*/ 936124 h 1872248"/>
                <a:gd name="connsiteX7" fmla="*/ 936104 w 1872208"/>
                <a:gd name="connsiteY7" fmla="*/ 1872248 h 1872248"/>
                <a:gd name="connsiteX8" fmla="*/ 0 w 1872208"/>
                <a:gd name="connsiteY8" fmla="*/ 936124 h 1872248"/>
                <a:gd name="connsiteX9" fmla="*/ 936104 w 1872208"/>
                <a:gd name="connsiteY9" fmla="*/ 0 h 187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2208" h="1872248">
                  <a:moveTo>
                    <a:pt x="936104" y="258372"/>
                  </a:moveTo>
                  <a:cubicBezTo>
                    <a:pt x="561800" y="258372"/>
                    <a:pt x="258367" y="561811"/>
                    <a:pt x="258367" y="936123"/>
                  </a:cubicBezTo>
                  <a:cubicBezTo>
                    <a:pt x="258367" y="1310435"/>
                    <a:pt x="561800" y="1613874"/>
                    <a:pt x="936104" y="1613874"/>
                  </a:cubicBezTo>
                  <a:cubicBezTo>
                    <a:pt x="1310408" y="1613874"/>
                    <a:pt x="1613841" y="1310435"/>
                    <a:pt x="1613841" y="936123"/>
                  </a:cubicBezTo>
                  <a:cubicBezTo>
                    <a:pt x="1613841" y="561811"/>
                    <a:pt x="1310408" y="258372"/>
                    <a:pt x="936104" y="258372"/>
                  </a:cubicBezTo>
                  <a:close/>
                  <a:moveTo>
                    <a:pt x="936104" y="0"/>
                  </a:moveTo>
                  <a:cubicBezTo>
                    <a:pt x="1453100" y="0"/>
                    <a:pt x="1872208" y="419117"/>
                    <a:pt x="1872208" y="936124"/>
                  </a:cubicBezTo>
                  <a:cubicBezTo>
                    <a:pt x="1872208" y="1453131"/>
                    <a:pt x="1453100" y="1872248"/>
                    <a:pt x="936104" y="1872248"/>
                  </a:cubicBezTo>
                  <a:cubicBezTo>
                    <a:pt x="419108" y="1872248"/>
                    <a:pt x="0" y="1453131"/>
                    <a:pt x="0" y="936124"/>
                  </a:cubicBezTo>
                  <a:cubicBezTo>
                    <a:pt x="0" y="419117"/>
                    <a:pt x="419108" y="0"/>
                    <a:pt x="936104" y="0"/>
                  </a:cubicBezTo>
                  <a:close/>
                </a:path>
              </a:pathLst>
            </a:cu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31" name="Graphic 30" descr="Internet Of Things outline">
              <a:extLst>
                <a:ext uri="{FF2B5EF4-FFF2-40B4-BE49-F238E27FC236}">
                  <a16:creationId xmlns:a16="http://schemas.microsoft.com/office/drawing/2014/main" id="{F48D98CF-4FA3-BB7B-45C8-ABAEBB2E241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36896" y="3408759"/>
              <a:ext cx="737759" cy="737759"/>
            </a:xfrm>
            <a:prstGeom prst="rect">
              <a:avLst/>
            </a:prstGeom>
          </p:spPr>
        </p:pic>
        <p:sp>
          <p:nvSpPr>
            <p:cNvPr id="32" name="TextBox 31">
              <a:extLst>
                <a:ext uri="{FF2B5EF4-FFF2-40B4-BE49-F238E27FC236}">
                  <a16:creationId xmlns:a16="http://schemas.microsoft.com/office/drawing/2014/main" id="{4991D72F-5BF4-C9AF-5CC5-BF877E6A0C2A}"/>
                </a:ext>
              </a:extLst>
            </p:cNvPr>
            <p:cNvSpPr txBox="1"/>
            <p:nvPr/>
          </p:nvSpPr>
          <p:spPr>
            <a:xfrm>
              <a:off x="9758419" y="4362943"/>
              <a:ext cx="2094712" cy="646331"/>
            </a:xfrm>
            <a:prstGeom prst="rect">
              <a:avLst/>
            </a:prstGeom>
            <a:noFill/>
          </p:spPr>
          <p:txBody>
            <a:bodyPr wrap="square" rtlCol="0">
              <a:spAutoFit/>
            </a:bodyPr>
            <a:lstStyle/>
            <a:p>
              <a:pPr algn="ctr"/>
              <a:r>
                <a:rPr lang="en-GB"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EXPLAINABLE</a:t>
              </a:r>
            </a:p>
            <a:p>
              <a:pPr algn="ctr"/>
              <a:r>
                <a:rPr lang="en-GB"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CLASSIFICATION</a:t>
              </a:r>
            </a:p>
          </p:txBody>
        </p:sp>
        <p:grpSp>
          <p:nvGrpSpPr>
            <p:cNvPr id="33" name="Group 32">
              <a:extLst>
                <a:ext uri="{FF2B5EF4-FFF2-40B4-BE49-F238E27FC236}">
                  <a16:creationId xmlns:a16="http://schemas.microsoft.com/office/drawing/2014/main" id="{03D43FF6-BAA2-DD2C-FD83-76A1FADC04DD}"/>
                </a:ext>
              </a:extLst>
            </p:cNvPr>
            <p:cNvGrpSpPr/>
            <p:nvPr/>
          </p:nvGrpSpPr>
          <p:grpSpPr>
            <a:xfrm>
              <a:off x="7968543" y="4578084"/>
              <a:ext cx="1806767" cy="1820039"/>
              <a:chOff x="4935914" y="5251821"/>
              <a:chExt cx="1806767" cy="1820039"/>
            </a:xfrm>
          </p:grpSpPr>
          <p:grpSp>
            <p:nvGrpSpPr>
              <p:cNvPr id="34" name="Group 33">
                <a:extLst>
                  <a:ext uri="{FF2B5EF4-FFF2-40B4-BE49-F238E27FC236}">
                    <a16:creationId xmlns:a16="http://schemas.microsoft.com/office/drawing/2014/main" id="{6A891076-17AF-7903-E743-5B1B111C7985}"/>
                  </a:ext>
                </a:extLst>
              </p:cNvPr>
              <p:cNvGrpSpPr/>
              <p:nvPr/>
            </p:nvGrpSpPr>
            <p:grpSpPr>
              <a:xfrm>
                <a:off x="5084909" y="5297601"/>
                <a:ext cx="1511799" cy="1705284"/>
                <a:chOff x="4828987" y="5219739"/>
                <a:chExt cx="1511799" cy="1705284"/>
              </a:xfrm>
            </p:grpSpPr>
            <p:grpSp>
              <p:nvGrpSpPr>
                <p:cNvPr id="36" name="Group 35">
                  <a:extLst>
                    <a:ext uri="{FF2B5EF4-FFF2-40B4-BE49-F238E27FC236}">
                      <a16:creationId xmlns:a16="http://schemas.microsoft.com/office/drawing/2014/main" id="{4434F277-38F0-C1BA-2B11-9C57C04368F0}"/>
                    </a:ext>
                  </a:extLst>
                </p:cNvPr>
                <p:cNvGrpSpPr/>
                <p:nvPr/>
              </p:nvGrpSpPr>
              <p:grpSpPr>
                <a:xfrm>
                  <a:off x="4953332" y="5638859"/>
                  <a:ext cx="1207566" cy="817809"/>
                  <a:chOff x="5025710" y="5125203"/>
                  <a:chExt cx="1207566" cy="817809"/>
                </a:xfrm>
              </p:grpSpPr>
              <p:sp>
                <p:nvSpPr>
                  <p:cNvPr id="39" name="TextBox 38">
                    <a:extLst>
                      <a:ext uri="{FF2B5EF4-FFF2-40B4-BE49-F238E27FC236}">
                        <a16:creationId xmlns:a16="http://schemas.microsoft.com/office/drawing/2014/main" id="{7D5F60AB-47C6-28D9-07D6-163586EE6EFA}"/>
                      </a:ext>
                    </a:extLst>
                  </p:cNvPr>
                  <p:cNvSpPr txBox="1"/>
                  <p:nvPr/>
                </p:nvSpPr>
                <p:spPr>
                  <a:xfrm>
                    <a:off x="5025710" y="5125203"/>
                    <a:ext cx="1207566" cy="369332"/>
                  </a:xfrm>
                  <a:prstGeom prst="rect">
                    <a:avLst/>
                  </a:prstGeom>
                  <a:noFill/>
                  <a:ln w="28575">
                    <a:noFill/>
                  </a:ln>
                </p:spPr>
                <p:txBody>
                  <a:bodyPr wrap="square" rtlCol="0">
                    <a:spAutoFit/>
                  </a:bodyPr>
                  <a:lstStyle/>
                  <a:p>
                    <a:r>
                      <a:rPr lang="en-GB" dirty="0">
                        <a:solidFill>
                          <a:schemeClr val="tx1">
                            <a:lumMod val="65000"/>
                            <a:lumOff val="35000"/>
                          </a:schemeClr>
                        </a:solidFill>
                        <a:latin typeface="Helvetica Neue Light" panose="02000403000000020004" pitchFamily="2" charset="0"/>
                        <a:ea typeface="Helvetica Neue Light" panose="02000403000000020004" pitchFamily="2" charset="0"/>
                        <a:cs typeface="Helvetica Neue" panose="02000503000000020004" pitchFamily="2" charset="0"/>
                      </a:rPr>
                      <a:t>Benign</a:t>
                    </a:r>
                  </a:p>
                </p:txBody>
              </p:sp>
              <p:sp>
                <p:nvSpPr>
                  <p:cNvPr id="40" name="TextBox 39">
                    <a:extLst>
                      <a:ext uri="{FF2B5EF4-FFF2-40B4-BE49-F238E27FC236}">
                        <a16:creationId xmlns:a16="http://schemas.microsoft.com/office/drawing/2014/main" id="{E065B5AB-52F3-3C62-98C4-C096D8019534}"/>
                      </a:ext>
                    </a:extLst>
                  </p:cNvPr>
                  <p:cNvSpPr txBox="1"/>
                  <p:nvPr/>
                </p:nvSpPr>
                <p:spPr>
                  <a:xfrm>
                    <a:off x="5025710" y="5573680"/>
                    <a:ext cx="1207566" cy="369332"/>
                  </a:xfrm>
                  <a:prstGeom prst="rect">
                    <a:avLst/>
                  </a:prstGeom>
                  <a:noFill/>
                  <a:ln w="28575">
                    <a:solidFill>
                      <a:schemeClr val="accent1">
                        <a:lumMod val="75000"/>
                      </a:schemeClr>
                    </a:solidFill>
                  </a:ln>
                </p:spPr>
                <p:txBody>
                  <a:bodyPr wrap="square" rtlCol="0">
                    <a:spAutoFit/>
                  </a:bodyPr>
                  <a:lstStyle/>
                  <a:p>
                    <a:r>
                      <a:rPr lang="en-GB" b="1"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Cancer</a:t>
                    </a:r>
                  </a:p>
                </p:txBody>
              </p:sp>
            </p:grpSp>
            <p:sp>
              <p:nvSpPr>
                <p:cNvPr id="37" name="TextBox 36">
                  <a:extLst>
                    <a:ext uri="{FF2B5EF4-FFF2-40B4-BE49-F238E27FC236}">
                      <a16:creationId xmlns:a16="http://schemas.microsoft.com/office/drawing/2014/main" id="{A5D57A39-AEF8-1CFE-9FDD-6C602A682F9E}"/>
                    </a:ext>
                  </a:extLst>
                </p:cNvPr>
                <p:cNvSpPr txBox="1"/>
                <p:nvPr/>
              </p:nvSpPr>
              <p:spPr>
                <a:xfrm>
                  <a:off x="4881142" y="6555691"/>
                  <a:ext cx="1458788" cy="369332"/>
                </a:xfrm>
                <a:prstGeom prst="rect">
                  <a:avLst/>
                </a:prstGeom>
                <a:noFill/>
              </p:spPr>
              <p:txBody>
                <a:bodyPr wrap="square" rtlCol="0">
                  <a:spAutoFit/>
                </a:bodyPr>
                <a:lstStyle/>
                <a:p>
                  <a:r>
                    <a:rPr lang="en-GB" i="1"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Because…</a:t>
                  </a:r>
                </a:p>
              </p:txBody>
            </p:sp>
            <p:sp>
              <p:nvSpPr>
                <p:cNvPr id="38" name="TextBox 37">
                  <a:extLst>
                    <a:ext uri="{FF2B5EF4-FFF2-40B4-BE49-F238E27FC236}">
                      <a16:creationId xmlns:a16="http://schemas.microsoft.com/office/drawing/2014/main" id="{7A89FC1E-4882-4239-1B39-E021568CB9E0}"/>
                    </a:ext>
                  </a:extLst>
                </p:cNvPr>
                <p:cNvSpPr txBox="1"/>
                <p:nvPr/>
              </p:nvSpPr>
              <p:spPr>
                <a:xfrm>
                  <a:off x="4828987" y="5219739"/>
                  <a:ext cx="1511799" cy="369332"/>
                </a:xfrm>
                <a:prstGeom prst="rect">
                  <a:avLst/>
                </a:prstGeom>
                <a:noFill/>
              </p:spPr>
              <p:txBody>
                <a:bodyPr wrap="square" rtlCol="0">
                  <a:spAutoFit/>
                </a:bodyPr>
                <a:lstStyle/>
                <a:p>
                  <a:r>
                    <a:rPr lang="en-GB" i="1"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This lesion is</a:t>
                  </a:r>
                </a:p>
              </p:txBody>
            </p:sp>
          </p:grpSp>
          <p:sp>
            <p:nvSpPr>
              <p:cNvPr id="35" name="Rounded Rectangle 34">
                <a:extLst>
                  <a:ext uri="{FF2B5EF4-FFF2-40B4-BE49-F238E27FC236}">
                    <a16:creationId xmlns:a16="http://schemas.microsoft.com/office/drawing/2014/main" id="{70F171D6-DF7E-2DC4-627C-A2CB212FB141}"/>
                  </a:ext>
                </a:extLst>
              </p:cNvPr>
              <p:cNvSpPr/>
              <p:nvPr/>
            </p:nvSpPr>
            <p:spPr>
              <a:xfrm>
                <a:off x="4935914" y="5251821"/>
                <a:ext cx="1806767" cy="1820039"/>
              </a:xfrm>
              <a:prstGeom prst="roundRect">
                <a:avLst>
                  <a:gd name="adj" fmla="val 8130"/>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214396547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64677</TotalTime>
  <Words>4999</Words>
  <Application>Microsoft Macintosh PowerPoint</Application>
  <PresentationFormat>Widescreen</PresentationFormat>
  <Paragraphs>548</Paragraphs>
  <Slides>44</Slides>
  <Notes>41</Notes>
  <HiddenSlides>1</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44</vt:i4>
      </vt:variant>
    </vt:vector>
  </HeadingPairs>
  <TitlesOfParts>
    <vt:vector size="63" baseType="lpstr">
      <vt:lpstr>Avenir Light</vt:lpstr>
      <vt:lpstr>Arial</vt:lpstr>
      <vt:lpstr>Helvetica Neue Light</vt:lpstr>
      <vt:lpstr>Helvetica</vt:lpstr>
      <vt:lpstr>Bauhaus 93</vt:lpstr>
      <vt:lpstr>Futura Medium</vt:lpstr>
      <vt:lpstr>Helvetica Neue</vt:lpstr>
      <vt:lpstr>Avenir Next</vt:lpstr>
      <vt:lpstr>Avenir Next Demi Bold</vt:lpstr>
      <vt:lpstr>Avenir Book</vt:lpstr>
      <vt:lpstr>Cambria Math</vt:lpstr>
      <vt:lpstr>Futura Medium</vt:lpstr>
      <vt:lpstr>Avenir Next Ultra Light</vt:lpstr>
      <vt:lpstr>Wingdings</vt:lpstr>
      <vt:lpstr>Calibri</vt:lpstr>
      <vt:lpstr>Avenir Next Medium</vt:lpstr>
      <vt:lpstr>Avenir Medium</vt:lpstr>
      <vt:lpstr>Futura</vt:lpstr>
      <vt:lpstr>Tema di Office</vt:lpstr>
      <vt:lpstr>An explainable-by-design end-to-end framework based on prototypical part learning for lesion detection and classification in DBT images  </vt:lpstr>
      <vt:lpstr>Overview</vt:lpstr>
      <vt:lpstr>Why explainability</vt:lpstr>
      <vt:lpstr>Ante-hoc explainability</vt:lpstr>
      <vt:lpstr>Case-based reasoning</vt:lpstr>
      <vt:lpstr>ProtoPNet</vt:lpstr>
      <vt:lpstr>Mammogram images</vt:lpstr>
      <vt:lpstr>Digital Breast Tomosynthesis</vt:lpstr>
      <vt:lpstr>End-to-end framework</vt:lpstr>
      <vt:lpstr>Dataset preparation</vt:lpstr>
      <vt:lpstr>Dataset preparation</vt:lpstr>
      <vt:lpstr>Results for detection module</vt:lpstr>
      <vt:lpstr>Results for classification module</vt:lpstr>
      <vt:lpstr>Clinical feedback: detection</vt:lpstr>
      <vt:lpstr>Clinical feedback: detection</vt:lpstr>
      <vt:lpstr>Clinical feedback: classification</vt:lpstr>
      <vt:lpstr>Clinical feedback: classification</vt:lpstr>
      <vt:lpstr>Clinical feedback: classification</vt:lpstr>
      <vt:lpstr>Clinical feedback: classification</vt:lpstr>
      <vt:lpstr>Conclusions</vt:lpstr>
      <vt:lpstr>Thank You</vt:lpstr>
      <vt:lpstr>An explainable-by-design end-to-end framework based on prototypical part learning for lesion detection and classification in DBT images  </vt:lpstr>
      <vt:lpstr>Overview</vt:lpstr>
      <vt:lpstr>Back-up slides</vt:lpstr>
      <vt:lpstr>ProtoPNet architecture (inference)</vt:lpstr>
      <vt:lpstr>ProtoPNet architecture (inference)</vt:lpstr>
      <vt:lpstr>ProtoPNet architecture (inference)</vt:lpstr>
      <vt:lpstr>Convolutional layers</vt:lpstr>
      <vt:lpstr>Prototype layer</vt:lpstr>
      <vt:lpstr>Fully connected layer</vt:lpstr>
      <vt:lpstr>The training algorithm</vt:lpstr>
      <vt:lpstr>The training algorithm</vt:lpstr>
      <vt:lpstr>The training algorithm</vt:lpstr>
      <vt:lpstr>The training algorithm</vt:lpstr>
      <vt:lpstr>Results classification</vt:lpstr>
      <vt:lpstr>CBIS-DDSM Dataset</vt:lpstr>
      <vt:lpstr>Results of our work</vt:lpstr>
      <vt:lpstr>A Clinical Viewpoint On The Outputs Of ProtoPNet</vt:lpstr>
      <vt:lpstr>A Clinical Viewpoint On The Outputs Of ProtoPNet: Task 1</vt:lpstr>
      <vt:lpstr>A Clinical Viewpoint On The Outputs Of ProtoPNet: Task 2</vt:lpstr>
      <vt:lpstr>A Clinical Viewpoint On The Outputs Of ProtoPNet: Task 3</vt:lpstr>
      <vt:lpstr>Results of our work</vt:lpstr>
      <vt:lpstr>Differences from original ProtoPNet</vt:lpstr>
      <vt:lpstr>Implementation Environment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INSIDE</dc:title>
  <dc:creator>Andrea Berti</dc:creator>
  <cp:lastModifiedBy>Andrea Berti</cp:lastModifiedBy>
  <cp:revision>21</cp:revision>
  <cp:lastPrinted>2024-10-16T07:43:02Z</cp:lastPrinted>
  <dcterms:created xsi:type="dcterms:W3CDTF">2020-03-05T13:55:41Z</dcterms:created>
  <dcterms:modified xsi:type="dcterms:W3CDTF">2024-10-16T10:08:40Z</dcterms:modified>
</cp:coreProperties>
</file>