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A7_387A88ED.xml" ContentType="application/vnd.ms-powerpoint.comments+xml"/>
  <Override PartName="/ppt/notesSlides/notesSlide3.xml" ContentType="application/vnd.openxmlformats-officedocument.presentationml.notesSlide+xml"/>
  <Override PartName="/ppt/comments/modernComment_18E_FDFBB88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2"/>
  </p:notesMasterIdLst>
  <p:handoutMasterIdLst>
    <p:handoutMasterId r:id="rId33"/>
  </p:handoutMasterIdLst>
  <p:sldIdLst>
    <p:sldId id="419" r:id="rId5"/>
    <p:sldId id="420" r:id="rId6"/>
    <p:sldId id="421" r:id="rId7"/>
    <p:sldId id="425" r:id="rId8"/>
    <p:sldId id="424" r:id="rId9"/>
    <p:sldId id="432" r:id="rId10"/>
    <p:sldId id="422" r:id="rId11"/>
    <p:sldId id="426" r:id="rId12"/>
    <p:sldId id="427" r:id="rId13"/>
    <p:sldId id="447" r:id="rId14"/>
    <p:sldId id="428" r:id="rId15"/>
    <p:sldId id="438" r:id="rId16"/>
    <p:sldId id="439" r:id="rId17"/>
    <p:sldId id="448" r:id="rId18"/>
    <p:sldId id="440" r:id="rId19"/>
    <p:sldId id="441" r:id="rId20"/>
    <p:sldId id="443" r:id="rId21"/>
    <p:sldId id="444" r:id="rId22"/>
    <p:sldId id="430" r:id="rId23"/>
    <p:sldId id="431" r:id="rId24"/>
    <p:sldId id="449" r:id="rId25"/>
    <p:sldId id="434" r:id="rId26"/>
    <p:sldId id="436" r:id="rId27"/>
    <p:sldId id="435" r:id="rId28"/>
    <p:sldId id="437" r:id="rId29"/>
    <p:sldId id="423" r:id="rId30"/>
    <p:sldId id="398" r:id="rId3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AC94CDEA-D491-3393-F953-204CE6C09DF7}" name="Matilde Chiavacci" initials="MC" userId="S::matilde.chiavacci@pentaqo.it::b5bffcd3-15f7-477a-bedb-5deb88da3c86" providerId="AD"/>
  <p188:author id="{D4025DEE-B0B8-7D31-07A4-1160D580AEA2}" name="Alessandro Paoletti" initials="AP" userId="S::alessandro.paoletti@pentaqo.it::4c0ee7ce-5cd5-44df-94d9-a328c2b2221c" providerId="AD"/>
  <p188:author id="{00DFBBFA-0B37-3F9C-1559-7136BB22B8B9}" name="Gaia Gozzi" initials="" userId="S::gaia.gozzi@pentaqo.it::77d1e48b-8d32-41ca-8a36-f6aa4abb900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0D"/>
    <a:srgbClr val="1B365B"/>
    <a:srgbClr val="FFCC99"/>
    <a:srgbClr val="EDEDED"/>
    <a:srgbClr val="402176"/>
    <a:srgbClr val="948DA8"/>
    <a:srgbClr val="32AFC1"/>
    <a:srgbClr val="1043FC"/>
    <a:srgbClr val="4A66AC"/>
    <a:srgbClr val="9DB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D8092-E1C1-DD45-8B1F-B58CB6119041}" v="197" dt="2024-10-16T08:24:19.459"/>
    <p1510:client id="{2ADAA1FE-E76F-69BA-9FA5-E9F1DC25BF2C}" v="92" dt="2024-10-15T12:53:59.261"/>
    <p1510:client id="{5442DFA4-5EA3-47C1-A232-764AC7296A95}" v="1" dt="2024-10-16T12:51:20.121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ia Gozzi" userId="S::gaia.gozzi@pentaqo.it::77d1e48b-8d32-41ca-8a36-f6aa4abb900e" providerId="AD" clId="Web-{2ADAA1FE-E76F-69BA-9FA5-E9F1DC25BF2C}"/>
    <pc:docChg chg="modSld">
      <pc:chgData name="Gaia Gozzi" userId="S::gaia.gozzi@pentaqo.it::77d1e48b-8d32-41ca-8a36-f6aa4abb900e" providerId="AD" clId="Web-{2ADAA1FE-E76F-69BA-9FA5-E9F1DC25BF2C}" dt="2024-10-15T12:53:59.261" v="83" actId="1076"/>
      <pc:docMkLst>
        <pc:docMk/>
      </pc:docMkLst>
      <pc:sldChg chg="modSp">
        <pc:chgData name="Gaia Gozzi" userId="S::gaia.gozzi@pentaqo.it::77d1e48b-8d32-41ca-8a36-f6aa4abb900e" providerId="AD" clId="Web-{2ADAA1FE-E76F-69BA-9FA5-E9F1DC25BF2C}" dt="2024-10-15T12:22:45.920" v="5" actId="20577"/>
        <pc:sldMkLst>
          <pc:docMk/>
          <pc:sldMk cId="4195738299" sldId="422"/>
        </pc:sldMkLst>
        <pc:spChg chg="mod">
          <ac:chgData name="Gaia Gozzi" userId="S::gaia.gozzi@pentaqo.it::77d1e48b-8d32-41ca-8a36-f6aa4abb900e" providerId="AD" clId="Web-{2ADAA1FE-E76F-69BA-9FA5-E9F1DC25BF2C}" dt="2024-10-15T12:22:45.920" v="5" actId="20577"/>
          <ac:spMkLst>
            <pc:docMk/>
            <pc:sldMk cId="4195738299" sldId="422"/>
            <ac:spMk id="4" creationId="{BB881C8E-9B8E-4080-3C3A-3F9683F0467C}"/>
          </ac:spMkLst>
        </pc:spChg>
      </pc:sldChg>
      <pc:sldChg chg="modSp">
        <pc:chgData name="Gaia Gozzi" userId="S::gaia.gozzi@pentaqo.it::77d1e48b-8d32-41ca-8a36-f6aa4abb900e" providerId="AD" clId="Web-{2ADAA1FE-E76F-69BA-9FA5-E9F1DC25BF2C}" dt="2024-10-15T12:53:59.261" v="83" actId="1076"/>
        <pc:sldMkLst>
          <pc:docMk/>
          <pc:sldMk cId="3153222311" sldId="425"/>
        </pc:sldMkLst>
        <pc:spChg chg="mod">
          <ac:chgData name="Gaia Gozzi" userId="S::gaia.gozzi@pentaqo.it::77d1e48b-8d32-41ca-8a36-f6aa4abb900e" providerId="AD" clId="Web-{2ADAA1FE-E76F-69BA-9FA5-E9F1DC25BF2C}" dt="2024-10-15T12:53:59.261" v="83" actId="1076"/>
          <ac:spMkLst>
            <pc:docMk/>
            <pc:sldMk cId="3153222311" sldId="425"/>
            <ac:spMk id="10" creationId="{027D727B-3CE0-D38E-71ED-43F986C5D1A3}"/>
          </ac:spMkLst>
        </pc:spChg>
        <pc:cxnChg chg="mod">
          <ac:chgData name="Gaia Gozzi" userId="S::gaia.gozzi@pentaqo.it::77d1e48b-8d32-41ca-8a36-f6aa4abb900e" providerId="AD" clId="Web-{2ADAA1FE-E76F-69BA-9FA5-E9F1DC25BF2C}" dt="2024-10-15T12:53:59.261" v="83" actId="1076"/>
          <ac:cxnSpMkLst>
            <pc:docMk/>
            <pc:sldMk cId="3153222311" sldId="425"/>
            <ac:cxnSpMk id="41" creationId="{46991DAC-8A83-B019-6FA2-BFFA186709B0}"/>
          </ac:cxnSpMkLst>
        </pc:cxnChg>
      </pc:sldChg>
      <pc:sldChg chg="addSp delSp modSp">
        <pc:chgData name="Gaia Gozzi" userId="S::gaia.gozzi@pentaqo.it::77d1e48b-8d32-41ca-8a36-f6aa4abb900e" providerId="AD" clId="Web-{2ADAA1FE-E76F-69BA-9FA5-E9F1DC25BF2C}" dt="2024-10-15T12:35:09.802" v="76"/>
        <pc:sldMkLst>
          <pc:docMk/>
          <pc:sldMk cId="1184716521" sldId="427"/>
        </pc:sldMkLst>
        <pc:spChg chg="add del mod">
          <ac:chgData name="Gaia Gozzi" userId="S::gaia.gozzi@pentaqo.it::77d1e48b-8d32-41ca-8a36-f6aa4abb900e" providerId="AD" clId="Web-{2ADAA1FE-E76F-69BA-9FA5-E9F1DC25BF2C}" dt="2024-10-15T12:35:09.802" v="76"/>
          <ac:spMkLst>
            <pc:docMk/>
            <pc:sldMk cId="1184716521" sldId="427"/>
            <ac:spMk id="3" creationId="{C0B4A5B2-8C7A-5C2E-5418-A6927E58BBF9}"/>
          </ac:spMkLst>
        </pc:spChg>
        <pc:spChg chg="mod">
          <ac:chgData name="Gaia Gozzi" userId="S::gaia.gozzi@pentaqo.it::77d1e48b-8d32-41ca-8a36-f6aa4abb900e" providerId="AD" clId="Web-{2ADAA1FE-E76F-69BA-9FA5-E9F1DC25BF2C}" dt="2024-10-15T12:27:09.970" v="29" actId="1076"/>
          <ac:spMkLst>
            <pc:docMk/>
            <pc:sldMk cId="1184716521" sldId="427"/>
            <ac:spMk id="4" creationId="{C43948D0-D8A7-2B69-9229-9EF41D34FA51}"/>
          </ac:spMkLst>
        </pc:spChg>
        <pc:spChg chg="mod">
          <ac:chgData name="Gaia Gozzi" userId="S::gaia.gozzi@pentaqo.it::77d1e48b-8d32-41ca-8a36-f6aa4abb900e" providerId="AD" clId="Web-{2ADAA1FE-E76F-69BA-9FA5-E9F1DC25BF2C}" dt="2024-10-15T12:29:36.668" v="58" actId="14100"/>
          <ac:spMkLst>
            <pc:docMk/>
            <pc:sldMk cId="1184716521" sldId="427"/>
            <ac:spMk id="5" creationId="{FD0770F5-2FD6-DA59-D4E0-CCE4B5C0EED2}"/>
          </ac:spMkLst>
        </pc:spChg>
        <pc:spChg chg="mod">
          <ac:chgData name="Gaia Gozzi" userId="S::gaia.gozzi@pentaqo.it::77d1e48b-8d32-41ca-8a36-f6aa4abb900e" providerId="AD" clId="Web-{2ADAA1FE-E76F-69BA-9FA5-E9F1DC25BF2C}" dt="2024-10-15T12:29:29.684" v="56" actId="1076"/>
          <ac:spMkLst>
            <pc:docMk/>
            <pc:sldMk cId="1184716521" sldId="427"/>
            <ac:spMk id="7" creationId="{0E111AD6-DB35-9D3A-2040-B2CD52606DD6}"/>
          </ac:spMkLst>
        </pc:spChg>
        <pc:spChg chg="mod">
          <ac:chgData name="Gaia Gozzi" userId="S::gaia.gozzi@pentaqo.it::77d1e48b-8d32-41ca-8a36-f6aa4abb900e" providerId="AD" clId="Web-{2ADAA1FE-E76F-69BA-9FA5-E9F1DC25BF2C}" dt="2024-10-15T12:28:53.009" v="49" actId="14100"/>
          <ac:spMkLst>
            <pc:docMk/>
            <pc:sldMk cId="1184716521" sldId="427"/>
            <ac:spMk id="8" creationId="{8D85699A-D99F-5165-5F5E-6C2AB1DD6B78}"/>
          </ac:spMkLst>
        </pc:spChg>
        <pc:spChg chg="mod">
          <ac:chgData name="Gaia Gozzi" userId="S::gaia.gozzi@pentaqo.it::77d1e48b-8d32-41ca-8a36-f6aa4abb900e" providerId="AD" clId="Web-{2ADAA1FE-E76F-69BA-9FA5-E9F1DC25BF2C}" dt="2024-10-15T12:29:05.244" v="52" actId="14100"/>
          <ac:spMkLst>
            <pc:docMk/>
            <pc:sldMk cId="1184716521" sldId="427"/>
            <ac:spMk id="9" creationId="{4437D62E-A160-7B69-DCE7-2349F30CA486}"/>
          </ac:spMkLst>
        </pc:spChg>
        <pc:spChg chg="mod">
          <ac:chgData name="Gaia Gozzi" userId="S::gaia.gozzi@pentaqo.it::77d1e48b-8d32-41ca-8a36-f6aa4abb900e" providerId="AD" clId="Web-{2ADAA1FE-E76F-69BA-9FA5-E9F1DC25BF2C}" dt="2024-10-15T12:27:55.364" v="40" actId="1076"/>
          <ac:spMkLst>
            <pc:docMk/>
            <pc:sldMk cId="1184716521" sldId="427"/>
            <ac:spMk id="10" creationId="{ADAAE848-94DE-3B51-7B0B-F04660D34FBD}"/>
          </ac:spMkLst>
        </pc:spChg>
        <pc:spChg chg="mod">
          <ac:chgData name="Gaia Gozzi" userId="S::gaia.gozzi@pentaqo.it::77d1e48b-8d32-41ca-8a36-f6aa4abb900e" providerId="AD" clId="Web-{2ADAA1FE-E76F-69BA-9FA5-E9F1DC25BF2C}" dt="2024-10-15T12:27:43.785" v="38" actId="1076"/>
          <ac:spMkLst>
            <pc:docMk/>
            <pc:sldMk cId="1184716521" sldId="427"/>
            <ac:spMk id="12" creationId="{3353B7A0-7BD8-6629-AA05-B8C5BBA643AF}"/>
          </ac:spMkLst>
        </pc:spChg>
        <pc:picChg chg="mod">
          <ac:chgData name="Gaia Gozzi" userId="S::gaia.gozzi@pentaqo.it::77d1e48b-8d32-41ca-8a36-f6aa4abb900e" providerId="AD" clId="Web-{2ADAA1FE-E76F-69BA-9FA5-E9F1DC25BF2C}" dt="2024-10-15T12:27:26.472" v="33" actId="1076"/>
          <ac:picMkLst>
            <pc:docMk/>
            <pc:sldMk cId="1184716521" sldId="427"/>
            <ac:picMk id="13" creationId="{86CD29A6-402F-A025-C88F-2C9A4FC1F583}"/>
          </ac:picMkLst>
        </pc:picChg>
        <pc:picChg chg="mod">
          <ac:chgData name="Gaia Gozzi" userId="S::gaia.gozzi@pentaqo.it::77d1e48b-8d32-41ca-8a36-f6aa4abb900e" providerId="AD" clId="Web-{2ADAA1FE-E76F-69BA-9FA5-E9F1DC25BF2C}" dt="2024-10-15T12:27:48.254" v="39" actId="1076"/>
          <ac:picMkLst>
            <pc:docMk/>
            <pc:sldMk cId="1184716521" sldId="427"/>
            <ac:picMk id="14" creationId="{D5EF7426-C307-DECB-E6B8-7F114CD454AB}"/>
          </ac:picMkLst>
        </pc:picChg>
        <pc:picChg chg="mod">
          <ac:chgData name="Gaia Gozzi" userId="S::gaia.gozzi@pentaqo.it::77d1e48b-8d32-41ca-8a36-f6aa4abb900e" providerId="AD" clId="Web-{2ADAA1FE-E76F-69BA-9FA5-E9F1DC25BF2C}" dt="2024-10-15T12:29:12.057" v="54" actId="1076"/>
          <ac:picMkLst>
            <pc:docMk/>
            <pc:sldMk cId="1184716521" sldId="427"/>
            <ac:picMk id="15" creationId="{5DBD14BC-03D6-9A82-DB05-C03834171B49}"/>
          </ac:picMkLst>
        </pc:picChg>
        <pc:picChg chg="mod">
          <ac:chgData name="Gaia Gozzi" userId="S::gaia.gozzi@pentaqo.it::77d1e48b-8d32-41ca-8a36-f6aa4abb900e" providerId="AD" clId="Web-{2ADAA1FE-E76F-69BA-9FA5-E9F1DC25BF2C}" dt="2024-10-15T12:29:08.151" v="53" actId="1076"/>
          <ac:picMkLst>
            <pc:docMk/>
            <pc:sldMk cId="1184716521" sldId="427"/>
            <ac:picMk id="16" creationId="{36F1D00C-503B-9F66-005B-A35F19EFF187}"/>
          </ac:picMkLst>
        </pc:picChg>
        <pc:picChg chg="mod">
          <ac:chgData name="Gaia Gozzi" userId="S::gaia.gozzi@pentaqo.it::77d1e48b-8d32-41ca-8a36-f6aa4abb900e" providerId="AD" clId="Web-{2ADAA1FE-E76F-69BA-9FA5-E9F1DC25BF2C}" dt="2024-10-15T12:28:02.568" v="41" actId="1076"/>
          <ac:picMkLst>
            <pc:docMk/>
            <pc:sldMk cId="1184716521" sldId="427"/>
            <ac:picMk id="17" creationId="{34D73262-1590-8879-F281-700DC988FD53}"/>
          </ac:picMkLst>
        </pc:picChg>
        <pc:picChg chg="mod">
          <ac:chgData name="Gaia Gozzi" userId="S::gaia.gozzi@pentaqo.it::77d1e48b-8d32-41ca-8a36-f6aa4abb900e" providerId="AD" clId="Web-{2ADAA1FE-E76F-69BA-9FA5-E9F1DC25BF2C}" dt="2024-10-15T12:28:41.289" v="46" actId="1076"/>
          <ac:picMkLst>
            <pc:docMk/>
            <pc:sldMk cId="1184716521" sldId="427"/>
            <ac:picMk id="18" creationId="{8D309E84-3F8D-205A-AA47-5BDB5D1A7C3C}"/>
          </ac:picMkLst>
        </pc:picChg>
      </pc:sldChg>
      <pc:sldChg chg="modSp">
        <pc:chgData name="Gaia Gozzi" userId="S::gaia.gozzi@pentaqo.it::77d1e48b-8d32-41ca-8a36-f6aa4abb900e" providerId="AD" clId="Web-{2ADAA1FE-E76F-69BA-9FA5-E9F1DC25BF2C}" dt="2024-10-15T12:45:31.458" v="82" actId="20577"/>
        <pc:sldMkLst>
          <pc:docMk/>
          <pc:sldMk cId="2035320518" sldId="432"/>
        </pc:sldMkLst>
        <pc:spChg chg="mod">
          <ac:chgData name="Gaia Gozzi" userId="S::gaia.gozzi@pentaqo.it::77d1e48b-8d32-41ca-8a36-f6aa4abb900e" providerId="AD" clId="Web-{2ADAA1FE-E76F-69BA-9FA5-E9F1DC25BF2C}" dt="2024-10-15T12:45:31.458" v="82" actId="20577"/>
          <ac:spMkLst>
            <pc:docMk/>
            <pc:sldMk cId="2035320518" sldId="432"/>
            <ac:spMk id="13" creationId="{8F8BBFB3-AF25-3C13-754F-26E4D956A704}"/>
          </ac:spMkLst>
        </pc:spChg>
      </pc:sldChg>
      <pc:sldChg chg="addSp delSp modSp">
        <pc:chgData name="Gaia Gozzi" userId="S::gaia.gozzi@pentaqo.it::77d1e48b-8d32-41ca-8a36-f6aa4abb900e" providerId="AD" clId="Web-{2ADAA1FE-E76F-69BA-9FA5-E9F1DC25BF2C}" dt="2024-10-15T12:43:47.934" v="80" actId="1076"/>
        <pc:sldMkLst>
          <pc:docMk/>
          <pc:sldMk cId="1087541251" sldId="437"/>
        </pc:sldMkLst>
        <pc:spChg chg="add del">
          <ac:chgData name="Gaia Gozzi" userId="S::gaia.gozzi@pentaqo.it::77d1e48b-8d32-41ca-8a36-f6aa4abb900e" providerId="AD" clId="Web-{2ADAA1FE-E76F-69BA-9FA5-E9F1DC25BF2C}" dt="2024-10-15T12:43:37.387" v="79"/>
          <ac:spMkLst>
            <pc:docMk/>
            <pc:sldMk cId="1087541251" sldId="437"/>
            <ac:spMk id="23" creationId="{A4184E1B-1137-5F1C-CFD2-400323887623}"/>
          </ac:spMkLst>
        </pc:spChg>
        <pc:spChg chg="mod">
          <ac:chgData name="Gaia Gozzi" userId="S::gaia.gozzi@pentaqo.it::77d1e48b-8d32-41ca-8a36-f6aa4abb900e" providerId="AD" clId="Web-{2ADAA1FE-E76F-69BA-9FA5-E9F1DC25BF2C}" dt="2024-10-15T12:43:47.934" v="80" actId="1076"/>
          <ac:spMkLst>
            <pc:docMk/>
            <pc:sldMk cId="1087541251" sldId="437"/>
            <ac:spMk id="29" creationId="{094137FB-8D39-C5E8-9783-A0F2F1FE4878}"/>
          </ac:spMkLst>
        </pc:spChg>
      </pc:sldChg>
      <pc:sldChg chg="addSp modSp">
        <pc:chgData name="Gaia Gozzi" userId="S::gaia.gozzi@pentaqo.it::77d1e48b-8d32-41ca-8a36-f6aa4abb900e" providerId="AD" clId="Web-{2ADAA1FE-E76F-69BA-9FA5-E9F1DC25BF2C}" dt="2024-10-15T12:34:56.848" v="75" actId="14100"/>
        <pc:sldMkLst>
          <pc:docMk/>
          <pc:sldMk cId="2101370794" sldId="447"/>
        </pc:sldMkLst>
        <pc:cxnChg chg="add mod">
          <ac:chgData name="Gaia Gozzi" userId="S::gaia.gozzi@pentaqo.it::77d1e48b-8d32-41ca-8a36-f6aa4abb900e" providerId="AD" clId="Web-{2ADAA1FE-E76F-69BA-9FA5-E9F1DC25BF2C}" dt="2024-10-15T12:34:56.848" v="75" actId="14100"/>
          <ac:cxnSpMkLst>
            <pc:docMk/>
            <pc:sldMk cId="2101370794" sldId="447"/>
            <ac:cxnSpMk id="9" creationId="{C17A175C-2BB7-C5DE-2862-B0B97D8D9938}"/>
          </ac:cxnSpMkLst>
        </pc:cxnChg>
        <pc:cxnChg chg="add mod">
          <ac:chgData name="Gaia Gozzi" userId="S::gaia.gozzi@pentaqo.it::77d1e48b-8d32-41ca-8a36-f6aa4abb900e" providerId="AD" clId="Web-{2ADAA1FE-E76F-69BA-9FA5-E9F1DC25BF2C}" dt="2024-10-15T12:34:41.488" v="72" actId="14100"/>
          <ac:cxnSpMkLst>
            <pc:docMk/>
            <pc:sldMk cId="2101370794" sldId="447"/>
            <ac:cxnSpMk id="12" creationId="{F34E1E7E-B42D-FB57-CD63-B61E14694E42}"/>
          </ac:cxnSpMkLst>
        </pc:cxnChg>
      </pc:sldChg>
    </pc:docChg>
  </pc:docChgLst>
  <pc:docChgLst>
    <pc:chgData name="Daniele Volpi" userId="f4d3a7c6-9e50-4b34-9718-807b817561d0" providerId="ADAL" clId="{A00F63FC-3C32-49C1-B9DF-F5130EFB5E9C}"/>
    <pc:docChg chg="undo redo custSel addSld delSld modSld sldOrd">
      <pc:chgData name="Daniele Volpi" userId="f4d3a7c6-9e50-4b34-9718-807b817561d0" providerId="ADAL" clId="{A00F63FC-3C32-49C1-B9DF-F5130EFB5E9C}" dt="2024-10-08T13:00:05.931" v="5920" actId="14100"/>
      <pc:docMkLst>
        <pc:docMk/>
      </pc:docMkLst>
      <pc:sldChg chg="addSp delSp modSp mod">
        <pc:chgData name="Daniele Volpi" userId="f4d3a7c6-9e50-4b34-9718-807b817561d0" providerId="ADAL" clId="{A00F63FC-3C32-49C1-B9DF-F5130EFB5E9C}" dt="2024-10-08T11:16:20.094" v="5876" actId="1076"/>
        <pc:sldMkLst>
          <pc:docMk/>
          <pc:sldMk cId="4094498984" sldId="420"/>
        </pc:sldMkLst>
        <pc:spChg chg="add del mod">
          <ac:chgData name="Daniele Volpi" userId="f4d3a7c6-9e50-4b34-9718-807b817561d0" providerId="ADAL" clId="{A00F63FC-3C32-49C1-B9DF-F5130EFB5E9C}" dt="2024-10-07T13:15:40.052" v="2150" actId="478"/>
          <ac:spMkLst>
            <pc:docMk/>
            <pc:sldMk cId="4094498984" sldId="420"/>
            <ac:spMk id="3" creationId="{422828B7-9D0E-F654-ED5F-874324AAB2B9}"/>
          </ac:spMkLst>
        </pc:spChg>
        <pc:spChg chg="add del mod">
          <ac:chgData name="Daniele Volpi" userId="f4d3a7c6-9e50-4b34-9718-807b817561d0" providerId="ADAL" clId="{A00F63FC-3C32-49C1-B9DF-F5130EFB5E9C}" dt="2024-10-07T13:14:43.002" v="2092" actId="478"/>
          <ac:spMkLst>
            <pc:docMk/>
            <pc:sldMk cId="4094498984" sldId="420"/>
            <ac:spMk id="5" creationId="{449B73D4-69BE-EBC8-8A29-E6F2BDFFA1B7}"/>
          </ac:spMkLst>
        </pc:spChg>
        <pc:spChg chg="add del mod">
          <ac:chgData name="Daniele Volpi" userId="f4d3a7c6-9e50-4b34-9718-807b817561d0" providerId="ADAL" clId="{A00F63FC-3C32-49C1-B9DF-F5130EFB5E9C}" dt="2024-10-07T13:14:39.078" v="2091" actId="478"/>
          <ac:spMkLst>
            <pc:docMk/>
            <pc:sldMk cId="4094498984" sldId="420"/>
            <ac:spMk id="7" creationId="{06AFD904-2563-78AB-E3B8-4C41177296B4}"/>
          </ac:spMkLst>
        </pc:spChg>
        <pc:spChg chg="add del mod">
          <ac:chgData name="Daniele Volpi" userId="f4d3a7c6-9e50-4b34-9718-807b817561d0" providerId="ADAL" clId="{A00F63FC-3C32-49C1-B9DF-F5130EFB5E9C}" dt="2024-10-07T13:15:19.537" v="2102" actId="478"/>
          <ac:spMkLst>
            <pc:docMk/>
            <pc:sldMk cId="4094498984" sldId="420"/>
            <ac:spMk id="9" creationId="{3F3EEC8A-241D-794F-A1DC-96DF171C0783}"/>
          </ac:spMkLst>
        </pc:spChg>
        <pc:spChg chg="add del mod">
          <ac:chgData name="Daniele Volpi" userId="f4d3a7c6-9e50-4b34-9718-807b817561d0" providerId="ADAL" clId="{A00F63FC-3C32-49C1-B9DF-F5130EFB5E9C}" dt="2024-10-07T13:14:53.203" v="2094" actId="478"/>
          <ac:spMkLst>
            <pc:docMk/>
            <pc:sldMk cId="4094498984" sldId="420"/>
            <ac:spMk id="11" creationId="{06B09122-9411-25DD-B34B-F39B07D5FDE6}"/>
          </ac:spMkLst>
        </pc:spChg>
        <pc:spChg chg="add del mod">
          <ac:chgData name="Daniele Volpi" userId="f4d3a7c6-9e50-4b34-9718-807b817561d0" providerId="ADAL" clId="{A00F63FC-3C32-49C1-B9DF-F5130EFB5E9C}" dt="2024-10-07T13:15:17.188" v="2101" actId="478"/>
          <ac:spMkLst>
            <pc:docMk/>
            <pc:sldMk cId="4094498984" sldId="420"/>
            <ac:spMk id="13" creationId="{D357654B-4170-E7E5-297A-816766B3AF4E}"/>
          </ac:spMkLst>
        </pc:spChg>
        <pc:spChg chg="add del mod">
          <ac:chgData name="Daniele Volpi" userId="f4d3a7c6-9e50-4b34-9718-807b817561d0" providerId="ADAL" clId="{A00F63FC-3C32-49C1-B9DF-F5130EFB5E9C}" dt="2024-10-07T13:14:54.008" v="2095" actId="478"/>
          <ac:spMkLst>
            <pc:docMk/>
            <pc:sldMk cId="4094498984" sldId="420"/>
            <ac:spMk id="15" creationId="{E9D114AE-F415-8B99-8108-134789E5E513}"/>
          </ac:spMkLst>
        </pc:spChg>
        <pc:spChg chg="add del mod">
          <ac:chgData name="Daniele Volpi" userId="f4d3a7c6-9e50-4b34-9718-807b817561d0" providerId="ADAL" clId="{A00F63FC-3C32-49C1-B9DF-F5130EFB5E9C}" dt="2024-10-07T13:14:56.764" v="2096" actId="478"/>
          <ac:spMkLst>
            <pc:docMk/>
            <pc:sldMk cId="4094498984" sldId="420"/>
            <ac:spMk id="17" creationId="{A1F13BEA-6443-4540-A6DA-A58EB58C5733}"/>
          </ac:spMkLst>
        </pc:spChg>
        <pc:spChg chg="add del mod">
          <ac:chgData name="Daniele Volpi" userId="f4d3a7c6-9e50-4b34-9718-807b817561d0" providerId="ADAL" clId="{A00F63FC-3C32-49C1-B9DF-F5130EFB5E9C}" dt="2024-10-07T13:14:59.940" v="2097" actId="478"/>
          <ac:spMkLst>
            <pc:docMk/>
            <pc:sldMk cId="4094498984" sldId="420"/>
            <ac:spMk id="19" creationId="{F7E89962-4BD2-CFA2-9376-F1EEBED1C90A}"/>
          </ac:spMkLst>
        </pc:spChg>
        <pc:spChg chg="add del mod">
          <ac:chgData name="Daniele Volpi" userId="f4d3a7c6-9e50-4b34-9718-807b817561d0" providerId="ADAL" clId="{A00F63FC-3C32-49C1-B9DF-F5130EFB5E9C}" dt="2024-10-07T13:15:02.382" v="2098" actId="478"/>
          <ac:spMkLst>
            <pc:docMk/>
            <pc:sldMk cId="4094498984" sldId="420"/>
            <ac:spMk id="21" creationId="{AB977F1A-35C1-8B4D-B467-482A27D6C069}"/>
          </ac:spMkLst>
        </pc:spChg>
        <pc:spChg chg="add mod">
          <ac:chgData name="Daniele Volpi" userId="f4d3a7c6-9e50-4b34-9718-807b817561d0" providerId="ADAL" clId="{A00F63FC-3C32-49C1-B9DF-F5130EFB5E9C}" dt="2024-10-08T11:16:20.094" v="5876" actId="1076"/>
          <ac:spMkLst>
            <pc:docMk/>
            <pc:sldMk cId="4094498984" sldId="420"/>
            <ac:spMk id="23" creationId="{45DF83A5-4366-5D5C-49D9-7D0D02CB5381}"/>
          </ac:spMkLst>
        </pc:spChg>
        <pc:spChg chg="add mod">
          <ac:chgData name="Daniele Volpi" userId="f4d3a7c6-9e50-4b34-9718-807b817561d0" providerId="ADAL" clId="{A00F63FC-3C32-49C1-B9DF-F5130EFB5E9C}" dt="2024-10-08T11:15:52.370" v="5870" actId="1076"/>
          <ac:spMkLst>
            <pc:docMk/>
            <pc:sldMk cId="4094498984" sldId="420"/>
            <ac:spMk id="24" creationId="{7D1DA64F-CBED-0413-6EDA-47E4CF9F7ED9}"/>
          </ac:spMkLst>
        </pc:spChg>
        <pc:spChg chg="add del mod">
          <ac:chgData name="Daniele Volpi" userId="f4d3a7c6-9e50-4b34-9718-807b817561d0" providerId="ADAL" clId="{A00F63FC-3C32-49C1-B9DF-F5130EFB5E9C}" dt="2024-10-08T11:15:46.794" v="5869" actId="27636"/>
          <ac:spMkLst>
            <pc:docMk/>
            <pc:sldMk cId="4094498984" sldId="420"/>
            <ac:spMk id="101" creationId="{C505FEAB-F539-8BBB-2A2E-2BDBB98FB178}"/>
          </ac:spMkLst>
        </pc:spChg>
        <pc:spChg chg="mod">
          <ac:chgData name="Daniele Volpi" userId="f4d3a7c6-9e50-4b34-9718-807b817561d0" providerId="ADAL" clId="{A00F63FC-3C32-49C1-B9DF-F5130EFB5E9C}" dt="2024-10-08T11:16:13.903" v="5875" actId="1076"/>
          <ac:spMkLst>
            <pc:docMk/>
            <pc:sldMk cId="4094498984" sldId="420"/>
            <ac:spMk id="103" creationId="{BE9520D8-D7EB-E189-BB9E-A659E5868CCD}"/>
          </ac:spMkLst>
        </pc:spChg>
        <pc:spChg chg="mod">
          <ac:chgData name="Daniele Volpi" userId="f4d3a7c6-9e50-4b34-9718-807b817561d0" providerId="ADAL" clId="{A00F63FC-3C32-49C1-B9DF-F5130EFB5E9C}" dt="2024-10-08T11:16:10.249" v="5874" actId="1076"/>
          <ac:spMkLst>
            <pc:docMk/>
            <pc:sldMk cId="4094498984" sldId="420"/>
            <ac:spMk id="104" creationId="{E22F4124-1873-BD88-BC15-B7FDEA844848}"/>
          </ac:spMkLst>
        </pc:spChg>
        <pc:spChg chg="mod">
          <ac:chgData name="Daniele Volpi" userId="f4d3a7c6-9e50-4b34-9718-807b817561d0" providerId="ADAL" clId="{A00F63FC-3C32-49C1-B9DF-F5130EFB5E9C}" dt="2024-10-08T11:16:05.527" v="5873" actId="1076"/>
          <ac:spMkLst>
            <pc:docMk/>
            <pc:sldMk cId="4094498984" sldId="420"/>
            <ac:spMk id="105" creationId="{6D359B92-7DEF-1357-286B-B4AA0352DEAE}"/>
          </ac:spMkLst>
        </pc:spChg>
        <pc:spChg chg="mod">
          <ac:chgData name="Daniele Volpi" userId="f4d3a7c6-9e50-4b34-9718-807b817561d0" providerId="ADAL" clId="{A00F63FC-3C32-49C1-B9DF-F5130EFB5E9C}" dt="2024-10-08T11:16:01.167" v="5872" actId="1076"/>
          <ac:spMkLst>
            <pc:docMk/>
            <pc:sldMk cId="4094498984" sldId="420"/>
            <ac:spMk id="106" creationId="{38093EBE-9AB2-ED3A-6C69-6CD08C5447A2}"/>
          </ac:spMkLst>
        </pc:spChg>
        <pc:spChg chg="mod">
          <ac:chgData name="Daniele Volpi" userId="f4d3a7c6-9e50-4b34-9718-807b817561d0" providerId="ADAL" clId="{A00F63FC-3C32-49C1-B9DF-F5130EFB5E9C}" dt="2024-10-08T11:15:57.481" v="5871" actId="1076"/>
          <ac:spMkLst>
            <pc:docMk/>
            <pc:sldMk cId="4094498984" sldId="420"/>
            <ac:spMk id="107" creationId="{B944A381-73D6-387A-35D4-77C3D65B21AA}"/>
          </ac:spMkLst>
        </pc:spChg>
        <pc:spChg chg="del">
          <ac:chgData name="Daniele Volpi" userId="f4d3a7c6-9e50-4b34-9718-807b817561d0" providerId="ADAL" clId="{A00F63FC-3C32-49C1-B9DF-F5130EFB5E9C}" dt="2024-10-07T13:14:32.919" v="2088" actId="478"/>
          <ac:spMkLst>
            <pc:docMk/>
            <pc:sldMk cId="4094498984" sldId="420"/>
            <ac:spMk id="108" creationId="{5F5B85DD-C032-27FB-20B1-1175D64E2360}"/>
          </ac:spMkLst>
        </pc:spChg>
        <pc:spChg chg="del">
          <ac:chgData name="Daniele Volpi" userId="f4d3a7c6-9e50-4b34-9718-807b817561d0" providerId="ADAL" clId="{A00F63FC-3C32-49C1-B9DF-F5130EFB5E9C}" dt="2024-10-07T13:14:34.399" v="2089" actId="478"/>
          <ac:spMkLst>
            <pc:docMk/>
            <pc:sldMk cId="4094498984" sldId="420"/>
            <ac:spMk id="109" creationId="{5DFA8C47-0086-59B7-A53F-418C5EECCBD3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0" creationId="{E4A0C541-1FDE-BCAD-538B-D389BB021F00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1" creationId="{FED24A24-AAA3-14A3-06A6-4490FA8590C9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2" creationId="{B39FED9C-3A73-A55D-F0AC-08B05E1BC376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3" creationId="{D98563F6-8B75-AF9E-FA8A-DEC37B5417FC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4" creationId="{02EA3A8E-2AB1-E526-1193-0A4326DB5698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5" creationId="{61A5F359-6C27-7E9E-1F64-B5ECBFC42E45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6" creationId="{5E61D07A-8835-E06F-95A6-EC1057B74622}"/>
          </ac:spMkLst>
        </pc:spChg>
        <pc:spChg chg="del">
          <ac:chgData name="Daniele Volpi" userId="f4d3a7c6-9e50-4b34-9718-807b817561d0" providerId="ADAL" clId="{A00F63FC-3C32-49C1-B9DF-F5130EFB5E9C}" dt="2024-10-07T13:14:46.808" v="2093" actId="478"/>
          <ac:spMkLst>
            <pc:docMk/>
            <pc:sldMk cId="4094498984" sldId="420"/>
            <ac:spMk id="117" creationId="{B0ADBC95-E3B5-C972-7BCE-021F7E4747AD}"/>
          </ac:spMkLst>
        </pc:spChg>
      </pc:sldChg>
      <pc:sldChg chg="modSp mod">
        <pc:chgData name="Daniele Volpi" userId="f4d3a7c6-9e50-4b34-9718-807b817561d0" providerId="ADAL" clId="{A00F63FC-3C32-49C1-B9DF-F5130EFB5E9C}" dt="2024-10-07T12:21:16.137" v="88" actId="20577"/>
        <pc:sldMkLst>
          <pc:docMk/>
          <pc:sldMk cId="2814334474" sldId="421"/>
        </pc:sldMkLst>
        <pc:spChg chg="mod">
          <ac:chgData name="Daniele Volpi" userId="f4d3a7c6-9e50-4b34-9718-807b817561d0" providerId="ADAL" clId="{A00F63FC-3C32-49C1-B9DF-F5130EFB5E9C}" dt="2024-10-07T12:21:16.137" v="88" actId="20577"/>
          <ac:spMkLst>
            <pc:docMk/>
            <pc:sldMk cId="2814334474" sldId="421"/>
            <ac:spMk id="48" creationId="{FA286E69-BAED-D905-2593-DF26D15B5110}"/>
          </ac:spMkLst>
        </pc:spChg>
      </pc:sldChg>
      <pc:sldChg chg="addSp delSp modSp mod setBg">
        <pc:chgData name="Daniele Volpi" userId="f4d3a7c6-9e50-4b34-9718-807b817561d0" providerId="ADAL" clId="{A00F63FC-3C32-49C1-B9DF-F5130EFB5E9C}" dt="2024-10-08T08:52:54.183" v="3208" actId="122"/>
        <pc:sldMkLst>
          <pc:docMk/>
          <pc:sldMk cId="4195738299" sldId="422"/>
        </pc:sldMkLst>
        <pc:spChg chg="add del mod">
          <ac:chgData name="Daniele Volpi" userId="f4d3a7c6-9e50-4b34-9718-807b817561d0" providerId="ADAL" clId="{A00F63FC-3C32-49C1-B9DF-F5130EFB5E9C}" dt="2024-10-08T08:41:45.715" v="3123" actId="478"/>
          <ac:spMkLst>
            <pc:docMk/>
            <pc:sldMk cId="4195738299" sldId="422"/>
            <ac:spMk id="3" creationId="{D3CF7DF2-B7FD-9352-7C1C-687B64B36CCA}"/>
          </ac:spMkLst>
        </pc:spChg>
        <pc:spChg chg="add mod">
          <ac:chgData name="Daniele Volpi" userId="f4d3a7c6-9e50-4b34-9718-807b817561d0" providerId="ADAL" clId="{A00F63FC-3C32-49C1-B9DF-F5130EFB5E9C}" dt="2024-10-08T08:46:49.384" v="3135" actId="207"/>
          <ac:spMkLst>
            <pc:docMk/>
            <pc:sldMk cId="4195738299" sldId="422"/>
            <ac:spMk id="4" creationId="{BB881C8E-9B8E-4080-3C3A-3F9683F0467C}"/>
          </ac:spMkLst>
        </pc:spChg>
        <pc:spChg chg="del">
          <ac:chgData name="Daniele Volpi" userId="f4d3a7c6-9e50-4b34-9718-807b817561d0" providerId="ADAL" clId="{A00F63FC-3C32-49C1-B9DF-F5130EFB5E9C}" dt="2024-10-07T12:56:04.653" v="1544" actId="478"/>
          <ac:spMkLst>
            <pc:docMk/>
            <pc:sldMk cId="4195738299" sldId="422"/>
            <ac:spMk id="5" creationId="{EE6E4774-5265-F9AE-D8D9-5D8810A6F5E1}"/>
          </ac:spMkLst>
        </pc:spChg>
        <pc:spChg chg="add mod">
          <ac:chgData name="Daniele Volpi" userId="f4d3a7c6-9e50-4b34-9718-807b817561d0" providerId="ADAL" clId="{A00F63FC-3C32-49C1-B9DF-F5130EFB5E9C}" dt="2024-10-08T08:52:54.183" v="3208" actId="122"/>
          <ac:spMkLst>
            <pc:docMk/>
            <pc:sldMk cId="4195738299" sldId="422"/>
            <ac:spMk id="6" creationId="{F68F0D48-756E-ECA5-F98C-397C89EE0890}"/>
          </ac:spMkLst>
        </pc:spChg>
        <pc:spChg chg="mod">
          <ac:chgData name="Daniele Volpi" userId="f4d3a7c6-9e50-4b34-9718-807b817561d0" providerId="ADAL" clId="{A00F63FC-3C32-49C1-B9DF-F5130EFB5E9C}" dt="2024-10-07T12:57:10.193" v="1679" actId="20577"/>
          <ac:spMkLst>
            <pc:docMk/>
            <pc:sldMk cId="4195738299" sldId="422"/>
            <ac:spMk id="7" creationId="{9CD35AC5-B70E-30EF-90B3-C3C3FADF0A20}"/>
          </ac:spMkLst>
        </pc:spChg>
        <pc:spChg chg="add del mod">
          <ac:chgData name="Daniele Volpi" userId="f4d3a7c6-9e50-4b34-9718-807b817561d0" providerId="ADAL" clId="{A00F63FC-3C32-49C1-B9DF-F5130EFB5E9C}" dt="2024-10-07T13:09:08.246" v="1753" actId="478"/>
          <ac:spMkLst>
            <pc:docMk/>
            <pc:sldMk cId="4195738299" sldId="422"/>
            <ac:spMk id="9" creationId="{00D806BB-0AA0-5D44-A6EC-7514669F859C}"/>
          </ac:spMkLst>
        </pc:spChg>
        <pc:spChg chg="add del mod">
          <ac:chgData name="Daniele Volpi" userId="f4d3a7c6-9e50-4b34-9718-807b817561d0" providerId="ADAL" clId="{A00F63FC-3C32-49C1-B9DF-F5130EFB5E9C}" dt="2024-10-07T13:19:45.830" v="2252" actId="21"/>
          <ac:spMkLst>
            <pc:docMk/>
            <pc:sldMk cId="4195738299" sldId="422"/>
            <ac:spMk id="10" creationId="{3E939FAB-C0A3-4FF2-646E-14E2F4FB6BFD}"/>
          </ac:spMkLst>
        </pc:spChg>
        <pc:spChg chg="add del mod">
          <ac:chgData name="Daniele Volpi" userId="f4d3a7c6-9e50-4b34-9718-807b817561d0" providerId="ADAL" clId="{A00F63FC-3C32-49C1-B9DF-F5130EFB5E9C}" dt="2024-10-07T13:19:45.830" v="2252" actId="21"/>
          <ac:spMkLst>
            <pc:docMk/>
            <pc:sldMk cId="4195738299" sldId="422"/>
            <ac:spMk id="11" creationId="{9C64CB85-810F-1234-FEA5-E8D618E34877}"/>
          </ac:spMkLst>
        </pc:spChg>
        <pc:spChg chg="add del mod">
          <ac:chgData name="Daniele Volpi" userId="f4d3a7c6-9e50-4b34-9718-807b817561d0" providerId="ADAL" clId="{A00F63FC-3C32-49C1-B9DF-F5130EFB5E9C}" dt="2024-10-07T13:19:45.830" v="2252" actId="21"/>
          <ac:spMkLst>
            <pc:docMk/>
            <pc:sldMk cId="4195738299" sldId="422"/>
            <ac:spMk id="12" creationId="{07468B6B-0C2C-9F03-0D43-584AF9A1C35A}"/>
          </ac:spMkLst>
        </pc:spChg>
        <pc:spChg chg="add del mod">
          <ac:chgData name="Daniele Volpi" userId="f4d3a7c6-9e50-4b34-9718-807b817561d0" providerId="ADAL" clId="{A00F63FC-3C32-49C1-B9DF-F5130EFB5E9C}" dt="2024-10-07T13:19:45.830" v="2252" actId="21"/>
          <ac:spMkLst>
            <pc:docMk/>
            <pc:sldMk cId="4195738299" sldId="422"/>
            <ac:spMk id="13" creationId="{38CD5FCC-C6DC-F0AF-77EC-8EE2693438F6}"/>
          </ac:spMkLst>
        </pc:spChg>
        <pc:spChg chg="add del mod">
          <ac:chgData name="Daniele Volpi" userId="f4d3a7c6-9e50-4b34-9718-807b817561d0" providerId="ADAL" clId="{A00F63FC-3C32-49C1-B9DF-F5130EFB5E9C}" dt="2024-10-07T13:19:45.830" v="2252" actId="21"/>
          <ac:spMkLst>
            <pc:docMk/>
            <pc:sldMk cId="4195738299" sldId="422"/>
            <ac:spMk id="14" creationId="{F3E05E92-097E-E816-B90C-DFE2E409D0F3}"/>
          </ac:spMkLst>
        </pc:spChg>
        <pc:spChg chg="add del mod">
          <ac:chgData name="Daniele Volpi" userId="f4d3a7c6-9e50-4b34-9718-807b817561d0" providerId="ADAL" clId="{A00F63FC-3C32-49C1-B9DF-F5130EFB5E9C}" dt="2024-10-08T08:41:48.508" v="3124" actId="478"/>
          <ac:spMkLst>
            <pc:docMk/>
            <pc:sldMk cId="4195738299" sldId="422"/>
            <ac:spMk id="16" creationId="{DD48B7C3-34A5-DB65-4788-28E2419179C7}"/>
          </ac:spMkLst>
        </pc:spChg>
        <pc:spChg chg="add mod">
          <ac:chgData name="Daniele Volpi" userId="f4d3a7c6-9e50-4b34-9718-807b817561d0" providerId="ADAL" clId="{A00F63FC-3C32-49C1-B9DF-F5130EFB5E9C}" dt="2024-10-08T08:52:43.742" v="3200" actId="1076"/>
          <ac:spMkLst>
            <pc:docMk/>
            <pc:sldMk cId="4195738299" sldId="422"/>
            <ac:spMk id="17" creationId="{0332D291-6CB7-E5AD-F31E-5775F4FE3559}"/>
          </ac:spMkLst>
        </pc:spChg>
        <pc:picChg chg="del">
          <ac:chgData name="Daniele Volpi" userId="f4d3a7c6-9e50-4b34-9718-807b817561d0" providerId="ADAL" clId="{A00F63FC-3C32-49C1-B9DF-F5130EFB5E9C}" dt="2024-10-07T13:09:06.227" v="1752" actId="478"/>
          <ac:picMkLst>
            <pc:docMk/>
            <pc:sldMk cId="4195738299" sldId="422"/>
            <ac:picMk id="19" creationId="{ED81B4D4-D2CB-FED8-FB3E-0D7F5B0385A2}"/>
          </ac:picMkLst>
        </pc:picChg>
        <pc:picChg chg="add mod">
          <ac:chgData name="Daniele Volpi" userId="f4d3a7c6-9e50-4b34-9718-807b817561d0" providerId="ADAL" clId="{A00F63FC-3C32-49C1-B9DF-F5130EFB5E9C}" dt="2024-10-08T08:52:36.982" v="3199" actId="1076"/>
          <ac:picMkLst>
            <pc:docMk/>
            <pc:sldMk cId="4195738299" sldId="422"/>
            <ac:picMk id="3074" creationId="{F8BD5F9C-998B-0F38-869F-38962FB3D7FD}"/>
          </ac:picMkLst>
        </pc:picChg>
      </pc:sldChg>
      <pc:sldChg chg="modSp mod ord">
        <pc:chgData name="Daniele Volpi" userId="f4d3a7c6-9e50-4b34-9718-807b817561d0" providerId="ADAL" clId="{A00F63FC-3C32-49C1-B9DF-F5130EFB5E9C}" dt="2024-10-07T12:56:55.582" v="1657" actId="20577"/>
        <pc:sldMkLst>
          <pc:docMk/>
          <pc:sldMk cId="1831778982" sldId="424"/>
        </pc:sldMkLst>
        <pc:spChg chg="mod">
          <ac:chgData name="Daniele Volpi" userId="f4d3a7c6-9e50-4b34-9718-807b817561d0" providerId="ADAL" clId="{A00F63FC-3C32-49C1-B9DF-F5130EFB5E9C}" dt="2024-10-07T12:56:55.582" v="1657" actId="20577"/>
          <ac:spMkLst>
            <pc:docMk/>
            <pc:sldMk cId="1831778982" sldId="424"/>
            <ac:spMk id="22" creationId="{F58633E7-B33F-BBA4-6DD4-E92632476A25}"/>
          </ac:spMkLst>
        </pc:spChg>
      </pc:sldChg>
      <pc:sldChg chg="addSp delSp modSp mod">
        <pc:chgData name="Daniele Volpi" userId="f4d3a7c6-9e50-4b34-9718-807b817561d0" providerId="ADAL" clId="{A00F63FC-3C32-49C1-B9DF-F5130EFB5E9C}" dt="2024-10-08T13:00:05.931" v="5920" actId="14100"/>
        <pc:sldMkLst>
          <pc:docMk/>
          <pc:sldMk cId="3153222311" sldId="425"/>
        </pc:sldMkLst>
        <pc:spChg chg="mod">
          <ac:chgData name="Daniele Volpi" userId="f4d3a7c6-9e50-4b34-9718-807b817561d0" providerId="ADAL" clId="{A00F63FC-3C32-49C1-B9DF-F5130EFB5E9C}" dt="2024-10-07T16:05:03.072" v="2291" actId="20577"/>
          <ac:spMkLst>
            <pc:docMk/>
            <pc:sldMk cId="3153222311" sldId="425"/>
            <ac:spMk id="3" creationId="{7F7F0ACB-39B9-5AB1-078A-7CE319F55186}"/>
          </ac:spMkLst>
        </pc:spChg>
        <pc:spChg chg="add mod ord">
          <ac:chgData name="Daniele Volpi" userId="f4d3a7c6-9e50-4b34-9718-807b817561d0" providerId="ADAL" clId="{A00F63FC-3C32-49C1-B9DF-F5130EFB5E9C}" dt="2024-10-08T12:36:28.831" v="5899" actId="404"/>
          <ac:spMkLst>
            <pc:docMk/>
            <pc:sldMk cId="3153222311" sldId="425"/>
            <ac:spMk id="6" creationId="{B939CB36-B489-F5F6-6018-6E11EE51EF5A}"/>
          </ac:spMkLst>
        </pc:spChg>
        <pc:spChg chg="add mod ord">
          <ac:chgData name="Daniele Volpi" userId="f4d3a7c6-9e50-4b34-9718-807b817561d0" providerId="ADAL" clId="{A00F63FC-3C32-49C1-B9DF-F5130EFB5E9C}" dt="2024-10-08T10:11:45.473" v="4452" actId="1076"/>
          <ac:spMkLst>
            <pc:docMk/>
            <pc:sldMk cId="3153222311" sldId="425"/>
            <ac:spMk id="7" creationId="{61FADF11-6468-363D-F50B-3BAE3C58F057}"/>
          </ac:spMkLst>
        </pc:spChg>
        <pc:spChg chg="add del mod">
          <ac:chgData name="Daniele Volpi" userId="f4d3a7c6-9e50-4b34-9718-807b817561d0" providerId="ADAL" clId="{A00F63FC-3C32-49C1-B9DF-F5130EFB5E9C}" dt="2024-10-07T12:29:53.073" v="537" actId="478"/>
          <ac:spMkLst>
            <pc:docMk/>
            <pc:sldMk cId="3153222311" sldId="425"/>
            <ac:spMk id="8" creationId="{F72FD987-A078-0262-2A73-4371EB384964}"/>
          </ac:spMkLst>
        </pc:spChg>
        <pc:spChg chg="add mod">
          <ac:chgData name="Daniele Volpi" userId="f4d3a7c6-9e50-4b34-9718-807b817561d0" providerId="ADAL" clId="{A00F63FC-3C32-49C1-B9DF-F5130EFB5E9C}" dt="2024-10-07T12:27:34.774" v="510" actId="6549"/>
          <ac:spMkLst>
            <pc:docMk/>
            <pc:sldMk cId="3153222311" sldId="425"/>
            <ac:spMk id="9" creationId="{365CEE59-33BA-5936-CF10-29670D7D7003}"/>
          </ac:spMkLst>
        </pc:spChg>
        <pc:spChg chg="add mod">
          <ac:chgData name="Daniele Volpi" userId="f4d3a7c6-9e50-4b34-9718-807b817561d0" providerId="ADAL" clId="{A00F63FC-3C32-49C1-B9DF-F5130EFB5E9C}" dt="2024-10-08T12:37:23.946" v="5918" actId="1076"/>
          <ac:spMkLst>
            <pc:docMk/>
            <pc:sldMk cId="3153222311" sldId="425"/>
            <ac:spMk id="10" creationId="{027D727B-3CE0-D38E-71ED-43F986C5D1A3}"/>
          </ac:spMkLst>
        </pc:spChg>
        <pc:spChg chg="add mod">
          <ac:chgData name="Daniele Volpi" userId="f4d3a7c6-9e50-4b34-9718-807b817561d0" providerId="ADAL" clId="{A00F63FC-3C32-49C1-B9DF-F5130EFB5E9C}" dt="2024-10-08T11:12:35.816" v="5843" actId="207"/>
          <ac:spMkLst>
            <pc:docMk/>
            <pc:sldMk cId="3153222311" sldId="425"/>
            <ac:spMk id="11" creationId="{A87438D8-BD1F-55AE-8BFF-17BD22908758}"/>
          </ac:spMkLst>
        </pc:spChg>
        <pc:spChg chg="add del mod">
          <ac:chgData name="Daniele Volpi" userId="f4d3a7c6-9e50-4b34-9718-807b817561d0" providerId="ADAL" clId="{A00F63FC-3C32-49C1-B9DF-F5130EFB5E9C}" dt="2024-10-07T12:51:51.753" v="1285" actId="478"/>
          <ac:spMkLst>
            <pc:docMk/>
            <pc:sldMk cId="3153222311" sldId="425"/>
            <ac:spMk id="12" creationId="{F6CD90F4-9446-6077-A8D7-748DAEB79CB1}"/>
          </ac:spMkLst>
        </pc:spChg>
        <pc:spChg chg="add del">
          <ac:chgData name="Daniele Volpi" userId="f4d3a7c6-9e50-4b34-9718-807b817561d0" providerId="ADAL" clId="{A00F63FC-3C32-49C1-B9DF-F5130EFB5E9C}" dt="2024-10-07T12:45:17.752" v="1245" actId="22"/>
          <ac:spMkLst>
            <pc:docMk/>
            <pc:sldMk cId="3153222311" sldId="425"/>
            <ac:spMk id="14" creationId="{2C7045D0-9A09-0D5B-E0AE-58EB5F23460F}"/>
          </ac:spMkLst>
        </pc:spChg>
        <pc:spChg chg="add del">
          <ac:chgData name="Daniele Volpi" userId="f4d3a7c6-9e50-4b34-9718-807b817561d0" providerId="ADAL" clId="{A00F63FC-3C32-49C1-B9DF-F5130EFB5E9C}" dt="2024-10-07T12:45:19.584" v="1247" actId="22"/>
          <ac:spMkLst>
            <pc:docMk/>
            <pc:sldMk cId="3153222311" sldId="425"/>
            <ac:spMk id="16" creationId="{3B52EDEE-AE5D-9C6C-8714-216CD74271A4}"/>
          </ac:spMkLst>
        </pc:spChg>
        <pc:spChg chg="add mod">
          <ac:chgData name="Daniele Volpi" userId="f4d3a7c6-9e50-4b34-9718-807b817561d0" providerId="ADAL" clId="{A00F63FC-3C32-49C1-B9DF-F5130EFB5E9C}" dt="2024-10-08T10:58:06.868" v="5674" actId="207"/>
          <ac:spMkLst>
            <pc:docMk/>
            <pc:sldMk cId="3153222311" sldId="425"/>
            <ac:spMk id="20" creationId="{A708B3EA-1040-D220-C606-62C1AF559979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23" creationId="{9CE66320-82D3-B606-3437-04DF25CA7E9A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24" creationId="{57B1D1EB-86C5-9614-DF17-B4F4448FC37C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26" creationId="{BDAB63D5-F9C7-57F4-E6EF-99113967446F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27" creationId="{37399A6E-E31F-1210-629A-05D0164E9AC2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29" creationId="{60431A99-67CE-8998-4A1C-5D9B902116C1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31" creationId="{2A42824C-B9A7-DD16-817F-FD6F60AB0CDF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32" creationId="{771AF8E0-1F8F-0DBA-5F96-066E37BD7753}"/>
          </ac:spMkLst>
        </pc:spChg>
        <pc:spChg chg="add mod">
          <ac:chgData name="Daniele Volpi" userId="f4d3a7c6-9e50-4b34-9718-807b817561d0" providerId="ADAL" clId="{A00F63FC-3C32-49C1-B9DF-F5130EFB5E9C}" dt="2024-10-08T10:03:49.753" v="4262" actId="571"/>
          <ac:spMkLst>
            <pc:docMk/>
            <pc:sldMk cId="3153222311" sldId="425"/>
            <ac:spMk id="33" creationId="{B133BB08-08A7-D60B-7AA0-67AE586F3F8C}"/>
          </ac:spMkLst>
        </pc:spChg>
        <pc:spChg chg="add mod">
          <ac:chgData name="Daniele Volpi" userId="f4d3a7c6-9e50-4b34-9718-807b817561d0" providerId="ADAL" clId="{A00F63FC-3C32-49C1-B9DF-F5130EFB5E9C}" dt="2024-10-08T10:11:18.815" v="4443" actId="1076"/>
          <ac:spMkLst>
            <pc:docMk/>
            <pc:sldMk cId="3153222311" sldId="425"/>
            <ac:spMk id="35" creationId="{7D67F1A4-77FC-475E-AA57-8A344588CB47}"/>
          </ac:spMkLst>
        </pc:spChg>
        <pc:spChg chg="add mod">
          <ac:chgData name="Daniele Volpi" userId="f4d3a7c6-9e50-4b34-9718-807b817561d0" providerId="ADAL" clId="{A00F63FC-3C32-49C1-B9DF-F5130EFB5E9C}" dt="2024-10-08T12:36:03.827" v="5880"/>
          <ac:spMkLst>
            <pc:docMk/>
            <pc:sldMk cId="3153222311" sldId="425"/>
            <ac:spMk id="63" creationId="{33EF6BC3-D6FF-0145-E2A5-9198454B9E3C}"/>
          </ac:spMkLst>
        </pc:spChg>
        <pc:picChg chg="add del mod">
          <ac:chgData name="Daniele Volpi" userId="f4d3a7c6-9e50-4b34-9718-807b817561d0" providerId="ADAL" clId="{A00F63FC-3C32-49C1-B9DF-F5130EFB5E9C}" dt="2024-10-08T07:05:12.992" v="2441" actId="478"/>
          <ac:picMkLst>
            <pc:docMk/>
            <pc:sldMk cId="3153222311" sldId="425"/>
            <ac:picMk id="5" creationId="{7CFEBEEF-67A8-C920-8753-1BA8817FBDC9}"/>
          </ac:picMkLst>
        </pc:picChg>
        <pc:picChg chg="add del">
          <ac:chgData name="Daniele Volpi" userId="f4d3a7c6-9e50-4b34-9718-807b817561d0" providerId="ADAL" clId="{A00F63FC-3C32-49C1-B9DF-F5130EFB5E9C}" dt="2024-10-07T12:45:20.984" v="1249" actId="22"/>
          <ac:picMkLst>
            <pc:docMk/>
            <pc:sldMk cId="3153222311" sldId="425"/>
            <ac:picMk id="19" creationId="{E8BEFBD4-8012-F185-6EE8-20D7A0A38149}"/>
          </ac:picMkLst>
        </pc:picChg>
        <pc:picChg chg="add del mod">
          <ac:chgData name="Daniele Volpi" userId="f4d3a7c6-9e50-4b34-9718-807b817561d0" providerId="ADAL" clId="{A00F63FC-3C32-49C1-B9DF-F5130EFB5E9C}" dt="2024-10-08T08:00:37.738" v="2506" actId="478"/>
          <ac:picMkLst>
            <pc:docMk/>
            <pc:sldMk cId="3153222311" sldId="425"/>
            <ac:picMk id="22" creationId="{67863D43-38AE-1566-CF69-62F5FAE298C5}"/>
          </ac:picMkLst>
        </pc:picChg>
        <pc:picChg chg="add mod">
          <ac:chgData name="Daniele Volpi" userId="f4d3a7c6-9e50-4b34-9718-807b817561d0" providerId="ADAL" clId="{A00F63FC-3C32-49C1-B9DF-F5130EFB5E9C}" dt="2024-10-08T10:03:49.753" v="4262" actId="571"/>
          <ac:picMkLst>
            <pc:docMk/>
            <pc:sldMk cId="3153222311" sldId="425"/>
            <ac:picMk id="34" creationId="{F041D756-2C56-2424-FF79-C9FAE628ACA7}"/>
          </ac:picMkLst>
        </pc:picChg>
        <pc:picChg chg="add mod">
          <ac:chgData name="Daniele Volpi" userId="f4d3a7c6-9e50-4b34-9718-807b817561d0" providerId="ADAL" clId="{A00F63FC-3C32-49C1-B9DF-F5130EFB5E9C}" dt="2024-10-08T13:00:05.931" v="5920" actId="14100"/>
          <ac:picMkLst>
            <pc:docMk/>
            <pc:sldMk cId="3153222311" sldId="425"/>
            <ac:picMk id="1026" creationId="{2142BC07-BCD2-61BF-D2EE-725F46B66DA4}"/>
          </ac:picMkLst>
        </pc:picChg>
        <pc:cxnChg chg="add mod">
          <ac:chgData name="Daniele Volpi" userId="f4d3a7c6-9e50-4b34-9718-807b817561d0" providerId="ADAL" clId="{A00F63FC-3C32-49C1-B9DF-F5130EFB5E9C}" dt="2024-10-08T10:07:05.465" v="4381" actId="692"/>
          <ac:cxnSpMkLst>
            <pc:docMk/>
            <pc:sldMk cId="3153222311" sldId="425"/>
            <ac:cxnSpMk id="37" creationId="{1FAF6709-DAF7-6E3E-99D4-05C8A7542A03}"/>
          </ac:cxnSpMkLst>
        </pc:cxnChg>
        <pc:cxnChg chg="add mod">
          <ac:chgData name="Daniele Volpi" userId="f4d3a7c6-9e50-4b34-9718-807b817561d0" providerId="ADAL" clId="{A00F63FC-3C32-49C1-B9DF-F5130EFB5E9C}" dt="2024-10-08T10:08:41.622" v="4390" actId="208"/>
          <ac:cxnSpMkLst>
            <pc:docMk/>
            <pc:sldMk cId="3153222311" sldId="425"/>
            <ac:cxnSpMk id="38" creationId="{CDF9C4FC-C94E-B94B-7359-9982694E81C7}"/>
          </ac:cxnSpMkLst>
        </pc:cxnChg>
        <pc:cxnChg chg="add mod">
          <ac:chgData name="Daniele Volpi" userId="f4d3a7c6-9e50-4b34-9718-807b817561d0" providerId="ADAL" clId="{A00F63FC-3C32-49C1-B9DF-F5130EFB5E9C}" dt="2024-10-08T12:37:34.215" v="5919" actId="14100"/>
          <ac:cxnSpMkLst>
            <pc:docMk/>
            <pc:sldMk cId="3153222311" sldId="425"/>
            <ac:cxnSpMk id="41" creationId="{46991DAC-8A83-B019-6FA2-BFFA186709B0}"/>
          </ac:cxnSpMkLst>
        </pc:cxnChg>
        <pc:cxnChg chg="add mod">
          <ac:chgData name="Daniele Volpi" userId="f4d3a7c6-9e50-4b34-9718-807b817561d0" providerId="ADAL" clId="{A00F63FC-3C32-49C1-B9DF-F5130EFB5E9C}" dt="2024-10-08T10:57:55.320" v="5672" actId="1076"/>
          <ac:cxnSpMkLst>
            <pc:docMk/>
            <pc:sldMk cId="3153222311" sldId="425"/>
            <ac:cxnSpMk id="49" creationId="{F056FBA3-5114-FCE1-12B5-DCE98EC86F69}"/>
          </ac:cxnSpMkLst>
        </pc:cxnChg>
        <pc:cxnChg chg="add mod">
          <ac:chgData name="Daniele Volpi" userId="f4d3a7c6-9e50-4b34-9718-807b817561d0" providerId="ADAL" clId="{A00F63FC-3C32-49C1-B9DF-F5130EFB5E9C}" dt="2024-10-08T11:12:33.906" v="5842" actId="14100"/>
          <ac:cxnSpMkLst>
            <pc:docMk/>
            <pc:sldMk cId="3153222311" sldId="425"/>
            <ac:cxnSpMk id="53" creationId="{B36566AB-D25A-029D-CE91-4D9466CC0D18}"/>
          </ac:cxnSpMkLst>
        </pc:cxnChg>
      </pc:sldChg>
      <pc:sldChg chg="modSp mod">
        <pc:chgData name="Daniele Volpi" userId="f4d3a7c6-9e50-4b34-9718-807b817561d0" providerId="ADAL" clId="{A00F63FC-3C32-49C1-B9DF-F5130EFB5E9C}" dt="2024-10-07T13:10:07.382" v="1800" actId="20577"/>
        <pc:sldMkLst>
          <pc:docMk/>
          <pc:sldMk cId="820108726" sldId="426"/>
        </pc:sldMkLst>
        <pc:spChg chg="mod">
          <ac:chgData name="Daniele Volpi" userId="f4d3a7c6-9e50-4b34-9718-807b817561d0" providerId="ADAL" clId="{A00F63FC-3C32-49C1-B9DF-F5130EFB5E9C}" dt="2024-10-07T13:10:07.382" v="1800" actId="20577"/>
          <ac:spMkLst>
            <pc:docMk/>
            <pc:sldMk cId="820108726" sldId="426"/>
            <ac:spMk id="32" creationId="{0EC8257E-C5C0-9F6C-EC34-E63F4B27730B}"/>
          </ac:spMkLst>
        </pc:spChg>
      </pc:sldChg>
      <pc:sldChg chg="addSp delSp modSp mod">
        <pc:chgData name="Daniele Volpi" userId="f4d3a7c6-9e50-4b34-9718-807b817561d0" providerId="ADAL" clId="{A00F63FC-3C32-49C1-B9DF-F5130EFB5E9C}" dt="2024-10-08T11:09:11.714" v="5774" actId="1076"/>
        <pc:sldMkLst>
          <pc:docMk/>
          <pc:sldMk cId="1184716521" sldId="427"/>
        </pc:sldMkLst>
        <pc:spChg chg="add del mod">
          <ac:chgData name="Daniele Volpi" userId="f4d3a7c6-9e50-4b34-9718-807b817561d0" providerId="ADAL" clId="{A00F63FC-3C32-49C1-B9DF-F5130EFB5E9C}" dt="2024-10-07T13:10:33.578" v="1808" actId="478"/>
          <ac:spMkLst>
            <pc:docMk/>
            <pc:sldMk cId="1184716521" sldId="427"/>
            <ac:spMk id="3" creationId="{807A0862-CC52-F0E4-6F28-9FC82371F923}"/>
          </ac:spMkLst>
        </pc:spChg>
        <pc:spChg chg="add mod">
          <ac:chgData name="Daniele Volpi" userId="f4d3a7c6-9e50-4b34-9718-807b817561d0" providerId="ADAL" clId="{A00F63FC-3C32-49C1-B9DF-F5130EFB5E9C}" dt="2024-10-07T13:11:03.870" v="1831" actId="1076"/>
          <ac:spMkLst>
            <pc:docMk/>
            <pc:sldMk cId="1184716521" sldId="427"/>
            <ac:spMk id="4" creationId="{C43948D0-D8A7-2B69-9229-9EF41D34FA51}"/>
          </ac:spMkLst>
        </pc:spChg>
        <pc:spChg chg="add mod">
          <ac:chgData name="Daniele Volpi" userId="f4d3a7c6-9e50-4b34-9718-807b817561d0" providerId="ADAL" clId="{A00F63FC-3C32-49C1-B9DF-F5130EFB5E9C}" dt="2024-10-08T08:56:19.267" v="3268" actId="20577"/>
          <ac:spMkLst>
            <pc:docMk/>
            <pc:sldMk cId="1184716521" sldId="427"/>
            <ac:spMk id="5" creationId="{FD0770F5-2FD6-DA59-D4E0-CCE4B5C0EED2}"/>
          </ac:spMkLst>
        </pc:spChg>
        <pc:spChg chg="mod">
          <ac:chgData name="Daniele Volpi" userId="f4d3a7c6-9e50-4b34-9718-807b817561d0" providerId="ADAL" clId="{A00F63FC-3C32-49C1-B9DF-F5130EFB5E9C}" dt="2024-10-07T13:10:38.998" v="1829" actId="20577"/>
          <ac:spMkLst>
            <pc:docMk/>
            <pc:sldMk cId="1184716521" sldId="427"/>
            <ac:spMk id="6" creationId="{B5C86429-5BA5-31B6-1AEE-E954DD5D4D0D}"/>
          </ac:spMkLst>
        </pc:spChg>
        <pc:spChg chg="add mod">
          <ac:chgData name="Daniele Volpi" userId="f4d3a7c6-9e50-4b34-9718-807b817561d0" providerId="ADAL" clId="{A00F63FC-3C32-49C1-B9DF-F5130EFB5E9C}" dt="2024-10-07T13:11:03.870" v="1831" actId="1076"/>
          <ac:spMkLst>
            <pc:docMk/>
            <pc:sldMk cId="1184716521" sldId="427"/>
            <ac:spMk id="7" creationId="{0E111AD6-DB35-9D3A-2040-B2CD52606DD6}"/>
          </ac:spMkLst>
        </pc:spChg>
        <pc:spChg chg="add mod">
          <ac:chgData name="Daniele Volpi" userId="f4d3a7c6-9e50-4b34-9718-807b817561d0" providerId="ADAL" clId="{A00F63FC-3C32-49C1-B9DF-F5130EFB5E9C}" dt="2024-10-07T13:11:03.870" v="1831" actId="1076"/>
          <ac:spMkLst>
            <pc:docMk/>
            <pc:sldMk cId="1184716521" sldId="427"/>
            <ac:spMk id="8" creationId="{8D85699A-D99F-5165-5F5E-6C2AB1DD6B78}"/>
          </ac:spMkLst>
        </pc:spChg>
        <pc:spChg chg="add mod">
          <ac:chgData name="Daniele Volpi" userId="f4d3a7c6-9e50-4b34-9718-807b817561d0" providerId="ADAL" clId="{A00F63FC-3C32-49C1-B9DF-F5130EFB5E9C}" dt="2024-10-07T13:11:03.870" v="1831" actId="1076"/>
          <ac:spMkLst>
            <pc:docMk/>
            <pc:sldMk cId="1184716521" sldId="427"/>
            <ac:spMk id="9" creationId="{4437D62E-A160-7B69-DCE7-2349F30CA486}"/>
          </ac:spMkLst>
        </pc:spChg>
        <pc:spChg chg="add mod">
          <ac:chgData name="Daniele Volpi" userId="f4d3a7c6-9e50-4b34-9718-807b817561d0" providerId="ADAL" clId="{A00F63FC-3C32-49C1-B9DF-F5130EFB5E9C}" dt="2024-10-07T13:11:03.870" v="1831" actId="1076"/>
          <ac:spMkLst>
            <pc:docMk/>
            <pc:sldMk cId="1184716521" sldId="427"/>
            <ac:spMk id="10" creationId="{ADAAE848-94DE-3B51-7B0B-F04660D34FBD}"/>
          </ac:spMkLst>
        </pc:spChg>
        <pc:spChg chg="add mod">
          <ac:chgData name="Daniele Volpi" userId="f4d3a7c6-9e50-4b34-9718-807b817561d0" providerId="ADAL" clId="{A00F63FC-3C32-49C1-B9DF-F5130EFB5E9C}" dt="2024-10-07T13:11:03.870" v="1831" actId="1076"/>
          <ac:spMkLst>
            <pc:docMk/>
            <pc:sldMk cId="1184716521" sldId="427"/>
            <ac:spMk id="12" creationId="{3353B7A0-7BD8-6629-AA05-B8C5BBA643AF}"/>
          </ac:spMkLst>
        </pc:spChg>
        <pc:spChg chg="add mod">
          <ac:chgData name="Daniele Volpi" userId="f4d3a7c6-9e50-4b34-9718-807b817561d0" providerId="ADAL" clId="{A00F63FC-3C32-49C1-B9DF-F5130EFB5E9C}" dt="2024-10-08T11:09:11.714" v="5774" actId="1076"/>
          <ac:spMkLst>
            <pc:docMk/>
            <pc:sldMk cId="1184716521" sldId="427"/>
            <ac:spMk id="19" creationId="{F1EDB967-FC25-A21E-A10B-5B926F42F851}"/>
          </ac:spMkLst>
        </pc:spChg>
        <pc:graphicFrameChg chg="del">
          <ac:chgData name="Daniele Volpi" userId="f4d3a7c6-9e50-4b34-9718-807b817561d0" providerId="ADAL" clId="{A00F63FC-3C32-49C1-B9DF-F5130EFB5E9C}" dt="2024-10-07T13:10:30.756" v="1806" actId="478"/>
          <ac:graphicFrameMkLst>
            <pc:docMk/>
            <pc:sldMk cId="1184716521" sldId="427"/>
            <ac:graphicFrameMk id="11" creationId="{8BA9AE8F-49E2-A7D6-E0D2-B8BEA4555EC8}"/>
          </ac:graphicFrameMkLst>
        </pc:graphicFrameChg>
        <pc:picChg chg="add mod">
          <ac:chgData name="Daniele Volpi" userId="f4d3a7c6-9e50-4b34-9718-807b817561d0" providerId="ADAL" clId="{A00F63FC-3C32-49C1-B9DF-F5130EFB5E9C}" dt="2024-10-07T13:11:03.870" v="1831" actId="1076"/>
          <ac:picMkLst>
            <pc:docMk/>
            <pc:sldMk cId="1184716521" sldId="427"/>
            <ac:picMk id="13" creationId="{86CD29A6-402F-A025-C88F-2C9A4FC1F583}"/>
          </ac:picMkLst>
        </pc:picChg>
        <pc:picChg chg="add mod">
          <ac:chgData name="Daniele Volpi" userId="f4d3a7c6-9e50-4b34-9718-807b817561d0" providerId="ADAL" clId="{A00F63FC-3C32-49C1-B9DF-F5130EFB5E9C}" dt="2024-10-07T13:11:03.870" v="1831" actId="1076"/>
          <ac:picMkLst>
            <pc:docMk/>
            <pc:sldMk cId="1184716521" sldId="427"/>
            <ac:picMk id="14" creationId="{D5EF7426-C307-DECB-E6B8-7F114CD454AB}"/>
          </ac:picMkLst>
        </pc:picChg>
        <pc:picChg chg="add mod">
          <ac:chgData name="Daniele Volpi" userId="f4d3a7c6-9e50-4b34-9718-807b817561d0" providerId="ADAL" clId="{A00F63FC-3C32-49C1-B9DF-F5130EFB5E9C}" dt="2024-10-07T13:11:03.870" v="1831" actId="1076"/>
          <ac:picMkLst>
            <pc:docMk/>
            <pc:sldMk cId="1184716521" sldId="427"/>
            <ac:picMk id="15" creationId="{5DBD14BC-03D6-9A82-DB05-C03834171B49}"/>
          </ac:picMkLst>
        </pc:picChg>
        <pc:picChg chg="add mod">
          <ac:chgData name="Daniele Volpi" userId="f4d3a7c6-9e50-4b34-9718-807b817561d0" providerId="ADAL" clId="{A00F63FC-3C32-49C1-B9DF-F5130EFB5E9C}" dt="2024-10-07T13:11:03.870" v="1831" actId="1076"/>
          <ac:picMkLst>
            <pc:docMk/>
            <pc:sldMk cId="1184716521" sldId="427"/>
            <ac:picMk id="16" creationId="{36F1D00C-503B-9F66-005B-A35F19EFF187}"/>
          </ac:picMkLst>
        </pc:picChg>
        <pc:picChg chg="add mod">
          <ac:chgData name="Daniele Volpi" userId="f4d3a7c6-9e50-4b34-9718-807b817561d0" providerId="ADAL" clId="{A00F63FC-3C32-49C1-B9DF-F5130EFB5E9C}" dt="2024-10-07T13:11:03.870" v="1831" actId="1076"/>
          <ac:picMkLst>
            <pc:docMk/>
            <pc:sldMk cId="1184716521" sldId="427"/>
            <ac:picMk id="17" creationId="{34D73262-1590-8879-F281-700DC988FD53}"/>
          </ac:picMkLst>
        </pc:picChg>
        <pc:picChg chg="add mod">
          <ac:chgData name="Daniele Volpi" userId="f4d3a7c6-9e50-4b34-9718-807b817561d0" providerId="ADAL" clId="{A00F63FC-3C32-49C1-B9DF-F5130EFB5E9C}" dt="2024-10-07T13:11:03.870" v="1831" actId="1076"/>
          <ac:picMkLst>
            <pc:docMk/>
            <pc:sldMk cId="1184716521" sldId="427"/>
            <ac:picMk id="18" creationId="{8D309E84-3F8D-205A-AA47-5BDB5D1A7C3C}"/>
          </ac:picMkLst>
        </pc:picChg>
      </pc:sldChg>
      <pc:sldChg chg="modSp mod">
        <pc:chgData name="Daniele Volpi" userId="f4d3a7c6-9e50-4b34-9718-807b817561d0" providerId="ADAL" clId="{A00F63FC-3C32-49C1-B9DF-F5130EFB5E9C}" dt="2024-10-07T13:12:40.156" v="1919" actId="20577"/>
        <pc:sldMkLst>
          <pc:docMk/>
          <pc:sldMk cId="3041389886" sldId="428"/>
        </pc:sldMkLst>
        <pc:spChg chg="mod">
          <ac:chgData name="Daniele Volpi" userId="f4d3a7c6-9e50-4b34-9718-807b817561d0" providerId="ADAL" clId="{A00F63FC-3C32-49C1-B9DF-F5130EFB5E9C}" dt="2024-10-07T13:12:40.156" v="1919" actId="20577"/>
          <ac:spMkLst>
            <pc:docMk/>
            <pc:sldMk cId="3041389886" sldId="428"/>
            <ac:spMk id="22" creationId="{BC936601-F416-5262-38BC-1A7147F4C5E8}"/>
          </ac:spMkLst>
        </pc:spChg>
      </pc:sldChg>
      <pc:sldChg chg="addSp delSp modSp del mod">
        <pc:chgData name="Daniele Volpi" userId="f4d3a7c6-9e50-4b34-9718-807b817561d0" providerId="ADAL" clId="{A00F63FC-3C32-49C1-B9DF-F5130EFB5E9C}" dt="2024-10-07T13:10:21.956" v="1802" actId="47"/>
        <pc:sldMkLst>
          <pc:docMk/>
          <pc:sldMk cId="1037545191" sldId="429"/>
        </pc:sldMkLst>
        <pc:spChg chg="add mod">
          <ac:chgData name="Daniele Volpi" userId="f4d3a7c6-9e50-4b34-9718-807b817561d0" providerId="ADAL" clId="{A00F63FC-3C32-49C1-B9DF-F5130EFB5E9C}" dt="2024-10-07T13:10:12.887" v="1801" actId="478"/>
          <ac:spMkLst>
            <pc:docMk/>
            <pc:sldMk cId="1037545191" sldId="429"/>
            <ac:spMk id="3" creationId="{1F38509B-FC95-D624-CF6F-D9C57985BE7F}"/>
          </ac:spMkLst>
        </pc:spChg>
        <pc:spChg chg="del">
          <ac:chgData name="Daniele Volpi" userId="f4d3a7c6-9e50-4b34-9718-807b817561d0" providerId="ADAL" clId="{A00F63FC-3C32-49C1-B9DF-F5130EFB5E9C}" dt="2024-10-07T13:10:12.887" v="1801" actId="478"/>
          <ac:spMkLst>
            <pc:docMk/>
            <pc:sldMk cId="1037545191" sldId="429"/>
            <ac:spMk id="6" creationId="{3014F622-9613-9E15-869B-4E9BC09ED270}"/>
          </ac:spMkLst>
        </pc:spChg>
        <pc:spChg chg="del">
          <ac:chgData name="Daniele Volpi" userId="f4d3a7c6-9e50-4b34-9718-807b817561d0" providerId="ADAL" clId="{A00F63FC-3C32-49C1-B9DF-F5130EFB5E9C}" dt="2024-10-07T13:10:12.887" v="1801" actId="478"/>
          <ac:spMkLst>
            <pc:docMk/>
            <pc:sldMk cId="1037545191" sldId="429"/>
            <ac:spMk id="7" creationId="{199BBBB7-1C24-4521-5233-D7322833F751}"/>
          </ac:spMkLst>
        </pc:spChg>
      </pc:sldChg>
      <pc:sldChg chg="modSp mod">
        <pc:chgData name="Daniele Volpi" userId="f4d3a7c6-9e50-4b34-9718-807b817561d0" providerId="ADAL" clId="{A00F63FC-3C32-49C1-B9DF-F5130EFB5E9C}" dt="2024-10-07T13:14:20.182" v="2083" actId="20577"/>
        <pc:sldMkLst>
          <pc:docMk/>
          <pc:sldMk cId="167217161" sldId="430"/>
        </pc:sldMkLst>
        <pc:spChg chg="mod">
          <ac:chgData name="Daniele Volpi" userId="f4d3a7c6-9e50-4b34-9718-807b817561d0" providerId="ADAL" clId="{A00F63FC-3C32-49C1-B9DF-F5130EFB5E9C}" dt="2024-10-07T13:14:20.182" v="2083" actId="20577"/>
          <ac:spMkLst>
            <pc:docMk/>
            <pc:sldMk cId="167217161" sldId="430"/>
            <ac:spMk id="22" creationId="{6E3B9039-BAEE-0E9F-07AD-E8B6A3430D2E}"/>
          </ac:spMkLst>
        </pc:spChg>
      </pc:sldChg>
      <pc:sldChg chg="addSp delSp modSp mod ord">
        <pc:chgData name="Daniele Volpi" userId="f4d3a7c6-9e50-4b34-9718-807b817561d0" providerId="ADAL" clId="{A00F63FC-3C32-49C1-B9DF-F5130EFB5E9C}" dt="2024-10-08T11:09:22.965" v="5778"/>
        <pc:sldMkLst>
          <pc:docMk/>
          <pc:sldMk cId="157784697" sldId="431"/>
        </pc:sldMkLst>
        <pc:spChg chg="add del mod">
          <ac:chgData name="Daniele Volpi" userId="f4d3a7c6-9e50-4b34-9718-807b817561d0" providerId="ADAL" clId="{A00F63FC-3C32-49C1-B9DF-F5130EFB5E9C}" dt="2024-10-08T09:03:41.664" v="3610" actId="478"/>
          <ac:spMkLst>
            <pc:docMk/>
            <pc:sldMk cId="157784697" sldId="431"/>
            <ac:spMk id="3" creationId="{07ECC31B-FD2F-E5BA-C77A-EF84D945F495}"/>
          </ac:spMkLst>
        </pc:spChg>
        <pc:spChg chg="add del mod">
          <ac:chgData name="Daniele Volpi" userId="f4d3a7c6-9e50-4b34-9718-807b817561d0" providerId="ADAL" clId="{A00F63FC-3C32-49C1-B9DF-F5130EFB5E9C}" dt="2024-10-08T09:03:40.669" v="3609" actId="478"/>
          <ac:spMkLst>
            <pc:docMk/>
            <pc:sldMk cId="157784697" sldId="431"/>
            <ac:spMk id="5" creationId="{0870E197-E49F-3D82-DC3E-1607A03CA2F9}"/>
          </ac:spMkLst>
        </pc:spChg>
        <pc:spChg chg="del">
          <ac:chgData name="Daniele Volpi" userId="f4d3a7c6-9e50-4b34-9718-807b817561d0" providerId="ADAL" clId="{A00F63FC-3C32-49C1-B9DF-F5130EFB5E9C}" dt="2024-10-08T09:03:38.370" v="3607" actId="478"/>
          <ac:spMkLst>
            <pc:docMk/>
            <pc:sldMk cId="157784697" sldId="431"/>
            <ac:spMk id="6" creationId="{9AD4B9FF-4314-BFD4-FEB7-6C5FAD4492A4}"/>
          </ac:spMkLst>
        </pc:spChg>
        <pc:spChg chg="del">
          <ac:chgData name="Daniele Volpi" userId="f4d3a7c6-9e50-4b34-9718-807b817561d0" providerId="ADAL" clId="{A00F63FC-3C32-49C1-B9DF-F5130EFB5E9C}" dt="2024-10-08T09:03:39.874" v="3608" actId="478"/>
          <ac:spMkLst>
            <pc:docMk/>
            <pc:sldMk cId="157784697" sldId="431"/>
            <ac:spMk id="8" creationId="{63BD7D38-BD3C-F1D5-4CE2-DAC3360F1959}"/>
          </ac:spMkLst>
        </pc:spChg>
        <pc:spChg chg="mod">
          <ac:chgData name="Daniele Volpi" userId="f4d3a7c6-9e50-4b34-9718-807b817561d0" providerId="ADAL" clId="{A00F63FC-3C32-49C1-B9DF-F5130EFB5E9C}" dt="2024-10-08T09:29:29.035" v="3890"/>
          <ac:spMkLst>
            <pc:docMk/>
            <pc:sldMk cId="157784697" sldId="431"/>
            <ac:spMk id="14" creationId="{459B899D-20CB-A414-8E69-284577EBF537}"/>
          </ac:spMkLst>
        </pc:spChg>
        <pc:spChg chg="add del mod">
          <ac:chgData name="Daniele Volpi" userId="f4d3a7c6-9e50-4b34-9718-807b817561d0" providerId="ADAL" clId="{A00F63FC-3C32-49C1-B9DF-F5130EFB5E9C}" dt="2024-10-08T09:58:14.196" v="4175" actId="1076"/>
          <ac:spMkLst>
            <pc:docMk/>
            <pc:sldMk cId="157784697" sldId="431"/>
            <ac:spMk id="26" creationId="{05164077-48FC-BE7E-B7A3-A23317FEF2B3}"/>
          </ac:spMkLst>
        </pc:spChg>
        <pc:spChg chg="add mod">
          <ac:chgData name="Daniele Volpi" userId="f4d3a7c6-9e50-4b34-9718-807b817561d0" providerId="ADAL" clId="{A00F63FC-3C32-49C1-B9DF-F5130EFB5E9C}" dt="2024-10-08T10:02:51.061" v="4260" actId="113"/>
          <ac:spMkLst>
            <pc:docMk/>
            <pc:sldMk cId="157784697" sldId="431"/>
            <ac:spMk id="28" creationId="{3A155744-EC70-34D1-133F-DE78D7EA781B}"/>
          </ac:spMkLst>
        </pc:spChg>
        <pc:spChg chg="add del">
          <ac:chgData name="Daniele Volpi" userId="f4d3a7c6-9e50-4b34-9718-807b817561d0" providerId="ADAL" clId="{A00F63FC-3C32-49C1-B9DF-F5130EFB5E9C}" dt="2024-10-08T09:10:33.426" v="3684" actId="22"/>
          <ac:spMkLst>
            <pc:docMk/>
            <pc:sldMk cId="157784697" sldId="431"/>
            <ac:spMk id="30" creationId="{55D5A398-E996-04F3-4069-23DF1536390E}"/>
          </ac:spMkLst>
        </pc:spChg>
        <pc:spChg chg="add del">
          <ac:chgData name="Daniele Volpi" userId="f4d3a7c6-9e50-4b34-9718-807b817561d0" providerId="ADAL" clId="{A00F63FC-3C32-49C1-B9DF-F5130EFB5E9C}" dt="2024-10-08T09:10:35.696" v="3686" actId="22"/>
          <ac:spMkLst>
            <pc:docMk/>
            <pc:sldMk cId="157784697" sldId="431"/>
            <ac:spMk id="32" creationId="{79C198D0-8C9B-4D1B-C4C9-40CEF0EDE760}"/>
          </ac:spMkLst>
        </pc:spChg>
        <pc:spChg chg="add del">
          <ac:chgData name="Daniele Volpi" userId="f4d3a7c6-9e50-4b34-9718-807b817561d0" providerId="ADAL" clId="{A00F63FC-3C32-49C1-B9DF-F5130EFB5E9C}" dt="2024-10-08T09:10:37.960" v="3690" actId="22"/>
          <ac:spMkLst>
            <pc:docMk/>
            <pc:sldMk cId="157784697" sldId="431"/>
            <ac:spMk id="34" creationId="{02A18129-10E7-A2AE-1C4D-1E2501CF2CE5}"/>
          </ac:spMkLst>
        </pc:spChg>
        <pc:spChg chg="add mod">
          <ac:chgData name="Daniele Volpi" userId="f4d3a7c6-9e50-4b34-9718-807b817561d0" providerId="ADAL" clId="{A00F63FC-3C32-49C1-B9DF-F5130EFB5E9C}" dt="2024-10-08T10:02:04.146" v="4251" actId="692"/>
          <ac:spMkLst>
            <pc:docMk/>
            <pc:sldMk cId="157784697" sldId="431"/>
            <ac:spMk id="36" creationId="{7A188A3B-E852-688A-094B-6BAED2E3C758}"/>
          </ac:spMkLst>
        </pc:spChg>
        <pc:spChg chg="add mod">
          <ac:chgData name="Daniele Volpi" userId="f4d3a7c6-9e50-4b34-9718-807b817561d0" providerId="ADAL" clId="{A00F63FC-3C32-49C1-B9DF-F5130EFB5E9C}" dt="2024-10-08T10:02:18.158" v="4253" actId="207"/>
          <ac:spMkLst>
            <pc:docMk/>
            <pc:sldMk cId="157784697" sldId="431"/>
            <ac:spMk id="37" creationId="{5EB92BCE-28D7-607A-30B6-88A241D98C10}"/>
          </ac:spMkLst>
        </pc:spChg>
        <pc:spChg chg="add mod">
          <ac:chgData name="Daniele Volpi" userId="f4d3a7c6-9e50-4b34-9718-807b817561d0" providerId="ADAL" clId="{A00F63FC-3C32-49C1-B9DF-F5130EFB5E9C}" dt="2024-10-08T09:28:21.840" v="3869" actId="1582"/>
          <ac:spMkLst>
            <pc:docMk/>
            <pc:sldMk cId="157784697" sldId="431"/>
            <ac:spMk id="38" creationId="{E74EB190-871E-6ADC-F8BB-6BC226DCD5CE}"/>
          </ac:spMkLst>
        </pc:spChg>
        <pc:spChg chg="add mod">
          <ac:chgData name="Daniele Volpi" userId="f4d3a7c6-9e50-4b34-9718-807b817561d0" providerId="ADAL" clId="{A00F63FC-3C32-49C1-B9DF-F5130EFB5E9C}" dt="2024-10-08T09:28:21.840" v="3869" actId="1582"/>
          <ac:spMkLst>
            <pc:docMk/>
            <pc:sldMk cId="157784697" sldId="431"/>
            <ac:spMk id="40" creationId="{D743307B-BDCA-E8A8-A26D-0C2D73D5B838}"/>
          </ac:spMkLst>
        </pc:spChg>
        <pc:spChg chg="add mod">
          <ac:chgData name="Daniele Volpi" userId="f4d3a7c6-9e50-4b34-9718-807b817561d0" providerId="ADAL" clId="{A00F63FC-3C32-49C1-B9DF-F5130EFB5E9C}" dt="2024-10-08T09:25:32.010" v="3842" actId="108"/>
          <ac:spMkLst>
            <pc:docMk/>
            <pc:sldMk cId="157784697" sldId="431"/>
            <ac:spMk id="42" creationId="{1B279DA4-B591-463B-6976-D7E8915CCFC4}"/>
          </ac:spMkLst>
        </pc:spChg>
        <pc:spChg chg="add mod">
          <ac:chgData name="Daniele Volpi" userId="f4d3a7c6-9e50-4b34-9718-807b817561d0" providerId="ADAL" clId="{A00F63FC-3C32-49C1-B9DF-F5130EFB5E9C}" dt="2024-10-08T09:28:21.840" v="3869" actId="1582"/>
          <ac:spMkLst>
            <pc:docMk/>
            <pc:sldMk cId="157784697" sldId="431"/>
            <ac:spMk id="44" creationId="{3EE18FE3-B6EF-8738-8C86-0AFA7A06903E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45" creationId="{56E5CEAE-C66E-21AD-63BC-118C1FB2C6DF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47" creationId="{16A2DA6E-A1D9-743F-AFED-1FDFFB5CF74F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49" creationId="{58583925-DDC3-CC0B-5300-6462792B7657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51" creationId="{2DA83832-C511-CB19-BD4A-FF83A51495FE}"/>
          </ac:spMkLst>
        </pc:spChg>
        <pc:spChg chg="add del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53" creationId="{4540609A-AA83-7B07-D23E-3023460DA74D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54" creationId="{BF7E97B5-0627-0BDD-8AC4-2224F4AE6D54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55" creationId="{84401319-63D5-8C65-028C-3CD7C4B2A358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59" creationId="{C4F01B4A-FD8E-DFEE-248B-4B3A58F204F9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1" creationId="{DE39CF06-7C8E-DEBA-8315-93166C7DD5D4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3" creationId="{700BAA87-DDE6-3E53-9E5D-A2E51C40CD69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6" creationId="{46250ECC-AD91-CBF7-35BC-E03AAD1DEE0A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8" creationId="{B65E6EAB-E808-B134-BC6F-B34A2AFCAD52}"/>
          </ac:spMkLst>
        </pc:spChg>
        <pc:spChg chg="add mod">
          <ac:chgData name="Daniele Volpi" userId="f4d3a7c6-9e50-4b34-9718-807b817561d0" providerId="ADAL" clId="{A00F63FC-3C32-49C1-B9DF-F5130EFB5E9C}" dt="2024-10-08T09:28:21.840" v="3869" actId="1582"/>
          <ac:spMkLst>
            <pc:docMk/>
            <pc:sldMk cId="157784697" sldId="431"/>
            <ac:spMk id="72" creationId="{48C330C0-7849-4707-FC4F-0A001D1B5051}"/>
          </ac:spMkLst>
        </pc:spChg>
        <pc:spChg chg="add mod">
          <ac:chgData name="Daniele Volpi" userId="f4d3a7c6-9e50-4b34-9718-807b817561d0" providerId="ADAL" clId="{A00F63FC-3C32-49C1-B9DF-F5130EFB5E9C}" dt="2024-10-08T09:25:28.610" v="3841" actId="108"/>
          <ac:spMkLst>
            <pc:docMk/>
            <pc:sldMk cId="157784697" sldId="431"/>
            <ac:spMk id="73" creationId="{61E1E283-FD3B-7CA4-5DCA-94354705D46E}"/>
          </ac:spMkLst>
        </pc:spChg>
        <pc:spChg chg="add mod">
          <ac:chgData name="Daniele Volpi" userId="f4d3a7c6-9e50-4b34-9718-807b817561d0" providerId="ADAL" clId="{A00F63FC-3C32-49C1-B9DF-F5130EFB5E9C}" dt="2024-10-08T09:27:25.909" v="3855" actId="108"/>
          <ac:spMkLst>
            <pc:docMk/>
            <pc:sldMk cId="157784697" sldId="431"/>
            <ac:spMk id="74" creationId="{26F30776-51E4-D3E4-C7EC-6E97EA6E9D3F}"/>
          </ac:spMkLst>
        </pc:spChg>
        <pc:spChg chg="add mod">
          <ac:chgData name="Daniele Volpi" userId="f4d3a7c6-9e50-4b34-9718-807b817561d0" providerId="ADAL" clId="{A00F63FC-3C32-49C1-B9DF-F5130EFB5E9C}" dt="2024-10-08T09:28:21.840" v="3869" actId="1582"/>
          <ac:spMkLst>
            <pc:docMk/>
            <pc:sldMk cId="157784697" sldId="431"/>
            <ac:spMk id="78" creationId="{FB8D443E-6F1F-1C4B-9649-0DB0879216D5}"/>
          </ac:spMkLst>
        </pc:spChg>
        <pc:spChg chg="add mod">
          <ac:chgData name="Daniele Volpi" userId="f4d3a7c6-9e50-4b34-9718-807b817561d0" providerId="ADAL" clId="{A00F63FC-3C32-49C1-B9DF-F5130EFB5E9C}" dt="2024-10-08T09:28:21.840" v="3869" actId="1582"/>
          <ac:spMkLst>
            <pc:docMk/>
            <pc:sldMk cId="157784697" sldId="431"/>
            <ac:spMk id="80" creationId="{953B1805-C3E4-B254-1882-F698A14559F3}"/>
          </ac:spMkLst>
        </pc:spChg>
        <pc:spChg chg="add mod">
          <ac:chgData name="Daniele Volpi" userId="f4d3a7c6-9e50-4b34-9718-807b817561d0" providerId="ADAL" clId="{A00F63FC-3C32-49C1-B9DF-F5130EFB5E9C}" dt="2024-10-08T09:25:13.383" v="3840" actId="404"/>
          <ac:spMkLst>
            <pc:docMk/>
            <pc:sldMk cId="157784697" sldId="431"/>
            <ac:spMk id="82" creationId="{72655EE5-888E-D73A-EC20-370E76A223AB}"/>
          </ac:spMkLst>
        </pc:spChg>
        <pc:spChg chg="add mod">
          <ac:chgData name="Daniele Volpi" userId="f4d3a7c6-9e50-4b34-9718-807b817561d0" providerId="ADAL" clId="{A00F63FC-3C32-49C1-B9DF-F5130EFB5E9C}" dt="2024-10-08T09:25:13.383" v="3840" actId="404"/>
          <ac:spMkLst>
            <pc:docMk/>
            <pc:sldMk cId="157784697" sldId="431"/>
            <ac:spMk id="85" creationId="{389A26CC-3874-2C02-02AB-7811171E235E}"/>
          </ac:spMkLst>
        </pc:spChg>
        <pc:spChg chg="add mod">
          <ac:chgData name="Daniele Volpi" userId="f4d3a7c6-9e50-4b34-9718-807b817561d0" providerId="ADAL" clId="{A00F63FC-3C32-49C1-B9DF-F5130EFB5E9C}" dt="2024-10-08T09:25:13.383" v="3840" actId="404"/>
          <ac:spMkLst>
            <pc:docMk/>
            <pc:sldMk cId="157784697" sldId="431"/>
            <ac:spMk id="87" creationId="{D67AAA93-5040-8313-5824-C76913869299}"/>
          </ac:spMkLst>
        </pc:spChg>
        <pc:spChg chg="add mod">
          <ac:chgData name="Daniele Volpi" userId="f4d3a7c6-9e50-4b34-9718-807b817561d0" providerId="ADAL" clId="{A00F63FC-3C32-49C1-B9DF-F5130EFB5E9C}" dt="2024-10-08T09:30:32.811" v="3960" actId="14100"/>
          <ac:spMkLst>
            <pc:docMk/>
            <pc:sldMk cId="157784697" sldId="431"/>
            <ac:spMk id="95" creationId="{A5ACA2E7-ABC6-5F35-FDF6-C727ECF1D2F6}"/>
          </ac:spMkLst>
        </pc:spChg>
        <pc:spChg chg="add mod">
          <ac:chgData name="Daniele Volpi" userId="f4d3a7c6-9e50-4b34-9718-807b817561d0" providerId="ADAL" clId="{A00F63FC-3C32-49C1-B9DF-F5130EFB5E9C}" dt="2024-10-08T09:30:36.563" v="3961" actId="1076"/>
          <ac:spMkLst>
            <pc:docMk/>
            <pc:sldMk cId="157784697" sldId="431"/>
            <ac:spMk id="96" creationId="{D86B6A21-0673-BEB4-7D74-FC8461C0ED33}"/>
          </ac:spMkLst>
        </pc:spChg>
        <pc:spChg chg="add mod">
          <ac:chgData name="Daniele Volpi" userId="f4d3a7c6-9e50-4b34-9718-807b817561d0" providerId="ADAL" clId="{A00F63FC-3C32-49C1-B9DF-F5130EFB5E9C}" dt="2024-10-08T09:30:39.478" v="3962" actId="1076"/>
          <ac:spMkLst>
            <pc:docMk/>
            <pc:sldMk cId="157784697" sldId="431"/>
            <ac:spMk id="97" creationId="{6EE9FE54-23AC-BEAF-CE4B-88140E40B45E}"/>
          </ac:spMkLst>
        </pc:spChg>
        <pc:spChg chg="add mod">
          <ac:chgData name="Daniele Volpi" userId="f4d3a7c6-9e50-4b34-9718-807b817561d0" providerId="ADAL" clId="{A00F63FC-3C32-49C1-B9DF-F5130EFB5E9C}" dt="2024-10-08T09:30:43.071" v="3963" actId="1076"/>
          <ac:spMkLst>
            <pc:docMk/>
            <pc:sldMk cId="157784697" sldId="431"/>
            <ac:spMk id="6151" creationId="{01500409-D25B-C9C8-E2FF-0FAAEF4EA5E3}"/>
          </ac:spMkLst>
        </pc:spChg>
        <pc:spChg chg="add mod">
          <ac:chgData name="Daniele Volpi" userId="f4d3a7c6-9e50-4b34-9718-807b817561d0" providerId="ADAL" clId="{A00F63FC-3C32-49C1-B9DF-F5130EFB5E9C}" dt="2024-10-08T09:30:22.942" v="3958" actId="208"/>
          <ac:spMkLst>
            <pc:docMk/>
            <pc:sldMk cId="157784697" sldId="431"/>
            <ac:spMk id="6152" creationId="{B7C32BA0-33C8-3B20-FE76-9CA6A1CCAC87}"/>
          </ac:spMkLst>
        </pc:spChg>
        <pc:spChg chg="add mod">
          <ac:chgData name="Daniele Volpi" userId="f4d3a7c6-9e50-4b34-9718-807b817561d0" providerId="ADAL" clId="{A00F63FC-3C32-49C1-B9DF-F5130EFB5E9C}" dt="2024-10-08T09:30:22.942" v="3958" actId="208"/>
          <ac:spMkLst>
            <pc:docMk/>
            <pc:sldMk cId="157784697" sldId="431"/>
            <ac:spMk id="6153" creationId="{1B4DC135-E2A4-9C51-84A0-1B8BCD245823}"/>
          </ac:spMkLst>
        </pc:spChg>
        <pc:spChg chg="add mod">
          <ac:chgData name="Daniele Volpi" userId="f4d3a7c6-9e50-4b34-9718-807b817561d0" providerId="ADAL" clId="{A00F63FC-3C32-49C1-B9DF-F5130EFB5E9C}" dt="2024-10-08T09:27:50.328" v="3865" actId="571"/>
          <ac:spMkLst>
            <pc:docMk/>
            <pc:sldMk cId="157784697" sldId="431"/>
            <ac:spMk id="6176" creationId="{F4D25484-3DEA-A0DE-8119-6CFBEC995288}"/>
          </ac:spMkLst>
        </pc:spChg>
        <pc:spChg chg="add mod">
          <ac:chgData name="Daniele Volpi" userId="f4d3a7c6-9e50-4b34-9718-807b817561d0" providerId="ADAL" clId="{A00F63FC-3C32-49C1-B9DF-F5130EFB5E9C}" dt="2024-10-08T09:27:50.328" v="3865" actId="571"/>
          <ac:spMkLst>
            <pc:docMk/>
            <pc:sldMk cId="157784697" sldId="431"/>
            <ac:spMk id="6177" creationId="{0AEFE601-7D4B-AE42-3D60-F9913EA7D4AF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179" creationId="{B48E4D48-DC65-DA61-B8B0-1F365F0FDE2F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185" creationId="{6691C9AD-8216-A31E-6666-D86A802755B7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186" creationId="{F9B42E15-BD50-0FDC-893F-2C1C8ED4ED5E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187" creationId="{5A3911BB-5D07-EE39-599C-F2941DE9A29D}"/>
          </ac:spMkLst>
        </pc:spChg>
        <pc:spChg chg="add mod">
          <ac:chgData name="Daniele Volpi" userId="f4d3a7c6-9e50-4b34-9718-807b817561d0" providerId="ADAL" clId="{A00F63FC-3C32-49C1-B9DF-F5130EFB5E9C}" dt="2024-10-08T09:43:00.044" v="4096" actId="1076"/>
          <ac:spMkLst>
            <pc:docMk/>
            <pc:sldMk cId="157784697" sldId="431"/>
            <ac:spMk id="6188" creationId="{A5DCCEFC-A57C-F025-F2A5-485F9DB99B2A}"/>
          </ac:spMkLst>
        </pc:spChg>
        <pc:spChg chg="add mod">
          <ac:chgData name="Daniele Volpi" userId="f4d3a7c6-9e50-4b34-9718-807b817561d0" providerId="ADAL" clId="{A00F63FC-3C32-49C1-B9DF-F5130EFB5E9C}" dt="2024-10-08T09:56:00.954" v="4153" actId="14100"/>
          <ac:spMkLst>
            <pc:docMk/>
            <pc:sldMk cId="157784697" sldId="431"/>
            <ac:spMk id="6207" creationId="{3B697C46-47F4-46EF-2DED-28E7E0C6C6FE}"/>
          </ac:spMkLst>
        </pc:spChg>
        <pc:spChg chg="add del mod">
          <ac:chgData name="Daniele Volpi" userId="f4d3a7c6-9e50-4b34-9718-807b817561d0" providerId="ADAL" clId="{A00F63FC-3C32-49C1-B9DF-F5130EFB5E9C}" dt="2024-10-08T11:09:22.696" v="5777" actId="478"/>
          <ac:spMkLst>
            <pc:docMk/>
            <pc:sldMk cId="157784697" sldId="431"/>
            <ac:spMk id="6209" creationId="{9F546E88-8DEC-66C3-080C-BAF34C180FCB}"/>
          </ac:spMkLst>
        </pc:spChg>
        <pc:spChg chg="add mod">
          <ac:chgData name="Daniele Volpi" userId="f4d3a7c6-9e50-4b34-9718-807b817561d0" providerId="ADAL" clId="{A00F63FC-3C32-49C1-B9DF-F5130EFB5E9C}" dt="2024-10-08T11:09:22.965" v="5778"/>
          <ac:spMkLst>
            <pc:docMk/>
            <pc:sldMk cId="157784697" sldId="431"/>
            <ac:spMk id="6210" creationId="{8BA79190-720A-2317-1958-EA5A506EE06B}"/>
          </ac:spMkLst>
        </pc:spChg>
        <pc:picChg chg="add mod">
          <ac:chgData name="Daniele Volpi" userId="f4d3a7c6-9e50-4b34-9718-807b817561d0" providerId="ADAL" clId="{A00F63FC-3C32-49C1-B9DF-F5130EFB5E9C}" dt="2024-10-08T09:43:16.898" v="4098" actId="1076"/>
          <ac:picMkLst>
            <pc:docMk/>
            <pc:sldMk cId="157784697" sldId="431"/>
            <ac:picMk id="6146" creationId="{B188E7FA-CD7C-60B9-5FE0-FDC18FD7DC93}"/>
          </ac:picMkLst>
        </pc:picChg>
        <pc:picChg chg="add del mod">
          <ac:chgData name="Daniele Volpi" userId="f4d3a7c6-9e50-4b34-9718-807b817561d0" providerId="ADAL" clId="{A00F63FC-3C32-49C1-B9DF-F5130EFB5E9C}" dt="2024-10-08T09:51:26.900" v="4110" actId="478"/>
          <ac:picMkLst>
            <pc:docMk/>
            <pc:sldMk cId="157784697" sldId="431"/>
            <ac:picMk id="6205" creationId="{DCFEE44C-7ED3-6F26-CF01-4B8BBB9D4AE1}"/>
          </ac:picMkLst>
        </pc:picChg>
        <pc:picChg chg="add mod">
          <ac:chgData name="Daniele Volpi" userId="f4d3a7c6-9e50-4b34-9718-807b817561d0" providerId="ADAL" clId="{A00F63FC-3C32-49C1-B9DF-F5130EFB5E9C}" dt="2024-10-08T09:57:52.815" v="4174" actId="732"/>
          <ac:picMkLst>
            <pc:docMk/>
            <pc:sldMk cId="157784697" sldId="431"/>
            <ac:picMk id="6206" creationId="{FEA44262-50B5-1D72-6D18-CCFA9102BBD4}"/>
          </ac:picMkLst>
        </pc:picChg>
        <pc:picChg chg="add mod">
          <ac:chgData name="Daniele Volpi" userId="f4d3a7c6-9e50-4b34-9718-807b817561d0" providerId="ADAL" clId="{A00F63FC-3C32-49C1-B9DF-F5130EFB5E9C}" dt="2024-10-08T10:00:35.167" v="4189" actId="1076"/>
          <ac:picMkLst>
            <pc:docMk/>
            <pc:sldMk cId="157784697" sldId="431"/>
            <ac:picMk id="6208" creationId="{94C3A657-F055-C4C2-5E94-CE3282AB2997}"/>
          </ac:picMkLst>
        </pc:picChg>
        <pc:cxnChg chg="add del mod">
          <ac:chgData name="Daniele Volpi" userId="f4d3a7c6-9e50-4b34-9718-807b817561d0" providerId="ADAL" clId="{A00F63FC-3C32-49C1-B9DF-F5130EFB5E9C}" dt="2024-10-08T09:12:35.467" v="3719" actId="478"/>
          <ac:cxnSpMkLst>
            <pc:docMk/>
            <pc:sldMk cId="157784697" sldId="431"/>
            <ac:cxnSpMk id="39" creationId="{5F671C3A-BD17-CD9B-B8D9-72FCA49FD52C}"/>
          </ac:cxnSpMkLst>
        </pc:cxnChg>
        <pc:cxnChg chg="add del mod">
          <ac:chgData name="Daniele Volpi" userId="f4d3a7c6-9e50-4b34-9718-807b817561d0" providerId="ADAL" clId="{A00F63FC-3C32-49C1-B9DF-F5130EFB5E9C}" dt="2024-10-08T09:12:37.524" v="3721" actId="478"/>
          <ac:cxnSpMkLst>
            <pc:docMk/>
            <pc:sldMk cId="157784697" sldId="431"/>
            <ac:cxnSpMk id="41" creationId="{F02BEA1F-BF6E-3BFC-60DD-38EC9BBD3AF7}"/>
          </ac:cxnSpMkLst>
        </pc:cxnChg>
        <pc:cxnChg chg="add del mod">
          <ac:chgData name="Daniele Volpi" userId="f4d3a7c6-9e50-4b34-9718-807b817561d0" providerId="ADAL" clId="{A00F63FC-3C32-49C1-B9DF-F5130EFB5E9C}" dt="2024-10-08T09:12:44.126" v="3723" actId="478"/>
          <ac:cxnSpMkLst>
            <pc:docMk/>
            <pc:sldMk cId="157784697" sldId="431"/>
            <ac:cxnSpMk id="43" creationId="{AFB7773D-35DA-BDE1-A42D-40BF883BB7E0}"/>
          </ac:cxnSpMkLst>
        </pc:cxnChg>
        <pc:cxnChg chg="add del mod">
          <ac:chgData name="Daniele Volpi" userId="f4d3a7c6-9e50-4b34-9718-807b817561d0" providerId="ADAL" clId="{A00F63FC-3C32-49C1-B9DF-F5130EFB5E9C}" dt="2024-10-08T09:05:54.119" v="3614" actId="478"/>
          <ac:cxnSpMkLst>
            <pc:docMk/>
            <pc:sldMk cId="157784697" sldId="431"/>
            <ac:cxnSpMk id="46" creationId="{0B635942-A07D-2075-9414-DF006DEABA15}"/>
          </ac:cxnSpMkLst>
        </pc:cxnChg>
        <pc:cxnChg chg="add del mod">
          <ac:chgData name="Daniele Volpi" userId="f4d3a7c6-9e50-4b34-9718-807b817561d0" providerId="ADAL" clId="{A00F63FC-3C32-49C1-B9DF-F5130EFB5E9C}" dt="2024-10-08T09:05:55.492" v="3615" actId="478"/>
          <ac:cxnSpMkLst>
            <pc:docMk/>
            <pc:sldMk cId="157784697" sldId="431"/>
            <ac:cxnSpMk id="48" creationId="{72B98522-0D47-4D5E-7EE6-43ACE7721528}"/>
          </ac:cxnSpMkLst>
        </pc:cxnChg>
        <pc:cxnChg chg="add del mod">
          <ac:chgData name="Daniele Volpi" userId="f4d3a7c6-9e50-4b34-9718-807b817561d0" providerId="ADAL" clId="{A00F63FC-3C32-49C1-B9DF-F5130EFB5E9C}" dt="2024-10-08T09:05:59.178" v="3617" actId="478"/>
          <ac:cxnSpMkLst>
            <pc:docMk/>
            <pc:sldMk cId="157784697" sldId="431"/>
            <ac:cxnSpMk id="50" creationId="{642F32E2-0D0B-70E2-DB47-5E82C9FC7434}"/>
          </ac:cxnSpMkLst>
        </pc:cxnChg>
        <pc:cxnChg chg="add del mod">
          <ac:chgData name="Daniele Volpi" userId="f4d3a7c6-9e50-4b34-9718-807b817561d0" providerId="ADAL" clId="{A00F63FC-3C32-49C1-B9DF-F5130EFB5E9C}" dt="2024-10-08T09:06:11.996" v="3625" actId="478"/>
          <ac:cxnSpMkLst>
            <pc:docMk/>
            <pc:sldMk cId="157784697" sldId="431"/>
            <ac:cxnSpMk id="52" creationId="{2E6C60A7-ECD3-E7EE-B51A-3BDDEC44A820}"/>
          </ac:cxnSpMkLst>
        </pc:cxnChg>
        <pc:cxnChg chg="add del mod">
          <ac:chgData name="Daniele Volpi" userId="f4d3a7c6-9e50-4b34-9718-807b817561d0" providerId="ADAL" clId="{A00F63FC-3C32-49C1-B9DF-F5130EFB5E9C}" dt="2024-10-08T09:06:11.335" v="3624" actId="478"/>
          <ac:cxnSpMkLst>
            <pc:docMk/>
            <pc:sldMk cId="157784697" sldId="431"/>
            <ac:cxnSpMk id="56" creationId="{A199BE9C-9448-7B02-31E8-896B9891A9A2}"/>
          </ac:cxnSpMkLst>
        </pc:cxnChg>
        <pc:cxnChg chg="add del mod">
          <ac:chgData name="Daniele Volpi" userId="f4d3a7c6-9e50-4b34-9718-807b817561d0" providerId="ADAL" clId="{A00F63FC-3C32-49C1-B9DF-F5130EFB5E9C}" dt="2024-10-08T09:06:04.093" v="3619" actId="478"/>
          <ac:cxnSpMkLst>
            <pc:docMk/>
            <pc:sldMk cId="157784697" sldId="431"/>
            <ac:cxnSpMk id="57" creationId="{BAAEB557-D2CD-68F0-8FC2-96344F111B13}"/>
          </ac:cxnSpMkLst>
        </pc:cxnChg>
        <pc:cxnChg chg="add del mod">
          <ac:chgData name="Daniele Volpi" userId="f4d3a7c6-9e50-4b34-9718-807b817561d0" providerId="ADAL" clId="{A00F63FC-3C32-49C1-B9DF-F5130EFB5E9C}" dt="2024-10-08T09:06:22.794" v="3630" actId="478"/>
          <ac:cxnSpMkLst>
            <pc:docMk/>
            <pc:sldMk cId="157784697" sldId="431"/>
            <ac:cxnSpMk id="58" creationId="{8C660237-1E5A-F02A-C58C-8914C0C67188}"/>
          </ac:cxnSpMkLst>
        </pc:cxnChg>
        <pc:cxnChg chg="add del mod">
          <ac:chgData name="Daniele Volpi" userId="f4d3a7c6-9e50-4b34-9718-807b817561d0" providerId="ADAL" clId="{A00F63FC-3C32-49C1-B9DF-F5130EFB5E9C}" dt="2024-10-08T09:06:27.307" v="3633" actId="478"/>
          <ac:cxnSpMkLst>
            <pc:docMk/>
            <pc:sldMk cId="157784697" sldId="431"/>
            <ac:cxnSpMk id="60" creationId="{17566098-8F73-367B-6EE7-BBB010FF493B}"/>
          </ac:cxnSpMkLst>
        </pc:cxnChg>
        <pc:cxnChg chg="add del mod">
          <ac:chgData name="Daniele Volpi" userId="f4d3a7c6-9e50-4b34-9718-807b817561d0" providerId="ADAL" clId="{A00F63FC-3C32-49C1-B9DF-F5130EFB5E9C}" dt="2024-10-08T09:06:32.828" v="3635" actId="478"/>
          <ac:cxnSpMkLst>
            <pc:docMk/>
            <pc:sldMk cId="157784697" sldId="431"/>
            <ac:cxnSpMk id="62" creationId="{F0E0A295-79E5-CA64-E578-3D79FB455192}"/>
          </ac:cxnSpMkLst>
        </pc:cxnChg>
        <pc:cxnChg chg="add del mod">
          <ac:chgData name="Daniele Volpi" userId="f4d3a7c6-9e50-4b34-9718-807b817561d0" providerId="ADAL" clId="{A00F63FC-3C32-49C1-B9DF-F5130EFB5E9C}" dt="2024-10-08T09:06:16.401" v="3627" actId="478"/>
          <ac:cxnSpMkLst>
            <pc:docMk/>
            <pc:sldMk cId="157784697" sldId="431"/>
            <ac:cxnSpMk id="64" creationId="{2EB42A2F-F83E-615B-522E-A81011E21984}"/>
          </ac:cxnSpMkLst>
        </pc:cxnChg>
        <pc:cxnChg chg="add del mod">
          <ac:chgData name="Daniele Volpi" userId="f4d3a7c6-9e50-4b34-9718-807b817561d0" providerId="ADAL" clId="{A00F63FC-3C32-49C1-B9DF-F5130EFB5E9C}" dt="2024-10-08T09:06:43.170" v="3640" actId="478"/>
          <ac:cxnSpMkLst>
            <pc:docMk/>
            <pc:sldMk cId="157784697" sldId="431"/>
            <ac:cxnSpMk id="65" creationId="{EBEFAC42-54B8-77B2-FBB6-7BE58E53FC16}"/>
          </ac:cxnSpMkLst>
        </pc:cxnChg>
        <pc:cxnChg chg="add del mod">
          <ac:chgData name="Daniele Volpi" userId="f4d3a7c6-9e50-4b34-9718-807b817561d0" providerId="ADAL" clId="{A00F63FC-3C32-49C1-B9DF-F5130EFB5E9C}" dt="2024-10-08T09:07:32.661" v="3653" actId="478"/>
          <ac:cxnSpMkLst>
            <pc:docMk/>
            <pc:sldMk cId="157784697" sldId="431"/>
            <ac:cxnSpMk id="67" creationId="{7740221E-EA39-B93F-F41F-0E9417EA903B}"/>
          </ac:cxnSpMkLst>
        </pc:cxnChg>
        <pc:cxnChg chg="add del mod">
          <ac:chgData name="Daniele Volpi" userId="f4d3a7c6-9e50-4b34-9718-807b817561d0" providerId="ADAL" clId="{A00F63FC-3C32-49C1-B9DF-F5130EFB5E9C}" dt="2024-10-08T09:06:34.783" v="3637" actId="478"/>
          <ac:cxnSpMkLst>
            <pc:docMk/>
            <pc:sldMk cId="157784697" sldId="431"/>
            <ac:cxnSpMk id="69" creationId="{D855E553-1307-8A26-80BA-6204C7B4DCF1}"/>
          </ac:cxnSpMkLst>
        </pc:cxnChg>
        <pc:cxnChg chg="add del mod">
          <ac:chgData name="Daniele Volpi" userId="f4d3a7c6-9e50-4b34-9718-807b817561d0" providerId="ADAL" clId="{A00F63FC-3C32-49C1-B9DF-F5130EFB5E9C}" dt="2024-10-08T09:06:10.580" v="3623" actId="478"/>
          <ac:cxnSpMkLst>
            <pc:docMk/>
            <pc:sldMk cId="157784697" sldId="431"/>
            <ac:cxnSpMk id="70" creationId="{01BE988A-F59D-A257-E771-48B2EFA21B12}"/>
          </ac:cxnSpMkLst>
        </pc:cxnChg>
        <pc:cxnChg chg="add mod">
          <ac:chgData name="Daniele Volpi" userId="f4d3a7c6-9e50-4b34-9718-807b817561d0" providerId="ADAL" clId="{A00F63FC-3C32-49C1-B9DF-F5130EFB5E9C}" dt="2024-10-08T09:14:07.482" v="3745" actId="1076"/>
          <ac:cxnSpMkLst>
            <pc:docMk/>
            <pc:sldMk cId="157784697" sldId="431"/>
            <ac:cxnSpMk id="71" creationId="{93B408C5-7017-57F1-F4F9-A211FE5775D1}"/>
          </ac:cxnSpMkLst>
        </pc:cxnChg>
        <pc:cxnChg chg="add del mod">
          <ac:chgData name="Daniele Volpi" userId="f4d3a7c6-9e50-4b34-9718-807b817561d0" providerId="ADAL" clId="{A00F63FC-3C32-49C1-B9DF-F5130EFB5E9C}" dt="2024-10-08T09:13:19.461" v="3728" actId="478"/>
          <ac:cxnSpMkLst>
            <pc:docMk/>
            <pc:sldMk cId="157784697" sldId="431"/>
            <ac:cxnSpMk id="75" creationId="{CE1B70C5-F48D-0068-7840-B8A3ED47683B}"/>
          </ac:cxnSpMkLst>
        </pc:cxnChg>
        <pc:cxnChg chg="add del mod">
          <ac:chgData name="Daniele Volpi" userId="f4d3a7c6-9e50-4b34-9718-807b817561d0" providerId="ADAL" clId="{A00F63FC-3C32-49C1-B9DF-F5130EFB5E9C}" dt="2024-10-08T09:12:58.531" v="3725" actId="478"/>
          <ac:cxnSpMkLst>
            <pc:docMk/>
            <pc:sldMk cId="157784697" sldId="431"/>
            <ac:cxnSpMk id="76" creationId="{2B5BF2EE-BA90-9077-0856-562D94B7E8DC}"/>
          </ac:cxnSpMkLst>
        </pc:cxnChg>
        <pc:cxnChg chg="add del mod">
          <ac:chgData name="Daniele Volpi" userId="f4d3a7c6-9e50-4b34-9718-807b817561d0" providerId="ADAL" clId="{A00F63FC-3C32-49C1-B9DF-F5130EFB5E9C}" dt="2024-10-08T09:13:21.537" v="3730" actId="478"/>
          <ac:cxnSpMkLst>
            <pc:docMk/>
            <pc:sldMk cId="157784697" sldId="431"/>
            <ac:cxnSpMk id="77" creationId="{C6ACBDC0-5F66-F502-7590-881918965D3F}"/>
          </ac:cxnSpMkLst>
        </pc:cxnChg>
        <pc:cxnChg chg="add del mod">
          <ac:chgData name="Daniele Volpi" userId="f4d3a7c6-9e50-4b34-9718-807b817561d0" providerId="ADAL" clId="{A00F63FC-3C32-49C1-B9DF-F5130EFB5E9C}" dt="2024-10-08T09:13:23.404" v="3734" actId="478"/>
          <ac:cxnSpMkLst>
            <pc:docMk/>
            <pc:sldMk cId="157784697" sldId="431"/>
            <ac:cxnSpMk id="79" creationId="{8DA8A401-909B-057C-0AE8-680AACE0F975}"/>
          </ac:cxnSpMkLst>
        </pc:cxnChg>
        <pc:cxnChg chg="add del mod">
          <ac:chgData name="Daniele Volpi" userId="f4d3a7c6-9e50-4b34-9718-807b817561d0" providerId="ADAL" clId="{A00F63FC-3C32-49C1-B9DF-F5130EFB5E9C}" dt="2024-10-08T09:13:22.401" v="3732" actId="478"/>
          <ac:cxnSpMkLst>
            <pc:docMk/>
            <pc:sldMk cId="157784697" sldId="431"/>
            <ac:cxnSpMk id="81" creationId="{CBDCD425-8BA9-2912-864F-ABB4CFE62DB1}"/>
          </ac:cxnSpMkLst>
        </pc:cxnChg>
        <pc:cxnChg chg="add del mod">
          <ac:chgData name="Daniele Volpi" userId="f4d3a7c6-9e50-4b34-9718-807b817561d0" providerId="ADAL" clId="{A00F63FC-3C32-49C1-B9DF-F5130EFB5E9C}" dt="2024-10-08T09:13:21.104" v="3729" actId="478"/>
          <ac:cxnSpMkLst>
            <pc:docMk/>
            <pc:sldMk cId="157784697" sldId="431"/>
            <ac:cxnSpMk id="83" creationId="{B099A9B7-DB3C-E6CA-1935-8E84F6473985}"/>
          </ac:cxnSpMkLst>
        </pc:cxnChg>
        <pc:cxnChg chg="add del mod">
          <ac:chgData name="Daniele Volpi" userId="f4d3a7c6-9e50-4b34-9718-807b817561d0" providerId="ADAL" clId="{A00F63FC-3C32-49C1-B9DF-F5130EFB5E9C}" dt="2024-10-08T09:13:23.974" v="3735" actId="478"/>
          <ac:cxnSpMkLst>
            <pc:docMk/>
            <pc:sldMk cId="157784697" sldId="431"/>
            <ac:cxnSpMk id="84" creationId="{D7DD34BC-C9AB-E1D8-681A-E079130643B7}"/>
          </ac:cxnSpMkLst>
        </pc:cxnChg>
        <pc:cxnChg chg="add del mod">
          <ac:chgData name="Daniele Volpi" userId="f4d3a7c6-9e50-4b34-9718-807b817561d0" providerId="ADAL" clId="{A00F63FC-3C32-49C1-B9DF-F5130EFB5E9C}" dt="2024-10-08T09:13:24.747" v="3736" actId="478"/>
          <ac:cxnSpMkLst>
            <pc:docMk/>
            <pc:sldMk cId="157784697" sldId="431"/>
            <ac:cxnSpMk id="86" creationId="{DEDFD572-40E5-9FCB-8D80-CD5E68B02978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99" creationId="{8CD7BD71-0B47-A978-5C1E-C06DA2E51B8B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1" creationId="{7B58EB0F-B917-0282-B0E5-FA1BBC78DC6A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2" creationId="{91FF9B2E-504F-0C39-ABE5-AB4E6F5F83FA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3" creationId="{78C18E9B-E567-A6A2-76FE-C12CC7898F61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4" creationId="{8BB0FD2C-0769-60DA-530D-35CC195CD167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6" creationId="{2714F30E-34DE-104A-C8AA-AB3A8537A839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7" creationId="{74959216-04D6-84D2-4568-E0681244272D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8" creationId="{C993C6AD-D8F1-CE9E-5831-4A3B981900C0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09" creationId="{94DB70EC-C4D9-B34E-B9D7-FAEDA6DF6EE0}"/>
          </ac:cxnSpMkLst>
        </pc:cxnChg>
        <pc:cxnChg chg="add mod">
          <ac:chgData name="Daniele Volpi" userId="f4d3a7c6-9e50-4b34-9718-807b817561d0" providerId="ADAL" clId="{A00F63FC-3C32-49C1-B9DF-F5130EFB5E9C}" dt="2024-10-08T09:43:16.898" v="4098" actId="1076"/>
          <ac:cxnSpMkLst>
            <pc:docMk/>
            <pc:sldMk cId="157784697" sldId="431"/>
            <ac:cxnSpMk id="110" creationId="{14771DE6-05C5-6475-D15A-4DB180D81CEF}"/>
          </ac:cxnSpMkLst>
        </pc:cxnChg>
        <pc:cxnChg chg="add mod">
          <ac:chgData name="Daniele Volpi" userId="f4d3a7c6-9e50-4b34-9718-807b817561d0" providerId="ADAL" clId="{A00F63FC-3C32-49C1-B9DF-F5130EFB5E9C}" dt="2024-10-08T09:30:32.811" v="3960" actId="14100"/>
          <ac:cxnSpMkLst>
            <pc:docMk/>
            <pc:sldMk cId="157784697" sldId="431"/>
            <ac:cxnSpMk id="6155" creationId="{4DE02102-F846-1A17-7ECA-B2FDCED729D4}"/>
          </ac:cxnSpMkLst>
        </pc:cxnChg>
        <pc:cxnChg chg="add mod">
          <ac:chgData name="Daniele Volpi" userId="f4d3a7c6-9e50-4b34-9718-807b817561d0" providerId="ADAL" clId="{A00F63FC-3C32-49C1-B9DF-F5130EFB5E9C}" dt="2024-10-08T09:30:36.563" v="3961" actId="1076"/>
          <ac:cxnSpMkLst>
            <pc:docMk/>
            <pc:sldMk cId="157784697" sldId="431"/>
            <ac:cxnSpMk id="6156" creationId="{E3F3F049-4CD8-C92C-A052-2DF7F350DCAA}"/>
          </ac:cxnSpMkLst>
        </pc:cxnChg>
        <pc:cxnChg chg="add mod">
          <ac:chgData name="Daniele Volpi" userId="f4d3a7c6-9e50-4b34-9718-807b817561d0" providerId="ADAL" clId="{A00F63FC-3C32-49C1-B9DF-F5130EFB5E9C}" dt="2024-10-08T09:30:39.478" v="3962" actId="1076"/>
          <ac:cxnSpMkLst>
            <pc:docMk/>
            <pc:sldMk cId="157784697" sldId="431"/>
            <ac:cxnSpMk id="6160" creationId="{B0481340-6716-A2EE-0C73-0A841D00F893}"/>
          </ac:cxnSpMkLst>
        </pc:cxnChg>
        <pc:cxnChg chg="add mod">
          <ac:chgData name="Daniele Volpi" userId="f4d3a7c6-9e50-4b34-9718-807b817561d0" providerId="ADAL" clId="{A00F63FC-3C32-49C1-B9DF-F5130EFB5E9C}" dt="2024-10-08T09:30:43.071" v="3963" actId="1076"/>
          <ac:cxnSpMkLst>
            <pc:docMk/>
            <pc:sldMk cId="157784697" sldId="431"/>
            <ac:cxnSpMk id="6163" creationId="{CE721E61-4806-1928-25DF-E104198C0B04}"/>
          </ac:cxnSpMkLst>
        </pc:cxnChg>
        <pc:cxnChg chg="add mod">
          <ac:chgData name="Daniele Volpi" userId="f4d3a7c6-9e50-4b34-9718-807b817561d0" providerId="ADAL" clId="{A00F63FC-3C32-49C1-B9DF-F5130EFB5E9C}" dt="2024-10-08T09:27:35.369" v="3858" actId="14100"/>
          <ac:cxnSpMkLst>
            <pc:docMk/>
            <pc:sldMk cId="157784697" sldId="431"/>
            <ac:cxnSpMk id="6166" creationId="{A335405B-8660-AF4B-7B8E-96BC7FE1FEFE}"/>
          </ac:cxnSpMkLst>
        </pc:cxnChg>
        <pc:cxnChg chg="add mod">
          <ac:chgData name="Daniele Volpi" userId="f4d3a7c6-9e50-4b34-9718-807b817561d0" providerId="ADAL" clId="{A00F63FC-3C32-49C1-B9DF-F5130EFB5E9C}" dt="2024-10-08T09:27:39.654" v="3861" actId="14100"/>
          <ac:cxnSpMkLst>
            <pc:docMk/>
            <pc:sldMk cId="157784697" sldId="431"/>
            <ac:cxnSpMk id="6169" creationId="{3A0B453A-9E6F-0391-B1F0-CF2DA6EEADAA}"/>
          </ac:cxnSpMkLst>
        </pc:cxnChg>
        <pc:cxnChg chg="add mod">
          <ac:chgData name="Daniele Volpi" userId="f4d3a7c6-9e50-4b34-9718-807b817561d0" providerId="ADAL" clId="{A00F63FC-3C32-49C1-B9DF-F5130EFB5E9C}" dt="2024-10-08T09:43:00.044" v="4096" actId="1076"/>
          <ac:cxnSpMkLst>
            <pc:docMk/>
            <pc:sldMk cId="157784697" sldId="431"/>
            <ac:cxnSpMk id="6189" creationId="{852B8AB3-7804-A763-A650-39236303536B}"/>
          </ac:cxnSpMkLst>
        </pc:cxnChg>
        <pc:cxnChg chg="add mod">
          <ac:chgData name="Daniele Volpi" userId="f4d3a7c6-9e50-4b34-9718-807b817561d0" providerId="ADAL" clId="{A00F63FC-3C32-49C1-B9DF-F5130EFB5E9C}" dt="2024-10-08T09:43:00.044" v="4096" actId="1076"/>
          <ac:cxnSpMkLst>
            <pc:docMk/>
            <pc:sldMk cId="157784697" sldId="431"/>
            <ac:cxnSpMk id="6192" creationId="{EDB12E7B-4158-D5EA-C501-F3A68BABE1A5}"/>
          </ac:cxnSpMkLst>
        </pc:cxnChg>
        <pc:cxnChg chg="add mod">
          <ac:chgData name="Daniele Volpi" userId="f4d3a7c6-9e50-4b34-9718-807b817561d0" providerId="ADAL" clId="{A00F63FC-3C32-49C1-B9DF-F5130EFB5E9C}" dt="2024-10-08T09:43:00.044" v="4096" actId="1076"/>
          <ac:cxnSpMkLst>
            <pc:docMk/>
            <pc:sldMk cId="157784697" sldId="431"/>
            <ac:cxnSpMk id="6195" creationId="{C4E52AE7-3C44-0128-940A-8ACBB2FC4A83}"/>
          </ac:cxnSpMkLst>
        </pc:cxnChg>
        <pc:cxnChg chg="add mod">
          <ac:chgData name="Daniele Volpi" userId="f4d3a7c6-9e50-4b34-9718-807b817561d0" providerId="ADAL" clId="{A00F63FC-3C32-49C1-B9DF-F5130EFB5E9C}" dt="2024-10-08T09:43:00.044" v="4096" actId="1076"/>
          <ac:cxnSpMkLst>
            <pc:docMk/>
            <pc:sldMk cId="157784697" sldId="431"/>
            <ac:cxnSpMk id="6198" creationId="{7566508A-86E5-9380-D291-55833A705614}"/>
          </ac:cxnSpMkLst>
        </pc:cxnChg>
        <pc:cxnChg chg="add mod">
          <ac:chgData name="Daniele Volpi" userId="f4d3a7c6-9e50-4b34-9718-807b817561d0" providerId="ADAL" clId="{A00F63FC-3C32-49C1-B9DF-F5130EFB5E9C}" dt="2024-10-08T09:43:00.044" v="4096" actId="1076"/>
          <ac:cxnSpMkLst>
            <pc:docMk/>
            <pc:sldMk cId="157784697" sldId="431"/>
            <ac:cxnSpMk id="6201" creationId="{FCC68DA4-7298-EAF9-7E10-D3C16D26586A}"/>
          </ac:cxnSpMkLst>
        </pc:cxnChg>
      </pc:sldChg>
      <pc:sldChg chg="addSp delSp modSp add mod setBg">
        <pc:chgData name="Daniele Volpi" userId="f4d3a7c6-9e50-4b34-9718-807b817561d0" providerId="ADAL" clId="{A00F63FC-3C32-49C1-B9DF-F5130EFB5E9C}" dt="2024-10-08T11:07:19.862" v="5755" actId="1076"/>
        <pc:sldMkLst>
          <pc:docMk/>
          <pc:sldMk cId="2035320518" sldId="432"/>
        </pc:sldMkLst>
        <pc:spChg chg="mod">
          <ac:chgData name="Daniele Volpi" userId="f4d3a7c6-9e50-4b34-9718-807b817561d0" providerId="ADAL" clId="{A00F63FC-3C32-49C1-B9DF-F5130EFB5E9C}" dt="2024-10-08T08:23:25.769" v="2561" actId="1076"/>
          <ac:spMkLst>
            <pc:docMk/>
            <pc:sldMk cId="2035320518" sldId="432"/>
            <ac:spMk id="2" creationId="{B21F4F13-0C93-2506-6AE3-5F2F7FD04124}"/>
          </ac:spMkLst>
        </pc:spChg>
        <pc:spChg chg="mod">
          <ac:chgData name="Daniele Volpi" userId="f4d3a7c6-9e50-4b34-9718-807b817561d0" providerId="ADAL" clId="{A00F63FC-3C32-49C1-B9DF-F5130EFB5E9C}" dt="2024-10-07T12:57:00.499" v="1670" actId="20577"/>
          <ac:spMkLst>
            <pc:docMk/>
            <pc:sldMk cId="2035320518" sldId="432"/>
            <ac:spMk id="3" creationId="{7F7F0ACB-39B9-5AB1-078A-7CE319F55186}"/>
          </ac:spMkLst>
        </pc:spChg>
        <pc:spChg chg="add del mod">
          <ac:chgData name="Daniele Volpi" userId="f4d3a7c6-9e50-4b34-9718-807b817561d0" providerId="ADAL" clId="{A00F63FC-3C32-49C1-B9DF-F5130EFB5E9C}" dt="2024-10-07T12:27:13.676" v="507" actId="478"/>
          <ac:spMkLst>
            <pc:docMk/>
            <pc:sldMk cId="2035320518" sldId="432"/>
            <ac:spMk id="4" creationId="{9FA3E0BA-10B2-F20D-B26F-054BE0BB007E}"/>
          </ac:spMkLst>
        </pc:spChg>
        <pc:spChg chg="del">
          <ac:chgData name="Daniele Volpi" userId="f4d3a7c6-9e50-4b34-9718-807b817561d0" providerId="ADAL" clId="{A00F63FC-3C32-49C1-B9DF-F5130EFB5E9C}" dt="2024-10-07T12:30:05.887" v="558" actId="478"/>
          <ac:spMkLst>
            <pc:docMk/>
            <pc:sldMk cId="2035320518" sldId="432"/>
            <ac:spMk id="6" creationId="{B939CB36-B489-F5F6-6018-6E11EE51EF5A}"/>
          </ac:spMkLst>
        </pc:spChg>
        <pc:spChg chg="del mod">
          <ac:chgData name="Daniele Volpi" userId="f4d3a7c6-9e50-4b34-9718-807b817561d0" providerId="ADAL" clId="{A00F63FC-3C32-49C1-B9DF-F5130EFB5E9C}" dt="2024-10-08T08:09:14.744" v="2541" actId="478"/>
          <ac:spMkLst>
            <pc:docMk/>
            <pc:sldMk cId="2035320518" sldId="432"/>
            <ac:spMk id="7" creationId="{61FADF11-6468-363D-F50B-3BAE3C58F057}"/>
          </ac:spMkLst>
        </pc:spChg>
        <pc:spChg chg="mod">
          <ac:chgData name="Daniele Volpi" userId="f4d3a7c6-9e50-4b34-9718-807b817561d0" providerId="ADAL" clId="{A00F63FC-3C32-49C1-B9DF-F5130EFB5E9C}" dt="2024-10-08T08:23:25.769" v="2561" actId="1076"/>
          <ac:spMkLst>
            <pc:docMk/>
            <pc:sldMk cId="2035320518" sldId="432"/>
            <ac:spMk id="8" creationId="{F72FD987-A078-0262-2A73-4371EB384964}"/>
          </ac:spMkLst>
        </pc:spChg>
        <pc:spChg chg="del">
          <ac:chgData name="Daniele Volpi" userId="f4d3a7c6-9e50-4b34-9718-807b817561d0" providerId="ADAL" clId="{A00F63FC-3C32-49C1-B9DF-F5130EFB5E9C}" dt="2024-10-07T12:30:10.612" v="560" actId="478"/>
          <ac:spMkLst>
            <pc:docMk/>
            <pc:sldMk cId="2035320518" sldId="432"/>
            <ac:spMk id="9" creationId="{365CEE59-33BA-5936-CF10-29670D7D7003}"/>
          </ac:spMkLst>
        </pc:spChg>
        <pc:spChg chg="add del mod">
          <ac:chgData name="Daniele Volpi" userId="f4d3a7c6-9e50-4b34-9718-807b817561d0" providerId="ADAL" clId="{A00F63FC-3C32-49C1-B9DF-F5130EFB5E9C}" dt="2024-10-07T12:30:09.038" v="559" actId="478"/>
          <ac:spMkLst>
            <pc:docMk/>
            <pc:sldMk cId="2035320518" sldId="432"/>
            <ac:spMk id="11" creationId="{23BD5CFD-421D-9319-8903-F0DC0E9CDDC9}"/>
          </ac:spMkLst>
        </pc:spChg>
        <pc:spChg chg="add mod ord">
          <ac:chgData name="Daniele Volpi" userId="f4d3a7c6-9e50-4b34-9718-807b817561d0" providerId="ADAL" clId="{A00F63FC-3C32-49C1-B9DF-F5130EFB5E9C}" dt="2024-10-08T10:07:59.017" v="4382" actId="207"/>
          <ac:spMkLst>
            <pc:docMk/>
            <pc:sldMk cId="2035320518" sldId="432"/>
            <ac:spMk id="13" creationId="{8F8BBFB3-AF25-3C13-754F-26E4D956A704}"/>
          </ac:spMkLst>
        </pc:spChg>
        <pc:spChg chg="add mod">
          <ac:chgData name="Daniele Volpi" userId="f4d3a7c6-9e50-4b34-9718-807b817561d0" providerId="ADAL" clId="{A00F63FC-3C32-49C1-B9DF-F5130EFB5E9C}" dt="2024-10-08T08:52:05.465" v="3182" actId="1076"/>
          <ac:spMkLst>
            <pc:docMk/>
            <pc:sldMk cId="2035320518" sldId="432"/>
            <ac:spMk id="14" creationId="{70EBC303-5456-CB9B-B588-67ADD4CB808C}"/>
          </ac:spMkLst>
        </pc:spChg>
        <pc:spChg chg="add mod">
          <ac:chgData name="Daniele Volpi" userId="f4d3a7c6-9e50-4b34-9718-807b817561d0" providerId="ADAL" clId="{A00F63FC-3C32-49C1-B9DF-F5130EFB5E9C}" dt="2024-10-08T08:52:18.892" v="3189" actId="1076"/>
          <ac:spMkLst>
            <pc:docMk/>
            <pc:sldMk cId="2035320518" sldId="432"/>
            <ac:spMk id="15" creationId="{36F25FFF-822F-C0F2-C3A4-39F217C3A141}"/>
          </ac:spMkLst>
        </pc:spChg>
        <pc:spChg chg="mod">
          <ac:chgData name="Daniele Volpi" userId="f4d3a7c6-9e50-4b34-9718-807b817561d0" providerId="ADAL" clId="{A00F63FC-3C32-49C1-B9DF-F5130EFB5E9C}" dt="2024-10-08T08:23:25.769" v="2561" actId="1076"/>
          <ac:spMkLst>
            <pc:docMk/>
            <pc:sldMk cId="2035320518" sldId="432"/>
            <ac:spMk id="17" creationId="{B778739B-21A3-B37D-4C02-5812DB5FECCA}"/>
          </ac:spMkLst>
        </pc:spChg>
        <pc:spChg chg="add mod">
          <ac:chgData name="Daniele Volpi" userId="f4d3a7c6-9e50-4b34-9718-807b817561d0" providerId="ADAL" clId="{A00F63FC-3C32-49C1-B9DF-F5130EFB5E9C}" dt="2024-10-08T10:08:05.666" v="4383" actId="1076"/>
          <ac:spMkLst>
            <pc:docMk/>
            <pc:sldMk cId="2035320518" sldId="432"/>
            <ac:spMk id="22" creationId="{9808E306-404B-6E8A-E22A-ECF20BB64082}"/>
          </ac:spMkLst>
        </pc:spChg>
        <pc:spChg chg="add mod">
          <ac:chgData name="Daniele Volpi" userId="f4d3a7c6-9e50-4b34-9718-807b817561d0" providerId="ADAL" clId="{A00F63FC-3C32-49C1-B9DF-F5130EFB5E9C}" dt="2024-10-08T08:55:22.494" v="3264" actId="1076"/>
          <ac:spMkLst>
            <pc:docMk/>
            <pc:sldMk cId="2035320518" sldId="432"/>
            <ac:spMk id="26" creationId="{A35E13B9-D14F-9255-C963-893A4D9E42C4}"/>
          </ac:spMkLst>
        </pc:spChg>
        <pc:spChg chg="add mod">
          <ac:chgData name="Daniele Volpi" userId="f4d3a7c6-9e50-4b34-9718-807b817561d0" providerId="ADAL" clId="{A00F63FC-3C32-49C1-B9DF-F5130EFB5E9C}" dt="2024-10-08T11:07:19.862" v="5755" actId="1076"/>
          <ac:spMkLst>
            <pc:docMk/>
            <pc:sldMk cId="2035320518" sldId="432"/>
            <ac:spMk id="27" creationId="{834C9ACD-713E-2F27-EEEC-2C22E1237C13}"/>
          </ac:spMkLst>
        </pc:spChg>
        <pc:spChg chg="mod">
          <ac:chgData name="Daniele Volpi" userId="f4d3a7c6-9e50-4b34-9718-807b817561d0" providerId="ADAL" clId="{A00F63FC-3C32-49C1-B9DF-F5130EFB5E9C}" dt="2024-10-08T08:23:25.769" v="2561" actId="1076"/>
          <ac:spMkLst>
            <pc:docMk/>
            <pc:sldMk cId="2035320518" sldId="432"/>
            <ac:spMk id="28" creationId="{9EC3393B-E5EE-6749-00AF-AD005838912E}"/>
          </ac:spMkLst>
        </pc:spChg>
        <pc:spChg chg="del">
          <ac:chgData name="Daniele Volpi" userId="f4d3a7c6-9e50-4b34-9718-807b817561d0" providerId="ADAL" clId="{A00F63FC-3C32-49C1-B9DF-F5130EFB5E9C}" dt="2024-10-08T08:48:20.450" v="3146" actId="478"/>
          <ac:spMkLst>
            <pc:docMk/>
            <pc:sldMk cId="2035320518" sldId="432"/>
            <ac:spMk id="30" creationId="{DAAD2B88-4FCB-7259-9991-8187DB2DECF5}"/>
          </ac:spMkLst>
        </pc:spChg>
        <pc:grpChg chg="add mod">
          <ac:chgData name="Daniele Volpi" userId="f4d3a7c6-9e50-4b34-9718-807b817561d0" providerId="ADAL" clId="{A00F63FC-3C32-49C1-B9DF-F5130EFB5E9C}" dt="2024-10-08T10:08:05.666" v="4383" actId="1076"/>
          <ac:grpSpMkLst>
            <pc:docMk/>
            <pc:sldMk cId="2035320518" sldId="432"/>
            <ac:grpSpMk id="23" creationId="{F7574625-BDEF-C56C-C0B4-4F171AA900DA}"/>
          </ac:grpSpMkLst>
        </pc:grpChg>
        <pc:picChg chg="del">
          <ac:chgData name="Daniele Volpi" userId="f4d3a7c6-9e50-4b34-9718-807b817561d0" providerId="ADAL" clId="{A00F63FC-3C32-49C1-B9DF-F5130EFB5E9C}" dt="2024-10-07T12:29:58.848" v="539" actId="478"/>
          <ac:picMkLst>
            <pc:docMk/>
            <pc:sldMk cId="2035320518" sldId="432"/>
            <ac:picMk id="5" creationId="{7CFEBEEF-67A8-C920-8753-1BA8817FBDC9}"/>
          </ac:picMkLst>
        </pc:picChg>
        <pc:picChg chg="add del mod">
          <ac:chgData name="Daniele Volpi" userId="f4d3a7c6-9e50-4b34-9718-807b817561d0" providerId="ADAL" clId="{A00F63FC-3C32-49C1-B9DF-F5130EFB5E9C}" dt="2024-10-08T08:47:50.438" v="3139" actId="478"/>
          <ac:picMkLst>
            <pc:docMk/>
            <pc:sldMk cId="2035320518" sldId="432"/>
            <ac:picMk id="2050" creationId="{7CE481F2-C93C-E77D-9D2F-389A967B70AB}"/>
          </ac:picMkLst>
        </pc:picChg>
        <pc:picChg chg="add mod">
          <ac:chgData name="Daniele Volpi" userId="f4d3a7c6-9e50-4b34-9718-807b817561d0" providerId="ADAL" clId="{A00F63FC-3C32-49C1-B9DF-F5130EFB5E9C}" dt="2024-10-08T10:08:05.666" v="4383" actId="1076"/>
          <ac:picMkLst>
            <pc:docMk/>
            <pc:sldMk cId="2035320518" sldId="432"/>
            <ac:picMk id="2052" creationId="{29F954AF-5D4D-AE95-FBEF-35921313E73C}"/>
          </ac:picMkLst>
        </pc:picChg>
        <pc:cxnChg chg="add mod">
          <ac:chgData name="Daniele Volpi" userId="f4d3a7c6-9e50-4b34-9718-807b817561d0" providerId="ADAL" clId="{A00F63FC-3C32-49C1-B9DF-F5130EFB5E9C}" dt="2024-10-08T08:52:10.416" v="3184" actId="1076"/>
          <ac:cxnSpMkLst>
            <pc:docMk/>
            <pc:sldMk cId="2035320518" sldId="432"/>
            <ac:cxnSpMk id="18" creationId="{D3140AED-531D-8D34-671B-C3A97563113B}"/>
          </ac:cxnSpMkLst>
        </pc:cxnChg>
      </pc:sldChg>
      <pc:sldChg chg="addSp delSp modSp add mod ord">
        <pc:chgData name="Daniele Volpi" userId="f4d3a7c6-9e50-4b34-9718-807b817561d0" providerId="ADAL" clId="{A00F63FC-3C32-49C1-B9DF-F5130EFB5E9C}" dt="2024-10-08T11:10:26.607" v="5806"/>
        <pc:sldMkLst>
          <pc:docMk/>
          <pc:sldMk cId="975820213" sldId="433"/>
        </pc:sldMkLst>
        <pc:spChg chg="add mod">
          <ac:chgData name="Daniele Volpi" userId="f4d3a7c6-9e50-4b34-9718-807b817561d0" providerId="ADAL" clId="{A00F63FC-3C32-49C1-B9DF-F5130EFB5E9C}" dt="2024-10-07T13:13:10.382" v="2038" actId="20577"/>
          <ac:spMkLst>
            <pc:docMk/>
            <pc:sldMk cId="975820213" sldId="433"/>
            <ac:spMk id="3" creationId="{801ACCC9-55BF-3C8F-2086-D92367532E7E}"/>
          </ac:spMkLst>
        </pc:spChg>
        <pc:spChg chg="add mod">
          <ac:chgData name="Daniele Volpi" userId="f4d3a7c6-9e50-4b34-9718-807b817561d0" providerId="ADAL" clId="{A00F63FC-3C32-49C1-B9DF-F5130EFB5E9C}" dt="2024-10-08T11:10:26.607" v="5806"/>
          <ac:spMkLst>
            <pc:docMk/>
            <pc:sldMk cId="975820213" sldId="433"/>
            <ac:spMk id="4" creationId="{BDE75441-194F-5D1E-5E44-C391828A873D}"/>
          </ac:spMkLst>
        </pc:spChg>
        <pc:spChg chg="mod">
          <ac:chgData name="Daniele Volpi" userId="f4d3a7c6-9e50-4b34-9718-807b817561d0" providerId="ADAL" clId="{A00F63FC-3C32-49C1-B9DF-F5130EFB5E9C}" dt="2024-10-07T13:12:46.085" v="1920"/>
          <ac:spMkLst>
            <pc:docMk/>
            <pc:sldMk cId="975820213" sldId="433"/>
            <ac:spMk id="6" creationId="{B5C86429-5BA5-31B6-1AEE-E954DD5D4D0D}"/>
          </ac:spMkLst>
        </pc:spChg>
        <pc:graphicFrameChg chg="del">
          <ac:chgData name="Daniele Volpi" userId="f4d3a7c6-9e50-4b34-9718-807b817561d0" providerId="ADAL" clId="{A00F63FC-3C32-49C1-B9DF-F5130EFB5E9C}" dt="2024-10-07T13:12:49.044" v="1921" actId="478"/>
          <ac:graphicFrameMkLst>
            <pc:docMk/>
            <pc:sldMk cId="975820213" sldId="433"/>
            <ac:graphicFrameMk id="11" creationId="{8BA9AE8F-49E2-A7D6-E0D2-B8BEA4555EC8}"/>
          </ac:graphicFrameMkLst>
        </pc:graphicFrameChg>
      </pc:sldChg>
      <pc:sldChg chg="modSp add mod">
        <pc:chgData name="Daniele Volpi" userId="f4d3a7c6-9e50-4b34-9718-807b817561d0" providerId="ADAL" clId="{A00F63FC-3C32-49C1-B9DF-F5130EFB5E9C}" dt="2024-10-07T13:18:03.473" v="2232" actId="20577"/>
        <pc:sldMkLst>
          <pc:docMk/>
          <pc:sldMk cId="2938585216" sldId="434"/>
        </pc:sldMkLst>
        <pc:spChg chg="mod">
          <ac:chgData name="Daniele Volpi" userId="f4d3a7c6-9e50-4b34-9718-807b817561d0" providerId="ADAL" clId="{A00F63FC-3C32-49C1-B9DF-F5130EFB5E9C}" dt="2024-10-07T13:17:40.640" v="2220" actId="1076"/>
          <ac:spMkLst>
            <pc:docMk/>
            <pc:sldMk cId="2938585216" sldId="434"/>
            <ac:spMk id="4" creationId="{C3258976-88FE-2CEC-5517-5AAB0E6E85A0}"/>
          </ac:spMkLst>
        </pc:spChg>
        <pc:spChg chg="mod">
          <ac:chgData name="Daniele Volpi" userId="f4d3a7c6-9e50-4b34-9718-807b817561d0" providerId="ADAL" clId="{A00F63FC-3C32-49C1-B9DF-F5130EFB5E9C}" dt="2024-10-07T13:17:57.291" v="2222" actId="20577"/>
          <ac:spMkLst>
            <pc:docMk/>
            <pc:sldMk cId="2938585216" sldId="434"/>
            <ac:spMk id="5" creationId="{5AA806CD-4FFF-CDEB-5C3E-D22C055483E2}"/>
          </ac:spMkLst>
        </pc:spChg>
        <pc:spChg chg="mod">
          <ac:chgData name="Daniele Volpi" userId="f4d3a7c6-9e50-4b34-9718-807b817561d0" providerId="ADAL" clId="{A00F63FC-3C32-49C1-B9DF-F5130EFB5E9C}" dt="2024-10-07T13:18:03.473" v="2232" actId="20577"/>
          <ac:spMkLst>
            <pc:docMk/>
            <pc:sldMk cId="2938585216" sldId="434"/>
            <ac:spMk id="21" creationId="{17B4381A-E646-6C70-2D1A-A92DCF867F91}"/>
          </ac:spMkLst>
        </pc:spChg>
        <pc:spChg chg="mod">
          <ac:chgData name="Daniele Volpi" userId="f4d3a7c6-9e50-4b34-9718-807b817561d0" providerId="ADAL" clId="{A00F63FC-3C32-49C1-B9DF-F5130EFB5E9C}" dt="2024-10-07T13:16:24.484" v="2190" actId="20577"/>
          <ac:spMkLst>
            <pc:docMk/>
            <pc:sldMk cId="2938585216" sldId="434"/>
            <ac:spMk id="22" creationId="{6E3B9039-BAEE-0E9F-07AD-E8B6A3430D2E}"/>
          </ac:spMkLst>
        </pc:spChg>
      </pc:sldChg>
      <pc:sldChg chg="addSp delSp modSp add mod">
        <pc:chgData name="Daniele Volpi" userId="f4d3a7c6-9e50-4b34-9718-807b817561d0" providerId="ADAL" clId="{A00F63FC-3C32-49C1-B9DF-F5130EFB5E9C}" dt="2024-10-07T13:17:12.922" v="2216" actId="20577"/>
        <pc:sldMkLst>
          <pc:docMk/>
          <pc:sldMk cId="1396900886" sldId="435"/>
        </pc:sldMkLst>
        <pc:spChg chg="mod">
          <ac:chgData name="Daniele Volpi" userId="f4d3a7c6-9e50-4b34-9718-807b817561d0" providerId="ADAL" clId="{A00F63FC-3C32-49C1-B9DF-F5130EFB5E9C}" dt="2024-10-07T13:16:57.745" v="2211" actId="20577"/>
          <ac:spMkLst>
            <pc:docMk/>
            <pc:sldMk cId="1396900886" sldId="435"/>
            <ac:spMk id="4" creationId="{C3258976-88FE-2CEC-5517-5AAB0E6E85A0}"/>
          </ac:spMkLst>
        </pc:spChg>
        <pc:spChg chg="add del mod">
          <ac:chgData name="Daniele Volpi" userId="f4d3a7c6-9e50-4b34-9718-807b817561d0" providerId="ADAL" clId="{A00F63FC-3C32-49C1-B9DF-F5130EFB5E9C}" dt="2024-10-07T13:17:12.922" v="2216" actId="20577"/>
          <ac:spMkLst>
            <pc:docMk/>
            <pc:sldMk cId="1396900886" sldId="435"/>
            <ac:spMk id="5" creationId="{5AA806CD-4FFF-CDEB-5C3E-D22C055483E2}"/>
          </ac:spMkLst>
        </pc:spChg>
        <pc:spChg chg="mod">
          <ac:chgData name="Daniele Volpi" userId="f4d3a7c6-9e50-4b34-9718-807b817561d0" providerId="ADAL" clId="{A00F63FC-3C32-49C1-B9DF-F5130EFB5E9C}" dt="2024-10-07T13:16:45.476" v="2208" actId="20577"/>
          <ac:spMkLst>
            <pc:docMk/>
            <pc:sldMk cId="1396900886" sldId="435"/>
            <ac:spMk id="21" creationId="{17B4381A-E646-6C70-2D1A-A92DCF867F91}"/>
          </ac:spMkLst>
        </pc:spChg>
        <pc:spChg chg="mod">
          <ac:chgData name="Daniele Volpi" userId="f4d3a7c6-9e50-4b34-9718-807b817561d0" providerId="ADAL" clId="{A00F63FC-3C32-49C1-B9DF-F5130EFB5E9C}" dt="2024-10-07T13:16:32.802" v="2204" actId="20577"/>
          <ac:spMkLst>
            <pc:docMk/>
            <pc:sldMk cId="1396900886" sldId="435"/>
            <ac:spMk id="22" creationId="{6E3B9039-BAEE-0E9F-07AD-E8B6A3430D2E}"/>
          </ac:spMkLst>
        </pc:spChg>
      </pc:sldChg>
      <pc:sldChg chg="addSp delSp modSp add mod ord">
        <pc:chgData name="Daniele Volpi" userId="f4d3a7c6-9e50-4b34-9718-807b817561d0" providerId="ADAL" clId="{A00F63FC-3C32-49C1-B9DF-F5130EFB5E9C}" dt="2024-10-08T11:10:34.958" v="5808"/>
        <pc:sldMkLst>
          <pc:docMk/>
          <pc:sldMk cId="2194168645" sldId="436"/>
        </pc:sldMkLst>
        <pc:spChg chg="add del mod">
          <ac:chgData name="Daniele Volpi" userId="f4d3a7c6-9e50-4b34-9718-807b817561d0" providerId="ADAL" clId="{A00F63FC-3C32-49C1-B9DF-F5130EFB5E9C}" dt="2024-10-07T13:19:55.893" v="2254" actId="478"/>
          <ac:spMkLst>
            <pc:docMk/>
            <pc:sldMk cId="2194168645" sldId="436"/>
            <ac:spMk id="3" creationId="{98B90C75-1F78-9894-F82E-FAA454EEA89B}"/>
          </ac:spMkLst>
        </pc:spChg>
        <pc:spChg chg="add del mod">
          <ac:chgData name="Daniele Volpi" userId="f4d3a7c6-9e50-4b34-9718-807b817561d0" providerId="ADAL" clId="{A00F63FC-3C32-49C1-B9DF-F5130EFB5E9C}" dt="2024-10-07T13:20:01.555" v="2256" actId="478"/>
          <ac:spMkLst>
            <pc:docMk/>
            <pc:sldMk cId="2194168645" sldId="436"/>
            <ac:spMk id="5" creationId="{ACAFC7D0-7BBE-C8C0-46CF-942307599999}"/>
          </ac:spMkLst>
        </pc:spChg>
        <pc:spChg chg="del">
          <ac:chgData name="Daniele Volpi" userId="f4d3a7c6-9e50-4b34-9718-807b817561d0" providerId="ADAL" clId="{A00F63FC-3C32-49C1-B9DF-F5130EFB5E9C}" dt="2024-10-07T13:20:00.367" v="2255" actId="478"/>
          <ac:spMkLst>
            <pc:docMk/>
            <pc:sldMk cId="2194168645" sldId="436"/>
            <ac:spMk id="6" creationId="{9AD4B9FF-4314-BFD4-FEB7-6C5FAD4492A4}"/>
          </ac:spMkLst>
        </pc:spChg>
        <pc:spChg chg="add mod">
          <ac:chgData name="Daniele Volpi" userId="f4d3a7c6-9e50-4b34-9718-807b817561d0" providerId="ADAL" clId="{A00F63FC-3C32-49C1-B9DF-F5130EFB5E9C}" dt="2024-10-07T13:20:15.421" v="2258" actId="1076"/>
          <ac:spMkLst>
            <pc:docMk/>
            <pc:sldMk cId="2194168645" sldId="436"/>
            <ac:spMk id="7" creationId="{F3E05E92-097E-E816-B90C-DFE2E409D0F3}"/>
          </ac:spMkLst>
        </pc:spChg>
        <pc:spChg chg="del">
          <ac:chgData name="Daniele Volpi" userId="f4d3a7c6-9e50-4b34-9718-807b817561d0" providerId="ADAL" clId="{A00F63FC-3C32-49C1-B9DF-F5130EFB5E9C}" dt="2024-10-07T13:19:52.317" v="2253" actId="478"/>
          <ac:spMkLst>
            <pc:docMk/>
            <pc:sldMk cId="2194168645" sldId="436"/>
            <ac:spMk id="8" creationId="{63BD7D38-BD3C-F1D5-4CE2-DAC3360F1959}"/>
          </ac:spMkLst>
        </pc:spChg>
        <pc:spChg chg="add del mod">
          <ac:chgData name="Daniele Volpi" userId="f4d3a7c6-9e50-4b34-9718-807b817561d0" providerId="ADAL" clId="{A00F63FC-3C32-49C1-B9DF-F5130EFB5E9C}" dt="2024-10-08T11:10:34.822" v="5807" actId="478"/>
          <ac:spMkLst>
            <pc:docMk/>
            <pc:sldMk cId="2194168645" sldId="436"/>
            <ac:spMk id="9" creationId="{8EF098F4-3221-56DD-EE5E-0C492BC593C1}"/>
          </ac:spMkLst>
        </pc:spChg>
        <pc:spChg chg="add mod">
          <ac:chgData name="Daniele Volpi" userId="f4d3a7c6-9e50-4b34-9718-807b817561d0" providerId="ADAL" clId="{A00F63FC-3C32-49C1-B9DF-F5130EFB5E9C}" dt="2024-10-07T13:20:15.421" v="2258" actId="1076"/>
          <ac:spMkLst>
            <pc:docMk/>
            <pc:sldMk cId="2194168645" sldId="436"/>
            <ac:spMk id="10" creationId="{3E939FAB-C0A3-4FF2-646E-14E2F4FB6BFD}"/>
          </ac:spMkLst>
        </pc:spChg>
        <pc:spChg chg="add mod">
          <ac:chgData name="Daniele Volpi" userId="f4d3a7c6-9e50-4b34-9718-807b817561d0" providerId="ADAL" clId="{A00F63FC-3C32-49C1-B9DF-F5130EFB5E9C}" dt="2024-10-07T13:20:15.421" v="2258" actId="1076"/>
          <ac:spMkLst>
            <pc:docMk/>
            <pc:sldMk cId="2194168645" sldId="436"/>
            <ac:spMk id="11" creationId="{9C64CB85-810F-1234-FEA5-E8D618E34877}"/>
          </ac:spMkLst>
        </pc:spChg>
        <pc:spChg chg="add mod">
          <ac:chgData name="Daniele Volpi" userId="f4d3a7c6-9e50-4b34-9718-807b817561d0" providerId="ADAL" clId="{A00F63FC-3C32-49C1-B9DF-F5130EFB5E9C}" dt="2024-10-07T13:20:15.421" v="2258" actId="1076"/>
          <ac:spMkLst>
            <pc:docMk/>
            <pc:sldMk cId="2194168645" sldId="436"/>
            <ac:spMk id="12" creationId="{07468B6B-0C2C-9F03-0D43-584AF9A1C35A}"/>
          </ac:spMkLst>
        </pc:spChg>
        <pc:spChg chg="add mod">
          <ac:chgData name="Daniele Volpi" userId="f4d3a7c6-9e50-4b34-9718-807b817561d0" providerId="ADAL" clId="{A00F63FC-3C32-49C1-B9DF-F5130EFB5E9C}" dt="2024-10-07T13:20:15.421" v="2258" actId="1076"/>
          <ac:spMkLst>
            <pc:docMk/>
            <pc:sldMk cId="2194168645" sldId="436"/>
            <ac:spMk id="13" creationId="{38CD5FCC-C6DC-F0AF-77EC-8EE2693438F6}"/>
          </ac:spMkLst>
        </pc:spChg>
        <pc:spChg chg="mod">
          <ac:chgData name="Daniele Volpi" userId="f4d3a7c6-9e50-4b34-9718-807b817561d0" providerId="ADAL" clId="{A00F63FC-3C32-49C1-B9DF-F5130EFB5E9C}" dt="2024-10-08T08:27:31.213" v="2823" actId="20577"/>
          <ac:spMkLst>
            <pc:docMk/>
            <pc:sldMk cId="2194168645" sldId="436"/>
            <ac:spMk id="14" creationId="{459B899D-20CB-A414-8E69-284577EBF537}"/>
          </ac:spMkLst>
        </pc:spChg>
        <pc:spChg chg="add mod">
          <ac:chgData name="Daniele Volpi" userId="f4d3a7c6-9e50-4b34-9718-807b817561d0" providerId="ADAL" clId="{A00F63FC-3C32-49C1-B9DF-F5130EFB5E9C}" dt="2024-10-08T11:10:34.958" v="5808"/>
          <ac:spMkLst>
            <pc:docMk/>
            <pc:sldMk cId="2194168645" sldId="436"/>
            <ac:spMk id="15" creationId="{80ADD7BB-B0C4-2F72-D3AE-73CCC02027E3}"/>
          </ac:spMkLst>
        </pc:spChg>
      </pc:sldChg>
      <pc:sldChg chg="addSp delSp modSp add del mod ord setBg">
        <pc:chgData name="Daniele Volpi" userId="f4d3a7c6-9e50-4b34-9718-807b817561d0" providerId="ADAL" clId="{A00F63FC-3C32-49C1-B9DF-F5130EFB5E9C}" dt="2024-10-08T10:56:27.708" v="5660" actId="108"/>
        <pc:sldMkLst>
          <pc:docMk/>
          <pc:sldMk cId="1087541251" sldId="437"/>
        </pc:sldMkLst>
        <pc:spChg chg="add del mod">
          <ac:chgData name="Daniele Volpi" userId="f4d3a7c6-9e50-4b34-9718-807b817561d0" providerId="ADAL" clId="{A00F63FC-3C32-49C1-B9DF-F5130EFB5E9C}" dt="2024-10-08T08:26:43.574" v="2620" actId="478"/>
          <ac:spMkLst>
            <pc:docMk/>
            <pc:sldMk cId="1087541251" sldId="437"/>
            <ac:spMk id="3" creationId="{3C6CCB8C-5271-84E1-537E-A8EC9B61CB69}"/>
          </ac:spMkLst>
        </pc:spChg>
        <pc:spChg chg="add mod">
          <ac:chgData name="Daniele Volpi" userId="f4d3a7c6-9e50-4b34-9718-807b817561d0" providerId="ADAL" clId="{A00F63FC-3C32-49C1-B9DF-F5130EFB5E9C}" dt="2024-10-08T10:54:42.199" v="5658" actId="1076"/>
          <ac:spMkLst>
            <pc:docMk/>
            <pc:sldMk cId="1087541251" sldId="437"/>
            <ac:spMk id="4" creationId="{86A3DB1A-13B1-587D-EECF-EB9E3931ADB3}"/>
          </ac:spMkLst>
        </pc:spChg>
        <pc:spChg chg="add mod">
          <ac:chgData name="Daniele Volpi" userId="f4d3a7c6-9e50-4b34-9718-807b817561d0" providerId="ADAL" clId="{A00F63FC-3C32-49C1-B9DF-F5130EFB5E9C}" dt="2024-10-08T10:19:00.241" v="4590" actId="1076"/>
          <ac:spMkLst>
            <pc:docMk/>
            <pc:sldMk cId="1087541251" sldId="437"/>
            <ac:spMk id="5" creationId="{83FF1948-FFB2-DAEA-1546-7DB2B713766B}"/>
          </ac:spMkLst>
        </pc:spChg>
        <pc:spChg chg="del mod">
          <ac:chgData name="Daniele Volpi" userId="f4d3a7c6-9e50-4b34-9718-807b817561d0" providerId="ADAL" clId="{A00F63FC-3C32-49C1-B9DF-F5130EFB5E9C}" dt="2024-10-08T10:13:46.576" v="4503" actId="478"/>
          <ac:spMkLst>
            <pc:docMk/>
            <pc:sldMk cId="1087541251" sldId="437"/>
            <ac:spMk id="6" creationId="{9AD4B9FF-4314-BFD4-FEB7-6C5FAD4492A4}"/>
          </ac:spMkLst>
        </pc:spChg>
        <pc:spChg chg="add mod">
          <ac:chgData name="Daniele Volpi" userId="f4d3a7c6-9e50-4b34-9718-807b817561d0" providerId="ADAL" clId="{A00F63FC-3C32-49C1-B9DF-F5130EFB5E9C}" dt="2024-10-08T10:54:39.278" v="5657" actId="1076"/>
          <ac:spMkLst>
            <pc:docMk/>
            <pc:sldMk cId="1087541251" sldId="437"/>
            <ac:spMk id="7" creationId="{98197E63-3EC2-74B1-A901-3BAF47400473}"/>
          </ac:spMkLst>
        </pc:spChg>
        <pc:spChg chg="del">
          <ac:chgData name="Daniele Volpi" userId="f4d3a7c6-9e50-4b34-9718-807b817561d0" providerId="ADAL" clId="{A00F63FC-3C32-49C1-B9DF-F5130EFB5E9C}" dt="2024-10-08T08:26:40.480" v="2619" actId="478"/>
          <ac:spMkLst>
            <pc:docMk/>
            <pc:sldMk cId="1087541251" sldId="437"/>
            <ac:spMk id="8" creationId="{63BD7D38-BD3C-F1D5-4CE2-DAC3360F1959}"/>
          </ac:spMkLst>
        </pc:spChg>
        <pc:spChg chg="add del mod">
          <ac:chgData name="Daniele Volpi" userId="f4d3a7c6-9e50-4b34-9718-807b817561d0" providerId="ADAL" clId="{A00F63FC-3C32-49C1-B9DF-F5130EFB5E9C}" dt="2024-10-08T10:13:47.885" v="4504" actId="478"/>
          <ac:spMkLst>
            <pc:docMk/>
            <pc:sldMk cId="1087541251" sldId="437"/>
            <ac:spMk id="10" creationId="{4FB3D4D0-E92A-02DA-C92A-E021FEC086B0}"/>
          </ac:spMkLst>
        </pc:spChg>
        <pc:spChg chg="add del mod ord">
          <ac:chgData name="Daniele Volpi" userId="f4d3a7c6-9e50-4b34-9718-807b817561d0" providerId="ADAL" clId="{A00F63FC-3C32-49C1-B9DF-F5130EFB5E9C}" dt="2024-10-08T10:29:32.684" v="5060" actId="478"/>
          <ac:spMkLst>
            <pc:docMk/>
            <pc:sldMk cId="1087541251" sldId="437"/>
            <ac:spMk id="11" creationId="{3B3F02C7-5F30-8505-143F-72FF7F8EEEB6}"/>
          </ac:spMkLst>
        </pc:spChg>
        <pc:spChg chg="add mod ord">
          <ac:chgData name="Daniele Volpi" userId="f4d3a7c6-9e50-4b34-9718-807b817561d0" providerId="ADAL" clId="{A00F63FC-3C32-49C1-B9DF-F5130EFB5E9C}" dt="2024-10-08T10:19:42.416" v="4602" actId="34135"/>
          <ac:spMkLst>
            <pc:docMk/>
            <pc:sldMk cId="1087541251" sldId="437"/>
            <ac:spMk id="12" creationId="{F2CD7D5E-EF99-60C9-626C-CCCBA67E509C}"/>
          </ac:spMkLst>
        </pc:spChg>
        <pc:spChg chg="add del mod ord">
          <ac:chgData name="Daniele Volpi" userId="f4d3a7c6-9e50-4b34-9718-807b817561d0" providerId="ADAL" clId="{A00F63FC-3C32-49C1-B9DF-F5130EFB5E9C}" dt="2024-10-08T10:29:23.812" v="5059" actId="478"/>
          <ac:spMkLst>
            <pc:docMk/>
            <pc:sldMk cId="1087541251" sldId="437"/>
            <ac:spMk id="13" creationId="{4A3EE38C-40DE-CBCE-FEE4-069783963634}"/>
          </ac:spMkLst>
        </pc:spChg>
        <pc:spChg chg="mod">
          <ac:chgData name="Daniele Volpi" userId="f4d3a7c6-9e50-4b34-9718-807b817561d0" providerId="ADAL" clId="{A00F63FC-3C32-49C1-B9DF-F5130EFB5E9C}" dt="2024-10-08T10:13:55.739" v="4523" actId="20577"/>
          <ac:spMkLst>
            <pc:docMk/>
            <pc:sldMk cId="1087541251" sldId="437"/>
            <ac:spMk id="14" creationId="{459B899D-20CB-A414-8E69-284577EBF537}"/>
          </ac:spMkLst>
        </pc:spChg>
        <pc:spChg chg="add mod">
          <ac:chgData name="Daniele Volpi" userId="f4d3a7c6-9e50-4b34-9718-807b817561d0" providerId="ADAL" clId="{A00F63FC-3C32-49C1-B9DF-F5130EFB5E9C}" dt="2024-10-08T10:16:26.853" v="4555"/>
          <ac:spMkLst>
            <pc:docMk/>
            <pc:sldMk cId="1087541251" sldId="437"/>
            <ac:spMk id="15" creationId="{3E60D8A4-A2E0-B7CC-ACBF-0505E69478E0}"/>
          </ac:spMkLst>
        </pc:spChg>
        <pc:spChg chg="add mod">
          <ac:chgData name="Daniele Volpi" userId="f4d3a7c6-9e50-4b34-9718-807b817561d0" providerId="ADAL" clId="{A00F63FC-3C32-49C1-B9DF-F5130EFB5E9C}" dt="2024-10-08T10:56:27.708" v="5660" actId="108"/>
          <ac:spMkLst>
            <pc:docMk/>
            <pc:sldMk cId="1087541251" sldId="437"/>
            <ac:spMk id="19" creationId="{E1384802-EBD1-0EDE-71E9-06F549DEE880}"/>
          </ac:spMkLst>
        </pc:spChg>
        <pc:spChg chg="add mod">
          <ac:chgData name="Daniele Volpi" userId="f4d3a7c6-9e50-4b34-9718-807b817561d0" providerId="ADAL" clId="{A00F63FC-3C32-49C1-B9DF-F5130EFB5E9C}" dt="2024-10-08T10:20:38.760" v="4707" actId="1076"/>
          <ac:spMkLst>
            <pc:docMk/>
            <pc:sldMk cId="1087541251" sldId="437"/>
            <ac:spMk id="20" creationId="{9EBBF862-2EF6-D5D0-7FC1-11B55CB93DF3}"/>
          </ac:spMkLst>
        </pc:spChg>
        <pc:spChg chg="add mod">
          <ac:chgData name="Daniele Volpi" userId="f4d3a7c6-9e50-4b34-9718-807b817561d0" providerId="ADAL" clId="{A00F63FC-3C32-49C1-B9DF-F5130EFB5E9C}" dt="2024-10-08T10:21:54.613" v="4933" actId="20577"/>
          <ac:spMkLst>
            <pc:docMk/>
            <pc:sldMk cId="1087541251" sldId="437"/>
            <ac:spMk id="21" creationId="{16DEC75F-AF75-882D-3AAF-F3F8C90FB779}"/>
          </ac:spMkLst>
        </pc:spChg>
        <pc:spChg chg="add mod">
          <ac:chgData name="Daniele Volpi" userId="f4d3a7c6-9e50-4b34-9718-807b817561d0" providerId="ADAL" clId="{A00F63FC-3C32-49C1-B9DF-F5130EFB5E9C}" dt="2024-10-08T10:22:34.878" v="5045" actId="14100"/>
          <ac:spMkLst>
            <pc:docMk/>
            <pc:sldMk cId="1087541251" sldId="437"/>
            <ac:spMk id="22" creationId="{32E9D8C9-056D-C544-DB0A-987E54C48DF7}"/>
          </ac:spMkLst>
        </pc:spChg>
        <pc:spChg chg="add mod">
          <ac:chgData name="Daniele Volpi" userId="f4d3a7c6-9e50-4b34-9718-807b817561d0" providerId="ADAL" clId="{A00F63FC-3C32-49C1-B9DF-F5130EFB5E9C}" dt="2024-10-08T10:22:41.618" v="5047" actId="1076"/>
          <ac:spMkLst>
            <pc:docMk/>
            <pc:sldMk cId="1087541251" sldId="437"/>
            <ac:spMk id="23" creationId="{A4184E1B-1137-5F1C-CFD2-400323887623}"/>
          </ac:spMkLst>
        </pc:spChg>
        <pc:spChg chg="add del mod ord">
          <ac:chgData name="Daniele Volpi" userId="f4d3a7c6-9e50-4b34-9718-807b817561d0" providerId="ADAL" clId="{A00F63FC-3C32-49C1-B9DF-F5130EFB5E9C}" dt="2024-10-08T10:48:10.780" v="5210" actId="34135"/>
          <ac:spMkLst>
            <pc:docMk/>
            <pc:sldMk cId="1087541251" sldId="437"/>
            <ac:spMk id="26" creationId="{D2110D5D-859F-7112-EB43-6BBB58C904CD}"/>
          </ac:spMkLst>
        </pc:spChg>
        <pc:spChg chg="add mod ord">
          <ac:chgData name="Daniele Volpi" userId="f4d3a7c6-9e50-4b34-9718-807b817561d0" providerId="ADAL" clId="{A00F63FC-3C32-49C1-B9DF-F5130EFB5E9C}" dt="2024-10-08T10:48:10.780" v="5210" actId="34135"/>
          <ac:spMkLst>
            <pc:docMk/>
            <pc:sldMk cId="1087541251" sldId="437"/>
            <ac:spMk id="27" creationId="{F84ABFDE-11B9-2A96-76C0-2362D3C7C6A0}"/>
          </ac:spMkLst>
        </pc:spChg>
        <pc:spChg chg="add mod ord">
          <ac:chgData name="Daniele Volpi" userId="f4d3a7c6-9e50-4b34-9718-807b817561d0" providerId="ADAL" clId="{A00F63FC-3C32-49C1-B9DF-F5130EFB5E9C}" dt="2024-10-08T10:48:10.780" v="5210" actId="34135"/>
          <ac:spMkLst>
            <pc:docMk/>
            <pc:sldMk cId="1087541251" sldId="437"/>
            <ac:spMk id="28" creationId="{08FDF3B5-8780-D485-06F1-D7D733CB67EF}"/>
          </ac:spMkLst>
        </pc:spChg>
        <pc:spChg chg="add mod">
          <ac:chgData name="Daniele Volpi" userId="f4d3a7c6-9e50-4b34-9718-807b817561d0" providerId="ADAL" clId="{A00F63FC-3C32-49C1-B9DF-F5130EFB5E9C}" dt="2024-10-08T10:48:47.205" v="5316" actId="20577"/>
          <ac:spMkLst>
            <pc:docMk/>
            <pc:sldMk cId="1087541251" sldId="437"/>
            <ac:spMk id="29" creationId="{094137FB-8D39-C5E8-9783-A0F2F1FE4878}"/>
          </ac:spMkLst>
        </pc:spChg>
        <pc:spChg chg="add mod">
          <ac:chgData name="Daniele Volpi" userId="f4d3a7c6-9e50-4b34-9718-807b817561d0" providerId="ADAL" clId="{A00F63FC-3C32-49C1-B9DF-F5130EFB5E9C}" dt="2024-10-08T10:51:51.655" v="5422" actId="313"/>
          <ac:spMkLst>
            <pc:docMk/>
            <pc:sldMk cId="1087541251" sldId="437"/>
            <ac:spMk id="30" creationId="{60C349F6-F81B-2BBF-1823-66276955FB31}"/>
          </ac:spMkLst>
        </pc:spChg>
        <pc:spChg chg="add mod">
          <ac:chgData name="Daniele Volpi" userId="f4d3a7c6-9e50-4b34-9718-807b817561d0" providerId="ADAL" clId="{A00F63FC-3C32-49C1-B9DF-F5130EFB5E9C}" dt="2024-10-08T10:54:18.192" v="5654" actId="27636"/>
          <ac:spMkLst>
            <pc:docMk/>
            <pc:sldMk cId="1087541251" sldId="437"/>
            <ac:spMk id="31" creationId="{0D1306DC-37B0-1311-32C3-DAC522168DA1}"/>
          </ac:spMkLst>
        </pc:spChg>
        <pc:picChg chg="add del mod ord modCrop">
          <ac:chgData name="Daniele Volpi" userId="f4d3a7c6-9e50-4b34-9718-807b817561d0" providerId="ADAL" clId="{A00F63FC-3C32-49C1-B9DF-F5130EFB5E9C}" dt="2024-10-08T10:30:40.633" v="5170" actId="478"/>
          <ac:picMkLst>
            <pc:docMk/>
            <pc:sldMk cId="1087541251" sldId="437"/>
            <ac:picMk id="25" creationId="{8999582F-5F1C-02DC-32BB-8205B3886466}"/>
          </ac:picMkLst>
        </pc:picChg>
        <pc:picChg chg="add mod">
          <ac:chgData name="Daniele Volpi" userId="f4d3a7c6-9e50-4b34-9718-807b817561d0" providerId="ADAL" clId="{A00F63FC-3C32-49C1-B9DF-F5130EFB5E9C}" dt="2024-10-08T10:46:56.649" v="5198" actId="1076"/>
          <ac:picMkLst>
            <pc:docMk/>
            <pc:sldMk cId="1087541251" sldId="437"/>
            <ac:picMk id="7170" creationId="{36A1A6E3-5FE1-36F8-4726-B129043B241D}"/>
          </ac:picMkLst>
        </pc:picChg>
        <pc:picChg chg="add del mod">
          <ac:chgData name="Daniele Volpi" userId="f4d3a7c6-9e50-4b34-9718-807b817561d0" providerId="ADAL" clId="{A00F63FC-3C32-49C1-B9DF-F5130EFB5E9C}" dt="2024-10-08T10:45:56.514" v="5194" actId="478"/>
          <ac:picMkLst>
            <pc:docMk/>
            <pc:sldMk cId="1087541251" sldId="437"/>
            <ac:picMk id="7172" creationId="{ED0F5BFA-816A-7F23-ECD3-954EDF920B5A}"/>
          </ac:picMkLst>
        </pc:picChg>
        <pc:picChg chg="add del">
          <ac:chgData name="Daniele Volpi" userId="f4d3a7c6-9e50-4b34-9718-807b817561d0" providerId="ADAL" clId="{A00F63FC-3C32-49C1-B9DF-F5130EFB5E9C}" dt="2024-10-08T10:45:56.514" v="5194" actId="478"/>
          <ac:picMkLst>
            <pc:docMk/>
            <pc:sldMk cId="1087541251" sldId="437"/>
            <ac:picMk id="7174" creationId="{67881B85-89D4-5794-35C4-3971E8D2FAF9}"/>
          </ac:picMkLst>
        </pc:picChg>
        <pc:picChg chg="add mod">
          <ac:chgData name="Daniele Volpi" userId="f4d3a7c6-9e50-4b34-9718-807b817561d0" providerId="ADAL" clId="{A00F63FC-3C32-49C1-B9DF-F5130EFB5E9C}" dt="2024-10-08T10:47:34.814" v="5203" actId="14100"/>
          <ac:picMkLst>
            <pc:docMk/>
            <pc:sldMk cId="1087541251" sldId="437"/>
            <ac:picMk id="7176" creationId="{E0D6ED67-E264-C6F2-F355-655D32EEB1BE}"/>
          </ac:picMkLst>
        </pc:picChg>
        <pc:picChg chg="add mod">
          <ac:chgData name="Daniele Volpi" userId="f4d3a7c6-9e50-4b34-9718-807b817561d0" providerId="ADAL" clId="{A00F63FC-3C32-49C1-B9DF-F5130EFB5E9C}" dt="2024-10-08T10:47:47.960" v="5205" actId="1076"/>
          <ac:picMkLst>
            <pc:docMk/>
            <pc:sldMk cId="1087541251" sldId="437"/>
            <ac:picMk id="7178" creationId="{B89FF654-DF95-88AF-CFF0-E84BA2621516}"/>
          </ac:picMkLst>
        </pc:picChg>
        <pc:cxnChg chg="add mod">
          <ac:chgData name="Daniele Volpi" userId="f4d3a7c6-9e50-4b34-9718-807b817561d0" providerId="ADAL" clId="{A00F63FC-3C32-49C1-B9DF-F5130EFB5E9C}" dt="2024-10-08T10:18:26.322" v="4581" actId="1076"/>
          <ac:cxnSpMkLst>
            <pc:docMk/>
            <pc:sldMk cId="1087541251" sldId="437"/>
            <ac:cxnSpMk id="16" creationId="{9507C24E-96C5-1EB9-DAB0-EC2EB9169E1E}"/>
          </ac:cxnSpMkLst>
        </pc:cxnChg>
        <pc:cxnChg chg="add mod">
          <ac:chgData name="Daniele Volpi" userId="f4d3a7c6-9e50-4b34-9718-807b817561d0" providerId="ADAL" clId="{A00F63FC-3C32-49C1-B9DF-F5130EFB5E9C}" dt="2024-10-08T10:18:31.610" v="4583" actId="1076"/>
          <ac:cxnSpMkLst>
            <pc:docMk/>
            <pc:sldMk cId="1087541251" sldId="437"/>
            <ac:cxnSpMk id="17" creationId="{F2780D89-A4E8-E518-8C89-1A6F24AC4FAA}"/>
          </ac:cxnSpMkLst>
        </pc:cxnChg>
        <pc:cxnChg chg="add mod">
          <ac:chgData name="Daniele Volpi" userId="f4d3a7c6-9e50-4b34-9718-807b817561d0" providerId="ADAL" clId="{A00F63FC-3C32-49C1-B9DF-F5130EFB5E9C}" dt="2024-10-08T10:18:39.800" v="4585" actId="1076"/>
          <ac:cxnSpMkLst>
            <pc:docMk/>
            <pc:sldMk cId="1087541251" sldId="437"/>
            <ac:cxnSpMk id="18" creationId="{08416682-7174-EAF5-423E-E6E88CBA3CC4}"/>
          </ac:cxnSpMkLst>
        </pc:cxnChg>
      </pc:sldChg>
      <pc:sldChg chg="addSp delSp modSp mod">
        <pc:chgData name="Daniele Volpi" userId="f4d3a7c6-9e50-4b34-9718-807b817561d0" providerId="ADAL" clId="{A00F63FC-3C32-49C1-B9DF-F5130EFB5E9C}" dt="2024-10-08T11:13:10.188" v="5856"/>
        <pc:sldMkLst>
          <pc:docMk/>
          <pc:sldMk cId="1009438149" sldId="438"/>
        </pc:sldMkLst>
        <pc:spChg chg="add del mod">
          <ac:chgData name="Daniele Volpi" userId="f4d3a7c6-9e50-4b34-9718-807b817561d0" providerId="ADAL" clId="{A00F63FC-3C32-49C1-B9DF-F5130EFB5E9C}" dt="2024-10-08T11:04:35.220" v="5698" actId="478"/>
          <ac:spMkLst>
            <pc:docMk/>
            <pc:sldMk cId="1009438149" sldId="438"/>
            <ac:spMk id="2" creationId="{1DCD8FF3-EC54-0808-5376-9BB5BF1C3AE3}"/>
          </ac:spMkLst>
        </pc:spChg>
        <pc:spChg chg="add del mod">
          <ac:chgData name="Daniele Volpi" userId="f4d3a7c6-9e50-4b34-9718-807b817561d0" providerId="ADAL" clId="{A00F63FC-3C32-49C1-B9DF-F5130EFB5E9C}" dt="2024-10-08T11:06:53.572" v="5740" actId="478"/>
          <ac:spMkLst>
            <pc:docMk/>
            <pc:sldMk cId="1009438149" sldId="438"/>
            <ac:spMk id="3" creationId="{E7F6A0EC-ED52-C18E-EBCF-99E8EC2BB192}"/>
          </ac:spMkLst>
        </pc:spChg>
        <pc:spChg chg="add mod">
          <ac:chgData name="Daniele Volpi" userId="f4d3a7c6-9e50-4b34-9718-807b817561d0" providerId="ADAL" clId="{A00F63FC-3C32-49C1-B9DF-F5130EFB5E9C}" dt="2024-10-08T11:06:18.458" v="5730"/>
          <ac:spMkLst>
            <pc:docMk/>
            <pc:sldMk cId="1009438149" sldId="438"/>
            <ac:spMk id="4" creationId="{FB20AF3D-5F66-61FD-2570-FBEA32ED6DD7}"/>
          </ac:spMkLst>
        </pc:spChg>
        <pc:spChg chg="add mod">
          <ac:chgData name="Daniele Volpi" userId="f4d3a7c6-9e50-4b34-9718-807b817561d0" providerId="ADAL" clId="{A00F63FC-3C32-49C1-B9DF-F5130EFB5E9C}" dt="2024-10-08T11:06:21.758" v="5731"/>
          <ac:spMkLst>
            <pc:docMk/>
            <pc:sldMk cId="1009438149" sldId="438"/>
            <ac:spMk id="5" creationId="{3E04F632-F46A-A378-C06D-A51B8CED7106}"/>
          </ac:spMkLst>
        </pc:spChg>
        <pc:spChg chg="add del mod">
          <ac:chgData name="Daniele Volpi" userId="f4d3a7c6-9e50-4b34-9718-807b817561d0" providerId="ADAL" clId="{A00F63FC-3C32-49C1-B9DF-F5130EFB5E9C}" dt="2024-10-08T11:13:10.008" v="5855" actId="478"/>
          <ac:spMkLst>
            <pc:docMk/>
            <pc:sldMk cId="1009438149" sldId="438"/>
            <ac:spMk id="6" creationId="{A35B4A1E-15DD-9CDB-CCE8-912CEFD9E734}"/>
          </ac:spMkLst>
        </pc:spChg>
        <pc:spChg chg="add mod">
          <ac:chgData name="Daniele Volpi" userId="f4d3a7c6-9e50-4b34-9718-807b817561d0" providerId="ADAL" clId="{A00F63FC-3C32-49C1-B9DF-F5130EFB5E9C}" dt="2024-10-08T11:13:10.188" v="5856"/>
          <ac:spMkLst>
            <pc:docMk/>
            <pc:sldMk cId="1009438149" sldId="438"/>
            <ac:spMk id="7" creationId="{FA55763E-6B28-668F-76C2-5C8B47ED43DC}"/>
          </ac:spMkLst>
        </pc:spChg>
        <pc:spChg chg="mod">
          <ac:chgData name="Daniele Volpi" userId="f4d3a7c6-9e50-4b34-9718-807b817561d0" providerId="ADAL" clId="{A00F63FC-3C32-49C1-B9DF-F5130EFB5E9C}" dt="2024-10-08T11:06:51.029" v="5739" actId="1076"/>
          <ac:spMkLst>
            <pc:docMk/>
            <pc:sldMk cId="1009438149" sldId="438"/>
            <ac:spMk id="18" creationId="{D0CEC881-8903-BF5C-531B-37508F7964F4}"/>
          </ac:spMkLst>
        </pc:spChg>
      </pc:sldChg>
      <pc:sldChg chg="addSp delSp modSp mod">
        <pc:chgData name="Daniele Volpi" userId="f4d3a7c6-9e50-4b34-9718-807b817561d0" providerId="ADAL" clId="{A00F63FC-3C32-49C1-B9DF-F5130EFB5E9C}" dt="2024-10-08T11:12:56.369" v="5854" actId="1076"/>
        <pc:sldMkLst>
          <pc:docMk/>
          <pc:sldMk cId="1273314146" sldId="439"/>
        </pc:sldMkLst>
        <pc:spChg chg="mod">
          <ac:chgData name="Daniele Volpi" userId="f4d3a7c6-9e50-4b34-9718-807b817561d0" providerId="ADAL" clId="{A00F63FC-3C32-49C1-B9DF-F5130EFB5E9C}" dt="2024-10-08T11:05:14.666" v="5728" actId="313"/>
          <ac:spMkLst>
            <pc:docMk/>
            <pc:sldMk cId="1273314146" sldId="439"/>
            <ac:spMk id="13" creationId="{1C0F8B25-F877-2217-845C-CD21A0116F56}"/>
          </ac:spMkLst>
        </pc:spChg>
        <pc:spChg chg="add del mod">
          <ac:chgData name="Daniele Volpi" userId="f4d3a7c6-9e50-4b34-9718-807b817561d0" providerId="ADAL" clId="{A00F63FC-3C32-49C1-B9DF-F5130EFB5E9C}" dt="2024-10-08T11:10:10.131" v="5796" actId="478"/>
          <ac:spMkLst>
            <pc:docMk/>
            <pc:sldMk cId="1273314146" sldId="439"/>
            <ac:spMk id="14" creationId="{F34126D8-127B-EDA0-F0DA-23C0B1B7A6D1}"/>
          </ac:spMkLst>
        </pc:spChg>
        <pc:spChg chg="add mod">
          <ac:chgData name="Daniele Volpi" userId="f4d3a7c6-9e50-4b34-9718-807b817561d0" providerId="ADAL" clId="{A00F63FC-3C32-49C1-B9DF-F5130EFB5E9C}" dt="2024-10-08T11:12:56.369" v="5854" actId="1076"/>
          <ac:spMkLst>
            <pc:docMk/>
            <pc:sldMk cId="1273314146" sldId="439"/>
            <ac:spMk id="15" creationId="{6A1C81F2-7936-F001-E341-484816D2D446}"/>
          </ac:spMkLst>
        </pc:spChg>
      </pc:sldChg>
      <pc:sldChg chg="addSp delSp modSp mod">
        <pc:chgData name="Daniele Volpi" userId="f4d3a7c6-9e50-4b34-9718-807b817561d0" providerId="ADAL" clId="{A00F63FC-3C32-49C1-B9DF-F5130EFB5E9C}" dt="2024-10-08T11:13:20.991" v="5861"/>
        <pc:sldMkLst>
          <pc:docMk/>
          <pc:sldMk cId="4240724723" sldId="440"/>
        </pc:sldMkLst>
        <pc:spChg chg="add del mod">
          <ac:chgData name="Daniele Volpi" userId="f4d3a7c6-9e50-4b34-9718-807b817561d0" providerId="ADAL" clId="{A00F63FC-3C32-49C1-B9DF-F5130EFB5E9C}" dt="2024-10-08T11:13:20.837" v="5860" actId="478"/>
          <ac:spMkLst>
            <pc:docMk/>
            <pc:sldMk cId="4240724723" sldId="440"/>
            <ac:spMk id="11" creationId="{B3C8534B-141D-8849-1BBF-1C331241842A}"/>
          </ac:spMkLst>
        </pc:spChg>
        <pc:spChg chg="add mod">
          <ac:chgData name="Daniele Volpi" userId="f4d3a7c6-9e50-4b34-9718-807b817561d0" providerId="ADAL" clId="{A00F63FC-3C32-49C1-B9DF-F5130EFB5E9C}" dt="2024-10-08T11:13:20.991" v="5861"/>
          <ac:spMkLst>
            <pc:docMk/>
            <pc:sldMk cId="4240724723" sldId="440"/>
            <ac:spMk id="12" creationId="{3864B4A8-40FE-7BD8-4FC0-1C793497F4FD}"/>
          </ac:spMkLst>
        </pc:spChg>
      </pc:sldChg>
      <pc:sldChg chg="addSp modSp">
        <pc:chgData name="Daniele Volpi" userId="f4d3a7c6-9e50-4b34-9718-807b817561d0" providerId="ADAL" clId="{A00F63FC-3C32-49C1-B9DF-F5130EFB5E9C}" dt="2024-10-08T11:10:19.218" v="5801"/>
        <pc:sldMkLst>
          <pc:docMk/>
          <pc:sldMk cId="3000065706" sldId="441"/>
        </pc:sldMkLst>
        <pc:spChg chg="add mod">
          <ac:chgData name="Daniele Volpi" userId="f4d3a7c6-9e50-4b34-9718-807b817561d0" providerId="ADAL" clId="{A00F63FC-3C32-49C1-B9DF-F5130EFB5E9C}" dt="2024-10-08T11:10:19.218" v="5801"/>
          <ac:spMkLst>
            <pc:docMk/>
            <pc:sldMk cId="3000065706" sldId="441"/>
            <ac:spMk id="12" creationId="{4EBBDA2E-B0AB-9E84-84CB-A1ABAE434426}"/>
          </ac:spMkLst>
        </pc:spChg>
      </pc:sldChg>
      <pc:sldChg chg="addSp delSp modSp mod">
        <pc:chgData name="Daniele Volpi" userId="f4d3a7c6-9e50-4b34-9718-807b817561d0" providerId="ADAL" clId="{A00F63FC-3C32-49C1-B9DF-F5130EFB5E9C}" dt="2024-10-08T11:13:25.129" v="5864"/>
        <pc:sldMkLst>
          <pc:docMk/>
          <pc:sldMk cId="902360624" sldId="443"/>
        </pc:sldMkLst>
        <pc:spChg chg="add mod">
          <ac:chgData name="Daniele Volpi" userId="f4d3a7c6-9e50-4b34-9718-807b817561d0" providerId="ADAL" clId="{A00F63FC-3C32-49C1-B9DF-F5130EFB5E9C}" dt="2024-10-08T11:10:20.251" v="5802"/>
          <ac:spMkLst>
            <pc:docMk/>
            <pc:sldMk cId="902360624" sldId="443"/>
            <ac:spMk id="4" creationId="{5AEF7033-94B1-2B15-F953-8E78B80B59CE}"/>
          </ac:spMkLst>
        </pc:spChg>
        <pc:spChg chg="add mod">
          <ac:chgData name="Daniele Volpi" userId="f4d3a7c6-9e50-4b34-9718-807b817561d0" providerId="ADAL" clId="{A00F63FC-3C32-49C1-B9DF-F5130EFB5E9C}" dt="2024-10-08T11:13:25.129" v="5864"/>
          <ac:spMkLst>
            <pc:docMk/>
            <pc:sldMk cId="902360624" sldId="443"/>
            <ac:spMk id="5" creationId="{97723FD3-8CC0-8CE7-A4EB-9A9EB4A4F530}"/>
          </ac:spMkLst>
        </pc:spChg>
        <pc:spChg chg="del mod">
          <ac:chgData name="Daniele Volpi" userId="f4d3a7c6-9e50-4b34-9718-807b817561d0" providerId="ADAL" clId="{A00F63FC-3C32-49C1-B9DF-F5130EFB5E9C}" dt="2024-10-08T11:13:24.898" v="5863" actId="478"/>
          <ac:spMkLst>
            <pc:docMk/>
            <pc:sldMk cId="902360624" sldId="443"/>
            <ac:spMk id="29" creationId="{0ACF20AE-5144-E32F-0CD0-ADBC78217DDC}"/>
          </ac:spMkLst>
        </pc:spChg>
      </pc:sldChg>
      <pc:sldChg chg="addSp delSp modSp mod">
        <pc:chgData name="Daniele Volpi" userId="f4d3a7c6-9e50-4b34-9718-807b817561d0" providerId="ADAL" clId="{A00F63FC-3C32-49C1-B9DF-F5130EFB5E9C}" dt="2024-10-08T11:13:30.915" v="5866"/>
        <pc:sldMkLst>
          <pc:docMk/>
          <pc:sldMk cId="2299632857" sldId="444"/>
        </pc:sldMkLst>
        <pc:spChg chg="add del mod">
          <ac:chgData name="Daniele Volpi" userId="f4d3a7c6-9e50-4b34-9718-807b817561d0" providerId="ADAL" clId="{A00F63FC-3C32-49C1-B9DF-F5130EFB5E9C}" dt="2024-10-08T11:13:30.678" v="5865" actId="478"/>
          <ac:spMkLst>
            <pc:docMk/>
            <pc:sldMk cId="2299632857" sldId="444"/>
            <ac:spMk id="3" creationId="{84EDDB1C-36AB-89DB-929A-67FF0216C8D5}"/>
          </ac:spMkLst>
        </pc:spChg>
        <pc:spChg chg="add mod">
          <ac:chgData name="Daniele Volpi" userId="f4d3a7c6-9e50-4b34-9718-807b817561d0" providerId="ADAL" clId="{A00F63FC-3C32-49C1-B9DF-F5130EFB5E9C}" dt="2024-10-08T11:13:30.915" v="5866"/>
          <ac:spMkLst>
            <pc:docMk/>
            <pc:sldMk cId="2299632857" sldId="444"/>
            <ac:spMk id="9" creationId="{54F929FB-DFFF-C7A8-9DEE-135758FBCE95}"/>
          </ac:spMkLst>
        </pc:spChg>
      </pc:sldChg>
      <pc:sldChg chg="addSp modSp">
        <pc:chgData name="Daniele Volpi" userId="f4d3a7c6-9e50-4b34-9718-807b817561d0" providerId="ADAL" clId="{A00F63FC-3C32-49C1-B9DF-F5130EFB5E9C}" dt="2024-10-08T11:10:24.139" v="5804"/>
        <pc:sldMkLst>
          <pc:docMk/>
          <pc:sldMk cId="2989209173" sldId="445"/>
        </pc:sldMkLst>
        <pc:spChg chg="add mod">
          <ac:chgData name="Daniele Volpi" userId="f4d3a7c6-9e50-4b34-9718-807b817561d0" providerId="ADAL" clId="{A00F63FC-3C32-49C1-B9DF-F5130EFB5E9C}" dt="2024-10-08T11:10:24.139" v="5804"/>
          <ac:spMkLst>
            <pc:docMk/>
            <pc:sldMk cId="2989209173" sldId="445"/>
            <ac:spMk id="2" creationId="{8E3967BE-AC31-5BC0-69D3-D60EEB765624}"/>
          </ac:spMkLst>
        </pc:spChg>
      </pc:sldChg>
      <pc:sldChg chg="addSp modSp">
        <pc:chgData name="Daniele Volpi" userId="f4d3a7c6-9e50-4b34-9718-807b817561d0" providerId="ADAL" clId="{A00F63FC-3C32-49C1-B9DF-F5130EFB5E9C}" dt="2024-10-08T11:10:24.961" v="5805"/>
        <pc:sldMkLst>
          <pc:docMk/>
          <pc:sldMk cId="2012095762" sldId="446"/>
        </pc:sldMkLst>
        <pc:spChg chg="add mod">
          <ac:chgData name="Daniele Volpi" userId="f4d3a7c6-9e50-4b34-9718-807b817561d0" providerId="ADAL" clId="{A00F63FC-3C32-49C1-B9DF-F5130EFB5E9C}" dt="2024-10-08T11:10:24.961" v="5805"/>
          <ac:spMkLst>
            <pc:docMk/>
            <pc:sldMk cId="2012095762" sldId="446"/>
            <ac:spMk id="2" creationId="{8CA749A6-A524-E710-47E3-4F2B1679BC2A}"/>
          </ac:spMkLst>
        </pc:spChg>
      </pc:sldChg>
      <pc:sldChg chg="addSp delSp modSp add mod">
        <pc:chgData name="Daniele Volpi" userId="f4d3a7c6-9e50-4b34-9718-807b817561d0" providerId="ADAL" clId="{A00F63FC-3C32-49C1-B9DF-F5130EFB5E9C}" dt="2024-10-08T11:09:16.054" v="5776"/>
        <pc:sldMkLst>
          <pc:docMk/>
          <pc:sldMk cId="2101370794" sldId="447"/>
        </pc:sldMkLst>
        <pc:spChg chg="add mod">
          <ac:chgData name="Daniele Volpi" userId="f4d3a7c6-9e50-4b34-9718-807b817561d0" providerId="ADAL" clId="{A00F63FC-3C32-49C1-B9DF-F5130EFB5E9C}" dt="2024-10-08T09:02:48.773" v="3511" actId="1076"/>
          <ac:spMkLst>
            <pc:docMk/>
            <pc:sldMk cId="2101370794" sldId="447"/>
            <ac:spMk id="2" creationId="{FFED87E8-B84C-25AA-2703-CCF5A4003A8A}"/>
          </ac:spMkLst>
        </pc:spChg>
        <pc:spChg chg="add mod">
          <ac:chgData name="Daniele Volpi" userId="f4d3a7c6-9e50-4b34-9718-807b817561d0" providerId="ADAL" clId="{A00F63FC-3C32-49C1-B9DF-F5130EFB5E9C}" dt="2024-10-08T09:03:15.954" v="3606" actId="313"/>
          <ac:spMkLst>
            <pc:docMk/>
            <pc:sldMk cId="2101370794" sldId="447"/>
            <ac:spMk id="3" creationId="{56A53D16-C188-2E38-2EAC-4377C47189DC}"/>
          </ac:spMkLst>
        </pc:spChg>
        <pc:spChg chg="mod">
          <ac:chgData name="Daniele Volpi" userId="f4d3a7c6-9e50-4b34-9718-807b817561d0" providerId="ADAL" clId="{A00F63FC-3C32-49C1-B9DF-F5130EFB5E9C}" dt="2024-10-08T09:02:40.505" v="3510" actId="207"/>
          <ac:spMkLst>
            <pc:docMk/>
            <pc:sldMk cId="2101370794" sldId="447"/>
            <ac:spMk id="4" creationId="{C43948D0-D8A7-2B69-9229-9EF41D34FA51}"/>
          </ac:spMkLst>
        </pc:spChg>
        <pc:spChg chg="mod">
          <ac:chgData name="Daniele Volpi" userId="f4d3a7c6-9e50-4b34-9718-807b817561d0" providerId="ADAL" clId="{A00F63FC-3C32-49C1-B9DF-F5130EFB5E9C}" dt="2024-10-08T09:01:22.154" v="3326" actId="20577"/>
          <ac:spMkLst>
            <pc:docMk/>
            <pc:sldMk cId="2101370794" sldId="447"/>
            <ac:spMk id="6" creationId="{B5C86429-5BA5-31B6-1AEE-E954DD5D4D0D}"/>
          </ac:spMkLst>
        </pc:spChg>
        <pc:spChg chg="del">
          <ac:chgData name="Daniele Volpi" userId="f4d3a7c6-9e50-4b34-9718-807b817561d0" providerId="ADAL" clId="{A00F63FC-3C32-49C1-B9DF-F5130EFB5E9C}" dt="2024-10-08T08:24:11.758" v="2595" actId="478"/>
          <ac:spMkLst>
            <pc:docMk/>
            <pc:sldMk cId="2101370794" sldId="447"/>
            <ac:spMk id="9" creationId="{4437D62E-A160-7B69-DCE7-2349F30CA486}"/>
          </ac:spMkLst>
        </pc:spChg>
        <pc:spChg chg="mod">
          <ac:chgData name="Daniele Volpi" userId="f4d3a7c6-9e50-4b34-9718-807b817561d0" providerId="ADAL" clId="{A00F63FC-3C32-49C1-B9DF-F5130EFB5E9C}" dt="2024-10-08T09:01:39.636" v="3329" actId="1076"/>
          <ac:spMkLst>
            <pc:docMk/>
            <pc:sldMk cId="2101370794" sldId="447"/>
            <ac:spMk id="10" creationId="{ADAAE848-94DE-3B51-7B0B-F04660D34FBD}"/>
          </ac:spMkLst>
        </pc:spChg>
        <pc:spChg chg="del">
          <ac:chgData name="Daniele Volpi" userId="f4d3a7c6-9e50-4b34-9718-807b817561d0" providerId="ADAL" clId="{A00F63FC-3C32-49C1-B9DF-F5130EFB5E9C}" dt="2024-10-08T08:24:40.336" v="2601" actId="478"/>
          <ac:spMkLst>
            <pc:docMk/>
            <pc:sldMk cId="2101370794" sldId="447"/>
            <ac:spMk id="12" creationId="{3353B7A0-7BD8-6629-AA05-B8C5BBA643AF}"/>
          </ac:spMkLst>
        </pc:spChg>
        <pc:spChg chg="add del mod">
          <ac:chgData name="Daniele Volpi" userId="f4d3a7c6-9e50-4b34-9718-807b817561d0" providerId="ADAL" clId="{A00F63FC-3C32-49C1-B9DF-F5130EFB5E9C}" dt="2024-10-08T11:09:15.819" v="5775" actId="478"/>
          <ac:spMkLst>
            <pc:docMk/>
            <pc:sldMk cId="2101370794" sldId="447"/>
            <ac:spMk id="19" creationId="{1776649D-6475-DBB7-60C5-5E4DA5605524}"/>
          </ac:spMkLst>
        </pc:spChg>
        <pc:spChg chg="add mod">
          <ac:chgData name="Daniele Volpi" userId="f4d3a7c6-9e50-4b34-9718-807b817561d0" providerId="ADAL" clId="{A00F63FC-3C32-49C1-B9DF-F5130EFB5E9C}" dt="2024-10-08T11:09:16.054" v="5776"/>
          <ac:spMkLst>
            <pc:docMk/>
            <pc:sldMk cId="2101370794" sldId="447"/>
            <ac:spMk id="20" creationId="{9AF93980-0C43-655E-04D5-3D6CD0E4AA7F}"/>
          </ac:spMkLst>
        </pc:spChg>
        <pc:picChg chg="add del">
          <ac:chgData name="Daniele Volpi" userId="f4d3a7c6-9e50-4b34-9718-807b817561d0" providerId="ADAL" clId="{A00F63FC-3C32-49C1-B9DF-F5130EFB5E9C}" dt="2024-10-08T08:24:41.139" v="2602" actId="478"/>
          <ac:picMkLst>
            <pc:docMk/>
            <pc:sldMk cId="2101370794" sldId="447"/>
            <ac:picMk id="14" creationId="{D5EF7426-C307-DECB-E6B8-7F114CD454AB}"/>
          </ac:picMkLst>
        </pc:picChg>
        <pc:picChg chg="add del">
          <ac:chgData name="Daniele Volpi" userId="f4d3a7c6-9e50-4b34-9718-807b817561d0" providerId="ADAL" clId="{A00F63FC-3C32-49C1-B9DF-F5130EFB5E9C}" dt="2024-10-08T08:24:17.292" v="2598" actId="478"/>
          <ac:picMkLst>
            <pc:docMk/>
            <pc:sldMk cId="2101370794" sldId="447"/>
            <ac:picMk id="15" creationId="{5DBD14BC-03D6-9A82-DB05-C03834171B49}"/>
          </ac:picMkLst>
        </pc:picChg>
        <pc:picChg chg="del">
          <ac:chgData name="Daniele Volpi" userId="f4d3a7c6-9e50-4b34-9718-807b817561d0" providerId="ADAL" clId="{A00F63FC-3C32-49C1-B9DF-F5130EFB5E9C}" dt="2024-10-08T08:24:12.680" v="2596" actId="478"/>
          <ac:picMkLst>
            <pc:docMk/>
            <pc:sldMk cId="2101370794" sldId="447"/>
            <ac:picMk id="16" creationId="{36F1D00C-503B-9F66-005B-A35F19EFF187}"/>
          </ac:picMkLst>
        </pc:picChg>
        <pc:picChg chg="mod">
          <ac:chgData name="Daniele Volpi" userId="f4d3a7c6-9e50-4b34-9718-807b817561d0" providerId="ADAL" clId="{A00F63FC-3C32-49C1-B9DF-F5130EFB5E9C}" dt="2024-10-08T09:01:39.636" v="3329" actId="1076"/>
          <ac:picMkLst>
            <pc:docMk/>
            <pc:sldMk cId="2101370794" sldId="447"/>
            <ac:picMk id="17" creationId="{34D73262-1590-8879-F281-700DC988FD53}"/>
          </ac:picMkLst>
        </pc:picChg>
        <pc:cxnChg chg="add mod">
          <ac:chgData name="Daniele Volpi" userId="f4d3a7c6-9e50-4b34-9718-807b817561d0" providerId="ADAL" clId="{A00F63FC-3C32-49C1-B9DF-F5130EFB5E9C}" dt="2024-10-08T09:02:48.773" v="3511" actId="1076"/>
          <ac:cxnSpMkLst>
            <pc:docMk/>
            <pc:sldMk cId="2101370794" sldId="447"/>
            <ac:cxnSpMk id="11" creationId="{36BBE2C6-BF6A-1F32-FF9D-26FB458EC117}"/>
          </ac:cxnSpMkLst>
        </pc:cxnChg>
      </pc:sldChg>
      <pc:sldChg chg="addSp delSp modSp add mod">
        <pc:chgData name="Daniele Volpi" userId="f4d3a7c6-9e50-4b34-9718-807b817561d0" providerId="ADAL" clId="{A00F63FC-3C32-49C1-B9DF-F5130EFB5E9C}" dt="2024-10-08T11:13:17.466" v="5859"/>
        <pc:sldMkLst>
          <pc:docMk/>
          <pc:sldMk cId="907400502" sldId="448"/>
        </pc:sldMkLst>
        <pc:spChg chg="add mod">
          <ac:chgData name="Daniele Volpi" userId="f4d3a7c6-9e50-4b34-9718-807b817561d0" providerId="ADAL" clId="{A00F63FC-3C32-49C1-B9DF-F5130EFB5E9C}" dt="2024-10-08T08:25:49.094" v="2614" actId="1076"/>
          <ac:spMkLst>
            <pc:docMk/>
            <pc:sldMk cId="907400502" sldId="448"/>
            <ac:spMk id="2" creationId="{C84D25CB-7E06-A282-8F08-F7392B8733D6}"/>
          </ac:spMkLst>
        </pc:spChg>
        <pc:spChg chg="add mod">
          <ac:chgData name="Daniele Volpi" userId="f4d3a7c6-9e50-4b34-9718-807b817561d0" providerId="ADAL" clId="{A00F63FC-3C32-49C1-B9DF-F5130EFB5E9C}" dt="2024-10-08T08:26:00.460" v="2616" actId="1076"/>
          <ac:spMkLst>
            <pc:docMk/>
            <pc:sldMk cId="907400502" sldId="448"/>
            <ac:spMk id="3" creationId="{A4F7412E-3978-D710-21EE-482353AA3896}"/>
          </ac:spMkLst>
        </pc:spChg>
        <pc:spChg chg="add del mod">
          <ac:chgData name="Daniele Volpi" userId="f4d3a7c6-9e50-4b34-9718-807b817561d0" providerId="ADAL" clId="{A00F63FC-3C32-49C1-B9DF-F5130EFB5E9C}" dt="2024-10-08T11:10:14.343" v="5798" actId="478"/>
          <ac:spMkLst>
            <pc:docMk/>
            <pc:sldMk cId="907400502" sldId="448"/>
            <ac:spMk id="5" creationId="{DDD0502A-AAED-4763-3652-9D4BDC759D2E}"/>
          </ac:spMkLst>
        </pc:spChg>
        <pc:spChg chg="add del mod">
          <ac:chgData name="Daniele Volpi" userId="f4d3a7c6-9e50-4b34-9718-807b817561d0" providerId="ADAL" clId="{A00F63FC-3C32-49C1-B9DF-F5130EFB5E9C}" dt="2024-10-08T11:13:17.263" v="5858" actId="478"/>
          <ac:spMkLst>
            <pc:docMk/>
            <pc:sldMk cId="907400502" sldId="448"/>
            <ac:spMk id="10" creationId="{7E3D7B33-7EB6-5B12-1032-A4E72335C4EE}"/>
          </ac:spMkLst>
        </pc:spChg>
        <pc:spChg chg="add mod">
          <ac:chgData name="Daniele Volpi" userId="f4d3a7c6-9e50-4b34-9718-807b817561d0" providerId="ADAL" clId="{A00F63FC-3C32-49C1-B9DF-F5130EFB5E9C}" dt="2024-10-08T11:13:14.461" v="5857"/>
          <ac:spMkLst>
            <pc:docMk/>
            <pc:sldMk cId="907400502" sldId="448"/>
            <ac:spMk id="15" creationId="{B0F14333-9CE6-522A-B98A-671D7B570F6A}"/>
          </ac:spMkLst>
        </pc:spChg>
        <pc:spChg chg="add mod">
          <ac:chgData name="Daniele Volpi" userId="f4d3a7c6-9e50-4b34-9718-807b817561d0" providerId="ADAL" clId="{A00F63FC-3C32-49C1-B9DF-F5130EFB5E9C}" dt="2024-10-08T11:13:17.466" v="5859"/>
          <ac:spMkLst>
            <pc:docMk/>
            <pc:sldMk cId="907400502" sldId="448"/>
            <ac:spMk id="16" creationId="{4F24BD37-FCA2-02D8-0660-29AA37C0DE2E}"/>
          </ac:spMkLst>
        </pc:spChg>
        <pc:spChg chg="mod">
          <ac:chgData name="Daniele Volpi" userId="f4d3a7c6-9e50-4b34-9718-807b817561d0" providerId="ADAL" clId="{A00F63FC-3C32-49C1-B9DF-F5130EFB5E9C}" dt="2024-10-08T11:06:38.710" v="5736" actId="1076"/>
          <ac:spMkLst>
            <pc:docMk/>
            <pc:sldMk cId="907400502" sldId="448"/>
            <ac:spMk id="18" creationId="{D0CEC881-8903-BF5C-531B-37508F7964F4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0" creationId="{83D69AB6-EA6A-837C-45E7-7EF587DCF198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1" creationId="{75F542ED-E0F6-CB65-C548-0DAF826E1BE2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2" creationId="{671172BC-1FA8-1B37-C13C-3C3866EE53C1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3" creationId="{E7B6AC9F-8386-3368-33B2-81062BC8BA3A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4" creationId="{134147F4-BA26-A985-BA09-E3ABB3DE74B2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5" creationId="{20610759-423F-15E8-F8A3-32D582377D39}"/>
          </ac:spMkLst>
        </pc:spChg>
        <pc:spChg chg="del">
          <ac:chgData name="Daniele Volpi" userId="f4d3a7c6-9e50-4b34-9718-807b817561d0" providerId="ADAL" clId="{A00F63FC-3C32-49C1-B9DF-F5130EFB5E9C}" dt="2024-10-08T08:25:45.118" v="2612" actId="478"/>
          <ac:spMkLst>
            <pc:docMk/>
            <pc:sldMk cId="907400502" sldId="448"/>
            <ac:spMk id="29" creationId="{9E3D4E0C-3496-0624-6EBB-535FCFC50E36}"/>
          </ac:spMkLst>
        </pc:spChg>
        <pc:cxnChg chg="add mod">
          <ac:chgData name="Daniele Volpi" userId="f4d3a7c6-9e50-4b34-9718-807b817561d0" providerId="ADAL" clId="{A00F63FC-3C32-49C1-B9DF-F5130EFB5E9C}" dt="2024-10-08T08:26:00.460" v="2616" actId="1076"/>
          <ac:cxnSpMkLst>
            <pc:docMk/>
            <pc:sldMk cId="907400502" sldId="448"/>
            <ac:cxnSpMk id="4" creationId="{E1DD5952-2560-49EB-9372-FE286319ECD7}"/>
          </ac:cxnSpMkLst>
        </pc:cxnChg>
        <pc:cxnChg chg="del">
          <ac:chgData name="Daniele Volpi" userId="f4d3a7c6-9e50-4b34-9718-807b817561d0" providerId="ADAL" clId="{A00F63FC-3C32-49C1-B9DF-F5130EFB5E9C}" dt="2024-10-08T08:25:45.118" v="2612" actId="478"/>
          <ac:cxnSpMkLst>
            <pc:docMk/>
            <pc:sldMk cId="907400502" sldId="448"/>
            <ac:cxnSpMk id="26" creationId="{6E19F9A7-CF29-DAA2-3C9C-5660EF9FF555}"/>
          </ac:cxnSpMkLst>
        </pc:cxnChg>
        <pc:cxnChg chg="del">
          <ac:chgData name="Daniele Volpi" userId="f4d3a7c6-9e50-4b34-9718-807b817561d0" providerId="ADAL" clId="{A00F63FC-3C32-49C1-B9DF-F5130EFB5E9C}" dt="2024-10-08T08:25:45.118" v="2612" actId="478"/>
          <ac:cxnSpMkLst>
            <pc:docMk/>
            <pc:sldMk cId="907400502" sldId="448"/>
            <ac:cxnSpMk id="27" creationId="{392BC5EC-C90C-A403-E29E-F08C1C4EF64E}"/>
          </ac:cxnSpMkLst>
        </pc:cxnChg>
        <pc:cxnChg chg="del">
          <ac:chgData name="Daniele Volpi" userId="f4d3a7c6-9e50-4b34-9718-807b817561d0" providerId="ADAL" clId="{A00F63FC-3C32-49C1-B9DF-F5130EFB5E9C}" dt="2024-10-08T08:25:45.118" v="2612" actId="478"/>
          <ac:cxnSpMkLst>
            <pc:docMk/>
            <pc:sldMk cId="907400502" sldId="448"/>
            <ac:cxnSpMk id="28" creationId="{C5FA9062-E566-C26E-7947-D25FCDA1BF5D}"/>
          </ac:cxnSpMkLst>
        </pc:cxnChg>
      </pc:sldChg>
    </pc:docChg>
  </pc:docChgLst>
  <pc:docChgLst>
    <pc:chgData name="Matilde Chiavacci" userId="b5bffcd3-15f7-477a-bedb-5deb88da3c86" providerId="ADAL" clId="{BFD17988-7DE5-4152-897A-317DF826B9FE}"/>
    <pc:docChg chg="undo custSel modSld modMainMaster">
      <pc:chgData name="Matilde Chiavacci" userId="b5bffcd3-15f7-477a-bedb-5deb88da3c86" providerId="ADAL" clId="{BFD17988-7DE5-4152-897A-317DF826B9FE}" dt="2024-08-01T13:01:56.776" v="77" actId="20577"/>
      <pc:docMkLst>
        <pc:docMk/>
      </pc:docMkLst>
      <pc:sldChg chg="modSp mod">
        <pc:chgData name="Matilde Chiavacci" userId="b5bffcd3-15f7-477a-bedb-5deb88da3c86" providerId="ADAL" clId="{BFD17988-7DE5-4152-897A-317DF826B9FE}" dt="2024-08-01T12:59:36.791" v="6" actId="20577"/>
        <pc:sldMkLst>
          <pc:docMk/>
          <pc:sldMk cId="3084131187" sldId="419"/>
        </pc:sldMkLst>
        <pc:spChg chg="mod">
          <ac:chgData name="Matilde Chiavacci" userId="b5bffcd3-15f7-477a-bedb-5deb88da3c86" providerId="ADAL" clId="{BFD17988-7DE5-4152-897A-317DF826B9FE}" dt="2024-08-01T12:59:36.791" v="6" actId="20577"/>
          <ac:spMkLst>
            <pc:docMk/>
            <pc:sldMk cId="3084131187" sldId="419"/>
            <ac:spMk id="15" creationId="{629457F5-E1C3-F229-BBF1-34239AC062EC}"/>
          </ac:spMkLst>
        </pc:spChg>
      </pc:sldChg>
      <pc:sldMasterChg chg="modSp mod modSldLayout">
        <pc:chgData name="Matilde Chiavacci" userId="b5bffcd3-15f7-477a-bedb-5deb88da3c86" providerId="ADAL" clId="{BFD17988-7DE5-4152-897A-317DF826B9FE}" dt="2024-08-01T13:01:56.776" v="77" actId="20577"/>
        <pc:sldMasterMkLst>
          <pc:docMk/>
          <pc:sldMasterMk cId="3515892240" sldId="2147483658"/>
        </pc:sldMasterMkLst>
        <pc:spChg chg="mod">
          <ac:chgData name="Matilde Chiavacci" userId="b5bffcd3-15f7-477a-bedb-5deb88da3c86" providerId="ADAL" clId="{BFD17988-7DE5-4152-897A-317DF826B9FE}" dt="2024-08-01T13:01:56.776" v="77" actId="20577"/>
          <ac:spMkLst>
            <pc:docMk/>
            <pc:sldMasterMk cId="3515892240" sldId="2147483658"/>
            <ac:spMk id="12" creationId="{D41FC0AE-253D-D242-9C88-017078F8A23A}"/>
          </ac:spMkLst>
        </pc:spChg>
        <pc:sldLayoutChg chg="delSp modSp mod">
          <pc:chgData name="Matilde Chiavacci" userId="b5bffcd3-15f7-477a-bedb-5deb88da3c86" providerId="ADAL" clId="{BFD17988-7DE5-4152-897A-317DF826B9FE}" dt="2024-08-01T13:00:27.664" v="29" actId="12788"/>
          <pc:sldLayoutMkLst>
            <pc:docMk/>
            <pc:sldMasterMk cId="3515892240" sldId="2147483658"/>
            <pc:sldLayoutMk cId="518089260" sldId="2147483698"/>
          </pc:sldLayoutMkLst>
          <pc:grpChg chg="del">
            <ac:chgData name="Matilde Chiavacci" userId="b5bffcd3-15f7-477a-bedb-5deb88da3c86" providerId="ADAL" clId="{BFD17988-7DE5-4152-897A-317DF826B9FE}" dt="2024-08-01T13:00:24.045" v="28" actId="478"/>
            <ac:grpSpMkLst>
              <pc:docMk/>
              <pc:sldMasterMk cId="3515892240" sldId="2147483658"/>
              <pc:sldLayoutMk cId="518089260" sldId="2147483698"/>
              <ac:grpSpMk id="10" creationId="{9B03B7E9-59E3-7FF2-305A-79D6869EB227}"/>
            </ac:grpSpMkLst>
          </pc:grpChg>
          <pc:picChg chg="del topLvl">
            <ac:chgData name="Matilde Chiavacci" userId="b5bffcd3-15f7-477a-bedb-5deb88da3c86" providerId="ADAL" clId="{BFD17988-7DE5-4152-897A-317DF826B9FE}" dt="2024-08-01T13:00:24.045" v="28" actId="478"/>
            <ac:picMkLst>
              <pc:docMk/>
              <pc:sldMasterMk cId="3515892240" sldId="2147483658"/>
              <pc:sldLayoutMk cId="518089260" sldId="2147483698"/>
              <ac:picMk id="9" creationId="{5F933D66-DFAD-66E2-540D-CCFC1FAB4F48}"/>
            </ac:picMkLst>
          </pc:picChg>
          <pc:picChg chg="mod topLvl">
            <ac:chgData name="Matilde Chiavacci" userId="b5bffcd3-15f7-477a-bedb-5deb88da3c86" providerId="ADAL" clId="{BFD17988-7DE5-4152-897A-317DF826B9FE}" dt="2024-08-01T13:00:27.664" v="29" actId="12788"/>
            <ac:picMkLst>
              <pc:docMk/>
              <pc:sldMasterMk cId="3515892240" sldId="2147483658"/>
              <pc:sldLayoutMk cId="518089260" sldId="2147483698"/>
              <ac:picMk id="14" creationId="{7D1E6768-FA4A-373D-037F-4D4055B5292B}"/>
            </ac:picMkLst>
          </pc:picChg>
        </pc:sldLayoutChg>
        <pc:sldLayoutChg chg="addSp delSp modSp">
          <pc:chgData name="Matilde Chiavacci" userId="b5bffcd3-15f7-477a-bedb-5deb88da3c86" providerId="ADAL" clId="{BFD17988-7DE5-4152-897A-317DF826B9FE}" dt="2024-08-01T13:00:30.763" v="31"/>
          <pc:sldLayoutMkLst>
            <pc:docMk/>
            <pc:sldMasterMk cId="3515892240" sldId="2147483658"/>
            <pc:sldLayoutMk cId="1987914064" sldId="2147483700"/>
          </pc:sldLayoutMkLst>
          <pc:grpChg chg="del">
            <ac:chgData name="Matilde Chiavacci" userId="b5bffcd3-15f7-477a-bedb-5deb88da3c86" providerId="ADAL" clId="{BFD17988-7DE5-4152-897A-317DF826B9FE}" dt="2024-08-01T13:00:30.529" v="30" actId="478"/>
            <ac:grpSpMkLst>
              <pc:docMk/>
              <pc:sldMasterMk cId="3515892240" sldId="2147483658"/>
              <pc:sldLayoutMk cId="1987914064" sldId="2147483700"/>
              <ac:grpSpMk id="13" creationId="{C149F4A4-94B2-2C42-D650-C90FC7E31911}"/>
            </ac:grpSpMkLst>
          </pc:grpChg>
          <pc:picChg chg="add mod">
            <ac:chgData name="Matilde Chiavacci" userId="b5bffcd3-15f7-477a-bedb-5deb88da3c86" providerId="ADAL" clId="{BFD17988-7DE5-4152-897A-317DF826B9FE}" dt="2024-08-01T13:00:30.763" v="31"/>
            <ac:picMkLst>
              <pc:docMk/>
              <pc:sldMasterMk cId="3515892240" sldId="2147483658"/>
              <pc:sldLayoutMk cId="1987914064" sldId="2147483700"/>
              <ac:picMk id="22" creationId="{29A5F257-8FE3-0C9E-9318-8FB7864C93FD}"/>
            </ac:picMkLst>
          </pc:picChg>
        </pc:sldLayoutChg>
        <pc:sldLayoutChg chg="delSp modSp mod">
          <pc:chgData name="Matilde Chiavacci" userId="b5bffcd3-15f7-477a-bedb-5deb88da3c86" providerId="ADAL" clId="{BFD17988-7DE5-4152-897A-317DF826B9FE}" dt="2024-08-01T13:01:27.496" v="48" actId="14100"/>
          <pc:sldLayoutMkLst>
            <pc:docMk/>
            <pc:sldMasterMk cId="3515892240" sldId="2147483658"/>
            <pc:sldLayoutMk cId="1402964143" sldId="2147483701"/>
          </pc:sldLayoutMkLst>
          <pc:spChg chg="mod">
            <ac:chgData name="Matilde Chiavacci" userId="b5bffcd3-15f7-477a-bedb-5deb88da3c86" providerId="ADAL" clId="{BFD17988-7DE5-4152-897A-317DF826B9FE}" dt="2024-08-01T13:01:27.496" v="48" actId="14100"/>
            <ac:spMkLst>
              <pc:docMk/>
              <pc:sldMasterMk cId="3515892240" sldId="2147483658"/>
              <pc:sldLayoutMk cId="1402964143" sldId="2147483701"/>
              <ac:spMk id="2" creationId="{31644EA4-57D6-1024-1DA3-C85D7ED90202}"/>
            </ac:spMkLst>
          </pc:spChg>
          <pc:spChg chg="mod">
            <ac:chgData name="Matilde Chiavacci" userId="b5bffcd3-15f7-477a-bedb-5deb88da3c86" providerId="ADAL" clId="{BFD17988-7DE5-4152-897A-317DF826B9FE}" dt="2024-08-01T13:01:23.049" v="46" actId="14100"/>
            <ac:spMkLst>
              <pc:docMk/>
              <pc:sldMasterMk cId="3515892240" sldId="2147483658"/>
              <pc:sldLayoutMk cId="1402964143" sldId="2147483701"/>
              <ac:spMk id="8" creationId="{EC747CE3-C8B5-6391-1927-1BD0370BCDF2}"/>
            </ac:spMkLst>
          </pc:spChg>
          <pc:picChg chg="del">
            <ac:chgData name="Matilde Chiavacci" userId="b5bffcd3-15f7-477a-bedb-5deb88da3c86" providerId="ADAL" clId="{BFD17988-7DE5-4152-897A-317DF826B9FE}" dt="2024-08-01T13:00:35.119" v="33" actId="478"/>
            <ac:picMkLst>
              <pc:docMk/>
              <pc:sldMasterMk cId="3515892240" sldId="2147483658"/>
              <pc:sldLayoutMk cId="1402964143" sldId="2147483701"/>
              <ac:picMk id="21" creationId="{64FBDB86-C2BA-8A56-EBB9-1C1827BD27F2}"/>
            </ac:picMkLst>
          </pc:picChg>
          <pc:cxnChg chg="mod">
            <ac:chgData name="Matilde Chiavacci" userId="b5bffcd3-15f7-477a-bedb-5deb88da3c86" providerId="ADAL" clId="{BFD17988-7DE5-4152-897A-317DF826B9FE}" dt="2024-08-01T13:01:25.743" v="47" actId="14100"/>
            <ac:cxnSpMkLst>
              <pc:docMk/>
              <pc:sldMasterMk cId="3515892240" sldId="2147483658"/>
              <pc:sldLayoutMk cId="1402964143" sldId="2147483701"/>
              <ac:cxnSpMk id="10" creationId="{816029A0-FABC-509F-9B8F-14EA909AF2A6}"/>
            </ac:cxnSpMkLst>
          </pc:cxnChg>
        </pc:sldLayoutChg>
        <pc:sldLayoutChg chg="delSp mod">
          <pc:chgData name="Matilde Chiavacci" userId="b5bffcd3-15f7-477a-bedb-5deb88da3c86" providerId="ADAL" clId="{BFD17988-7DE5-4152-897A-317DF826B9FE}" dt="2024-08-01T13:00:46.114" v="38" actId="478"/>
          <pc:sldLayoutMkLst>
            <pc:docMk/>
            <pc:sldMasterMk cId="3515892240" sldId="2147483658"/>
            <pc:sldLayoutMk cId="669273864" sldId="2147483703"/>
          </pc:sldLayoutMkLst>
          <pc:picChg chg="del">
            <ac:chgData name="Matilde Chiavacci" userId="b5bffcd3-15f7-477a-bedb-5deb88da3c86" providerId="ADAL" clId="{BFD17988-7DE5-4152-897A-317DF826B9FE}" dt="2024-08-01T13:00:46.114" v="38" actId="478"/>
            <ac:picMkLst>
              <pc:docMk/>
              <pc:sldMasterMk cId="3515892240" sldId="2147483658"/>
              <pc:sldLayoutMk cId="669273864" sldId="2147483703"/>
              <ac:picMk id="9" creationId="{1400420A-D5FC-9038-DB56-4750F4F20C20}"/>
            </ac:picMkLst>
          </pc:picChg>
        </pc:sldLayoutChg>
        <pc:sldLayoutChg chg="delSp mod">
          <pc:chgData name="Matilde Chiavacci" userId="b5bffcd3-15f7-477a-bedb-5deb88da3c86" providerId="ADAL" clId="{BFD17988-7DE5-4152-897A-317DF826B9FE}" dt="2024-08-01T13:00:41.732" v="36" actId="478"/>
          <pc:sldLayoutMkLst>
            <pc:docMk/>
            <pc:sldMasterMk cId="3515892240" sldId="2147483658"/>
            <pc:sldLayoutMk cId="2244329111" sldId="2147483706"/>
          </pc:sldLayoutMkLst>
          <pc:picChg chg="del">
            <ac:chgData name="Matilde Chiavacci" userId="b5bffcd3-15f7-477a-bedb-5deb88da3c86" providerId="ADAL" clId="{BFD17988-7DE5-4152-897A-317DF826B9FE}" dt="2024-08-01T13:00:41.732" v="36" actId="478"/>
            <ac:picMkLst>
              <pc:docMk/>
              <pc:sldMasterMk cId="3515892240" sldId="2147483658"/>
              <pc:sldLayoutMk cId="2244329111" sldId="2147483706"/>
              <ac:picMk id="12" creationId="{E7ED7325-28DE-DA81-334E-EA78730BD602}"/>
            </ac:picMkLst>
          </pc:picChg>
        </pc:sldLayoutChg>
        <pc:sldLayoutChg chg="delSp modSp mod">
          <pc:chgData name="Matilde Chiavacci" userId="b5bffcd3-15f7-477a-bedb-5deb88da3c86" providerId="ADAL" clId="{BFD17988-7DE5-4152-897A-317DF826B9FE}" dt="2024-08-01T13:00:15.103" v="27" actId="552"/>
          <pc:sldLayoutMkLst>
            <pc:docMk/>
            <pc:sldMasterMk cId="3515892240" sldId="2147483658"/>
            <pc:sldLayoutMk cId="441327515" sldId="2147483711"/>
          </pc:sldLayoutMkLst>
          <pc:spChg chg="mod">
            <ac:chgData name="Matilde Chiavacci" userId="b5bffcd3-15f7-477a-bedb-5deb88da3c86" providerId="ADAL" clId="{BFD17988-7DE5-4152-897A-317DF826B9FE}" dt="2024-08-01T13:00:15.103" v="27" actId="552"/>
            <ac:spMkLst>
              <pc:docMk/>
              <pc:sldMasterMk cId="3515892240" sldId="2147483658"/>
              <pc:sldLayoutMk cId="441327515" sldId="2147483711"/>
              <ac:spMk id="18" creationId="{4899D979-C997-89DE-2904-46CC9EE294D2}"/>
            </ac:spMkLst>
          </pc:spChg>
          <pc:spChg chg="mod">
            <ac:chgData name="Matilde Chiavacci" userId="b5bffcd3-15f7-477a-bedb-5deb88da3c86" providerId="ADAL" clId="{BFD17988-7DE5-4152-897A-317DF826B9FE}" dt="2024-08-01T12:59:44.781" v="24" actId="20577"/>
            <ac:spMkLst>
              <pc:docMk/>
              <pc:sldMasterMk cId="3515892240" sldId="2147483658"/>
              <pc:sldLayoutMk cId="441327515" sldId="2147483711"/>
              <ac:spMk id="19" creationId="{4E30DAA1-D0FE-6F62-9444-0EE672AC4C57}"/>
            </ac:spMkLst>
          </pc:spChg>
          <pc:spChg chg="mod">
            <ac:chgData name="Matilde Chiavacci" userId="b5bffcd3-15f7-477a-bedb-5deb88da3c86" providerId="ADAL" clId="{BFD17988-7DE5-4152-897A-317DF826B9FE}" dt="2024-08-01T13:00:15.103" v="27" actId="552"/>
            <ac:spMkLst>
              <pc:docMk/>
              <pc:sldMasterMk cId="3515892240" sldId="2147483658"/>
              <pc:sldLayoutMk cId="441327515" sldId="2147483711"/>
              <ac:spMk id="24" creationId="{23CE71BC-AAB0-F489-7C11-DA4CD28985B7}"/>
            </ac:spMkLst>
          </pc:spChg>
          <pc:spChg chg="mod">
            <ac:chgData name="Matilde Chiavacci" userId="b5bffcd3-15f7-477a-bedb-5deb88da3c86" providerId="ADAL" clId="{BFD17988-7DE5-4152-897A-317DF826B9FE}" dt="2024-08-01T13:00:15.103" v="27" actId="552"/>
            <ac:spMkLst>
              <pc:docMk/>
              <pc:sldMasterMk cId="3515892240" sldId="2147483658"/>
              <pc:sldLayoutMk cId="441327515" sldId="2147483711"/>
              <ac:spMk id="35" creationId="{80E69C4A-E4B9-A93C-D3AC-9EA0A4C3DACE}"/>
            </ac:spMkLst>
          </pc:spChg>
          <pc:picChg chg="del">
            <ac:chgData name="Matilde Chiavacci" userId="b5bffcd3-15f7-477a-bedb-5deb88da3c86" providerId="ADAL" clId="{BFD17988-7DE5-4152-897A-317DF826B9FE}" dt="2024-08-01T12:59:50.304" v="25" actId="478"/>
            <ac:picMkLst>
              <pc:docMk/>
              <pc:sldMasterMk cId="3515892240" sldId="2147483658"/>
              <pc:sldLayoutMk cId="441327515" sldId="2147483711"/>
              <ac:picMk id="13" creationId="{A300659B-7531-9A04-957C-8B8A7A345B3E}"/>
            </ac:picMkLst>
          </pc:picChg>
        </pc:sldLayoutChg>
        <pc:sldLayoutChg chg="delSp modSp mod">
          <pc:chgData name="Matilde Chiavacci" userId="b5bffcd3-15f7-477a-bedb-5deb88da3c86" providerId="ADAL" clId="{BFD17988-7DE5-4152-897A-317DF826B9FE}" dt="2024-08-01T13:01:36.918" v="51" actId="14100"/>
          <pc:sldLayoutMkLst>
            <pc:docMk/>
            <pc:sldMasterMk cId="3515892240" sldId="2147483658"/>
            <pc:sldLayoutMk cId="2575577601" sldId="2147483712"/>
          </pc:sldLayoutMkLst>
          <pc:spChg chg="mod">
            <ac:chgData name="Matilde Chiavacci" userId="b5bffcd3-15f7-477a-bedb-5deb88da3c86" providerId="ADAL" clId="{BFD17988-7DE5-4152-897A-317DF826B9FE}" dt="2024-08-01T13:01:32.424" v="49" actId="14100"/>
            <ac:spMkLst>
              <pc:docMk/>
              <pc:sldMasterMk cId="3515892240" sldId="2147483658"/>
              <pc:sldLayoutMk cId="2575577601" sldId="2147483712"/>
              <ac:spMk id="17" creationId="{5CFEBB72-B836-FA5F-CBA2-31D848B82A75}"/>
            </ac:spMkLst>
          </pc:spChg>
          <pc:spChg chg="mod">
            <ac:chgData name="Matilde Chiavacci" userId="b5bffcd3-15f7-477a-bedb-5deb88da3c86" providerId="ADAL" clId="{BFD17988-7DE5-4152-897A-317DF826B9FE}" dt="2024-08-01T13:01:36.918" v="51" actId="14100"/>
            <ac:spMkLst>
              <pc:docMk/>
              <pc:sldMasterMk cId="3515892240" sldId="2147483658"/>
              <pc:sldLayoutMk cId="2575577601" sldId="2147483712"/>
              <ac:spMk id="20" creationId="{F5095EFE-2BFB-BB43-96F8-B911AC254D8A}"/>
            </ac:spMkLst>
          </pc:spChg>
          <pc:picChg chg="del">
            <ac:chgData name="Matilde Chiavacci" userId="b5bffcd3-15f7-477a-bedb-5deb88da3c86" providerId="ADAL" clId="{BFD17988-7DE5-4152-897A-317DF826B9FE}" dt="2024-08-01T13:00:33.611" v="32" actId="478"/>
            <ac:picMkLst>
              <pc:docMk/>
              <pc:sldMasterMk cId="3515892240" sldId="2147483658"/>
              <pc:sldLayoutMk cId="2575577601" sldId="2147483712"/>
              <ac:picMk id="4" creationId="{73B84E83-E010-55E1-3BD5-8A60359165F9}"/>
            </ac:picMkLst>
          </pc:picChg>
          <pc:cxnChg chg="mod">
            <ac:chgData name="Matilde Chiavacci" userId="b5bffcd3-15f7-477a-bedb-5deb88da3c86" providerId="ADAL" clId="{BFD17988-7DE5-4152-897A-317DF826B9FE}" dt="2024-08-01T13:01:34.911" v="50" actId="14100"/>
            <ac:cxnSpMkLst>
              <pc:docMk/>
              <pc:sldMasterMk cId="3515892240" sldId="2147483658"/>
              <pc:sldLayoutMk cId="2575577601" sldId="2147483712"/>
              <ac:cxnSpMk id="21" creationId="{8EC873BA-A86C-52D8-0114-6696123E143D}"/>
            </ac:cxnSpMkLst>
          </pc:cxnChg>
        </pc:sldLayoutChg>
        <pc:sldLayoutChg chg="delSp modSp mod">
          <pc:chgData name="Matilde Chiavacci" userId="b5bffcd3-15f7-477a-bedb-5deb88da3c86" providerId="ADAL" clId="{BFD17988-7DE5-4152-897A-317DF826B9FE}" dt="2024-08-01T13:01:04.468" v="41" actId="14100"/>
          <pc:sldLayoutMkLst>
            <pc:docMk/>
            <pc:sldMasterMk cId="3515892240" sldId="2147483658"/>
            <pc:sldLayoutMk cId="599840818" sldId="2147483713"/>
          </pc:sldLayoutMkLst>
          <pc:spChg chg="mod">
            <ac:chgData name="Matilde Chiavacci" userId="b5bffcd3-15f7-477a-bedb-5deb88da3c86" providerId="ADAL" clId="{BFD17988-7DE5-4152-897A-317DF826B9FE}" dt="2024-08-01T13:01:04.468" v="41" actId="14100"/>
            <ac:spMkLst>
              <pc:docMk/>
              <pc:sldMasterMk cId="3515892240" sldId="2147483658"/>
              <pc:sldLayoutMk cId="599840818" sldId="2147483713"/>
              <ac:spMk id="11" creationId="{5C77D65B-6759-2C17-C17B-65329AE159CB}"/>
            </ac:spMkLst>
          </pc:spChg>
          <pc:picChg chg="del">
            <ac:chgData name="Matilde Chiavacci" userId="b5bffcd3-15f7-477a-bedb-5deb88da3c86" providerId="ADAL" clId="{BFD17988-7DE5-4152-897A-317DF826B9FE}" dt="2024-08-01T13:00:38.696" v="35" actId="478"/>
            <ac:picMkLst>
              <pc:docMk/>
              <pc:sldMasterMk cId="3515892240" sldId="2147483658"/>
              <pc:sldLayoutMk cId="599840818" sldId="2147483713"/>
              <ac:picMk id="12" creationId="{BC4843D2-A635-4A43-38F4-9639F4E36DAE}"/>
            </ac:picMkLst>
          </pc:picChg>
        </pc:sldLayoutChg>
        <pc:sldLayoutChg chg="delSp modSp mod">
          <pc:chgData name="Matilde Chiavacci" userId="b5bffcd3-15f7-477a-bedb-5deb88da3c86" providerId="ADAL" clId="{BFD17988-7DE5-4152-897A-317DF826B9FE}" dt="2024-08-01T13:01:17.457" v="45" actId="14100"/>
          <pc:sldLayoutMkLst>
            <pc:docMk/>
            <pc:sldMasterMk cId="3515892240" sldId="2147483658"/>
            <pc:sldLayoutMk cId="2144853146" sldId="2147483714"/>
          </pc:sldLayoutMkLst>
          <pc:spChg chg="mod">
            <ac:chgData name="Matilde Chiavacci" userId="b5bffcd3-15f7-477a-bedb-5deb88da3c86" providerId="ADAL" clId="{BFD17988-7DE5-4152-897A-317DF826B9FE}" dt="2024-08-01T13:01:14.332" v="44" actId="14100"/>
            <ac:spMkLst>
              <pc:docMk/>
              <pc:sldMasterMk cId="3515892240" sldId="2147483658"/>
              <pc:sldLayoutMk cId="2144853146" sldId="2147483714"/>
              <ac:spMk id="5" creationId="{079A9A5C-ECCD-4FF2-56B5-8424C03A385E}"/>
            </ac:spMkLst>
          </pc:spChg>
          <pc:spChg chg="mod">
            <ac:chgData name="Matilde Chiavacci" userId="b5bffcd3-15f7-477a-bedb-5deb88da3c86" providerId="ADAL" clId="{BFD17988-7DE5-4152-897A-317DF826B9FE}" dt="2024-08-01T13:01:17.457" v="45" actId="14100"/>
            <ac:spMkLst>
              <pc:docMk/>
              <pc:sldMasterMk cId="3515892240" sldId="2147483658"/>
              <pc:sldLayoutMk cId="2144853146" sldId="2147483714"/>
              <ac:spMk id="11" creationId="{0025FC86-5170-D808-61D9-7828B7D33700}"/>
            </ac:spMkLst>
          </pc:spChg>
          <pc:spChg chg="mod">
            <ac:chgData name="Matilde Chiavacci" userId="b5bffcd3-15f7-477a-bedb-5deb88da3c86" providerId="ADAL" clId="{BFD17988-7DE5-4152-897A-317DF826B9FE}" dt="2024-08-01T13:01:10.647" v="43" actId="14100"/>
            <ac:spMkLst>
              <pc:docMk/>
              <pc:sldMasterMk cId="3515892240" sldId="2147483658"/>
              <pc:sldLayoutMk cId="2144853146" sldId="2147483714"/>
              <ac:spMk id="26" creationId="{7A1A7AD0-8726-27E8-D1AD-0116B864ADAF}"/>
            </ac:spMkLst>
          </pc:spChg>
          <pc:picChg chg="del">
            <ac:chgData name="Matilde Chiavacci" userId="b5bffcd3-15f7-477a-bedb-5deb88da3c86" providerId="ADAL" clId="{BFD17988-7DE5-4152-897A-317DF826B9FE}" dt="2024-08-01T13:00:36.742" v="34" actId="478"/>
            <ac:picMkLst>
              <pc:docMk/>
              <pc:sldMasterMk cId="3515892240" sldId="2147483658"/>
              <pc:sldLayoutMk cId="2144853146" sldId="2147483714"/>
              <ac:picMk id="16" creationId="{F40470DA-81F8-EB89-502C-996902E73112}"/>
            </ac:picMkLst>
          </pc:picChg>
          <pc:cxnChg chg="mod">
            <ac:chgData name="Matilde Chiavacci" userId="b5bffcd3-15f7-477a-bedb-5deb88da3c86" providerId="ADAL" clId="{BFD17988-7DE5-4152-897A-317DF826B9FE}" dt="2024-08-01T13:01:08.723" v="42" actId="14100"/>
            <ac:cxnSpMkLst>
              <pc:docMk/>
              <pc:sldMasterMk cId="3515892240" sldId="2147483658"/>
              <pc:sldLayoutMk cId="2144853146" sldId="2147483714"/>
              <ac:cxnSpMk id="3" creationId="{F65ECFDB-BF6E-8FD6-D5DD-70E570CA67A4}"/>
            </ac:cxnSpMkLst>
          </pc:cxnChg>
        </pc:sldLayoutChg>
        <pc:sldLayoutChg chg="delSp mod">
          <pc:chgData name="Matilde Chiavacci" userId="b5bffcd3-15f7-477a-bedb-5deb88da3c86" providerId="ADAL" clId="{BFD17988-7DE5-4152-897A-317DF826B9FE}" dt="2024-08-01T13:00:44.719" v="37" actId="478"/>
          <pc:sldLayoutMkLst>
            <pc:docMk/>
            <pc:sldMasterMk cId="3515892240" sldId="2147483658"/>
            <pc:sldLayoutMk cId="1086552678" sldId="2147483715"/>
          </pc:sldLayoutMkLst>
          <pc:picChg chg="del">
            <ac:chgData name="Matilde Chiavacci" userId="b5bffcd3-15f7-477a-bedb-5deb88da3c86" providerId="ADAL" clId="{BFD17988-7DE5-4152-897A-317DF826B9FE}" dt="2024-08-01T13:00:44.719" v="37" actId="478"/>
            <ac:picMkLst>
              <pc:docMk/>
              <pc:sldMasterMk cId="3515892240" sldId="2147483658"/>
              <pc:sldLayoutMk cId="1086552678" sldId="2147483715"/>
              <ac:picMk id="13" creationId="{FDD7B510-EB22-3D9B-61DF-F9A7A6B9F24A}"/>
            </ac:picMkLst>
          </pc:picChg>
        </pc:sldLayoutChg>
      </pc:sldMasterChg>
    </pc:docChg>
  </pc:docChgLst>
  <pc:docChgLst>
    <pc:chgData name="Lavinia Brotini" userId="S::lavinia.brotini@pentaqo.it::62d9d344-46d1-48f3-b8dd-36017c966c7e" providerId="AD" clId="Web-{AC4FF69D-AA75-4C95-B313-C2CBE13CF406}"/>
    <pc:docChg chg="addSld delSld modSld">
      <pc:chgData name="Lavinia Brotini" userId="S::lavinia.brotini@pentaqo.it::62d9d344-46d1-48f3-b8dd-36017c966c7e" providerId="AD" clId="Web-{AC4FF69D-AA75-4C95-B313-C2CBE13CF406}" dt="2024-09-10T16:08:30.964" v="21"/>
      <pc:docMkLst>
        <pc:docMk/>
      </pc:docMkLst>
      <pc:sldChg chg="addSp delSp modSp new del mod modClrScheme modShow chgLayout">
        <pc:chgData name="Lavinia Brotini" userId="S::lavinia.brotini@pentaqo.it::62d9d344-46d1-48f3-b8dd-36017c966c7e" providerId="AD" clId="Web-{AC4FF69D-AA75-4C95-B313-C2CBE13CF406}" dt="2024-09-10T16:08:30.074" v="20"/>
        <pc:sldMkLst>
          <pc:docMk/>
          <pc:sldMk cId="2196789756" sldId="432"/>
        </pc:sldMkLst>
        <pc:spChg chg="add del">
          <ac:chgData name="Lavinia Brotini" userId="S::lavinia.brotini@pentaqo.it::62d9d344-46d1-48f3-b8dd-36017c966c7e" providerId="AD" clId="Web-{AC4FF69D-AA75-4C95-B313-C2CBE13CF406}" dt="2024-09-10T16:07:16.680" v="8"/>
          <ac:spMkLst>
            <pc:docMk/>
            <pc:sldMk cId="2196789756" sldId="432"/>
            <ac:spMk id="2" creationId="{E23C5AFE-A9D5-DCD7-10E8-0CE3F2A8DE46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10.726" v="3"/>
          <ac:spMkLst>
            <pc:docMk/>
            <pc:sldMk cId="2196789756" sldId="432"/>
            <ac:spMk id="7" creationId="{66704FC4-DBEC-CEE4-2B4E-279273F51E4A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13.007" v="5"/>
          <ac:spMkLst>
            <pc:docMk/>
            <pc:sldMk cId="2196789756" sldId="432"/>
            <ac:spMk id="9" creationId="{0621F7E1-3F22-A12B-DC7A-C71793AD76BA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16.680" v="7"/>
          <ac:spMkLst>
            <pc:docMk/>
            <pc:sldMk cId="2196789756" sldId="432"/>
            <ac:spMk id="11" creationId="{6517F6E9-3128-40B4-01AF-45A2DB09D035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16.680" v="7"/>
          <ac:spMkLst>
            <pc:docMk/>
            <pc:sldMk cId="2196789756" sldId="432"/>
            <ac:spMk id="12" creationId="{63DCFA77-15BE-68CC-95A8-79981203D0BD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16.680" v="7"/>
          <ac:spMkLst>
            <pc:docMk/>
            <pc:sldMk cId="2196789756" sldId="432"/>
            <ac:spMk id="13" creationId="{D3CB8AF6-7E0D-C533-F9CD-83B52E0CDAF6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7"/>
          <ac:spMkLst>
            <pc:docMk/>
            <pc:sldMk cId="2196789756" sldId="432"/>
            <ac:spMk id="15" creationId="{66704FC4-DBEC-CEE4-2B4E-279273F51E4A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31.790" v="10"/>
          <ac:spMkLst>
            <pc:docMk/>
            <pc:sldMk cId="2196789756" sldId="432"/>
            <ac:spMk id="20" creationId="{F3B4DBC0-131B-B2E9-A429-4A3626E5F829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31.790" v="10"/>
          <ac:spMkLst>
            <pc:docMk/>
            <pc:sldMk cId="2196789756" sldId="432"/>
            <ac:spMk id="22" creationId="{612DB651-4D86-5B1F-8662-52B7D0A42871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31.790" v="10"/>
          <ac:spMkLst>
            <pc:docMk/>
            <pc:sldMk cId="2196789756" sldId="432"/>
            <ac:spMk id="24" creationId="{7F0F0B31-940B-BAD6-B938-8ABE9F56B05D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33.993" v="12"/>
          <ac:spMkLst>
            <pc:docMk/>
            <pc:sldMk cId="2196789756" sldId="432"/>
            <ac:spMk id="26" creationId="{7BAA84E3-972F-B04E-C1F5-112095A86718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33.993" v="12"/>
          <ac:spMkLst>
            <pc:docMk/>
            <pc:sldMk cId="2196789756" sldId="432"/>
            <ac:spMk id="27" creationId="{193692F1-B743-6748-B959-B644660A2BE2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33.993" v="12"/>
          <ac:spMkLst>
            <pc:docMk/>
            <pc:sldMk cId="2196789756" sldId="432"/>
            <ac:spMk id="28" creationId="{AB06066A-64F9-3F30-D816-5A8DAB5D666A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4.087" v="14"/>
          <ac:spMkLst>
            <pc:docMk/>
            <pc:sldMk cId="2196789756" sldId="432"/>
            <ac:spMk id="30" creationId="{349ED353-F70D-2302-C0CE-4DB0E0011027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2" creationId="{3F291BBC-6726-7B36-8385-71C8335CECAD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3" creationId="{F80D960E-1032-A3FF-0DE3-DCD752F41BB3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4" creationId="{AF9A214B-AE30-7ED6-D7F5-952EC633815B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5" creationId="{12719200-EFA4-B360-7E1F-7C87371FD136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6" creationId="{9A744511-CE4E-73C3-10C8-490355D2FDEB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7" creationId="{DF2D28DD-2309-FB9E-9C2A-DB5EF6FD582C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8" creationId="{D2AAF024-187E-3083-CB39-81AC5BD7BBC1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39" creationId="{674FB94F-40D0-461C-7F00-8591CE9B76FC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0" creationId="{716A746B-252D-9B81-5B25-A6C4E872093E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1" creationId="{AC1AA8D8-7DBD-B78F-09A5-BE9396F75759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2" creationId="{4DA0F241-BEE1-A4CB-4968-8C1FA927D7B1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3" creationId="{9EBD0080-B36A-395D-CD76-61945F779795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4" creationId="{DC6A5289-6568-12E9-6039-7EA21F2484FE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6" creationId="{7CBCD88D-1C1B-1EEA-21D3-F07DA41B7C8A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48" creationId="{69765104-0929-8573-C356-BD93E8AA61F2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46.509" v="16"/>
          <ac:spMkLst>
            <pc:docMk/>
            <pc:sldMk cId="2196789756" sldId="432"/>
            <ac:spMk id="50" creationId="{682D954C-D31D-F0A0-0832-165656D17422}"/>
          </ac:spMkLst>
        </pc:spChg>
        <pc:spChg chg="add del mod">
          <ac:chgData name="Lavinia Brotini" userId="S::lavinia.brotini@pentaqo.it::62d9d344-46d1-48f3-b8dd-36017c966c7e" providerId="AD" clId="Web-{AC4FF69D-AA75-4C95-B313-C2CBE13CF406}" dt="2024-09-10T16:07:58.338" v="18"/>
          <ac:spMkLst>
            <pc:docMk/>
            <pc:sldMk cId="2196789756" sldId="432"/>
            <ac:spMk id="52" creationId="{349ED353-F70D-2302-C0CE-4DB0E0011027}"/>
          </ac:spMkLst>
        </pc:spChg>
        <pc:spChg chg="add mod">
          <ac:chgData name="Lavinia Brotini" userId="S::lavinia.brotini@pentaqo.it::62d9d344-46d1-48f3-b8dd-36017c966c7e" providerId="AD" clId="Web-{AC4FF69D-AA75-4C95-B313-C2CBE13CF406}" dt="2024-09-10T16:07:58.338" v="18"/>
          <ac:spMkLst>
            <pc:docMk/>
            <pc:sldMk cId="2196789756" sldId="432"/>
            <ac:spMk id="57" creationId="{83210BDF-8D29-AC26-DF01-E99D5CBE7DA8}"/>
          </ac:spMkLst>
        </pc:spChg>
      </pc:sldChg>
      <pc:sldChg chg="new del">
        <pc:chgData name="Lavinia Brotini" userId="S::lavinia.brotini@pentaqo.it::62d9d344-46d1-48f3-b8dd-36017c966c7e" providerId="AD" clId="Web-{AC4FF69D-AA75-4C95-B313-C2CBE13CF406}" dt="2024-09-10T16:08:30.964" v="21"/>
        <pc:sldMkLst>
          <pc:docMk/>
          <pc:sldMk cId="567574005" sldId="433"/>
        </pc:sldMkLst>
      </pc:sldChg>
    </pc:docChg>
  </pc:docChgLst>
  <pc:docChgLst>
    <pc:chgData name="Gaia Gozzi" userId="77d1e48b-8d32-41ca-8a36-f6aa4abb900e" providerId="ADAL" clId="{1F6D8092-E1C1-DD45-8B1F-B58CB6119041}"/>
    <pc:docChg chg="undo custSel modSld">
      <pc:chgData name="Gaia Gozzi" userId="77d1e48b-8d32-41ca-8a36-f6aa4abb900e" providerId="ADAL" clId="{1F6D8092-E1C1-DD45-8B1F-B58CB6119041}" dt="2024-10-16T08:24:19.459" v="393" actId="27636"/>
      <pc:docMkLst>
        <pc:docMk/>
      </pc:docMkLst>
      <pc:sldChg chg="modSp mod">
        <pc:chgData name="Gaia Gozzi" userId="77d1e48b-8d32-41ca-8a36-f6aa4abb900e" providerId="ADAL" clId="{1F6D8092-E1C1-DD45-8B1F-B58CB6119041}" dt="2024-10-16T06:18:27.065" v="302" actId="13926"/>
        <pc:sldMkLst>
          <pc:docMk/>
          <pc:sldMk cId="3084131187" sldId="419"/>
        </pc:sldMkLst>
        <pc:spChg chg="mod">
          <ac:chgData name="Gaia Gozzi" userId="77d1e48b-8d32-41ca-8a36-f6aa4abb900e" providerId="ADAL" clId="{1F6D8092-E1C1-DD45-8B1F-B58CB6119041}" dt="2024-10-16T06:18:27.065" v="302" actId="13926"/>
          <ac:spMkLst>
            <pc:docMk/>
            <pc:sldMk cId="3084131187" sldId="419"/>
            <ac:spMk id="15" creationId="{629457F5-E1C3-F229-BBF1-34239AC062EC}"/>
          </ac:spMkLst>
        </pc:spChg>
        <pc:spChg chg="mod">
          <ac:chgData name="Gaia Gozzi" userId="77d1e48b-8d32-41ca-8a36-f6aa4abb900e" providerId="ADAL" clId="{1F6D8092-E1C1-DD45-8B1F-B58CB6119041}" dt="2024-10-16T06:18:20.851" v="301" actId="13926"/>
          <ac:spMkLst>
            <pc:docMk/>
            <pc:sldMk cId="3084131187" sldId="419"/>
            <ac:spMk id="18" creationId="{12538A6C-9F3C-6E07-4C4C-23F2D88AE756}"/>
          </ac:spMkLst>
        </pc:spChg>
      </pc:sldChg>
      <pc:sldChg chg="addSp modSp mod">
        <pc:chgData name="Gaia Gozzi" userId="77d1e48b-8d32-41ca-8a36-f6aa4abb900e" providerId="ADAL" clId="{1F6D8092-E1C1-DD45-8B1F-B58CB6119041}" dt="2024-10-16T08:02:55.003" v="303" actId="113"/>
        <pc:sldMkLst>
          <pc:docMk/>
          <pc:sldMk cId="4195738299" sldId="422"/>
        </pc:sldMkLst>
        <pc:spChg chg="add mod">
          <ac:chgData name="Gaia Gozzi" userId="77d1e48b-8d32-41ca-8a36-f6aa4abb900e" providerId="ADAL" clId="{1F6D8092-E1C1-DD45-8B1F-B58CB6119041}" dt="2024-10-15T15:14:43.031" v="146" actId="1038"/>
          <ac:spMkLst>
            <pc:docMk/>
            <pc:sldMk cId="4195738299" sldId="422"/>
            <ac:spMk id="2" creationId="{56021CF9-6B24-ED03-BA8F-43B93F8E56F3}"/>
          </ac:spMkLst>
        </pc:spChg>
        <pc:spChg chg="mod">
          <ac:chgData name="Gaia Gozzi" userId="77d1e48b-8d32-41ca-8a36-f6aa4abb900e" providerId="ADAL" clId="{1F6D8092-E1C1-DD45-8B1F-B58CB6119041}" dt="2024-10-16T08:02:55.003" v="303" actId="113"/>
          <ac:spMkLst>
            <pc:docMk/>
            <pc:sldMk cId="4195738299" sldId="422"/>
            <ac:spMk id="4" creationId="{BB881C8E-9B8E-4080-3C3A-3F9683F0467C}"/>
          </ac:spMkLst>
        </pc:spChg>
        <pc:spChg chg="mod">
          <ac:chgData name="Gaia Gozzi" userId="77d1e48b-8d32-41ca-8a36-f6aa4abb900e" providerId="ADAL" clId="{1F6D8092-E1C1-DD45-8B1F-B58CB6119041}" dt="2024-10-15T15:23:56.644" v="150" actId="20577"/>
          <ac:spMkLst>
            <pc:docMk/>
            <pc:sldMk cId="4195738299" sldId="422"/>
            <ac:spMk id="6" creationId="{F68F0D48-756E-ECA5-F98C-397C89EE0890}"/>
          </ac:spMkLst>
        </pc:spChg>
        <pc:spChg chg="mod">
          <ac:chgData name="Gaia Gozzi" userId="77d1e48b-8d32-41ca-8a36-f6aa4abb900e" providerId="ADAL" clId="{1F6D8092-E1C1-DD45-8B1F-B58CB6119041}" dt="2024-10-15T15:10:11.715" v="99" actId="207"/>
          <ac:spMkLst>
            <pc:docMk/>
            <pc:sldMk cId="4195738299" sldId="422"/>
            <ac:spMk id="17" creationId="{0332D291-6CB7-E5AD-F31E-5775F4FE3559}"/>
          </ac:spMkLst>
        </pc:spChg>
      </pc:sldChg>
      <pc:sldChg chg="modSp mod">
        <pc:chgData name="Gaia Gozzi" userId="77d1e48b-8d32-41ca-8a36-f6aa4abb900e" providerId="ADAL" clId="{1F6D8092-E1C1-DD45-8B1F-B58CB6119041}" dt="2024-10-15T15:55:46.156" v="157" actId="1076"/>
        <pc:sldMkLst>
          <pc:docMk/>
          <pc:sldMk cId="3153222311" sldId="425"/>
        </pc:sldMkLst>
        <pc:spChg chg="mod">
          <ac:chgData name="Gaia Gozzi" userId="77d1e48b-8d32-41ca-8a36-f6aa4abb900e" providerId="ADAL" clId="{1F6D8092-E1C1-DD45-8B1F-B58CB6119041}" dt="2024-10-15T15:55:28.733" v="154" actId="1076"/>
          <ac:spMkLst>
            <pc:docMk/>
            <pc:sldMk cId="3153222311" sldId="425"/>
            <ac:spMk id="6" creationId="{B939CB36-B489-F5F6-6018-6E11EE51EF5A}"/>
          </ac:spMkLst>
        </pc:spChg>
        <pc:spChg chg="mod">
          <ac:chgData name="Gaia Gozzi" userId="77d1e48b-8d32-41ca-8a36-f6aa4abb900e" providerId="ADAL" clId="{1F6D8092-E1C1-DD45-8B1F-B58CB6119041}" dt="2024-10-15T15:55:46.156" v="157" actId="1076"/>
          <ac:spMkLst>
            <pc:docMk/>
            <pc:sldMk cId="3153222311" sldId="425"/>
            <ac:spMk id="7" creationId="{61FADF11-6468-363D-F50B-3BAE3C58F057}"/>
          </ac:spMkLst>
        </pc:spChg>
        <pc:spChg chg="mod">
          <ac:chgData name="Gaia Gozzi" userId="77d1e48b-8d32-41ca-8a36-f6aa4abb900e" providerId="ADAL" clId="{1F6D8092-E1C1-DD45-8B1F-B58CB6119041}" dt="2024-10-15T15:55:38.297" v="155" actId="1076"/>
          <ac:spMkLst>
            <pc:docMk/>
            <pc:sldMk cId="3153222311" sldId="425"/>
            <ac:spMk id="35" creationId="{7D67F1A4-77FC-475E-AA57-8A344588CB47}"/>
          </ac:spMkLst>
        </pc:spChg>
        <pc:cxnChg chg="mod">
          <ac:chgData name="Gaia Gozzi" userId="77d1e48b-8d32-41ca-8a36-f6aa4abb900e" providerId="ADAL" clId="{1F6D8092-E1C1-DD45-8B1F-B58CB6119041}" dt="2024-10-15T15:08:32.519" v="89" actId="1076"/>
          <ac:cxnSpMkLst>
            <pc:docMk/>
            <pc:sldMk cId="3153222311" sldId="425"/>
            <ac:cxnSpMk id="37" creationId="{1FAF6709-DAF7-6E3E-99D4-05C8A7542A03}"/>
          </ac:cxnSpMkLst>
        </pc:cxnChg>
        <pc:cxnChg chg="mod">
          <ac:chgData name="Gaia Gozzi" userId="77d1e48b-8d32-41ca-8a36-f6aa4abb900e" providerId="ADAL" clId="{1F6D8092-E1C1-DD45-8B1F-B58CB6119041}" dt="2024-10-15T15:55:42.413" v="156" actId="1076"/>
          <ac:cxnSpMkLst>
            <pc:docMk/>
            <pc:sldMk cId="3153222311" sldId="425"/>
            <ac:cxnSpMk id="38" creationId="{CDF9C4FC-C94E-B94B-7359-9982694E81C7}"/>
          </ac:cxnSpMkLst>
        </pc:cxnChg>
        <pc:cxnChg chg="mod">
          <ac:chgData name="Gaia Gozzi" userId="77d1e48b-8d32-41ca-8a36-f6aa4abb900e" providerId="ADAL" clId="{1F6D8092-E1C1-DD45-8B1F-B58CB6119041}" dt="2024-10-15T15:55:46.156" v="157" actId="1076"/>
          <ac:cxnSpMkLst>
            <pc:docMk/>
            <pc:sldMk cId="3153222311" sldId="425"/>
            <ac:cxnSpMk id="41" creationId="{46991DAC-8A83-B019-6FA2-BFFA186709B0}"/>
          </ac:cxnSpMkLst>
        </pc:cxnChg>
        <pc:cxnChg chg="mod">
          <ac:chgData name="Gaia Gozzi" userId="77d1e48b-8d32-41ca-8a36-f6aa4abb900e" providerId="ADAL" clId="{1F6D8092-E1C1-DD45-8B1F-B58CB6119041}" dt="2024-10-15T15:55:46.156" v="157" actId="1076"/>
          <ac:cxnSpMkLst>
            <pc:docMk/>
            <pc:sldMk cId="3153222311" sldId="425"/>
            <ac:cxnSpMk id="49" creationId="{F056FBA3-5114-FCE1-12B5-DCE98EC86F69}"/>
          </ac:cxnSpMkLst>
        </pc:cxnChg>
        <pc:cxnChg chg="mod">
          <ac:chgData name="Gaia Gozzi" userId="77d1e48b-8d32-41ca-8a36-f6aa4abb900e" providerId="ADAL" clId="{1F6D8092-E1C1-DD45-8B1F-B58CB6119041}" dt="2024-10-15T15:55:46.156" v="157" actId="1076"/>
          <ac:cxnSpMkLst>
            <pc:docMk/>
            <pc:sldMk cId="3153222311" sldId="425"/>
            <ac:cxnSpMk id="53" creationId="{B36566AB-D25A-029D-CE91-4D9466CC0D18}"/>
          </ac:cxnSpMkLst>
        </pc:cxnChg>
      </pc:sldChg>
      <pc:sldChg chg="modSp mod">
        <pc:chgData name="Gaia Gozzi" userId="77d1e48b-8d32-41ca-8a36-f6aa4abb900e" providerId="ADAL" clId="{1F6D8092-E1C1-DD45-8B1F-B58CB6119041}" dt="2024-10-16T08:14:32.836" v="307" actId="1076"/>
        <pc:sldMkLst>
          <pc:docMk/>
          <pc:sldMk cId="1184716521" sldId="427"/>
        </pc:sldMkLst>
        <pc:spChg chg="mod">
          <ac:chgData name="Gaia Gozzi" userId="77d1e48b-8d32-41ca-8a36-f6aa4abb900e" providerId="ADAL" clId="{1F6D8092-E1C1-DD45-8B1F-B58CB6119041}" dt="2024-10-16T08:04:43.206" v="306" actId="20577"/>
          <ac:spMkLst>
            <pc:docMk/>
            <pc:sldMk cId="1184716521" sldId="427"/>
            <ac:spMk id="7" creationId="{0E111AD6-DB35-9D3A-2040-B2CD52606DD6}"/>
          </ac:spMkLst>
        </pc:spChg>
        <pc:picChg chg="mod">
          <ac:chgData name="Gaia Gozzi" userId="77d1e48b-8d32-41ca-8a36-f6aa4abb900e" providerId="ADAL" clId="{1F6D8092-E1C1-DD45-8B1F-B58CB6119041}" dt="2024-10-16T08:14:32.836" v="307" actId="1076"/>
          <ac:picMkLst>
            <pc:docMk/>
            <pc:sldMk cId="1184716521" sldId="427"/>
            <ac:picMk id="18" creationId="{8D309E84-3F8D-205A-AA47-5BDB5D1A7C3C}"/>
          </ac:picMkLst>
        </pc:picChg>
      </pc:sldChg>
      <pc:sldChg chg="addSp modSp mod">
        <pc:chgData name="Gaia Gozzi" userId="77d1e48b-8d32-41ca-8a36-f6aa4abb900e" providerId="ADAL" clId="{1F6D8092-E1C1-DD45-8B1F-B58CB6119041}" dt="2024-10-15T16:02:08.408" v="251" actId="1035"/>
        <pc:sldMkLst>
          <pc:docMk/>
          <pc:sldMk cId="2035320518" sldId="432"/>
        </pc:sldMkLst>
        <pc:spChg chg="add mod">
          <ac:chgData name="Gaia Gozzi" userId="77d1e48b-8d32-41ca-8a36-f6aa4abb900e" providerId="ADAL" clId="{1F6D8092-E1C1-DD45-8B1F-B58CB6119041}" dt="2024-10-15T16:02:08.408" v="251" actId="1035"/>
          <ac:spMkLst>
            <pc:docMk/>
            <pc:sldMk cId="2035320518" sldId="432"/>
            <ac:spMk id="7" creationId="{F3049E89-9F6A-84CF-7F29-B7224D942194}"/>
          </ac:spMkLst>
        </pc:spChg>
        <pc:spChg chg="add mod">
          <ac:chgData name="Gaia Gozzi" userId="77d1e48b-8d32-41ca-8a36-f6aa4abb900e" providerId="ADAL" clId="{1F6D8092-E1C1-DD45-8B1F-B58CB6119041}" dt="2024-10-15T16:02:03.930" v="246" actId="1035"/>
          <ac:spMkLst>
            <pc:docMk/>
            <pc:sldMk cId="2035320518" sldId="432"/>
            <ac:spMk id="9" creationId="{5790E717-1ADA-06DC-4557-85DD4F5A9C66}"/>
          </ac:spMkLst>
        </pc:spChg>
        <pc:spChg chg="mod">
          <ac:chgData name="Gaia Gozzi" userId="77d1e48b-8d32-41ca-8a36-f6aa4abb900e" providerId="ADAL" clId="{1F6D8092-E1C1-DD45-8B1F-B58CB6119041}" dt="2024-10-15T15:56:28.734" v="164" actId="1076"/>
          <ac:spMkLst>
            <pc:docMk/>
            <pc:sldMk cId="2035320518" sldId="432"/>
            <ac:spMk id="13" creationId="{8F8BBFB3-AF25-3C13-754F-26E4D956A704}"/>
          </ac:spMkLst>
        </pc:spChg>
        <pc:spChg chg="mod">
          <ac:chgData name="Gaia Gozzi" userId="77d1e48b-8d32-41ca-8a36-f6aa4abb900e" providerId="ADAL" clId="{1F6D8092-E1C1-DD45-8B1F-B58CB6119041}" dt="2024-10-15T15:59:24.849" v="198" actId="1076"/>
          <ac:spMkLst>
            <pc:docMk/>
            <pc:sldMk cId="2035320518" sldId="432"/>
            <ac:spMk id="14" creationId="{70EBC303-5456-CB9B-B588-67ADD4CB808C}"/>
          </ac:spMkLst>
        </pc:spChg>
        <pc:spChg chg="mod">
          <ac:chgData name="Gaia Gozzi" userId="77d1e48b-8d32-41ca-8a36-f6aa4abb900e" providerId="ADAL" clId="{1F6D8092-E1C1-DD45-8B1F-B58CB6119041}" dt="2024-10-15T15:59:17.813" v="196" actId="1076"/>
          <ac:spMkLst>
            <pc:docMk/>
            <pc:sldMk cId="2035320518" sldId="432"/>
            <ac:spMk id="15" creationId="{36F25FFF-822F-C0F2-C3A4-39F217C3A141}"/>
          </ac:spMkLst>
        </pc:spChg>
        <pc:spChg chg="mod">
          <ac:chgData name="Gaia Gozzi" userId="77d1e48b-8d32-41ca-8a36-f6aa4abb900e" providerId="ADAL" clId="{1F6D8092-E1C1-DD45-8B1F-B58CB6119041}" dt="2024-10-15T15:59:28.514" v="199" actId="1076"/>
          <ac:spMkLst>
            <pc:docMk/>
            <pc:sldMk cId="2035320518" sldId="432"/>
            <ac:spMk id="26" creationId="{A35E13B9-D14F-9255-C963-893A4D9E42C4}"/>
          </ac:spMkLst>
        </pc:spChg>
        <pc:cxnChg chg="mod">
          <ac:chgData name="Gaia Gozzi" userId="77d1e48b-8d32-41ca-8a36-f6aa4abb900e" providerId="ADAL" clId="{1F6D8092-E1C1-DD45-8B1F-B58CB6119041}" dt="2024-10-15T15:59:21.049" v="197" actId="1076"/>
          <ac:cxnSpMkLst>
            <pc:docMk/>
            <pc:sldMk cId="2035320518" sldId="432"/>
            <ac:cxnSpMk id="18" creationId="{D3140AED-531D-8D34-671B-C3A97563113B}"/>
          </ac:cxnSpMkLst>
        </pc:cxnChg>
      </pc:sldChg>
      <pc:sldChg chg="addSp modSp mod">
        <pc:chgData name="Gaia Gozzi" userId="77d1e48b-8d32-41ca-8a36-f6aa4abb900e" providerId="ADAL" clId="{1F6D8092-E1C1-DD45-8B1F-B58CB6119041}" dt="2024-10-16T08:24:19.459" v="393" actId="27636"/>
        <pc:sldMkLst>
          <pc:docMk/>
          <pc:sldMk cId="1087541251" sldId="437"/>
        </pc:sldMkLst>
        <pc:spChg chg="add mod">
          <ac:chgData name="Gaia Gozzi" userId="77d1e48b-8d32-41ca-8a36-f6aa4abb900e" providerId="ADAL" clId="{1F6D8092-E1C1-DD45-8B1F-B58CB6119041}" dt="2024-10-15T15:01:16.886" v="6" actId="1076"/>
          <ac:spMkLst>
            <pc:docMk/>
            <pc:sldMk cId="1087541251" sldId="437"/>
            <ac:spMk id="2" creationId="{1DA9C2E7-9BA6-9000-2283-C3ADEC318BCA}"/>
          </ac:spMkLst>
        </pc:spChg>
        <pc:spChg chg="add mod">
          <ac:chgData name="Gaia Gozzi" userId="77d1e48b-8d32-41ca-8a36-f6aa4abb900e" providerId="ADAL" clId="{1F6D8092-E1C1-DD45-8B1F-B58CB6119041}" dt="2024-10-15T15:04:00.850" v="37" actId="1076"/>
          <ac:spMkLst>
            <pc:docMk/>
            <pc:sldMk cId="1087541251" sldId="437"/>
            <ac:spMk id="3" creationId="{BBE98A11-8A79-1388-1392-58A716616FA1}"/>
          </ac:spMkLst>
        </pc:spChg>
        <pc:spChg chg="mod">
          <ac:chgData name="Gaia Gozzi" userId="77d1e48b-8d32-41ca-8a36-f6aa4abb900e" providerId="ADAL" clId="{1F6D8092-E1C1-DD45-8B1F-B58CB6119041}" dt="2024-10-15T15:04:10.812" v="38" actId="1076"/>
          <ac:spMkLst>
            <pc:docMk/>
            <pc:sldMk cId="1087541251" sldId="437"/>
            <ac:spMk id="20" creationId="{9EBBF862-2EF6-D5D0-7FC1-11B55CB93DF3}"/>
          </ac:spMkLst>
        </pc:spChg>
        <pc:spChg chg="mod">
          <ac:chgData name="Gaia Gozzi" userId="77d1e48b-8d32-41ca-8a36-f6aa4abb900e" providerId="ADAL" clId="{1F6D8092-E1C1-DD45-8B1F-B58CB6119041}" dt="2024-10-15T15:15:03.081" v="148" actId="20577"/>
          <ac:spMkLst>
            <pc:docMk/>
            <pc:sldMk cId="1087541251" sldId="437"/>
            <ac:spMk id="21" creationId="{16DEC75F-AF75-882D-3AAF-F3F8C90FB779}"/>
          </ac:spMkLst>
        </pc:spChg>
        <pc:spChg chg="mod">
          <ac:chgData name="Gaia Gozzi" userId="77d1e48b-8d32-41ca-8a36-f6aa4abb900e" providerId="ADAL" clId="{1F6D8092-E1C1-DD45-8B1F-B58CB6119041}" dt="2024-10-16T08:24:19.459" v="393" actId="27636"/>
          <ac:spMkLst>
            <pc:docMk/>
            <pc:sldMk cId="1087541251" sldId="437"/>
            <ac:spMk id="29" creationId="{094137FB-8D39-C5E8-9783-A0F2F1FE4878}"/>
          </ac:spMkLst>
        </pc:spChg>
        <pc:spChg chg="mod">
          <ac:chgData name="Gaia Gozzi" userId="77d1e48b-8d32-41ca-8a36-f6aa4abb900e" providerId="ADAL" clId="{1F6D8092-E1C1-DD45-8B1F-B58CB6119041}" dt="2024-10-15T15:03:37.567" v="35" actId="27636"/>
          <ac:spMkLst>
            <pc:docMk/>
            <pc:sldMk cId="1087541251" sldId="437"/>
            <ac:spMk id="31" creationId="{0D1306DC-37B0-1311-32C3-DAC522168DA1}"/>
          </ac:spMkLst>
        </pc:spChg>
      </pc:sldChg>
    </pc:docChg>
  </pc:docChgLst>
  <pc:docChgLst>
    <pc:chgData name="Gaia Gozzi" userId="S::gaia.gozzi@pentaqo.it::77d1e48b-8d32-41ca-8a36-f6aa4abb900e" providerId="AD" clId="Web-{E4E4687E-CDB5-07F4-1073-239B482AC90B}"/>
    <pc:docChg chg="modSld">
      <pc:chgData name="Gaia Gozzi" userId="S::gaia.gozzi@pentaqo.it::77d1e48b-8d32-41ca-8a36-f6aa4abb900e" providerId="AD" clId="Web-{E4E4687E-CDB5-07F4-1073-239B482AC90B}" dt="2024-10-15T12:20:21.018" v="36" actId="20577"/>
      <pc:docMkLst>
        <pc:docMk/>
      </pc:docMkLst>
      <pc:sldChg chg="modSp">
        <pc:chgData name="Gaia Gozzi" userId="S::gaia.gozzi@pentaqo.it::77d1e48b-8d32-41ca-8a36-f6aa4abb900e" providerId="AD" clId="Web-{E4E4687E-CDB5-07F4-1073-239B482AC90B}" dt="2024-10-15T12:20:21.018" v="36" actId="20577"/>
        <pc:sldMkLst>
          <pc:docMk/>
          <pc:sldMk cId="2035320518" sldId="432"/>
        </pc:sldMkLst>
        <pc:spChg chg="mod">
          <ac:chgData name="Gaia Gozzi" userId="S::gaia.gozzi@pentaqo.it::77d1e48b-8d32-41ca-8a36-f6aa4abb900e" providerId="AD" clId="Web-{E4E4687E-CDB5-07F4-1073-239B482AC90B}" dt="2024-10-15T12:20:21.018" v="36" actId="20577"/>
          <ac:spMkLst>
            <pc:docMk/>
            <pc:sldMk cId="2035320518" sldId="432"/>
            <ac:spMk id="13" creationId="{8F8BBFB3-AF25-3C13-754F-26E4D956A704}"/>
          </ac:spMkLst>
        </pc:spChg>
        <pc:grpChg chg="mod">
          <ac:chgData name="Gaia Gozzi" userId="S::gaia.gozzi@pentaqo.it::77d1e48b-8d32-41ca-8a36-f6aa4abb900e" providerId="AD" clId="Web-{E4E4687E-CDB5-07F4-1073-239B482AC90B}" dt="2024-10-15T09:59:56.324" v="20" actId="1076"/>
          <ac:grpSpMkLst>
            <pc:docMk/>
            <pc:sldMk cId="2035320518" sldId="432"/>
            <ac:grpSpMk id="23" creationId="{F7574625-BDEF-C56C-C0B4-4F171AA900DA}"/>
          </ac:grpSpMkLst>
        </pc:grpChg>
        <pc:picChg chg="mod ord">
          <ac:chgData name="Gaia Gozzi" userId="S::gaia.gozzi@pentaqo.it::77d1e48b-8d32-41ca-8a36-f6aa4abb900e" providerId="AD" clId="Web-{E4E4687E-CDB5-07F4-1073-239B482AC90B}" dt="2024-10-15T09:59:59.637" v="21"/>
          <ac:picMkLst>
            <pc:docMk/>
            <pc:sldMk cId="2035320518" sldId="432"/>
            <ac:picMk id="2052" creationId="{29F954AF-5D4D-AE95-FBEF-35921313E73C}"/>
          </ac:picMkLst>
        </pc:picChg>
      </pc:sldChg>
    </pc:docChg>
  </pc:docChgLst>
  <pc:docChgLst>
    <pc:chgData name="Chiara Acciaioli" userId="S::chiara.acciaioli@pentaqo.it::0a657cf5-0a6f-431b-aef9-bcd512b2d54c" providerId="AD" clId="Web-{8FEB5114-F33C-4DF5-CE3D-6E6836FCC20A}"/>
    <pc:docChg chg="modSld">
      <pc:chgData name="Chiara Acciaioli" userId="S::chiara.acciaioli@pentaqo.it::0a657cf5-0a6f-431b-aef9-bcd512b2d54c" providerId="AD" clId="Web-{8FEB5114-F33C-4DF5-CE3D-6E6836FCC20A}" dt="2024-10-03T15:09:53.583" v="2" actId="1076"/>
      <pc:docMkLst>
        <pc:docMk/>
      </pc:docMkLst>
      <pc:sldChg chg="modSp">
        <pc:chgData name="Chiara Acciaioli" userId="S::chiara.acciaioli@pentaqo.it::0a657cf5-0a6f-431b-aef9-bcd512b2d54c" providerId="AD" clId="Web-{8FEB5114-F33C-4DF5-CE3D-6E6836FCC20A}" dt="2024-10-03T15:09:53.583" v="2" actId="1076"/>
        <pc:sldMkLst>
          <pc:docMk/>
          <pc:sldMk cId="4195738299" sldId="422"/>
        </pc:sldMkLst>
        <pc:picChg chg="mod">
          <ac:chgData name="Chiara Acciaioli" userId="S::chiara.acciaioli@pentaqo.it::0a657cf5-0a6f-431b-aef9-bcd512b2d54c" providerId="AD" clId="Web-{8FEB5114-F33C-4DF5-CE3D-6E6836FCC20A}" dt="2024-10-03T15:09:53.583" v="2" actId="1076"/>
          <ac:picMkLst>
            <pc:docMk/>
            <pc:sldMk cId="4195738299" sldId="422"/>
            <ac:picMk id="19" creationId="{ED81B4D4-D2CB-FED8-FB3E-0D7F5B0385A2}"/>
          </ac:picMkLst>
        </pc:picChg>
      </pc:sldChg>
    </pc:docChg>
  </pc:docChgLst>
  <pc:docChgLst>
    <pc:chgData name="Alessandro Paoletti" userId="4c0ee7ce-5cd5-44df-94d9-a328c2b2221c" providerId="ADAL" clId="{5442DFA4-5EA3-47C1-A232-764AC7296A95}"/>
    <pc:docChg chg="undo redo custSel addSld delSld modSld sldOrd">
      <pc:chgData name="Alessandro Paoletti" userId="4c0ee7ce-5cd5-44df-94d9-a328c2b2221c" providerId="ADAL" clId="{5442DFA4-5EA3-47C1-A232-764AC7296A95}" dt="2024-10-14T15:57:16.752" v="5246" actId="14100"/>
      <pc:docMkLst>
        <pc:docMk/>
      </pc:docMkLst>
      <pc:sldChg chg="modSp mod">
        <pc:chgData name="Alessandro Paoletti" userId="4c0ee7ce-5cd5-44df-94d9-a328c2b2221c" providerId="ADAL" clId="{5442DFA4-5EA3-47C1-A232-764AC7296A95}" dt="2024-10-08T15:25:49.140" v="2579" actId="13926"/>
        <pc:sldMkLst>
          <pc:docMk/>
          <pc:sldMk cId="3084131187" sldId="419"/>
        </pc:sldMkLst>
        <pc:spChg chg="mod">
          <ac:chgData name="Alessandro Paoletti" userId="4c0ee7ce-5cd5-44df-94d9-a328c2b2221c" providerId="ADAL" clId="{5442DFA4-5EA3-47C1-A232-764AC7296A95}" dt="2024-10-08T15:25:49.140" v="2579" actId="13926"/>
          <ac:spMkLst>
            <pc:docMk/>
            <pc:sldMk cId="3084131187" sldId="419"/>
            <ac:spMk id="15" creationId="{629457F5-E1C3-F229-BBF1-34239AC062EC}"/>
          </ac:spMkLst>
        </pc:spChg>
        <pc:spChg chg="mod">
          <ac:chgData name="Alessandro Paoletti" userId="4c0ee7ce-5cd5-44df-94d9-a328c2b2221c" providerId="ADAL" clId="{5442DFA4-5EA3-47C1-A232-764AC7296A95}" dt="2024-10-08T15:23:34.465" v="2534" actId="20577"/>
          <ac:spMkLst>
            <pc:docMk/>
            <pc:sldMk cId="3084131187" sldId="419"/>
            <ac:spMk id="16" creationId="{C9341D42-1E11-0201-21F0-B8D0AF5C797E}"/>
          </ac:spMkLst>
        </pc:spChg>
        <pc:spChg chg="mod">
          <ac:chgData name="Alessandro Paoletti" userId="4c0ee7ce-5cd5-44df-94d9-a328c2b2221c" providerId="ADAL" clId="{5442DFA4-5EA3-47C1-A232-764AC7296A95}" dt="2024-10-08T15:24:20.409" v="2577" actId="1076"/>
          <ac:spMkLst>
            <pc:docMk/>
            <pc:sldMk cId="3084131187" sldId="419"/>
            <ac:spMk id="17" creationId="{8CDC8324-3EBB-9D97-35A6-93463A025CE1}"/>
          </ac:spMkLst>
        </pc:spChg>
        <pc:spChg chg="mod">
          <ac:chgData name="Alessandro Paoletti" userId="4c0ee7ce-5cd5-44df-94d9-a328c2b2221c" providerId="ADAL" clId="{5442DFA4-5EA3-47C1-A232-764AC7296A95}" dt="2024-10-08T15:25:45.300" v="2578" actId="13926"/>
          <ac:spMkLst>
            <pc:docMk/>
            <pc:sldMk cId="3084131187" sldId="419"/>
            <ac:spMk id="18" creationId="{12538A6C-9F3C-6E07-4C4C-23F2D88AE756}"/>
          </ac:spMkLst>
        </pc:spChg>
      </pc:sldChg>
      <pc:sldChg chg="modSp mod">
        <pc:chgData name="Alessandro Paoletti" userId="4c0ee7ce-5cd5-44df-94d9-a328c2b2221c" providerId="ADAL" clId="{5442DFA4-5EA3-47C1-A232-764AC7296A95}" dt="2024-10-08T15:26:11.014" v="2580" actId="1076"/>
        <pc:sldMkLst>
          <pc:docMk/>
          <pc:sldMk cId="4094498984" sldId="420"/>
        </pc:sldMkLst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23" creationId="{45DF83A5-4366-5D5C-49D9-7D0D02CB5381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24" creationId="{7D1DA64F-CBED-0413-6EDA-47E4CF9F7ED9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101" creationId="{C505FEAB-F539-8BBB-2A2E-2BDBB98FB178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103" creationId="{BE9520D8-D7EB-E189-BB9E-A659E5868CCD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104" creationId="{E22F4124-1873-BD88-BC15-B7FDEA844848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105" creationId="{6D359B92-7DEF-1357-286B-B4AA0352DEAE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106" creationId="{38093EBE-9AB2-ED3A-6C69-6CD08C5447A2}"/>
          </ac:spMkLst>
        </pc:spChg>
        <pc:spChg chg="mod">
          <ac:chgData name="Alessandro Paoletti" userId="4c0ee7ce-5cd5-44df-94d9-a328c2b2221c" providerId="ADAL" clId="{5442DFA4-5EA3-47C1-A232-764AC7296A95}" dt="2024-10-08T15:26:11.014" v="2580" actId="1076"/>
          <ac:spMkLst>
            <pc:docMk/>
            <pc:sldMk cId="4094498984" sldId="420"/>
            <ac:spMk id="107" creationId="{B944A381-73D6-387A-35D4-77C3D65B21AA}"/>
          </ac:spMkLst>
        </pc:spChg>
      </pc:sldChg>
      <pc:sldChg chg="modSp mod">
        <pc:chgData name="Alessandro Paoletti" userId="4c0ee7ce-5cd5-44df-94d9-a328c2b2221c" providerId="ADAL" clId="{5442DFA4-5EA3-47C1-A232-764AC7296A95}" dt="2024-10-14T15:47:47.219" v="5128" actId="20577"/>
        <pc:sldMkLst>
          <pc:docMk/>
          <pc:sldMk cId="4195738299" sldId="422"/>
        </pc:sldMkLst>
        <pc:spChg chg="mod">
          <ac:chgData name="Alessandro Paoletti" userId="4c0ee7ce-5cd5-44df-94d9-a328c2b2221c" providerId="ADAL" clId="{5442DFA4-5EA3-47C1-A232-764AC7296A95}" dt="2024-10-14T15:45:42.650" v="5124" actId="20577"/>
          <ac:spMkLst>
            <pc:docMk/>
            <pc:sldMk cId="4195738299" sldId="422"/>
            <ac:spMk id="4" creationId="{BB881C8E-9B8E-4080-3C3A-3F9683F0467C}"/>
          </ac:spMkLst>
        </pc:spChg>
        <pc:spChg chg="mod">
          <ac:chgData name="Alessandro Paoletti" userId="4c0ee7ce-5cd5-44df-94d9-a328c2b2221c" providerId="ADAL" clId="{5442DFA4-5EA3-47C1-A232-764AC7296A95}" dt="2024-10-14T15:47:47.219" v="5128" actId="20577"/>
          <ac:spMkLst>
            <pc:docMk/>
            <pc:sldMk cId="4195738299" sldId="422"/>
            <ac:spMk id="6" creationId="{F68F0D48-756E-ECA5-F98C-397C89EE0890}"/>
          </ac:spMkLst>
        </pc:spChg>
      </pc:sldChg>
      <pc:sldChg chg="modSp mod">
        <pc:chgData name="Alessandro Paoletti" userId="4c0ee7ce-5cd5-44df-94d9-a328c2b2221c" providerId="ADAL" clId="{5442DFA4-5EA3-47C1-A232-764AC7296A95}" dt="2024-10-14T15:43:10.961" v="5082" actId="20577"/>
        <pc:sldMkLst>
          <pc:docMk/>
          <pc:sldMk cId="3153222311" sldId="425"/>
        </pc:sldMkLst>
        <pc:spChg chg="mod">
          <ac:chgData name="Alessandro Paoletti" userId="4c0ee7ce-5cd5-44df-94d9-a328c2b2221c" providerId="ADAL" clId="{5442DFA4-5EA3-47C1-A232-764AC7296A95}" dt="2024-10-14T15:43:10.961" v="5082" actId="20577"/>
          <ac:spMkLst>
            <pc:docMk/>
            <pc:sldMk cId="3153222311" sldId="425"/>
            <ac:spMk id="6" creationId="{B939CB36-B489-F5F6-6018-6E11EE51EF5A}"/>
          </ac:spMkLst>
        </pc:spChg>
      </pc:sldChg>
      <pc:sldChg chg="modSp mod">
        <pc:chgData name="Alessandro Paoletti" userId="4c0ee7ce-5cd5-44df-94d9-a328c2b2221c" providerId="ADAL" clId="{5442DFA4-5EA3-47C1-A232-764AC7296A95}" dt="2024-10-14T15:57:16.752" v="5246" actId="14100"/>
        <pc:sldMkLst>
          <pc:docMk/>
          <pc:sldMk cId="1184716521" sldId="427"/>
        </pc:sldMkLst>
        <pc:spChg chg="mod">
          <ac:chgData name="Alessandro Paoletti" userId="4c0ee7ce-5cd5-44df-94d9-a328c2b2221c" providerId="ADAL" clId="{5442DFA4-5EA3-47C1-A232-764AC7296A95}" dt="2024-10-14T15:56:17.269" v="5227" actId="20577"/>
          <ac:spMkLst>
            <pc:docMk/>
            <pc:sldMk cId="1184716521" sldId="427"/>
            <ac:spMk id="4" creationId="{C43948D0-D8A7-2B69-9229-9EF41D34FA51}"/>
          </ac:spMkLst>
        </pc:spChg>
        <pc:spChg chg="mod">
          <ac:chgData name="Alessandro Paoletti" userId="4c0ee7ce-5cd5-44df-94d9-a328c2b2221c" providerId="ADAL" clId="{5442DFA4-5EA3-47C1-A232-764AC7296A95}" dt="2024-10-14T15:54:49.402" v="5197" actId="113"/>
          <ac:spMkLst>
            <pc:docMk/>
            <pc:sldMk cId="1184716521" sldId="427"/>
            <ac:spMk id="7" creationId="{0E111AD6-DB35-9D3A-2040-B2CD52606DD6}"/>
          </ac:spMkLst>
        </pc:spChg>
        <pc:spChg chg="mod">
          <ac:chgData name="Alessandro Paoletti" userId="4c0ee7ce-5cd5-44df-94d9-a328c2b2221c" providerId="ADAL" clId="{5442DFA4-5EA3-47C1-A232-764AC7296A95}" dt="2024-10-14T15:57:16.752" v="5246" actId="14100"/>
          <ac:spMkLst>
            <pc:docMk/>
            <pc:sldMk cId="1184716521" sldId="427"/>
            <ac:spMk id="10" creationId="{ADAAE848-94DE-3B51-7B0B-F04660D34FBD}"/>
          </ac:spMkLst>
        </pc:spChg>
        <pc:spChg chg="mod">
          <ac:chgData name="Alessandro Paoletti" userId="4c0ee7ce-5cd5-44df-94d9-a328c2b2221c" providerId="ADAL" clId="{5442DFA4-5EA3-47C1-A232-764AC7296A95}" dt="2024-10-14T15:57:06.728" v="5245" actId="20577"/>
          <ac:spMkLst>
            <pc:docMk/>
            <pc:sldMk cId="1184716521" sldId="427"/>
            <ac:spMk id="12" creationId="{3353B7A0-7BD8-6629-AA05-B8C5BBA643AF}"/>
          </ac:spMkLst>
        </pc:spChg>
      </pc:sldChg>
      <pc:sldChg chg="modSp mod">
        <pc:chgData name="Alessandro Paoletti" userId="4c0ee7ce-5cd5-44df-94d9-a328c2b2221c" providerId="ADAL" clId="{5442DFA4-5EA3-47C1-A232-764AC7296A95}" dt="2024-10-12T16:32:42.848" v="4998" actId="113"/>
        <pc:sldMkLst>
          <pc:docMk/>
          <pc:sldMk cId="157784697" sldId="431"/>
        </pc:sldMkLst>
        <pc:spChg chg="mod">
          <ac:chgData name="Alessandro Paoletti" userId="4c0ee7ce-5cd5-44df-94d9-a328c2b2221c" providerId="ADAL" clId="{5442DFA4-5EA3-47C1-A232-764AC7296A95}" dt="2024-10-12T16:32:42.848" v="4998" actId="113"/>
          <ac:spMkLst>
            <pc:docMk/>
            <pc:sldMk cId="157784697" sldId="431"/>
            <ac:spMk id="6151" creationId="{01500409-D25B-C9C8-E2FF-0FAAEF4EA5E3}"/>
          </ac:spMkLst>
        </pc:spChg>
        <pc:spChg chg="mod">
          <ac:chgData name="Alessandro Paoletti" userId="4c0ee7ce-5cd5-44df-94d9-a328c2b2221c" providerId="ADAL" clId="{5442DFA4-5EA3-47C1-A232-764AC7296A95}" dt="2024-10-12T16:30:31.880" v="4994" actId="113"/>
          <ac:spMkLst>
            <pc:docMk/>
            <pc:sldMk cId="157784697" sldId="431"/>
            <ac:spMk id="6179" creationId="{B48E4D48-DC65-DA61-B8B0-1F365F0FDE2F}"/>
          </ac:spMkLst>
        </pc:spChg>
        <pc:spChg chg="mod">
          <ac:chgData name="Alessandro Paoletti" userId="4c0ee7ce-5cd5-44df-94d9-a328c2b2221c" providerId="ADAL" clId="{5442DFA4-5EA3-47C1-A232-764AC7296A95}" dt="2024-10-12T16:30:11.217" v="4992" actId="207"/>
          <ac:spMkLst>
            <pc:docMk/>
            <pc:sldMk cId="157784697" sldId="431"/>
            <ac:spMk id="6185" creationId="{6691C9AD-8216-A31E-6666-D86A802755B7}"/>
          </ac:spMkLst>
        </pc:spChg>
        <pc:spChg chg="mod">
          <ac:chgData name="Alessandro Paoletti" userId="4c0ee7ce-5cd5-44df-94d9-a328c2b2221c" providerId="ADAL" clId="{5442DFA4-5EA3-47C1-A232-764AC7296A95}" dt="2024-10-12T16:30:08.248" v="4989" actId="207"/>
          <ac:spMkLst>
            <pc:docMk/>
            <pc:sldMk cId="157784697" sldId="431"/>
            <ac:spMk id="6186" creationId="{F9B42E15-BD50-0FDC-893F-2C1C8ED4ED5E}"/>
          </ac:spMkLst>
        </pc:spChg>
        <pc:spChg chg="mod">
          <ac:chgData name="Alessandro Paoletti" userId="4c0ee7ce-5cd5-44df-94d9-a328c2b2221c" providerId="ADAL" clId="{5442DFA4-5EA3-47C1-A232-764AC7296A95}" dt="2024-10-12T16:28:06.730" v="4973" actId="1076"/>
          <ac:spMkLst>
            <pc:docMk/>
            <pc:sldMk cId="157784697" sldId="431"/>
            <ac:spMk id="6187" creationId="{5A3911BB-5D07-EE39-599C-F2941DE9A29D}"/>
          </ac:spMkLst>
        </pc:spChg>
        <pc:spChg chg="mod">
          <ac:chgData name="Alessandro Paoletti" userId="4c0ee7ce-5cd5-44df-94d9-a328c2b2221c" providerId="ADAL" clId="{5442DFA4-5EA3-47C1-A232-764AC7296A95}" dt="2024-10-12T16:31:13.617" v="4996" actId="113"/>
          <ac:spMkLst>
            <pc:docMk/>
            <pc:sldMk cId="157784697" sldId="431"/>
            <ac:spMk id="6188" creationId="{A5DCCEFC-A57C-F025-F2A5-485F9DB99B2A}"/>
          </ac:spMkLst>
        </pc:spChg>
        <pc:cxnChg chg="mod">
          <ac:chgData name="Alessandro Paoletti" userId="4c0ee7ce-5cd5-44df-94d9-a328c2b2221c" providerId="ADAL" clId="{5442DFA4-5EA3-47C1-A232-764AC7296A95}" dt="2024-10-12T16:27:09.088" v="4927" actId="1035"/>
          <ac:cxnSpMkLst>
            <pc:docMk/>
            <pc:sldMk cId="157784697" sldId="431"/>
            <ac:cxnSpMk id="6189" creationId="{852B8AB3-7804-A763-A650-39236303536B}"/>
          </ac:cxnSpMkLst>
        </pc:cxnChg>
        <pc:cxnChg chg="mod">
          <ac:chgData name="Alessandro Paoletti" userId="4c0ee7ce-5cd5-44df-94d9-a328c2b2221c" providerId="ADAL" clId="{5442DFA4-5EA3-47C1-A232-764AC7296A95}" dt="2024-10-12T16:28:21.946" v="4981" actId="1036"/>
          <ac:cxnSpMkLst>
            <pc:docMk/>
            <pc:sldMk cId="157784697" sldId="431"/>
            <ac:cxnSpMk id="6192" creationId="{EDB12E7B-4158-D5EA-C501-F3A68BABE1A5}"/>
          </ac:cxnSpMkLst>
        </pc:cxnChg>
        <pc:cxnChg chg="mod">
          <ac:chgData name="Alessandro Paoletti" userId="4c0ee7ce-5cd5-44df-94d9-a328c2b2221c" providerId="ADAL" clId="{5442DFA4-5EA3-47C1-A232-764AC7296A95}" dt="2024-10-12T16:28:11.681" v="4976" actId="1037"/>
          <ac:cxnSpMkLst>
            <pc:docMk/>
            <pc:sldMk cId="157784697" sldId="431"/>
            <ac:cxnSpMk id="6195" creationId="{C4E52AE7-3C44-0128-940A-8ACBB2FC4A83}"/>
          </ac:cxnSpMkLst>
        </pc:cxnChg>
        <pc:cxnChg chg="mod">
          <ac:chgData name="Alessandro Paoletti" userId="4c0ee7ce-5cd5-44df-94d9-a328c2b2221c" providerId="ADAL" clId="{5442DFA4-5EA3-47C1-A232-764AC7296A95}" dt="2024-10-12T16:28:06.730" v="4973" actId="1076"/>
          <ac:cxnSpMkLst>
            <pc:docMk/>
            <pc:sldMk cId="157784697" sldId="431"/>
            <ac:cxnSpMk id="6198" creationId="{7566508A-86E5-9380-D291-55833A705614}"/>
          </ac:cxnSpMkLst>
        </pc:cxnChg>
        <pc:cxnChg chg="mod">
          <ac:chgData name="Alessandro Paoletti" userId="4c0ee7ce-5cd5-44df-94d9-a328c2b2221c" providerId="ADAL" clId="{5442DFA4-5EA3-47C1-A232-764AC7296A95}" dt="2024-10-12T16:28:01.854" v="4972" actId="1036"/>
          <ac:cxnSpMkLst>
            <pc:docMk/>
            <pc:sldMk cId="157784697" sldId="431"/>
            <ac:cxnSpMk id="6201" creationId="{FCC68DA4-7298-EAF9-7E10-D3C16D26586A}"/>
          </ac:cxnSpMkLst>
        </pc:cxnChg>
      </pc:sldChg>
      <pc:sldChg chg="del">
        <pc:chgData name="Alessandro Paoletti" userId="4c0ee7ce-5cd5-44df-94d9-a328c2b2221c" providerId="ADAL" clId="{5442DFA4-5EA3-47C1-A232-764AC7296A95}" dt="2024-10-08T11:13:00.918" v="2043" actId="2696"/>
        <pc:sldMkLst>
          <pc:docMk/>
          <pc:sldMk cId="975820213" sldId="433"/>
        </pc:sldMkLst>
      </pc:sldChg>
      <pc:sldChg chg="modSp mod">
        <pc:chgData name="Alessandro Paoletti" userId="4c0ee7ce-5cd5-44df-94d9-a328c2b2221c" providerId="ADAL" clId="{5442DFA4-5EA3-47C1-A232-764AC7296A95}" dt="2024-10-08T13:08:56.441" v="2526" actId="1076"/>
        <pc:sldMkLst>
          <pc:docMk/>
          <pc:sldMk cId="2938585216" sldId="434"/>
        </pc:sldMkLst>
        <pc:spChg chg="mod">
          <ac:chgData name="Alessandro Paoletti" userId="4c0ee7ce-5cd5-44df-94d9-a328c2b2221c" providerId="ADAL" clId="{5442DFA4-5EA3-47C1-A232-764AC7296A95}" dt="2024-10-08T13:08:56.441" v="2526" actId="1076"/>
          <ac:spMkLst>
            <pc:docMk/>
            <pc:sldMk cId="2938585216" sldId="434"/>
            <ac:spMk id="22" creationId="{6E3B9039-BAEE-0E9F-07AD-E8B6A3430D2E}"/>
          </ac:spMkLst>
        </pc:spChg>
      </pc:sldChg>
      <pc:sldChg chg="addSp modSp mod">
        <pc:chgData name="Alessandro Paoletti" userId="4c0ee7ce-5cd5-44df-94d9-a328c2b2221c" providerId="ADAL" clId="{5442DFA4-5EA3-47C1-A232-764AC7296A95}" dt="2024-10-08T13:09:10.003" v="2529" actId="404"/>
        <pc:sldMkLst>
          <pc:docMk/>
          <pc:sldMk cId="2194168645" sldId="436"/>
        </pc:sldMkLst>
        <pc:spChg chg="mod">
          <ac:chgData name="Alessandro Paoletti" userId="4c0ee7ce-5cd5-44df-94d9-a328c2b2221c" providerId="ADAL" clId="{5442DFA4-5EA3-47C1-A232-764AC7296A95}" dt="2024-10-08T13:01:08.639" v="2443" actId="1076"/>
          <ac:spMkLst>
            <pc:docMk/>
            <pc:sldMk cId="2194168645" sldId="436"/>
            <ac:spMk id="10" creationId="{3E939FAB-C0A3-4FF2-646E-14E2F4FB6BFD}"/>
          </ac:spMkLst>
        </pc:spChg>
        <pc:spChg chg="mod">
          <ac:chgData name="Alessandro Paoletti" userId="4c0ee7ce-5cd5-44df-94d9-a328c2b2221c" providerId="ADAL" clId="{5442DFA4-5EA3-47C1-A232-764AC7296A95}" dt="2024-10-08T13:09:10.003" v="2529" actId="404"/>
          <ac:spMkLst>
            <pc:docMk/>
            <pc:sldMk cId="2194168645" sldId="436"/>
            <ac:spMk id="14" creationId="{459B899D-20CB-A414-8E69-284577EBF537}"/>
          </ac:spMkLst>
        </pc:spChg>
        <pc:picChg chg="add mod ord">
          <ac:chgData name="Alessandro Paoletti" userId="4c0ee7ce-5cd5-44df-94d9-a328c2b2221c" providerId="ADAL" clId="{5442DFA4-5EA3-47C1-A232-764AC7296A95}" dt="2024-10-08T13:01:37.415" v="2449" actId="29295"/>
          <ac:picMkLst>
            <pc:docMk/>
            <pc:sldMk cId="2194168645" sldId="436"/>
            <ac:picMk id="3" creationId="{FCD3D375-DBAE-DA10-8308-5F36E1AD0DBE}"/>
          </ac:picMkLst>
        </pc:picChg>
      </pc:sldChg>
      <pc:sldChg chg="addSp delSp modSp new mod modClrScheme chgLayout">
        <pc:chgData name="Alessandro Paoletti" userId="4c0ee7ce-5cd5-44df-94d9-a328c2b2221c" providerId="ADAL" clId="{5442DFA4-5EA3-47C1-A232-764AC7296A95}" dt="2024-10-08T16:08:58.887" v="3154" actId="1076"/>
        <pc:sldMkLst>
          <pc:docMk/>
          <pc:sldMk cId="1009438149" sldId="438"/>
        </pc:sldMkLst>
        <pc:spChg chg="del mod ord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2" creationId="{0E9024A7-8166-254E-9022-815BC951EA9D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3" creationId="{7B0A7990-42F6-3D4C-B95F-7304D6A39989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4" creationId="{92073750-52C1-1F44-2FD8-0E0655739A94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5" creationId="{E2730C99-FABA-09EB-C35F-1373463C1B47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6" creationId="{72273F34-BD21-7816-6885-038327C66A9E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7" creationId="{B97733AA-5136-6985-FF42-4F54B5076DD4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8" creationId="{7CE6899F-1E13-17DA-1D1C-E1A638184328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9" creationId="{D55181F6-2C4A-0567-2917-ED30C16F1183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0" creationId="{885B5650-D8A4-995D-360D-7D8B7A8B250F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1" creationId="{B0F16199-496C-DB6E-3E79-4315A8E05CC3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2" creationId="{8E0BDEC6-3685-75DE-06A9-5B712125A983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3" creationId="{7B24F98F-C54B-D5CD-8FE8-6FCBFC18830D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4" creationId="{C22B764C-A39D-90AD-4934-D5E361EB55C0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5" creationId="{ABA32A9D-1B9E-6232-AE8C-6E7DB02F2EAD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6" creationId="{C1871079-E99B-B08F-3997-74DEE7B56970}"/>
          </ac:spMkLst>
        </pc:spChg>
        <pc:spChg chg="del">
          <ac:chgData name="Alessandro Paoletti" userId="4c0ee7ce-5cd5-44df-94d9-a328c2b2221c" providerId="ADAL" clId="{5442DFA4-5EA3-47C1-A232-764AC7296A95}" dt="2024-10-08T07:32:02.714" v="1" actId="700"/>
          <ac:spMkLst>
            <pc:docMk/>
            <pc:sldMk cId="1009438149" sldId="438"/>
            <ac:spMk id="17" creationId="{05E63BFC-6E2C-E052-ABD7-37FB34672289}"/>
          </ac:spMkLst>
        </pc:spChg>
        <pc:spChg chg="add mod ord">
          <ac:chgData name="Alessandro Paoletti" userId="4c0ee7ce-5cd5-44df-94d9-a328c2b2221c" providerId="ADAL" clId="{5442DFA4-5EA3-47C1-A232-764AC7296A95}" dt="2024-10-08T07:39:39.142" v="77" actId="20577"/>
          <ac:spMkLst>
            <pc:docMk/>
            <pc:sldMk cId="1009438149" sldId="438"/>
            <ac:spMk id="18" creationId="{D0CEC881-8903-BF5C-531B-37508F7964F4}"/>
          </ac:spMkLst>
        </pc:spChg>
        <pc:spChg chg="add del mod ord">
          <ac:chgData name="Alessandro Paoletti" userId="4c0ee7ce-5cd5-44df-94d9-a328c2b2221c" providerId="ADAL" clId="{5442DFA4-5EA3-47C1-A232-764AC7296A95}" dt="2024-10-08T07:32:05.985" v="2" actId="478"/>
          <ac:spMkLst>
            <pc:docMk/>
            <pc:sldMk cId="1009438149" sldId="438"/>
            <ac:spMk id="19" creationId="{AFAE11F5-77FA-0602-78D9-FB9ADD2F65C8}"/>
          </ac:spMkLst>
        </pc:spChg>
        <pc:spChg chg="add mod">
          <ac:chgData name="Alessandro Paoletti" userId="4c0ee7ce-5cd5-44df-94d9-a328c2b2221c" providerId="ADAL" clId="{5442DFA4-5EA3-47C1-A232-764AC7296A95}" dt="2024-10-08T07:38:30.273" v="20"/>
          <ac:spMkLst>
            <pc:docMk/>
            <pc:sldMk cId="1009438149" sldId="438"/>
            <ac:spMk id="20" creationId="{83D69AB6-EA6A-837C-45E7-7EF587DCF198}"/>
          </ac:spMkLst>
        </pc:spChg>
        <pc:spChg chg="add mod">
          <ac:chgData name="Alessandro Paoletti" userId="4c0ee7ce-5cd5-44df-94d9-a328c2b2221c" providerId="ADAL" clId="{5442DFA4-5EA3-47C1-A232-764AC7296A95}" dt="2024-10-08T07:38:48.183" v="21" actId="1076"/>
          <ac:spMkLst>
            <pc:docMk/>
            <pc:sldMk cId="1009438149" sldId="438"/>
            <ac:spMk id="21" creationId="{75F542ED-E0F6-CB65-C548-0DAF826E1BE2}"/>
          </ac:spMkLst>
        </pc:spChg>
        <pc:spChg chg="add mod">
          <ac:chgData name="Alessandro Paoletti" userId="4c0ee7ce-5cd5-44df-94d9-a328c2b2221c" providerId="ADAL" clId="{5442DFA4-5EA3-47C1-A232-764AC7296A95}" dt="2024-10-08T07:38:30.273" v="20"/>
          <ac:spMkLst>
            <pc:docMk/>
            <pc:sldMk cId="1009438149" sldId="438"/>
            <ac:spMk id="22" creationId="{671172BC-1FA8-1B37-C13C-3C3866EE53C1}"/>
          </ac:spMkLst>
        </pc:spChg>
        <pc:spChg chg="add mod">
          <ac:chgData name="Alessandro Paoletti" userId="4c0ee7ce-5cd5-44df-94d9-a328c2b2221c" providerId="ADAL" clId="{5442DFA4-5EA3-47C1-A232-764AC7296A95}" dt="2024-10-08T07:38:30.273" v="20"/>
          <ac:spMkLst>
            <pc:docMk/>
            <pc:sldMk cId="1009438149" sldId="438"/>
            <ac:spMk id="23" creationId="{E7B6AC9F-8386-3368-33B2-81062BC8BA3A}"/>
          </ac:spMkLst>
        </pc:spChg>
        <pc:spChg chg="add mod">
          <ac:chgData name="Alessandro Paoletti" userId="4c0ee7ce-5cd5-44df-94d9-a328c2b2221c" providerId="ADAL" clId="{5442DFA4-5EA3-47C1-A232-764AC7296A95}" dt="2024-10-08T07:38:30.273" v="20"/>
          <ac:spMkLst>
            <pc:docMk/>
            <pc:sldMk cId="1009438149" sldId="438"/>
            <ac:spMk id="24" creationId="{134147F4-BA26-A985-BA09-E3ABB3DE74B2}"/>
          </ac:spMkLst>
        </pc:spChg>
        <pc:spChg chg="add mod">
          <ac:chgData name="Alessandro Paoletti" userId="4c0ee7ce-5cd5-44df-94d9-a328c2b2221c" providerId="ADAL" clId="{5442DFA4-5EA3-47C1-A232-764AC7296A95}" dt="2024-10-08T07:38:30.273" v="20"/>
          <ac:spMkLst>
            <pc:docMk/>
            <pc:sldMk cId="1009438149" sldId="438"/>
            <ac:spMk id="25" creationId="{20610759-423F-15E8-F8A3-32D582377D39}"/>
          </ac:spMkLst>
        </pc:spChg>
        <pc:spChg chg="add mod">
          <ac:chgData name="Alessandro Paoletti" userId="4c0ee7ce-5cd5-44df-94d9-a328c2b2221c" providerId="ADAL" clId="{5442DFA4-5EA3-47C1-A232-764AC7296A95}" dt="2024-10-08T07:38:30.273" v="20"/>
          <ac:spMkLst>
            <pc:docMk/>
            <pc:sldMk cId="1009438149" sldId="438"/>
            <ac:spMk id="29" creationId="{9E3D4E0C-3496-0624-6EBB-535FCFC50E36}"/>
          </ac:spMkLst>
        </pc:spChg>
        <pc:picChg chg="add del mod ord">
          <ac:chgData name="Alessandro Paoletti" userId="4c0ee7ce-5cd5-44df-94d9-a328c2b2221c" providerId="ADAL" clId="{5442DFA4-5EA3-47C1-A232-764AC7296A95}" dt="2024-10-08T15:54:34.770" v="2760" actId="478"/>
          <ac:picMkLst>
            <pc:docMk/>
            <pc:sldMk cId="1009438149" sldId="438"/>
            <ac:picMk id="3" creationId="{6D40C036-510C-F030-1DE7-2869EC613332}"/>
          </ac:picMkLst>
        </pc:picChg>
        <pc:picChg chg="add mod ord">
          <ac:chgData name="Alessandro Paoletti" userId="4c0ee7ce-5cd5-44df-94d9-a328c2b2221c" providerId="ADAL" clId="{5442DFA4-5EA3-47C1-A232-764AC7296A95}" dt="2024-10-08T16:08:58.887" v="3154" actId="1076"/>
          <ac:picMkLst>
            <pc:docMk/>
            <pc:sldMk cId="1009438149" sldId="438"/>
            <ac:picMk id="5" creationId="{15F86CCA-0ABA-1BA1-3521-5DC55A8525B1}"/>
          </ac:picMkLst>
        </pc:picChg>
        <pc:cxnChg chg="add mod">
          <ac:chgData name="Alessandro Paoletti" userId="4c0ee7ce-5cd5-44df-94d9-a328c2b2221c" providerId="ADAL" clId="{5442DFA4-5EA3-47C1-A232-764AC7296A95}" dt="2024-10-08T07:38:30.273" v="20"/>
          <ac:cxnSpMkLst>
            <pc:docMk/>
            <pc:sldMk cId="1009438149" sldId="438"/>
            <ac:cxnSpMk id="26" creationId="{6E19F9A7-CF29-DAA2-3C9C-5660EF9FF555}"/>
          </ac:cxnSpMkLst>
        </pc:cxnChg>
        <pc:cxnChg chg="add mod">
          <ac:chgData name="Alessandro Paoletti" userId="4c0ee7ce-5cd5-44df-94d9-a328c2b2221c" providerId="ADAL" clId="{5442DFA4-5EA3-47C1-A232-764AC7296A95}" dt="2024-10-08T07:38:30.273" v="20"/>
          <ac:cxnSpMkLst>
            <pc:docMk/>
            <pc:sldMk cId="1009438149" sldId="438"/>
            <ac:cxnSpMk id="27" creationId="{392BC5EC-C90C-A403-E29E-F08C1C4EF64E}"/>
          </ac:cxnSpMkLst>
        </pc:cxnChg>
        <pc:cxnChg chg="add mod">
          <ac:chgData name="Alessandro Paoletti" userId="4c0ee7ce-5cd5-44df-94d9-a328c2b2221c" providerId="ADAL" clId="{5442DFA4-5EA3-47C1-A232-764AC7296A95}" dt="2024-10-08T07:38:30.273" v="20"/>
          <ac:cxnSpMkLst>
            <pc:docMk/>
            <pc:sldMk cId="1009438149" sldId="438"/>
            <ac:cxnSpMk id="28" creationId="{C5FA9062-E566-C26E-7947-D25FCDA1BF5D}"/>
          </ac:cxnSpMkLst>
        </pc:cxnChg>
      </pc:sldChg>
      <pc:sldChg chg="addSp delSp modSp add mod">
        <pc:chgData name="Alessandro Paoletti" userId="4c0ee7ce-5cd5-44df-94d9-a328c2b2221c" providerId="ADAL" clId="{5442DFA4-5EA3-47C1-A232-764AC7296A95}" dt="2024-10-08T16:00:04.094" v="2992" actId="29295"/>
        <pc:sldMkLst>
          <pc:docMk/>
          <pc:sldMk cId="1273314146" sldId="439"/>
        </pc:sldMkLst>
        <pc:spChg chg="add del mod">
          <ac:chgData name="Alessandro Paoletti" userId="4c0ee7ce-5cd5-44df-94d9-a328c2b2221c" providerId="ADAL" clId="{5442DFA4-5EA3-47C1-A232-764AC7296A95}" dt="2024-10-08T07:41:33.779" v="97" actId="478"/>
          <ac:spMkLst>
            <pc:docMk/>
            <pc:sldMk cId="1273314146" sldId="439"/>
            <ac:spMk id="2" creationId="{09990890-C1ED-81A1-F11E-2C59DCC740AB}"/>
          </ac:spMkLst>
        </pc:spChg>
        <pc:spChg chg="add mod">
          <ac:chgData name="Alessandro Paoletti" userId="4c0ee7ce-5cd5-44df-94d9-a328c2b2221c" providerId="ADAL" clId="{5442DFA4-5EA3-47C1-A232-764AC7296A95}" dt="2024-10-08T15:59:17.731" v="2987" actId="207"/>
          <ac:spMkLst>
            <pc:docMk/>
            <pc:sldMk cId="1273314146" sldId="439"/>
            <ac:spMk id="3" creationId="{0B5565BE-DAB5-5B29-9238-62CC6AB31943}"/>
          </ac:spMkLst>
        </pc:spChg>
        <pc:spChg chg="add mod">
          <ac:chgData name="Alessandro Paoletti" userId="4c0ee7ce-5cd5-44df-94d9-a328c2b2221c" providerId="ADAL" clId="{5442DFA4-5EA3-47C1-A232-764AC7296A95}" dt="2024-10-08T15:59:39.862" v="2988" actId="207"/>
          <ac:spMkLst>
            <pc:docMk/>
            <pc:sldMk cId="1273314146" sldId="439"/>
            <ac:spMk id="4" creationId="{2A57FD48-028B-8F9F-561A-478E609C984D}"/>
          </ac:spMkLst>
        </pc:spChg>
        <pc:spChg chg="add mod">
          <ac:chgData name="Alessandro Paoletti" userId="4c0ee7ce-5cd5-44df-94d9-a328c2b2221c" providerId="ADAL" clId="{5442DFA4-5EA3-47C1-A232-764AC7296A95}" dt="2024-10-08T15:59:50.523" v="2990" actId="207"/>
          <ac:spMkLst>
            <pc:docMk/>
            <pc:sldMk cId="1273314146" sldId="439"/>
            <ac:spMk id="5" creationId="{A7FC4D54-7AF8-42C2-B628-3B3AC49B2994}"/>
          </ac:spMkLst>
        </pc:spChg>
        <pc:spChg chg="add mod">
          <ac:chgData name="Alessandro Paoletti" userId="4c0ee7ce-5cd5-44df-94d9-a328c2b2221c" providerId="ADAL" clId="{5442DFA4-5EA3-47C1-A232-764AC7296A95}" dt="2024-10-08T15:59:45.961" v="2989" actId="207"/>
          <ac:spMkLst>
            <pc:docMk/>
            <pc:sldMk cId="1273314146" sldId="439"/>
            <ac:spMk id="6" creationId="{387AB7EB-E12C-51DA-7D6F-66F182CE1AF7}"/>
          </ac:spMkLst>
        </pc:spChg>
        <pc:spChg chg="add mod">
          <ac:chgData name="Alessandro Paoletti" userId="4c0ee7ce-5cd5-44df-94d9-a328c2b2221c" providerId="ADAL" clId="{5442DFA4-5EA3-47C1-A232-764AC7296A95}" dt="2024-10-08T15:59:45.961" v="2989" actId="207"/>
          <ac:spMkLst>
            <pc:docMk/>
            <pc:sldMk cId="1273314146" sldId="439"/>
            <ac:spMk id="9" creationId="{95D9C59F-6B05-F1A3-08FB-0B154846FC30}"/>
          </ac:spMkLst>
        </pc:spChg>
        <pc:spChg chg="add del mod">
          <ac:chgData name="Alessandro Paoletti" userId="4c0ee7ce-5cd5-44df-94d9-a328c2b2221c" providerId="ADAL" clId="{5442DFA4-5EA3-47C1-A232-764AC7296A95}" dt="2024-10-08T07:41:32.083" v="96" actId="478"/>
          <ac:spMkLst>
            <pc:docMk/>
            <pc:sldMk cId="1273314146" sldId="439"/>
            <ac:spMk id="10" creationId="{EE50F931-F9DF-70D3-4146-4214DC415791}"/>
          </ac:spMkLst>
        </pc:spChg>
        <pc:spChg chg="add mod">
          <ac:chgData name="Alessandro Paoletti" userId="4c0ee7ce-5cd5-44df-94d9-a328c2b2221c" providerId="ADAL" clId="{5442DFA4-5EA3-47C1-A232-764AC7296A95}" dt="2024-10-08T15:59:45.961" v="2989" actId="207"/>
          <ac:spMkLst>
            <pc:docMk/>
            <pc:sldMk cId="1273314146" sldId="439"/>
            <ac:spMk id="12" creationId="{4CEBF1DC-BE08-8D13-197D-B0C35EDD993B}"/>
          </ac:spMkLst>
        </pc:spChg>
        <pc:spChg chg="add mod">
          <ac:chgData name="Alessandro Paoletti" userId="4c0ee7ce-5cd5-44df-94d9-a328c2b2221c" providerId="ADAL" clId="{5442DFA4-5EA3-47C1-A232-764AC7296A95}" dt="2024-10-08T07:44:10.942" v="160" actId="1076"/>
          <ac:spMkLst>
            <pc:docMk/>
            <pc:sldMk cId="1273314146" sldId="439"/>
            <ac:spMk id="13" creationId="{1C0F8B25-F877-2217-845C-CD21A0116F56}"/>
          </ac:spMkLst>
        </pc:spChg>
        <pc:spChg chg="del">
          <ac:chgData name="Alessandro Paoletti" userId="4c0ee7ce-5cd5-44df-94d9-a328c2b2221c" providerId="ADAL" clId="{5442DFA4-5EA3-47C1-A232-764AC7296A95}" dt="2024-10-08T07:39:48.712" v="78" actId="478"/>
          <ac:spMkLst>
            <pc:docMk/>
            <pc:sldMk cId="1273314146" sldId="439"/>
            <ac:spMk id="18" creationId="{9A75784A-94F6-CDDA-FC17-E424ED568E47}"/>
          </ac:spMkLst>
        </pc:spChg>
        <pc:picChg chg="add mod ord">
          <ac:chgData name="Alessandro Paoletti" userId="4c0ee7ce-5cd5-44df-94d9-a328c2b2221c" providerId="ADAL" clId="{5442DFA4-5EA3-47C1-A232-764AC7296A95}" dt="2024-10-08T16:00:04.094" v="2992" actId="29295"/>
          <ac:picMkLst>
            <pc:docMk/>
            <pc:sldMk cId="1273314146" sldId="439"/>
            <ac:picMk id="10" creationId="{C900FF74-C7DE-5E38-BC06-37AEA4517F3B}"/>
          </ac:picMkLst>
        </pc:picChg>
        <pc:cxnChg chg="add mod">
          <ac:chgData name="Alessandro Paoletti" userId="4c0ee7ce-5cd5-44df-94d9-a328c2b2221c" providerId="ADAL" clId="{5442DFA4-5EA3-47C1-A232-764AC7296A95}" dt="2024-10-08T07:42:42.795" v="108" actId="14100"/>
          <ac:cxnSpMkLst>
            <pc:docMk/>
            <pc:sldMk cId="1273314146" sldId="439"/>
            <ac:cxnSpMk id="7" creationId="{9D2945E7-E8F6-DEBA-A335-8295A9F453F2}"/>
          </ac:cxnSpMkLst>
        </pc:cxnChg>
        <pc:cxnChg chg="add mod">
          <ac:chgData name="Alessandro Paoletti" userId="4c0ee7ce-5cd5-44df-94d9-a328c2b2221c" providerId="ADAL" clId="{5442DFA4-5EA3-47C1-A232-764AC7296A95}" dt="2024-10-08T07:42:32.565" v="107" actId="1076"/>
          <ac:cxnSpMkLst>
            <pc:docMk/>
            <pc:sldMk cId="1273314146" sldId="439"/>
            <ac:cxnSpMk id="8" creationId="{FE1F7DB2-981F-3327-2B07-FA0F51CBD1BB}"/>
          </ac:cxnSpMkLst>
        </pc:cxnChg>
        <pc:cxnChg chg="add mod">
          <ac:chgData name="Alessandro Paoletti" userId="4c0ee7ce-5cd5-44df-94d9-a328c2b2221c" providerId="ADAL" clId="{5442DFA4-5EA3-47C1-A232-764AC7296A95}" dt="2024-10-08T07:41:45.517" v="99" actId="14100"/>
          <ac:cxnSpMkLst>
            <pc:docMk/>
            <pc:sldMk cId="1273314146" sldId="439"/>
            <ac:cxnSpMk id="11" creationId="{2DCE3202-ED0D-2048-ECF8-4844602740B6}"/>
          </ac:cxnSpMkLst>
        </pc:cxnChg>
      </pc:sldChg>
      <pc:sldChg chg="addSp delSp modSp add mod delAnim modAnim">
        <pc:chgData name="Alessandro Paoletti" userId="4c0ee7ce-5cd5-44df-94d9-a328c2b2221c" providerId="ADAL" clId="{5442DFA4-5EA3-47C1-A232-764AC7296A95}" dt="2024-10-08T13:04:37.874" v="2461"/>
        <pc:sldMkLst>
          <pc:docMk/>
          <pc:sldMk cId="4240724723" sldId="440"/>
        </pc:sldMkLst>
        <pc:spChg chg="add mod">
          <ac:chgData name="Alessandro Paoletti" userId="4c0ee7ce-5cd5-44df-94d9-a328c2b2221c" providerId="ADAL" clId="{5442DFA4-5EA3-47C1-A232-764AC7296A95}" dt="2024-10-08T10:30:38.375" v="1516" actId="1076"/>
          <ac:spMkLst>
            <pc:docMk/>
            <pc:sldMk cId="4240724723" sldId="440"/>
            <ac:spMk id="2" creationId="{2429CAD7-03CE-3C9C-B7CF-BC1A997BDCF1}"/>
          </ac:spMkLst>
        </pc:spChg>
        <pc:spChg chg="add mod">
          <ac:chgData name="Alessandro Paoletti" userId="4c0ee7ce-5cd5-44df-94d9-a328c2b2221c" providerId="ADAL" clId="{5442DFA4-5EA3-47C1-A232-764AC7296A95}" dt="2024-10-08T10:50:38.890" v="1724" actId="1076"/>
          <ac:spMkLst>
            <pc:docMk/>
            <pc:sldMk cId="4240724723" sldId="440"/>
            <ac:spMk id="3" creationId="{01D55679-FD76-A547-D438-7D9F78801B25}"/>
          </ac:spMkLst>
        </pc:spChg>
        <pc:spChg chg="add mod">
          <ac:chgData name="Alessandro Paoletti" userId="4c0ee7ce-5cd5-44df-94d9-a328c2b2221c" providerId="ADAL" clId="{5442DFA4-5EA3-47C1-A232-764AC7296A95}" dt="2024-10-08T10:43:05.405" v="1603" actId="113"/>
          <ac:spMkLst>
            <pc:docMk/>
            <pc:sldMk cId="4240724723" sldId="440"/>
            <ac:spMk id="4" creationId="{0AA1BD71-9170-AB68-B79C-FC5336C80DF3}"/>
          </ac:spMkLst>
        </pc:spChg>
        <pc:spChg chg="add mod">
          <ac:chgData name="Alessandro Paoletti" userId="4c0ee7ce-5cd5-44df-94d9-a328c2b2221c" providerId="ADAL" clId="{5442DFA4-5EA3-47C1-A232-764AC7296A95}" dt="2024-10-08T10:42:34.551" v="1599" actId="207"/>
          <ac:spMkLst>
            <pc:docMk/>
            <pc:sldMk cId="4240724723" sldId="440"/>
            <ac:spMk id="6" creationId="{E33DDC80-D17B-F711-5F31-025263095330}"/>
          </ac:spMkLst>
        </pc:spChg>
        <pc:spChg chg="add mod">
          <ac:chgData name="Alessandro Paoletti" userId="4c0ee7ce-5cd5-44df-94d9-a328c2b2221c" providerId="ADAL" clId="{5442DFA4-5EA3-47C1-A232-764AC7296A95}" dt="2024-10-08T11:34:00.893" v="2294" actId="207"/>
          <ac:spMkLst>
            <pc:docMk/>
            <pc:sldMk cId="4240724723" sldId="440"/>
            <ac:spMk id="7" creationId="{07391749-498F-B491-884F-3BF4A8356038}"/>
          </ac:spMkLst>
        </pc:spChg>
        <pc:spChg chg="add mod">
          <ac:chgData name="Alessandro Paoletti" userId="4c0ee7ce-5cd5-44df-94d9-a328c2b2221c" providerId="ADAL" clId="{5442DFA4-5EA3-47C1-A232-764AC7296A95}" dt="2024-10-08T10:43:18.764" v="1605" actId="14100"/>
          <ac:spMkLst>
            <pc:docMk/>
            <pc:sldMk cId="4240724723" sldId="440"/>
            <ac:spMk id="8" creationId="{F359B58C-9D66-D4D4-1477-6DEE2F323E52}"/>
          </ac:spMkLst>
        </pc:spChg>
        <pc:spChg chg="add mod ord">
          <ac:chgData name="Alessandro Paoletti" userId="4c0ee7ce-5cd5-44df-94d9-a328c2b2221c" providerId="ADAL" clId="{5442DFA4-5EA3-47C1-A232-764AC7296A95}" dt="2024-10-08T10:51:22.960" v="1729" actId="1036"/>
          <ac:spMkLst>
            <pc:docMk/>
            <pc:sldMk cId="4240724723" sldId="440"/>
            <ac:spMk id="9" creationId="{DA384FB3-ACF0-2769-64F1-16EBD8AD38B4}"/>
          </ac:spMkLst>
        </pc:spChg>
        <pc:spChg chg="add mod ord">
          <ac:chgData name="Alessandro Paoletti" userId="4c0ee7ce-5cd5-44df-94d9-a328c2b2221c" providerId="ADAL" clId="{5442DFA4-5EA3-47C1-A232-764AC7296A95}" dt="2024-10-08T10:32:26.940" v="1539" actId="167"/>
          <ac:spMkLst>
            <pc:docMk/>
            <pc:sldMk cId="4240724723" sldId="440"/>
            <ac:spMk id="10" creationId="{F8A43042-4303-A614-763C-27C6C56BA289}"/>
          </ac:spMkLst>
        </pc:spChg>
        <pc:spChg chg="add del mod">
          <ac:chgData name="Alessandro Paoletti" userId="4c0ee7ce-5cd5-44df-94d9-a328c2b2221c" providerId="ADAL" clId="{5442DFA4-5EA3-47C1-A232-764AC7296A95}" dt="2024-10-08T10:32:55.958" v="1544" actId="478"/>
          <ac:spMkLst>
            <pc:docMk/>
            <pc:sldMk cId="4240724723" sldId="440"/>
            <ac:spMk id="11" creationId="{CFE6D54D-D2A6-A0A6-1592-1170CBB37E09}"/>
          </ac:spMkLst>
        </pc:spChg>
        <pc:spChg chg="mod">
          <ac:chgData name="Alessandro Paoletti" userId="4c0ee7ce-5cd5-44df-94d9-a328c2b2221c" providerId="ADAL" clId="{5442DFA4-5EA3-47C1-A232-764AC7296A95}" dt="2024-10-08T07:43:56.365" v="159" actId="1076"/>
          <ac:spMkLst>
            <pc:docMk/>
            <pc:sldMk cId="4240724723" sldId="440"/>
            <ac:spMk id="18" creationId="{16916082-7A6C-5942-3A2F-621E0A654210}"/>
          </ac:spMkLst>
        </pc:spChg>
        <pc:picChg chg="add mod ord">
          <ac:chgData name="Alessandro Paoletti" userId="4c0ee7ce-5cd5-44df-94d9-a328c2b2221c" providerId="ADAL" clId="{5442DFA4-5EA3-47C1-A232-764AC7296A95}" dt="2024-10-08T10:51:44.460" v="1731" actId="14100"/>
          <ac:picMkLst>
            <pc:docMk/>
            <pc:sldMk cId="4240724723" sldId="440"/>
            <ac:picMk id="13" creationId="{5CE79842-D963-79B1-712D-BFF549466441}"/>
          </ac:picMkLst>
        </pc:picChg>
        <pc:cxnChg chg="add mod">
          <ac:chgData name="Alessandro Paoletti" userId="4c0ee7ce-5cd5-44df-94d9-a328c2b2221c" providerId="ADAL" clId="{5442DFA4-5EA3-47C1-A232-764AC7296A95}" dt="2024-10-08T10:51:15.440" v="1726" actId="1076"/>
          <ac:cxnSpMkLst>
            <pc:docMk/>
            <pc:sldMk cId="4240724723" sldId="440"/>
            <ac:cxnSpMk id="5" creationId="{5DDAA646-7A6D-72BC-20AC-9087579204FD}"/>
          </ac:cxnSpMkLst>
        </pc:cxnChg>
      </pc:sldChg>
      <pc:sldChg chg="addSp delSp modSp add mod delAnim modAnim">
        <pc:chgData name="Alessandro Paoletti" userId="4c0ee7ce-5cd5-44df-94d9-a328c2b2221c" providerId="ADAL" clId="{5442DFA4-5EA3-47C1-A232-764AC7296A95}" dt="2024-10-08T13:05:19.644" v="2464"/>
        <pc:sldMkLst>
          <pc:docMk/>
          <pc:sldMk cId="3000065706" sldId="441"/>
        </pc:sldMkLst>
        <pc:spChg chg="add mod">
          <ac:chgData name="Alessandro Paoletti" userId="4c0ee7ce-5cd5-44df-94d9-a328c2b2221c" providerId="ADAL" clId="{5442DFA4-5EA3-47C1-A232-764AC7296A95}" dt="2024-10-08T08:09:49.508" v="219" actId="1076"/>
          <ac:spMkLst>
            <pc:docMk/>
            <pc:sldMk cId="3000065706" sldId="441"/>
            <ac:spMk id="2" creationId="{A9DE8D51-C594-4480-F53F-358A9D140478}"/>
          </ac:spMkLst>
        </pc:spChg>
        <pc:spChg chg="add mod">
          <ac:chgData name="Alessandro Paoletti" userId="4c0ee7ce-5cd5-44df-94d9-a328c2b2221c" providerId="ADAL" clId="{5442DFA4-5EA3-47C1-A232-764AC7296A95}" dt="2024-10-08T08:09:49.508" v="219" actId="1076"/>
          <ac:spMkLst>
            <pc:docMk/>
            <pc:sldMk cId="3000065706" sldId="441"/>
            <ac:spMk id="3" creationId="{9CFE9D93-756B-633C-79E5-FE8A583F1A7B}"/>
          </ac:spMkLst>
        </pc:spChg>
        <pc:spChg chg="add mod">
          <ac:chgData name="Alessandro Paoletti" userId="4c0ee7ce-5cd5-44df-94d9-a328c2b2221c" providerId="ADAL" clId="{5442DFA4-5EA3-47C1-A232-764AC7296A95}" dt="2024-10-08T08:09:49.508" v="219" actId="1076"/>
          <ac:spMkLst>
            <pc:docMk/>
            <pc:sldMk cId="3000065706" sldId="441"/>
            <ac:spMk id="4" creationId="{EF8E5682-D64A-BF3D-5EE0-AA87F867DDED}"/>
          </ac:spMkLst>
        </pc:spChg>
        <pc:spChg chg="add mod">
          <ac:chgData name="Alessandro Paoletti" userId="4c0ee7ce-5cd5-44df-94d9-a328c2b2221c" providerId="ADAL" clId="{5442DFA4-5EA3-47C1-A232-764AC7296A95}" dt="2024-10-08T08:10:05.570" v="220" actId="1076"/>
          <ac:spMkLst>
            <pc:docMk/>
            <pc:sldMk cId="3000065706" sldId="441"/>
            <ac:spMk id="5" creationId="{E9C7F423-9D2A-B5F6-5CD8-94D37A636BED}"/>
          </ac:spMkLst>
        </pc:spChg>
        <pc:spChg chg="add mod">
          <ac:chgData name="Alessandro Paoletti" userId="4c0ee7ce-5cd5-44df-94d9-a328c2b2221c" providerId="ADAL" clId="{5442DFA4-5EA3-47C1-A232-764AC7296A95}" dt="2024-10-08T10:46:35.831" v="1634" actId="1076"/>
          <ac:spMkLst>
            <pc:docMk/>
            <pc:sldMk cId="3000065706" sldId="441"/>
            <ac:spMk id="6" creationId="{2705BF68-1FA8-6C31-4FBA-85B7ADFD1868}"/>
          </ac:spMkLst>
        </pc:spChg>
        <pc:spChg chg="add mod">
          <ac:chgData name="Alessandro Paoletti" userId="4c0ee7ce-5cd5-44df-94d9-a328c2b2221c" providerId="ADAL" clId="{5442DFA4-5EA3-47C1-A232-764AC7296A95}" dt="2024-10-08T08:10:17.379" v="221" actId="1076"/>
          <ac:spMkLst>
            <pc:docMk/>
            <pc:sldMk cId="3000065706" sldId="441"/>
            <ac:spMk id="7" creationId="{DA8ABDD2-047D-214B-569C-D5BC89D282CB}"/>
          </ac:spMkLst>
        </pc:spChg>
        <pc:spChg chg="add mod">
          <ac:chgData name="Alessandro Paoletti" userId="4c0ee7ce-5cd5-44df-94d9-a328c2b2221c" providerId="ADAL" clId="{5442DFA4-5EA3-47C1-A232-764AC7296A95}" dt="2024-10-08T08:10:17.379" v="221" actId="1076"/>
          <ac:spMkLst>
            <pc:docMk/>
            <pc:sldMk cId="3000065706" sldId="441"/>
            <ac:spMk id="8" creationId="{D5F9B82F-DECC-A663-D609-0C4403E5ACB3}"/>
          </ac:spMkLst>
        </pc:spChg>
        <pc:spChg chg="add mod">
          <ac:chgData name="Alessandro Paoletti" userId="4c0ee7ce-5cd5-44df-94d9-a328c2b2221c" providerId="ADAL" clId="{5442DFA4-5EA3-47C1-A232-764AC7296A95}" dt="2024-10-08T08:10:17.379" v="221" actId="1076"/>
          <ac:spMkLst>
            <pc:docMk/>
            <pc:sldMk cId="3000065706" sldId="441"/>
            <ac:spMk id="9" creationId="{96FC69EB-5EA1-5F8E-817D-617B5C067C7D}"/>
          </ac:spMkLst>
        </pc:spChg>
        <pc:spChg chg="add mod">
          <ac:chgData name="Alessandro Paoletti" userId="4c0ee7ce-5cd5-44df-94d9-a328c2b2221c" providerId="ADAL" clId="{5442DFA4-5EA3-47C1-A232-764AC7296A95}" dt="2024-10-08T08:08:42.723" v="211"/>
          <ac:spMkLst>
            <pc:docMk/>
            <pc:sldMk cId="3000065706" sldId="441"/>
            <ac:spMk id="11" creationId="{3588D3FD-BC51-C1EE-35B0-18FB4129EFED}"/>
          </ac:spMkLst>
        </pc:spChg>
        <pc:spChg chg="add del mod">
          <ac:chgData name="Alessandro Paoletti" userId="4c0ee7ce-5cd5-44df-94d9-a328c2b2221c" providerId="ADAL" clId="{5442DFA4-5EA3-47C1-A232-764AC7296A95}" dt="2024-10-08T10:31:00.546" v="1520" actId="21"/>
          <ac:spMkLst>
            <pc:docMk/>
            <pc:sldMk cId="3000065706" sldId="441"/>
            <ac:spMk id="12" creationId="{8E6F8E21-7C5D-A7C1-5898-C4F6A9677739}"/>
          </ac:spMkLst>
        </pc:spChg>
        <pc:spChg chg="add del mod">
          <ac:chgData name="Alessandro Paoletti" userId="4c0ee7ce-5cd5-44df-94d9-a328c2b2221c" providerId="ADAL" clId="{5442DFA4-5EA3-47C1-A232-764AC7296A95}" dt="2024-10-08T10:31:00.546" v="1520" actId="21"/>
          <ac:spMkLst>
            <pc:docMk/>
            <pc:sldMk cId="3000065706" sldId="441"/>
            <ac:spMk id="13" creationId="{578058BE-47DB-C047-4A75-BCC5E0E5FF8F}"/>
          </ac:spMkLst>
        </pc:spChg>
        <pc:spChg chg="del">
          <ac:chgData name="Alessandro Paoletti" userId="4c0ee7ce-5cd5-44df-94d9-a328c2b2221c" providerId="ADAL" clId="{5442DFA4-5EA3-47C1-A232-764AC7296A95}" dt="2024-10-08T08:08:42.348" v="210" actId="478"/>
          <ac:spMkLst>
            <pc:docMk/>
            <pc:sldMk cId="3000065706" sldId="441"/>
            <ac:spMk id="18" creationId="{883B88D7-4701-895B-FDA2-AD5BC8487CAE}"/>
          </ac:spMkLst>
        </pc:spChg>
        <pc:picChg chg="add mod ord">
          <ac:chgData name="Alessandro Paoletti" userId="4c0ee7ce-5cd5-44df-94d9-a328c2b2221c" providerId="ADAL" clId="{5442DFA4-5EA3-47C1-A232-764AC7296A95}" dt="2024-10-08T11:12:22.035" v="2042" actId="29295"/>
          <ac:picMkLst>
            <pc:docMk/>
            <pc:sldMk cId="3000065706" sldId="441"/>
            <ac:picMk id="15" creationId="{B38E164A-AB9B-4E38-82E9-D2A88A31E544}"/>
          </ac:picMkLst>
        </pc:picChg>
        <pc:cxnChg chg="add mod">
          <ac:chgData name="Alessandro Paoletti" userId="4c0ee7ce-5cd5-44df-94d9-a328c2b2221c" providerId="ADAL" clId="{5442DFA4-5EA3-47C1-A232-764AC7296A95}" dt="2024-10-08T08:10:17.379" v="221" actId="1076"/>
          <ac:cxnSpMkLst>
            <pc:docMk/>
            <pc:sldMk cId="3000065706" sldId="441"/>
            <ac:cxnSpMk id="10" creationId="{4CA60EB8-1BAF-FBE2-73F5-3D448A8266F0}"/>
          </ac:cxnSpMkLst>
        </pc:cxnChg>
      </pc:sldChg>
      <pc:sldChg chg="addSp delSp modSp new del mod">
        <pc:chgData name="Alessandro Paoletti" userId="4c0ee7ce-5cd5-44df-94d9-a328c2b2221c" providerId="ADAL" clId="{5442DFA4-5EA3-47C1-A232-764AC7296A95}" dt="2024-10-08T08:08:51.552" v="212" actId="2696"/>
        <pc:sldMkLst>
          <pc:docMk/>
          <pc:sldMk cId="757967128" sldId="442"/>
        </pc:sldMkLst>
        <pc:spChg chg="del">
          <ac:chgData name="Alessandro Paoletti" userId="4c0ee7ce-5cd5-44df-94d9-a328c2b2221c" providerId="ADAL" clId="{5442DFA4-5EA3-47C1-A232-764AC7296A95}" dt="2024-10-08T07:33:14.181" v="7" actId="478"/>
          <ac:spMkLst>
            <pc:docMk/>
            <pc:sldMk cId="757967128" sldId="442"/>
            <ac:spMk id="2" creationId="{3EE40E1F-ECF7-1988-CAB1-683D8EB2BFC0}"/>
          </ac:spMkLst>
        </pc:spChg>
        <pc:spChg chg="del">
          <ac:chgData name="Alessandro Paoletti" userId="4c0ee7ce-5cd5-44df-94d9-a328c2b2221c" providerId="ADAL" clId="{5442DFA4-5EA3-47C1-A232-764AC7296A95}" dt="2024-10-08T07:59:34.593" v="203" actId="478"/>
          <ac:spMkLst>
            <pc:docMk/>
            <pc:sldMk cId="757967128" sldId="442"/>
            <ac:spMk id="3" creationId="{4C1458F8-515B-BB00-2F97-41A4EF4781C8}"/>
          </ac:spMkLst>
        </pc:spChg>
        <pc:spChg chg="add mod">
          <ac:chgData name="Alessandro Paoletti" userId="4c0ee7ce-5cd5-44df-94d9-a328c2b2221c" providerId="ADAL" clId="{5442DFA4-5EA3-47C1-A232-764AC7296A95}" dt="2024-10-08T07:59:22.039" v="202" actId="1076"/>
          <ac:spMkLst>
            <pc:docMk/>
            <pc:sldMk cId="757967128" sldId="442"/>
            <ac:spMk id="4" creationId="{30DE216B-8D54-ECAA-A60A-A76EEB6953B6}"/>
          </ac:spMkLst>
        </pc:spChg>
        <pc:spChg chg="add mod">
          <ac:chgData name="Alessandro Paoletti" userId="4c0ee7ce-5cd5-44df-94d9-a328c2b2221c" providerId="ADAL" clId="{5442DFA4-5EA3-47C1-A232-764AC7296A95}" dt="2024-10-08T07:59:22.039" v="202" actId="1076"/>
          <ac:spMkLst>
            <pc:docMk/>
            <pc:sldMk cId="757967128" sldId="442"/>
            <ac:spMk id="5" creationId="{5BB8E093-5694-59A7-C8EF-2B142F7CC71B}"/>
          </ac:spMkLst>
        </pc:spChg>
        <pc:spChg chg="add mod">
          <ac:chgData name="Alessandro Paoletti" userId="4c0ee7ce-5cd5-44df-94d9-a328c2b2221c" providerId="ADAL" clId="{5442DFA4-5EA3-47C1-A232-764AC7296A95}" dt="2024-10-08T07:59:22.039" v="202" actId="1076"/>
          <ac:spMkLst>
            <pc:docMk/>
            <pc:sldMk cId="757967128" sldId="442"/>
            <ac:spMk id="6" creationId="{C6923978-E9EC-B7B0-005A-3AFC9D87209C}"/>
          </ac:spMkLst>
        </pc:spChg>
        <pc:spChg chg="add mod">
          <ac:chgData name="Alessandro Paoletti" userId="4c0ee7ce-5cd5-44df-94d9-a328c2b2221c" providerId="ADAL" clId="{5442DFA4-5EA3-47C1-A232-764AC7296A95}" dt="2024-10-08T08:07:48.305" v="208" actId="1076"/>
          <ac:spMkLst>
            <pc:docMk/>
            <pc:sldMk cId="757967128" sldId="442"/>
            <ac:spMk id="7" creationId="{442D34C7-C430-4E1E-A0A8-F1AF35A6FC91}"/>
          </ac:spMkLst>
        </pc:spChg>
        <pc:spChg chg="add mod">
          <ac:chgData name="Alessandro Paoletti" userId="4c0ee7ce-5cd5-44df-94d9-a328c2b2221c" providerId="ADAL" clId="{5442DFA4-5EA3-47C1-A232-764AC7296A95}" dt="2024-10-08T08:07:48.305" v="208" actId="1076"/>
          <ac:spMkLst>
            <pc:docMk/>
            <pc:sldMk cId="757967128" sldId="442"/>
            <ac:spMk id="8" creationId="{FAD83619-DB93-E7AF-EBCD-2ACE4AAF09CE}"/>
          </ac:spMkLst>
        </pc:spChg>
        <pc:spChg chg="add mod">
          <ac:chgData name="Alessandro Paoletti" userId="4c0ee7ce-5cd5-44df-94d9-a328c2b2221c" providerId="ADAL" clId="{5442DFA4-5EA3-47C1-A232-764AC7296A95}" dt="2024-10-08T08:07:34.701" v="207" actId="1076"/>
          <ac:spMkLst>
            <pc:docMk/>
            <pc:sldMk cId="757967128" sldId="442"/>
            <ac:spMk id="9" creationId="{B0C54F22-4659-52AC-4630-0432D18595C0}"/>
          </ac:spMkLst>
        </pc:spChg>
        <pc:spChg chg="add mod">
          <ac:chgData name="Alessandro Paoletti" userId="4c0ee7ce-5cd5-44df-94d9-a328c2b2221c" providerId="ADAL" clId="{5442DFA4-5EA3-47C1-A232-764AC7296A95}" dt="2024-10-08T08:07:34.701" v="207" actId="1076"/>
          <ac:spMkLst>
            <pc:docMk/>
            <pc:sldMk cId="757967128" sldId="442"/>
            <ac:spMk id="10" creationId="{CE98AEC5-F38F-D36E-75CA-0653342B74E4}"/>
          </ac:spMkLst>
        </pc:spChg>
        <pc:spChg chg="add mod">
          <ac:chgData name="Alessandro Paoletti" userId="4c0ee7ce-5cd5-44df-94d9-a328c2b2221c" providerId="ADAL" clId="{5442DFA4-5EA3-47C1-A232-764AC7296A95}" dt="2024-10-08T08:07:34.701" v="207" actId="1076"/>
          <ac:spMkLst>
            <pc:docMk/>
            <pc:sldMk cId="757967128" sldId="442"/>
            <ac:spMk id="11" creationId="{D12316B7-B726-E2F6-512C-910726A65DDB}"/>
          </ac:spMkLst>
        </pc:spChg>
        <pc:spChg chg="add mod">
          <ac:chgData name="Alessandro Paoletti" userId="4c0ee7ce-5cd5-44df-94d9-a328c2b2221c" providerId="ADAL" clId="{5442DFA4-5EA3-47C1-A232-764AC7296A95}" dt="2024-10-08T07:59:35.291" v="204"/>
          <ac:spMkLst>
            <pc:docMk/>
            <pc:sldMk cId="757967128" sldId="442"/>
            <ac:spMk id="13" creationId="{8D81A3E9-0220-42EA-016B-7D1700F47B2E}"/>
          </ac:spMkLst>
        </pc:spChg>
        <pc:cxnChg chg="add mod">
          <ac:chgData name="Alessandro Paoletti" userId="4c0ee7ce-5cd5-44df-94d9-a328c2b2221c" providerId="ADAL" clId="{5442DFA4-5EA3-47C1-A232-764AC7296A95}" dt="2024-10-08T08:07:34.701" v="207" actId="1076"/>
          <ac:cxnSpMkLst>
            <pc:docMk/>
            <pc:sldMk cId="757967128" sldId="442"/>
            <ac:cxnSpMk id="12" creationId="{30E5E0A4-49E1-C58F-D291-307F96D9CB38}"/>
          </ac:cxnSpMkLst>
        </pc:cxnChg>
      </pc:sldChg>
      <pc:sldChg chg="addSp delSp modSp add mod delAnim modAnim">
        <pc:chgData name="Alessandro Paoletti" userId="4c0ee7ce-5cd5-44df-94d9-a328c2b2221c" providerId="ADAL" clId="{5442DFA4-5EA3-47C1-A232-764AC7296A95}" dt="2024-10-08T13:05:31.756" v="2465"/>
        <pc:sldMkLst>
          <pc:docMk/>
          <pc:sldMk cId="902360624" sldId="443"/>
        </pc:sldMkLst>
        <pc:spChg chg="add mod">
          <ac:chgData name="Alessandro Paoletti" userId="4c0ee7ce-5cd5-44df-94d9-a328c2b2221c" providerId="ADAL" clId="{5442DFA4-5EA3-47C1-A232-764AC7296A95}" dt="2024-10-08T11:10:25.770" v="2033" actId="14100"/>
          <ac:spMkLst>
            <pc:docMk/>
            <pc:sldMk cId="902360624" sldId="443"/>
            <ac:spMk id="2" creationId="{7F951BE5-B38A-D2B6-368B-9D7AB45D4895}"/>
          </ac:spMkLst>
        </pc:spChg>
        <pc:spChg chg="add mo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3" creationId="{C476B9BF-1B66-A919-C0D9-D9EC615FBF1C}"/>
          </ac:spMkLst>
        </pc:spChg>
        <pc:spChg chg="del">
          <ac:chgData name="Alessandro Paoletti" userId="4c0ee7ce-5cd5-44df-94d9-a328c2b2221c" providerId="ADAL" clId="{5442DFA4-5EA3-47C1-A232-764AC7296A95}" dt="2024-10-08T11:10:32.944" v="2034" actId="478"/>
          <ac:spMkLst>
            <pc:docMk/>
            <pc:sldMk cId="902360624" sldId="443"/>
            <ac:spMk id="4" creationId="{5AEF7033-94B1-2B15-F953-8E78B80B59CE}"/>
          </ac:spMkLst>
        </pc:spChg>
        <pc:spChg chg="add del mod">
          <ac:chgData name="Alessandro Paoletti" userId="4c0ee7ce-5cd5-44df-94d9-a328c2b2221c" providerId="ADAL" clId="{5442DFA4-5EA3-47C1-A232-764AC7296A95}" dt="2024-10-08T09:31:02.941" v="1135" actId="21"/>
          <ac:spMkLst>
            <pc:docMk/>
            <pc:sldMk cId="902360624" sldId="443"/>
            <ac:spMk id="4" creationId="{637F84BA-98C9-067B-8A22-57F507422BAD}"/>
          </ac:spMkLst>
        </pc:spChg>
        <pc:spChg chg="add del mod">
          <ac:chgData name="Alessandro Paoletti" userId="4c0ee7ce-5cd5-44df-94d9-a328c2b2221c" providerId="ADAL" clId="{5442DFA4-5EA3-47C1-A232-764AC7296A95}" dt="2024-10-08T09:31:02.941" v="1135" actId="21"/>
          <ac:spMkLst>
            <pc:docMk/>
            <pc:sldMk cId="902360624" sldId="443"/>
            <ac:spMk id="5" creationId="{9C813D9A-6E74-B94A-3780-BB3A5A0AE73E}"/>
          </ac:spMkLst>
        </pc:spChg>
        <pc:spChg chg="add del mod">
          <ac:chgData name="Alessandro Paoletti" userId="4c0ee7ce-5cd5-44df-94d9-a328c2b2221c" providerId="ADAL" clId="{5442DFA4-5EA3-47C1-A232-764AC7296A95}" dt="2024-10-08T09:31:02.941" v="1135" actId="21"/>
          <ac:spMkLst>
            <pc:docMk/>
            <pc:sldMk cId="902360624" sldId="443"/>
            <ac:spMk id="6" creationId="{2117CD07-73F4-2EFC-638F-925E48650500}"/>
          </ac:spMkLst>
        </pc:spChg>
        <pc:spChg chg="add del mod">
          <ac:chgData name="Alessandro Paoletti" userId="4c0ee7ce-5cd5-44df-94d9-a328c2b2221c" providerId="ADAL" clId="{5442DFA4-5EA3-47C1-A232-764AC7296A95}" dt="2024-10-08T09:31:02.941" v="1135" actId="21"/>
          <ac:spMkLst>
            <pc:docMk/>
            <pc:sldMk cId="902360624" sldId="443"/>
            <ac:spMk id="7" creationId="{07E193A1-2B75-ED37-E063-EAC75AE281A0}"/>
          </ac:spMkLst>
        </pc:spChg>
        <pc:spChg chg="add mod">
          <ac:chgData name="Alessandro Paoletti" userId="4c0ee7ce-5cd5-44df-94d9-a328c2b2221c" providerId="ADAL" clId="{5442DFA4-5EA3-47C1-A232-764AC7296A95}" dt="2024-10-08T09:11:38.337" v="1099"/>
          <ac:spMkLst>
            <pc:docMk/>
            <pc:sldMk cId="902360624" sldId="443"/>
            <ac:spMk id="8" creationId="{B8FB3B06-EAAA-4C79-C161-12AA2D25E104}"/>
          </ac:spMkLst>
        </pc:spChg>
        <pc:spChg chg="add">
          <ac:chgData name="Alessandro Paoletti" userId="4c0ee7ce-5cd5-44df-94d9-a328c2b2221c" providerId="ADAL" clId="{5442DFA4-5EA3-47C1-A232-764AC7296A95}" dt="2024-10-08T09:28:14.970" v="1130"/>
          <ac:spMkLst>
            <pc:docMk/>
            <pc:sldMk cId="902360624" sldId="443"/>
            <ac:spMk id="9" creationId="{C351EA8A-2FAB-29BC-B119-CDAFD3379F3D}"/>
          </ac:spMkLst>
        </pc:spChg>
        <pc:spChg chg="add mod">
          <ac:chgData name="Alessandro Paoletti" userId="4c0ee7ce-5cd5-44df-94d9-a328c2b2221c" providerId="ADAL" clId="{5442DFA4-5EA3-47C1-A232-764AC7296A95}" dt="2024-10-08T11:10:44.102" v="2035" actId="1076"/>
          <ac:spMkLst>
            <pc:docMk/>
            <pc:sldMk cId="902360624" sldId="443"/>
            <ac:spMk id="11" creationId="{BA9C39A5-1A0E-7828-1C9C-DED063AC5217}"/>
          </ac:spMkLst>
        </pc:spChg>
        <pc:spChg chg="add mod">
          <ac:chgData name="Alessandro Paoletti" userId="4c0ee7ce-5cd5-44df-94d9-a328c2b2221c" providerId="ADAL" clId="{5442DFA4-5EA3-47C1-A232-764AC7296A95}" dt="2024-10-08T11:10:44.102" v="2035" actId="1076"/>
          <ac:spMkLst>
            <pc:docMk/>
            <pc:sldMk cId="902360624" sldId="443"/>
            <ac:spMk id="13" creationId="{4BB16249-D23C-A211-CEB6-7B35D6E88BEE}"/>
          </ac:spMkLst>
        </pc:spChg>
        <pc:spChg chg="add mod">
          <ac:chgData name="Alessandro Paoletti" userId="4c0ee7ce-5cd5-44df-94d9-a328c2b2221c" providerId="ADAL" clId="{5442DFA4-5EA3-47C1-A232-764AC7296A95}" dt="2024-10-08T11:10:44.102" v="2035" actId="1076"/>
          <ac:spMkLst>
            <pc:docMk/>
            <pc:sldMk cId="902360624" sldId="443"/>
            <ac:spMk id="14" creationId="{184D1BA7-8E9C-01AC-D0BD-71CEE46263F6}"/>
          </ac:spMkLst>
        </pc:spChg>
        <pc:spChg chg="add mod or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17" creationId="{2B6A6BB5-A70B-CA12-30E2-91BB518C35A2}"/>
          </ac:spMkLst>
        </pc:spChg>
        <pc:spChg chg="add del">
          <ac:chgData name="Alessandro Paoletti" userId="4c0ee7ce-5cd5-44df-94d9-a328c2b2221c" providerId="ADAL" clId="{5442DFA4-5EA3-47C1-A232-764AC7296A95}" dt="2024-10-08T09:11:37.825" v="1098" actId="478"/>
          <ac:spMkLst>
            <pc:docMk/>
            <pc:sldMk cId="902360624" sldId="443"/>
            <ac:spMk id="18" creationId="{83D4FB31-163A-7162-EBCC-1F1CA623FBAF}"/>
          </ac:spMkLst>
        </pc:spChg>
        <pc:spChg chg="add mod or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19" creationId="{FC5F68E5-F964-573E-4021-4F959F8DB2B9}"/>
          </ac:spMkLst>
        </pc:spChg>
        <pc:spChg chg="add mod or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20" creationId="{754AFE70-2908-2901-C980-A2CD7E9A27FE}"/>
          </ac:spMkLst>
        </pc:spChg>
        <pc:spChg chg="add del mod ord">
          <ac:chgData name="Alessandro Paoletti" userId="4c0ee7ce-5cd5-44df-94d9-a328c2b2221c" providerId="ADAL" clId="{5442DFA4-5EA3-47C1-A232-764AC7296A95}" dt="2024-10-08T09:44:07.140" v="1298" actId="478"/>
          <ac:spMkLst>
            <pc:docMk/>
            <pc:sldMk cId="902360624" sldId="443"/>
            <ac:spMk id="21" creationId="{FF269B9D-D48E-B5CB-8159-66B844EAB4D1}"/>
          </ac:spMkLst>
        </pc:spChg>
        <pc:spChg chg="add mod or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22" creationId="{23BD6854-A44D-9FAC-76DD-3D4057319806}"/>
          </ac:spMkLst>
        </pc:spChg>
        <pc:spChg chg="add mod or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23" creationId="{DA1AF6C7-2C04-DB5B-81EA-C10DD6467835}"/>
          </ac:spMkLst>
        </pc:spChg>
        <pc:spChg chg="add mod ord">
          <ac:chgData name="Alessandro Paoletti" userId="4c0ee7ce-5cd5-44df-94d9-a328c2b2221c" providerId="ADAL" clId="{5442DFA4-5EA3-47C1-A232-764AC7296A95}" dt="2024-10-08T10:29:54.119" v="1511" actId="1076"/>
          <ac:spMkLst>
            <pc:docMk/>
            <pc:sldMk cId="902360624" sldId="443"/>
            <ac:spMk id="24" creationId="{7E68C67D-240B-EAB7-928E-60FC8B23ADD4}"/>
          </ac:spMkLst>
        </pc:spChg>
        <pc:spChg chg="add mod">
          <ac:chgData name="Alessandro Paoletti" userId="4c0ee7ce-5cd5-44df-94d9-a328c2b2221c" providerId="ADAL" clId="{5442DFA4-5EA3-47C1-A232-764AC7296A95}" dt="2024-10-08T11:10:57.352" v="2036"/>
          <ac:spMkLst>
            <pc:docMk/>
            <pc:sldMk cId="902360624" sldId="443"/>
            <ac:spMk id="29" creationId="{0ACF20AE-5144-E32F-0CD0-ADBC78217DDC}"/>
          </ac:spMkLst>
        </pc:spChg>
        <pc:picChg chg="add mod ord modCrop">
          <ac:chgData name="Alessandro Paoletti" userId="4c0ee7ce-5cd5-44df-94d9-a328c2b2221c" providerId="ADAL" clId="{5442DFA4-5EA3-47C1-A232-764AC7296A95}" dt="2024-10-08T11:10:06.565" v="2032" actId="1076"/>
          <ac:picMkLst>
            <pc:docMk/>
            <pc:sldMk cId="902360624" sldId="443"/>
            <ac:picMk id="28" creationId="{9D6E4C97-E14D-25C2-AEF6-14225677FF8E}"/>
          </ac:picMkLst>
        </pc:picChg>
        <pc:cxnChg chg="add mod">
          <ac:chgData name="Alessandro Paoletti" userId="4c0ee7ce-5cd5-44df-94d9-a328c2b2221c" providerId="ADAL" clId="{5442DFA4-5EA3-47C1-A232-764AC7296A95}" dt="2024-10-08T11:10:44.102" v="2035" actId="1076"/>
          <ac:cxnSpMkLst>
            <pc:docMk/>
            <pc:sldMk cId="902360624" sldId="443"/>
            <ac:cxnSpMk id="16" creationId="{9AAD7409-5F14-C52E-D5B3-883527D8D21E}"/>
          </ac:cxnSpMkLst>
        </pc:cxnChg>
      </pc:sldChg>
      <pc:sldChg chg="addSp delSp modSp add mod modAnim">
        <pc:chgData name="Alessandro Paoletti" userId="4c0ee7ce-5cd5-44df-94d9-a328c2b2221c" providerId="ADAL" clId="{5442DFA4-5EA3-47C1-A232-764AC7296A95}" dt="2024-10-08T13:04:46.931" v="2462"/>
        <pc:sldMkLst>
          <pc:docMk/>
          <pc:sldMk cId="2299632857" sldId="444"/>
        </pc:sldMkLst>
        <pc:spChg chg="add mod">
          <ac:chgData name="Alessandro Paoletti" userId="4c0ee7ce-5cd5-44df-94d9-a328c2b2221c" providerId="ADAL" clId="{5442DFA4-5EA3-47C1-A232-764AC7296A95}" dt="2024-10-08T10:57:12.112" v="1806"/>
          <ac:spMkLst>
            <pc:docMk/>
            <pc:sldMk cId="2299632857" sldId="444"/>
            <ac:spMk id="2" creationId="{2EF09752-771E-FFDD-6EA9-25B0D58ADD9A}"/>
          </ac:spMkLst>
        </pc:spChg>
        <pc:spChg chg="add mod">
          <ac:chgData name="Alessandro Paoletti" userId="4c0ee7ce-5cd5-44df-94d9-a328c2b2221c" providerId="ADAL" clId="{5442DFA4-5EA3-47C1-A232-764AC7296A95}" dt="2024-10-08T10:55:37.518" v="1790" actId="1076"/>
          <ac:spMkLst>
            <pc:docMk/>
            <pc:sldMk cId="2299632857" sldId="444"/>
            <ac:spMk id="4" creationId="{637F84BA-98C9-067B-8A22-57F507422BAD}"/>
          </ac:spMkLst>
        </pc:spChg>
        <pc:spChg chg="add mod">
          <ac:chgData name="Alessandro Paoletti" userId="4c0ee7ce-5cd5-44df-94d9-a328c2b2221c" providerId="ADAL" clId="{5442DFA4-5EA3-47C1-A232-764AC7296A95}" dt="2024-10-08T11:33:18.063" v="2291" actId="1076"/>
          <ac:spMkLst>
            <pc:docMk/>
            <pc:sldMk cId="2299632857" sldId="444"/>
            <ac:spMk id="5" creationId="{9C813D9A-6E74-B94A-3780-BB3A5A0AE73E}"/>
          </ac:spMkLst>
        </pc:spChg>
        <pc:spChg chg="add mod">
          <ac:chgData name="Alessandro Paoletti" userId="4c0ee7ce-5cd5-44df-94d9-a328c2b2221c" providerId="ADAL" clId="{5442DFA4-5EA3-47C1-A232-764AC7296A95}" dt="2024-10-08T11:32:51.297" v="2286" actId="1076"/>
          <ac:spMkLst>
            <pc:docMk/>
            <pc:sldMk cId="2299632857" sldId="444"/>
            <ac:spMk id="6" creationId="{2117CD07-73F4-2EFC-638F-925E48650500}"/>
          </ac:spMkLst>
        </pc:spChg>
        <pc:spChg chg="add mod">
          <ac:chgData name="Alessandro Paoletti" userId="4c0ee7ce-5cd5-44df-94d9-a328c2b2221c" providerId="ADAL" clId="{5442DFA4-5EA3-47C1-A232-764AC7296A95}" dt="2024-10-08T11:32:57.869" v="2287" actId="1076"/>
          <ac:spMkLst>
            <pc:docMk/>
            <pc:sldMk cId="2299632857" sldId="444"/>
            <ac:spMk id="7" creationId="{07E193A1-2B75-ED37-E063-EAC75AE281A0}"/>
          </ac:spMkLst>
        </pc:spChg>
        <pc:spChg chg="del">
          <ac:chgData name="Alessandro Paoletti" userId="4c0ee7ce-5cd5-44df-94d9-a328c2b2221c" providerId="ADAL" clId="{5442DFA4-5EA3-47C1-A232-764AC7296A95}" dt="2024-10-08T10:57:11.776" v="1805" actId="478"/>
          <ac:spMkLst>
            <pc:docMk/>
            <pc:sldMk cId="2299632857" sldId="444"/>
            <ac:spMk id="18" creationId="{1F96C612-DC9B-D056-74D5-3EEFD7644082}"/>
          </ac:spMkLst>
        </pc:spChg>
        <pc:picChg chg="add mod ord modCrop">
          <ac:chgData name="Alessandro Paoletti" userId="4c0ee7ce-5cd5-44df-94d9-a328c2b2221c" providerId="ADAL" clId="{5442DFA4-5EA3-47C1-A232-764AC7296A95}" dt="2024-10-08T11:33:22.220" v="2292" actId="1076"/>
          <ac:picMkLst>
            <pc:docMk/>
            <pc:sldMk cId="2299632857" sldId="444"/>
            <ac:picMk id="8" creationId="{01EE6548-0656-202D-8826-D071DDC88FCC}"/>
          </ac:picMkLst>
        </pc:picChg>
        <pc:picChg chg="add mod ord modCrop">
          <ac:chgData name="Alessandro Paoletti" userId="4c0ee7ce-5cd5-44df-94d9-a328c2b2221c" providerId="ADAL" clId="{5442DFA4-5EA3-47C1-A232-764AC7296A95}" dt="2024-10-08T11:33:13.075" v="2289" actId="1076"/>
          <ac:picMkLst>
            <pc:docMk/>
            <pc:sldMk cId="2299632857" sldId="444"/>
            <ac:picMk id="10" creationId="{C311CB68-8E67-AC98-02D8-95EDD9397A20}"/>
          </ac:picMkLst>
        </pc:picChg>
      </pc:sldChg>
      <pc:sldChg chg="addSp modSp add del">
        <pc:chgData name="Alessandro Paoletti" userId="4c0ee7ce-5cd5-44df-94d9-a328c2b2221c" providerId="ADAL" clId="{5442DFA4-5EA3-47C1-A232-764AC7296A95}" dt="2024-10-08T11:13:00.918" v="2043" actId="2696"/>
        <pc:sldMkLst>
          <pc:docMk/>
          <pc:sldMk cId="2989209173" sldId="445"/>
        </pc:sldMkLst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2" creationId="{F4944CFA-BF6D-70F2-5D3C-8CB789DF0E92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3" creationId="{5DB2BB4E-E4D0-097F-6688-056FAE3D7184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4" creationId="{C5A8BBE8-FEC3-D0D1-B735-5236B22AE35A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5" creationId="{CE39FCC8-DF10-391D-88D3-D36ADF7749EF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6" creationId="{A880913B-C80E-7EE7-36AE-E30D4127F7CB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7" creationId="{96204EB9-E596-64CC-3F5E-6C096324627E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8" creationId="{A3E855BF-8320-964E-1368-64C39DA40725}"/>
          </ac:spMkLst>
        </pc:spChg>
        <pc:spChg chg="add mod">
          <ac:chgData name="Alessandro Paoletti" userId="4c0ee7ce-5cd5-44df-94d9-a328c2b2221c" providerId="ADAL" clId="{5442DFA4-5EA3-47C1-A232-764AC7296A95}" dt="2024-10-08T07:59:05.310" v="200"/>
          <ac:spMkLst>
            <pc:docMk/>
            <pc:sldMk cId="2989209173" sldId="445"/>
            <ac:spMk id="9" creationId="{DDDD5B80-F9C8-A96B-725F-231971C9CE54}"/>
          </ac:spMkLst>
        </pc:spChg>
        <pc:cxnChg chg="add mod">
          <ac:chgData name="Alessandro Paoletti" userId="4c0ee7ce-5cd5-44df-94d9-a328c2b2221c" providerId="ADAL" clId="{5442DFA4-5EA3-47C1-A232-764AC7296A95}" dt="2024-10-08T07:59:05.310" v="200"/>
          <ac:cxnSpMkLst>
            <pc:docMk/>
            <pc:sldMk cId="2989209173" sldId="445"/>
            <ac:cxnSpMk id="10" creationId="{49EBA1AF-DEB6-4645-628D-B847162F11F3}"/>
          </ac:cxnSpMkLst>
        </pc:cxnChg>
      </pc:sldChg>
      <pc:sldChg chg="add del">
        <pc:chgData name="Alessandro Paoletti" userId="4c0ee7ce-5cd5-44df-94d9-a328c2b2221c" providerId="ADAL" clId="{5442DFA4-5EA3-47C1-A232-764AC7296A95}" dt="2024-10-08T11:13:00.918" v="2043" actId="2696"/>
        <pc:sldMkLst>
          <pc:docMk/>
          <pc:sldMk cId="2012095762" sldId="446"/>
        </pc:sldMkLst>
      </pc:sldChg>
      <pc:sldChg chg="addSp delSp modSp mod ord modAnim">
        <pc:chgData name="Alessandro Paoletti" userId="4c0ee7ce-5cd5-44df-94d9-a328c2b2221c" providerId="ADAL" clId="{5442DFA4-5EA3-47C1-A232-764AC7296A95}" dt="2024-10-08T16:01:54.405" v="3031" actId="478"/>
        <pc:sldMkLst>
          <pc:docMk/>
          <pc:sldMk cId="907400502" sldId="448"/>
        </pc:sldMkLst>
        <pc:spChg chg="mod ord">
          <ac:chgData name="Alessandro Paoletti" userId="4c0ee7ce-5cd5-44df-94d9-a328c2b2221c" providerId="ADAL" clId="{5442DFA4-5EA3-47C1-A232-764AC7296A95}" dt="2024-10-08T08:47:55.731" v="272" actId="1076"/>
          <ac:spMkLst>
            <pc:docMk/>
            <pc:sldMk cId="907400502" sldId="448"/>
            <ac:spMk id="2" creationId="{C84D25CB-7E06-A282-8F08-F7392B8733D6}"/>
          </ac:spMkLst>
        </pc:spChg>
        <pc:spChg chg="mod">
          <ac:chgData name="Alessandro Paoletti" userId="4c0ee7ce-5cd5-44df-94d9-a328c2b2221c" providerId="ADAL" clId="{5442DFA4-5EA3-47C1-A232-764AC7296A95}" dt="2024-10-08T12:39:41.114" v="2318" actId="20577"/>
          <ac:spMkLst>
            <pc:docMk/>
            <pc:sldMk cId="907400502" sldId="448"/>
            <ac:spMk id="3" creationId="{A4F7412E-3978-D710-21EE-482353AA3896}"/>
          </ac:spMkLst>
        </pc:spChg>
        <pc:spChg chg="add del mod">
          <ac:chgData name="Alessandro Paoletti" userId="4c0ee7ce-5cd5-44df-94d9-a328c2b2221c" providerId="ADAL" clId="{5442DFA4-5EA3-47C1-A232-764AC7296A95}" dt="2024-10-08T08:46:38.961" v="260" actId="478"/>
          <ac:spMkLst>
            <pc:docMk/>
            <pc:sldMk cId="907400502" sldId="448"/>
            <ac:spMk id="7" creationId="{DD42E55C-DC29-08D6-5B42-F0FB898BCDA4}"/>
          </ac:spMkLst>
        </pc:spChg>
        <pc:spChg chg="add del mod">
          <ac:chgData name="Alessandro Paoletti" userId="4c0ee7ce-5cd5-44df-94d9-a328c2b2221c" providerId="ADAL" clId="{5442DFA4-5EA3-47C1-A232-764AC7296A95}" dt="2024-10-08T08:47:15.234" v="265" actId="478"/>
          <ac:spMkLst>
            <pc:docMk/>
            <pc:sldMk cId="907400502" sldId="448"/>
            <ac:spMk id="8" creationId="{581276F1-7770-4286-A82E-4F8C34EC3DB3}"/>
          </ac:spMkLst>
        </pc:spChg>
        <pc:spChg chg="add mod ord">
          <ac:chgData name="Alessandro Paoletti" userId="4c0ee7ce-5cd5-44df-94d9-a328c2b2221c" providerId="ADAL" clId="{5442DFA4-5EA3-47C1-A232-764AC7296A95}" dt="2024-10-08T08:47:48.475" v="271" actId="14100"/>
          <ac:spMkLst>
            <pc:docMk/>
            <pc:sldMk cId="907400502" sldId="448"/>
            <ac:spMk id="9" creationId="{94EFC5D6-5947-83DA-C5DD-0BA6CDB1951B}"/>
          </ac:spMkLst>
        </pc:spChg>
        <pc:picChg chg="add mod">
          <ac:chgData name="Alessandro Paoletti" userId="4c0ee7ce-5cd5-44df-94d9-a328c2b2221c" providerId="ADAL" clId="{5442DFA4-5EA3-47C1-A232-764AC7296A95}" dt="2024-10-08T16:00:45.911" v="2997" actId="931"/>
          <ac:picMkLst>
            <pc:docMk/>
            <pc:sldMk cId="907400502" sldId="448"/>
            <ac:picMk id="5" creationId="{734343A5-2317-ACA9-C0D5-C24F3D645D7A}"/>
          </ac:picMkLst>
        </pc:picChg>
        <pc:picChg chg="add mod ord">
          <ac:chgData name="Alessandro Paoletti" userId="4c0ee7ce-5cd5-44df-94d9-a328c2b2221c" providerId="ADAL" clId="{5442DFA4-5EA3-47C1-A232-764AC7296A95}" dt="2024-10-08T08:46:42.026" v="261" actId="1076"/>
          <ac:picMkLst>
            <pc:docMk/>
            <pc:sldMk cId="907400502" sldId="448"/>
            <ac:picMk id="6" creationId="{02659EC3-C0B5-B9A6-A7CC-5A2B7C439596}"/>
          </ac:picMkLst>
        </pc:picChg>
        <pc:picChg chg="add del mod ord">
          <ac:chgData name="Alessandro Paoletti" userId="4c0ee7ce-5cd5-44df-94d9-a328c2b2221c" providerId="ADAL" clId="{5442DFA4-5EA3-47C1-A232-764AC7296A95}" dt="2024-10-08T16:01:54.405" v="3031" actId="478"/>
          <ac:picMkLst>
            <pc:docMk/>
            <pc:sldMk cId="907400502" sldId="448"/>
            <ac:picMk id="8" creationId="{314A4162-E2DB-EDED-E07E-A9EF6607058B}"/>
          </ac:picMkLst>
        </pc:picChg>
        <pc:cxnChg chg="del mod">
          <ac:chgData name="Alessandro Paoletti" userId="4c0ee7ce-5cd5-44df-94d9-a328c2b2221c" providerId="ADAL" clId="{5442DFA4-5EA3-47C1-A232-764AC7296A95}" dt="2024-10-08T08:48:00.267" v="273" actId="478"/>
          <ac:cxnSpMkLst>
            <pc:docMk/>
            <pc:sldMk cId="907400502" sldId="448"/>
            <ac:cxnSpMk id="4" creationId="{E1DD5952-2560-49EB-9372-FE286319ECD7}"/>
          </ac:cxnSpMkLst>
        </pc:cxnChg>
        <pc:cxnChg chg="add mod">
          <ac:chgData name="Alessandro Paoletti" userId="4c0ee7ce-5cd5-44df-94d9-a328c2b2221c" providerId="ADAL" clId="{5442DFA4-5EA3-47C1-A232-764AC7296A95}" dt="2024-10-08T12:39:56.689" v="2322" actId="1076"/>
          <ac:cxnSpMkLst>
            <pc:docMk/>
            <pc:sldMk cId="907400502" sldId="448"/>
            <ac:cxnSpMk id="11" creationId="{3802ACB0-8C63-A0CE-18B7-21A8B41D9A5C}"/>
          </ac:cxnSpMkLst>
        </pc:cxnChg>
        <pc:cxnChg chg="add mod">
          <ac:chgData name="Alessandro Paoletti" userId="4c0ee7ce-5cd5-44df-94d9-a328c2b2221c" providerId="ADAL" clId="{5442DFA4-5EA3-47C1-A232-764AC7296A95}" dt="2024-10-08T12:39:53.471" v="2321" actId="1076"/>
          <ac:cxnSpMkLst>
            <pc:docMk/>
            <pc:sldMk cId="907400502" sldId="448"/>
            <ac:cxnSpMk id="12" creationId="{F5B9AC2F-5B36-BA8A-D1CA-47E723350B23}"/>
          </ac:cxnSpMkLst>
        </pc:cxnChg>
        <pc:cxnChg chg="add mod">
          <ac:chgData name="Alessandro Paoletti" userId="4c0ee7ce-5cd5-44df-94d9-a328c2b2221c" providerId="ADAL" clId="{5442DFA4-5EA3-47C1-A232-764AC7296A95}" dt="2024-10-08T12:39:51.280" v="2320" actId="1076"/>
          <ac:cxnSpMkLst>
            <pc:docMk/>
            <pc:sldMk cId="907400502" sldId="448"/>
            <ac:cxnSpMk id="13" creationId="{43E07AD4-DB5E-18F0-374B-FC58F1D5CE6C}"/>
          </ac:cxnSpMkLst>
        </pc:cxnChg>
        <pc:cxnChg chg="add mod">
          <ac:chgData name="Alessandro Paoletti" userId="4c0ee7ce-5cd5-44df-94d9-a328c2b2221c" providerId="ADAL" clId="{5442DFA4-5EA3-47C1-A232-764AC7296A95}" dt="2024-10-08T12:39:47.592" v="2319" actId="1076"/>
          <ac:cxnSpMkLst>
            <pc:docMk/>
            <pc:sldMk cId="907400502" sldId="448"/>
            <ac:cxnSpMk id="14" creationId="{39F1DEDF-D8F2-5814-CDCD-D8A0EFA03567}"/>
          </ac:cxnSpMkLst>
        </pc:cxnChg>
      </pc:sldChg>
      <pc:sldChg chg="addSp delSp modSp new mod">
        <pc:chgData name="Alessandro Paoletti" userId="4c0ee7ce-5cd5-44df-94d9-a328c2b2221c" providerId="ADAL" clId="{5442DFA4-5EA3-47C1-A232-764AC7296A95}" dt="2024-10-12T16:37:58.030" v="5060" actId="20577"/>
        <pc:sldMkLst>
          <pc:docMk/>
          <pc:sldMk cId="1185100246" sldId="449"/>
        </pc:sldMkLst>
        <pc:spChg chg="del">
          <ac:chgData name="Alessandro Paoletti" userId="4c0ee7ce-5cd5-44df-94d9-a328c2b2221c" providerId="ADAL" clId="{5442DFA4-5EA3-47C1-A232-764AC7296A95}" dt="2024-10-12T11:24:04.889" v="3156" actId="478"/>
          <ac:spMkLst>
            <pc:docMk/>
            <pc:sldMk cId="1185100246" sldId="449"/>
            <ac:spMk id="2" creationId="{0144E06A-5CF8-3FD3-B2E3-C88B4E1C4482}"/>
          </ac:spMkLst>
        </pc:spChg>
        <pc:spChg chg="del">
          <ac:chgData name="Alessandro Paoletti" userId="4c0ee7ce-5cd5-44df-94d9-a328c2b2221c" providerId="ADAL" clId="{5442DFA4-5EA3-47C1-A232-764AC7296A95}" dt="2024-10-12T11:24:07.029" v="3157" actId="478"/>
          <ac:spMkLst>
            <pc:docMk/>
            <pc:sldMk cId="1185100246" sldId="449"/>
            <ac:spMk id="3" creationId="{F0EB75C5-9331-6075-2D4E-29AB1704E402}"/>
          </ac:spMkLst>
        </pc:spChg>
        <pc:spChg chg="mod">
          <ac:chgData name="Alessandro Paoletti" userId="4c0ee7ce-5cd5-44df-94d9-a328c2b2221c" providerId="ADAL" clId="{5442DFA4-5EA3-47C1-A232-764AC7296A95}" dt="2024-10-12T12:24:44.930" v="3822"/>
          <ac:spMkLst>
            <pc:docMk/>
            <pc:sldMk cId="1185100246" sldId="449"/>
            <ac:spMk id="4" creationId="{425DA648-F1B3-555C-25CC-7E48DAA96BCA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5" creationId="{03C6D7C6-FF93-6DA2-4525-7A066A94FFA6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7" creationId="{787AAA7D-6F62-DEFA-EC2E-DE75A137BBC1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9" creationId="{24B5D205-81E7-95E6-20C5-5D3C0B42AB4D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11" creationId="{31C77B5E-E099-E6E5-2CB8-8616E01DCE94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12" creationId="{4F43144F-FC5E-BB5F-596B-829B004D46B4}"/>
          </ac:spMkLst>
        </pc:spChg>
        <pc:spChg chg="add mod">
          <ac:chgData name="Alessandro Paoletti" userId="4c0ee7ce-5cd5-44df-94d9-a328c2b2221c" providerId="ADAL" clId="{5442DFA4-5EA3-47C1-A232-764AC7296A95}" dt="2024-10-12T11:39:23.540" v="3535" actId="1076"/>
          <ac:spMkLst>
            <pc:docMk/>
            <pc:sldMk cId="1185100246" sldId="449"/>
            <ac:spMk id="14" creationId="{2DE32D5C-E5C0-DE03-31DD-E9E190646200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16" creationId="{A7484B81-C5C8-DEFC-C92A-083E1F930681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18" creationId="{0F6EAC0A-5313-1085-581E-E4A8E21939FB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20" creationId="{D195A2B1-1FD3-1767-139A-D6D21F4D9813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22" creationId="{1F690F74-9B4D-BA9E-DE67-562999E913CC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24" creationId="{EFBE0B1E-50D7-9757-08F2-6650104D232E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26" creationId="{7CA8812E-DEAB-7149-AFF6-E2863D36C4B5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28" creationId="{7EAB6FFA-2804-5D35-2654-1E0DC91CED11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29" creationId="{7E919B29-51BB-B668-FE5B-18B3EBCCF4BE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0" creationId="{F3EB0196-F2F1-2ABB-611B-1B64372777DA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1" creationId="{C410C98D-C183-17A2-B876-34E506224883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2" creationId="{B6715B61-4E42-7536-5C87-C65CCD612CD2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3" creationId="{AF1646D8-CF69-6FE8-3944-664C96AA2C62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4" creationId="{0A315D8B-BBA0-7351-F828-A2CBF9D0F388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5" creationId="{34EC16B2-B294-E70B-9376-EFBDA1D4E7E5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7" creationId="{FA0BC15E-0A1E-6667-F223-AAB09E6690C0}"/>
          </ac:spMkLst>
        </pc:spChg>
        <pc:spChg chg="add mod">
          <ac:chgData name="Alessandro Paoletti" userId="4c0ee7ce-5cd5-44df-94d9-a328c2b2221c" providerId="ADAL" clId="{5442DFA4-5EA3-47C1-A232-764AC7296A95}" dt="2024-10-12T11:39:03.409" v="3533"/>
          <ac:spMkLst>
            <pc:docMk/>
            <pc:sldMk cId="1185100246" sldId="449"/>
            <ac:spMk id="39" creationId="{72B62609-39C1-A1AA-D89E-6B06A3827813}"/>
          </ac:spMkLst>
        </pc:spChg>
        <pc:spChg chg="add mod">
          <ac:chgData name="Alessandro Paoletti" userId="4c0ee7ce-5cd5-44df-94d9-a328c2b2221c" providerId="ADAL" clId="{5442DFA4-5EA3-47C1-A232-764AC7296A95}" dt="2024-10-12T16:34:41.952" v="5011" actId="1076"/>
          <ac:spMkLst>
            <pc:docMk/>
            <pc:sldMk cId="1185100246" sldId="449"/>
            <ac:spMk id="44" creationId="{1471B796-E530-ADB5-F5DD-274E93738B68}"/>
          </ac:spMkLst>
        </pc:spChg>
        <pc:spChg chg="add del mod">
          <ac:chgData name="Alessandro Paoletti" userId="4c0ee7ce-5cd5-44df-94d9-a328c2b2221c" providerId="ADAL" clId="{5442DFA4-5EA3-47C1-A232-764AC7296A95}" dt="2024-10-12T12:24:20.832" v="3820" actId="478"/>
          <ac:spMkLst>
            <pc:docMk/>
            <pc:sldMk cId="1185100246" sldId="449"/>
            <ac:spMk id="45" creationId="{A1335C77-B42E-5F27-592B-B76ED0D5BB9F}"/>
          </ac:spMkLst>
        </pc:spChg>
        <pc:spChg chg="add mod">
          <ac:chgData name="Alessandro Paoletti" userId="4c0ee7ce-5cd5-44df-94d9-a328c2b2221c" providerId="ADAL" clId="{5442DFA4-5EA3-47C1-A232-764AC7296A95}" dt="2024-10-12T16:36:42.630" v="5057" actId="27636"/>
          <ac:spMkLst>
            <pc:docMk/>
            <pc:sldMk cId="1185100246" sldId="449"/>
            <ac:spMk id="46" creationId="{7FD01F82-6725-A431-D5B7-41E5FEDD5795}"/>
          </ac:spMkLst>
        </pc:spChg>
        <pc:spChg chg="add mod">
          <ac:chgData name="Alessandro Paoletti" userId="4c0ee7ce-5cd5-44df-94d9-a328c2b2221c" providerId="ADAL" clId="{5442DFA4-5EA3-47C1-A232-764AC7296A95}" dt="2024-10-12T12:24:57.805" v="3823"/>
          <ac:spMkLst>
            <pc:docMk/>
            <pc:sldMk cId="1185100246" sldId="449"/>
            <ac:spMk id="47" creationId="{A09746A1-2B01-2CBE-18F0-071328D43DB4}"/>
          </ac:spMkLst>
        </pc:spChg>
        <pc:spChg chg="add mod">
          <ac:chgData name="Alessandro Paoletti" userId="4c0ee7ce-5cd5-44df-94d9-a328c2b2221c" providerId="ADAL" clId="{5442DFA4-5EA3-47C1-A232-764AC7296A95}" dt="2024-10-12T16:37:58.030" v="5060" actId="20577"/>
          <ac:spMkLst>
            <pc:docMk/>
            <pc:sldMk cId="1185100246" sldId="449"/>
            <ac:spMk id="49" creationId="{07032D2A-2440-FC13-7646-AF602274C6F1}"/>
          </ac:spMkLst>
        </pc:spChg>
        <pc:spChg chg="add mod">
          <ac:chgData name="Alessandro Paoletti" userId="4c0ee7ce-5cd5-44df-94d9-a328c2b2221c" providerId="ADAL" clId="{5442DFA4-5EA3-47C1-A232-764AC7296A95}" dt="2024-10-12T16:34:22.170" v="5008" actId="1076"/>
          <ac:spMkLst>
            <pc:docMk/>
            <pc:sldMk cId="1185100246" sldId="449"/>
            <ac:spMk id="51" creationId="{89D67B33-CA5B-BD39-8A1C-89BABE27D04B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52" creationId="{4B389C8D-C3F6-6BB9-08E9-099D17EA1557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54" creationId="{5487D6ED-05DC-427F-1476-71F4E245C6B8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56" creationId="{67D2BDDB-BCBD-26AA-0D45-D87A814E424F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58" creationId="{9659E36D-A22A-1476-2E23-5AD4566A56E6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59" creationId="{622F96DE-F6EA-E3E4-07E9-FECC74FFBC82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1" creationId="{5B08C482-4AD9-7262-03C7-BA35D55E7345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3" creationId="{00E8B1F5-1111-E5B9-4716-FF4FA14CE817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4" creationId="{47E6EBE3-948C-8E38-EFD1-1233424F0EBF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5" creationId="{97B49800-1480-A781-1976-3E648528FC88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6" creationId="{A0051D87-E081-8DB2-90A9-F334FE518AF5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7" creationId="{8FA71617-3152-3570-C6ED-213FC50E5B30}"/>
          </ac:spMkLst>
        </pc:spChg>
        <pc:spChg chg="add mod">
          <ac:chgData name="Alessandro Paoletti" userId="4c0ee7ce-5cd5-44df-94d9-a328c2b2221c" providerId="ADAL" clId="{5442DFA4-5EA3-47C1-A232-764AC7296A95}" dt="2024-10-12T16:33:57.954" v="5002" actId="1076"/>
          <ac:spMkLst>
            <pc:docMk/>
            <pc:sldMk cId="1185100246" sldId="449"/>
            <ac:spMk id="69" creationId="{2E9C0CE9-83F2-B9C0-C1F9-C7F826CA32CF}"/>
          </ac:spMkLst>
        </pc:spChg>
        <pc:spChg chg="add del mod">
          <ac:chgData name="Alessandro Paoletti" userId="4c0ee7ce-5cd5-44df-94d9-a328c2b2221c" providerId="ADAL" clId="{5442DFA4-5EA3-47C1-A232-764AC7296A95}" dt="2024-10-12T12:37:43.341" v="4225" actId="478"/>
          <ac:spMkLst>
            <pc:docMk/>
            <pc:sldMk cId="1185100246" sldId="449"/>
            <ac:spMk id="71" creationId="{894713FA-86B2-D251-09C0-3404C2EFA5EB}"/>
          </ac:spMkLst>
        </pc:spChg>
        <pc:spChg chg="add mod">
          <ac:chgData name="Alessandro Paoletti" userId="4c0ee7ce-5cd5-44df-94d9-a328c2b2221c" providerId="ADAL" clId="{5442DFA4-5EA3-47C1-A232-764AC7296A95}" dt="2024-10-12T16:34:27.777" v="5009" actId="1076"/>
          <ac:spMkLst>
            <pc:docMk/>
            <pc:sldMk cId="1185100246" sldId="449"/>
            <ac:spMk id="72" creationId="{70F85905-9A9F-9081-FE63-4B16834B632F}"/>
          </ac:spMkLst>
        </pc:spChg>
        <pc:picChg chg="add mod ord">
          <ac:chgData name="Alessandro Paoletti" userId="4c0ee7ce-5cd5-44df-94d9-a328c2b2221c" providerId="ADAL" clId="{5442DFA4-5EA3-47C1-A232-764AC7296A95}" dt="2024-10-12T16:34:01.584" v="5004" actId="1076"/>
          <ac:picMkLst>
            <pc:docMk/>
            <pc:sldMk cId="1185100246" sldId="449"/>
            <ac:picMk id="107" creationId="{4CFCB3FC-D3F6-E8C3-80D0-00A2EA61F792}"/>
          </ac:picMkLst>
        </pc:pic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6" creationId="{28DF2443-FD0A-031E-187E-1615C3061226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8" creationId="{70839E5E-F319-71B9-44F0-FE3E713FB8C4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10" creationId="{713A59A6-1D5D-54B8-0D2A-9384C8FD1C68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13" creationId="{D05D9529-0483-A2DA-7FBC-DA15BFE51273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15" creationId="{02E14810-7BB8-4DC3-D7B1-6CD903260FF1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17" creationId="{EA4428AE-51BC-52BC-CC72-76460263BD26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19" creationId="{4CF92FEE-1749-90AA-F275-2BC9707D056A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21" creationId="{DE2DFB78-2E0E-6EB4-B216-938F0F46EB09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23" creationId="{3B444F8C-D416-EDE8-6452-D4CEED42A40D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25" creationId="{7FE348CD-EA72-8619-F22F-7F10D063C563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27" creationId="{2E6DA808-5898-E900-A785-63D2B4E2BB6B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36" creationId="{8B185E16-DFE1-338A-2983-5B94655E9E89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38" creationId="{DDAC532F-DF10-5033-ACCA-01F7EFC4681B}"/>
          </ac:cxnSpMkLst>
        </pc:cxnChg>
        <pc:cxnChg chg="add mod">
          <ac:chgData name="Alessandro Paoletti" userId="4c0ee7ce-5cd5-44df-94d9-a328c2b2221c" providerId="ADAL" clId="{5442DFA4-5EA3-47C1-A232-764AC7296A95}" dt="2024-10-12T11:39:03.409" v="3533"/>
          <ac:cxnSpMkLst>
            <pc:docMk/>
            <pc:sldMk cId="1185100246" sldId="449"/>
            <ac:cxnSpMk id="40" creationId="{36D58210-F09A-E9E3-A7A6-1914EAC0292F}"/>
          </ac:cxnSpMkLst>
        </pc:cxnChg>
        <pc:cxnChg chg="add mod">
          <ac:chgData name="Alessandro Paoletti" userId="4c0ee7ce-5cd5-44df-94d9-a328c2b2221c" providerId="ADAL" clId="{5442DFA4-5EA3-47C1-A232-764AC7296A95}" dt="2024-10-12T11:39:23.540" v="3535" actId="1076"/>
          <ac:cxnSpMkLst>
            <pc:docMk/>
            <pc:sldMk cId="1185100246" sldId="449"/>
            <ac:cxnSpMk id="41" creationId="{A153131C-6099-2B2F-5584-D2BBE361C227}"/>
          </ac:cxnSpMkLst>
        </pc:cxnChg>
        <pc:cxnChg chg="add mod">
          <ac:chgData name="Alessandro Paoletti" userId="4c0ee7ce-5cd5-44df-94d9-a328c2b2221c" providerId="ADAL" clId="{5442DFA4-5EA3-47C1-A232-764AC7296A95}" dt="2024-10-12T16:33:57.954" v="5002" actId="1076"/>
          <ac:cxnSpMkLst>
            <pc:docMk/>
            <pc:sldMk cId="1185100246" sldId="449"/>
            <ac:cxnSpMk id="53" creationId="{589A781D-42E7-A0AA-D1E6-39401E539277}"/>
          </ac:cxnSpMkLst>
        </pc:cxnChg>
        <pc:cxnChg chg="add mod">
          <ac:chgData name="Alessandro Paoletti" userId="4c0ee7ce-5cd5-44df-94d9-a328c2b2221c" providerId="ADAL" clId="{5442DFA4-5EA3-47C1-A232-764AC7296A95}" dt="2024-10-12T16:33:57.954" v="5002" actId="1076"/>
          <ac:cxnSpMkLst>
            <pc:docMk/>
            <pc:sldMk cId="1185100246" sldId="449"/>
            <ac:cxnSpMk id="55" creationId="{FAE66280-1CC4-9117-168B-C598C4126F51}"/>
          </ac:cxnSpMkLst>
        </pc:cxnChg>
        <pc:cxnChg chg="add mod">
          <ac:chgData name="Alessandro Paoletti" userId="4c0ee7ce-5cd5-44df-94d9-a328c2b2221c" providerId="ADAL" clId="{5442DFA4-5EA3-47C1-A232-764AC7296A95}" dt="2024-10-12T16:33:57.954" v="5002" actId="1076"/>
          <ac:cxnSpMkLst>
            <pc:docMk/>
            <pc:sldMk cId="1185100246" sldId="449"/>
            <ac:cxnSpMk id="57" creationId="{9F91ED3C-E88A-776A-DA00-F673271B743B}"/>
          </ac:cxnSpMkLst>
        </pc:cxnChg>
        <pc:cxnChg chg="add mod">
          <ac:chgData name="Alessandro Paoletti" userId="4c0ee7ce-5cd5-44df-94d9-a328c2b2221c" providerId="ADAL" clId="{5442DFA4-5EA3-47C1-A232-764AC7296A95}" dt="2024-10-12T16:33:57.954" v="5002" actId="1076"/>
          <ac:cxnSpMkLst>
            <pc:docMk/>
            <pc:sldMk cId="1185100246" sldId="449"/>
            <ac:cxnSpMk id="60" creationId="{616E6538-B6AD-3E67-8CC2-62095D157BF5}"/>
          </ac:cxnSpMkLst>
        </pc:cxnChg>
        <pc:cxnChg chg="add mod">
          <ac:chgData name="Alessandro Paoletti" userId="4c0ee7ce-5cd5-44df-94d9-a328c2b2221c" providerId="ADAL" clId="{5442DFA4-5EA3-47C1-A232-764AC7296A95}" dt="2024-10-12T16:33:57.954" v="5002" actId="1076"/>
          <ac:cxnSpMkLst>
            <pc:docMk/>
            <pc:sldMk cId="1185100246" sldId="449"/>
            <ac:cxnSpMk id="62" creationId="{40295247-4807-D87A-2137-65F0732D6607}"/>
          </ac:cxnSpMkLst>
        </pc:cxnChg>
      </pc:sldChg>
      <pc:sldChg chg="add del">
        <pc:chgData name="Alessandro Paoletti" userId="4c0ee7ce-5cd5-44df-94d9-a328c2b2221c" providerId="ADAL" clId="{5442DFA4-5EA3-47C1-A232-764AC7296A95}" dt="2024-10-08T10:31:05.980" v="1522"/>
        <pc:sldMkLst>
          <pc:docMk/>
          <pc:sldMk cId="3798020986" sldId="449"/>
        </pc:sldMkLst>
      </pc:sldChg>
    </pc:docChg>
  </pc:docChgLst>
  <pc:docChgLst>
    <pc:chgData name="Gaia Gozzi" userId="S::gaia.gozzi@pentaqo.it::77d1e48b-8d32-41ca-8a36-f6aa4abb900e" providerId="AD" clId="Web-{E81AB06C-C6B5-F8AC-AF43-C3A25964612E}"/>
    <pc:docChg chg="modSld">
      <pc:chgData name="Gaia Gozzi" userId="S::gaia.gozzi@pentaqo.it::77d1e48b-8d32-41ca-8a36-f6aa4abb900e" providerId="AD" clId="Web-{E81AB06C-C6B5-F8AC-AF43-C3A25964612E}" dt="2024-10-15T09:56:45.002" v="15" actId="20577"/>
      <pc:docMkLst>
        <pc:docMk/>
      </pc:docMkLst>
      <pc:sldChg chg="modSp">
        <pc:chgData name="Gaia Gozzi" userId="S::gaia.gozzi@pentaqo.it::77d1e48b-8d32-41ca-8a36-f6aa4abb900e" providerId="AD" clId="Web-{E81AB06C-C6B5-F8AC-AF43-C3A25964612E}" dt="2024-10-15T09:56:45.002" v="15" actId="20577"/>
        <pc:sldMkLst>
          <pc:docMk/>
          <pc:sldMk cId="2035320518" sldId="432"/>
        </pc:sldMkLst>
        <pc:spChg chg="mod">
          <ac:chgData name="Gaia Gozzi" userId="S::gaia.gozzi@pentaqo.it::77d1e48b-8d32-41ca-8a36-f6aa4abb900e" providerId="AD" clId="Web-{E81AB06C-C6B5-F8AC-AF43-C3A25964612E}" dt="2024-10-15T09:56:45.002" v="15" actId="20577"/>
          <ac:spMkLst>
            <pc:docMk/>
            <pc:sldMk cId="2035320518" sldId="432"/>
            <ac:spMk id="13" creationId="{8F8BBFB3-AF25-3C13-754F-26E4D956A704}"/>
          </ac:spMkLst>
        </pc:spChg>
      </pc:sldChg>
    </pc:docChg>
  </pc:docChgLst>
  <pc:docChgLst>
    <pc:chgData name="Gaia Gozzi" userId="77d1e48b-8d32-41ca-8a36-f6aa4abb900e" providerId="ADAL" clId="{6053C0BC-758D-AC4A-A732-374B3FFEEBD7}"/>
    <pc:docChg chg="undo custSel modSld modMainMaster">
      <pc:chgData name="Gaia Gozzi" userId="77d1e48b-8d32-41ca-8a36-f6aa4abb900e" providerId="ADAL" clId="{6053C0BC-758D-AC4A-A732-374B3FFEEBD7}" dt="2024-10-02T12:42:05.843" v="4031" actId="767"/>
      <pc:docMkLst>
        <pc:docMk/>
      </pc:docMkLst>
      <pc:sldChg chg="modSp mod">
        <pc:chgData name="Gaia Gozzi" userId="77d1e48b-8d32-41ca-8a36-f6aa4abb900e" providerId="ADAL" clId="{6053C0BC-758D-AC4A-A732-374B3FFEEBD7}" dt="2024-09-30T15:47:05.558" v="2380" actId="20577"/>
        <pc:sldMkLst>
          <pc:docMk/>
          <pc:sldMk cId="2814334474" sldId="421"/>
        </pc:sldMkLst>
        <pc:spChg chg="mod">
          <ac:chgData name="Gaia Gozzi" userId="77d1e48b-8d32-41ca-8a36-f6aa4abb900e" providerId="ADAL" clId="{6053C0BC-758D-AC4A-A732-374B3FFEEBD7}" dt="2024-09-30T15:47:05.558" v="2380" actId="20577"/>
          <ac:spMkLst>
            <pc:docMk/>
            <pc:sldMk cId="2814334474" sldId="421"/>
            <ac:spMk id="48" creationId="{FA286E69-BAED-D905-2593-DF26D15B5110}"/>
          </ac:spMkLst>
        </pc:spChg>
      </pc:sldChg>
      <pc:sldChg chg="modSp mod">
        <pc:chgData name="Gaia Gozzi" userId="77d1e48b-8d32-41ca-8a36-f6aa4abb900e" providerId="ADAL" clId="{6053C0BC-758D-AC4A-A732-374B3FFEEBD7}" dt="2024-09-30T15:47:10.446" v="2386" actId="20577"/>
        <pc:sldMkLst>
          <pc:docMk/>
          <pc:sldMk cId="4195738299" sldId="422"/>
        </pc:sldMkLst>
        <pc:spChg chg="mod">
          <ac:chgData name="Gaia Gozzi" userId="77d1e48b-8d32-41ca-8a36-f6aa4abb900e" providerId="ADAL" clId="{6053C0BC-758D-AC4A-A732-374B3FFEEBD7}" dt="2024-09-30T15:47:10.446" v="2386" actId="20577"/>
          <ac:spMkLst>
            <pc:docMk/>
            <pc:sldMk cId="4195738299" sldId="422"/>
            <ac:spMk id="5" creationId="{EE6E4774-5265-F9AE-D8D9-5D8810A6F5E1}"/>
          </ac:spMkLst>
        </pc:spChg>
      </pc:sldChg>
      <pc:sldChg chg="addSp delSp modSp mod">
        <pc:chgData name="Gaia Gozzi" userId="77d1e48b-8d32-41ca-8a36-f6aa4abb900e" providerId="ADAL" clId="{6053C0BC-758D-AC4A-A732-374B3FFEEBD7}" dt="2024-10-02T12:42:05.843" v="4031" actId="767"/>
        <pc:sldMkLst>
          <pc:docMk/>
          <pc:sldMk cId="3153222311" sldId="425"/>
        </pc:sldMkLst>
        <pc:spChg chg="add mod">
          <ac:chgData name="Gaia Gozzi" userId="77d1e48b-8d32-41ca-8a36-f6aa4abb900e" providerId="ADAL" clId="{6053C0BC-758D-AC4A-A732-374B3FFEEBD7}" dt="2024-10-02T12:42:05.843" v="4031" actId="767"/>
          <ac:spMkLst>
            <pc:docMk/>
            <pc:sldMk cId="3153222311" sldId="425"/>
            <ac:spMk id="2" creationId="{B21F4F13-0C93-2506-6AE3-5F2F7FD04124}"/>
          </ac:spMkLst>
        </pc:spChg>
        <pc:spChg chg="add del mod">
          <ac:chgData name="Gaia Gozzi" userId="77d1e48b-8d32-41ca-8a36-f6aa4abb900e" providerId="ADAL" clId="{6053C0BC-758D-AC4A-A732-374B3FFEEBD7}" dt="2024-09-30T15:47:20.610" v="2389" actId="478"/>
          <ac:spMkLst>
            <pc:docMk/>
            <pc:sldMk cId="3153222311" sldId="425"/>
            <ac:spMk id="2" creationId="{EA02DEE0-955D-FE9B-6267-728A8F8AF6B1}"/>
          </ac:spMkLst>
        </pc:spChg>
        <pc:spChg chg="add mod">
          <ac:chgData name="Gaia Gozzi" userId="77d1e48b-8d32-41ca-8a36-f6aa4abb900e" providerId="ADAL" clId="{6053C0BC-758D-AC4A-A732-374B3FFEEBD7}" dt="2024-10-01T20:32:31.482" v="3110" actId="478"/>
          <ac:spMkLst>
            <pc:docMk/>
            <pc:sldMk cId="3153222311" sldId="425"/>
            <ac:spMk id="3" creationId="{7F7F0ACB-39B9-5AB1-078A-7CE319F55186}"/>
          </ac:spMkLst>
        </pc:spChg>
        <pc:spChg chg="del">
          <ac:chgData name="Gaia Gozzi" userId="77d1e48b-8d32-41ca-8a36-f6aa4abb900e" providerId="ADAL" clId="{6053C0BC-758D-AC4A-A732-374B3FFEEBD7}" dt="2024-09-30T15:45:49.213" v="2313" actId="478"/>
          <ac:spMkLst>
            <pc:docMk/>
            <pc:sldMk cId="3153222311" sldId="425"/>
            <ac:spMk id="3" creationId="{FDEF6D20-F4C6-0496-7B73-1EF67D5CD2BC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4" creationId="{794427C3-CD08-C293-F392-ABFF37F0BE36}"/>
          </ac:spMkLst>
        </pc:spChg>
        <pc:spChg chg="del">
          <ac:chgData name="Gaia Gozzi" userId="77d1e48b-8d32-41ca-8a36-f6aa4abb900e" providerId="ADAL" clId="{6053C0BC-758D-AC4A-A732-374B3FFEEBD7}" dt="2024-09-30T15:45:51.989" v="2314" actId="478"/>
          <ac:spMkLst>
            <pc:docMk/>
            <pc:sldMk cId="3153222311" sldId="425"/>
            <ac:spMk id="5" creationId="{285A625A-95AF-4D68-4ED4-40F583A8D59A}"/>
          </ac:spMkLst>
        </pc:spChg>
        <pc:spChg chg="add del mod">
          <ac:chgData name="Gaia Gozzi" userId="77d1e48b-8d32-41ca-8a36-f6aa4abb900e" providerId="ADAL" clId="{6053C0BC-758D-AC4A-A732-374B3FFEEBD7}" dt="2024-09-30T15:48:46.884" v="2430" actId="478"/>
          <ac:spMkLst>
            <pc:docMk/>
            <pc:sldMk cId="3153222311" sldId="425"/>
            <ac:spMk id="6" creationId="{AC6BBF88-DC3B-5B8C-A469-DD89DF80C804}"/>
          </ac:spMkLst>
        </pc:spChg>
        <pc:spChg chg="del mod">
          <ac:chgData name="Gaia Gozzi" userId="77d1e48b-8d32-41ca-8a36-f6aa4abb900e" providerId="ADAL" clId="{6053C0BC-758D-AC4A-A732-374B3FFEEBD7}" dt="2024-10-01T20:32:31.482" v="3110" actId="478"/>
          <ac:spMkLst>
            <pc:docMk/>
            <pc:sldMk cId="3153222311" sldId="425"/>
            <ac:spMk id="7" creationId="{41313D0C-83F7-17FC-0750-898B22AD922A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8" creationId="{E3A7168B-7313-E58F-35D7-831D466F65AD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9" creationId="{D3D0F658-9E62-7AF8-2C07-A776B447DEF2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10" creationId="{3389D8A7-9BDA-7422-AC76-68E72D5FB5D0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11" creationId="{5B6C7357-A148-AA87-D816-0040DE401450}"/>
          </ac:spMkLst>
        </pc:spChg>
        <pc:spChg chg="add del mod">
          <ac:chgData name="Gaia Gozzi" userId="77d1e48b-8d32-41ca-8a36-f6aa4abb900e" providerId="ADAL" clId="{6053C0BC-758D-AC4A-A732-374B3FFEEBD7}" dt="2024-10-01T20:32:43.712" v="3114" actId="478"/>
          <ac:spMkLst>
            <pc:docMk/>
            <pc:sldMk cId="3153222311" sldId="425"/>
            <ac:spMk id="12" creationId="{A12D3937-5D38-6B54-CB19-ED3316D07AE7}"/>
          </ac:spMkLst>
        </pc:spChg>
        <pc:spChg chg="add del mod">
          <ac:chgData name="Gaia Gozzi" userId="77d1e48b-8d32-41ca-8a36-f6aa4abb900e" providerId="ADAL" clId="{6053C0BC-758D-AC4A-A732-374B3FFEEBD7}" dt="2024-10-01T20:32:29.082" v="3108" actId="478"/>
          <ac:spMkLst>
            <pc:docMk/>
            <pc:sldMk cId="3153222311" sldId="425"/>
            <ac:spMk id="13" creationId="{8EC76CBE-8C39-439B-2BF7-97B881FFBD96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14" creationId="{EFE4E88A-172A-75C4-48BB-7F9DA10D27AD}"/>
          </ac:spMkLst>
        </pc:spChg>
        <pc:spChg chg="add del">
          <ac:chgData name="Gaia Gozzi" userId="77d1e48b-8d32-41ca-8a36-f6aa4abb900e" providerId="ADAL" clId="{6053C0BC-758D-AC4A-A732-374B3FFEEBD7}" dt="2024-10-01T20:42:12.862" v="3362" actId="478"/>
          <ac:spMkLst>
            <pc:docMk/>
            <pc:sldMk cId="3153222311" sldId="425"/>
            <ac:spMk id="15" creationId="{BD14939A-B39F-4FC4-A56C-27B4BC64572B}"/>
          </ac:spMkLst>
        </pc:spChg>
        <pc:spChg chg="add mod">
          <ac:chgData name="Gaia Gozzi" userId="77d1e48b-8d32-41ca-8a36-f6aa4abb900e" providerId="ADAL" clId="{6053C0BC-758D-AC4A-A732-374B3FFEEBD7}" dt="2024-10-01T20:48:18.254" v="3956" actId="767"/>
          <ac:spMkLst>
            <pc:docMk/>
            <pc:sldMk cId="3153222311" sldId="425"/>
            <ac:spMk id="17" creationId="{B778739B-21A3-B37D-4C02-5812DB5FECCA}"/>
          </ac:spMkLst>
        </pc:spChg>
        <pc:spChg chg="add del mod">
          <ac:chgData name="Gaia Gozzi" userId="77d1e48b-8d32-41ca-8a36-f6aa4abb900e" providerId="ADAL" clId="{6053C0BC-758D-AC4A-A732-374B3FFEEBD7}" dt="2024-10-01T20:49:53.369" v="4022" actId="478"/>
          <ac:spMkLst>
            <pc:docMk/>
            <pc:sldMk cId="3153222311" sldId="425"/>
            <ac:spMk id="19" creationId="{13EF9DCD-D08B-7CA4-1529-7CB49E696061}"/>
          </ac:spMkLst>
        </pc:spChg>
        <pc:spChg chg="add del mod">
          <ac:chgData name="Gaia Gozzi" userId="77d1e48b-8d32-41ca-8a36-f6aa4abb900e" providerId="ADAL" clId="{6053C0BC-758D-AC4A-A732-374B3FFEEBD7}" dt="2024-10-01T20:49:53.369" v="4022" actId="478"/>
          <ac:spMkLst>
            <pc:docMk/>
            <pc:sldMk cId="3153222311" sldId="425"/>
            <ac:spMk id="21" creationId="{C508828F-9E18-4909-7F92-3FB2CC5D67AE}"/>
          </ac:spMkLst>
        </pc:spChg>
        <pc:spChg chg="add mod">
          <ac:chgData name="Gaia Gozzi" userId="77d1e48b-8d32-41ca-8a36-f6aa4abb900e" providerId="ADAL" clId="{6053C0BC-758D-AC4A-A732-374B3FFEEBD7}" dt="2024-10-01T20:50:01.596" v="4023" actId="767"/>
          <ac:spMkLst>
            <pc:docMk/>
            <pc:sldMk cId="3153222311" sldId="425"/>
            <ac:spMk id="25" creationId="{817A418A-77DC-4504-5B52-7498783C099F}"/>
          </ac:spMkLst>
        </pc:spChg>
        <pc:spChg chg="add mod">
          <ac:chgData name="Gaia Gozzi" userId="77d1e48b-8d32-41ca-8a36-f6aa4abb900e" providerId="ADAL" clId="{6053C0BC-758D-AC4A-A732-374B3FFEEBD7}" dt="2024-10-01T20:50:02.424" v="4024" actId="767"/>
          <ac:spMkLst>
            <pc:docMk/>
            <pc:sldMk cId="3153222311" sldId="425"/>
            <ac:spMk id="28" creationId="{9EC3393B-E5EE-6749-00AF-AD005838912E}"/>
          </ac:spMkLst>
        </pc:spChg>
        <pc:spChg chg="add mod">
          <ac:chgData name="Gaia Gozzi" userId="77d1e48b-8d32-41ca-8a36-f6aa4abb900e" providerId="ADAL" clId="{6053C0BC-758D-AC4A-A732-374B3FFEEBD7}" dt="2024-10-01T20:50:10.809" v="4029" actId="20577"/>
          <ac:spMkLst>
            <pc:docMk/>
            <pc:sldMk cId="3153222311" sldId="425"/>
            <ac:spMk id="30" creationId="{DAAD2B88-4FCB-7259-9991-8187DB2DECF5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37" creationId="{13FAD29B-D43E-9E8A-2096-65E8F89AF6B2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38" creationId="{0FE5C3CD-D2D3-A51B-F5F7-7BEF4D34BB9F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39" creationId="{5DDC27C9-C79C-BF3B-A525-AEDC0C4ED5C6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40" creationId="{3204010E-1126-B726-9DEA-576AC55BE8FB}"/>
          </ac:spMkLst>
        </pc:spChg>
        <pc:spChg chg="add del mod">
          <ac:chgData name="Gaia Gozzi" userId="77d1e48b-8d32-41ca-8a36-f6aa4abb900e" providerId="ADAL" clId="{6053C0BC-758D-AC4A-A732-374B3FFEEBD7}" dt="2024-10-01T20:32:47.933" v="3115" actId="478"/>
          <ac:spMkLst>
            <pc:docMk/>
            <pc:sldMk cId="3153222311" sldId="425"/>
            <ac:spMk id="41" creationId="{15184C6D-8530-BEB5-B307-A41FE83E3995}"/>
          </ac:spMkLst>
        </pc:spChg>
        <pc:spChg chg="add del mod">
          <ac:chgData name="Gaia Gozzi" userId="77d1e48b-8d32-41ca-8a36-f6aa4abb900e" providerId="ADAL" clId="{6053C0BC-758D-AC4A-A732-374B3FFEEBD7}" dt="2024-10-01T20:32:39.078" v="3112" actId="478"/>
          <ac:spMkLst>
            <pc:docMk/>
            <pc:sldMk cId="3153222311" sldId="425"/>
            <ac:spMk id="44" creationId="{2698E4C5-DCEF-22EC-F910-8BF604516E66}"/>
          </ac:spMkLst>
        </pc:spChg>
        <pc:graphicFrameChg chg="add del modGraphic">
          <ac:chgData name="Gaia Gozzi" userId="77d1e48b-8d32-41ca-8a36-f6aa4abb900e" providerId="ADAL" clId="{6053C0BC-758D-AC4A-A732-374B3FFEEBD7}" dt="2024-10-01T20:33:06.986" v="3119" actId="478"/>
          <ac:graphicFrameMkLst>
            <pc:docMk/>
            <pc:sldMk cId="3153222311" sldId="425"/>
            <ac:graphicFrameMk id="5" creationId="{F362391D-742E-F9EF-4C35-3DDD04B27AB4}"/>
          </ac:graphicFrameMkLst>
        </pc:graphicFrameChg>
        <pc:graphicFrameChg chg="add del mod modGraphic">
          <ac:chgData name="Gaia Gozzi" userId="77d1e48b-8d32-41ca-8a36-f6aa4abb900e" providerId="ADAL" clId="{6053C0BC-758D-AC4A-A732-374B3FFEEBD7}" dt="2024-10-02T12:41:40.574" v="4030" actId="478"/>
          <ac:graphicFrameMkLst>
            <pc:docMk/>
            <pc:sldMk cId="3153222311" sldId="425"/>
            <ac:graphicFrameMk id="6" creationId="{4491263B-1F3F-7DF7-0030-9378C24ECA75}"/>
          </ac:graphicFrameMkLst>
        </pc:graphicFrameChg>
        <pc:picChg chg="add del mod">
          <ac:chgData name="Gaia Gozzi" userId="77d1e48b-8d32-41ca-8a36-f6aa4abb900e" providerId="ADAL" clId="{6053C0BC-758D-AC4A-A732-374B3FFEEBD7}" dt="2024-10-01T20:32:39.078" v="3112" actId="478"/>
          <ac:picMkLst>
            <pc:docMk/>
            <pc:sldMk cId="3153222311" sldId="425"/>
            <ac:picMk id="22" creationId="{8C272811-9311-A497-D817-93C81267AE9C}"/>
          </ac:picMkLst>
        </pc:picChg>
        <pc:picChg chg="add del mod">
          <ac:chgData name="Gaia Gozzi" userId="77d1e48b-8d32-41ca-8a36-f6aa4abb900e" providerId="ADAL" clId="{6053C0BC-758D-AC4A-A732-374B3FFEEBD7}" dt="2024-10-01T20:32:39.078" v="3112" actId="478"/>
          <ac:picMkLst>
            <pc:docMk/>
            <pc:sldMk cId="3153222311" sldId="425"/>
            <ac:picMk id="23" creationId="{3B2D9995-755B-83CF-EEB2-80FAF10DA28A}"/>
          </ac:picMkLst>
        </pc:picChg>
        <pc:picChg chg="add del mod">
          <ac:chgData name="Gaia Gozzi" userId="77d1e48b-8d32-41ca-8a36-f6aa4abb900e" providerId="ADAL" clId="{6053C0BC-758D-AC4A-A732-374B3FFEEBD7}" dt="2024-10-01T20:32:39.078" v="3112" actId="478"/>
          <ac:picMkLst>
            <pc:docMk/>
            <pc:sldMk cId="3153222311" sldId="425"/>
            <ac:picMk id="24" creationId="{973CF1B4-B698-3FB5-EA88-A602113E081F}"/>
          </ac:picMkLst>
        </pc:picChg>
        <pc:picChg chg="add del mod">
          <ac:chgData name="Gaia Gozzi" userId="77d1e48b-8d32-41ca-8a36-f6aa4abb900e" providerId="ADAL" clId="{6053C0BC-758D-AC4A-A732-374B3FFEEBD7}" dt="2024-09-30T16:00:39.053" v="2608" actId="478"/>
          <ac:picMkLst>
            <pc:docMk/>
            <pc:sldMk cId="3153222311" sldId="425"/>
            <ac:picMk id="25" creationId="{42FAEE51-1FBA-B9F0-8830-4F27BCCD579B}"/>
          </ac:picMkLst>
        </pc:picChg>
        <pc:picChg chg="add del mod">
          <ac:chgData name="Gaia Gozzi" userId="77d1e48b-8d32-41ca-8a36-f6aa4abb900e" providerId="ADAL" clId="{6053C0BC-758D-AC4A-A732-374B3FFEEBD7}" dt="2024-10-01T20:32:39.078" v="3112" actId="478"/>
          <ac:picMkLst>
            <pc:docMk/>
            <pc:sldMk cId="3153222311" sldId="425"/>
            <ac:picMk id="26" creationId="{AC37C751-6BA1-F114-9B47-F2B65CC9FC79}"/>
          </ac:picMkLst>
        </pc:picChg>
        <pc:picChg chg="add del mod">
          <ac:chgData name="Gaia Gozzi" userId="77d1e48b-8d32-41ca-8a36-f6aa4abb900e" providerId="ADAL" clId="{6053C0BC-758D-AC4A-A732-374B3FFEEBD7}" dt="2024-10-01T20:32:49.293" v="3116" actId="478"/>
          <ac:picMkLst>
            <pc:docMk/>
            <pc:sldMk cId="3153222311" sldId="425"/>
            <ac:picMk id="27" creationId="{371B2CE9-5E31-D7C3-607E-044F1C85DED3}"/>
          </ac:picMkLst>
        </pc:picChg>
        <pc:cxnChg chg="add del mod">
          <ac:chgData name="Gaia Gozzi" userId="77d1e48b-8d32-41ca-8a36-f6aa4abb900e" providerId="ADAL" clId="{6053C0BC-758D-AC4A-A732-374B3FFEEBD7}" dt="2024-10-01T20:32:41.142" v="3113" actId="478"/>
          <ac:cxnSpMkLst>
            <pc:docMk/>
            <pc:sldMk cId="3153222311" sldId="425"/>
            <ac:cxnSpMk id="16" creationId="{9158DA08-003C-E4D0-36D4-17DC947838C8}"/>
          </ac:cxnSpMkLst>
        </pc:cxnChg>
        <pc:cxnChg chg="add del mod">
          <ac:chgData name="Gaia Gozzi" userId="77d1e48b-8d32-41ca-8a36-f6aa4abb900e" providerId="ADAL" clId="{6053C0BC-758D-AC4A-A732-374B3FFEEBD7}" dt="2024-10-01T20:32:50.691" v="3117" actId="478"/>
          <ac:cxnSpMkLst>
            <pc:docMk/>
            <pc:sldMk cId="3153222311" sldId="425"/>
            <ac:cxnSpMk id="18" creationId="{0040BDEF-B7E3-90C2-3A8C-392C51684B73}"/>
          </ac:cxnSpMkLst>
        </pc:cxnChg>
        <pc:cxnChg chg="add del mod">
          <ac:chgData name="Gaia Gozzi" userId="77d1e48b-8d32-41ca-8a36-f6aa4abb900e" providerId="ADAL" clId="{6053C0BC-758D-AC4A-A732-374B3FFEEBD7}" dt="2024-10-01T20:32:36.557" v="3111" actId="478"/>
          <ac:cxnSpMkLst>
            <pc:docMk/>
            <pc:sldMk cId="3153222311" sldId="425"/>
            <ac:cxnSpMk id="20" creationId="{FC36B3D9-3868-74EF-A9ED-F2C7E96B6122}"/>
          </ac:cxnSpMkLst>
        </pc:cxnChg>
        <pc:cxnChg chg="add del mod">
          <ac:chgData name="Gaia Gozzi" userId="77d1e48b-8d32-41ca-8a36-f6aa4abb900e" providerId="ADAL" clId="{6053C0BC-758D-AC4A-A732-374B3FFEEBD7}" dt="2024-10-01T20:32:39.078" v="3112" actId="478"/>
          <ac:cxnSpMkLst>
            <pc:docMk/>
            <pc:sldMk cId="3153222311" sldId="425"/>
            <ac:cxnSpMk id="29" creationId="{2E5D33AF-3489-9123-642E-B1D69D0F3FFE}"/>
          </ac:cxnSpMkLst>
        </pc:cxnChg>
        <pc:cxnChg chg="add del mod">
          <ac:chgData name="Gaia Gozzi" userId="77d1e48b-8d32-41ca-8a36-f6aa4abb900e" providerId="ADAL" clId="{6053C0BC-758D-AC4A-A732-374B3FFEEBD7}" dt="2024-10-01T20:32:39.078" v="3112" actId="478"/>
          <ac:cxnSpMkLst>
            <pc:docMk/>
            <pc:sldMk cId="3153222311" sldId="425"/>
            <ac:cxnSpMk id="31" creationId="{D6313ABD-9994-45AA-C1A4-88C94B58BC3C}"/>
          </ac:cxnSpMkLst>
        </pc:cxnChg>
        <pc:cxnChg chg="add del mod">
          <ac:chgData name="Gaia Gozzi" userId="77d1e48b-8d32-41ca-8a36-f6aa4abb900e" providerId="ADAL" clId="{6053C0BC-758D-AC4A-A732-374B3FFEEBD7}" dt="2024-10-01T20:32:39.078" v="3112" actId="478"/>
          <ac:cxnSpMkLst>
            <pc:docMk/>
            <pc:sldMk cId="3153222311" sldId="425"/>
            <ac:cxnSpMk id="32" creationId="{73B99EEB-93AD-9A60-C523-9584A51D6049}"/>
          </ac:cxnSpMkLst>
        </pc:cxnChg>
        <pc:cxnChg chg="add del mod">
          <ac:chgData name="Gaia Gozzi" userId="77d1e48b-8d32-41ca-8a36-f6aa4abb900e" providerId="ADAL" clId="{6053C0BC-758D-AC4A-A732-374B3FFEEBD7}" dt="2024-10-01T20:32:39.078" v="3112" actId="478"/>
          <ac:cxnSpMkLst>
            <pc:docMk/>
            <pc:sldMk cId="3153222311" sldId="425"/>
            <ac:cxnSpMk id="33" creationId="{F58EAF58-4917-3E27-DC2E-A342D1DF79B0}"/>
          </ac:cxnSpMkLst>
        </pc:cxnChg>
      </pc:sldChg>
      <pc:sldChg chg="modSp mod">
        <pc:chgData name="Gaia Gozzi" userId="77d1e48b-8d32-41ca-8a36-f6aa4abb900e" providerId="ADAL" clId="{6053C0BC-758D-AC4A-A732-374B3FFEEBD7}" dt="2024-09-09T15:31:17.477" v="2" actId="27636"/>
        <pc:sldMkLst>
          <pc:docMk/>
          <pc:sldMk cId="1037545191" sldId="429"/>
        </pc:sldMkLst>
        <pc:spChg chg="mod">
          <ac:chgData name="Gaia Gozzi" userId="77d1e48b-8d32-41ca-8a36-f6aa4abb900e" providerId="ADAL" clId="{6053C0BC-758D-AC4A-A732-374B3FFEEBD7}" dt="2024-09-09T15:31:17.477" v="2" actId="27636"/>
          <ac:spMkLst>
            <pc:docMk/>
            <pc:sldMk cId="1037545191" sldId="429"/>
            <ac:spMk id="7" creationId="{199BBBB7-1C24-4521-5233-D7322833F751}"/>
          </ac:spMkLst>
        </pc:spChg>
      </pc:sldChg>
      <pc:sldMasterChg chg="addSldLayout modSldLayout">
        <pc:chgData name="Gaia Gozzi" userId="77d1e48b-8d32-41ca-8a36-f6aa4abb900e" providerId="ADAL" clId="{6053C0BC-758D-AC4A-A732-374B3FFEEBD7}" dt="2024-09-10T09:08:46.926" v="2312" actId="767"/>
        <pc:sldMasterMkLst>
          <pc:docMk/>
          <pc:sldMasterMk cId="3515892240" sldId="2147483658"/>
        </pc:sldMasterMkLst>
        <pc:sldLayoutChg chg="addSp delSp modSp mod">
          <pc:chgData name="Gaia Gozzi" userId="77d1e48b-8d32-41ca-8a36-f6aa4abb900e" providerId="ADAL" clId="{6053C0BC-758D-AC4A-A732-374B3FFEEBD7}" dt="2024-09-10T09:07:45.939" v="2304" actId="1076"/>
          <pc:sldLayoutMkLst>
            <pc:docMk/>
            <pc:sldMasterMk cId="3515892240" sldId="2147483658"/>
            <pc:sldLayoutMk cId="2575577601" sldId="2147483712"/>
          </pc:sldLayoutMkLst>
          <pc:spChg chg="add mod">
            <ac:chgData name="Gaia Gozzi" userId="77d1e48b-8d32-41ca-8a36-f6aa4abb900e" providerId="ADAL" clId="{6053C0BC-758D-AC4A-A732-374B3FFEEBD7}" dt="2024-09-09T15:31:30.890" v="37" actId="767"/>
            <ac:spMkLst>
              <pc:docMk/>
              <pc:sldMasterMk cId="3515892240" sldId="2147483658"/>
              <pc:sldLayoutMk cId="2575577601" sldId="2147483712"/>
              <ac:spMk id="2" creationId="{7DD038DC-C5CC-91EB-E888-DA3293DF9F2F}"/>
            </ac:spMkLst>
          </pc:spChg>
          <pc:spChg chg="add mod">
            <ac:chgData name="Gaia Gozzi" userId="77d1e48b-8d32-41ca-8a36-f6aa4abb900e" providerId="ADAL" clId="{6053C0BC-758D-AC4A-A732-374B3FFEEBD7}" dt="2024-09-09T15:32:30.577" v="38" actId="767"/>
            <ac:spMkLst>
              <pc:docMk/>
              <pc:sldMasterMk cId="3515892240" sldId="2147483658"/>
              <pc:sldLayoutMk cId="2575577601" sldId="2147483712"/>
              <ac:spMk id="3" creationId="{02C4A1C4-28F5-AA89-BBD2-45BD19850CB4}"/>
            </ac:spMkLst>
          </pc:spChg>
          <pc:spChg chg="add mod">
            <ac:chgData name="Gaia Gozzi" userId="77d1e48b-8d32-41ca-8a36-f6aa4abb900e" providerId="ADAL" clId="{6053C0BC-758D-AC4A-A732-374B3FFEEBD7}" dt="2024-09-09T15:34:12.381" v="43" actId="20577"/>
            <ac:spMkLst>
              <pc:docMk/>
              <pc:sldMasterMk cId="3515892240" sldId="2147483658"/>
              <pc:sldLayoutMk cId="2575577601" sldId="2147483712"/>
              <ac:spMk id="4" creationId="{66141755-77A1-F25D-5B43-229BA5FC81EA}"/>
            </ac:spMkLst>
          </pc:spChg>
          <pc:spChg chg="add mod">
            <ac:chgData name="Gaia Gozzi" userId="77d1e48b-8d32-41ca-8a36-f6aa4abb900e" providerId="ADAL" clId="{6053C0BC-758D-AC4A-A732-374B3FFEEBD7}" dt="2024-09-09T16:04:24.099" v="48" actId="20577"/>
            <ac:spMkLst>
              <pc:docMk/>
              <pc:sldMasterMk cId="3515892240" sldId="2147483658"/>
              <pc:sldLayoutMk cId="2575577601" sldId="2147483712"/>
              <ac:spMk id="6" creationId="{9EFA8137-05C8-EC8C-7EA2-1C42D3945A88}"/>
            </ac:spMkLst>
          </pc:spChg>
          <pc:spChg chg="add mod">
            <ac:chgData name="Gaia Gozzi" userId="77d1e48b-8d32-41ca-8a36-f6aa4abb900e" providerId="ADAL" clId="{6053C0BC-758D-AC4A-A732-374B3FFEEBD7}" dt="2024-09-09T16:04:30.185" v="55" actId="20577"/>
            <ac:spMkLst>
              <pc:docMk/>
              <pc:sldMasterMk cId="3515892240" sldId="2147483658"/>
              <pc:sldLayoutMk cId="2575577601" sldId="2147483712"/>
              <ac:spMk id="7" creationId="{6EE695E6-7FBF-3B1A-047B-EC636E35847F}"/>
            </ac:spMkLst>
          </pc:spChg>
          <pc:spChg chg="add mod">
            <ac:chgData name="Gaia Gozzi" userId="77d1e48b-8d32-41ca-8a36-f6aa4abb900e" providerId="ADAL" clId="{6053C0BC-758D-AC4A-A732-374B3FFEEBD7}" dt="2024-09-09T16:04:58.164" v="60" actId="20577"/>
            <ac:spMkLst>
              <pc:docMk/>
              <pc:sldMasterMk cId="3515892240" sldId="2147483658"/>
              <pc:sldLayoutMk cId="2575577601" sldId="2147483712"/>
              <ac:spMk id="8" creationId="{EA90A99C-F468-65BE-5326-ACFDA3062699}"/>
            </ac:spMkLst>
          </pc:spChg>
          <pc:spChg chg="add mod">
            <ac:chgData name="Gaia Gozzi" userId="77d1e48b-8d32-41ca-8a36-f6aa4abb900e" providerId="ADAL" clId="{6053C0BC-758D-AC4A-A732-374B3FFEEBD7}" dt="2024-09-09T16:05:00.173" v="61" actId="767"/>
            <ac:spMkLst>
              <pc:docMk/>
              <pc:sldMasterMk cId="3515892240" sldId="2147483658"/>
              <pc:sldLayoutMk cId="2575577601" sldId="2147483712"/>
              <ac:spMk id="9" creationId="{54369757-579C-D96C-F164-C810941256F0}"/>
            </ac:spMkLst>
          </pc:spChg>
          <pc:spChg chg="add mod">
            <ac:chgData name="Gaia Gozzi" userId="77d1e48b-8d32-41ca-8a36-f6aa4abb900e" providerId="ADAL" clId="{6053C0BC-758D-AC4A-A732-374B3FFEEBD7}" dt="2024-09-09T16:05:47.698" v="62" actId="767"/>
            <ac:spMkLst>
              <pc:docMk/>
              <pc:sldMasterMk cId="3515892240" sldId="2147483658"/>
              <pc:sldLayoutMk cId="2575577601" sldId="2147483712"/>
              <ac:spMk id="10" creationId="{5486AE5B-ADBC-360D-5F79-704846E7BB14}"/>
            </ac:spMkLst>
          </pc:spChg>
          <pc:spChg chg="add mod">
            <ac:chgData name="Gaia Gozzi" userId="77d1e48b-8d32-41ca-8a36-f6aa4abb900e" providerId="ADAL" clId="{6053C0BC-758D-AC4A-A732-374B3FFEEBD7}" dt="2024-09-10T09:05:52.239" v="2226" actId="1076"/>
            <ac:spMkLst>
              <pc:docMk/>
              <pc:sldMasterMk cId="3515892240" sldId="2147483658"/>
              <pc:sldLayoutMk cId="2575577601" sldId="2147483712"/>
              <ac:spMk id="12" creationId="{26909A61-5269-605E-EE1B-1F6789FAF906}"/>
            </ac:spMkLst>
          </pc:spChg>
          <pc:spChg chg="add mod">
            <ac:chgData name="Gaia Gozzi" userId="77d1e48b-8d32-41ca-8a36-f6aa4abb900e" providerId="ADAL" clId="{6053C0BC-758D-AC4A-A732-374B3FFEEBD7}" dt="2024-09-10T09:05:44.802" v="2224" actId="1076"/>
            <ac:spMkLst>
              <pc:docMk/>
              <pc:sldMasterMk cId="3515892240" sldId="2147483658"/>
              <pc:sldLayoutMk cId="2575577601" sldId="2147483712"/>
              <ac:spMk id="13" creationId="{4B0C6766-DF84-61DF-25FF-B8D62BEEEBCA}"/>
            </ac:spMkLst>
          </pc:spChg>
          <pc:spChg chg="add del mod">
            <ac:chgData name="Gaia Gozzi" userId="77d1e48b-8d32-41ca-8a36-f6aa4abb900e" providerId="ADAL" clId="{6053C0BC-758D-AC4A-A732-374B3FFEEBD7}" dt="2024-09-09T16:14:54.518" v="388" actId="478"/>
            <ac:spMkLst>
              <pc:docMk/>
              <pc:sldMasterMk cId="3515892240" sldId="2147483658"/>
              <pc:sldLayoutMk cId="2575577601" sldId="2147483712"/>
              <ac:spMk id="14" creationId="{AE4333CC-071C-4AF3-84EA-B030A0BC8AE4}"/>
            </ac:spMkLst>
          </pc:spChg>
          <pc:spChg chg="add mod">
            <ac:chgData name="Gaia Gozzi" userId="77d1e48b-8d32-41ca-8a36-f6aa4abb900e" providerId="ADAL" clId="{6053C0BC-758D-AC4A-A732-374B3FFEEBD7}" dt="2024-09-09T16:08:52.012" v="78" actId="767"/>
            <ac:spMkLst>
              <pc:docMk/>
              <pc:sldMasterMk cId="3515892240" sldId="2147483658"/>
              <pc:sldLayoutMk cId="2575577601" sldId="2147483712"/>
              <ac:spMk id="15" creationId="{AF040B8D-C0C4-DC83-C274-663683F6DCF8}"/>
            </ac:spMkLst>
          </pc:spChg>
          <pc:spChg chg="del">
            <ac:chgData name="Gaia Gozzi" userId="77d1e48b-8d32-41ca-8a36-f6aa4abb900e" providerId="ADAL" clId="{6053C0BC-758D-AC4A-A732-374B3FFEEBD7}" dt="2024-09-09T15:31:12.844" v="0" actId="478"/>
            <ac:spMkLst>
              <pc:docMk/>
              <pc:sldMasterMk cId="3515892240" sldId="2147483658"/>
              <pc:sldLayoutMk cId="2575577601" sldId="2147483712"/>
              <ac:spMk id="17" creationId="{5CFEBB72-B836-FA5F-CBA2-31D848B82A75}"/>
            </ac:spMkLst>
          </pc:spChg>
          <pc:spChg chg="mod">
            <ac:chgData name="Gaia Gozzi" userId="77d1e48b-8d32-41ca-8a36-f6aa4abb900e" providerId="ADAL" clId="{6053C0BC-758D-AC4A-A732-374B3FFEEBD7}" dt="2024-09-09T15:31:30.093" v="36" actId="20577"/>
            <ac:spMkLst>
              <pc:docMk/>
              <pc:sldMasterMk cId="3515892240" sldId="2147483658"/>
              <pc:sldLayoutMk cId="2575577601" sldId="2147483712"/>
              <ac:spMk id="20" creationId="{F5095EFE-2BFB-BB43-96F8-B911AC254D8A}"/>
            </ac:spMkLst>
          </pc:spChg>
          <pc:spChg chg="add mod">
            <ac:chgData name="Gaia Gozzi" userId="77d1e48b-8d32-41ca-8a36-f6aa4abb900e" providerId="ADAL" clId="{6053C0BC-758D-AC4A-A732-374B3FFEEBD7}" dt="2024-09-10T09:05:46.758" v="2225" actId="1076"/>
            <ac:spMkLst>
              <pc:docMk/>
              <pc:sldMasterMk cId="3515892240" sldId="2147483658"/>
              <pc:sldLayoutMk cId="2575577601" sldId="2147483712"/>
              <ac:spMk id="22" creationId="{45B3A918-0FDA-842C-82F4-9DD0CDA9E8E3}"/>
            </ac:spMkLst>
          </pc:spChg>
          <pc:spChg chg="add del mod">
            <ac:chgData name="Gaia Gozzi" userId="77d1e48b-8d32-41ca-8a36-f6aa4abb900e" providerId="ADAL" clId="{6053C0BC-758D-AC4A-A732-374B3FFEEBD7}" dt="2024-09-09T16:19:41.932" v="769" actId="478"/>
            <ac:spMkLst>
              <pc:docMk/>
              <pc:sldMasterMk cId="3515892240" sldId="2147483658"/>
              <pc:sldLayoutMk cId="2575577601" sldId="2147483712"/>
              <ac:spMk id="23" creationId="{85011B43-9FF4-4B19-E6F7-B07E5617F65A}"/>
            </ac:spMkLst>
          </pc:spChg>
          <pc:spChg chg="add del mod">
            <ac:chgData name="Gaia Gozzi" userId="77d1e48b-8d32-41ca-8a36-f6aa4abb900e" providerId="ADAL" clId="{6053C0BC-758D-AC4A-A732-374B3FFEEBD7}" dt="2024-09-09T16:19:43.176" v="770" actId="478"/>
            <ac:spMkLst>
              <pc:docMk/>
              <pc:sldMasterMk cId="3515892240" sldId="2147483658"/>
              <pc:sldLayoutMk cId="2575577601" sldId="2147483712"/>
              <ac:spMk id="24" creationId="{15A45A9C-710B-65B0-7ACE-E528894A372C}"/>
            </ac:spMkLst>
          </pc:spChg>
          <pc:spChg chg="add del mod">
            <ac:chgData name="Gaia Gozzi" userId="77d1e48b-8d32-41ca-8a36-f6aa4abb900e" providerId="ADAL" clId="{6053C0BC-758D-AC4A-A732-374B3FFEEBD7}" dt="2024-09-09T16:19:44.509" v="771" actId="478"/>
            <ac:spMkLst>
              <pc:docMk/>
              <pc:sldMasterMk cId="3515892240" sldId="2147483658"/>
              <pc:sldLayoutMk cId="2575577601" sldId="2147483712"/>
              <ac:spMk id="25" creationId="{2B499F04-4608-0547-5A84-70B7EACF114B}"/>
            </ac:spMkLst>
          </pc:spChg>
          <pc:spChg chg="add mod">
            <ac:chgData name="Gaia Gozzi" userId="77d1e48b-8d32-41ca-8a36-f6aa4abb900e" providerId="ADAL" clId="{6053C0BC-758D-AC4A-A732-374B3FFEEBD7}" dt="2024-09-09T16:19:48.426" v="778" actId="20577"/>
            <ac:spMkLst>
              <pc:docMk/>
              <pc:sldMasterMk cId="3515892240" sldId="2147483658"/>
              <pc:sldLayoutMk cId="2575577601" sldId="2147483712"/>
              <ac:spMk id="26" creationId="{086F2011-0135-598B-F720-F336FDBCF8CD}"/>
            </ac:spMkLst>
          </pc:spChg>
          <pc:spChg chg="add mod">
            <ac:chgData name="Gaia Gozzi" userId="77d1e48b-8d32-41ca-8a36-f6aa4abb900e" providerId="ADAL" clId="{6053C0BC-758D-AC4A-A732-374B3FFEEBD7}" dt="2024-09-09T16:34:30.749" v="1671" actId="1076"/>
            <ac:spMkLst>
              <pc:docMk/>
              <pc:sldMasterMk cId="3515892240" sldId="2147483658"/>
              <pc:sldLayoutMk cId="2575577601" sldId="2147483712"/>
              <ac:spMk id="27" creationId="{E0C0263A-8F45-37E4-3640-631D949B6B7F}"/>
            </ac:spMkLst>
          </pc:spChg>
          <pc:spChg chg="add mod">
            <ac:chgData name="Gaia Gozzi" userId="77d1e48b-8d32-41ca-8a36-f6aa4abb900e" providerId="ADAL" clId="{6053C0BC-758D-AC4A-A732-374B3FFEEBD7}" dt="2024-09-09T16:34:11.610" v="1665" actId="1076"/>
            <ac:spMkLst>
              <pc:docMk/>
              <pc:sldMasterMk cId="3515892240" sldId="2147483658"/>
              <pc:sldLayoutMk cId="2575577601" sldId="2147483712"/>
              <ac:spMk id="28" creationId="{B8EF8640-C95F-922E-877C-1C91B40EE8EF}"/>
            </ac:spMkLst>
          </pc:spChg>
          <pc:spChg chg="add mod">
            <ac:chgData name="Gaia Gozzi" userId="77d1e48b-8d32-41ca-8a36-f6aa4abb900e" providerId="ADAL" clId="{6053C0BC-758D-AC4A-A732-374B3FFEEBD7}" dt="2024-09-09T16:34:33.497" v="1672" actId="1076"/>
            <ac:spMkLst>
              <pc:docMk/>
              <pc:sldMasterMk cId="3515892240" sldId="2147483658"/>
              <pc:sldLayoutMk cId="2575577601" sldId="2147483712"/>
              <ac:spMk id="29" creationId="{0602C184-0AB7-11A9-7498-41BE0670A620}"/>
            </ac:spMkLst>
          </pc:spChg>
          <pc:spChg chg="add mod">
            <ac:chgData name="Gaia Gozzi" userId="77d1e48b-8d32-41ca-8a36-f6aa4abb900e" providerId="ADAL" clId="{6053C0BC-758D-AC4A-A732-374B3FFEEBD7}" dt="2024-09-10T07:32:07.674" v="1718" actId="1076"/>
            <ac:spMkLst>
              <pc:docMk/>
              <pc:sldMasterMk cId="3515892240" sldId="2147483658"/>
              <pc:sldLayoutMk cId="2575577601" sldId="2147483712"/>
              <ac:spMk id="30" creationId="{92F22A5A-A2D3-288B-9A27-3A99BA1CF75F}"/>
            </ac:spMkLst>
          </pc:spChg>
          <pc:spChg chg="add mod">
            <ac:chgData name="Gaia Gozzi" userId="77d1e48b-8d32-41ca-8a36-f6aa4abb900e" providerId="ADAL" clId="{6053C0BC-758D-AC4A-A732-374B3FFEEBD7}" dt="2024-09-09T16:34:11.610" v="1665" actId="1076"/>
            <ac:spMkLst>
              <pc:docMk/>
              <pc:sldMasterMk cId="3515892240" sldId="2147483658"/>
              <pc:sldLayoutMk cId="2575577601" sldId="2147483712"/>
              <ac:spMk id="31" creationId="{CDDB1359-4430-8552-02E2-BAAA33588CA0}"/>
            </ac:spMkLst>
          </pc:spChg>
          <pc:spChg chg="add del mod">
            <ac:chgData name="Gaia Gozzi" userId="77d1e48b-8d32-41ca-8a36-f6aa4abb900e" providerId="ADAL" clId="{6053C0BC-758D-AC4A-A732-374B3FFEEBD7}" dt="2024-09-10T07:32:04.315" v="1717" actId="478"/>
            <ac:spMkLst>
              <pc:docMk/>
              <pc:sldMasterMk cId="3515892240" sldId="2147483658"/>
              <pc:sldLayoutMk cId="2575577601" sldId="2147483712"/>
              <ac:spMk id="32" creationId="{F41FB1F7-30CD-E758-7FCA-3D69F4B63095}"/>
            </ac:spMkLst>
          </pc:spChg>
          <pc:spChg chg="add mod">
            <ac:chgData name="Gaia Gozzi" userId="77d1e48b-8d32-41ca-8a36-f6aa4abb900e" providerId="ADAL" clId="{6053C0BC-758D-AC4A-A732-374B3FFEEBD7}" dt="2024-09-09T16:23:44.918" v="905" actId="20577"/>
            <ac:spMkLst>
              <pc:docMk/>
              <pc:sldMasterMk cId="3515892240" sldId="2147483658"/>
              <pc:sldLayoutMk cId="2575577601" sldId="2147483712"/>
              <ac:spMk id="33" creationId="{0C0139CE-EF81-C93B-BABE-E4B8D266E071}"/>
            </ac:spMkLst>
          </pc:spChg>
          <pc:spChg chg="add mod">
            <ac:chgData name="Gaia Gozzi" userId="77d1e48b-8d32-41ca-8a36-f6aa4abb900e" providerId="ADAL" clId="{6053C0BC-758D-AC4A-A732-374B3FFEEBD7}" dt="2024-09-09T16:23:50.376" v="906" actId="767"/>
            <ac:spMkLst>
              <pc:docMk/>
              <pc:sldMasterMk cId="3515892240" sldId="2147483658"/>
              <pc:sldLayoutMk cId="2575577601" sldId="2147483712"/>
              <ac:spMk id="34" creationId="{5AD879E8-C8A0-7CC3-14B3-ABCFDBCF6934}"/>
            </ac:spMkLst>
          </pc:spChg>
          <pc:spChg chg="add mod">
            <ac:chgData name="Gaia Gozzi" userId="77d1e48b-8d32-41ca-8a36-f6aa4abb900e" providerId="ADAL" clId="{6053C0BC-758D-AC4A-A732-374B3FFEEBD7}" dt="2024-09-10T09:07:45.939" v="2304" actId="1076"/>
            <ac:spMkLst>
              <pc:docMk/>
              <pc:sldMasterMk cId="3515892240" sldId="2147483658"/>
              <pc:sldLayoutMk cId="2575577601" sldId="2147483712"/>
              <ac:spMk id="35" creationId="{5D020FF6-B00B-DBEF-B1CD-C7D563C3E267}"/>
            </ac:spMkLst>
          </pc:spChg>
          <pc:spChg chg="add mod">
            <ac:chgData name="Gaia Gozzi" userId="77d1e48b-8d32-41ca-8a36-f6aa4abb900e" providerId="ADAL" clId="{6053C0BC-758D-AC4A-A732-374B3FFEEBD7}" dt="2024-09-09T16:24:32.155" v="1024" actId="767"/>
            <ac:spMkLst>
              <pc:docMk/>
              <pc:sldMasterMk cId="3515892240" sldId="2147483658"/>
              <pc:sldLayoutMk cId="2575577601" sldId="2147483712"/>
              <ac:spMk id="36" creationId="{BB35459B-5D98-6F89-CC68-0C15A0107E7E}"/>
            </ac:spMkLst>
          </pc:spChg>
        </pc:sldLayoutChg>
        <pc:sldLayoutChg chg="addSp delSp modSp add mod modTransition">
          <pc:chgData name="Gaia Gozzi" userId="77d1e48b-8d32-41ca-8a36-f6aa4abb900e" providerId="ADAL" clId="{6053C0BC-758D-AC4A-A732-374B3FFEEBD7}" dt="2024-09-10T09:08:46.926" v="2312" actId="767"/>
          <pc:sldLayoutMkLst>
            <pc:docMk/>
            <pc:sldMasterMk cId="3515892240" sldId="2147483658"/>
            <pc:sldLayoutMk cId="3149924278" sldId="2147483716"/>
          </pc:sldLayoutMkLst>
          <pc:spChg chg="del">
            <ac:chgData name="Gaia Gozzi" userId="77d1e48b-8d32-41ca-8a36-f6aa4abb900e" providerId="ADAL" clId="{6053C0BC-758D-AC4A-A732-374B3FFEEBD7}" dt="2024-09-10T09:08:30.273" v="2306" actId="478"/>
            <ac:spMkLst>
              <pc:docMk/>
              <pc:sldMasterMk cId="3515892240" sldId="2147483658"/>
              <pc:sldLayoutMk cId="3149924278" sldId="2147483716"/>
              <ac:spMk id="12" creationId="{26909A61-5269-605E-EE1B-1F6789FAF906}"/>
            </ac:spMkLst>
          </pc:spChg>
          <pc:spChg chg="del">
            <ac:chgData name="Gaia Gozzi" userId="77d1e48b-8d32-41ca-8a36-f6aa4abb900e" providerId="ADAL" clId="{6053C0BC-758D-AC4A-A732-374B3FFEEBD7}" dt="2024-09-10T09:08:36.754" v="2310" actId="478"/>
            <ac:spMkLst>
              <pc:docMk/>
              <pc:sldMasterMk cId="3515892240" sldId="2147483658"/>
              <pc:sldLayoutMk cId="3149924278" sldId="2147483716"/>
              <ac:spMk id="13" creationId="{4B0C6766-DF84-61DF-25FF-B8D62BEEEBCA}"/>
            </ac:spMkLst>
          </pc:spChg>
          <pc:spChg chg="add mod">
            <ac:chgData name="Gaia Gozzi" userId="77d1e48b-8d32-41ca-8a36-f6aa4abb900e" providerId="ADAL" clId="{6053C0BC-758D-AC4A-A732-374B3FFEEBD7}" dt="2024-09-10T09:08:46.926" v="2312" actId="767"/>
            <ac:spMkLst>
              <pc:docMk/>
              <pc:sldMasterMk cId="3515892240" sldId="2147483658"/>
              <pc:sldLayoutMk cId="3149924278" sldId="2147483716"/>
              <ac:spMk id="14" creationId="{C67CCFCF-D287-107B-BD4A-865365574430}"/>
            </ac:spMkLst>
          </pc:spChg>
          <pc:spChg chg="del">
            <ac:chgData name="Gaia Gozzi" userId="77d1e48b-8d32-41ca-8a36-f6aa4abb900e" providerId="ADAL" clId="{6053C0BC-758D-AC4A-A732-374B3FFEEBD7}" dt="2024-09-10T09:08:35.037" v="2309" actId="478"/>
            <ac:spMkLst>
              <pc:docMk/>
              <pc:sldMasterMk cId="3515892240" sldId="2147483658"/>
              <pc:sldLayoutMk cId="3149924278" sldId="2147483716"/>
              <ac:spMk id="22" creationId="{45B3A918-0FDA-842C-82F4-9DD0CDA9E8E3}"/>
            </ac:spMkLst>
          </pc:spChg>
          <pc:spChg chg="del">
            <ac:chgData name="Gaia Gozzi" userId="77d1e48b-8d32-41ca-8a36-f6aa4abb900e" providerId="ADAL" clId="{6053C0BC-758D-AC4A-A732-374B3FFEEBD7}" dt="2024-09-10T09:08:33.449" v="2308" actId="478"/>
            <ac:spMkLst>
              <pc:docMk/>
              <pc:sldMasterMk cId="3515892240" sldId="2147483658"/>
              <pc:sldLayoutMk cId="3149924278" sldId="2147483716"/>
              <ac:spMk id="27" creationId="{E0C0263A-8F45-37E4-3640-631D949B6B7F}"/>
            </ac:spMkLst>
          </pc:spChg>
          <pc:spChg chg="del">
            <ac:chgData name="Gaia Gozzi" userId="77d1e48b-8d32-41ca-8a36-f6aa4abb900e" providerId="ADAL" clId="{6053C0BC-758D-AC4A-A732-374B3FFEEBD7}" dt="2024-09-10T09:08:32.082" v="2307" actId="478"/>
            <ac:spMkLst>
              <pc:docMk/>
              <pc:sldMasterMk cId="3515892240" sldId="2147483658"/>
              <pc:sldLayoutMk cId="3149924278" sldId="2147483716"/>
              <ac:spMk id="29" creationId="{0602C184-0AB7-11A9-7498-41BE0670A620}"/>
            </ac:spMkLst>
          </pc:spChg>
          <pc:spChg chg="del">
            <ac:chgData name="Gaia Gozzi" userId="77d1e48b-8d32-41ca-8a36-f6aa4abb900e" providerId="ADAL" clId="{6053C0BC-758D-AC4A-A732-374B3FFEEBD7}" dt="2024-09-10T09:08:40.746" v="2311" actId="478"/>
            <ac:spMkLst>
              <pc:docMk/>
              <pc:sldMasterMk cId="3515892240" sldId="2147483658"/>
              <pc:sldLayoutMk cId="3149924278" sldId="2147483716"/>
              <ac:spMk id="30" creationId="{92F22A5A-A2D3-288B-9A27-3A99BA1CF75F}"/>
            </ac:spMkLst>
          </pc:spChg>
        </pc:sldLayoutChg>
      </pc:sldMasterChg>
    </pc:docChg>
  </pc:docChgLst>
</pc:chgInfo>
</file>

<file path=ppt/comments/modernComment_18E_FDFBB8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6D0B5D-58F6-4BFA-883B-A07B888FAD8B}" authorId="{AC94CDEA-D491-3393-F953-204CE6C09DF7}" created="2024-08-01T10:31:26.73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261132419" sldId="398"/>
      <ac:spMk id="9" creationId="{530D932E-9547-A72F-F7DC-1D76E40D34BC}"/>
      <ac:txMk cp="0" len="105">
        <ac:context len="107" hash="1498656240"/>
      </ac:txMk>
    </ac:txMkLst>
    <p188:pos x="4024868" y="305135"/>
    <p188:txBody>
      <a:bodyPr/>
      <a:lstStyle/>
      <a:p>
        <a:r>
          <a:rPr lang="it-IT"/>
          <a:t>Dati da inserire:
Via Modigliani 7 – 59100 Prato Po
Telefono: 0574.207026
Mail: info@pentaqo.it
PEC: pentaqo@pec.pentaqo.it</a:t>
        </a:r>
      </a:p>
    </p188:txBody>
  </p188:cm>
</p188:cmLst>
</file>

<file path=ppt/comments/modernComment_1A7_387A88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0A24F5-882F-4016-BE13-3F6531D50C81}" authorId="{AC94CDEA-D491-3393-F953-204CE6C09DF7}" created="2024-08-01T10:30:54.530">
    <pc:sldMkLst xmlns:pc="http://schemas.microsoft.com/office/powerpoint/2013/main/command">
      <pc:docMk/>
      <pc:sldMk cId="947554541" sldId="423"/>
    </pc:sldMkLst>
    <p188:txBody>
      <a:bodyPr/>
      <a:lstStyle/>
      <a:p>
        <a:r>
          <a:rPr lang="it-IT"/>
          <a:t>Generazione immagine con Adobe Illustrator (IA): trasparenza = terzo riquadro da sx.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F43FFF67-0A66-4BA5-8D01-D7436A93C5DC}" type="datetime1">
              <a:rPr lang="it-IT" smtClean="0"/>
              <a:t>16/10/2024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E2C230DF-5933-439D-898F-38E9AC9BA688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8" name="Segnaposto intestazione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CCC7B77D-D2C2-452D-80DB-AB1E949B0C69}" type="datetime1">
              <a:rPr lang="it-IT" smtClean="0"/>
              <a:pPr/>
              <a:t>16/10/2024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A89C7E07-3C67-C64C-8DA0-0404F63039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33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50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89C7E07-3C67-C64C-8DA0-0404F630397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entaqo">
            <a:extLst>
              <a:ext uri="{FF2B5EF4-FFF2-40B4-BE49-F238E27FC236}">
                <a16:creationId xmlns:a16="http://schemas.microsoft.com/office/drawing/2014/main" id="{D74D7A47-CA61-7769-CFFE-96DDCE5321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25" y="571462"/>
            <a:ext cx="3731675" cy="9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4899D979-C997-89DE-2904-46CC9EE29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9886" y="4179566"/>
            <a:ext cx="1637410" cy="434692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it-IT" sz="2000" b="1" i="0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it-IT" sz="4000"/>
            </a:lvl2pPr>
            <a:lvl3pPr>
              <a:defRPr lang="it-IT" sz="4000"/>
            </a:lvl3pPr>
            <a:lvl4pPr>
              <a:defRPr lang="it-IT" sz="4000"/>
            </a:lvl4pPr>
            <a:lvl5pPr>
              <a:defRPr lang="it-IT" sz="4000"/>
            </a:lvl5pPr>
          </a:lstStyle>
          <a:p>
            <a:pPr lvl="0" rtl="0"/>
            <a:r>
              <a:rPr lang="it-IT"/>
              <a:t>00/00/0000</a:t>
            </a:r>
          </a:p>
        </p:txBody>
      </p:sp>
      <p:sp>
        <p:nvSpPr>
          <p:cNvPr id="28" name="Pentagono 27">
            <a:extLst>
              <a:ext uri="{FF2B5EF4-FFF2-40B4-BE49-F238E27FC236}">
                <a16:creationId xmlns:a16="http://schemas.microsoft.com/office/drawing/2014/main" id="{951533E5-FF6E-23A3-E42E-9AA62440E5D4}"/>
              </a:ext>
            </a:extLst>
          </p:cNvPr>
          <p:cNvSpPr/>
          <p:nvPr userDrawn="1"/>
        </p:nvSpPr>
        <p:spPr>
          <a:xfrm>
            <a:off x="8339884" y="3495436"/>
            <a:ext cx="4813552" cy="4584335"/>
          </a:xfrm>
          <a:prstGeom prst="pentagon">
            <a:avLst/>
          </a:prstGeom>
          <a:solidFill>
            <a:srgbClr val="D9D8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D9D8D8"/>
              </a:solidFill>
            </a:endParaRPr>
          </a:p>
        </p:txBody>
      </p:sp>
      <p:sp>
        <p:nvSpPr>
          <p:cNvPr id="29" name="Pentagono 28">
            <a:extLst>
              <a:ext uri="{FF2B5EF4-FFF2-40B4-BE49-F238E27FC236}">
                <a16:creationId xmlns:a16="http://schemas.microsoft.com/office/drawing/2014/main" id="{F8CBFE8B-30D3-0474-39F3-61924990F40E}"/>
              </a:ext>
            </a:extLst>
          </p:cNvPr>
          <p:cNvSpPr/>
          <p:nvPr userDrawn="1"/>
        </p:nvSpPr>
        <p:spPr>
          <a:xfrm>
            <a:off x="7294193" y="3974908"/>
            <a:ext cx="2091382" cy="1991792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D9D8D8"/>
              </a:solidFill>
            </a:endParaRPr>
          </a:p>
        </p:txBody>
      </p:sp>
      <p:sp>
        <p:nvSpPr>
          <p:cNvPr id="30" name="Pentagono 29">
            <a:extLst>
              <a:ext uri="{FF2B5EF4-FFF2-40B4-BE49-F238E27FC236}">
                <a16:creationId xmlns:a16="http://schemas.microsoft.com/office/drawing/2014/main" id="{C857F57C-FF54-E8C6-84FD-DF530AFAC174}"/>
              </a:ext>
            </a:extLst>
          </p:cNvPr>
          <p:cNvSpPr/>
          <p:nvPr userDrawn="1"/>
        </p:nvSpPr>
        <p:spPr>
          <a:xfrm>
            <a:off x="6197533" y="5723707"/>
            <a:ext cx="1694453" cy="1613765"/>
          </a:xfrm>
          <a:prstGeom prst="pentagon">
            <a:avLst/>
          </a:prstGeom>
          <a:solidFill>
            <a:srgbClr val="1B36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D9D8D8"/>
              </a:solidFill>
            </a:endParaRP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5791C4-B25B-14CC-FAD4-359016A2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907887"/>
            <a:ext cx="5370505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itolo 18">
            <a:extLst>
              <a:ext uri="{FF2B5EF4-FFF2-40B4-BE49-F238E27FC236}">
                <a16:creationId xmlns:a16="http://schemas.microsoft.com/office/drawing/2014/main" id="{4E30DAA1-D0FE-6F62-9444-0EE672AC4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881" y="1228101"/>
            <a:ext cx="5199830" cy="6503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it-IT" err="1"/>
              <a:t>Pentaqo</a:t>
            </a:r>
            <a:r>
              <a:rPr lang="it-IT"/>
              <a:t> generico</a:t>
            </a:r>
          </a:p>
        </p:txBody>
      </p: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23CE71BC-AAB0-F489-7C11-DA4CD28985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3896" y="4878542"/>
            <a:ext cx="1904913" cy="594202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it-IT" sz="2000" b="1" i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it-IT" sz="4000"/>
            </a:lvl2pPr>
            <a:lvl3pPr>
              <a:defRPr lang="it-IT" sz="4000"/>
            </a:lvl3pPr>
            <a:lvl4pPr>
              <a:defRPr lang="it-IT" sz="4000"/>
            </a:lvl4pPr>
            <a:lvl5pPr>
              <a:defRPr lang="it-IT" sz="4000"/>
            </a:lvl5pPr>
          </a:lstStyle>
          <a:p>
            <a:pPr lvl="0" rtl="0"/>
            <a:r>
              <a:rPr lang="it-IT"/>
              <a:t>Relatore:</a:t>
            </a:r>
            <a:br>
              <a:rPr lang="it-IT"/>
            </a:br>
            <a:r>
              <a:rPr lang="it-IT"/>
              <a:t>Nome Cognome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80E69C4A-E4B9-A93C-D3AC-9EA0A4C3DA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00" y="2132950"/>
            <a:ext cx="5355465" cy="13863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it-IT"/>
              <a:t>Titolo presentazione:</a:t>
            </a:r>
            <a:br>
              <a:rPr lang="it-IT"/>
            </a:br>
            <a:r>
              <a:rPr lang="it-IT"/>
              <a:t>sottotitolo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m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0" y="188778"/>
            <a:ext cx="2416865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it-IT" sz="4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Domande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ADCFBA8-DE61-AE86-D1A3-79CB1B869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96202" y="-607975"/>
            <a:ext cx="5072177" cy="3746922"/>
            <a:chOff x="7944194" y="-700608"/>
            <a:chExt cx="5756667" cy="4252568"/>
          </a:xfrm>
        </p:grpSpPr>
        <p:sp>
          <p:nvSpPr>
            <p:cNvPr id="19" name="Forma 24">
              <a:extLst>
                <a:ext uri="{FF2B5EF4-FFF2-40B4-BE49-F238E27FC236}">
                  <a16:creationId xmlns:a16="http://schemas.microsoft.com/office/drawing/2014/main" id="{9EDB981F-9DD7-89E5-9EE8-18D3D047D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194" y="-700608"/>
              <a:ext cx="2017315" cy="1808550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0" name="Figura a mano libera 8">
              <a:extLst>
                <a:ext uri="{FF2B5EF4-FFF2-40B4-BE49-F238E27FC236}">
                  <a16:creationId xmlns:a16="http://schemas.microsoft.com/office/drawing/2014/main" id="{6D73F40A-8D88-AD3B-60CF-FAD6AA80B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5214" y="-438056"/>
              <a:ext cx="1249935" cy="1100442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1" name="Figura a mano libera 9">
              <a:extLst>
                <a:ext uri="{FF2B5EF4-FFF2-40B4-BE49-F238E27FC236}">
                  <a16:creationId xmlns:a16="http://schemas.microsoft.com/office/drawing/2014/main" id="{21331430-6913-D65E-F318-E326CB29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6838" y="662386"/>
              <a:ext cx="1185518" cy="1044265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2" name="Figura a mano libera 10">
              <a:extLst>
                <a:ext uri="{FF2B5EF4-FFF2-40B4-BE49-F238E27FC236}">
                  <a16:creationId xmlns:a16="http://schemas.microsoft.com/office/drawing/2014/main" id="{1390BE8B-FC8F-4A8F-A960-EE1EBA7D3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7011" y="608002"/>
              <a:ext cx="2943850" cy="2943958"/>
            </a:xfrm>
            <a:prstGeom prst="pentagon">
              <a:avLst/>
            </a:prstGeom>
            <a:solidFill>
              <a:srgbClr val="D9D8D8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3" name="Figura a mano libera 7">
              <a:extLst>
                <a:ext uri="{FF2B5EF4-FFF2-40B4-BE49-F238E27FC236}">
                  <a16:creationId xmlns:a16="http://schemas.microsoft.com/office/drawing/2014/main" id="{BB3ECF15-E37A-1AFE-D476-13A7DB13C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2123" y="2079980"/>
              <a:ext cx="1372244" cy="1204556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pic>
        <p:nvPicPr>
          <p:cNvPr id="8" name="Immagine 7" descr="Immagine che contiene arredo, sedia, tavolo, cartone animato&#10;&#10;Descrizione generata automaticamente">
            <a:extLst>
              <a:ext uri="{FF2B5EF4-FFF2-40B4-BE49-F238E27FC236}">
                <a16:creationId xmlns:a16="http://schemas.microsoft.com/office/drawing/2014/main" id="{C4F5DE8D-748F-64A5-1B20-78B6AC394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913096" y="959017"/>
            <a:ext cx="9072601" cy="5349517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C943A79-FECE-7B9C-7059-926380203494}"/>
              </a:ext>
            </a:extLst>
          </p:cNvPr>
          <p:cNvCxnSpPr>
            <a:cxnSpLocks/>
          </p:cNvCxnSpPr>
          <p:nvPr userDrawn="1"/>
        </p:nvCxnSpPr>
        <p:spPr>
          <a:xfrm>
            <a:off x="7070652" y="959017"/>
            <a:ext cx="0" cy="10510"/>
          </a:xfrm>
          <a:prstGeom prst="line">
            <a:avLst/>
          </a:prstGeom>
          <a:ln w="28575">
            <a:solidFill>
              <a:srgbClr val="DEEC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E1A3DE61-24B3-85A5-3060-5068A3F8C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49" y="969527"/>
            <a:ext cx="8394196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4" descr="Pentaqo">
            <a:extLst>
              <a:ext uri="{FF2B5EF4-FFF2-40B4-BE49-F238E27FC236}">
                <a16:creationId xmlns:a16="http://schemas.microsoft.com/office/drawing/2014/main" id="{59BECB2A-D90F-76C2-A7FE-1009280500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55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ut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39E5691B-34EC-3F7C-A002-CA55342478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9970" y="2364828"/>
            <a:ext cx="3149270" cy="1064172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it-IT" sz="4000" b="1" i="0" spc="10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Grazie per l’attenzione</a:t>
            </a:r>
          </a:p>
        </p:txBody>
      </p:sp>
      <p:sp>
        <p:nvSpPr>
          <p:cNvPr id="16" name="Segnaposto testo 29">
            <a:extLst>
              <a:ext uri="{FF2B5EF4-FFF2-40B4-BE49-F238E27FC236}">
                <a16:creationId xmlns:a16="http://schemas.microsoft.com/office/drawing/2014/main" id="{CE43BA93-FD4F-8711-D4D0-8DF9234AB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970" y="3765824"/>
            <a:ext cx="3999989" cy="1645920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it-IT" sz="2000" b="1" i="0" u="none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it-IT" sz="4000"/>
            </a:lvl2pPr>
            <a:lvl3pPr>
              <a:defRPr lang="it-IT" sz="4000"/>
            </a:lvl3pPr>
            <a:lvl4pPr>
              <a:defRPr lang="it-IT" sz="4000"/>
            </a:lvl4pPr>
            <a:lvl5pPr>
              <a:defRPr lang="it-IT" sz="4000"/>
            </a:lvl5pPr>
          </a:lstStyle>
          <a:p>
            <a:pPr lvl="0" rtl="0"/>
            <a:r>
              <a:rPr lang="it-IT"/>
              <a:t>Via Modigliani 7 – 59100 Prato Po</a:t>
            </a:r>
          </a:p>
          <a:p>
            <a:pPr lvl="0" rtl="0"/>
            <a:r>
              <a:rPr lang="it-IT"/>
              <a:t>Telefono: 0574.207026</a:t>
            </a:r>
          </a:p>
          <a:p>
            <a:pPr lvl="0" rtl="0"/>
            <a:r>
              <a:rPr lang="it-IT"/>
              <a:t>Mail: info@pentaqo.it</a:t>
            </a:r>
          </a:p>
          <a:p>
            <a:pPr lvl="0" rtl="0"/>
            <a:r>
              <a:rPr lang="it-IT"/>
              <a:t>PEC: pentaqo@pec.pentaqo.it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D670352-EE01-D201-672A-92664FEB6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7006576" y="-465479"/>
            <a:ext cx="6463485" cy="4981081"/>
            <a:chOff x="-755" y="12957"/>
            <a:chExt cx="3762" cy="2900"/>
          </a:xfrm>
        </p:grpSpPr>
        <p:sp>
          <p:nvSpPr>
            <p:cNvPr id="3" name="Figura a mano libera 9">
              <a:extLst>
                <a:ext uri="{FF2B5EF4-FFF2-40B4-BE49-F238E27FC236}">
                  <a16:creationId xmlns:a16="http://schemas.microsoft.com/office/drawing/2014/main" id="{7280FF6B-3802-299E-FE7C-EFA25ACF0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5" y="12957"/>
              <a:ext cx="1510" cy="150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4" name="Figura a mano libera 10">
              <a:extLst>
                <a:ext uri="{FF2B5EF4-FFF2-40B4-BE49-F238E27FC236}">
                  <a16:creationId xmlns:a16="http://schemas.microsoft.com/office/drawing/2014/main" id="{DD991491-E783-1626-4BFA-77B62290B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5" y="14567"/>
              <a:ext cx="1429" cy="1290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5" name="Figura a mano libera 11">
              <a:extLst>
                <a:ext uri="{FF2B5EF4-FFF2-40B4-BE49-F238E27FC236}">
                  <a16:creationId xmlns:a16="http://schemas.microsoft.com/office/drawing/2014/main" id="{FC5AD9F1-9409-5CBF-33E4-61EB74045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" y="14147"/>
              <a:ext cx="1913" cy="1647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2B00AEDD-633D-F369-2281-05672E5C1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530212"/>
            <a:ext cx="10457251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4" descr="Pentaqo">
            <a:extLst>
              <a:ext uri="{FF2B5EF4-FFF2-40B4-BE49-F238E27FC236}">
                <a16:creationId xmlns:a16="http://schemas.microsoft.com/office/drawing/2014/main" id="{23685EC9-BC57-0A74-C178-1D6A9265E6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53" y="545810"/>
            <a:ext cx="3731675" cy="9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661" y="100313"/>
            <a:ext cx="1854679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it-IT" sz="36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Agenda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57161" y="892520"/>
            <a:ext cx="5277678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47FCA64-A798-D045-E5CA-75CBABD675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9188" y="1411565"/>
            <a:ext cx="3329275" cy="40962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Introduzione</a:t>
            </a:r>
          </a:p>
          <a:p>
            <a:pPr lvl="0"/>
            <a:r>
              <a:rPr lang="it-IT"/>
              <a:t>Capitolo 1</a:t>
            </a:r>
          </a:p>
          <a:p>
            <a:pPr lvl="0"/>
            <a:r>
              <a:rPr lang="it-IT"/>
              <a:t>Capitolo 2</a:t>
            </a:r>
          </a:p>
          <a:p>
            <a:pPr lvl="0"/>
            <a:r>
              <a:rPr lang="it-IT"/>
              <a:t>Capitolo 3</a:t>
            </a:r>
          </a:p>
          <a:p>
            <a:pPr lvl="0"/>
            <a:r>
              <a:rPr lang="it-IT"/>
              <a:t>Capitolo 4</a:t>
            </a:r>
          </a:p>
          <a:p>
            <a:pPr lvl="0"/>
            <a:r>
              <a:rPr lang="it-IT"/>
              <a:t>Capitolo 5</a:t>
            </a:r>
          </a:p>
          <a:p>
            <a:pPr lvl="0"/>
            <a:r>
              <a:rPr lang="it-IT"/>
              <a:t>Capitolo 6</a:t>
            </a:r>
          </a:p>
        </p:txBody>
      </p:sp>
      <p:sp>
        <p:nvSpPr>
          <p:cNvPr id="31" name="Segnaposto testo 12">
            <a:extLst>
              <a:ext uri="{FF2B5EF4-FFF2-40B4-BE49-F238E27FC236}">
                <a16:creationId xmlns:a16="http://schemas.microsoft.com/office/drawing/2014/main" id="{E8F7150B-0978-48F0-ECC6-36CF73294E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48098" y="1405057"/>
            <a:ext cx="3329275" cy="4102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Capitolo 7</a:t>
            </a:r>
          </a:p>
          <a:p>
            <a:pPr lvl="0"/>
            <a:r>
              <a:rPr lang="it-IT"/>
              <a:t>Capitolo 8</a:t>
            </a:r>
          </a:p>
          <a:p>
            <a:pPr lvl="0"/>
            <a:r>
              <a:rPr lang="it-IT"/>
              <a:t>Capitolo 9</a:t>
            </a:r>
          </a:p>
          <a:p>
            <a:pPr lvl="0"/>
            <a:r>
              <a:rPr lang="it-IT"/>
              <a:t>Capitolo 10</a:t>
            </a:r>
          </a:p>
          <a:p>
            <a:pPr lvl="0"/>
            <a:r>
              <a:rPr lang="it-IT"/>
              <a:t>Capitolo 11</a:t>
            </a:r>
          </a:p>
          <a:p>
            <a:pPr lvl="0"/>
            <a:r>
              <a:rPr lang="it-IT"/>
              <a:t>Capitolo 12</a:t>
            </a:r>
          </a:p>
          <a:p>
            <a:pPr lvl="0"/>
            <a:r>
              <a:rPr lang="it-IT"/>
              <a:t>Capitolo 13</a:t>
            </a:r>
          </a:p>
          <a:p>
            <a:pPr lvl="0"/>
            <a:endParaRPr lang="it-IT"/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B2988AE4-E7C5-7CD5-7E7F-30D4CE1A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90103" y="-303689"/>
            <a:ext cx="1908641" cy="2225767"/>
            <a:chOff x="-43" y="13206"/>
            <a:chExt cx="2691" cy="3139"/>
          </a:xfrm>
        </p:grpSpPr>
        <p:sp>
          <p:nvSpPr>
            <p:cNvPr id="49" name="Figura a mano libera 19">
              <a:extLst>
                <a:ext uri="{FF2B5EF4-FFF2-40B4-BE49-F238E27FC236}">
                  <a16:creationId xmlns:a16="http://schemas.microsoft.com/office/drawing/2014/main" id="{FED036F0-238B-5197-83FE-FEA6448252D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50" name="Figura a mano libera 20">
              <a:extLst>
                <a:ext uri="{FF2B5EF4-FFF2-40B4-BE49-F238E27FC236}">
                  <a16:creationId xmlns:a16="http://schemas.microsoft.com/office/drawing/2014/main" id="{BA346326-640C-9978-B746-EFCCD89913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51" name="Figura a mano libera 21">
              <a:extLst>
                <a:ext uri="{FF2B5EF4-FFF2-40B4-BE49-F238E27FC236}">
                  <a16:creationId xmlns:a16="http://schemas.microsoft.com/office/drawing/2014/main" id="{1336257C-645A-8E75-467B-A41616AFC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802618BB-5EFC-76D8-8932-DA7AED8C3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5400000" flipV="1">
            <a:off x="10516817" y="-303689"/>
            <a:ext cx="1908641" cy="2225767"/>
            <a:chOff x="-43" y="13206"/>
            <a:chExt cx="2691" cy="3139"/>
          </a:xfrm>
        </p:grpSpPr>
        <p:sp>
          <p:nvSpPr>
            <p:cNvPr id="53" name="Figura a mano libera 19">
              <a:extLst>
                <a:ext uri="{FF2B5EF4-FFF2-40B4-BE49-F238E27FC236}">
                  <a16:creationId xmlns:a16="http://schemas.microsoft.com/office/drawing/2014/main" id="{75493BE5-5A12-A0C9-0756-10E0F9A400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54" name="Figura a mano libera 20">
              <a:extLst>
                <a:ext uri="{FF2B5EF4-FFF2-40B4-BE49-F238E27FC236}">
                  <a16:creationId xmlns:a16="http://schemas.microsoft.com/office/drawing/2014/main" id="{A921FF1B-94AF-4011-E1C5-130CEF9930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55" name="Figura a mano libera 21">
              <a:extLst>
                <a:ext uri="{FF2B5EF4-FFF2-40B4-BE49-F238E27FC236}">
                  <a16:creationId xmlns:a16="http://schemas.microsoft.com/office/drawing/2014/main" id="{B8346496-6BDC-CA07-3041-0148F128B3D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sp>
        <p:nvSpPr>
          <p:cNvPr id="75" name="Segnaposto testo 12">
            <a:extLst>
              <a:ext uri="{FF2B5EF4-FFF2-40B4-BE49-F238E27FC236}">
                <a16:creationId xmlns:a16="http://schemas.microsoft.com/office/drawing/2014/main" id="{46BAC90D-7E19-0A06-0FD4-492A916A9E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57553" y="1583278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0</a:t>
            </a:r>
          </a:p>
        </p:txBody>
      </p:sp>
      <p:sp>
        <p:nvSpPr>
          <p:cNvPr id="76" name="Segnaposto testo 12">
            <a:extLst>
              <a:ext uri="{FF2B5EF4-FFF2-40B4-BE49-F238E27FC236}">
                <a16:creationId xmlns:a16="http://schemas.microsoft.com/office/drawing/2014/main" id="{A135A1DE-FD2D-E466-239F-A2D36E8187D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49178" y="2149628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</a:t>
            </a:r>
          </a:p>
        </p:txBody>
      </p:sp>
      <p:sp>
        <p:nvSpPr>
          <p:cNvPr id="78" name="Segnaposto testo 12">
            <a:extLst>
              <a:ext uri="{FF2B5EF4-FFF2-40B4-BE49-F238E27FC236}">
                <a16:creationId xmlns:a16="http://schemas.microsoft.com/office/drawing/2014/main" id="{C324359F-69CF-F794-2147-5434C3620E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59477" y="2736279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2</a:t>
            </a:r>
          </a:p>
        </p:txBody>
      </p:sp>
      <p:sp>
        <p:nvSpPr>
          <p:cNvPr id="79" name="Segnaposto testo 12">
            <a:extLst>
              <a:ext uri="{FF2B5EF4-FFF2-40B4-BE49-F238E27FC236}">
                <a16:creationId xmlns:a16="http://schemas.microsoft.com/office/drawing/2014/main" id="{0B4BC419-38B5-A68E-E66F-941590EF051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757553" y="3323423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3</a:t>
            </a:r>
          </a:p>
        </p:txBody>
      </p:sp>
      <p:sp>
        <p:nvSpPr>
          <p:cNvPr id="80" name="Segnaposto testo 12">
            <a:extLst>
              <a:ext uri="{FF2B5EF4-FFF2-40B4-BE49-F238E27FC236}">
                <a16:creationId xmlns:a16="http://schemas.microsoft.com/office/drawing/2014/main" id="{4DAB80D4-2400-6E3B-7D27-2BB4F48BF6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767852" y="3895298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4</a:t>
            </a:r>
          </a:p>
        </p:txBody>
      </p:sp>
      <p:sp>
        <p:nvSpPr>
          <p:cNvPr id="91" name="Segnaposto testo 12">
            <a:extLst>
              <a:ext uri="{FF2B5EF4-FFF2-40B4-BE49-F238E27FC236}">
                <a16:creationId xmlns:a16="http://schemas.microsoft.com/office/drawing/2014/main" id="{042BC684-7D28-9C38-C219-4F4A2356903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59477" y="4465393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5</a:t>
            </a:r>
          </a:p>
        </p:txBody>
      </p:sp>
      <p:sp>
        <p:nvSpPr>
          <p:cNvPr id="92" name="Segnaposto testo 12">
            <a:extLst>
              <a:ext uri="{FF2B5EF4-FFF2-40B4-BE49-F238E27FC236}">
                <a16:creationId xmlns:a16="http://schemas.microsoft.com/office/drawing/2014/main" id="{34EDA965-B979-EE0E-17C0-41529F42B6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757553" y="5062871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6</a:t>
            </a:r>
          </a:p>
        </p:txBody>
      </p:sp>
      <p:sp>
        <p:nvSpPr>
          <p:cNvPr id="107" name="Segnaposto testo 12">
            <a:extLst>
              <a:ext uri="{FF2B5EF4-FFF2-40B4-BE49-F238E27FC236}">
                <a16:creationId xmlns:a16="http://schemas.microsoft.com/office/drawing/2014/main" id="{2612AC74-8672-7B48-435D-B373D89CAC2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52808" y="1567850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7</a:t>
            </a:r>
          </a:p>
        </p:txBody>
      </p:sp>
      <p:sp>
        <p:nvSpPr>
          <p:cNvPr id="108" name="Segnaposto testo 12">
            <a:extLst>
              <a:ext uri="{FF2B5EF4-FFF2-40B4-BE49-F238E27FC236}">
                <a16:creationId xmlns:a16="http://schemas.microsoft.com/office/drawing/2014/main" id="{C40E6554-5FD2-D84F-DA0D-CFD1D84E4DD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44433" y="2134200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8</a:t>
            </a:r>
          </a:p>
        </p:txBody>
      </p:sp>
      <p:sp>
        <p:nvSpPr>
          <p:cNvPr id="109" name="Segnaposto testo 12">
            <a:extLst>
              <a:ext uri="{FF2B5EF4-FFF2-40B4-BE49-F238E27FC236}">
                <a16:creationId xmlns:a16="http://schemas.microsoft.com/office/drawing/2014/main" id="{F0EC0756-D633-5AB2-FF0B-B1B2D5CBE6F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54732" y="2720851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9</a:t>
            </a:r>
          </a:p>
        </p:txBody>
      </p:sp>
      <p:sp>
        <p:nvSpPr>
          <p:cNvPr id="110" name="Segnaposto testo 12">
            <a:extLst>
              <a:ext uri="{FF2B5EF4-FFF2-40B4-BE49-F238E27FC236}">
                <a16:creationId xmlns:a16="http://schemas.microsoft.com/office/drawing/2014/main" id="{7BA1A24F-9040-39AF-4C0C-D1E7F2EEE9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52808" y="3307995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10</a:t>
            </a:r>
          </a:p>
        </p:txBody>
      </p:sp>
      <p:sp>
        <p:nvSpPr>
          <p:cNvPr id="111" name="Segnaposto testo 12">
            <a:extLst>
              <a:ext uri="{FF2B5EF4-FFF2-40B4-BE49-F238E27FC236}">
                <a16:creationId xmlns:a16="http://schemas.microsoft.com/office/drawing/2014/main" id="{2D251ED1-F45E-4A66-5703-449C4CFD289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63107" y="3879870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11</a:t>
            </a:r>
          </a:p>
        </p:txBody>
      </p:sp>
      <p:sp>
        <p:nvSpPr>
          <p:cNvPr id="112" name="Segnaposto testo 12">
            <a:extLst>
              <a:ext uri="{FF2B5EF4-FFF2-40B4-BE49-F238E27FC236}">
                <a16:creationId xmlns:a16="http://schemas.microsoft.com/office/drawing/2014/main" id="{7B5A6CB3-D5C7-F129-20C8-74DE22A2CF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854732" y="4449965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12</a:t>
            </a:r>
          </a:p>
        </p:txBody>
      </p:sp>
      <p:sp>
        <p:nvSpPr>
          <p:cNvPr id="113" name="Segnaposto testo 12">
            <a:extLst>
              <a:ext uri="{FF2B5EF4-FFF2-40B4-BE49-F238E27FC236}">
                <a16:creationId xmlns:a16="http://schemas.microsoft.com/office/drawing/2014/main" id="{B16696BB-F2B8-9EC6-DDA0-CA3D9B8969E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52808" y="5047443"/>
            <a:ext cx="496178" cy="444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13</a:t>
            </a:r>
          </a:p>
        </p:txBody>
      </p:sp>
      <p:pic>
        <p:nvPicPr>
          <p:cNvPr id="14" name="Picture 4" descr="Pentaqo">
            <a:extLst>
              <a:ext uri="{FF2B5EF4-FFF2-40B4-BE49-F238E27FC236}">
                <a16:creationId xmlns:a16="http://schemas.microsoft.com/office/drawing/2014/main" id="{7D1E6768-FA4A-373D-037F-4D4055B529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40" y="6116257"/>
            <a:ext cx="2107720" cy="5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6328" y="2199268"/>
            <a:ext cx="4139345" cy="762183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ctr">
              <a:lnSpc>
                <a:spcPct val="80000"/>
              </a:lnSpc>
              <a:defRPr lang="it-IT" sz="4000" b="1" i="0" spc="10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Titolo capitolo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6328" y="3339379"/>
            <a:ext cx="4139345" cy="968459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it-IT" sz="2000" b="1" i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it-IT" sz="4000"/>
            </a:lvl2pPr>
            <a:lvl3pPr>
              <a:defRPr lang="it-IT" sz="4000"/>
            </a:lvl3pPr>
            <a:lvl4pPr>
              <a:defRPr lang="it-IT" sz="4000"/>
            </a:lvl4pPr>
            <a:lvl5pPr>
              <a:defRPr lang="it-IT" sz="4000"/>
            </a:lvl5pPr>
          </a:lstStyle>
          <a:p>
            <a:pPr lvl="0" rtl="0"/>
            <a:r>
              <a:rPr lang="it-IT"/>
              <a:t>Sottotitolo/argomento capitolo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7EF5424-4F74-A1F2-C881-513932EA8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10190804" y="4465672"/>
            <a:ext cx="2243176" cy="2615886"/>
            <a:chOff x="-43" y="13206"/>
            <a:chExt cx="2691" cy="3139"/>
          </a:xfrm>
        </p:grpSpPr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63286815-B5DE-258C-3039-53C8496A8F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0BE06114-4999-D62C-1060-BCE617A3F3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4" name="Figura a mano libera 21">
              <a:extLst>
                <a:ext uri="{FF2B5EF4-FFF2-40B4-BE49-F238E27FC236}">
                  <a16:creationId xmlns:a16="http://schemas.microsoft.com/office/drawing/2014/main" id="{4745B79D-8E26-B71D-EE3D-649C7EA4107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AAED2A4-0B76-49BA-B597-9A348E68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-234488" y="4465672"/>
            <a:ext cx="2243176" cy="2615886"/>
            <a:chOff x="-43" y="13206"/>
            <a:chExt cx="2691" cy="3139"/>
          </a:xfrm>
        </p:grpSpPr>
        <p:sp>
          <p:nvSpPr>
            <p:cNvPr id="26" name="Figura a mano libera 19">
              <a:extLst>
                <a:ext uri="{FF2B5EF4-FFF2-40B4-BE49-F238E27FC236}">
                  <a16:creationId xmlns:a16="http://schemas.microsoft.com/office/drawing/2014/main" id="{FF9F3760-E36A-1E35-B355-D37CC9BD4AB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7" name="Figura a mano libera 20">
              <a:extLst>
                <a:ext uri="{FF2B5EF4-FFF2-40B4-BE49-F238E27FC236}">
                  <a16:creationId xmlns:a16="http://schemas.microsoft.com/office/drawing/2014/main" id="{5BFEDF96-D599-60A5-B103-BC707065B4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28" name="Figura a mano libera 21">
              <a:extLst>
                <a:ext uri="{FF2B5EF4-FFF2-40B4-BE49-F238E27FC236}">
                  <a16:creationId xmlns:a16="http://schemas.microsoft.com/office/drawing/2014/main" id="{761486BD-EDB0-6123-05AA-827405E578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8933271-4B78-C326-4629-E535298B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57161" y="3099007"/>
            <a:ext cx="5277678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CC5E2B4B-66FC-71EE-6E19-11686B718204}"/>
              </a:ext>
            </a:extLst>
          </p:cNvPr>
          <p:cNvGrpSpPr/>
          <p:nvPr userDrawn="1"/>
        </p:nvGrpSpPr>
        <p:grpSpPr>
          <a:xfrm>
            <a:off x="1492498" y="368867"/>
            <a:ext cx="9207005" cy="570253"/>
            <a:chOff x="104459" y="368867"/>
            <a:chExt cx="9207005" cy="570253"/>
          </a:xfrm>
          <a:solidFill>
            <a:srgbClr val="D9D8D8"/>
          </a:solidFill>
        </p:grpSpPr>
        <p:sp>
          <p:nvSpPr>
            <p:cNvPr id="30" name="Figura a mano libera 20">
              <a:extLst>
                <a:ext uri="{FF2B5EF4-FFF2-40B4-BE49-F238E27FC236}">
                  <a16:creationId xmlns:a16="http://schemas.microsoft.com/office/drawing/2014/main" id="{DD1473C9-980C-44EB-288E-2E3C7B1749DA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4064910" y="372355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Figura a mano libera 20">
              <a:extLst>
                <a:ext uri="{FF2B5EF4-FFF2-40B4-BE49-F238E27FC236}">
                  <a16:creationId xmlns:a16="http://schemas.microsoft.com/office/drawing/2014/main" id="{B4669D68-2AB4-4A63-CF50-D63CB5CF0D93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4722116" y="375842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2" name="Figura a mano libera 20">
              <a:extLst>
                <a:ext uri="{FF2B5EF4-FFF2-40B4-BE49-F238E27FC236}">
                  <a16:creationId xmlns:a16="http://schemas.microsoft.com/office/drawing/2014/main" id="{54AAE1DE-FFAF-C2CC-DCCF-DD37030A0F32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5386615" y="372354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Figura a mano libera 20">
              <a:extLst>
                <a:ext uri="{FF2B5EF4-FFF2-40B4-BE49-F238E27FC236}">
                  <a16:creationId xmlns:a16="http://schemas.microsoft.com/office/drawing/2014/main" id="{78557520-0A0B-4080-399D-9A9BF6698430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6051113" y="372354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4" name="Figura a mano libera 20">
              <a:extLst>
                <a:ext uri="{FF2B5EF4-FFF2-40B4-BE49-F238E27FC236}">
                  <a16:creationId xmlns:a16="http://schemas.microsoft.com/office/drawing/2014/main" id="{ACB8CCFB-90EB-9C13-C163-350F702CD6CB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6708319" y="372354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5" name="Figura a mano libera 20">
              <a:extLst>
                <a:ext uri="{FF2B5EF4-FFF2-40B4-BE49-F238E27FC236}">
                  <a16:creationId xmlns:a16="http://schemas.microsoft.com/office/drawing/2014/main" id="{4430E442-ADC5-B0F9-DD34-F26C92A93BD8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7365526" y="372354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" name="Figura a mano libera 20">
              <a:extLst>
                <a:ext uri="{FF2B5EF4-FFF2-40B4-BE49-F238E27FC236}">
                  <a16:creationId xmlns:a16="http://schemas.microsoft.com/office/drawing/2014/main" id="{A521CC3D-00B1-A125-B1AD-2DA1B8BF85F9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8037316" y="368867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" name="Figura a mano libera 20">
              <a:extLst>
                <a:ext uri="{FF2B5EF4-FFF2-40B4-BE49-F238E27FC236}">
                  <a16:creationId xmlns:a16="http://schemas.microsoft.com/office/drawing/2014/main" id="{9C95B792-4A74-615C-4826-DE49BF674705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8694522" y="372354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9" name="Figura a mano libera 20">
              <a:extLst>
                <a:ext uri="{FF2B5EF4-FFF2-40B4-BE49-F238E27FC236}">
                  <a16:creationId xmlns:a16="http://schemas.microsoft.com/office/drawing/2014/main" id="{9B170BD0-1249-A9D1-5E62-BAE4510843BA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104459" y="376404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Figura a mano libera 20">
              <a:extLst>
                <a:ext uri="{FF2B5EF4-FFF2-40B4-BE49-F238E27FC236}">
                  <a16:creationId xmlns:a16="http://schemas.microsoft.com/office/drawing/2014/main" id="{F34AA176-B824-860A-0385-B52F5AD459A0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761665" y="379891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Figura a mano libera 20">
              <a:extLst>
                <a:ext uri="{FF2B5EF4-FFF2-40B4-BE49-F238E27FC236}">
                  <a16:creationId xmlns:a16="http://schemas.microsoft.com/office/drawing/2014/main" id="{54A16E92-0495-354F-67DF-3915D1C9B81E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1426164" y="376403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9" name="Figura a mano libera 20">
              <a:extLst>
                <a:ext uri="{FF2B5EF4-FFF2-40B4-BE49-F238E27FC236}">
                  <a16:creationId xmlns:a16="http://schemas.microsoft.com/office/drawing/2014/main" id="{01B62D36-ADF5-23C1-05B0-1CA837F28BC1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2090662" y="376403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0" name="Figura a mano libera 20">
              <a:extLst>
                <a:ext uri="{FF2B5EF4-FFF2-40B4-BE49-F238E27FC236}">
                  <a16:creationId xmlns:a16="http://schemas.microsoft.com/office/drawing/2014/main" id="{302F9CB0-A7E1-32F0-0D8C-4C0312C5142F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2747868" y="376403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1" name="Figura a mano libera 20">
              <a:extLst>
                <a:ext uri="{FF2B5EF4-FFF2-40B4-BE49-F238E27FC236}">
                  <a16:creationId xmlns:a16="http://schemas.microsoft.com/office/drawing/2014/main" id="{21196804-7271-5DB2-2B9B-3ACE9576F691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 flipV="1">
              <a:off x="3405075" y="376403"/>
              <a:ext cx="616942" cy="559229"/>
            </a:xfrm>
            <a:prstGeom prst="pentagon">
              <a:avLst/>
            </a:prstGeom>
            <a:grpFill/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7" name="Segnaposto testo 12">
            <a:extLst>
              <a:ext uri="{FF2B5EF4-FFF2-40B4-BE49-F238E27FC236}">
                <a16:creationId xmlns:a16="http://schemas.microsoft.com/office/drawing/2014/main" id="{5BA2FDFE-1E90-B8FF-32AA-2C397A8E62A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76403" y="487395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6</a:t>
            </a:r>
          </a:p>
        </p:txBody>
      </p:sp>
      <p:sp>
        <p:nvSpPr>
          <p:cNvPr id="43" name="Segnaposto testo 12">
            <a:extLst>
              <a:ext uri="{FF2B5EF4-FFF2-40B4-BE49-F238E27FC236}">
                <a16:creationId xmlns:a16="http://schemas.microsoft.com/office/drawing/2014/main" id="{63A09CB4-A598-E5CE-1A2B-3C010F4BC64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1357" y="495015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7</a:t>
            </a:r>
          </a:p>
        </p:txBody>
      </p:sp>
      <p:sp>
        <p:nvSpPr>
          <p:cNvPr id="44" name="Segnaposto testo 12">
            <a:extLst>
              <a:ext uri="{FF2B5EF4-FFF2-40B4-BE49-F238E27FC236}">
                <a16:creationId xmlns:a16="http://schemas.microsoft.com/office/drawing/2014/main" id="{691DB463-F19B-BC4A-414E-728245F0116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924217" y="495259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8</a:t>
            </a:r>
          </a:p>
        </p:txBody>
      </p:sp>
      <p:sp>
        <p:nvSpPr>
          <p:cNvPr id="45" name="Segnaposto testo 12">
            <a:extLst>
              <a:ext uri="{FF2B5EF4-FFF2-40B4-BE49-F238E27FC236}">
                <a16:creationId xmlns:a16="http://schemas.microsoft.com/office/drawing/2014/main" id="{A803C4EA-5E8B-6592-176C-D8EF2AD5742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593247" y="496429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9</a:t>
            </a:r>
          </a:p>
        </p:txBody>
      </p:sp>
      <p:sp>
        <p:nvSpPr>
          <p:cNvPr id="46" name="Segnaposto testo 12">
            <a:extLst>
              <a:ext uri="{FF2B5EF4-FFF2-40B4-BE49-F238E27FC236}">
                <a16:creationId xmlns:a16="http://schemas.microsoft.com/office/drawing/2014/main" id="{5D9CA8D4-3F4C-125B-A7AA-643191A4045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189487" y="502077"/>
            <a:ext cx="515481" cy="36419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10</a:t>
            </a:r>
          </a:p>
        </p:txBody>
      </p:sp>
      <p:sp>
        <p:nvSpPr>
          <p:cNvPr id="47" name="Segnaposto testo 12">
            <a:extLst>
              <a:ext uri="{FF2B5EF4-FFF2-40B4-BE49-F238E27FC236}">
                <a16:creationId xmlns:a16="http://schemas.microsoft.com/office/drawing/2014/main" id="{872E2AD1-8270-3A2F-3FD9-B2C78DCCA18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57327" y="506126"/>
            <a:ext cx="480261" cy="3490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11</a:t>
            </a: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C0AE72E0-A71D-DFD3-8598-7BCEA1DF8B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9117" y="483907"/>
            <a:ext cx="456912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12</a:t>
            </a:r>
          </a:p>
        </p:txBody>
      </p:sp>
      <p:sp>
        <p:nvSpPr>
          <p:cNvPr id="15" name="Segnaposto testo 12">
            <a:extLst>
              <a:ext uri="{FF2B5EF4-FFF2-40B4-BE49-F238E27FC236}">
                <a16:creationId xmlns:a16="http://schemas.microsoft.com/office/drawing/2014/main" id="{745388C0-435C-6686-1669-5E7C14AEE1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73927" y="483907"/>
            <a:ext cx="516865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13</a:t>
            </a:r>
          </a:p>
        </p:txBody>
      </p:sp>
      <p:sp>
        <p:nvSpPr>
          <p:cNvPr id="42" name="Segnaposto testo 12">
            <a:extLst>
              <a:ext uri="{FF2B5EF4-FFF2-40B4-BE49-F238E27FC236}">
                <a16:creationId xmlns:a16="http://schemas.microsoft.com/office/drawing/2014/main" id="{45C3D307-EC97-9154-9CAD-6F1FC967A7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5891" y="506126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0</a:t>
            </a:r>
          </a:p>
        </p:txBody>
      </p:sp>
      <p:sp>
        <p:nvSpPr>
          <p:cNvPr id="48" name="Segnaposto testo 12">
            <a:extLst>
              <a:ext uri="{FF2B5EF4-FFF2-40B4-BE49-F238E27FC236}">
                <a16:creationId xmlns:a16="http://schemas.microsoft.com/office/drawing/2014/main" id="{B39BD89D-9D78-E90D-A026-5D4453C36C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79592" y="506126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1</a:t>
            </a:r>
          </a:p>
        </p:txBody>
      </p:sp>
      <p:sp>
        <p:nvSpPr>
          <p:cNvPr id="49" name="Segnaposto testo 12">
            <a:extLst>
              <a:ext uri="{FF2B5EF4-FFF2-40B4-BE49-F238E27FC236}">
                <a16:creationId xmlns:a16="http://schemas.microsoft.com/office/drawing/2014/main" id="{687FC15B-EBD8-74F3-AEF3-2BEF3628A8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52644" y="506126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2</a:t>
            </a:r>
          </a:p>
        </p:txBody>
      </p:sp>
      <p:sp>
        <p:nvSpPr>
          <p:cNvPr id="50" name="Segnaposto testo 12">
            <a:extLst>
              <a:ext uri="{FF2B5EF4-FFF2-40B4-BE49-F238E27FC236}">
                <a16:creationId xmlns:a16="http://schemas.microsoft.com/office/drawing/2014/main" id="{077C8E3C-7788-09F5-2FDB-21DB045383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10379" y="506126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3</a:t>
            </a:r>
          </a:p>
        </p:txBody>
      </p:sp>
      <p:sp>
        <p:nvSpPr>
          <p:cNvPr id="51" name="Segnaposto testo 12">
            <a:extLst>
              <a:ext uri="{FF2B5EF4-FFF2-40B4-BE49-F238E27FC236}">
                <a16:creationId xmlns:a16="http://schemas.microsoft.com/office/drawing/2014/main" id="{95904451-110A-ECDF-B3BA-B23CFF72C5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59130" y="495015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4</a:t>
            </a:r>
          </a:p>
        </p:txBody>
      </p:sp>
      <p:sp>
        <p:nvSpPr>
          <p:cNvPr id="52" name="Segnaposto testo 12">
            <a:extLst>
              <a:ext uri="{FF2B5EF4-FFF2-40B4-BE49-F238E27FC236}">
                <a16:creationId xmlns:a16="http://schemas.microsoft.com/office/drawing/2014/main" id="{9CD6FF3E-5C5A-90E2-A07E-6501F896A0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14236" y="508561"/>
            <a:ext cx="414019" cy="37125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1800" b="1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it-IT"/>
              <a:t>5</a:t>
            </a:r>
          </a:p>
        </p:txBody>
      </p:sp>
      <p:pic>
        <p:nvPicPr>
          <p:cNvPr id="22" name="Picture 4" descr="Pentaqo">
            <a:extLst>
              <a:ext uri="{FF2B5EF4-FFF2-40B4-BE49-F238E27FC236}">
                <a16:creationId xmlns:a16="http://schemas.microsoft.com/office/drawing/2014/main" id="{29A5F257-8FE3-0C9E-9318-8FB7864C93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40" y="6116257"/>
            <a:ext cx="2107720" cy="5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A - 1 bo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taqo">
            <a:extLst>
              <a:ext uri="{FF2B5EF4-FFF2-40B4-BE49-F238E27FC236}">
                <a16:creationId xmlns:a16="http://schemas.microsoft.com/office/drawing/2014/main" id="{2508419B-5094-40D1-9397-4478616F0F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67A4A0E-49B2-F131-23F6-781BE1F51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32629" y="-258631"/>
            <a:ext cx="1251235" cy="1459131"/>
            <a:chOff x="-43" y="13206"/>
            <a:chExt cx="2691" cy="3139"/>
          </a:xfrm>
        </p:grpSpPr>
        <p:sp>
          <p:nvSpPr>
            <p:cNvPr id="16" name="Figura a mano libera 19">
              <a:extLst>
                <a:ext uri="{FF2B5EF4-FFF2-40B4-BE49-F238E27FC236}">
                  <a16:creationId xmlns:a16="http://schemas.microsoft.com/office/drawing/2014/main" id="{7E9F119A-FD59-C8D6-E73D-81FB4EFEB0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8" name="Figura a mano libera 20">
              <a:extLst>
                <a:ext uri="{FF2B5EF4-FFF2-40B4-BE49-F238E27FC236}">
                  <a16:creationId xmlns:a16="http://schemas.microsoft.com/office/drawing/2014/main" id="{8A6C70FB-7D55-8698-A645-84474059C40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9" name="Figura a mano libera 21">
              <a:extLst>
                <a:ext uri="{FF2B5EF4-FFF2-40B4-BE49-F238E27FC236}">
                  <a16:creationId xmlns:a16="http://schemas.microsoft.com/office/drawing/2014/main" id="{92F615A2-95BB-EB3D-7C02-E111E8BBED5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id="{F5095EFE-2BFB-BB43-96F8-B911AC254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449" y="38311"/>
            <a:ext cx="10533202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 algn="ctr">
              <a:defRPr lang="it-IT" sz="3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Assessment Risk &amp; Compliance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EC873BA-A86C-52D8-0114-6696123E1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297" y="823633"/>
            <a:ext cx="11373354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D038DC-C5CC-91EB-E888-DA3293DF9F2F}"/>
              </a:ext>
            </a:extLst>
          </p:cNvPr>
          <p:cNvSpPr txBox="1"/>
          <p:nvPr userDrawn="1"/>
        </p:nvSpPr>
        <p:spPr>
          <a:xfrm>
            <a:off x="2418080" y="159512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C4A1C4-28F5-AA89-BBD2-45BD19850CB4}"/>
              </a:ext>
            </a:extLst>
          </p:cNvPr>
          <p:cNvSpPr txBox="1"/>
          <p:nvPr userDrawn="1"/>
        </p:nvSpPr>
        <p:spPr>
          <a:xfrm>
            <a:off x="640080" y="1524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141755-77A1-F25D-5B43-229BA5FC81EA}"/>
              </a:ext>
            </a:extLst>
          </p:cNvPr>
          <p:cNvSpPr txBox="1"/>
          <p:nvPr userDrawn="1"/>
        </p:nvSpPr>
        <p:spPr>
          <a:xfrm>
            <a:off x="2773680" y="154432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FA8137-05C8-EC8C-7EA2-1C42D3945A88}"/>
              </a:ext>
            </a:extLst>
          </p:cNvPr>
          <p:cNvSpPr txBox="1"/>
          <p:nvPr userDrawn="1"/>
        </p:nvSpPr>
        <p:spPr>
          <a:xfrm>
            <a:off x="1442720" y="160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E695E6-7FBF-3B1A-047B-EC636E35847F}"/>
              </a:ext>
            </a:extLst>
          </p:cNvPr>
          <p:cNvSpPr txBox="1"/>
          <p:nvPr userDrawn="1"/>
        </p:nvSpPr>
        <p:spPr>
          <a:xfrm>
            <a:off x="1381760" y="133096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90A99C-F468-65BE-5326-ACFDA3062699}"/>
              </a:ext>
            </a:extLst>
          </p:cNvPr>
          <p:cNvSpPr txBox="1"/>
          <p:nvPr userDrawn="1"/>
        </p:nvSpPr>
        <p:spPr>
          <a:xfrm>
            <a:off x="873760" y="16560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369757-579C-D96C-F164-C810941256F0}"/>
              </a:ext>
            </a:extLst>
          </p:cNvPr>
          <p:cNvSpPr txBox="1"/>
          <p:nvPr userDrawn="1"/>
        </p:nvSpPr>
        <p:spPr>
          <a:xfrm>
            <a:off x="1259840" y="19304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86AE5B-ADBC-360D-5F79-704846E7BB14}"/>
              </a:ext>
            </a:extLst>
          </p:cNvPr>
          <p:cNvSpPr txBox="1"/>
          <p:nvPr userDrawn="1"/>
        </p:nvSpPr>
        <p:spPr>
          <a:xfrm>
            <a:off x="1148080" y="151384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909A61-5269-605E-EE1B-1F6789FAF906}"/>
              </a:ext>
            </a:extLst>
          </p:cNvPr>
          <p:cNvSpPr/>
          <p:nvPr userDrawn="1"/>
        </p:nvSpPr>
        <p:spPr>
          <a:xfrm>
            <a:off x="269297" y="3822939"/>
            <a:ext cx="4240359" cy="1494749"/>
          </a:xfrm>
          <a:prstGeom prst="rect">
            <a:avLst/>
          </a:prstGeom>
          <a:ln>
            <a:solidFill>
              <a:srgbClr val="1043FC"/>
            </a:solidFill>
          </a:ln>
          <a:effectLst>
            <a:glow rad="127000">
              <a:srgbClr val="D9D8D8">
                <a:alpha val="84000"/>
              </a:srgb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it-IT" sz="1600"/>
              <a:t>Meeting con il CISO e/o il responsabile IT per la definizione del </a:t>
            </a:r>
            <a:r>
              <a:rPr lang="it-IT" sz="1600" b="1"/>
              <a:t>perimetro dell’assessment </a:t>
            </a:r>
            <a:r>
              <a:rPr lang="it-IT" sz="1600"/>
              <a:t>considerando i principali processi della sicurezza delle informazioni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B0C6766-DF84-61DF-25FF-B8D62BEEEBCA}"/>
              </a:ext>
            </a:extLst>
          </p:cNvPr>
          <p:cNvSpPr/>
          <p:nvPr userDrawn="1"/>
        </p:nvSpPr>
        <p:spPr>
          <a:xfrm rot="19543550">
            <a:off x="1913467" y="5272889"/>
            <a:ext cx="1336378" cy="312735"/>
          </a:xfrm>
          <a:prstGeom prst="rect">
            <a:avLst/>
          </a:prstGeom>
          <a:ln>
            <a:solidFill>
              <a:srgbClr val="1043FC"/>
            </a:solidFill>
          </a:ln>
          <a:effectLst>
            <a:glow rad="127000">
              <a:srgbClr val="D9D8D8">
                <a:alpha val="84000"/>
              </a:srgb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risk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040B8D-C0C4-DC83-C274-663683F6DCF8}"/>
              </a:ext>
            </a:extLst>
          </p:cNvPr>
          <p:cNvSpPr txBox="1"/>
          <p:nvPr userDrawn="1"/>
        </p:nvSpPr>
        <p:spPr>
          <a:xfrm>
            <a:off x="3373120" y="136144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5B3A918-0FDA-842C-82F4-9DD0CDA9E8E3}"/>
              </a:ext>
            </a:extLst>
          </p:cNvPr>
          <p:cNvSpPr/>
          <p:nvPr userDrawn="1"/>
        </p:nvSpPr>
        <p:spPr>
          <a:xfrm rot="19543550">
            <a:off x="2867510" y="4949135"/>
            <a:ext cx="1322029" cy="380771"/>
          </a:xfrm>
          <a:prstGeom prst="rect">
            <a:avLst/>
          </a:prstGeom>
          <a:ln>
            <a:solidFill>
              <a:srgbClr val="1043FC"/>
            </a:solidFill>
          </a:ln>
          <a:effectLst>
            <a:glow rad="127000">
              <a:srgbClr val="D9D8D8">
                <a:alpha val="87000"/>
              </a:srgb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compliance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86F2011-0135-598B-F720-F336FDBCF8CD}"/>
              </a:ext>
            </a:extLst>
          </p:cNvPr>
          <p:cNvSpPr txBox="1"/>
          <p:nvPr userDrawn="1"/>
        </p:nvSpPr>
        <p:spPr>
          <a:xfrm>
            <a:off x="4500880" y="19608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0C0263A-8F45-37E4-3640-631D949B6B7F}"/>
              </a:ext>
            </a:extLst>
          </p:cNvPr>
          <p:cNvSpPr txBox="1"/>
          <p:nvPr userDrawn="1"/>
        </p:nvSpPr>
        <p:spPr>
          <a:xfrm>
            <a:off x="4693920" y="4069760"/>
            <a:ext cx="3810000" cy="21322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r>
              <a:rPr lang="it-IT" sz="1600" err="1">
                <a:solidFill>
                  <a:schemeClr val="bg1"/>
                </a:solidFill>
              </a:rPr>
              <a:t>Disaster</a:t>
            </a:r>
            <a:r>
              <a:rPr lang="it-IT" sz="1600">
                <a:solidFill>
                  <a:schemeClr val="bg1"/>
                </a:solidFill>
              </a:rPr>
              <a:t> recovery e business </a:t>
            </a:r>
            <a:r>
              <a:rPr lang="it-IT" sz="1600" err="1">
                <a:solidFill>
                  <a:schemeClr val="bg1"/>
                </a:solidFill>
              </a:rPr>
              <a:t>continuity</a:t>
            </a:r>
            <a:endParaRPr lang="it-IT" sz="160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8EF8640-C95F-922E-877C-1C91B40EE8EF}"/>
              </a:ext>
            </a:extLst>
          </p:cNvPr>
          <p:cNvSpPr txBox="1"/>
          <p:nvPr userDrawn="1"/>
        </p:nvSpPr>
        <p:spPr>
          <a:xfrm>
            <a:off x="5019041" y="461675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602C184-0AB7-11A9-7498-41BE0670A620}"/>
              </a:ext>
            </a:extLst>
          </p:cNvPr>
          <p:cNvSpPr txBox="1"/>
          <p:nvPr userDrawn="1"/>
        </p:nvSpPr>
        <p:spPr>
          <a:xfrm>
            <a:off x="4693920" y="3752464"/>
            <a:ext cx="3810000" cy="21322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r>
              <a:rPr lang="it-IT" sz="1600" err="1">
                <a:solidFill>
                  <a:schemeClr val="bg1"/>
                </a:solidFill>
              </a:rPr>
              <a:t>Incident</a:t>
            </a:r>
            <a:r>
              <a:rPr lang="it-IT" sz="1600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2F22A5A-A2D3-288B-9A27-3A99BA1CF75F}"/>
              </a:ext>
            </a:extLst>
          </p:cNvPr>
          <p:cNvSpPr txBox="1"/>
          <p:nvPr userDrawn="1"/>
        </p:nvSpPr>
        <p:spPr>
          <a:xfrm>
            <a:off x="1316874" y="6366309"/>
            <a:ext cx="3810000" cy="21322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r>
              <a:rPr lang="it-IT" sz="1600">
                <a:solidFill>
                  <a:schemeClr val="bg1"/>
                </a:solidFill>
              </a:rPr>
              <a:t>Log management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DDB1359-4430-8552-02E2-BAAA33588CA0}"/>
              </a:ext>
            </a:extLst>
          </p:cNvPr>
          <p:cNvSpPr txBox="1"/>
          <p:nvPr userDrawn="1"/>
        </p:nvSpPr>
        <p:spPr>
          <a:xfrm>
            <a:off x="4724401" y="455579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C0139CE-EF81-C93B-BABE-E4B8D266E071}"/>
              </a:ext>
            </a:extLst>
          </p:cNvPr>
          <p:cNvSpPr txBox="1"/>
          <p:nvPr userDrawn="1"/>
        </p:nvSpPr>
        <p:spPr>
          <a:xfrm>
            <a:off x="629920" y="160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AD879E8-C8A0-7CC3-14B3-ABCFDBCF6934}"/>
              </a:ext>
            </a:extLst>
          </p:cNvPr>
          <p:cNvSpPr txBox="1"/>
          <p:nvPr userDrawn="1"/>
        </p:nvSpPr>
        <p:spPr>
          <a:xfrm>
            <a:off x="355600" y="161544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D020FF6-B00B-DBEF-B1CD-C7D563C3E267}"/>
              </a:ext>
            </a:extLst>
          </p:cNvPr>
          <p:cNvSpPr txBox="1"/>
          <p:nvPr userDrawn="1"/>
        </p:nvSpPr>
        <p:spPr>
          <a:xfrm>
            <a:off x="269297" y="1477949"/>
            <a:ext cx="11145480" cy="212728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r>
              <a:rPr lang="it-IT" sz="1600">
                <a:solidFill>
                  <a:schemeClr val="bg1"/>
                </a:solidFill>
              </a:rPr>
              <a:t>L’applicazione di una metodologia GRC, ha come presupposti: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60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</a:rPr>
              <a:t>La condivisione della </a:t>
            </a:r>
            <a:r>
              <a:rPr lang="it-IT" sz="1600" b="1">
                <a:solidFill>
                  <a:schemeClr val="bg1"/>
                </a:solidFill>
              </a:rPr>
              <a:t>strategia</a:t>
            </a:r>
            <a:r>
              <a:rPr lang="it-IT" sz="1600">
                <a:solidFill>
                  <a:schemeClr val="bg1"/>
                </a:solidFill>
              </a:rPr>
              <a:t> di </a:t>
            </a:r>
            <a:r>
              <a:rPr lang="it-IT" sz="1600" b="1">
                <a:solidFill>
                  <a:schemeClr val="bg1"/>
                </a:solidFill>
              </a:rPr>
              <a:t>cybersecurity e compliance dell’IT</a:t>
            </a:r>
            <a:r>
              <a:rPr lang="it-IT" sz="1600">
                <a:solidFill>
                  <a:schemeClr val="bg1"/>
                </a:solidFill>
              </a:rPr>
              <a:t>: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</a:rPr>
              <a:t>Questo avviene con la definizione del dominio dell’assessment e degli asset informativi che hanno un rilievo all’interno dell’organizzazione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</a:rPr>
              <a:t>per tipologia di informazioni che contengono o per l’impatto che hanno sul business.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it-IT" sz="160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err="1">
                <a:solidFill>
                  <a:schemeClr val="bg1"/>
                </a:solidFill>
              </a:rPr>
              <a:t>Assessmet</a:t>
            </a:r>
            <a:r>
              <a:rPr lang="it-IT" sz="1600">
                <a:solidFill>
                  <a:schemeClr val="bg1"/>
                </a:solidFill>
              </a:rPr>
              <a:t> e Risk </a:t>
            </a:r>
            <a:r>
              <a:rPr lang="it-IT" sz="1600" err="1">
                <a:solidFill>
                  <a:schemeClr val="bg1"/>
                </a:solidFill>
              </a:rPr>
              <a:t>analysis</a:t>
            </a:r>
            <a:r>
              <a:rPr lang="it-IT" sz="1600">
                <a:solidFill>
                  <a:schemeClr val="bg1"/>
                </a:solidFill>
              </a:rPr>
              <a:t>: la consapevolezza del </a:t>
            </a:r>
            <a:r>
              <a:rPr lang="it-IT" sz="1600" b="1">
                <a:solidFill>
                  <a:schemeClr val="bg1"/>
                </a:solidFill>
              </a:rPr>
              <a:t>livello di rischio </a:t>
            </a:r>
            <a:r>
              <a:rPr lang="it-IT" sz="1600">
                <a:solidFill>
                  <a:schemeClr val="bg1"/>
                </a:solidFill>
              </a:rPr>
              <a:t>a cui è esposta la propria organizzazione conseguente </a:t>
            </a:r>
            <a:r>
              <a:rPr lang="it-IT" sz="1600" err="1">
                <a:solidFill>
                  <a:schemeClr val="bg1"/>
                </a:solidFill>
              </a:rPr>
              <a:t>all</a:t>
            </a:r>
            <a:r>
              <a:rPr lang="it-IT" sz="1600">
                <a:solidFill>
                  <a:schemeClr val="bg1"/>
                </a:solidFill>
              </a:rPr>
              <a:t> ’eventuale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</a:rPr>
              <a:t>perdita di riservatezza, integrità e disponibilità delle informazioni.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</a:rPr>
              <a:t>condivisione degli obiettivi di progetto. La condivisione degli obiettivi fa si che si abbia chiaro </a:t>
            </a:r>
          </a:p>
          <a:p>
            <a:pPr algn="l"/>
            <a:r>
              <a:rPr lang="it-IT" sz="16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B35459B-5D98-6F89-CC68-0C15A0107E7E}"/>
              </a:ext>
            </a:extLst>
          </p:cNvPr>
          <p:cNvSpPr txBox="1"/>
          <p:nvPr userDrawn="1"/>
        </p:nvSpPr>
        <p:spPr>
          <a:xfrm>
            <a:off x="4907280" y="160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57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A - 1 bo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taqo">
            <a:extLst>
              <a:ext uri="{FF2B5EF4-FFF2-40B4-BE49-F238E27FC236}">
                <a16:creationId xmlns:a16="http://schemas.microsoft.com/office/drawing/2014/main" id="{2508419B-5094-40D1-9397-4478616F0F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67A4A0E-49B2-F131-23F6-781BE1F51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32629" y="-258631"/>
            <a:ext cx="1251235" cy="1459131"/>
            <a:chOff x="-43" y="13206"/>
            <a:chExt cx="2691" cy="3139"/>
          </a:xfrm>
        </p:grpSpPr>
        <p:sp>
          <p:nvSpPr>
            <p:cNvPr id="16" name="Figura a mano libera 19">
              <a:extLst>
                <a:ext uri="{FF2B5EF4-FFF2-40B4-BE49-F238E27FC236}">
                  <a16:creationId xmlns:a16="http://schemas.microsoft.com/office/drawing/2014/main" id="{7E9F119A-FD59-C8D6-E73D-81FB4EFEB0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8" name="Figura a mano libera 20">
              <a:extLst>
                <a:ext uri="{FF2B5EF4-FFF2-40B4-BE49-F238E27FC236}">
                  <a16:creationId xmlns:a16="http://schemas.microsoft.com/office/drawing/2014/main" id="{8A6C70FB-7D55-8698-A645-84474059C40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9" name="Figura a mano libera 21">
              <a:extLst>
                <a:ext uri="{FF2B5EF4-FFF2-40B4-BE49-F238E27FC236}">
                  <a16:creationId xmlns:a16="http://schemas.microsoft.com/office/drawing/2014/main" id="{92F615A2-95BB-EB3D-7C02-E111E8BBED5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id="{F5095EFE-2BFB-BB43-96F8-B911AC254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449" y="38311"/>
            <a:ext cx="10533202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 algn="ctr">
              <a:defRPr lang="it-IT" sz="3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Assessment Risk &amp; Compliance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EC873BA-A86C-52D8-0114-6696123E1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297" y="823633"/>
            <a:ext cx="11373354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D038DC-C5CC-91EB-E888-DA3293DF9F2F}"/>
              </a:ext>
            </a:extLst>
          </p:cNvPr>
          <p:cNvSpPr txBox="1"/>
          <p:nvPr userDrawn="1"/>
        </p:nvSpPr>
        <p:spPr>
          <a:xfrm>
            <a:off x="2418080" y="159512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C4A1C4-28F5-AA89-BBD2-45BD19850CB4}"/>
              </a:ext>
            </a:extLst>
          </p:cNvPr>
          <p:cNvSpPr txBox="1"/>
          <p:nvPr userDrawn="1"/>
        </p:nvSpPr>
        <p:spPr>
          <a:xfrm>
            <a:off x="640080" y="1524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141755-77A1-F25D-5B43-229BA5FC81EA}"/>
              </a:ext>
            </a:extLst>
          </p:cNvPr>
          <p:cNvSpPr txBox="1"/>
          <p:nvPr userDrawn="1"/>
        </p:nvSpPr>
        <p:spPr>
          <a:xfrm>
            <a:off x="2773680" y="154432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FA8137-05C8-EC8C-7EA2-1C42D3945A88}"/>
              </a:ext>
            </a:extLst>
          </p:cNvPr>
          <p:cNvSpPr txBox="1"/>
          <p:nvPr userDrawn="1"/>
        </p:nvSpPr>
        <p:spPr>
          <a:xfrm>
            <a:off x="1442720" y="160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E695E6-7FBF-3B1A-047B-EC636E35847F}"/>
              </a:ext>
            </a:extLst>
          </p:cNvPr>
          <p:cNvSpPr txBox="1"/>
          <p:nvPr userDrawn="1"/>
        </p:nvSpPr>
        <p:spPr>
          <a:xfrm>
            <a:off x="1381760" y="133096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90A99C-F468-65BE-5326-ACFDA3062699}"/>
              </a:ext>
            </a:extLst>
          </p:cNvPr>
          <p:cNvSpPr txBox="1"/>
          <p:nvPr userDrawn="1"/>
        </p:nvSpPr>
        <p:spPr>
          <a:xfrm>
            <a:off x="873760" y="16560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369757-579C-D96C-F164-C810941256F0}"/>
              </a:ext>
            </a:extLst>
          </p:cNvPr>
          <p:cNvSpPr txBox="1"/>
          <p:nvPr userDrawn="1"/>
        </p:nvSpPr>
        <p:spPr>
          <a:xfrm>
            <a:off x="1259840" y="19304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86AE5B-ADBC-360D-5F79-704846E7BB14}"/>
              </a:ext>
            </a:extLst>
          </p:cNvPr>
          <p:cNvSpPr txBox="1"/>
          <p:nvPr userDrawn="1"/>
        </p:nvSpPr>
        <p:spPr>
          <a:xfrm>
            <a:off x="1148080" y="151384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040B8D-C0C4-DC83-C274-663683F6DCF8}"/>
              </a:ext>
            </a:extLst>
          </p:cNvPr>
          <p:cNvSpPr txBox="1"/>
          <p:nvPr userDrawn="1"/>
        </p:nvSpPr>
        <p:spPr>
          <a:xfrm>
            <a:off x="3373120" y="136144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86F2011-0135-598B-F720-F336FDBCF8CD}"/>
              </a:ext>
            </a:extLst>
          </p:cNvPr>
          <p:cNvSpPr txBox="1"/>
          <p:nvPr userDrawn="1"/>
        </p:nvSpPr>
        <p:spPr>
          <a:xfrm>
            <a:off x="4500880" y="19608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8EF8640-C95F-922E-877C-1C91B40EE8EF}"/>
              </a:ext>
            </a:extLst>
          </p:cNvPr>
          <p:cNvSpPr txBox="1"/>
          <p:nvPr userDrawn="1"/>
        </p:nvSpPr>
        <p:spPr>
          <a:xfrm>
            <a:off x="5019041" y="461675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DDB1359-4430-8552-02E2-BAAA33588CA0}"/>
              </a:ext>
            </a:extLst>
          </p:cNvPr>
          <p:cNvSpPr txBox="1"/>
          <p:nvPr userDrawn="1"/>
        </p:nvSpPr>
        <p:spPr>
          <a:xfrm>
            <a:off x="4724401" y="455579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C0139CE-EF81-C93B-BABE-E4B8D266E071}"/>
              </a:ext>
            </a:extLst>
          </p:cNvPr>
          <p:cNvSpPr txBox="1"/>
          <p:nvPr userDrawn="1"/>
        </p:nvSpPr>
        <p:spPr>
          <a:xfrm>
            <a:off x="629920" y="160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AD879E8-C8A0-7CC3-14B3-ABCFDBCF6934}"/>
              </a:ext>
            </a:extLst>
          </p:cNvPr>
          <p:cNvSpPr txBox="1"/>
          <p:nvPr userDrawn="1"/>
        </p:nvSpPr>
        <p:spPr>
          <a:xfrm>
            <a:off x="355600" y="161544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D020FF6-B00B-DBEF-B1CD-C7D563C3E267}"/>
              </a:ext>
            </a:extLst>
          </p:cNvPr>
          <p:cNvSpPr txBox="1"/>
          <p:nvPr userDrawn="1"/>
        </p:nvSpPr>
        <p:spPr>
          <a:xfrm>
            <a:off x="269297" y="1477949"/>
            <a:ext cx="11145480" cy="212728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r>
              <a:rPr lang="it-IT" sz="1600">
                <a:solidFill>
                  <a:schemeClr val="bg1"/>
                </a:solidFill>
              </a:rPr>
              <a:t>L’applicazione di una metodologia GRC, ha come presupposti: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60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</a:rPr>
              <a:t>La condivisione della </a:t>
            </a:r>
            <a:r>
              <a:rPr lang="it-IT" sz="1600" b="1">
                <a:solidFill>
                  <a:schemeClr val="bg1"/>
                </a:solidFill>
              </a:rPr>
              <a:t>strategia</a:t>
            </a:r>
            <a:r>
              <a:rPr lang="it-IT" sz="1600">
                <a:solidFill>
                  <a:schemeClr val="bg1"/>
                </a:solidFill>
              </a:rPr>
              <a:t> di </a:t>
            </a:r>
            <a:r>
              <a:rPr lang="it-IT" sz="1600" b="1">
                <a:solidFill>
                  <a:schemeClr val="bg1"/>
                </a:solidFill>
              </a:rPr>
              <a:t>cybersecurity e compliance dell’IT</a:t>
            </a:r>
            <a:r>
              <a:rPr lang="it-IT" sz="1600">
                <a:solidFill>
                  <a:schemeClr val="bg1"/>
                </a:solidFill>
              </a:rPr>
              <a:t>: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</a:rPr>
              <a:t>Questo avviene con la definizione del dominio dell’assessment e degli asset informativi che hanno un rilievo all’interno dell’organizzazione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</a:rPr>
              <a:t>per tipologia di informazioni che contengono o per l’impatto che hanno sul business.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it-IT" sz="160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err="1">
                <a:solidFill>
                  <a:schemeClr val="bg1"/>
                </a:solidFill>
              </a:rPr>
              <a:t>Assessmet</a:t>
            </a:r>
            <a:r>
              <a:rPr lang="it-IT" sz="1600">
                <a:solidFill>
                  <a:schemeClr val="bg1"/>
                </a:solidFill>
              </a:rPr>
              <a:t> e Risk </a:t>
            </a:r>
            <a:r>
              <a:rPr lang="it-IT" sz="1600" err="1">
                <a:solidFill>
                  <a:schemeClr val="bg1"/>
                </a:solidFill>
              </a:rPr>
              <a:t>analysis</a:t>
            </a:r>
            <a:r>
              <a:rPr lang="it-IT" sz="1600">
                <a:solidFill>
                  <a:schemeClr val="bg1"/>
                </a:solidFill>
              </a:rPr>
              <a:t>: la consapevolezza del </a:t>
            </a:r>
            <a:r>
              <a:rPr lang="it-IT" sz="1600" b="1">
                <a:solidFill>
                  <a:schemeClr val="bg1"/>
                </a:solidFill>
              </a:rPr>
              <a:t>livello di rischio </a:t>
            </a:r>
            <a:r>
              <a:rPr lang="it-IT" sz="1600">
                <a:solidFill>
                  <a:schemeClr val="bg1"/>
                </a:solidFill>
              </a:rPr>
              <a:t>a cui è esposta la propria organizzazione conseguente </a:t>
            </a:r>
            <a:r>
              <a:rPr lang="it-IT" sz="1600" err="1">
                <a:solidFill>
                  <a:schemeClr val="bg1"/>
                </a:solidFill>
              </a:rPr>
              <a:t>all</a:t>
            </a:r>
            <a:r>
              <a:rPr lang="it-IT" sz="1600">
                <a:solidFill>
                  <a:schemeClr val="bg1"/>
                </a:solidFill>
              </a:rPr>
              <a:t> ’eventuale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</a:rPr>
              <a:t>perdita di riservatezza, integrità e disponibilità delle informazioni.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</a:rPr>
              <a:t>condivisione degli obiettivi di progetto. La condivisione degli obiettivi fa si che si abbia chiaro </a:t>
            </a:r>
          </a:p>
          <a:p>
            <a:pPr algn="l"/>
            <a:r>
              <a:rPr lang="it-IT" sz="16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B35459B-5D98-6F89-CC68-0C15A0107E7E}"/>
              </a:ext>
            </a:extLst>
          </p:cNvPr>
          <p:cNvSpPr txBox="1"/>
          <p:nvPr userDrawn="1"/>
        </p:nvSpPr>
        <p:spPr>
          <a:xfrm>
            <a:off x="4907280" y="160528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7CCFCF-D287-107B-BD4A-865365574430}"/>
              </a:ext>
            </a:extLst>
          </p:cNvPr>
          <p:cNvSpPr txBox="1"/>
          <p:nvPr userDrawn="1"/>
        </p:nvSpPr>
        <p:spPr>
          <a:xfrm>
            <a:off x="945573" y="4031673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924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A - 2 bo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44EA4-57D6-1024-1DA3-C85D7ED90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449" y="38311"/>
            <a:ext cx="10490400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 algn="ctr">
              <a:defRPr lang="it-IT" sz="3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Titolo</a:t>
            </a:r>
          </a:p>
        </p:txBody>
      </p:sp>
      <p:sp>
        <p:nvSpPr>
          <p:cNvPr id="7" name="Segnaposto testo 12">
            <a:extLst>
              <a:ext uri="{FF2B5EF4-FFF2-40B4-BE49-F238E27FC236}">
                <a16:creationId xmlns:a16="http://schemas.microsoft.com/office/drawing/2014/main" id="{78ECDE36-5065-6949-5E38-5CE40A824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150" y="1043612"/>
            <a:ext cx="5397834" cy="519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it-IT"/>
          </a:p>
        </p:txBody>
      </p:sp>
      <p:sp>
        <p:nvSpPr>
          <p:cNvPr id="8" name="Segnaposto testo 12">
            <a:extLst>
              <a:ext uri="{FF2B5EF4-FFF2-40B4-BE49-F238E27FC236}">
                <a16:creationId xmlns:a16="http://schemas.microsoft.com/office/drawing/2014/main" id="{EC747CE3-C8B5-6391-1927-1BD0370BC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2016" y="1043612"/>
            <a:ext cx="5397833" cy="51939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16029A0-FABC-509F-9B8F-14EA909AF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297" y="823633"/>
            <a:ext cx="11330552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72B75AD-A630-DF67-0177-12FCAF2A6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32629" y="-258631"/>
            <a:ext cx="1251235" cy="1459131"/>
            <a:chOff x="-43" y="13206"/>
            <a:chExt cx="2691" cy="3139"/>
          </a:xfrm>
        </p:grpSpPr>
        <p:sp>
          <p:nvSpPr>
            <p:cNvPr id="17" name="Figura a mano libera 19">
              <a:extLst>
                <a:ext uri="{FF2B5EF4-FFF2-40B4-BE49-F238E27FC236}">
                  <a16:creationId xmlns:a16="http://schemas.microsoft.com/office/drawing/2014/main" id="{9D18DFA8-0DF4-AED2-E2B8-193948A8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8" name="Figura a mano libera 20">
              <a:extLst>
                <a:ext uri="{FF2B5EF4-FFF2-40B4-BE49-F238E27FC236}">
                  <a16:creationId xmlns:a16="http://schemas.microsoft.com/office/drawing/2014/main" id="{6F5054BF-9B95-BF6F-BCD8-1207DAA2FE8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9" name="Figura a mano libera 21">
              <a:extLst>
                <a:ext uri="{FF2B5EF4-FFF2-40B4-BE49-F238E27FC236}">
                  <a16:creationId xmlns:a16="http://schemas.microsoft.com/office/drawing/2014/main" id="{1CB101BB-A6BF-4746-AB75-3049D11EB5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pic>
        <p:nvPicPr>
          <p:cNvPr id="20" name="Picture 4" descr="Pentaqo">
            <a:extLst>
              <a:ext uri="{FF2B5EF4-FFF2-40B4-BE49-F238E27FC236}">
                <a16:creationId xmlns:a16="http://schemas.microsoft.com/office/drawing/2014/main" id="{1F676D44-F6B8-60C4-45A9-FBD9D6C48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A - 1 box e Im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79A9A5C-ECCD-4FF2-56B5-8424C03A3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90167" y="1043612"/>
            <a:ext cx="5209684" cy="519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B365B"/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egnaposto testo 12">
            <a:extLst>
              <a:ext uri="{FF2B5EF4-FFF2-40B4-BE49-F238E27FC236}">
                <a16:creationId xmlns:a16="http://schemas.microsoft.com/office/drawing/2014/main" id="{0025FC86-5170-D808-61D9-7828B7D33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149" y="1043342"/>
            <a:ext cx="5596000" cy="51942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it-IT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7A1A7AD0-8726-27E8-D1AD-0116B864A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449" y="38311"/>
            <a:ext cx="10490402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 algn="ctr">
              <a:defRPr lang="it-IT" sz="3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Titolo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F65ECFDB-BF6E-8FD6-D5DD-70E570CA6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297" y="823633"/>
            <a:ext cx="11330554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E8C0190-C397-D83F-9503-7B7827185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32629" y="-258631"/>
            <a:ext cx="1251235" cy="1459131"/>
            <a:chOff x="-43" y="13206"/>
            <a:chExt cx="2691" cy="3139"/>
          </a:xfrm>
        </p:grpSpPr>
        <p:sp>
          <p:nvSpPr>
            <p:cNvPr id="12" name="Figura a mano libera 19">
              <a:extLst>
                <a:ext uri="{FF2B5EF4-FFF2-40B4-BE49-F238E27FC236}">
                  <a16:creationId xmlns:a16="http://schemas.microsoft.com/office/drawing/2014/main" id="{FAF4C542-11E9-83B2-2D43-E545BAE480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3" name="Figura a mano libera 20">
              <a:extLst>
                <a:ext uri="{FF2B5EF4-FFF2-40B4-BE49-F238E27FC236}">
                  <a16:creationId xmlns:a16="http://schemas.microsoft.com/office/drawing/2014/main" id="{B031D08A-AF5B-F3BD-1775-84EF0DE50D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4" name="Figura a mano libera 21">
              <a:extLst>
                <a:ext uri="{FF2B5EF4-FFF2-40B4-BE49-F238E27FC236}">
                  <a16:creationId xmlns:a16="http://schemas.microsoft.com/office/drawing/2014/main" id="{8024FCBF-1BCC-5822-4AAC-8BC8CE4BD98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pic>
        <p:nvPicPr>
          <p:cNvPr id="15" name="Picture 4" descr="Pentaqo">
            <a:extLst>
              <a:ext uri="{FF2B5EF4-FFF2-40B4-BE49-F238E27FC236}">
                <a16:creationId xmlns:a16="http://schemas.microsoft.com/office/drawing/2014/main" id="{68426382-052F-D603-38DB-855D5BD9A9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853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B - 2 bo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12">
            <a:extLst>
              <a:ext uri="{FF2B5EF4-FFF2-40B4-BE49-F238E27FC236}">
                <a16:creationId xmlns:a16="http://schemas.microsoft.com/office/drawing/2014/main" id="{5CFEBB72-B836-FA5F-CBA2-31D848B82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148" y="1042548"/>
            <a:ext cx="11076711" cy="2610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it-IT"/>
          </a:p>
        </p:txBody>
      </p:sp>
      <p:sp>
        <p:nvSpPr>
          <p:cNvPr id="11" name="Segnaposto testo 12">
            <a:extLst>
              <a:ext uri="{FF2B5EF4-FFF2-40B4-BE49-F238E27FC236}">
                <a16:creationId xmlns:a16="http://schemas.microsoft.com/office/drawing/2014/main" id="{5C77D65B-6759-2C17-C17B-65329AE15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149" y="3816626"/>
            <a:ext cx="11076710" cy="2419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F8E45F"/>
              </a:buClr>
              <a:buFont typeface="Wingdings" panose="05000000000000000000" pitchFamily="2" charset="2"/>
              <a:buNone/>
              <a:defRPr sz="2000" b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>
              <a:buClr>
                <a:srgbClr val="F8E45F"/>
              </a:buClr>
              <a:buFont typeface="Wingdings" panose="05000000000000000000" pitchFamily="2" charset="2"/>
              <a:buNone/>
              <a:defRPr sz="2800" b="0">
                <a:solidFill>
                  <a:srgbClr val="1B365B"/>
                </a:solidFill>
                <a:latin typeface="+mn-lt"/>
              </a:defRPr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C58AD6F0-EA1A-C1CF-FD6A-C431EC514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449" y="38311"/>
            <a:ext cx="9973103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 algn="ctr">
              <a:defRPr lang="it-IT" sz="3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Titolo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682A785-0C51-297A-A62D-90FE39968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297" y="823633"/>
            <a:ext cx="11399562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7184659C-D474-58D8-56FB-166660E53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32629" y="-258631"/>
            <a:ext cx="1251235" cy="1459131"/>
            <a:chOff x="-43" y="13206"/>
            <a:chExt cx="2691" cy="3139"/>
          </a:xfrm>
        </p:grpSpPr>
        <p:sp>
          <p:nvSpPr>
            <p:cNvPr id="7" name="Figura a mano libera 19">
              <a:extLst>
                <a:ext uri="{FF2B5EF4-FFF2-40B4-BE49-F238E27FC236}">
                  <a16:creationId xmlns:a16="http://schemas.microsoft.com/office/drawing/2014/main" id="{319350B8-A779-2725-EE38-E61C02A0C4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8" name="Figura a mano libera 20">
              <a:extLst>
                <a:ext uri="{FF2B5EF4-FFF2-40B4-BE49-F238E27FC236}">
                  <a16:creationId xmlns:a16="http://schemas.microsoft.com/office/drawing/2014/main" id="{465CC30F-9E12-7E70-2B62-CD12EF5994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9" name="Figura a mano libera 21">
              <a:extLst>
                <a:ext uri="{FF2B5EF4-FFF2-40B4-BE49-F238E27FC236}">
                  <a16:creationId xmlns:a16="http://schemas.microsoft.com/office/drawing/2014/main" id="{E420450E-CB96-F4D7-4B3C-F2437FFDA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pic>
        <p:nvPicPr>
          <p:cNvPr id="10" name="Picture 4" descr="Pentaqo">
            <a:extLst>
              <a:ext uri="{FF2B5EF4-FFF2-40B4-BE49-F238E27FC236}">
                <a16:creationId xmlns:a16="http://schemas.microsoft.com/office/drawing/2014/main" id="{064E196C-6C3D-22F5-42C3-B73773BC8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40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B - grafi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grafico 17">
            <a:extLst>
              <a:ext uri="{FF2B5EF4-FFF2-40B4-BE49-F238E27FC236}">
                <a16:creationId xmlns:a16="http://schemas.microsoft.com/office/drawing/2014/main" id="{3941EC27-89F2-D150-00DB-512F2D48B11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109449" y="1050959"/>
            <a:ext cx="9416090" cy="525411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3" name="Titolo 1">
            <a:extLst>
              <a:ext uri="{FF2B5EF4-FFF2-40B4-BE49-F238E27FC236}">
                <a16:creationId xmlns:a16="http://schemas.microsoft.com/office/drawing/2014/main" id="{A1192697-68DF-EDF8-2C6E-6C2052204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450" y="38311"/>
            <a:ext cx="9416090" cy="719821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 algn="ctr">
              <a:defRPr lang="it-IT" sz="3000" b="1" i="0" spc="50" baseline="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rtl="0"/>
            <a:r>
              <a:rPr lang="it-IT"/>
              <a:t>Titolo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2AC49F9-4C96-C22E-0CEE-F7E56C5A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297" y="823633"/>
            <a:ext cx="10256242" cy="0"/>
          </a:xfrm>
          <a:prstGeom prst="line">
            <a:avLst/>
          </a:prstGeom>
          <a:ln w="38100">
            <a:solidFill>
              <a:srgbClr val="1043F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CEE45EF7-FEE6-0078-C359-BFECADA3F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132629" y="-258631"/>
            <a:ext cx="1251235" cy="1459131"/>
            <a:chOff x="-43" y="13206"/>
            <a:chExt cx="2691" cy="3139"/>
          </a:xfrm>
        </p:grpSpPr>
        <p:sp>
          <p:nvSpPr>
            <p:cNvPr id="8" name="Figura a mano libera 19">
              <a:extLst>
                <a:ext uri="{FF2B5EF4-FFF2-40B4-BE49-F238E27FC236}">
                  <a16:creationId xmlns:a16="http://schemas.microsoft.com/office/drawing/2014/main" id="{0975CD86-9442-D85F-8821-466155C959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84" y="13292"/>
              <a:ext cx="1765" cy="1594"/>
            </a:xfrm>
            <a:prstGeom prst="pentagon">
              <a:avLst/>
            </a:prstGeom>
            <a:solidFill>
              <a:srgbClr val="D9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9" name="Figura a mano libera 20">
              <a:extLst>
                <a:ext uri="{FF2B5EF4-FFF2-40B4-BE49-F238E27FC236}">
                  <a16:creationId xmlns:a16="http://schemas.microsoft.com/office/drawing/2014/main" id="{27F617D3-094D-ECCD-0AB4-260254F4B8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97" y="14987"/>
              <a:ext cx="1162" cy="1053"/>
            </a:xfrm>
            <a:prstGeom prst="pentagon">
              <a:avLst/>
            </a:prstGeom>
            <a:solidFill>
              <a:srgbClr val="1B3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  <p:sp>
          <p:nvSpPr>
            <p:cNvPr id="10" name="Figura a mano libera 21">
              <a:extLst>
                <a:ext uri="{FF2B5EF4-FFF2-40B4-BE49-F238E27FC236}">
                  <a16:creationId xmlns:a16="http://schemas.microsoft.com/office/drawing/2014/main" id="{0A92E904-A573-DA39-2677-62FCD76C7C8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20" y="14817"/>
              <a:ext cx="1608" cy="1448"/>
            </a:xfrm>
            <a:prstGeom prst="pentagon">
              <a:avLst/>
            </a:prstGeom>
            <a:solidFill>
              <a:srgbClr val="1043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it-IT"/>
              </a:defPPr>
            </a:lstStyle>
            <a:p>
              <a:pPr rtl="0"/>
              <a:endParaRPr lang="it-IT"/>
            </a:p>
          </p:txBody>
        </p:sp>
      </p:grpSp>
      <p:pic>
        <p:nvPicPr>
          <p:cNvPr id="11" name="Picture 4" descr="Pentaqo">
            <a:extLst>
              <a:ext uri="{FF2B5EF4-FFF2-40B4-BE49-F238E27FC236}">
                <a16:creationId xmlns:a16="http://schemas.microsoft.com/office/drawing/2014/main" id="{0117D05F-D869-A3D7-55F1-A6F3583CC1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37" y="6386843"/>
            <a:ext cx="1547996" cy="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/>
              <a:t>Palette colori:</a:t>
            </a:r>
          </a:p>
          <a:p>
            <a:pPr lvl="1" rtl="0"/>
            <a:r>
              <a:rPr lang="it-IT"/>
              <a:t>#1B365B blu</a:t>
            </a:r>
          </a:p>
          <a:p>
            <a:pPr lvl="1" rtl="0"/>
            <a:r>
              <a:rPr lang="it-IT"/>
              <a:t>#D9D8D8 grigio</a:t>
            </a:r>
          </a:p>
          <a:p>
            <a:pPr lvl="1" rtl="0"/>
            <a:r>
              <a:rPr lang="it-IT"/>
              <a:t>#1043FC azzurro</a:t>
            </a:r>
          </a:p>
          <a:p>
            <a:pPr lvl="0" rtl="0"/>
            <a:r>
              <a:rPr lang="it-IT"/>
              <a:t>Carattere:</a:t>
            </a:r>
          </a:p>
          <a:p>
            <a:pPr lvl="1" rtl="0"/>
            <a:r>
              <a:rPr lang="it-IT"/>
              <a:t>ROBOTO (</a:t>
            </a:r>
            <a:r>
              <a:rPr lang="it-IT" err="1"/>
              <a:t>normal</a:t>
            </a:r>
            <a:r>
              <a:rPr lang="it-IT"/>
              <a:t> e </a:t>
            </a:r>
            <a:r>
              <a:rPr lang="it-IT" err="1"/>
              <a:t>bold</a:t>
            </a:r>
            <a:r>
              <a:rPr lang="it-IT"/>
              <a:t>) – misura 20</a:t>
            </a:r>
          </a:p>
          <a:p>
            <a:pPr lvl="0" rtl="0"/>
            <a:r>
              <a:rPr lang="it-IT"/>
              <a:t>Immagini:</a:t>
            </a:r>
          </a:p>
          <a:p>
            <a:pPr lvl="1" rtl="0"/>
            <a:r>
              <a:rPr lang="it-IT"/>
              <a:t>Generate da Adobe Illustrator (IA): trasparenza = 3 riquadro da sx</a:t>
            </a:r>
          </a:p>
          <a:p>
            <a:pPr lvl="0" rtl="0"/>
            <a:endParaRPr lang="it-IT"/>
          </a:p>
          <a:p>
            <a:pPr lvl="1" rtl="0"/>
            <a:endParaRPr lang="it-IT"/>
          </a:p>
        </p:txBody>
      </p:sp>
      <p:sp>
        <p:nvSpPr>
          <p:cNvPr id="12" name="Segnaposto tito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Template </a:t>
            </a:r>
            <a:r>
              <a:rPr lang="it-IT" err="1"/>
              <a:t>Pentaqo</a:t>
            </a:r>
            <a:r>
              <a:rPr lang="it-IT"/>
              <a:t> generico</a:t>
            </a: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it-IT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it-IT">
              <a:latin typeface="+mn-lt"/>
            </a:endParaRPr>
          </a:p>
        </p:txBody>
      </p:sp>
      <p:sp>
        <p:nvSpPr>
          <p:cNvPr id="32" name="Segnaposto numero diapositiva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it-IT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it-IT" smtClean="0"/>
              <a:pPr rt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00" r:id="rId3"/>
    <p:sldLayoutId id="2147483712" r:id="rId4"/>
    <p:sldLayoutId id="2147483716" r:id="rId5"/>
    <p:sldLayoutId id="2147483701" r:id="rId6"/>
    <p:sldLayoutId id="2147483714" r:id="rId7"/>
    <p:sldLayoutId id="2147483713" r:id="rId8"/>
    <p:sldLayoutId id="2147483706" r:id="rId9"/>
    <p:sldLayoutId id="2147483715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it-IT" sz="4400" b="1" i="0" kern="1200" spc="100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eaLnBrk="1" hangingPunct="1">
        <a:defRPr lang="it-IT">
          <a:solidFill>
            <a:schemeClr val="tx2"/>
          </a:solidFill>
        </a:defRPr>
      </a:lvl2pPr>
      <a:lvl3pPr eaLnBrk="1" hangingPunct="1">
        <a:defRPr lang="it-IT">
          <a:solidFill>
            <a:schemeClr val="tx2"/>
          </a:solidFill>
        </a:defRPr>
      </a:lvl3pPr>
      <a:lvl4pPr eaLnBrk="1" hangingPunct="1">
        <a:defRPr lang="it-IT">
          <a:solidFill>
            <a:schemeClr val="tx2"/>
          </a:solidFill>
        </a:defRPr>
      </a:lvl4pPr>
      <a:lvl5pPr eaLnBrk="1" hangingPunct="1">
        <a:defRPr lang="it-IT">
          <a:solidFill>
            <a:schemeClr val="tx2"/>
          </a:solidFill>
        </a:defRPr>
      </a:lvl5pPr>
      <a:lvl6pPr eaLnBrk="1" hangingPunct="1">
        <a:defRPr lang="it-IT">
          <a:solidFill>
            <a:schemeClr val="tx2"/>
          </a:solidFill>
        </a:defRPr>
      </a:lvl6pPr>
      <a:lvl7pPr eaLnBrk="1" hangingPunct="1">
        <a:defRPr lang="it-IT">
          <a:solidFill>
            <a:schemeClr val="tx2"/>
          </a:solidFill>
        </a:defRPr>
      </a:lvl7pPr>
      <a:lvl8pPr eaLnBrk="1" hangingPunct="1">
        <a:defRPr lang="it-IT">
          <a:solidFill>
            <a:schemeClr val="tx2"/>
          </a:solidFill>
        </a:defRPr>
      </a:lvl8pPr>
      <a:lvl9pPr eaLnBrk="1" hangingPunct="1">
        <a:defRPr lang="it-IT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A7_387A88ED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E_FDFBB88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C9341D42-1E11-0201-21F0-B8D0AF5C79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16/10/2024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629457F5-E1C3-F229-BBF1-34239AC0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IA ACT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8CDC8324-3EBB-9D97-35A6-93463A025C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9886" y="4771385"/>
            <a:ext cx="2452218" cy="100633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it-IT"/>
              <a:t>Relatori:</a:t>
            </a:r>
          </a:p>
          <a:p>
            <a:pPr>
              <a:spcBef>
                <a:spcPts val="1200"/>
              </a:spcBef>
            </a:pPr>
            <a:r>
              <a:rPr lang="it-IT"/>
              <a:t>Gaia Gozzi</a:t>
            </a:r>
          </a:p>
          <a:p>
            <a:pPr>
              <a:spcBef>
                <a:spcPts val="0"/>
              </a:spcBef>
            </a:pPr>
            <a:r>
              <a:rPr lang="it-IT"/>
              <a:t>Alessandro Paoletti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12538A6C-9F3C-6E07-4C4C-23F2D88A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Contesto e implicazioni applicative</a:t>
            </a:r>
          </a:p>
        </p:txBody>
      </p:sp>
    </p:spTree>
    <p:extLst>
      <p:ext uri="{BB962C8B-B14F-4D97-AF65-F5344CB8AC3E}">
        <p14:creationId xmlns:p14="http://schemas.microsoft.com/office/powerpoint/2010/main" val="3084131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5C86429-5BA5-31B6-1AEE-E954DD5D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Chi siete voi?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3948D0-D8A7-2B69-9229-9EF41D34FA51}"/>
              </a:ext>
            </a:extLst>
          </p:cNvPr>
          <p:cNvSpPr txBox="1"/>
          <p:nvPr/>
        </p:nvSpPr>
        <p:spPr>
          <a:xfrm>
            <a:off x="377958" y="1392962"/>
            <a:ext cx="4288265" cy="1977337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Fornitore </a:t>
            </a:r>
            <a:endParaRPr lang="it-IT" sz="1600" b="1" spc="-1">
              <a:solidFill>
                <a:srgbClr val="1B365B"/>
              </a:solidFill>
              <a:latin typeface="DINPro-Regular" panose="02000503030000020004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una persona fisica o giuridica, un'autorità pubblica, un'agenzia o un altro organismo che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sviluppa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un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sistema di IA o un modello di IA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per finalità generali o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che fa sviluppare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un sistema di IA o un modello di IA per finalità generali e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immette tale sistema o modello sul mercato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o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mette in servizio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il sistema di IA con il proprio nome o marchio, a titolo oneroso o gratuito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0770F5-2FD6-DA59-D4E0-CCE4B5C0EED2}"/>
              </a:ext>
            </a:extLst>
          </p:cNvPr>
          <p:cNvSpPr txBox="1"/>
          <p:nvPr/>
        </p:nvSpPr>
        <p:spPr>
          <a:xfrm>
            <a:off x="8489089" y="1263766"/>
            <a:ext cx="3423087" cy="4762258"/>
          </a:xfrm>
          <a:prstGeom prst="rect">
            <a:avLst/>
          </a:prstGeom>
          <a:solidFill>
            <a:srgbClr val="D9D8D8"/>
          </a:solidFill>
        </p:spPr>
        <p:txBody>
          <a:bodyPr wrap="square" rtlCol="0">
            <a:noAutofit/>
          </a:bodyPr>
          <a:lstStyle/>
          <a:p>
            <a:pPr algn="ctr"/>
            <a:r>
              <a:rPr lang="it-IT" sz="2400" b="1" spc="-1">
                <a:solidFill>
                  <a:srgbClr val="1B365B"/>
                </a:solidFill>
                <a:latin typeface="DINPro-Regular" panose="02000503030000020004"/>
              </a:rPr>
              <a:t>Glossario</a:t>
            </a:r>
            <a:endParaRPr lang="it-IT" b="1" spc="-1">
              <a:solidFill>
                <a:srgbClr val="1B365B"/>
              </a:solidFill>
              <a:latin typeface="DINPro-Regular" panose="02000503030000020004"/>
            </a:endParaRP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Sistema di IA</a:t>
            </a:r>
            <a:endParaRPr lang="it-IT" sz="1600">
              <a:solidFill>
                <a:srgbClr val="1B365B"/>
              </a:solidFill>
            </a:endParaRPr>
          </a:p>
          <a:p>
            <a:pPr algn="just"/>
            <a:r>
              <a:rPr lang="it-IT" sz="1200">
                <a:solidFill>
                  <a:srgbClr val="1B365B"/>
                </a:solidFill>
              </a:rPr>
              <a:t>un sistema automatizzato progettato per funzionare con livelli di autonomia variabili e che può presentare adattabilità dopo la diffusione e che, per obiettivi espliciti o impliciti, deduce dall'input che riceve come generare output quali previsioni, contenuti, raccomandazioni o decisioni che possono influenzare ambienti fisici o virtuali</a:t>
            </a: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Messa a disposizione sul mercato</a:t>
            </a:r>
          </a:p>
          <a:p>
            <a:pPr algn="just"/>
            <a:r>
              <a:rPr lang="it-IT" sz="1200">
                <a:solidFill>
                  <a:srgbClr val="1B365B"/>
                </a:solidFill>
              </a:rPr>
              <a:t>la fornitura di un sistema di IA o di un modello di IA per finalità generali per la distribuzione o l'uso sul mercato dell'Unione nel corso di un'attività commerciale, a titolo oneroso o gratuito;</a:t>
            </a: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Messa in servizio</a:t>
            </a:r>
          </a:p>
          <a:p>
            <a:pPr algn="just"/>
            <a:r>
              <a:rPr lang="it-IT" sz="1200">
                <a:solidFill>
                  <a:srgbClr val="1B365B"/>
                </a:solidFill>
              </a:rPr>
              <a:t>la fornitura di un sistema di IA direttamente al </a:t>
            </a:r>
            <a:r>
              <a:rPr lang="it-IT" sz="1200" err="1">
                <a:solidFill>
                  <a:srgbClr val="1B365B"/>
                </a:solidFill>
              </a:rPr>
              <a:t>deployer</a:t>
            </a:r>
            <a:r>
              <a:rPr lang="it-IT" sz="1200">
                <a:solidFill>
                  <a:srgbClr val="1B365B"/>
                </a:solidFill>
              </a:rPr>
              <a:t> per il primo uso o per uso proprio nell'Unione per la finalità prevista;</a:t>
            </a: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Immissione sul mercato</a:t>
            </a:r>
            <a:endParaRPr lang="it-IT" sz="1600">
              <a:solidFill>
                <a:srgbClr val="1B365B"/>
              </a:solidFill>
            </a:endParaRPr>
          </a:p>
          <a:p>
            <a:pPr algn="just"/>
            <a:r>
              <a:rPr lang="it-IT" sz="1200">
                <a:solidFill>
                  <a:srgbClr val="1B365B"/>
                </a:solidFill>
              </a:rPr>
              <a:t>la prima messa a disposizione di un sistema di IA o di un modello di IA per finalità generali sul mercato dell'Unione</a:t>
            </a:r>
            <a:endParaRPr lang="it-IT" sz="1200" b="1" spc="-1">
              <a:solidFill>
                <a:srgbClr val="1B365B"/>
              </a:solidFill>
              <a:latin typeface="DINPro-Regular" panose="020005030300000200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111AD6-DB35-9D3A-2040-B2CD52606DD6}"/>
              </a:ext>
            </a:extLst>
          </p:cNvPr>
          <p:cNvSpPr txBox="1"/>
          <p:nvPr/>
        </p:nvSpPr>
        <p:spPr>
          <a:xfrm>
            <a:off x="4906528" y="1375249"/>
            <a:ext cx="3334587" cy="1918287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 err="1">
                <a:solidFill>
                  <a:srgbClr val="FF750D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600" b="1" spc="-1">
                <a:solidFill>
                  <a:srgbClr val="FF750D"/>
                </a:solidFill>
                <a:latin typeface="DINPro-Regular" panose="02000503030000020004" pitchFamily="50" charset="0"/>
              </a:rPr>
              <a:t> </a:t>
            </a:r>
            <a:endParaRPr lang="it-IT" sz="16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una persona fisica o giuridica, un’autorità pubblica, un’agenzia o un altro organismo che utilizza un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 pitchFamily="50" charset="0"/>
              </a:rPr>
              <a:t>sistema di IA </a:t>
            </a:r>
            <a:r>
              <a:rPr lang="it-IT" sz="1400" i="1" spc="-1">
                <a:solidFill>
                  <a:srgbClr val="1B365B"/>
                </a:solidFill>
                <a:latin typeface="DINPro-Regular" panose="02000503030000020004" pitchFamily="50" charset="0"/>
              </a:rPr>
              <a:t>sotto la propria autorità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, tranne nel caso in cui il sistema di IA sia utilizzato nel corso di un'attività personale non professionale;</a:t>
            </a:r>
            <a:endParaRPr lang="it-IT" sz="14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85699A-D99F-5165-5F5E-6C2AB1DD6B78}"/>
              </a:ext>
            </a:extLst>
          </p:cNvPr>
          <p:cNvSpPr txBox="1"/>
          <p:nvPr/>
        </p:nvSpPr>
        <p:spPr>
          <a:xfrm>
            <a:off x="4906527" y="3468504"/>
            <a:ext cx="3334587" cy="1530313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 pitchFamily="50" charset="0"/>
              </a:rPr>
              <a:t>Importatore </a:t>
            </a:r>
            <a:endParaRPr lang="it-IT" sz="16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una persona fisica o giuridica ubicata o stabilita nell'Unione che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immette sul mercato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un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sistema di IA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  recante il nome o il marchio di una persona fisica o giuridica stabilita in un paese terzo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AAE848-94DE-3B51-7B0B-F04660D34FBD}"/>
              </a:ext>
            </a:extLst>
          </p:cNvPr>
          <p:cNvSpPr txBox="1"/>
          <p:nvPr/>
        </p:nvSpPr>
        <p:spPr>
          <a:xfrm>
            <a:off x="374124" y="3755545"/>
            <a:ext cx="4288265" cy="984885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Fabbricante di prodotti </a:t>
            </a:r>
            <a:endParaRPr lang="it-IT" sz="1600" b="1" spc="-1">
              <a:solidFill>
                <a:srgbClr val="1B365B"/>
              </a:solidFill>
              <a:latin typeface="DINPro-Regular" panose="02000503030000020004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Fabbricanti di prodotti che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/>
              </a:rPr>
              <a:t>immettono sul mercato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o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/>
              </a:rPr>
              <a:t>mettono in sevizio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un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/>
              </a:rPr>
              <a:t>sistema di IA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insieme a un prodotto con loro nome o marchio</a:t>
            </a:r>
          </a:p>
        </p:txBody>
      </p:sp>
      <p:pic>
        <p:nvPicPr>
          <p:cNvPr id="13" name="Elemento grafico 12" descr="Badge dipendente con riempimento a tinta unita">
            <a:extLst>
              <a:ext uri="{FF2B5EF4-FFF2-40B4-BE49-F238E27FC236}">
                <a16:creationId xmlns:a16="http://schemas.microsoft.com/office/drawing/2014/main" id="{86CD29A6-402F-A025-C88F-2C9A4FC1F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8591" y="1047499"/>
            <a:ext cx="743949" cy="743949"/>
          </a:xfrm>
          <a:prstGeom prst="rect">
            <a:avLst/>
          </a:prstGeom>
        </p:spPr>
      </p:pic>
      <p:pic>
        <p:nvPicPr>
          <p:cNvPr id="15" name="Elemento grafico 14" descr="Posta in arrivo con riempimento a tinta unita">
            <a:extLst>
              <a:ext uri="{FF2B5EF4-FFF2-40B4-BE49-F238E27FC236}">
                <a16:creationId xmlns:a16="http://schemas.microsoft.com/office/drawing/2014/main" id="{5DBD14BC-03D6-9A82-DB05-C03834171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7875" y="3139509"/>
            <a:ext cx="735296" cy="735296"/>
          </a:xfrm>
          <a:prstGeom prst="rect">
            <a:avLst/>
          </a:prstGeom>
        </p:spPr>
      </p:pic>
      <p:pic>
        <p:nvPicPr>
          <p:cNvPr id="17" name="Elemento grafico 16" descr="Fabbrica con riempimento a tinta unita">
            <a:extLst>
              <a:ext uri="{FF2B5EF4-FFF2-40B4-BE49-F238E27FC236}">
                <a16:creationId xmlns:a16="http://schemas.microsoft.com/office/drawing/2014/main" id="{34D73262-1590-8879-F281-700DC988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7244" y="3321143"/>
            <a:ext cx="735296" cy="735296"/>
          </a:xfrm>
          <a:prstGeom prst="rect">
            <a:avLst/>
          </a:prstGeom>
        </p:spPr>
      </p:pic>
      <p:pic>
        <p:nvPicPr>
          <p:cNvPr id="18" name="Elemento grafico 17" descr="Uomo con riempimento a tinta unita">
            <a:extLst>
              <a:ext uri="{FF2B5EF4-FFF2-40B4-BE49-F238E27FC236}">
                <a16:creationId xmlns:a16="http://schemas.microsoft.com/office/drawing/2014/main" id="{8D309E84-3F8D-205A-AA47-5BDB5D1A7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3791" y="1155057"/>
            <a:ext cx="735296" cy="735296"/>
          </a:xfrm>
          <a:prstGeom prst="rect">
            <a:avLst/>
          </a:prstGeom>
        </p:spPr>
      </p:pic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FFED87E8-B84C-25AA-2703-CCF5A4003A8A}"/>
              </a:ext>
            </a:extLst>
          </p:cNvPr>
          <p:cNvSpPr txBox="1">
            <a:spLocks/>
          </p:cNvSpPr>
          <p:nvPr/>
        </p:nvSpPr>
        <p:spPr>
          <a:xfrm>
            <a:off x="71648" y="5247982"/>
            <a:ext cx="2193925" cy="67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Ho delle responsabilità?</a:t>
            </a: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56A53D16-C188-2E38-2EAC-4377C47189DC}"/>
              </a:ext>
            </a:extLst>
          </p:cNvPr>
          <p:cNvSpPr txBox="1">
            <a:spLocks/>
          </p:cNvSpPr>
          <p:nvPr/>
        </p:nvSpPr>
        <p:spPr>
          <a:xfrm>
            <a:off x="3702913" y="5384064"/>
            <a:ext cx="4430168" cy="1382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Per un software di questo tipo è molto probabile che si sia </a:t>
            </a:r>
            <a:r>
              <a:rPr lang="it-IT" err="1"/>
              <a:t>deployer</a:t>
            </a:r>
            <a:r>
              <a:rPr lang="it-IT"/>
              <a:t>, fornitori se si fa sviluppare il sistema o modello di IA.</a:t>
            </a:r>
          </a:p>
          <a:p>
            <a:pPr algn="ctr"/>
            <a:r>
              <a:rPr lang="it-IT"/>
              <a:t>Non da escludere gli scenari di Fabbricante di prodotti o importatore, ma secondari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6BBE2C6-BF6A-1F32-FF9D-26FB458EC117}"/>
              </a:ext>
            </a:extLst>
          </p:cNvPr>
          <p:cNvCxnSpPr>
            <a:cxnSpLocks/>
          </p:cNvCxnSpPr>
          <p:nvPr/>
        </p:nvCxnSpPr>
        <p:spPr>
          <a:xfrm>
            <a:off x="2189390" y="5555304"/>
            <a:ext cx="1549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9AF93980-0C43-655E-04D5-3D6CD0E4AA7F}"/>
              </a:ext>
            </a:extLst>
          </p:cNvPr>
          <p:cNvSpPr txBox="1">
            <a:spLocks/>
          </p:cNvSpPr>
          <p:nvPr/>
        </p:nvSpPr>
        <p:spPr>
          <a:xfrm>
            <a:off x="10728416" y="130305"/>
            <a:ext cx="1351823" cy="464055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Responsabilità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17A175C-2BB7-C5DE-2862-B0B97D8D9938}"/>
              </a:ext>
            </a:extLst>
          </p:cNvPr>
          <p:cNvCxnSpPr>
            <a:cxnSpLocks/>
          </p:cNvCxnSpPr>
          <p:nvPr/>
        </p:nvCxnSpPr>
        <p:spPr>
          <a:xfrm flipV="1">
            <a:off x="5965968" y="2935092"/>
            <a:ext cx="1028032" cy="252663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34E1E7E-B42D-FB57-CD63-B61E14694E42}"/>
              </a:ext>
            </a:extLst>
          </p:cNvPr>
          <p:cNvCxnSpPr>
            <a:cxnSpLocks/>
          </p:cNvCxnSpPr>
          <p:nvPr/>
        </p:nvCxnSpPr>
        <p:spPr>
          <a:xfrm flipH="1" flipV="1">
            <a:off x="3284263" y="3108883"/>
            <a:ext cx="2708442" cy="233947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70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20">
            <a:extLst>
              <a:ext uri="{FF2B5EF4-FFF2-40B4-BE49-F238E27FC236}">
                <a16:creationId xmlns:a16="http://schemas.microsoft.com/office/drawing/2014/main" id="{7C0AF60A-5662-14B3-A031-2092AF580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Capitolo 3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BC936601-F416-5262-38BC-1A7147F4C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Tipologie e requisiti delle IA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3A0F2EF8-ED4D-02B9-027F-4EFD69C99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1D456EEF-7884-E1CD-8623-9701A26013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DB559518-F305-E4EC-B86A-D8C9242B53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9202D62B-8CA5-9857-F962-DB66142600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81687107-26A9-539B-2493-B9BD72477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EF1702B6-7096-3A0F-0F87-44F9DF8432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F8502633-F630-1746-FF12-780FE4E86C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C6B88E81-8C88-9BE8-4B85-EA741F19C0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3FF796E2-0B0D-BF05-F67B-07785AD3D5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BE767F0B-1083-C762-2603-B5E1E56347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DA315C81-9AEB-3252-33A8-0EC426049D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9A59B745-68B3-2037-DC13-354D60ED08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9C6039E9-80F5-67F5-E694-3028EF48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C35CC679-7AE4-0D1B-9EFC-A38B20592BC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4" name="Pentagono 3">
            <a:extLst>
              <a:ext uri="{FF2B5EF4-FFF2-40B4-BE49-F238E27FC236}">
                <a16:creationId xmlns:a16="http://schemas.microsoft.com/office/drawing/2014/main" id="{221133E5-1FE5-BE43-E928-1EE3271323BA}"/>
              </a:ext>
            </a:extLst>
          </p:cNvPr>
          <p:cNvSpPr/>
          <p:nvPr/>
        </p:nvSpPr>
        <p:spPr>
          <a:xfrm>
            <a:off x="3481384" y="358605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9">
            <a:extLst>
              <a:ext uri="{FF2B5EF4-FFF2-40B4-BE49-F238E27FC236}">
                <a16:creationId xmlns:a16="http://schemas.microsoft.com/office/drawing/2014/main" id="{2761316E-B125-357B-9F5C-00A1C20BFEDB}"/>
              </a:ext>
            </a:extLst>
          </p:cNvPr>
          <p:cNvSpPr txBox="1">
            <a:spLocks/>
          </p:cNvSpPr>
          <p:nvPr/>
        </p:nvSpPr>
        <p:spPr>
          <a:xfrm>
            <a:off x="3626060" y="502148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4138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F86CCA-0ABA-1BA1-3521-5DC55A8525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459" y="668484"/>
            <a:ext cx="7367580" cy="736758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8" name="Titolo 17">
            <a:extLst>
              <a:ext uri="{FF2B5EF4-FFF2-40B4-BE49-F238E27FC236}">
                <a16:creationId xmlns:a16="http://schemas.microsoft.com/office/drawing/2014/main" id="{D0CEC881-8903-BF5C-531B-37508F79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82" y="271162"/>
            <a:ext cx="9416090" cy="436194"/>
          </a:xfrm>
        </p:spPr>
        <p:txBody>
          <a:bodyPr/>
          <a:lstStyle/>
          <a:p>
            <a:r>
              <a:rPr lang="it-IT" sz="2000"/>
              <a:t>Tipologie e requisiti delle IA: L’approccio seguito dal legislatore EU</a:t>
            </a:r>
          </a:p>
        </p:txBody>
      </p:sp>
      <p:sp>
        <p:nvSpPr>
          <p:cNvPr id="20" name="CasellaDiTesto 3">
            <a:extLst>
              <a:ext uri="{FF2B5EF4-FFF2-40B4-BE49-F238E27FC236}">
                <a16:creationId xmlns:a16="http://schemas.microsoft.com/office/drawing/2014/main" id="{83D69AB6-EA6A-837C-45E7-7EF587DCF198}"/>
              </a:ext>
            </a:extLst>
          </p:cNvPr>
          <p:cNvSpPr txBox="1"/>
          <p:nvPr/>
        </p:nvSpPr>
        <p:spPr>
          <a:xfrm>
            <a:off x="1091682" y="1605415"/>
            <a:ext cx="247286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i="1">
                <a:solidFill>
                  <a:srgbClr val="C00000"/>
                </a:solidFill>
                <a:latin typeface="DINPro-Regular"/>
              </a:rPr>
              <a:t>Rischio inaccettabile</a:t>
            </a:r>
          </a:p>
          <a:p>
            <a:pPr algn="ctr"/>
            <a:r>
              <a:rPr lang="it-IT" sz="1400" b="1">
                <a:solidFill>
                  <a:srgbClr val="05214F"/>
                </a:solidFill>
                <a:latin typeface="DINPro-Regular"/>
              </a:rPr>
              <a:t>Pratiche di IA Vietate</a:t>
            </a:r>
          </a:p>
        </p:txBody>
      </p:sp>
      <p:sp>
        <p:nvSpPr>
          <p:cNvPr id="21" name="CasellaDiTesto 4">
            <a:extLst>
              <a:ext uri="{FF2B5EF4-FFF2-40B4-BE49-F238E27FC236}">
                <a16:creationId xmlns:a16="http://schemas.microsoft.com/office/drawing/2014/main" id="{75F542ED-E0F6-CB65-C548-0DAF826E1BE2}"/>
              </a:ext>
            </a:extLst>
          </p:cNvPr>
          <p:cNvSpPr txBox="1"/>
          <p:nvPr/>
        </p:nvSpPr>
        <p:spPr>
          <a:xfrm>
            <a:off x="3850924" y="1071381"/>
            <a:ext cx="449015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1">
                <a:solidFill>
                  <a:srgbClr val="05214F"/>
                </a:solidFill>
                <a:latin typeface="DINPro-Regular"/>
              </a:rPr>
              <a:t>Approcci</a:t>
            </a:r>
            <a:r>
              <a:rPr lang="it-IT" sz="2400" b="1">
                <a:solidFill>
                  <a:srgbClr val="1B365B"/>
                </a:solidFill>
                <a:latin typeface="DINPro-Regular"/>
              </a:rPr>
              <a:t>o</a:t>
            </a:r>
            <a:r>
              <a:rPr lang="it-IT" sz="2400" b="1" i="1">
                <a:solidFill>
                  <a:srgbClr val="1B365B"/>
                </a:solidFill>
                <a:latin typeface="DINPro-Regular"/>
              </a:rPr>
              <a:t> </a:t>
            </a:r>
            <a:r>
              <a:rPr lang="it-IT" sz="2400" b="1" spc="50">
                <a:solidFill>
                  <a:srgbClr val="1B365B"/>
                </a:solidFill>
                <a:latin typeface="DINPro-Regular"/>
                <a:ea typeface="Roboto"/>
                <a:cs typeface="Roboto"/>
              </a:rPr>
              <a:t>basato sul rischio</a:t>
            </a:r>
            <a:endParaRPr lang="it-IT" sz="3000" b="1" spc="50">
              <a:solidFill>
                <a:srgbClr val="1B365B"/>
              </a:solidFill>
              <a:latin typeface="DINPro-Regular"/>
              <a:ea typeface="Roboto"/>
              <a:cs typeface="Roboto"/>
            </a:endParaRPr>
          </a:p>
        </p:txBody>
      </p:sp>
      <p:sp>
        <p:nvSpPr>
          <p:cNvPr id="22" name="CasellaDiTesto 7">
            <a:extLst>
              <a:ext uri="{FF2B5EF4-FFF2-40B4-BE49-F238E27FC236}">
                <a16:creationId xmlns:a16="http://schemas.microsoft.com/office/drawing/2014/main" id="{671172BC-1FA8-1B37-C13C-3C3866EE53C1}"/>
              </a:ext>
            </a:extLst>
          </p:cNvPr>
          <p:cNvSpPr txBox="1"/>
          <p:nvPr/>
        </p:nvSpPr>
        <p:spPr>
          <a:xfrm>
            <a:off x="5619498" y="2260338"/>
            <a:ext cx="2311103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i="1">
                <a:solidFill>
                  <a:srgbClr val="FFC000"/>
                </a:solidFill>
                <a:latin typeface="DINPro-Regular"/>
              </a:rPr>
              <a:t>Rischio alto</a:t>
            </a:r>
          </a:p>
          <a:p>
            <a:pPr algn="ctr"/>
            <a:r>
              <a:rPr lang="it-IT" sz="1400">
                <a:solidFill>
                  <a:srgbClr val="05214F"/>
                </a:solidFill>
                <a:latin typeface="DINPro-Regular"/>
              </a:rPr>
              <a:t>Disciplina per i </a:t>
            </a:r>
            <a:r>
              <a:rPr lang="it-IT" sz="1400" b="1">
                <a:solidFill>
                  <a:srgbClr val="05214F"/>
                </a:solidFill>
                <a:latin typeface="DINPro-Regular"/>
              </a:rPr>
              <a:t>sistemi di IA «ad alto rischio»</a:t>
            </a:r>
          </a:p>
        </p:txBody>
      </p:sp>
      <p:sp>
        <p:nvSpPr>
          <p:cNvPr id="23" name="CasellaDiTesto 8">
            <a:extLst>
              <a:ext uri="{FF2B5EF4-FFF2-40B4-BE49-F238E27FC236}">
                <a16:creationId xmlns:a16="http://schemas.microsoft.com/office/drawing/2014/main" id="{E7B6AC9F-8386-3368-33B2-81062BC8BA3A}"/>
              </a:ext>
            </a:extLst>
          </p:cNvPr>
          <p:cNvSpPr txBox="1"/>
          <p:nvPr/>
        </p:nvSpPr>
        <p:spPr>
          <a:xfrm>
            <a:off x="9384488" y="1707629"/>
            <a:ext cx="19929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i="1">
                <a:solidFill>
                  <a:srgbClr val="00B050"/>
                </a:solidFill>
                <a:latin typeface="DINPro-Regular"/>
              </a:rPr>
              <a:t>Rischio basso </a:t>
            </a:r>
            <a:endParaRPr lang="it-IT" sz="2000" b="1">
              <a:solidFill>
                <a:srgbClr val="00B050"/>
              </a:solidFill>
              <a:latin typeface="DINPro-Regular"/>
            </a:endParaRPr>
          </a:p>
          <a:p>
            <a:pPr algn="ctr"/>
            <a:r>
              <a:rPr lang="it-IT" b="1" i="1">
                <a:solidFill>
                  <a:srgbClr val="00B050"/>
                </a:solidFill>
                <a:latin typeface="DINPro-Regular"/>
              </a:rPr>
              <a:t>o minimo</a:t>
            </a:r>
            <a:endParaRPr lang="it-IT" sz="2000" b="1">
              <a:solidFill>
                <a:srgbClr val="00B050"/>
              </a:solidFill>
              <a:latin typeface="DINPro-Regular"/>
            </a:endParaRPr>
          </a:p>
        </p:txBody>
      </p:sp>
      <p:sp>
        <p:nvSpPr>
          <p:cNvPr id="24" name="CasellaDiTesto 9">
            <a:extLst>
              <a:ext uri="{FF2B5EF4-FFF2-40B4-BE49-F238E27FC236}">
                <a16:creationId xmlns:a16="http://schemas.microsoft.com/office/drawing/2014/main" id="{134147F4-BA26-A985-BA09-E3ABB3DE74B2}"/>
              </a:ext>
            </a:extLst>
          </p:cNvPr>
          <p:cNvSpPr txBox="1"/>
          <p:nvPr/>
        </p:nvSpPr>
        <p:spPr>
          <a:xfrm>
            <a:off x="225998" y="2246304"/>
            <a:ext cx="4490152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>
                <a:solidFill>
                  <a:srgbClr val="1B365B"/>
                </a:solidFill>
                <a:latin typeface="DINPro-Regular"/>
              </a:rPr>
              <a:t>I divieti riguardano pratiche che presentano un elevato potenziale in termini di </a:t>
            </a:r>
            <a:r>
              <a:rPr lang="it-IT" sz="1600" b="1">
                <a:solidFill>
                  <a:srgbClr val="1B365B"/>
                </a:solidFill>
                <a:latin typeface="DINPro-Regular"/>
              </a:rPr>
              <a:t>manipolazione delle persone attraverso tecniche subliminali</a:t>
            </a:r>
            <a:r>
              <a:rPr lang="it-IT" sz="1600">
                <a:solidFill>
                  <a:srgbClr val="1B365B"/>
                </a:solidFill>
                <a:latin typeface="DINPro-Regular"/>
              </a:rPr>
              <a:t>, senza che tali persone ne siano consapevoli; di </a:t>
            </a:r>
            <a:r>
              <a:rPr lang="it-IT" sz="1600" b="1">
                <a:solidFill>
                  <a:srgbClr val="1B365B"/>
                </a:solidFill>
                <a:latin typeface="DINPro-Regular"/>
              </a:rPr>
              <a:t>sfruttamento delle vulnerabilità di specifici gruppi vulnerabili</a:t>
            </a:r>
            <a:r>
              <a:rPr lang="it-IT" sz="1600">
                <a:solidFill>
                  <a:srgbClr val="1B365B"/>
                </a:solidFill>
                <a:latin typeface="DINPro-Regular"/>
              </a:rPr>
              <a:t>, quali i minori o le persone con disabilità, al fine di distorcerne materialmente il comportamento in maniera tale da provocare loro o a un'altra persona un danno psicologico o fisico; pratiche che comportano </a:t>
            </a:r>
            <a:r>
              <a:rPr lang="it-IT" sz="1600" b="1">
                <a:solidFill>
                  <a:srgbClr val="1B365B"/>
                </a:solidFill>
                <a:latin typeface="DINPro-Regular"/>
              </a:rPr>
              <a:t>l'attribuzione di un punteggio sociale basato sull'IA </a:t>
            </a:r>
            <a:r>
              <a:rPr lang="it-IT" sz="1600">
                <a:solidFill>
                  <a:srgbClr val="1B365B"/>
                </a:solidFill>
                <a:latin typeface="DINPro-Regular"/>
              </a:rPr>
              <a:t>per finalità generali da parte di autorità pubbliche; ricorso a sistemi di </a:t>
            </a:r>
            <a:r>
              <a:rPr lang="it-IT" sz="1600" b="1">
                <a:solidFill>
                  <a:srgbClr val="1B365B"/>
                </a:solidFill>
                <a:latin typeface="DINPro-Regular"/>
              </a:rPr>
              <a:t>identificazione biometrica remota "in tempo reale" in spazi accessibili al pubblico</a:t>
            </a:r>
            <a:r>
              <a:rPr lang="it-IT" sz="1600">
                <a:solidFill>
                  <a:srgbClr val="1B365B"/>
                </a:solidFill>
                <a:latin typeface="DINPro-Regular"/>
              </a:rPr>
              <a:t> a fini di attività di contrasto, fatta salva l'applicazione delle eccezioni previste dall’art. 5 Reg. IA. </a:t>
            </a:r>
            <a:endParaRPr lang="it-IT" sz="1600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25" name="CasellaDiTesto 12">
            <a:extLst>
              <a:ext uri="{FF2B5EF4-FFF2-40B4-BE49-F238E27FC236}">
                <a16:creationId xmlns:a16="http://schemas.microsoft.com/office/drawing/2014/main" id="{20610759-423F-15E8-F8A3-32D582377D39}"/>
              </a:ext>
            </a:extLst>
          </p:cNvPr>
          <p:cNvSpPr txBox="1"/>
          <p:nvPr/>
        </p:nvSpPr>
        <p:spPr>
          <a:xfrm>
            <a:off x="5243726" y="3075002"/>
            <a:ext cx="3145173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>
                <a:solidFill>
                  <a:srgbClr val="05214F"/>
                </a:solidFill>
                <a:latin typeface="DINPro-Regular"/>
              </a:rPr>
              <a:t>Sono fissate regole specifiche per i sistemi di IA che </a:t>
            </a:r>
            <a:r>
              <a:rPr lang="it-IT" sz="1600" b="1">
                <a:solidFill>
                  <a:srgbClr val="05214F"/>
                </a:solidFill>
                <a:latin typeface="DINPro-Regular"/>
              </a:rPr>
              <a:t>creano un rischio alto per la </a:t>
            </a:r>
            <a:r>
              <a:rPr lang="it-IT" sz="1600" b="1" u="sng">
                <a:solidFill>
                  <a:srgbClr val="05214F"/>
                </a:solidFill>
                <a:latin typeface="DINPro-Regular"/>
              </a:rPr>
              <a:t>salute</a:t>
            </a:r>
            <a:r>
              <a:rPr lang="it-IT" sz="1600" b="1">
                <a:solidFill>
                  <a:srgbClr val="05214F"/>
                </a:solidFill>
                <a:latin typeface="DINPro-Regular"/>
              </a:rPr>
              <a:t> e la </a:t>
            </a:r>
            <a:r>
              <a:rPr lang="it-IT" sz="1600" b="1" u="sng">
                <a:solidFill>
                  <a:srgbClr val="05214F"/>
                </a:solidFill>
                <a:latin typeface="DINPro-Regular"/>
              </a:rPr>
              <a:t>sicurezza</a:t>
            </a:r>
            <a:r>
              <a:rPr lang="it-IT" sz="1600" b="1">
                <a:solidFill>
                  <a:srgbClr val="05214F"/>
                </a:solidFill>
                <a:latin typeface="DINPro-Regular"/>
              </a:rPr>
              <a:t> o per i </a:t>
            </a:r>
            <a:r>
              <a:rPr lang="it-IT" sz="1600" b="1" u="sng">
                <a:solidFill>
                  <a:srgbClr val="05214F"/>
                </a:solidFill>
                <a:latin typeface="DINPro-Regular"/>
              </a:rPr>
              <a:t>diritti fondamentali delle persone fisiche</a:t>
            </a:r>
            <a:r>
              <a:rPr lang="it-IT" sz="1600">
                <a:solidFill>
                  <a:srgbClr val="05214F"/>
                </a:solidFill>
                <a:latin typeface="DINPro-Regular"/>
              </a:rPr>
              <a:t>, i quali vengono consentiti sul mercato europeo subordinatamente al rispetto di determinati requisiti obbligatori e ad una valutazione di conformità da effettuarsi </a:t>
            </a:r>
            <a:r>
              <a:rPr lang="it-IT" sz="1600" i="1">
                <a:solidFill>
                  <a:srgbClr val="05214F"/>
                </a:solidFill>
                <a:latin typeface="DINPro-Regular"/>
              </a:rPr>
              <a:t>ex ante</a:t>
            </a:r>
            <a:r>
              <a:rPr lang="it-IT" sz="1600">
                <a:solidFill>
                  <a:srgbClr val="05214F"/>
                </a:solidFill>
                <a:latin typeface="DINPro-Regular"/>
              </a:rPr>
              <a:t>.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E19F9A7-CF29-DAA2-3C9C-5660EF9FF555}"/>
              </a:ext>
            </a:extLst>
          </p:cNvPr>
          <p:cNvCxnSpPr>
            <a:cxnSpLocks/>
          </p:cNvCxnSpPr>
          <p:nvPr/>
        </p:nvCxnSpPr>
        <p:spPr>
          <a:xfrm flipH="1">
            <a:off x="3564546" y="1594601"/>
            <a:ext cx="2345839" cy="303202"/>
          </a:xfrm>
          <a:prstGeom prst="straightConnector1">
            <a:avLst/>
          </a:prstGeom>
          <a:ln>
            <a:solidFill>
              <a:srgbClr val="0521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92BC5EC-C90C-A403-E29E-F08C1C4EF64E}"/>
              </a:ext>
            </a:extLst>
          </p:cNvPr>
          <p:cNvCxnSpPr>
            <a:cxnSpLocks/>
          </p:cNvCxnSpPr>
          <p:nvPr/>
        </p:nvCxnSpPr>
        <p:spPr>
          <a:xfrm>
            <a:off x="5910385" y="1594601"/>
            <a:ext cx="864665" cy="665737"/>
          </a:xfrm>
          <a:prstGeom prst="straightConnector1">
            <a:avLst/>
          </a:prstGeom>
          <a:ln>
            <a:solidFill>
              <a:srgbClr val="0521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C5FA9062-E566-C26E-7947-D25FCDA1BF5D}"/>
              </a:ext>
            </a:extLst>
          </p:cNvPr>
          <p:cNvCxnSpPr>
            <a:cxnSpLocks/>
          </p:cNvCxnSpPr>
          <p:nvPr/>
        </p:nvCxnSpPr>
        <p:spPr>
          <a:xfrm>
            <a:off x="5910385" y="1594601"/>
            <a:ext cx="3474103" cy="436194"/>
          </a:xfrm>
          <a:prstGeom prst="straightConnector1">
            <a:avLst/>
          </a:prstGeom>
          <a:ln>
            <a:solidFill>
              <a:srgbClr val="0521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18">
            <a:extLst>
              <a:ext uri="{FF2B5EF4-FFF2-40B4-BE49-F238E27FC236}">
                <a16:creationId xmlns:a16="http://schemas.microsoft.com/office/drawing/2014/main" id="{9E3D4E0C-3496-0624-6EBB-535FCFC50E36}"/>
              </a:ext>
            </a:extLst>
          </p:cNvPr>
          <p:cNvSpPr txBox="1"/>
          <p:nvPr/>
        </p:nvSpPr>
        <p:spPr>
          <a:xfrm>
            <a:off x="8807929" y="2420035"/>
            <a:ext cx="3027797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>
                <a:solidFill>
                  <a:srgbClr val="1B365B"/>
                </a:solidFill>
                <a:latin typeface="DINPro-Regular"/>
              </a:rPr>
              <a:t>Previsti comunque obblighi di trasparenza (v. art. 50, per determinati sistemi di IA, ovvero art. 53 §1-</a:t>
            </a:r>
            <a:r>
              <a:rPr lang="it-IT" sz="1600" i="1">
                <a:solidFill>
                  <a:srgbClr val="1B365B"/>
                </a:solidFill>
                <a:latin typeface="DINPro-Regular"/>
              </a:rPr>
              <a:t>d) </a:t>
            </a:r>
            <a:r>
              <a:rPr lang="it-IT" sz="1600">
                <a:solidFill>
                  <a:srgbClr val="1B365B"/>
                </a:solidFill>
                <a:latin typeface="DINPro-Regular"/>
              </a:rPr>
              <a:t>per i modelli di IA per finalità generali) e di rispetto della normativa sul diritto di autore (v. art. 53 § 1-</a:t>
            </a:r>
            <a:r>
              <a:rPr lang="it-IT" sz="1600" i="1">
                <a:solidFill>
                  <a:srgbClr val="1B365B"/>
                </a:solidFill>
                <a:latin typeface="DINPro-Regular"/>
              </a:rPr>
              <a:t>c)</a:t>
            </a:r>
            <a:r>
              <a:rPr lang="it-IT" sz="1600">
                <a:solidFill>
                  <a:srgbClr val="1B365B"/>
                </a:solidFill>
                <a:latin typeface="DINPro-Regular"/>
              </a:rPr>
              <a:t>).</a:t>
            </a:r>
            <a:endParaRPr lang="it-IT" sz="1600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FA55763E-6B28-668F-76C2-5C8B47ED43DC}"/>
              </a:ext>
            </a:extLst>
          </p:cNvPr>
          <p:cNvSpPr txBox="1">
            <a:spLocks/>
          </p:cNvSpPr>
          <p:nvPr/>
        </p:nvSpPr>
        <p:spPr>
          <a:xfrm>
            <a:off x="11084561" y="126234"/>
            <a:ext cx="934720" cy="457965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 e misure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3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C000E-2683-22CA-9EA7-DD45DDBDB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C900FF74-C7DE-5E38-BC06-37AEA4517F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B5565BE-DAB5-5B29-9238-62CC6AB31943}"/>
              </a:ext>
            </a:extLst>
          </p:cNvPr>
          <p:cNvSpPr/>
          <p:nvPr/>
        </p:nvSpPr>
        <p:spPr>
          <a:xfrm>
            <a:off x="5327008" y="1715063"/>
            <a:ext cx="6065241" cy="4604378"/>
          </a:xfrm>
          <a:prstGeom prst="rect">
            <a:avLst/>
          </a:prstGeom>
          <a:solidFill>
            <a:schemeClr val="tx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57FD48-028B-8F9F-561A-478E609C984D}"/>
              </a:ext>
            </a:extLst>
          </p:cNvPr>
          <p:cNvSpPr txBox="1"/>
          <p:nvPr/>
        </p:nvSpPr>
        <p:spPr>
          <a:xfrm>
            <a:off x="3314016" y="1023151"/>
            <a:ext cx="556396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sz="1600" b="1">
                <a:solidFill>
                  <a:srgbClr val="1B365B"/>
                </a:solidFill>
                <a:latin typeface="DINPro-Regular"/>
              </a:rPr>
              <a:t>Quando un Sistema IA è considerato ad alto rischio? </a:t>
            </a:r>
            <a:endParaRPr sz="1600" b="1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FC4D54-7AF8-42C2-B628-3B3AC49B2994}"/>
              </a:ext>
            </a:extLst>
          </p:cNvPr>
          <p:cNvSpPr txBox="1"/>
          <p:nvPr/>
        </p:nvSpPr>
        <p:spPr>
          <a:xfrm>
            <a:off x="1365668" y="1715063"/>
            <a:ext cx="3442985" cy="460437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Il sistema di IA rappresenta un </a:t>
            </a:r>
            <a:r>
              <a:rPr kumimoji="0" sz="1200" b="0" i="0" u="sng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prodotto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 o </a:t>
            </a:r>
            <a:r>
              <a:rPr kumimoji="0" sz="1200" b="0" i="0" u="sng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componente di sicurezza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 di un prodotto disciplinato dalla normativa di armonizzazione di cui all’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Allegato 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(ad es., Reg. UE 2017/745 e Reg. UE 2017/746 sui dispositivi medici)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(+)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Il prodotto in questione (che sia il sistema di IA stesso o il prodotto di cui il sistema di IA è componente di sicurezza) è soggetto a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valutazione di conformità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, ai fini della sua immissione sul mercato o della messa in servizio, da parte di un soggetto terzo, in virtù della normativa di cui Allegato 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B365B"/>
              </a:solidFill>
              <a:effectLst/>
              <a:uLnTx/>
              <a:uFillTx/>
              <a:latin typeface="DINPro-Regular" panose="02000503030000020004" pitchFamily="50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1" u="none" strike="noStrike" kern="0" cap="none" spc="0" normalizeH="0" baseline="0" noProof="0">
                <a:ln>
                  <a:noFill/>
                </a:ln>
                <a:solidFill>
                  <a:srgbClr val="1B365B"/>
                </a:solidFill>
                <a:effectLst/>
                <a:uLnTx/>
                <a:uFillTx/>
                <a:latin typeface="DINPro-Regular" panose="02000503030000020004" pitchFamily="50" charset="0"/>
              </a:rPr>
              <a:t>Tutto ciò, a prescindere dal fatto che sistema di IA sia immesso sul mercato o messo in servizio in modo indipendente rispetto ai suindicati prodotti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7AB7EB-E12C-51DA-7D6F-66F182CE1AF7}"/>
              </a:ext>
            </a:extLst>
          </p:cNvPr>
          <p:cNvSpPr txBox="1"/>
          <p:nvPr/>
        </p:nvSpPr>
        <p:spPr>
          <a:xfrm>
            <a:off x="7124382" y="1775450"/>
            <a:ext cx="228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400">
                <a:solidFill>
                  <a:srgbClr val="1B365B"/>
                </a:solidFill>
                <a:latin typeface="Calibri" panose="020F0502020204030204"/>
              </a:rPr>
              <a:t>Sistemi di IA ex </a:t>
            </a:r>
            <a:r>
              <a:rPr sz="1400" b="1">
                <a:solidFill>
                  <a:srgbClr val="1B365B"/>
                </a:solidFill>
                <a:latin typeface="Calibri" panose="020F0502020204030204"/>
              </a:rPr>
              <a:t>Allegato III</a:t>
            </a:r>
          </a:p>
        </p:txBody>
      </p:sp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9D2945E7-E8F6-DEBA-A335-8295A9F453F2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4414902" y="33965"/>
            <a:ext cx="353358" cy="300883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FE1F7DB2-981F-3327-2B07-FA0F51CBD1BB}"/>
              </a:ext>
            </a:extLst>
          </p:cNvPr>
          <p:cNvCxnSpPr>
            <a:cxnSpLocks/>
            <a:stCxn id="4" idx="2"/>
            <a:endCxn id="3" idx="0"/>
          </p:cNvCxnSpPr>
          <p:nvPr/>
        </p:nvCxnSpPr>
        <p:spPr>
          <a:xfrm rot="16200000" flipH="1">
            <a:off x="7051135" y="406569"/>
            <a:ext cx="353358" cy="226362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D9C59F-6B05-F1A3-08FB-0B154846FC30}"/>
              </a:ext>
            </a:extLst>
          </p:cNvPr>
          <p:cNvSpPr txBox="1"/>
          <p:nvPr/>
        </p:nvSpPr>
        <p:spPr>
          <a:xfrm>
            <a:off x="5458649" y="2140936"/>
            <a:ext cx="2741432" cy="39776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sz="1100">
                <a:solidFill>
                  <a:srgbClr val="1B365B"/>
                </a:solidFill>
                <a:latin typeface="DINPro-Regular" panose="02000503030000020004" pitchFamily="50" charset="0"/>
              </a:rPr>
              <a:t>Aree ricomprese nell’Allegato III: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identificazione e categorizzazione biometrica delle persone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gestione e funzionamento di infrastrutture critiche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Istruzione e formazione professionale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Occupazione, gestione dei lavoratori e accesso al lavoro autonomo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Accesso e fruizione di servizi privati essenziali e servizi pubblici essenziali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Attività di contrasto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Gestione delle migrazioni, asilo e controllo delle frontiere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100" b="1">
                <a:solidFill>
                  <a:srgbClr val="1B365B"/>
                </a:solidFill>
                <a:latin typeface="DINPro-Regular" panose="02000503030000020004" pitchFamily="50" charset="0"/>
              </a:rPr>
              <a:t>Ausilio nella ricerca e interpretazione delle norme e/o dei fatti per attività di amministrazione della Giustizia</a:t>
            </a:r>
            <a:endParaRPr sz="1100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DCE3202-ED0D-2048-ECF8-4844602740B6}"/>
              </a:ext>
            </a:extLst>
          </p:cNvPr>
          <p:cNvCxnSpPr>
            <a:cxnSpLocks/>
          </p:cNvCxnSpPr>
          <p:nvPr/>
        </p:nvCxnSpPr>
        <p:spPr>
          <a:xfrm>
            <a:off x="8090843" y="2200333"/>
            <a:ext cx="0" cy="3795879"/>
          </a:xfrm>
          <a:prstGeom prst="line">
            <a:avLst/>
          </a:prstGeom>
          <a:noFill/>
          <a:ln w="6350" cap="flat" cmpd="sng" algn="ctr">
            <a:solidFill>
              <a:srgbClr val="BEBEBE"/>
            </a:solidFill>
            <a:prstDash val="solid"/>
            <a:miter lim="800000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CEBF1DC-BE08-8D13-197D-B0C35EDD993B}"/>
              </a:ext>
            </a:extLst>
          </p:cNvPr>
          <p:cNvSpPr txBox="1"/>
          <p:nvPr/>
        </p:nvSpPr>
        <p:spPr>
          <a:xfrm>
            <a:off x="8201849" y="2083226"/>
            <a:ext cx="2741432" cy="4038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sz="900" u="sng">
                <a:solidFill>
                  <a:srgbClr val="1B365B"/>
                </a:solidFill>
                <a:latin typeface="DINPro-Regular" panose="02000503030000020004" pitchFamily="50" charset="0"/>
              </a:rPr>
              <a:t>Eccezione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:</a:t>
            </a:r>
          </a:p>
          <a:p>
            <a:pPr algn="just"/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Se è soddisfatta almeno una qualsiasi delle condizioni seguenti:</a:t>
            </a:r>
          </a:p>
          <a:p>
            <a:pPr marL="228600" indent="-228600" algn="just">
              <a:buFont typeface="+mj-lt"/>
              <a:buAutoNum type="alphaLcParenR"/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il sistema di IA è destinato a eseguire un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compito procedurale limitato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;</a:t>
            </a:r>
          </a:p>
          <a:p>
            <a:pPr marL="228600" indent="-228600" algn="just">
              <a:buFont typeface="+mj-lt"/>
              <a:buAutoNum type="alphaLcParenR"/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il sistema di IA è destinato a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 migliorare il risultato di un'attività umana precedentemente completata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;</a:t>
            </a:r>
          </a:p>
          <a:p>
            <a:pPr marL="228600" indent="-228600" algn="just">
              <a:buFont typeface="+mj-lt"/>
              <a:buAutoNum type="alphaLcParenR"/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il sistema di IA è destinato a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rilevare schemi decisionali o deviazioni da schemi decisionali precedenti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e non è finalizzato a sostituire o influenzare la valutazione umana precedentemente completata senza un'adeguata revisione umana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; </a:t>
            </a:r>
          </a:p>
          <a:p>
            <a:pPr marL="228600" indent="-228600" algn="just">
              <a:spcAft>
                <a:spcPts val="300"/>
              </a:spcAft>
              <a:buFont typeface="+mj-lt"/>
              <a:buAutoNum type="alphaLcParenR"/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il sistema di IA è destinato a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eseguire un compito preparatorio per una valutazione pertinente ai fini dei casi d’uso elencati nell'allegato III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.</a:t>
            </a:r>
          </a:p>
          <a:p>
            <a:pPr algn="ctr">
              <a:spcAft>
                <a:spcPts val="300"/>
              </a:spcAft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(+)</a:t>
            </a:r>
          </a:p>
          <a:p>
            <a:pPr algn="ctr">
              <a:spcAft>
                <a:spcPts val="600"/>
              </a:spcAft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Il sistema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non effettua profilazione 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di persone fisiche</a:t>
            </a:r>
          </a:p>
          <a:p>
            <a:pPr algn="just">
              <a:spcAft>
                <a:spcPts val="600"/>
              </a:spcAft>
            </a:pP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il sistema </a:t>
            </a:r>
            <a:r>
              <a:rPr sz="900" u="sng">
                <a:solidFill>
                  <a:srgbClr val="1B365B"/>
                </a:solidFill>
                <a:latin typeface="DINPro-Regular" panose="02000503030000020004" pitchFamily="50" charset="0"/>
              </a:rPr>
              <a:t>non è considerato ad alto rischio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 se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non presenta un rischio significativo di danno per la salute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, la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sicurezza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 o i </a:t>
            </a:r>
            <a:r>
              <a:rPr sz="900" b="1">
                <a:solidFill>
                  <a:srgbClr val="1B365B"/>
                </a:solidFill>
                <a:latin typeface="DINPro-Regular" panose="02000503030000020004" pitchFamily="50" charset="0"/>
              </a:rPr>
              <a:t>diritti fondamentali delle persone fisiche</a:t>
            </a:r>
            <a:r>
              <a:rPr sz="900">
                <a:solidFill>
                  <a:srgbClr val="1B365B"/>
                </a:solidFill>
                <a:latin typeface="DINPro-Regular" panose="02000503030000020004" pitchFamily="50" charset="0"/>
              </a:rPr>
              <a:t>, anche nel senso di non influenzare materialmente il risultato del processo decisionale</a:t>
            </a:r>
          </a:p>
        </p:txBody>
      </p:sp>
      <p:sp>
        <p:nvSpPr>
          <p:cNvPr id="13" name="Titolo 17">
            <a:extLst>
              <a:ext uri="{FF2B5EF4-FFF2-40B4-BE49-F238E27FC236}">
                <a16:creationId xmlns:a16="http://schemas.microsoft.com/office/drawing/2014/main" id="{1C0F8B25-F877-2217-845C-CD21A011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64" y="169527"/>
            <a:ext cx="9416090" cy="640687"/>
          </a:xfrm>
        </p:spPr>
        <p:txBody>
          <a:bodyPr/>
          <a:lstStyle/>
          <a:p>
            <a:r>
              <a:rPr lang="it-IT" sz="2000"/>
              <a:t>Tipologie e requisiti delle IA: il concetto di «Alto Rischio»</a:t>
            </a:r>
            <a:br>
              <a:rPr lang="it-IT" sz="2000"/>
            </a:br>
            <a:endParaRPr lang="it-IT" sz="2000"/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6A1C81F2-7936-F001-E341-484816D2D446}"/>
              </a:ext>
            </a:extLst>
          </p:cNvPr>
          <p:cNvSpPr txBox="1">
            <a:spLocks/>
          </p:cNvSpPr>
          <p:nvPr/>
        </p:nvSpPr>
        <p:spPr>
          <a:xfrm>
            <a:off x="11084561" y="126234"/>
            <a:ext cx="934720" cy="457965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 e misure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14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ticolazione&#10;&#10;Descrizione generata automaticamente">
            <a:extLst>
              <a:ext uri="{FF2B5EF4-FFF2-40B4-BE49-F238E27FC236}">
                <a16:creationId xmlns:a16="http://schemas.microsoft.com/office/drawing/2014/main" id="{02659EC3-C0B5-B9A6-A7CC-5A2B7C43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7" y="2395851"/>
            <a:ext cx="4206240" cy="4206240"/>
          </a:xfrm>
          <a:prstGeom prst="rect">
            <a:avLst/>
          </a:prstGeom>
        </p:spPr>
      </p:pic>
      <p:sp>
        <p:nvSpPr>
          <p:cNvPr id="18" name="Titolo 17">
            <a:extLst>
              <a:ext uri="{FF2B5EF4-FFF2-40B4-BE49-F238E27FC236}">
                <a16:creationId xmlns:a16="http://schemas.microsoft.com/office/drawing/2014/main" id="{D0CEC881-8903-BF5C-531B-37508F79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478" y="255909"/>
            <a:ext cx="9416090" cy="461489"/>
          </a:xfrm>
        </p:spPr>
        <p:txBody>
          <a:bodyPr/>
          <a:lstStyle/>
          <a:p>
            <a:r>
              <a:rPr lang="it-IT" sz="2000"/>
              <a:t>Tipologie e requisiti delle IA: L’approccio seguito dal legislatore EU</a:t>
            </a: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A4F7412E-3978-D710-21EE-482353AA3896}"/>
              </a:ext>
            </a:extLst>
          </p:cNvPr>
          <p:cNvSpPr txBox="1">
            <a:spLocks/>
          </p:cNvSpPr>
          <p:nvPr/>
        </p:nvSpPr>
        <p:spPr>
          <a:xfrm>
            <a:off x="6314848" y="1119930"/>
            <a:ext cx="4095889" cy="5331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/>
              <a:t>Nel caso del sistema di IA che ha come finalità prevista </a:t>
            </a:r>
            <a:r>
              <a:rPr lang="it-IT" sz="1800" b="0" i="0">
                <a:effectLst/>
              </a:rPr>
              <a:t>il </a:t>
            </a:r>
            <a:r>
              <a:rPr lang="it-IT" sz="1800" b="1" i="0">
                <a:effectLst/>
              </a:rPr>
              <a:t>supporto diagnostico relativamente all’insorgenza di malattie neurodegenerative</a:t>
            </a:r>
            <a:endParaRPr lang="it-IT" sz="1800" i="0">
              <a:effectLst/>
            </a:endParaRPr>
          </a:p>
          <a:p>
            <a:pPr algn="ctr"/>
            <a:endParaRPr lang="it-IT" sz="1800" b="1"/>
          </a:p>
          <a:p>
            <a:pPr algn="ctr"/>
            <a:r>
              <a:rPr lang="it-IT" sz="1800"/>
              <a:t>Reg. UE 2017/745 (dispositivi medici)</a:t>
            </a:r>
          </a:p>
          <a:p>
            <a:pPr algn="ctr"/>
            <a:endParaRPr lang="it-IT" sz="1800"/>
          </a:p>
          <a:p>
            <a:pPr algn="ctr"/>
            <a:r>
              <a:rPr lang="it-IT" sz="1800"/>
              <a:t>Allegato I Reg. UE 2024/1689 (AI Act)</a:t>
            </a:r>
          </a:p>
          <a:p>
            <a:pPr algn="ctr"/>
            <a:endParaRPr lang="it-IT" sz="1800"/>
          </a:p>
          <a:p>
            <a:pPr algn="ctr"/>
            <a:r>
              <a:rPr lang="it-IT" sz="1800"/>
              <a:t>Art. 6 § 1-</a:t>
            </a:r>
            <a:r>
              <a:rPr lang="it-IT" sz="1800" i="1"/>
              <a:t>a) &gt; </a:t>
            </a:r>
            <a:r>
              <a:rPr lang="it-IT" sz="1800"/>
              <a:t>Sistema IA quale prodotto </a:t>
            </a:r>
            <a:r>
              <a:rPr lang="it-IT" sz="1800" b="1"/>
              <a:t>disciplinato da una normativa di armonizzazione prevista dall’</a:t>
            </a:r>
            <a:r>
              <a:rPr lang="it-IT" sz="1800" b="1" err="1"/>
              <a:t>All</a:t>
            </a:r>
            <a:r>
              <a:rPr lang="it-IT" sz="1800" b="1"/>
              <a:t>. I </a:t>
            </a:r>
            <a:r>
              <a:rPr lang="it-IT" sz="1800"/>
              <a:t>soggetto a </a:t>
            </a:r>
            <a:r>
              <a:rPr lang="it-IT" sz="1800" b="1"/>
              <a:t>valutazione di conformità ex-ante </a:t>
            </a:r>
            <a:r>
              <a:rPr lang="it-IT" sz="1600"/>
              <a:t>(Capo V del Reg. UE 2017/745)</a:t>
            </a:r>
          </a:p>
          <a:p>
            <a:pPr algn="ctr">
              <a:spcBef>
                <a:spcPts val="0"/>
              </a:spcBef>
            </a:pPr>
            <a:endParaRPr lang="it-IT" sz="1600"/>
          </a:p>
          <a:p>
            <a:pPr algn="ctr">
              <a:spcBef>
                <a:spcPts val="0"/>
              </a:spcBef>
            </a:pPr>
            <a:endParaRPr lang="it-IT" sz="1600"/>
          </a:p>
          <a:p>
            <a:pPr algn="ctr">
              <a:spcBef>
                <a:spcPts val="0"/>
              </a:spcBef>
            </a:pPr>
            <a:endParaRPr lang="it-IT" sz="1800"/>
          </a:p>
          <a:p>
            <a:pPr algn="ctr">
              <a:spcBef>
                <a:spcPts val="0"/>
              </a:spcBef>
            </a:pPr>
            <a:r>
              <a:rPr lang="it-IT" sz="2600"/>
              <a:t>Sistema IA ad «alto rischio» ai sensi dell’AI Act</a:t>
            </a:r>
          </a:p>
        </p:txBody>
      </p:sp>
      <p:sp>
        <p:nvSpPr>
          <p:cNvPr id="9" name="Fumetto: ovale 8">
            <a:extLst>
              <a:ext uri="{FF2B5EF4-FFF2-40B4-BE49-F238E27FC236}">
                <a16:creationId xmlns:a16="http://schemas.microsoft.com/office/drawing/2014/main" id="{94EFC5D6-5947-83DA-C5DD-0BA6CDB1951B}"/>
              </a:ext>
            </a:extLst>
          </p:cNvPr>
          <p:cNvSpPr/>
          <p:nvPr/>
        </p:nvSpPr>
        <p:spPr>
          <a:xfrm>
            <a:off x="2893703" y="1531786"/>
            <a:ext cx="2424917" cy="1728130"/>
          </a:xfrm>
          <a:prstGeom prst="wedgeEllipseCallout">
            <a:avLst>
              <a:gd name="adj1" fmla="val -55644"/>
              <a:gd name="adj2" fmla="val 510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C84D25CB-7E06-A282-8F08-F7392B8733D6}"/>
              </a:ext>
            </a:extLst>
          </p:cNvPr>
          <p:cNvSpPr txBox="1">
            <a:spLocks/>
          </p:cNvSpPr>
          <p:nvPr/>
        </p:nvSpPr>
        <p:spPr>
          <a:xfrm>
            <a:off x="3100828" y="1987012"/>
            <a:ext cx="2010666" cy="1056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Il mio sistema comporta dei rischi?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802ACB0-8C63-A0CE-18B7-21A8B41D9A5C}"/>
              </a:ext>
            </a:extLst>
          </p:cNvPr>
          <p:cNvCxnSpPr/>
          <p:nvPr/>
        </p:nvCxnSpPr>
        <p:spPr>
          <a:xfrm>
            <a:off x="8363824" y="2071281"/>
            <a:ext cx="0" cy="28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5B9AC2F-5B36-BA8A-D1CA-47E723350B23}"/>
              </a:ext>
            </a:extLst>
          </p:cNvPr>
          <p:cNvCxnSpPr/>
          <p:nvPr/>
        </p:nvCxnSpPr>
        <p:spPr>
          <a:xfrm>
            <a:off x="8363824" y="2704952"/>
            <a:ext cx="0" cy="28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3E07AD4-DB5E-18F0-374B-FC58F1D5CE6C}"/>
              </a:ext>
            </a:extLst>
          </p:cNvPr>
          <p:cNvCxnSpPr/>
          <p:nvPr/>
        </p:nvCxnSpPr>
        <p:spPr>
          <a:xfrm>
            <a:off x="8363824" y="3429000"/>
            <a:ext cx="0" cy="28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9F1DEDF-D8F2-5814-CDCD-D8A0EFA03567}"/>
              </a:ext>
            </a:extLst>
          </p:cNvPr>
          <p:cNvCxnSpPr>
            <a:cxnSpLocks/>
          </p:cNvCxnSpPr>
          <p:nvPr/>
        </p:nvCxnSpPr>
        <p:spPr>
          <a:xfrm>
            <a:off x="8363824" y="4915389"/>
            <a:ext cx="0" cy="3886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4F24BD37-FCA2-02D8-0660-29AA37C0DE2E}"/>
              </a:ext>
            </a:extLst>
          </p:cNvPr>
          <p:cNvSpPr txBox="1">
            <a:spLocks/>
          </p:cNvSpPr>
          <p:nvPr/>
        </p:nvSpPr>
        <p:spPr>
          <a:xfrm>
            <a:off x="11084561" y="126234"/>
            <a:ext cx="934720" cy="457965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 e misure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0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5A9C1-FB52-F3F6-F64C-1298A578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vestiti, arte, schermata&#10;&#10;Descrizione generata automaticamente">
            <a:extLst>
              <a:ext uri="{FF2B5EF4-FFF2-40B4-BE49-F238E27FC236}">
                <a16:creationId xmlns:a16="http://schemas.microsoft.com/office/drawing/2014/main" id="{5CE79842-D963-79B1-712D-BFF5494664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" y="1694184"/>
            <a:ext cx="7759881" cy="4434218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A384FB3-ACF0-2769-64F1-16EBD8AD38B4}"/>
              </a:ext>
            </a:extLst>
          </p:cNvPr>
          <p:cNvSpPr/>
          <p:nvPr/>
        </p:nvSpPr>
        <p:spPr>
          <a:xfrm>
            <a:off x="2380002" y="4020130"/>
            <a:ext cx="1227909" cy="35266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8A43042-4303-A614-763C-27C6C56BA289}"/>
              </a:ext>
            </a:extLst>
          </p:cNvPr>
          <p:cNvSpPr/>
          <p:nvPr/>
        </p:nvSpPr>
        <p:spPr>
          <a:xfrm>
            <a:off x="412838" y="4389101"/>
            <a:ext cx="3044465" cy="35266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olo 17">
            <a:extLst>
              <a:ext uri="{FF2B5EF4-FFF2-40B4-BE49-F238E27FC236}">
                <a16:creationId xmlns:a16="http://schemas.microsoft.com/office/drawing/2014/main" id="{16916082-7A6C-5942-3A2F-621E0A65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72" y="180363"/>
            <a:ext cx="9416090" cy="464517"/>
          </a:xfrm>
        </p:spPr>
        <p:txBody>
          <a:bodyPr/>
          <a:lstStyle/>
          <a:p>
            <a:r>
              <a:rPr lang="it-IT" sz="2000"/>
              <a:t>Tipologie e requisiti delle IA: Requisiti "oggettivi" di un SIS.IA-Alto Rischio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29CAD7-03CE-3C9C-B7CF-BC1A997BDCF1}"/>
              </a:ext>
            </a:extLst>
          </p:cNvPr>
          <p:cNvSpPr txBox="1"/>
          <p:nvPr/>
        </p:nvSpPr>
        <p:spPr>
          <a:xfrm>
            <a:off x="365263" y="1095551"/>
            <a:ext cx="314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spc="-1">
                <a:solidFill>
                  <a:srgbClr val="FF750D"/>
                </a:solidFill>
                <a:latin typeface="DINPro-Regular" panose="02000503030000020004"/>
              </a:rPr>
              <a:t>Sistema di gestione dei rischi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D55679-FD76-A547-D438-7D9F78801B25}"/>
              </a:ext>
            </a:extLst>
          </p:cNvPr>
          <p:cNvSpPr txBox="1"/>
          <p:nvPr/>
        </p:nvSpPr>
        <p:spPr>
          <a:xfrm>
            <a:off x="365263" y="2123543"/>
            <a:ext cx="34033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rgbClr val="1B365B"/>
                </a:solidFill>
                <a:latin typeface="DINPro-Regular" panose="02000503030000020004" pitchFamily="50" charset="0"/>
              </a:rPr>
              <a:t>Con riferimento ai Sistemi IA ad alto rischio deve essere istituito, attuato, documentato e mantenuto un </a:t>
            </a:r>
            <a:r>
              <a:rPr lang="it-IT" sz="2400" b="1">
                <a:solidFill>
                  <a:srgbClr val="1B365B"/>
                </a:solidFill>
                <a:latin typeface="DINPro-Regular" panose="02000503030000020004" pitchFamily="50" charset="0"/>
              </a:rPr>
              <a:t>sistema di gestione dei rischi </a:t>
            </a:r>
            <a:r>
              <a:rPr lang="it-IT" sz="2400">
                <a:solidFill>
                  <a:srgbClr val="1B365B"/>
                </a:solidFill>
                <a:latin typeface="DINPro-Regular" panose="02000503030000020004" pitchFamily="50" charset="0"/>
              </a:rPr>
              <a:t>(art. 9)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A1BD71-9170-AB68-B79C-FC5336C80DF3}"/>
              </a:ext>
            </a:extLst>
          </p:cNvPr>
          <p:cNvSpPr txBox="1"/>
          <p:nvPr/>
        </p:nvSpPr>
        <p:spPr>
          <a:xfrm>
            <a:off x="4198817" y="1219752"/>
            <a:ext cx="42907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Per </a:t>
            </a:r>
            <a:r>
              <a:rPr sz="1400" b="1" i="1">
                <a:solidFill>
                  <a:srgbClr val="1B365B"/>
                </a:solidFill>
                <a:latin typeface="DINPro-Regular" panose="02000503030000020004" pitchFamily="50" charset="0"/>
              </a:rPr>
              <a:t>Sistema di gestione dei rischi 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si intende un processo iterativo continuo, che richiede un riesame e un aggiornamento costanti e sistematici, che conta delle seguenti fasi: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identificazione e analisi dei rischi noti e ragionevolmente prevedibili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che il sistema di IA può porre per la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salute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, la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sicurezza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e i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diritti fondamentali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lang="it-IT" sz="1400" u="sng">
                <a:solidFill>
                  <a:srgbClr val="1B365B"/>
                </a:solidFill>
                <a:latin typeface="DINPro-Regular" panose="02000503030000020004" pitchFamily="50" charset="0"/>
              </a:rPr>
              <a:t>quando il sistema di IA ad alto rischio è utilizzato conformemente alla sua finalità prevista</a:t>
            </a:r>
            <a:endParaRPr lang="it-IT"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stima e valutazione dei rischi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che possono emergere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quando il sistema di IA è usato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 conformemente alla sua finalità prevista </a:t>
            </a:r>
            <a:r>
              <a:rPr lang="it-IT" sz="1400" u="sng">
                <a:solidFill>
                  <a:srgbClr val="1B365B"/>
                </a:solidFill>
                <a:latin typeface="DINPro-Regular" panose="02000503030000020004" pitchFamily="50" charset="0"/>
              </a:rPr>
              <a:t>e in condizioni di </a:t>
            </a:r>
            <a:r>
              <a:rPr lang="it-IT" sz="1400" b="1" u="sng">
                <a:solidFill>
                  <a:srgbClr val="1B365B"/>
                </a:solidFill>
                <a:latin typeface="DINPro-Regular" panose="02000503030000020004" pitchFamily="50" charset="0"/>
              </a:rPr>
              <a:t>uso improprio ragionevolmente prevedibile</a:t>
            </a:r>
            <a:endParaRPr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valutazione di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altri eventuali rischi derivanti dall'analisi dei dati raccolti dal sistema di monitoraggio successivo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all'immissione sul mercato (ex art. 72)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adozione di misure di gestione dei rischi opportune e mirate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 intese ad affrontare i rischi individuati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DDAA646-7A6D-72BC-20AC-9087579204FD}"/>
              </a:ext>
            </a:extLst>
          </p:cNvPr>
          <p:cNvCxnSpPr>
            <a:cxnSpLocks/>
          </p:cNvCxnSpPr>
          <p:nvPr/>
        </p:nvCxnSpPr>
        <p:spPr>
          <a:xfrm>
            <a:off x="4147969" y="1351602"/>
            <a:ext cx="0" cy="4839715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3DDC80-D17B-F711-5F31-025263095330}"/>
              </a:ext>
            </a:extLst>
          </p:cNvPr>
          <p:cNvSpPr txBox="1"/>
          <p:nvPr/>
        </p:nvSpPr>
        <p:spPr>
          <a:xfrm>
            <a:off x="8873977" y="1095551"/>
            <a:ext cx="2895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>
                <a:solidFill>
                  <a:srgbClr val="1B365B"/>
                </a:solidFill>
                <a:latin typeface="DINPro-Regular" panose="02000503030000020004" pitchFamily="50" charset="0"/>
              </a:rPr>
              <a:t>[§ 3] </a:t>
            </a:r>
            <a:r>
              <a:rPr sz="1200" i="1">
                <a:solidFill>
                  <a:srgbClr val="1B365B"/>
                </a:solidFill>
                <a:latin typeface="DINPro-Regular" panose="02000503030000020004" pitchFamily="50" charset="0"/>
              </a:rPr>
              <a:t>«I rischi di cui al presente articolo riguardano solo quelli che possono essere </a:t>
            </a:r>
            <a:r>
              <a:rPr sz="1200" b="1" i="1">
                <a:solidFill>
                  <a:srgbClr val="1B365B"/>
                </a:solidFill>
                <a:latin typeface="DINPro-Regular" panose="02000503030000020004" pitchFamily="50" charset="0"/>
              </a:rPr>
              <a:t>ragionevolmente attenuati o eliminati attraverso lo </a:t>
            </a:r>
            <a:r>
              <a:rPr sz="1200" b="1" i="1">
                <a:solidFill>
                  <a:srgbClr val="FF750D"/>
                </a:solidFill>
                <a:latin typeface="DINPro-Regular" panose="02000503030000020004" pitchFamily="50" charset="0"/>
              </a:rPr>
              <a:t>sviluppo</a:t>
            </a:r>
            <a:r>
              <a:rPr sz="1200" b="1" i="1">
                <a:solidFill>
                  <a:prstClr val="black"/>
                </a:solidFill>
                <a:latin typeface="DINPro-Regular" panose="02000503030000020004" pitchFamily="50" charset="0"/>
              </a:rPr>
              <a:t> </a:t>
            </a:r>
            <a:r>
              <a:rPr sz="1200" b="1" i="1">
                <a:solidFill>
                  <a:srgbClr val="1B365B"/>
                </a:solidFill>
                <a:latin typeface="DINPro-Regular" panose="02000503030000020004" pitchFamily="50" charset="0"/>
              </a:rPr>
              <a:t>o la </a:t>
            </a:r>
            <a:r>
              <a:rPr sz="1200" b="1" i="1">
                <a:solidFill>
                  <a:srgbClr val="FF750D"/>
                </a:solidFill>
                <a:latin typeface="DINPro-Regular" panose="02000503030000020004" pitchFamily="50" charset="0"/>
              </a:rPr>
              <a:t>progettazione</a:t>
            </a:r>
            <a:r>
              <a:rPr sz="1200" b="1" i="1">
                <a:solidFill>
                  <a:prstClr val="black"/>
                </a:solidFill>
                <a:latin typeface="DINPro-Regular" panose="02000503030000020004" pitchFamily="50" charset="0"/>
              </a:rPr>
              <a:t> </a:t>
            </a:r>
            <a:r>
              <a:rPr sz="1200" b="1" i="1">
                <a:solidFill>
                  <a:srgbClr val="1B365B"/>
                </a:solidFill>
                <a:latin typeface="DINPro-Regular" panose="02000503030000020004" pitchFamily="50" charset="0"/>
              </a:rPr>
              <a:t>del sistema di IA </a:t>
            </a:r>
            <a:r>
              <a:rPr sz="1200" i="1">
                <a:solidFill>
                  <a:srgbClr val="1B365B"/>
                </a:solidFill>
                <a:latin typeface="DINPro-Regular" panose="02000503030000020004" pitchFamily="50" charset="0"/>
              </a:rPr>
              <a:t>ad alto rischio o la </a:t>
            </a:r>
            <a:r>
              <a:rPr sz="1200" b="1" i="1">
                <a:solidFill>
                  <a:srgbClr val="FF750D"/>
                </a:solidFill>
                <a:latin typeface="DINPro-Regular" panose="02000503030000020004" pitchFamily="50" charset="0"/>
              </a:rPr>
              <a:t>fornitura di informazioni tecniche adeguate</a:t>
            </a:r>
            <a:r>
              <a:rPr sz="1200" i="1">
                <a:solidFill>
                  <a:srgbClr val="1B365B"/>
                </a:solidFill>
                <a:latin typeface="DINPro-Regular" panose="02000503030000020004" pitchFamily="50" charset="0"/>
              </a:rPr>
              <a:t>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391749-498F-B491-884F-3BF4A8356038}"/>
              </a:ext>
            </a:extLst>
          </p:cNvPr>
          <p:cNvSpPr txBox="1"/>
          <p:nvPr/>
        </p:nvSpPr>
        <p:spPr>
          <a:xfrm>
            <a:off x="8868381" y="4182283"/>
            <a:ext cx="2876142" cy="15696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>
                <a:solidFill>
                  <a:srgbClr val="1B365B"/>
                </a:solidFill>
                <a:latin typeface="DINPro-Regular" panose="02000503030000020004" pitchFamily="50" charset="0"/>
              </a:rPr>
              <a:t>Al fine di eliminare o ridurre i rischi connessi all'uso del sistema di IA, si tengono debitamente in considerazione le </a:t>
            </a:r>
            <a:r>
              <a:rPr lang="it-IT" sz="1200" b="1">
                <a:solidFill>
                  <a:srgbClr val="1B365B"/>
                </a:solidFill>
                <a:latin typeface="DINPro-Regular" panose="02000503030000020004" pitchFamily="50" charset="0"/>
              </a:rPr>
              <a:t>conoscenze tecniche, l'esperienza, l'istruzione e la formazione che ci si può aspettare dal </a:t>
            </a:r>
            <a:r>
              <a:rPr lang="it-IT" sz="1200" b="1" err="1">
                <a:solidFill>
                  <a:srgbClr val="1B365B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200" b="1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lang="it-IT" sz="1200">
                <a:solidFill>
                  <a:srgbClr val="1B365B"/>
                </a:solidFill>
                <a:latin typeface="DINPro-Regular" panose="02000503030000020004" pitchFamily="50" charset="0"/>
              </a:rPr>
              <a:t>e il </a:t>
            </a:r>
            <a:r>
              <a:rPr lang="it-IT" sz="1200" b="1">
                <a:solidFill>
                  <a:srgbClr val="1B365B"/>
                </a:solidFill>
                <a:latin typeface="DINPro-Regular" panose="02000503030000020004" pitchFamily="50" charset="0"/>
              </a:rPr>
              <a:t>contesto</a:t>
            </a:r>
            <a:r>
              <a:rPr lang="it-IT" sz="1200">
                <a:solidFill>
                  <a:srgbClr val="1B365B"/>
                </a:solidFill>
                <a:latin typeface="DINPro-Regular" panose="02000503030000020004" pitchFamily="50" charset="0"/>
              </a:rPr>
              <a:t> presumibile in cui il sistema è destinato ad essere usato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59B58C-9D66-D4D4-1477-6DEE2F323E52}"/>
              </a:ext>
            </a:extLst>
          </p:cNvPr>
          <p:cNvSpPr txBox="1"/>
          <p:nvPr/>
        </p:nvSpPr>
        <p:spPr>
          <a:xfrm>
            <a:off x="8868381" y="2600597"/>
            <a:ext cx="2895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>
                <a:solidFill>
                  <a:srgbClr val="1B365B"/>
                </a:solidFill>
                <a:latin typeface="DINPro-Regular" panose="02000503030000020004" pitchFamily="50" charset="0"/>
              </a:rPr>
              <a:t>I sistemi di IA sono sottoposti a </a:t>
            </a:r>
            <a:r>
              <a:rPr sz="1200" b="1">
                <a:solidFill>
                  <a:srgbClr val="1B365B"/>
                </a:solidFill>
                <a:latin typeface="DINPro-Regular" panose="02000503030000020004" pitchFamily="50" charset="0"/>
              </a:rPr>
              <a:t>prova</a:t>
            </a:r>
            <a:r>
              <a:rPr sz="1200">
                <a:solidFill>
                  <a:srgbClr val="1B365B"/>
                </a:solidFill>
                <a:latin typeface="DINPro-Regular" panose="02000503030000020004" pitchFamily="50" charset="0"/>
              </a:rPr>
              <a:t> al fine di individuare le misure di gestione dei rischi opportune.</a:t>
            </a:r>
          </a:p>
          <a:p>
            <a:r>
              <a:rPr sz="1200">
                <a:solidFill>
                  <a:srgbClr val="1B365B"/>
                </a:solidFill>
                <a:latin typeface="DINPro-Regular" panose="02000503030000020004" pitchFamily="50" charset="0"/>
              </a:rPr>
              <a:t>Le prove possono essere effettuate in ogni momento del processo di sviluppo e, in ogni caso, prima dell’immissione sul mercato/messa in servizio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3864B4A8-40FE-7BD8-4FC0-1C793497F4FD}"/>
              </a:ext>
            </a:extLst>
          </p:cNvPr>
          <p:cNvSpPr txBox="1">
            <a:spLocks/>
          </p:cNvSpPr>
          <p:nvPr/>
        </p:nvSpPr>
        <p:spPr>
          <a:xfrm>
            <a:off x="11084561" y="126234"/>
            <a:ext cx="934720" cy="457965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 e misure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24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2FF65-916F-B7DF-D2C2-254886E8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disegno, arte, cerchio&#10;&#10;Descrizione generata automaticamente">
            <a:extLst>
              <a:ext uri="{FF2B5EF4-FFF2-40B4-BE49-F238E27FC236}">
                <a16:creationId xmlns:a16="http://schemas.microsoft.com/office/drawing/2014/main" id="{B38E164A-AB9B-4E38-82E9-D2A88A31E5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2731"/>
            <a:ext cx="12001500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DE8D51-C594-4480-F53F-358A9D140478}"/>
              </a:ext>
            </a:extLst>
          </p:cNvPr>
          <p:cNvSpPr txBox="1"/>
          <p:nvPr/>
        </p:nvSpPr>
        <p:spPr>
          <a:xfrm>
            <a:off x="565347" y="1715170"/>
            <a:ext cx="353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sz="2000" b="1" spc="-1">
                <a:solidFill>
                  <a:srgbClr val="FF750D"/>
                </a:solidFill>
                <a:latin typeface="DINPro-Regular" panose="02000503030000020004"/>
              </a:rPr>
              <a:t>Governance dei dati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FE9D93-756B-633C-79E5-FE8A583F1A7B}"/>
              </a:ext>
            </a:extLst>
          </p:cNvPr>
          <p:cNvSpPr txBox="1"/>
          <p:nvPr/>
        </p:nvSpPr>
        <p:spPr>
          <a:xfrm>
            <a:off x="618654" y="2199708"/>
            <a:ext cx="3481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Sistemi di IA che utilizzano tecniche che prevedono l'uso di dati per l'addestramento di modelli di IA 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dovranno essere sviluppati sulla base di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set di dati di addestramento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,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convalida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 e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prova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 che soddisfano determinati </a:t>
            </a:r>
            <a:r>
              <a:rPr sz="1400" u="sng">
                <a:solidFill>
                  <a:prstClr val="black"/>
                </a:solidFill>
                <a:latin typeface="DINPro-Regular" panose="02000503030000020004" pitchFamily="50" charset="0"/>
              </a:rPr>
              <a:t>criteri di qualità e corretto trattamento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, stabiliti dall’art. 10 Reg. 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8E5682-D64A-BF3D-5EE0-AA87F867DDED}"/>
              </a:ext>
            </a:extLst>
          </p:cNvPr>
          <p:cNvSpPr txBox="1"/>
          <p:nvPr/>
        </p:nvSpPr>
        <p:spPr>
          <a:xfrm>
            <a:off x="618654" y="4100018"/>
            <a:ext cx="3481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Per i Sistemi di IA che NON utilizzano tecniche che prevedono l'uso di dati per l'addestramento di modelli di IA, 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invece,</a:t>
            </a:r>
            <a:r>
              <a:rPr sz="1400">
                <a:solidFill>
                  <a:prstClr val="black"/>
                </a:solidFill>
                <a:latin typeface="DINPro-Bold" panose="02000503030000020004" pitchFamily="50" charset="0"/>
              </a:rPr>
              <a:t> 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i criteri stabiliti dall’art. 10 Reg. IA dovranno essere rispettati per quanto riguarda i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set di dati di prova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C7F423-9D2A-B5F6-5CD8-94D37A636BED}"/>
              </a:ext>
            </a:extLst>
          </p:cNvPr>
          <p:cNvSpPr txBox="1"/>
          <p:nvPr/>
        </p:nvSpPr>
        <p:spPr>
          <a:xfrm>
            <a:off x="4582283" y="1504912"/>
            <a:ext cx="517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sz="2000" b="1" spc="-1">
                <a:solidFill>
                  <a:srgbClr val="FF750D"/>
                </a:solidFill>
                <a:latin typeface="DINPro-Regular" panose="02000503030000020004"/>
              </a:rPr>
              <a:t>Documentazione tecnica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05BF68-1FA8-6C31-4FBA-85B7ADFD1868}"/>
              </a:ext>
            </a:extLst>
          </p:cNvPr>
          <p:cNvSpPr txBox="1"/>
          <p:nvPr/>
        </p:nvSpPr>
        <p:spPr>
          <a:xfrm>
            <a:off x="4613876" y="1905022"/>
            <a:ext cx="49246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Prima dell’immissione sul mercato o della messa in servizio del Sistema di IA, dovrà essere formata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apposita documentazione tecnica atta a dimostrare la conformità ai requisiti specifici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 previsti per i Sistemi di IA ad alto rischio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8ABDD2-047D-214B-569C-D5BC89D282CB}"/>
              </a:ext>
            </a:extLst>
          </p:cNvPr>
          <p:cNvSpPr txBox="1"/>
          <p:nvPr/>
        </p:nvSpPr>
        <p:spPr>
          <a:xfrm>
            <a:off x="4582283" y="3774933"/>
            <a:ext cx="310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spc="-1">
                <a:solidFill>
                  <a:srgbClr val="FF750D"/>
                </a:solidFill>
                <a:latin typeface="DINPro-Regular" panose="02000503030000020004"/>
              </a:rPr>
              <a:t>Conservazione delle registrazioni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F9B82F-DECC-A663-D609-0C4403E5ACB3}"/>
              </a:ext>
            </a:extLst>
          </p:cNvPr>
          <p:cNvSpPr txBox="1"/>
          <p:nvPr/>
        </p:nvSpPr>
        <p:spPr>
          <a:xfrm>
            <a:off x="4613876" y="4622336"/>
            <a:ext cx="3156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I sistemi di IA ad alto rischio debbono consentire, a livello tecnico, la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registrazione automatica degli eventi («log»)</a:t>
            </a:r>
            <a:r>
              <a:rPr sz="1400">
                <a:solidFill>
                  <a:prstClr val="black"/>
                </a:solidFill>
                <a:latin typeface="DINPro-Regular" panose="02000503030000020004" pitchFamily="50" charset="0"/>
              </a:rPr>
              <a:t> </a:t>
            </a:r>
            <a:r>
              <a:rPr sz="1400" b="1">
                <a:solidFill>
                  <a:prstClr val="black"/>
                </a:solidFill>
                <a:latin typeface="DINPro-Regular" panose="02000503030000020004" pitchFamily="50" charset="0"/>
              </a:rPr>
              <a:t>per la durata del ciclo di vita del sistema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C69EB-5EA1-5F8E-817D-617B5C067C7D}"/>
              </a:ext>
            </a:extLst>
          </p:cNvPr>
          <p:cNvSpPr txBox="1"/>
          <p:nvPr/>
        </p:nvSpPr>
        <p:spPr>
          <a:xfrm>
            <a:off x="7947772" y="3891150"/>
            <a:ext cx="38039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>
                <a:solidFill>
                  <a:prstClr val="black"/>
                </a:solidFill>
                <a:latin typeface="DINPro-Regular" panose="02000503030000020004" pitchFamily="50" charset="0"/>
              </a:rPr>
              <a:t>Finalità della registrazione degli eventi:</a:t>
            </a:r>
          </a:p>
          <a:p>
            <a:pPr marL="228600" indent="-228600">
              <a:buFont typeface="+mj-lt"/>
              <a:buAutoNum type="alphaLcParenR"/>
            </a:pPr>
            <a:r>
              <a:rPr sz="1200" b="1">
                <a:solidFill>
                  <a:prstClr val="black"/>
                </a:solidFill>
                <a:latin typeface="DINPro-Regular" panose="02000503030000020004" pitchFamily="50" charset="0"/>
              </a:rPr>
              <a:t>individuazione di situazioni che possono far sì che il sistema di IA ad alto rischio presenti un rischio per la salute, la sicurezza o i diritti fondamentali delle persone </a:t>
            </a:r>
            <a:r>
              <a:rPr sz="1200">
                <a:solidFill>
                  <a:prstClr val="black"/>
                </a:solidFill>
                <a:latin typeface="DINPro-Regular" panose="02000503030000020004" pitchFamily="50" charset="0"/>
              </a:rPr>
              <a:t>(ex art. 79 § 1), o determinare una modifica sostanziale;</a:t>
            </a:r>
          </a:p>
          <a:p>
            <a:pPr marL="228600" indent="-228600">
              <a:buFont typeface="+mj-lt"/>
              <a:buAutoNum type="alphaLcParenR"/>
            </a:pPr>
            <a:r>
              <a:rPr sz="1200">
                <a:solidFill>
                  <a:prstClr val="black"/>
                </a:solidFill>
                <a:latin typeface="DINPro-Regular" panose="02000503030000020004" pitchFamily="50" charset="0"/>
              </a:rPr>
              <a:t>agevolazione del </a:t>
            </a:r>
            <a:r>
              <a:rPr sz="1200" b="1">
                <a:solidFill>
                  <a:prstClr val="black"/>
                </a:solidFill>
                <a:latin typeface="DINPro-Regular" panose="02000503030000020004" pitchFamily="50" charset="0"/>
              </a:rPr>
              <a:t>monitoraggio successivo</a:t>
            </a:r>
            <a:r>
              <a:rPr sz="1200">
                <a:solidFill>
                  <a:prstClr val="black"/>
                </a:solidFill>
                <a:latin typeface="DINPro-Regular" panose="02000503030000020004" pitchFamily="50" charset="0"/>
              </a:rPr>
              <a:t> all'immissione sul mercato di cui all'articolo 72; e</a:t>
            </a:r>
          </a:p>
          <a:p>
            <a:pPr marL="228600" indent="-228600">
              <a:buFont typeface="+mj-lt"/>
              <a:buAutoNum type="alphaLcParenR"/>
            </a:pPr>
            <a:r>
              <a:rPr sz="1200" b="1">
                <a:solidFill>
                  <a:prstClr val="black"/>
                </a:solidFill>
                <a:latin typeface="DINPro-Regular" panose="02000503030000020004" pitchFamily="50" charset="0"/>
              </a:rPr>
              <a:t>monitoraggio del funzionamento dei sistemi di IA ad alto rischio da parte dei </a:t>
            </a:r>
            <a:r>
              <a:rPr sz="1200" b="1" err="1">
                <a:solidFill>
                  <a:prstClr val="black"/>
                </a:solidFill>
                <a:latin typeface="DINPro-Regular" panose="02000503030000020004" pitchFamily="50" charset="0"/>
              </a:rPr>
              <a:t>deployer</a:t>
            </a:r>
            <a:r>
              <a:rPr sz="1200">
                <a:solidFill>
                  <a:prstClr val="black"/>
                </a:solidFill>
                <a:latin typeface="DINPro-Regular" panose="02000503030000020004" pitchFamily="50" charset="0"/>
              </a:rPr>
              <a:t> (ai sensi dell'articolo 26 § 5)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CA60EB8-1BAF-FBE2-73F5-3D448A8266F0}"/>
              </a:ext>
            </a:extLst>
          </p:cNvPr>
          <p:cNvCxnSpPr>
            <a:cxnSpLocks/>
          </p:cNvCxnSpPr>
          <p:nvPr/>
        </p:nvCxnSpPr>
        <p:spPr>
          <a:xfrm>
            <a:off x="7873964" y="3889992"/>
            <a:ext cx="0" cy="2185739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11" name="Titolo 17">
            <a:extLst>
              <a:ext uri="{FF2B5EF4-FFF2-40B4-BE49-F238E27FC236}">
                <a16:creationId xmlns:a16="http://schemas.microsoft.com/office/drawing/2014/main" id="{3588D3FD-BC51-C1EE-35B0-18FB4129E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72" y="180363"/>
            <a:ext cx="9416090" cy="464517"/>
          </a:xfrm>
        </p:spPr>
        <p:txBody>
          <a:bodyPr/>
          <a:lstStyle/>
          <a:p>
            <a:r>
              <a:rPr lang="it-IT" sz="2000"/>
              <a:t>Tipologie e requisiti delle IA: Requisiti "oggettivi" di un SIS.IA-Alto Rischio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4EBBDA2E-B0AB-9E84-84CB-A1ABAE434426}"/>
              </a:ext>
            </a:extLst>
          </p:cNvPr>
          <p:cNvSpPr txBox="1">
            <a:spLocks/>
          </p:cNvSpPr>
          <p:nvPr/>
        </p:nvSpPr>
        <p:spPr>
          <a:xfrm>
            <a:off x="11258985" y="166875"/>
            <a:ext cx="745055" cy="322384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6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EFEEB-F472-D33A-EE5A-F5C94CA3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Immagine che contiene testo, libro, design, Prodotti generali&#10;&#10;Descrizione generata automaticamente">
            <a:extLst>
              <a:ext uri="{FF2B5EF4-FFF2-40B4-BE49-F238E27FC236}">
                <a16:creationId xmlns:a16="http://schemas.microsoft.com/office/drawing/2014/main" id="{9D6E4C97-E14D-25C2-AEF6-14225677FF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3"/>
          <a:stretch/>
        </p:blipFill>
        <p:spPr>
          <a:xfrm>
            <a:off x="84225" y="1509171"/>
            <a:ext cx="10950529" cy="488751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B6A6BB5-A70B-CA12-30E2-91BB518C35A2}"/>
              </a:ext>
            </a:extLst>
          </p:cNvPr>
          <p:cNvSpPr/>
          <p:nvPr/>
        </p:nvSpPr>
        <p:spPr>
          <a:xfrm>
            <a:off x="677184" y="3148186"/>
            <a:ext cx="2202111" cy="265567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C5F68E5-F964-573E-4021-4F959F8DB2B9}"/>
              </a:ext>
            </a:extLst>
          </p:cNvPr>
          <p:cNvSpPr/>
          <p:nvPr/>
        </p:nvSpPr>
        <p:spPr>
          <a:xfrm>
            <a:off x="677183" y="3413753"/>
            <a:ext cx="1988192" cy="265567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54AFE70-2908-2901-C980-A2CD7E9A27FE}"/>
              </a:ext>
            </a:extLst>
          </p:cNvPr>
          <p:cNvSpPr/>
          <p:nvPr/>
        </p:nvSpPr>
        <p:spPr>
          <a:xfrm>
            <a:off x="677183" y="3678224"/>
            <a:ext cx="3166846" cy="266664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3BD6854-A44D-9FAC-76DD-3D4057319806}"/>
              </a:ext>
            </a:extLst>
          </p:cNvPr>
          <p:cNvSpPr/>
          <p:nvPr/>
        </p:nvSpPr>
        <p:spPr>
          <a:xfrm>
            <a:off x="677185" y="4217667"/>
            <a:ext cx="2202110" cy="30963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A1AF6C7-2C04-DB5B-81EA-C10DD6467835}"/>
              </a:ext>
            </a:extLst>
          </p:cNvPr>
          <p:cNvSpPr/>
          <p:nvPr/>
        </p:nvSpPr>
        <p:spPr>
          <a:xfrm>
            <a:off x="1763559" y="4526277"/>
            <a:ext cx="1115736" cy="30963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E68C67D-240B-EAB7-928E-60FC8B23ADD4}"/>
              </a:ext>
            </a:extLst>
          </p:cNvPr>
          <p:cNvSpPr/>
          <p:nvPr/>
        </p:nvSpPr>
        <p:spPr>
          <a:xfrm>
            <a:off x="677185" y="4799130"/>
            <a:ext cx="1711354" cy="30963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951BE5-B38A-D2B6-368B-9D7AB45D4895}"/>
              </a:ext>
            </a:extLst>
          </p:cNvPr>
          <p:cNvSpPr txBox="1"/>
          <p:nvPr/>
        </p:nvSpPr>
        <p:spPr>
          <a:xfrm>
            <a:off x="556571" y="1121500"/>
            <a:ext cx="285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spc="-1">
                <a:solidFill>
                  <a:srgbClr val="FF750D"/>
                </a:solidFill>
                <a:latin typeface="DINPro-Regular" panose="02000503030000020004"/>
              </a:rPr>
              <a:t>Trasparenza verso i </a:t>
            </a:r>
            <a:r>
              <a:rPr sz="2400" b="1" spc="-1" err="1">
                <a:solidFill>
                  <a:srgbClr val="FF750D"/>
                </a:solidFill>
                <a:latin typeface="DINPro-Regular" panose="02000503030000020004"/>
              </a:rPr>
              <a:t>Deployer</a:t>
            </a:r>
            <a:r>
              <a:rPr sz="2400" b="1" spc="-1">
                <a:solidFill>
                  <a:srgbClr val="FF750D"/>
                </a:solidFill>
                <a:latin typeface="DINPro-Regular" panose="02000503030000020004"/>
              </a:rPr>
              <a:t> (Art.</a:t>
            </a:r>
            <a:r>
              <a:rPr lang="it-IT" sz="2400" b="1" spc="-1">
                <a:solidFill>
                  <a:srgbClr val="FF750D"/>
                </a:solidFill>
                <a:latin typeface="DINPro-Regular" panose="02000503030000020004"/>
              </a:rPr>
              <a:t> 13)</a:t>
            </a:r>
            <a:endParaRPr sz="2400" b="1" spc="-1">
              <a:solidFill>
                <a:srgbClr val="FF750D"/>
              </a:solidFill>
              <a:latin typeface="DINPro-Regular" panose="020005030300000200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76B9BF-1B66-A919-C0D9-D9EC615FBF1C}"/>
              </a:ext>
            </a:extLst>
          </p:cNvPr>
          <p:cNvSpPr txBox="1"/>
          <p:nvPr/>
        </p:nvSpPr>
        <p:spPr>
          <a:xfrm>
            <a:off x="593076" y="2256067"/>
            <a:ext cx="33767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I sistemi di IA ad alto rischio debbono essere </a:t>
            </a:r>
            <a:r>
              <a:rPr lang="it-IT" b="1">
                <a:solidFill>
                  <a:srgbClr val="1B365B"/>
                </a:solidFill>
                <a:latin typeface="DINPro-Regular" panose="02000503030000020004" pitchFamily="50" charset="0"/>
              </a:rPr>
              <a:t>progettati</a:t>
            </a: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 e </a:t>
            </a:r>
            <a:r>
              <a:rPr lang="it-IT" b="1">
                <a:solidFill>
                  <a:srgbClr val="1B365B"/>
                </a:solidFill>
                <a:latin typeface="DINPro-Regular" panose="02000503030000020004" pitchFamily="50" charset="0"/>
              </a:rPr>
              <a:t>sviluppati</a:t>
            </a: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 in modo tale da </a:t>
            </a:r>
            <a:r>
              <a:rPr lang="it-IT" b="1">
                <a:solidFill>
                  <a:srgbClr val="1B365B"/>
                </a:solidFill>
                <a:latin typeface="DINPro-Regular" panose="02000503030000020004" pitchFamily="50" charset="0"/>
              </a:rPr>
              <a:t>garantire che il loro funzionamento sia sufficientemente trasparente da consentire ai </a:t>
            </a:r>
            <a:r>
              <a:rPr lang="it-IT" b="1" err="1">
                <a:solidFill>
                  <a:srgbClr val="1B365B"/>
                </a:solidFill>
                <a:latin typeface="DINPro-Regular" panose="02000503030000020004" pitchFamily="50" charset="0"/>
              </a:rPr>
              <a:t>deployer</a:t>
            </a:r>
            <a:r>
              <a:rPr lang="it-IT" b="1">
                <a:solidFill>
                  <a:srgbClr val="1B365B"/>
                </a:solidFill>
                <a:latin typeface="DINPro-Regular" panose="02000503030000020004" pitchFamily="50" charset="0"/>
              </a:rPr>
              <a:t> di interpretare l'output del sistema e utilizzarlo adeguatamente.</a:t>
            </a:r>
          </a:p>
          <a:p>
            <a:endParaRPr lang="it-IT" b="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endParaRPr>
              <a:solidFill>
                <a:prstClr val="black"/>
              </a:solidFill>
              <a:latin typeface="DINPro-Regular" panose="02000503030000020004" pitchFamily="50" charset="0"/>
            </a:endParaRPr>
          </a:p>
          <a:p>
            <a:endParaRPr>
              <a:solidFill>
                <a:prstClr val="black"/>
              </a:solidFill>
              <a:latin typeface="DINPro-Regular" panose="02000503030000020004" pitchFamily="50" charset="0"/>
            </a:endParaRPr>
          </a:p>
        </p:txBody>
      </p:sp>
      <p:sp>
        <p:nvSpPr>
          <p:cNvPr id="8" name="Titolo 17">
            <a:extLst>
              <a:ext uri="{FF2B5EF4-FFF2-40B4-BE49-F238E27FC236}">
                <a16:creationId xmlns:a16="http://schemas.microsoft.com/office/drawing/2014/main" id="{B8FB3B06-EAAA-4C79-C161-12AA2D25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72" y="180363"/>
            <a:ext cx="9416090" cy="464517"/>
          </a:xfrm>
        </p:spPr>
        <p:txBody>
          <a:bodyPr/>
          <a:lstStyle/>
          <a:p>
            <a:r>
              <a:rPr lang="it-IT" sz="2000"/>
              <a:t>Tipologie e requisiti delle IA: Requisiti "oggettivi" di un SIS.IA-Alto Rischio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9C39A5-1A0E-7828-1C9C-DED063AC5217}"/>
              </a:ext>
            </a:extLst>
          </p:cNvPr>
          <p:cNvSpPr txBox="1"/>
          <p:nvPr/>
        </p:nvSpPr>
        <p:spPr>
          <a:xfrm>
            <a:off x="6792086" y="928724"/>
            <a:ext cx="4616142" cy="580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50">
                <a:solidFill>
                  <a:srgbClr val="1B365B"/>
                </a:solidFill>
              </a:rPr>
              <a:t>Le istruzioni per l'uso devono includere almeno le seguenti informazioni: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it-IT" sz="1050" b="1">
                <a:solidFill>
                  <a:srgbClr val="1B365B"/>
                </a:solidFill>
              </a:rPr>
              <a:t>Informazioni sul Fornitore:</a:t>
            </a:r>
            <a:endParaRPr lang="it-IT" sz="1050">
              <a:solidFill>
                <a:srgbClr val="1B365B"/>
              </a:solidFill>
            </a:endParaRP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it-IT" sz="1050" b="1">
                <a:solidFill>
                  <a:srgbClr val="1B365B"/>
                </a:solidFill>
              </a:rPr>
              <a:t>Dettagli sul Sistema e Prestazioni:</a:t>
            </a:r>
            <a:endParaRPr lang="it-IT" sz="1050">
              <a:solidFill>
                <a:srgbClr val="1B365B"/>
              </a:solidFill>
            </a:endParaRP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Finalità prevista</a:t>
            </a:r>
            <a:r>
              <a:rPr lang="it-IT" sz="1050">
                <a:solidFill>
                  <a:srgbClr val="1B365B"/>
                </a:solidFill>
              </a:rPr>
              <a:t> e descrizione dell'uso previsto del sistema di IA ad alto rischio.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Livello atteso di accuratezza, robustezza e cibersicurezza</a:t>
            </a:r>
            <a:r>
              <a:rPr lang="it-IT" sz="1050">
                <a:solidFill>
                  <a:srgbClr val="1B365B"/>
                </a:solidFill>
              </a:rPr>
              <a:t>, incluse le metriche secondo l'articolo 15.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Limiti e rischi potenziali</a:t>
            </a:r>
            <a:r>
              <a:rPr lang="it-IT" sz="1050">
                <a:solidFill>
                  <a:srgbClr val="1B365B"/>
                </a:solidFill>
              </a:rPr>
              <a:t>: circostanze note o prevedibili che possono influire sulle prestazioni o comportare rischi per la salute, la sicurezza o i diritti fondamentali (articolo 9, paragrafo 2).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Capacità di interpretazione dell'output</a:t>
            </a:r>
            <a:r>
              <a:rPr lang="it-IT" sz="1050">
                <a:solidFill>
                  <a:srgbClr val="1B365B"/>
                </a:solidFill>
              </a:rPr>
              <a:t>: informazioni e specifiche tecniche che permettono ai </a:t>
            </a:r>
            <a:r>
              <a:rPr lang="it-IT" sz="1050" err="1">
                <a:solidFill>
                  <a:srgbClr val="1B365B"/>
                </a:solidFill>
              </a:rPr>
              <a:t>deployer</a:t>
            </a:r>
            <a:r>
              <a:rPr lang="it-IT" sz="1050">
                <a:solidFill>
                  <a:srgbClr val="1B365B"/>
                </a:solidFill>
              </a:rPr>
              <a:t> di comprendere e utilizzare correttamente i risultati del sistema.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Prestazioni su gruppi specifici</a:t>
            </a:r>
            <a:r>
              <a:rPr lang="it-IT" sz="1050">
                <a:solidFill>
                  <a:srgbClr val="1B365B"/>
                </a:solidFill>
              </a:rPr>
              <a:t>: ove opportuno, informazioni sulle prestazioni riguardo a specifiche persone o gruppi destinatari.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Dati di input e set di dati utilizzati</a:t>
            </a:r>
            <a:r>
              <a:rPr lang="it-IT" sz="1050">
                <a:solidFill>
                  <a:srgbClr val="1B365B"/>
                </a:solidFill>
              </a:rPr>
              <a:t>: specifiche e informazioni pertinenti sui dati di addestramento, convalida e prova in relazione alla finalità prevista.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Modifiche predeterminate</a:t>
            </a:r>
            <a:r>
              <a:rPr lang="it-IT" sz="1050">
                <a:solidFill>
                  <a:srgbClr val="1B365B"/>
                </a:solidFill>
              </a:rPr>
              <a:t>: dettagli su eventuali modifiche al sistema e alle sue prestazioni stabilite durante la valutazione iniziale della conformità.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it-IT" sz="1050" b="1">
                <a:solidFill>
                  <a:srgbClr val="1B365B"/>
                </a:solidFill>
              </a:rPr>
              <a:t>Requisiti Operativi, Manutenzione e Sorveglianza:</a:t>
            </a:r>
            <a:endParaRPr lang="it-IT" sz="1050">
              <a:solidFill>
                <a:srgbClr val="1B365B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Risorse necessarie</a:t>
            </a:r>
            <a:r>
              <a:rPr lang="it-IT" sz="1050">
                <a:solidFill>
                  <a:srgbClr val="1B365B"/>
                </a:solidFill>
              </a:rPr>
              <a:t>: requisiti hardware e computazionali, e durata prevista del sistema.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Manutenzione e aggiornamenti</a:t>
            </a:r>
            <a:r>
              <a:rPr lang="it-IT" sz="1050">
                <a:solidFill>
                  <a:srgbClr val="1B365B"/>
                </a:solidFill>
              </a:rPr>
              <a:t>: misure di cura necessarie, frequenza della manutenzione e aggiornamenti software per garantire il corretto funzionamento.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Misure di sorveglianza umana</a:t>
            </a:r>
            <a:r>
              <a:rPr lang="it-IT" sz="1050">
                <a:solidFill>
                  <a:srgbClr val="1B365B"/>
                </a:solidFill>
              </a:rPr>
              <a:t>: indicazioni sulle misure previste nell'articolo 14 e sulle tecniche implementate per facilitare l'interpretazione degli output.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it-IT" sz="1050" b="1">
                <a:solidFill>
                  <a:srgbClr val="1B365B"/>
                </a:solidFill>
              </a:rPr>
              <a:t>Gestione dei log</a:t>
            </a:r>
            <a:r>
              <a:rPr lang="it-IT" sz="1050">
                <a:solidFill>
                  <a:srgbClr val="1B365B"/>
                </a:solidFill>
              </a:rPr>
              <a:t>: se applicabile, descrizione dei meccanismi che consentono la raccolta, conservazione e corretta interpretazione dei log in conformità con l'articolo 12.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B16249-D23C-A211-CEB6-7B35D6E88BEE}"/>
              </a:ext>
            </a:extLst>
          </p:cNvPr>
          <p:cNvSpPr txBox="1"/>
          <p:nvPr/>
        </p:nvSpPr>
        <p:spPr>
          <a:xfrm>
            <a:off x="4299120" y="2753349"/>
            <a:ext cx="2355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>
                <a:solidFill>
                  <a:srgbClr val="1B365B"/>
                </a:solidFill>
                <a:latin typeface="DINPro-Regular" panose="02000503030000020004" pitchFamily="50" charset="0"/>
              </a:rPr>
              <a:t>I sistemi di IA ad alto rischio debbono essere accompagnati da </a:t>
            </a:r>
            <a:r>
              <a:rPr lang="it-IT" sz="1200" b="1">
                <a:solidFill>
                  <a:srgbClr val="1B365B"/>
                </a:solidFill>
                <a:latin typeface="DINPro-Regular" panose="02000503030000020004" pitchFamily="50" charset="0"/>
              </a:rPr>
              <a:t>istruzioni per l'uso</a:t>
            </a:r>
            <a:r>
              <a:rPr lang="it-IT" sz="1200">
                <a:solidFill>
                  <a:srgbClr val="1B365B"/>
                </a:solidFill>
                <a:latin typeface="DINPro-Regular" panose="02000503030000020004" pitchFamily="50" charset="0"/>
              </a:rPr>
              <a:t>, in un formato appropriato digitale o non digitale, che comprendono informazioni concise, complete, corrette e chiare che siano pertinenti, accessibili e comprensibili per i </a:t>
            </a:r>
            <a:r>
              <a:rPr lang="it-IT" sz="1200" err="1">
                <a:solidFill>
                  <a:srgbClr val="1B365B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200">
                <a:solidFill>
                  <a:srgbClr val="1B365B"/>
                </a:solidFill>
                <a:latin typeface="DINPro-Regular" panose="02000503030000020004" pitchFamily="50" charset="0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4D1BA7-8E9C-01AC-D0BD-71CEE46263F6}"/>
              </a:ext>
            </a:extLst>
          </p:cNvPr>
          <p:cNvSpPr txBox="1"/>
          <p:nvPr/>
        </p:nvSpPr>
        <p:spPr>
          <a:xfrm>
            <a:off x="4310743" y="2414795"/>
            <a:ext cx="2105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>
                <a:solidFill>
                  <a:srgbClr val="1B365B"/>
                </a:solidFill>
                <a:latin typeface="DINPro-Bold" panose="02000503030000020004" pitchFamily="50" charset="0"/>
              </a:rPr>
              <a:t>Istruzioni per l'uso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AAD7409-5F14-C52E-D5B3-883527D8D21E}"/>
              </a:ext>
            </a:extLst>
          </p:cNvPr>
          <p:cNvCxnSpPr>
            <a:cxnSpLocks/>
          </p:cNvCxnSpPr>
          <p:nvPr/>
        </p:nvCxnSpPr>
        <p:spPr>
          <a:xfrm>
            <a:off x="6762725" y="1008197"/>
            <a:ext cx="0" cy="5598932"/>
          </a:xfrm>
          <a:prstGeom prst="line">
            <a:avLst/>
          </a:prstGeom>
          <a:ln w="31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7723FD3-8CC0-8CE7-A4EB-9A9EB4A4F530}"/>
              </a:ext>
            </a:extLst>
          </p:cNvPr>
          <p:cNvSpPr txBox="1">
            <a:spLocks/>
          </p:cNvSpPr>
          <p:nvPr/>
        </p:nvSpPr>
        <p:spPr>
          <a:xfrm>
            <a:off x="11084561" y="126234"/>
            <a:ext cx="934720" cy="457965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 e misure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9C149-63F4-F278-F72F-5CEF61A72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cartone animato, disegno, arte&#10;&#10;Descrizione generata automaticamente">
            <a:extLst>
              <a:ext uri="{FF2B5EF4-FFF2-40B4-BE49-F238E27FC236}">
                <a16:creationId xmlns:a16="http://schemas.microsoft.com/office/drawing/2014/main" id="{C311CB68-8E67-AC98-02D8-95EDD9397A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4608" r="8763" b="-4608"/>
          <a:stretch/>
        </p:blipFill>
        <p:spPr>
          <a:xfrm>
            <a:off x="5993212" y="1110343"/>
            <a:ext cx="6117194" cy="4637314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1EE6548-0656-202D-8826-D071DDC8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17832"/>
          <a:stretch/>
        </p:blipFill>
        <p:spPr>
          <a:xfrm>
            <a:off x="-166804" y="1212231"/>
            <a:ext cx="6395047" cy="5356216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7F84BA-98C9-067B-8A22-57F507422BAD}"/>
              </a:ext>
            </a:extLst>
          </p:cNvPr>
          <p:cNvSpPr txBox="1"/>
          <p:nvPr/>
        </p:nvSpPr>
        <p:spPr>
          <a:xfrm>
            <a:off x="923386" y="1316734"/>
            <a:ext cx="316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spc="-1">
                <a:solidFill>
                  <a:srgbClr val="FF750D"/>
                </a:solidFill>
                <a:latin typeface="DINPro-Regular" panose="02000503030000020004"/>
              </a:rPr>
              <a:t>Sorveglianza Umana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813D9A-6E74-B94A-3780-BB3A5A0AE73E}"/>
              </a:ext>
            </a:extLst>
          </p:cNvPr>
          <p:cNvSpPr txBox="1"/>
          <p:nvPr/>
        </p:nvSpPr>
        <p:spPr>
          <a:xfrm>
            <a:off x="923385" y="1774424"/>
            <a:ext cx="4214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I sistemi di IA ad alto rischio debbono essere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progettati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e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sviluppati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in modo tale da poter essere efficacemente supervisionati da persone fisiche durante il periodo in cui sono in uso</a:t>
            </a:r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 (anche con strumenti di interfaccia uomo-macchina adeguati)</a:t>
            </a:r>
          </a:p>
          <a:p>
            <a:endParaRPr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Obiettivo: prevenire o ridurre al minimo i rischi per la salute, la sicurezza o i diritti fondamentali che possono emergere quando un sistema di IA ad alto rischio è utilizzato conformemente alla sua finalità prevista o in</a:t>
            </a:r>
          </a:p>
          <a:p>
            <a:r>
              <a:rPr sz="1400">
                <a:solidFill>
                  <a:srgbClr val="1B365B"/>
                </a:solidFill>
                <a:latin typeface="DINPro-Regular" panose="02000503030000020004" pitchFamily="50" charset="0"/>
              </a:rPr>
              <a:t>condizioni di uso improprio ragionevolmente prevedibile</a:t>
            </a:r>
          </a:p>
          <a:p>
            <a:endParaRPr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sz="1400" b="1">
                <a:solidFill>
                  <a:srgbClr val="1B365B"/>
                </a:solidFill>
                <a:latin typeface="DINPro-Regular" panose="02000503030000020004" pitchFamily="50" charset="0"/>
              </a:rPr>
              <a:t>Le misure di sorveglianza sono commisurate ai rischi, al livello di autonomia e al contesto di utilizzo del sistema di 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17CD07-73F4-2EFC-638F-925E48650500}"/>
              </a:ext>
            </a:extLst>
          </p:cNvPr>
          <p:cNvSpPr txBox="1"/>
          <p:nvPr/>
        </p:nvSpPr>
        <p:spPr>
          <a:xfrm>
            <a:off x="6331131" y="1255774"/>
            <a:ext cx="507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spc="-1">
                <a:solidFill>
                  <a:srgbClr val="FF750D"/>
                </a:solidFill>
                <a:latin typeface="DINPro-Regular" panose="02000503030000020004"/>
              </a:rPr>
              <a:t>Accuratezza, Robustezza, Cibersicurezza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E193A1-2B75-ED37-E063-EAC75AE281A0}"/>
              </a:ext>
            </a:extLst>
          </p:cNvPr>
          <p:cNvSpPr txBox="1"/>
          <p:nvPr/>
        </p:nvSpPr>
        <p:spPr>
          <a:xfrm>
            <a:off x="6362243" y="1716844"/>
            <a:ext cx="504226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I sistemi di IA ad alto rischio devono essere progettati per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garantire un adeguato livello di accuratezza, robustezza e cibersicurezza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lang="it-IT" sz="1400" u="sng">
                <a:solidFill>
                  <a:srgbClr val="1B365B"/>
                </a:solidFill>
                <a:latin typeface="DINPro-Regular" panose="02000503030000020004" pitchFamily="50" charset="0"/>
              </a:rPr>
              <a:t>durante tutto il loro ciclo di vita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.</a:t>
            </a:r>
          </a:p>
          <a:p>
            <a:endParaRPr lang="it-IT"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Devono essere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resilienti a errori e guasti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, sia interni che derivanti dall'ambiente operativo, compresi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tentativi di manipolazione da parte di terzi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.</a:t>
            </a:r>
          </a:p>
          <a:p>
            <a:endParaRPr lang="it-IT"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I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sistemi che continuano ad apprendere dopo la commercializzazione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 devono evitare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rischi di feedback distorti 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e implementare adeguate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misure di mitigazione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.</a:t>
            </a:r>
          </a:p>
          <a:p>
            <a:endParaRPr lang="it-IT" sz="14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Le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soluzioni tecniche adottate devono essere adeguate ai rischi e alle circostanze specifiche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, e includere misure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volte a prevenire, accertare, rispondere, risolvere e controllare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attacchi mirati a vulnerabilità specifiche dell’IA 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(ad es., </a:t>
            </a:r>
            <a:r>
              <a:rPr lang="it-IT" sz="1400" i="1">
                <a:solidFill>
                  <a:srgbClr val="1B365B"/>
                </a:solidFill>
                <a:latin typeface="DINPro-Regular" panose="02000503030000020004" pitchFamily="50" charset="0"/>
              </a:rPr>
              <a:t>data </a:t>
            </a:r>
            <a:r>
              <a:rPr lang="it-IT" sz="1400" i="1" err="1">
                <a:solidFill>
                  <a:srgbClr val="1B365B"/>
                </a:solidFill>
                <a:latin typeface="DINPro-Regular" panose="02000503030000020004" pitchFamily="50" charset="0"/>
              </a:rPr>
              <a:t>poisoning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, </a:t>
            </a:r>
            <a:r>
              <a:rPr lang="it-IT" sz="1400" i="1">
                <a:solidFill>
                  <a:srgbClr val="1B365B"/>
                </a:solidFill>
                <a:latin typeface="DINPro-Regular" panose="02000503030000020004" pitchFamily="50" charset="0"/>
              </a:rPr>
              <a:t>model </a:t>
            </a:r>
            <a:r>
              <a:rPr lang="it-IT" sz="1400" i="1" err="1">
                <a:solidFill>
                  <a:srgbClr val="1B365B"/>
                </a:solidFill>
                <a:latin typeface="DINPro-Regular" panose="02000503030000020004" pitchFamily="50" charset="0"/>
              </a:rPr>
              <a:t>poisoning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, </a:t>
            </a:r>
            <a:r>
              <a:rPr lang="it-IT" sz="1400" i="1" err="1">
                <a:solidFill>
                  <a:srgbClr val="1B365B"/>
                </a:solidFill>
                <a:latin typeface="DINPro-Regular" panose="02000503030000020004" pitchFamily="50" charset="0"/>
              </a:rPr>
              <a:t>adversarial</a:t>
            </a:r>
            <a:r>
              <a:rPr lang="it-IT" sz="1400" i="1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lang="it-IT" sz="1400" i="1" err="1">
                <a:solidFill>
                  <a:srgbClr val="1B365B"/>
                </a:solidFill>
                <a:latin typeface="DINPro-Regular" panose="02000503030000020004" pitchFamily="50" charset="0"/>
              </a:rPr>
              <a:t>examples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, </a:t>
            </a:r>
            <a:r>
              <a:rPr lang="it-IT" sz="1400" i="1">
                <a:solidFill>
                  <a:srgbClr val="1B365B"/>
                </a:solidFill>
                <a:latin typeface="DINPro-Regular" panose="02000503030000020004" pitchFamily="50" charset="0"/>
              </a:rPr>
              <a:t>model </a:t>
            </a:r>
            <a:r>
              <a:rPr lang="it-IT" sz="1400" i="1" err="1">
                <a:solidFill>
                  <a:srgbClr val="1B365B"/>
                </a:solidFill>
                <a:latin typeface="DINPro-Regular" panose="02000503030000020004" pitchFamily="50" charset="0"/>
              </a:rPr>
              <a:t>evasion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),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attacchi alla riservatezza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 o che mirano allo sfruttamento di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difetti del modello</a:t>
            </a:r>
            <a:r>
              <a:rPr lang="it-IT" sz="1400">
                <a:solidFill>
                  <a:prstClr val="black"/>
                </a:solidFill>
                <a:latin typeface="DINPro-Regular" panose="02000503030000020004" pitchFamily="50" charset="0"/>
              </a:rPr>
              <a:t>.</a:t>
            </a:r>
          </a:p>
        </p:txBody>
      </p:sp>
      <p:sp>
        <p:nvSpPr>
          <p:cNvPr id="2" name="Titolo 17">
            <a:extLst>
              <a:ext uri="{FF2B5EF4-FFF2-40B4-BE49-F238E27FC236}">
                <a16:creationId xmlns:a16="http://schemas.microsoft.com/office/drawing/2014/main" id="{2EF09752-771E-FFDD-6EA9-25B0D58A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72" y="180363"/>
            <a:ext cx="9416090" cy="464517"/>
          </a:xfrm>
        </p:spPr>
        <p:txBody>
          <a:bodyPr/>
          <a:lstStyle/>
          <a:p>
            <a:r>
              <a:rPr lang="it-IT" sz="2000"/>
              <a:t>Tipologie e requisiti delle IA: Requisiti "oggettivi" di un SIS.IA-Alto Rischio</a:t>
            </a:r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54F929FB-DFFF-C7A8-9DEE-135758FBCE95}"/>
              </a:ext>
            </a:extLst>
          </p:cNvPr>
          <p:cNvSpPr txBox="1">
            <a:spLocks/>
          </p:cNvSpPr>
          <p:nvPr/>
        </p:nvSpPr>
        <p:spPr>
          <a:xfrm>
            <a:off x="11084561" y="126234"/>
            <a:ext cx="934720" cy="457965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 e misure</a:t>
            </a:r>
            <a:endParaRPr lang="it-IT" sz="2000">
              <a:solidFill>
                <a:srgbClr val="FF750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32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20">
            <a:extLst>
              <a:ext uri="{FF2B5EF4-FFF2-40B4-BE49-F238E27FC236}">
                <a16:creationId xmlns:a16="http://schemas.microsoft.com/office/drawing/2014/main" id="{17B4381A-E646-6C70-2D1A-A92DCF86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Capitolo 4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6E3B9039-BAEE-0E9F-07AD-E8B6A3430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Gli obblighi: fornitori e </a:t>
            </a:r>
            <a:r>
              <a:rPr lang="it-IT" err="1"/>
              <a:t>deployer</a:t>
            </a:r>
            <a:endParaRPr lang="it-IT"/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20BE797B-7D7A-167A-A330-08F6A27F0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96434E6B-1484-69DE-5EC0-A459D69B3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E8330C0C-1BE7-54C4-126D-CCCAE91FC7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BD1A5989-E5DB-F2D0-9C8D-AE4A670E91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A45A861F-F382-1746-E1B8-B4FCD2AF83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858DF3D9-D1E7-3AE5-253B-B3F9A321CF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A08FA392-7399-2A8B-7CF1-1E22C89E1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16B273F1-5E16-E5BB-7976-0C4867DA60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DC89E7D1-E118-CEF6-908D-6C4D3587D3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888CCC6F-F25A-8232-C068-CA8C39E823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570B42B3-EFD4-8F5D-F3E5-CE11EC4FCB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48F61CB9-96B2-7101-2279-C24E251A18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BF062C58-527F-26D7-4293-6F3193BA72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A8AF1984-4F36-5A3D-CACC-07E3E3F6294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46" name="Segnaposto testo 39">
            <a:extLst>
              <a:ext uri="{FF2B5EF4-FFF2-40B4-BE49-F238E27FC236}">
                <a16:creationId xmlns:a16="http://schemas.microsoft.com/office/drawing/2014/main" id="{16017BC7-349D-B9B6-CFB8-739C897C1546}"/>
              </a:ext>
            </a:extLst>
          </p:cNvPr>
          <p:cNvSpPr txBox="1">
            <a:spLocks/>
          </p:cNvSpPr>
          <p:nvPr/>
        </p:nvSpPr>
        <p:spPr>
          <a:xfrm>
            <a:off x="4285860" y="523519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>
              <a:solidFill>
                <a:srgbClr val="F8E45F"/>
              </a:solidFill>
            </a:endParaRPr>
          </a:p>
        </p:txBody>
      </p:sp>
      <p:sp>
        <p:nvSpPr>
          <p:cNvPr id="4" name="Pentagono 3">
            <a:extLst>
              <a:ext uri="{FF2B5EF4-FFF2-40B4-BE49-F238E27FC236}">
                <a16:creationId xmlns:a16="http://schemas.microsoft.com/office/drawing/2014/main" id="{C3258976-88FE-2CEC-5517-5AAB0E6E85A0}"/>
              </a:ext>
            </a:extLst>
          </p:cNvPr>
          <p:cNvSpPr/>
          <p:nvPr/>
        </p:nvSpPr>
        <p:spPr>
          <a:xfrm>
            <a:off x="4130551" y="369343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9">
            <a:extLst>
              <a:ext uri="{FF2B5EF4-FFF2-40B4-BE49-F238E27FC236}">
                <a16:creationId xmlns:a16="http://schemas.microsoft.com/office/drawing/2014/main" id="{5AA806CD-4FFF-CDEB-5C3E-D22C055483E2}"/>
              </a:ext>
            </a:extLst>
          </p:cNvPr>
          <p:cNvSpPr txBox="1">
            <a:spLocks/>
          </p:cNvSpPr>
          <p:nvPr/>
        </p:nvSpPr>
        <p:spPr>
          <a:xfrm>
            <a:off x="4285860" y="523519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21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olo 99">
            <a:extLst>
              <a:ext uri="{FF2B5EF4-FFF2-40B4-BE49-F238E27FC236}">
                <a16:creationId xmlns:a16="http://schemas.microsoft.com/office/drawing/2014/main" id="{9A852C45-1B31-7B10-AD22-D639092F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Agenda</a:t>
            </a:r>
          </a:p>
        </p:txBody>
      </p:sp>
      <p:sp>
        <p:nvSpPr>
          <p:cNvPr id="101" name="Segnaposto testo 100">
            <a:extLst>
              <a:ext uri="{FF2B5EF4-FFF2-40B4-BE49-F238E27FC236}">
                <a16:creationId xmlns:a16="http://schemas.microsoft.com/office/drawing/2014/main" id="{C505FEAB-F539-8BBB-2A2E-2BDBB98FB1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4484" y="1453119"/>
            <a:ext cx="4265130" cy="4096231"/>
          </a:xfrm>
        </p:spPr>
        <p:txBody>
          <a:bodyPr>
            <a:normAutofit fontScale="92500"/>
          </a:bodyPr>
          <a:lstStyle/>
          <a:p>
            <a:r>
              <a:rPr lang="it-IT"/>
              <a:t>Introduzione </a:t>
            </a:r>
          </a:p>
          <a:p>
            <a:r>
              <a:rPr lang="it-IT"/>
              <a:t>Definizione di IA</a:t>
            </a:r>
          </a:p>
          <a:p>
            <a:r>
              <a:rPr lang="it-IT"/>
              <a:t>I Ruoli nell’AI Act</a:t>
            </a:r>
          </a:p>
          <a:p>
            <a:r>
              <a:rPr lang="it-IT"/>
              <a:t>Tipologie e requisiti delle IA</a:t>
            </a:r>
          </a:p>
          <a:p>
            <a:pPr>
              <a:spcBef>
                <a:spcPts val="1800"/>
              </a:spcBef>
            </a:pPr>
            <a:r>
              <a:rPr lang="it-IT"/>
              <a:t>Gli obblighi: fornitori e </a:t>
            </a:r>
            <a:r>
              <a:rPr lang="it-IT" err="1"/>
              <a:t>deployer</a:t>
            </a:r>
            <a:endParaRPr lang="it-IT"/>
          </a:p>
          <a:p>
            <a:r>
              <a:rPr lang="it-IT"/>
              <a:t>Entrata in vigore e applicazione AI Act</a:t>
            </a:r>
          </a:p>
          <a:p>
            <a:r>
              <a:rPr lang="it-IT"/>
              <a:t>Conclusioni</a:t>
            </a:r>
          </a:p>
        </p:txBody>
      </p:sp>
      <p:sp>
        <p:nvSpPr>
          <p:cNvPr id="103" name="Segnaposto testo 102">
            <a:extLst>
              <a:ext uri="{FF2B5EF4-FFF2-40B4-BE49-F238E27FC236}">
                <a16:creationId xmlns:a16="http://schemas.microsoft.com/office/drawing/2014/main" id="{BE9520D8-D7EB-E189-BB9E-A659E5868CC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61085" y="1557134"/>
            <a:ext cx="496178" cy="444927"/>
          </a:xfrm>
        </p:spPr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104" name="Segnaposto testo 103">
            <a:extLst>
              <a:ext uri="{FF2B5EF4-FFF2-40B4-BE49-F238E27FC236}">
                <a16:creationId xmlns:a16="http://schemas.microsoft.com/office/drawing/2014/main" id="{E22F4124-1873-BD88-BC15-B7FDEA84484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65927" y="2147679"/>
            <a:ext cx="496178" cy="444927"/>
          </a:xfrm>
        </p:spPr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105" name="Segnaposto testo 104">
            <a:extLst>
              <a:ext uri="{FF2B5EF4-FFF2-40B4-BE49-F238E27FC236}">
                <a16:creationId xmlns:a16="http://schemas.microsoft.com/office/drawing/2014/main" id="{6D359B92-7DEF-1357-286B-B4AA0352DEA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965927" y="2744953"/>
            <a:ext cx="496178" cy="444927"/>
          </a:xfrm>
        </p:spPr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106" name="Segnaposto testo 105">
            <a:extLst>
              <a:ext uri="{FF2B5EF4-FFF2-40B4-BE49-F238E27FC236}">
                <a16:creationId xmlns:a16="http://schemas.microsoft.com/office/drawing/2014/main" id="{38093EBE-9AB2-ED3A-6C69-6CD08C5447A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65927" y="3317958"/>
            <a:ext cx="496178" cy="444927"/>
          </a:xfrm>
        </p:spPr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107" name="Segnaposto testo 106">
            <a:extLst>
              <a:ext uri="{FF2B5EF4-FFF2-40B4-BE49-F238E27FC236}">
                <a16:creationId xmlns:a16="http://schemas.microsoft.com/office/drawing/2014/main" id="{B944A381-73D6-387A-35D4-77C3D65B21A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65927" y="3915232"/>
            <a:ext cx="496178" cy="444927"/>
          </a:xfrm>
        </p:spPr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45DF83A5-4366-5D5C-49D9-7D0D02CB53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61085" y="5063195"/>
            <a:ext cx="496178" cy="444927"/>
          </a:xfrm>
        </p:spPr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24" name="Segnaposto testo 22">
            <a:extLst>
              <a:ext uri="{FF2B5EF4-FFF2-40B4-BE49-F238E27FC236}">
                <a16:creationId xmlns:a16="http://schemas.microsoft.com/office/drawing/2014/main" id="{7D1DA64F-CBED-0413-6EDA-47E4CF9F7ED9}"/>
              </a:ext>
            </a:extLst>
          </p:cNvPr>
          <p:cNvSpPr txBox="1">
            <a:spLocks/>
          </p:cNvSpPr>
          <p:nvPr/>
        </p:nvSpPr>
        <p:spPr>
          <a:xfrm>
            <a:off x="3965927" y="4488237"/>
            <a:ext cx="496178" cy="44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1043F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94498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8" name="Picture 8" descr="Ingegnere la manutenzione delle piattaforme dei server per ottimizzarle per i requisiti di elaborazione dei dati dei carichi di lavoro di IA Lavoratore che ispeziona la rete neurale di alta tecnologia utilizzata per l'apprendimento automatico">
            <a:extLst>
              <a:ext uri="{FF2B5EF4-FFF2-40B4-BE49-F238E27FC236}">
                <a16:creationId xmlns:a16="http://schemas.microsoft.com/office/drawing/2014/main" id="{94C3A657-F055-C4C2-5E94-CE3282AB2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9"/>
          <a:stretch/>
        </p:blipFill>
        <p:spPr bwMode="auto">
          <a:xfrm>
            <a:off x="10649673" y="842329"/>
            <a:ext cx="1542327" cy="60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6" name="Picture 6" descr="Giovane che lavora in un magazzino con scatole">
            <a:extLst>
              <a:ext uri="{FF2B5EF4-FFF2-40B4-BE49-F238E27FC236}">
                <a16:creationId xmlns:a16="http://schemas.microsoft.com/office/drawing/2014/main" id="{FEA44262-50B5-1D72-6D18-CCFA9102B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9" r="25303"/>
          <a:stretch/>
        </p:blipFill>
        <p:spPr bwMode="auto">
          <a:xfrm>
            <a:off x="0" y="842329"/>
            <a:ext cx="1225215" cy="60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459B899D-20CB-A414-8E69-284577EB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Gli obblighi</a:t>
            </a:r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56E5CEAE-C66E-21AD-63BC-118C1FB2C6DF}"/>
              </a:ext>
            </a:extLst>
          </p:cNvPr>
          <p:cNvSpPr/>
          <p:nvPr/>
        </p:nvSpPr>
        <p:spPr>
          <a:xfrm>
            <a:off x="1102200" y="931370"/>
            <a:ext cx="406568" cy="413959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A</a:t>
            </a:r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16A2DA6E-A1D9-743F-AFED-1FDFFB5CF74F}"/>
              </a:ext>
            </a:extLst>
          </p:cNvPr>
          <p:cNvSpPr/>
          <p:nvPr/>
        </p:nvSpPr>
        <p:spPr>
          <a:xfrm>
            <a:off x="1102200" y="1448351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b</a:t>
            </a: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58583925-DDC3-CC0B-5300-6462792B7657}"/>
              </a:ext>
            </a:extLst>
          </p:cNvPr>
          <p:cNvSpPr/>
          <p:nvPr/>
        </p:nvSpPr>
        <p:spPr>
          <a:xfrm>
            <a:off x="1102200" y="1965332"/>
            <a:ext cx="406568" cy="413959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C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2DA83832-C511-CB19-BD4A-FF83A51495FE}"/>
              </a:ext>
            </a:extLst>
          </p:cNvPr>
          <p:cNvSpPr/>
          <p:nvPr/>
        </p:nvSpPr>
        <p:spPr>
          <a:xfrm>
            <a:off x="1102200" y="2478362"/>
            <a:ext cx="406568" cy="413959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D</a:t>
            </a: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4540609A-AA83-7B07-D23E-3023460DA74D}"/>
              </a:ext>
            </a:extLst>
          </p:cNvPr>
          <p:cNvSpPr/>
          <p:nvPr/>
        </p:nvSpPr>
        <p:spPr>
          <a:xfrm>
            <a:off x="1102200" y="2976080"/>
            <a:ext cx="406568" cy="413959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E</a:t>
            </a:r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BF7E97B5-0627-0BDD-8AC4-2224F4AE6D54}"/>
              </a:ext>
            </a:extLst>
          </p:cNvPr>
          <p:cNvSpPr/>
          <p:nvPr/>
        </p:nvSpPr>
        <p:spPr>
          <a:xfrm>
            <a:off x="1102200" y="3482884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f</a:t>
            </a:r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84401319-63D5-8C65-028C-3CD7C4B2A358}"/>
              </a:ext>
            </a:extLst>
          </p:cNvPr>
          <p:cNvSpPr/>
          <p:nvPr/>
        </p:nvSpPr>
        <p:spPr>
          <a:xfrm>
            <a:off x="1102200" y="3972246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g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C4F01B4A-FD8E-DFEE-248B-4B3A58F204F9}"/>
              </a:ext>
            </a:extLst>
          </p:cNvPr>
          <p:cNvSpPr/>
          <p:nvPr/>
        </p:nvSpPr>
        <p:spPr>
          <a:xfrm>
            <a:off x="1102200" y="4461608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h</a:t>
            </a:r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DE39CF06-7C8E-DEBA-8315-93166C7DD5D4}"/>
              </a:ext>
            </a:extLst>
          </p:cNvPr>
          <p:cNvSpPr/>
          <p:nvPr/>
        </p:nvSpPr>
        <p:spPr>
          <a:xfrm>
            <a:off x="1102200" y="4950970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i</a:t>
            </a:r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700BAA87-DDE6-3E53-9E5D-A2E51C40CD69}"/>
              </a:ext>
            </a:extLst>
          </p:cNvPr>
          <p:cNvSpPr/>
          <p:nvPr/>
        </p:nvSpPr>
        <p:spPr>
          <a:xfrm>
            <a:off x="1102200" y="5435890"/>
            <a:ext cx="406568" cy="413959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J</a:t>
            </a: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46250ECC-AD91-CBF7-35BC-E03AAD1DEE0A}"/>
              </a:ext>
            </a:extLst>
          </p:cNvPr>
          <p:cNvSpPr/>
          <p:nvPr/>
        </p:nvSpPr>
        <p:spPr>
          <a:xfrm>
            <a:off x="1102200" y="5920810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k</a:t>
            </a:r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B65E6EAB-E808-B134-BC6F-B34A2AFCAD52}"/>
              </a:ext>
            </a:extLst>
          </p:cNvPr>
          <p:cNvSpPr/>
          <p:nvPr/>
        </p:nvSpPr>
        <p:spPr>
          <a:xfrm>
            <a:off x="1102200" y="6405730"/>
            <a:ext cx="406568" cy="41395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rgbClr val="1B365B"/>
                </a:solidFill>
                <a:latin typeface="DINPro-Regular" panose="02000503030000020004" pitchFamily="50" charset="0"/>
              </a:rPr>
              <a:t>l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5164077-48FC-BE7E-B7A3-A23317FEF2B3}"/>
              </a:ext>
            </a:extLst>
          </p:cNvPr>
          <p:cNvSpPr txBox="1"/>
          <p:nvPr/>
        </p:nvSpPr>
        <p:spPr>
          <a:xfrm>
            <a:off x="-142153" y="1585823"/>
            <a:ext cx="1569660" cy="369332"/>
          </a:xfrm>
          <a:prstGeom prst="rect">
            <a:avLst/>
          </a:prstGeom>
          <a:noFill/>
        </p:spPr>
        <p:txBody>
          <a:bodyPr vert="horz" wrap="square" anchor="ctr" anchorCtr="0">
            <a:spAutoFit/>
          </a:bodyPr>
          <a:lstStyle/>
          <a:p>
            <a:pPr algn="ctr"/>
            <a:r>
              <a:rPr lang="it-IT" b="1">
                <a:ln w="635">
                  <a:solidFill>
                    <a:srgbClr val="1B365B"/>
                  </a:solidFill>
                </a:ln>
                <a:solidFill>
                  <a:srgbClr val="FF750D"/>
                </a:solidFill>
              </a:rPr>
              <a:t>Fornitori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A155744-EC70-34D1-133F-DE78D7EA781B}"/>
              </a:ext>
            </a:extLst>
          </p:cNvPr>
          <p:cNvSpPr txBox="1"/>
          <p:nvPr/>
        </p:nvSpPr>
        <p:spPr>
          <a:xfrm>
            <a:off x="174047" y="1866281"/>
            <a:ext cx="9372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>
                <a:ln w="635">
                  <a:solidFill>
                    <a:schemeClr val="tx1">
                      <a:alpha val="50000"/>
                    </a:schemeClr>
                  </a:solidFill>
                </a:ln>
                <a:solidFill>
                  <a:srgbClr val="1B365B"/>
                </a:solidFill>
              </a:rPr>
              <a:t>ART 16 </a:t>
            </a:r>
            <a:endParaRPr lang="it-IT" sz="1600" b="1">
              <a:ln w="635">
                <a:solidFill>
                  <a:schemeClr val="tx1">
                    <a:alpha val="50000"/>
                  </a:schemeClr>
                </a:solidFill>
              </a:ln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A188A3B-E852-688A-094B-6BAED2E3C758}"/>
              </a:ext>
            </a:extLst>
          </p:cNvPr>
          <p:cNvSpPr txBox="1"/>
          <p:nvPr/>
        </p:nvSpPr>
        <p:spPr>
          <a:xfrm>
            <a:off x="10981119" y="1557132"/>
            <a:ext cx="1196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err="1">
                <a:ln w="635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</a:ln>
                <a:solidFill>
                  <a:srgbClr val="FF750D"/>
                </a:solidFill>
              </a:rPr>
              <a:t>Deployer</a:t>
            </a:r>
            <a:endParaRPr lang="it-IT" b="1">
              <a:ln w="635">
                <a:solidFill>
                  <a:schemeClr val="tx1">
                    <a:alpha val="50000"/>
                  </a:schemeClr>
                </a:solidFill>
                <a:prstDash val="solid"/>
                <a:round/>
              </a:ln>
              <a:solidFill>
                <a:srgbClr val="FF750D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EB92BCE-28D7-607A-30B6-88A241D98C10}"/>
              </a:ext>
            </a:extLst>
          </p:cNvPr>
          <p:cNvSpPr txBox="1"/>
          <p:nvPr/>
        </p:nvSpPr>
        <p:spPr>
          <a:xfrm>
            <a:off x="11110659" y="1832590"/>
            <a:ext cx="9372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>
                <a:ln w="635">
                  <a:solidFill>
                    <a:schemeClr val="tx1">
                      <a:alpha val="50000"/>
                    </a:schemeClr>
                  </a:solidFill>
                </a:ln>
              </a:rPr>
              <a:t>ART 26 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E74EB190-871E-6ADC-F8BB-6BC226DCD5CE}"/>
              </a:ext>
            </a:extLst>
          </p:cNvPr>
          <p:cNvSpPr/>
          <p:nvPr/>
        </p:nvSpPr>
        <p:spPr>
          <a:xfrm>
            <a:off x="10433294" y="911218"/>
            <a:ext cx="406568" cy="413960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1</a:t>
            </a: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D743307B-BDCA-E8A8-A26D-0C2D73D5B838}"/>
              </a:ext>
            </a:extLst>
          </p:cNvPr>
          <p:cNvSpPr/>
          <p:nvPr/>
        </p:nvSpPr>
        <p:spPr>
          <a:xfrm>
            <a:off x="10449827" y="1444292"/>
            <a:ext cx="406568" cy="413960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2</a:t>
            </a: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1B279DA4-B591-463B-6976-D7E8915CCFC4}"/>
              </a:ext>
            </a:extLst>
          </p:cNvPr>
          <p:cNvSpPr/>
          <p:nvPr/>
        </p:nvSpPr>
        <p:spPr>
          <a:xfrm>
            <a:off x="10449827" y="1965332"/>
            <a:ext cx="406568" cy="413960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>
                <a:solidFill>
                  <a:srgbClr val="1B365B"/>
                </a:solidFill>
                <a:latin typeface="DINPro-Regular" panose="02000503030000020004" pitchFamily="50" charset="0"/>
              </a:rPr>
              <a:t>3</a:t>
            </a: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3EE18FE3-B6EF-8738-8C86-0AFA7A06903E}"/>
              </a:ext>
            </a:extLst>
          </p:cNvPr>
          <p:cNvSpPr/>
          <p:nvPr/>
        </p:nvSpPr>
        <p:spPr>
          <a:xfrm>
            <a:off x="10449827" y="2479803"/>
            <a:ext cx="406568" cy="413960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4</a:t>
            </a: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93B408C5-7017-57F1-F4F9-A211FE5775D1}"/>
              </a:ext>
            </a:extLst>
          </p:cNvPr>
          <p:cNvCxnSpPr>
            <a:cxnSpLocks/>
            <a:stCxn id="72" idx="6"/>
          </p:cNvCxnSpPr>
          <p:nvPr/>
        </p:nvCxnSpPr>
        <p:spPr>
          <a:xfrm>
            <a:off x="14508915" y="5205991"/>
            <a:ext cx="64625" cy="26894"/>
          </a:xfrm>
          <a:prstGeom prst="line">
            <a:avLst/>
          </a:prstGeom>
          <a:ln w="76200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e 71">
            <a:extLst>
              <a:ext uri="{FF2B5EF4-FFF2-40B4-BE49-F238E27FC236}">
                <a16:creationId xmlns:a16="http://schemas.microsoft.com/office/drawing/2014/main" id="{48C330C0-7849-4707-FC4F-0A001D1B5051}"/>
              </a:ext>
            </a:extLst>
          </p:cNvPr>
          <p:cNvSpPr/>
          <p:nvPr/>
        </p:nvSpPr>
        <p:spPr>
          <a:xfrm>
            <a:off x="10449827" y="2994274"/>
            <a:ext cx="406568" cy="413960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5</a:t>
            </a:r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61E1E283-FD3B-7CA4-5DCA-94354705D46E}"/>
              </a:ext>
            </a:extLst>
          </p:cNvPr>
          <p:cNvSpPr/>
          <p:nvPr/>
        </p:nvSpPr>
        <p:spPr>
          <a:xfrm>
            <a:off x="10449827" y="3508745"/>
            <a:ext cx="406568" cy="413960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>
                <a:solidFill>
                  <a:srgbClr val="1B365B"/>
                </a:solidFill>
                <a:latin typeface="DINPro-Regular" panose="02000503030000020004" pitchFamily="50" charset="0"/>
              </a:rPr>
              <a:t>6</a:t>
            </a:r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26F30776-51E4-D3E4-C7EC-6E97EA6E9D3F}"/>
              </a:ext>
            </a:extLst>
          </p:cNvPr>
          <p:cNvSpPr/>
          <p:nvPr/>
        </p:nvSpPr>
        <p:spPr>
          <a:xfrm>
            <a:off x="10449827" y="3996484"/>
            <a:ext cx="406568" cy="413960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>
                <a:solidFill>
                  <a:srgbClr val="1B365B"/>
                </a:solidFill>
                <a:latin typeface="DINPro-Regular" panose="02000503030000020004" pitchFamily="50" charset="0"/>
              </a:rPr>
              <a:t>7</a:t>
            </a:r>
          </a:p>
        </p:txBody>
      </p:sp>
      <p:sp>
        <p:nvSpPr>
          <p:cNvPr id="78" name="Ovale 77">
            <a:extLst>
              <a:ext uri="{FF2B5EF4-FFF2-40B4-BE49-F238E27FC236}">
                <a16:creationId xmlns:a16="http://schemas.microsoft.com/office/drawing/2014/main" id="{FB8D443E-6F1F-1C4B-9649-0DB0879216D5}"/>
              </a:ext>
            </a:extLst>
          </p:cNvPr>
          <p:cNvSpPr/>
          <p:nvPr/>
        </p:nvSpPr>
        <p:spPr>
          <a:xfrm>
            <a:off x="10449827" y="4461607"/>
            <a:ext cx="406568" cy="413960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8</a:t>
            </a:r>
          </a:p>
        </p:txBody>
      </p:sp>
      <p:sp>
        <p:nvSpPr>
          <p:cNvPr id="80" name="Ovale 79">
            <a:extLst>
              <a:ext uri="{FF2B5EF4-FFF2-40B4-BE49-F238E27FC236}">
                <a16:creationId xmlns:a16="http://schemas.microsoft.com/office/drawing/2014/main" id="{953B1805-C3E4-B254-1882-F698A14559F3}"/>
              </a:ext>
            </a:extLst>
          </p:cNvPr>
          <p:cNvSpPr/>
          <p:nvPr/>
        </p:nvSpPr>
        <p:spPr>
          <a:xfrm>
            <a:off x="10430970" y="4950970"/>
            <a:ext cx="406568" cy="413960"/>
          </a:xfrm>
          <a:prstGeom prst="ellipse">
            <a:avLst/>
          </a:prstGeom>
          <a:solidFill>
            <a:srgbClr val="FF750D"/>
          </a:solidFill>
          <a:ln w="12700">
            <a:solidFill>
              <a:srgbClr val="1B3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B365B"/>
                </a:solidFill>
                <a:latin typeface="DINPro-Regular" panose="02000503030000020004" pitchFamily="50" charset="0"/>
              </a:rPr>
              <a:t>9</a:t>
            </a:r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72655EE5-888E-D73A-EC20-370E76A223AB}"/>
              </a:ext>
            </a:extLst>
          </p:cNvPr>
          <p:cNvSpPr/>
          <p:nvPr/>
        </p:nvSpPr>
        <p:spPr>
          <a:xfrm>
            <a:off x="10430970" y="5435890"/>
            <a:ext cx="406568" cy="413960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>
                <a:solidFill>
                  <a:srgbClr val="1B365B"/>
                </a:solidFill>
                <a:latin typeface="DINPro-Regular" panose="02000503030000020004" pitchFamily="50" charset="0"/>
              </a:rPr>
              <a:t>10</a:t>
            </a:r>
            <a:endParaRPr lang="it-IT" sz="200" b="1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85" name="Ovale 84">
            <a:extLst>
              <a:ext uri="{FF2B5EF4-FFF2-40B4-BE49-F238E27FC236}">
                <a16:creationId xmlns:a16="http://schemas.microsoft.com/office/drawing/2014/main" id="{389A26CC-3874-2C02-02AB-7811171E235E}"/>
              </a:ext>
            </a:extLst>
          </p:cNvPr>
          <p:cNvSpPr/>
          <p:nvPr/>
        </p:nvSpPr>
        <p:spPr>
          <a:xfrm>
            <a:off x="10430970" y="5929681"/>
            <a:ext cx="406568" cy="413960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>
                <a:solidFill>
                  <a:srgbClr val="1B365B"/>
                </a:solidFill>
                <a:latin typeface="DINPro-Regular" panose="02000503030000020004" pitchFamily="50" charset="0"/>
              </a:rPr>
              <a:t>11</a:t>
            </a:r>
          </a:p>
        </p:txBody>
      </p:sp>
      <p:sp>
        <p:nvSpPr>
          <p:cNvPr id="87" name="Ovale 86">
            <a:extLst>
              <a:ext uri="{FF2B5EF4-FFF2-40B4-BE49-F238E27FC236}">
                <a16:creationId xmlns:a16="http://schemas.microsoft.com/office/drawing/2014/main" id="{D67AAA93-5040-8313-5824-C76913869299}"/>
              </a:ext>
            </a:extLst>
          </p:cNvPr>
          <p:cNvSpPr/>
          <p:nvPr/>
        </p:nvSpPr>
        <p:spPr>
          <a:xfrm>
            <a:off x="10430970" y="6405730"/>
            <a:ext cx="406568" cy="413960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>
                <a:solidFill>
                  <a:srgbClr val="1B365B"/>
                </a:solidFill>
                <a:latin typeface="DINPro-Regular" panose="02000503030000020004" pitchFamily="50" charset="0"/>
              </a:rPr>
              <a:t>12</a:t>
            </a:r>
            <a:endParaRPr lang="it-IT" sz="200" b="1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A5ACA2E7-ABC6-5F35-FDF6-C727ECF1D2F6}"/>
              </a:ext>
            </a:extLst>
          </p:cNvPr>
          <p:cNvSpPr txBox="1"/>
          <p:nvPr/>
        </p:nvSpPr>
        <p:spPr>
          <a:xfrm>
            <a:off x="6517640" y="884524"/>
            <a:ext cx="3621940" cy="802933"/>
          </a:xfrm>
          <a:prstGeom prst="rect">
            <a:avLst/>
          </a:prstGeom>
          <a:solidFill>
            <a:schemeClr val="tx1"/>
          </a:solidFill>
          <a:ln>
            <a:solidFill>
              <a:srgbClr val="1B365B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just"/>
            <a:r>
              <a:rPr lang="it-IT" sz="1200" spc="-1">
                <a:solidFill>
                  <a:srgbClr val="1B365B"/>
                </a:solidFill>
                <a:latin typeface="DINPro-Regular"/>
              </a:rPr>
              <a:t>Adottano </a:t>
            </a:r>
            <a:r>
              <a:rPr lang="it-IT" sz="1200" b="1" spc="-1">
                <a:solidFill>
                  <a:srgbClr val="FF750D"/>
                </a:solidFill>
                <a:latin typeface="DINPro-Regular"/>
              </a:rPr>
              <a:t>misure tecniche e organizzative</a:t>
            </a:r>
            <a:r>
              <a:rPr lang="it-IT" sz="1200" spc="-1">
                <a:solidFill>
                  <a:srgbClr val="FF750D"/>
                </a:solidFill>
                <a:latin typeface="DINPro-Regular"/>
              </a:rPr>
              <a:t> </a:t>
            </a:r>
            <a:r>
              <a:rPr lang="it-IT" sz="1200" spc="-1">
                <a:solidFill>
                  <a:srgbClr val="1B365B"/>
                </a:solidFill>
                <a:latin typeface="DINPro-Regular"/>
              </a:rPr>
              <a:t>per garantire di utilizzare sistemi di IA ad alto rischio </a:t>
            </a:r>
            <a:r>
              <a:rPr lang="it-IT" sz="1200" b="1" spc="-1">
                <a:solidFill>
                  <a:srgbClr val="FF750D"/>
                </a:solidFill>
                <a:latin typeface="DINPro-Regular"/>
              </a:rPr>
              <a:t>conformemente alle istruzioni per l’uso </a:t>
            </a:r>
            <a:r>
              <a:rPr lang="it-IT" sz="1200" spc="-1">
                <a:solidFill>
                  <a:srgbClr val="1B365B"/>
                </a:solidFill>
                <a:latin typeface="DINPro-Regular"/>
              </a:rPr>
              <a:t>che accompagnano i sistemi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D86B6A21-0673-BEB4-7D74-FC8461C0ED33}"/>
              </a:ext>
            </a:extLst>
          </p:cNvPr>
          <p:cNvSpPr txBox="1"/>
          <p:nvPr/>
        </p:nvSpPr>
        <p:spPr>
          <a:xfrm>
            <a:off x="6537576" y="1829690"/>
            <a:ext cx="3621940" cy="646331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it-IT" sz="1200" spc="-1">
                <a:solidFill>
                  <a:srgbClr val="1B365B"/>
                </a:solidFill>
                <a:latin typeface="DINPro-Regular"/>
              </a:rPr>
              <a:t>Affidano la </a:t>
            </a:r>
            <a:r>
              <a:rPr lang="it-IT" sz="1200" b="1" spc="-1">
                <a:solidFill>
                  <a:srgbClr val="FF750D"/>
                </a:solidFill>
                <a:latin typeface="DINPro-Regular"/>
              </a:rPr>
              <a:t>sorveglianza umana </a:t>
            </a:r>
            <a:r>
              <a:rPr lang="it-IT" sz="1200" spc="-1">
                <a:solidFill>
                  <a:srgbClr val="1B365B"/>
                </a:solidFill>
                <a:latin typeface="DINPro-Regular"/>
              </a:rPr>
              <a:t>a</a:t>
            </a:r>
            <a:r>
              <a:rPr lang="it-IT" sz="1200" b="1" spc="-1">
                <a:solidFill>
                  <a:srgbClr val="1B365B"/>
                </a:solidFill>
                <a:latin typeface="DINPro-Regular"/>
              </a:rPr>
              <a:t> persone fisiche competenti, formate e con autorità e sostegno necessari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6EE9FE54-23AC-BEAF-CE4B-88140E40B45E}"/>
              </a:ext>
            </a:extLst>
          </p:cNvPr>
          <p:cNvSpPr txBox="1"/>
          <p:nvPr/>
        </p:nvSpPr>
        <p:spPr>
          <a:xfrm>
            <a:off x="6537576" y="2618254"/>
            <a:ext cx="3621940" cy="646331"/>
          </a:xfrm>
          <a:prstGeom prst="rect">
            <a:avLst/>
          </a:prstGeom>
          <a:solidFill>
            <a:schemeClr val="tx1"/>
          </a:solidFill>
          <a:ln>
            <a:solidFill>
              <a:srgbClr val="1B365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it-IT" sz="1200" spc="-1">
                <a:solidFill>
                  <a:srgbClr val="1B365B"/>
                </a:solidFill>
                <a:latin typeface="DINPro-Regular"/>
              </a:rPr>
              <a:t>Si assicurano che siano utilizzati </a:t>
            </a:r>
            <a:r>
              <a:rPr lang="it-IT" sz="1200" b="1" spc="-1">
                <a:solidFill>
                  <a:srgbClr val="FF750D"/>
                </a:solidFill>
                <a:latin typeface="DINPro-Regular"/>
              </a:rPr>
              <a:t>dati di input pertinenti e rappresentativi </a:t>
            </a:r>
            <a:r>
              <a:rPr lang="it-IT" sz="1200" spc="-1">
                <a:solidFill>
                  <a:srgbClr val="1B365B"/>
                </a:solidFill>
                <a:latin typeface="DINPro-Regular"/>
              </a:rPr>
              <a:t>(se sotto suo controllo)</a:t>
            </a:r>
          </a:p>
        </p:txBody>
      </p:sp>
      <p:pic>
        <p:nvPicPr>
          <p:cNvPr id="6146" name="Picture 2" descr="ai icona">
            <a:extLst>
              <a:ext uri="{FF2B5EF4-FFF2-40B4-BE49-F238E27FC236}">
                <a16:creationId xmlns:a16="http://schemas.microsoft.com/office/drawing/2014/main" id="{B188E7FA-CD7C-60B9-5FE0-FDC18FD7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07" y="3678434"/>
            <a:ext cx="488541" cy="4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Connettore diritto 98">
            <a:extLst>
              <a:ext uri="{FF2B5EF4-FFF2-40B4-BE49-F238E27FC236}">
                <a16:creationId xmlns:a16="http://schemas.microsoft.com/office/drawing/2014/main" id="{8CD7BD71-0B47-A978-5C1E-C06DA2E51B8B}"/>
              </a:ext>
            </a:extLst>
          </p:cNvPr>
          <p:cNvCxnSpPr>
            <a:cxnSpLocks/>
          </p:cNvCxnSpPr>
          <p:nvPr/>
        </p:nvCxnSpPr>
        <p:spPr>
          <a:xfrm flipV="1">
            <a:off x="6077883" y="910386"/>
            <a:ext cx="0" cy="2840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diritto 100">
            <a:extLst>
              <a:ext uri="{FF2B5EF4-FFF2-40B4-BE49-F238E27FC236}">
                <a16:creationId xmlns:a16="http://schemas.microsoft.com/office/drawing/2014/main" id="{7B58EB0F-B917-0282-B0E5-FA1BBC78DC6A}"/>
              </a:ext>
            </a:extLst>
          </p:cNvPr>
          <p:cNvCxnSpPr>
            <a:cxnSpLocks/>
          </p:cNvCxnSpPr>
          <p:nvPr/>
        </p:nvCxnSpPr>
        <p:spPr>
          <a:xfrm flipV="1">
            <a:off x="6138208" y="910386"/>
            <a:ext cx="0" cy="28667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diritto 101">
            <a:extLst>
              <a:ext uri="{FF2B5EF4-FFF2-40B4-BE49-F238E27FC236}">
                <a16:creationId xmlns:a16="http://schemas.microsoft.com/office/drawing/2014/main" id="{91FF9B2E-504F-0C39-ABE5-AB4E6F5F83FA}"/>
              </a:ext>
            </a:extLst>
          </p:cNvPr>
          <p:cNvCxnSpPr>
            <a:cxnSpLocks/>
          </p:cNvCxnSpPr>
          <p:nvPr/>
        </p:nvCxnSpPr>
        <p:spPr>
          <a:xfrm flipV="1">
            <a:off x="6198533" y="910386"/>
            <a:ext cx="0" cy="2840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diritto 102">
            <a:extLst>
              <a:ext uri="{FF2B5EF4-FFF2-40B4-BE49-F238E27FC236}">
                <a16:creationId xmlns:a16="http://schemas.microsoft.com/office/drawing/2014/main" id="{78C18E9B-E567-A6A2-76FE-C12CC7898F61}"/>
              </a:ext>
            </a:extLst>
          </p:cNvPr>
          <p:cNvCxnSpPr>
            <a:cxnSpLocks/>
          </p:cNvCxnSpPr>
          <p:nvPr/>
        </p:nvCxnSpPr>
        <p:spPr>
          <a:xfrm flipV="1">
            <a:off x="6260445" y="910386"/>
            <a:ext cx="0" cy="2840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diritto 103">
            <a:extLst>
              <a:ext uri="{FF2B5EF4-FFF2-40B4-BE49-F238E27FC236}">
                <a16:creationId xmlns:a16="http://schemas.microsoft.com/office/drawing/2014/main" id="{8BB0FD2C-0769-60DA-530D-35CC195CD167}"/>
              </a:ext>
            </a:extLst>
          </p:cNvPr>
          <p:cNvCxnSpPr>
            <a:cxnSpLocks/>
          </p:cNvCxnSpPr>
          <p:nvPr/>
        </p:nvCxnSpPr>
        <p:spPr>
          <a:xfrm flipV="1">
            <a:off x="6319183" y="910386"/>
            <a:ext cx="0" cy="2840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diritto 105">
            <a:extLst>
              <a:ext uri="{FF2B5EF4-FFF2-40B4-BE49-F238E27FC236}">
                <a16:creationId xmlns:a16="http://schemas.microsoft.com/office/drawing/2014/main" id="{2714F30E-34DE-104A-C8AA-AB3A8537A839}"/>
              </a:ext>
            </a:extLst>
          </p:cNvPr>
          <p:cNvCxnSpPr>
            <a:cxnSpLocks/>
          </p:cNvCxnSpPr>
          <p:nvPr/>
        </p:nvCxnSpPr>
        <p:spPr>
          <a:xfrm flipV="1">
            <a:off x="6077883" y="4078419"/>
            <a:ext cx="0" cy="2714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74959216-04D6-84D2-4568-E0681244272D}"/>
              </a:ext>
            </a:extLst>
          </p:cNvPr>
          <p:cNvCxnSpPr>
            <a:cxnSpLocks/>
          </p:cNvCxnSpPr>
          <p:nvPr/>
        </p:nvCxnSpPr>
        <p:spPr>
          <a:xfrm flipV="1">
            <a:off x="6138208" y="4078419"/>
            <a:ext cx="0" cy="2714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diritto 107">
            <a:extLst>
              <a:ext uri="{FF2B5EF4-FFF2-40B4-BE49-F238E27FC236}">
                <a16:creationId xmlns:a16="http://schemas.microsoft.com/office/drawing/2014/main" id="{C993C6AD-D8F1-CE9E-5831-4A3B981900C0}"/>
              </a:ext>
            </a:extLst>
          </p:cNvPr>
          <p:cNvCxnSpPr>
            <a:cxnSpLocks/>
          </p:cNvCxnSpPr>
          <p:nvPr/>
        </p:nvCxnSpPr>
        <p:spPr>
          <a:xfrm flipV="1">
            <a:off x="6198533" y="4078419"/>
            <a:ext cx="0" cy="2714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diritto 108">
            <a:extLst>
              <a:ext uri="{FF2B5EF4-FFF2-40B4-BE49-F238E27FC236}">
                <a16:creationId xmlns:a16="http://schemas.microsoft.com/office/drawing/2014/main" id="{94DB70EC-C4D9-B34E-B9D7-FAEDA6DF6EE0}"/>
              </a:ext>
            </a:extLst>
          </p:cNvPr>
          <p:cNvCxnSpPr>
            <a:cxnSpLocks/>
          </p:cNvCxnSpPr>
          <p:nvPr/>
        </p:nvCxnSpPr>
        <p:spPr>
          <a:xfrm flipV="1">
            <a:off x="6260445" y="4078419"/>
            <a:ext cx="0" cy="2714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diritto 109">
            <a:extLst>
              <a:ext uri="{FF2B5EF4-FFF2-40B4-BE49-F238E27FC236}">
                <a16:creationId xmlns:a16="http://schemas.microsoft.com/office/drawing/2014/main" id="{14771DE6-05C5-6475-D15A-4DB180D81CEF}"/>
              </a:ext>
            </a:extLst>
          </p:cNvPr>
          <p:cNvCxnSpPr>
            <a:cxnSpLocks/>
          </p:cNvCxnSpPr>
          <p:nvPr/>
        </p:nvCxnSpPr>
        <p:spPr>
          <a:xfrm flipV="1">
            <a:off x="6319183" y="4078419"/>
            <a:ext cx="0" cy="2714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CasellaDiTesto 6150">
            <a:extLst>
              <a:ext uri="{FF2B5EF4-FFF2-40B4-BE49-F238E27FC236}">
                <a16:creationId xmlns:a16="http://schemas.microsoft.com/office/drawing/2014/main" id="{01500409-D25B-C9C8-E2FF-0FAAEF4EA5E3}"/>
              </a:ext>
            </a:extLst>
          </p:cNvPr>
          <p:cNvSpPr txBox="1"/>
          <p:nvPr/>
        </p:nvSpPr>
        <p:spPr>
          <a:xfrm>
            <a:off x="6547005" y="3423530"/>
            <a:ext cx="3630917" cy="1638910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it-IT" sz="1050" b="1">
                <a:solidFill>
                  <a:srgbClr val="FF750D"/>
                </a:solidFill>
                <a:latin typeface="DINPro-Regular"/>
              </a:rPr>
              <a:t>Monitorano il funzionamento del sistema di IA</a:t>
            </a:r>
            <a:r>
              <a:rPr lang="it-IT" sz="1050">
                <a:solidFill>
                  <a:srgbClr val="FF750D"/>
                </a:solidFill>
                <a:latin typeface="DINPro-Regular"/>
              </a:rPr>
              <a:t> </a:t>
            </a:r>
            <a:r>
              <a:rPr lang="it-IT" sz="1050">
                <a:solidFill>
                  <a:srgbClr val="1B365B"/>
                </a:solidFill>
                <a:latin typeface="DINPro-Regular"/>
              </a:rPr>
              <a:t>ad alto rischio sulla base delle istruzioni per l'uso e, se del caso, informano i fornitori a tale riguardo conformemente.</a:t>
            </a:r>
          </a:p>
          <a:p>
            <a:pPr algn="just"/>
            <a:endParaRPr lang="it-IT" sz="500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pPr algn="just"/>
            <a:r>
              <a:rPr lang="it-IT" sz="1050">
                <a:solidFill>
                  <a:srgbClr val="1B365B"/>
                </a:solidFill>
                <a:latin typeface="DINPro-Regular"/>
              </a:rPr>
              <a:t>Qualora abbiano motivo di </a:t>
            </a:r>
            <a:r>
              <a:rPr lang="it-IT" sz="1050" b="1">
                <a:solidFill>
                  <a:srgbClr val="FF750D"/>
                </a:solidFill>
                <a:latin typeface="DINPro-Regular"/>
              </a:rPr>
              <a:t>ritenere che l'uso del sistema di IA ad alto rischio in conformità delle istruzioni possa comportare che il sistema di IA presenti un rischio</a:t>
            </a:r>
            <a:r>
              <a:rPr lang="it-IT" sz="1050">
                <a:solidFill>
                  <a:srgbClr val="FF750D"/>
                </a:solidFill>
                <a:latin typeface="DINPro-Regular"/>
              </a:rPr>
              <a:t> ne </a:t>
            </a:r>
            <a:r>
              <a:rPr lang="it-IT" sz="1050" b="1">
                <a:solidFill>
                  <a:srgbClr val="FF750D"/>
                </a:solidFill>
                <a:latin typeface="DINPro-Regular"/>
              </a:rPr>
              <a:t>informano</a:t>
            </a:r>
            <a:r>
              <a:rPr lang="it-IT" sz="1050">
                <a:solidFill>
                  <a:srgbClr val="1B365B"/>
                </a:solidFill>
                <a:latin typeface="DINPro-Regular"/>
              </a:rPr>
              <a:t>, senza indebito ritardo, il </a:t>
            </a:r>
            <a:r>
              <a:rPr lang="it-IT" sz="1050" b="1">
                <a:solidFill>
                  <a:srgbClr val="1B365B"/>
                </a:solidFill>
                <a:latin typeface="DINPro-Regular"/>
              </a:rPr>
              <a:t>fornitore</a:t>
            </a:r>
            <a:r>
              <a:rPr lang="it-IT" sz="1050">
                <a:solidFill>
                  <a:srgbClr val="1B365B"/>
                </a:solidFill>
                <a:latin typeface="DINPro-Regular"/>
              </a:rPr>
              <a:t> o il distributore e la pertinente </a:t>
            </a:r>
            <a:r>
              <a:rPr lang="it-IT" sz="1050" b="1">
                <a:solidFill>
                  <a:srgbClr val="1B365B"/>
                </a:solidFill>
                <a:latin typeface="DINPro-Regular"/>
              </a:rPr>
              <a:t>autorità di vigilanza del mercato </a:t>
            </a:r>
            <a:r>
              <a:rPr lang="it-IT" sz="1050">
                <a:solidFill>
                  <a:srgbClr val="1B365B"/>
                </a:solidFill>
                <a:latin typeface="DINPro-Regular"/>
              </a:rPr>
              <a:t>e </a:t>
            </a:r>
            <a:r>
              <a:rPr lang="it-IT" sz="1050" b="1">
                <a:solidFill>
                  <a:srgbClr val="FF750D"/>
                </a:solidFill>
                <a:latin typeface="DINPro-Regular"/>
              </a:rPr>
              <a:t>sospendono l'uso di tale sistema</a:t>
            </a:r>
            <a:r>
              <a:rPr lang="it-IT" sz="1050" b="1">
                <a:solidFill>
                  <a:srgbClr val="1B365B"/>
                </a:solidFill>
                <a:latin typeface="DINPro-Regular"/>
              </a:rPr>
              <a:t>. </a:t>
            </a:r>
          </a:p>
        </p:txBody>
      </p:sp>
      <p:sp>
        <p:nvSpPr>
          <p:cNvPr id="6152" name="CasellaDiTesto 6151">
            <a:extLst>
              <a:ext uri="{FF2B5EF4-FFF2-40B4-BE49-F238E27FC236}">
                <a16:creationId xmlns:a16="http://schemas.microsoft.com/office/drawing/2014/main" id="{B7C32BA0-33C8-3B20-FE76-9CA6A1CCAC87}"/>
              </a:ext>
            </a:extLst>
          </p:cNvPr>
          <p:cNvSpPr txBox="1"/>
          <p:nvPr/>
        </p:nvSpPr>
        <p:spPr>
          <a:xfrm>
            <a:off x="6542065" y="5232885"/>
            <a:ext cx="3621939" cy="769441"/>
          </a:xfrm>
          <a:prstGeom prst="rect">
            <a:avLst/>
          </a:prstGeom>
          <a:solidFill>
            <a:schemeClr val="tx1"/>
          </a:solidFill>
          <a:ln>
            <a:solidFill>
              <a:srgbClr val="1B365B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it-IT" sz="1100" spc="-1">
                <a:solidFill>
                  <a:srgbClr val="1B365B"/>
                </a:solidFill>
                <a:latin typeface="DINPro-Regular"/>
              </a:rPr>
              <a:t>I </a:t>
            </a:r>
            <a:r>
              <a:rPr lang="it-IT" sz="1100" spc="-1" err="1">
                <a:solidFill>
                  <a:srgbClr val="1B365B"/>
                </a:solidFill>
                <a:latin typeface="DINPro-Regular"/>
              </a:rPr>
              <a:t>Deployer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 che sono datori di lavoro </a:t>
            </a:r>
            <a:r>
              <a:rPr lang="it-IT" sz="1100" b="1" spc="-1">
                <a:solidFill>
                  <a:srgbClr val="FF750D"/>
                </a:solidFill>
                <a:latin typeface="DINPro-Regular"/>
              </a:rPr>
              <a:t>informano i rappresentati dei lavoratori e i lavoratori interessati </a:t>
            </a:r>
            <a:r>
              <a:rPr lang="it-IT" sz="1100" spc="-1">
                <a:solidFill>
                  <a:srgbClr val="FF750D"/>
                </a:solidFill>
                <a:latin typeface="DINPro-Regular"/>
              </a:rPr>
              <a:t>se</a:t>
            </a:r>
            <a:r>
              <a:rPr lang="it-IT" sz="1100" b="1" spc="-1">
                <a:solidFill>
                  <a:srgbClr val="FF750D"/>
                </a:solidFill>
                <a:latin typeface="DINPro-Regular"/>
              </a:rPr>
              <a:t> immettono sul luogo di lavoro sistemi di IA ad alto rischio</a:t>
            </a:r>
          </a:p>
        </p:txBody>
      </p:sp>
      <p:sp>
        <p:nvSpPr>
          <p:cNvPr id="6153" name="CasellaDiTesto 6152">
            <a:extLst>
              <a:ext uri="{FF2B5EF4-FFF2-40B4-BE49-F238E27FC236}">
                <a16:creationId xmlns:a16="http://schemas.microsoft.com/office/drawing/2014/main" id="{1B4DC135-E2A4-9C51-84A0-1B8BCD245823}"/>
              </a:ext>
            </a:extLst>
          </p:cNvPr>
          <p:cNvSpPr txBox="1"/>
          <p:nvPr/>
        </p:nvSpPr>
        <p:spPr>
          <a:xfrm>
            <a:off x="6557865" y="6173358"/>
            <a:ext cx="3587167" cy="646331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200" spc="-1">
                <a:solidFill>
                  <a:srgbClr val="1B365B"/>
                </a:solidFill>
                <a:latin typeface="DINPro-Regular" panose="02000503030000020004" pitchFamily="50" charset="0"/>
              </a:rPr>
              <a:t>Usano le informazioni fornitegli ex art 13 per </a:t>
            </a:r>
            <a:r>
              <a:rPr lang="it-IT" sz="1200" b="1" spc="-1">
                <a:solidFill>
                  <a:srgbClr val="FF750D"/>
                </a:solidFill>
                <a:latin typeface="DINPro-Regular" panose="02000503030000020004" pitchFamily="50" charset="0"/>
              </a:rPr>
              <a:t>valutare l’impatto sulla protezione dei dati</a:t>
            </a:r>
            <a:r>
              <a:rPr lang="it-IT" sz="1200" b="1" spc="-1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r>
              <a:rPr lang="it-IT" sz="1200" spc="-1">
                <a:solidFill>
                  <a:srgbClr val="1B365B"/>
                </a:solidFill>
                <a:latin typeface="DINPro-Regular" panose="02000503030000020004" pitchFamily="50" charset="0"/>
              </a:rPr>
              <a:t> a norma dell’art 35 </a:t>
            </a:r>
            <a:r>
              <a:rPr lang="it-IT" sz="1200" b="1" spc="-1">
                <a:solidFill>
                  <a:srgbClr val="1B365B"/>
                </a:solidFill>
                <a:latin typeface="DINPro-Regular" panose="02000503030000020004" pitchFamily="50" charset="0"/>
              </a:rPr>
              <a:t>GDPR</a:t>
            </a:r>
          </a:p>
        </p:txBody>
      </p:sp>
      <p:cxnSp>
        <p:nvCxnSpPr>
          <p:cNvPr id="6155" name="Connettore 2 6154">
            <a:extLst>
              <a:ext uri="{FF2B5EF4-FFF2-40B4-BE49-F238E27FC236}">
                <a16:creationId xmlns:a16="http://schemas.microsoft.com/office/drawing/2014/main" id="{4DE02102-F846-1A17-7ECA-B2FDCED729D4}"/>
              </a:ext>
            </a:extLst>
          </p:cNvPr>
          <p:cNvCxnSpPr>
            <a:cxnSpLocks/>
            <a:stCxn id="38" idx="2"/>
            <a:endCxn id="95" idx="3"/>
          </p:cNvCxnSpPr>
          <p:nvPr/>
        </p:nvCxnSpPr>
        <p:spPr>
          <a:xfrm flipH="1">
            <a:off x="10139580" y="1118198"/>
            <a:ext cx="293714" cy="167793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6" name="Connettore 2 6155">
            <a:extLst>
              <a:ext uri="{FF2B5EF4-FFF2-40B4-BE49-F238E27FC236}">
                <a16:creationId xmlns:a16="http://schemas.microsoft.com/office/drawing/2014/main" id="{E3F3F049-4CD8-C92C-A052-2DF7F350DCAA}"/>
              </a:ext>
            </a:extLst>
          </p:cNvPr>
          <p:cNvCxnSpPr>
            <a:cxnSpLocks/>
            <a:stCxn id="40" idx="3"/>
            <a:endCxn id="96" idx="3"/>
          </p:cNvCxnSpPr>
          <p:nvPr/>
        </p:nvCxnSpPr>
        <p:spPr>
          <a:xfrm flipH="1">
            <a:off x="10159516" y="1797629"/>
            <a:ext cx="349852" cy="355227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0" name="Connettore 2 6159">
            <a:extLst>
              <a:ext uri="{FF2B5EF4-FFF2-40B4-BE49-F238E27FC236}">
                <a16:creationId xmlns:a16="http://schemas.microsoft.com/office/drawing/2014/main" id="{B0481340-6716-A2EE-0C73-0A841D00F893}"/>
              </a:ext>
            </a:extLst>
          </p:cNvPr>
          <p:cNvCxnSpPr>
            <a:cxnSpLocks/>
            <a:stCxn id="44" idx="2"/>
            <a:endCxn id="97" idx="3"/>
          </p:cNvCxnSpPr>
          <p:nvPr/>
        </p:nvCxnSpPr>
        <p:spPr>
          <a:xfrm flipH="1">
            <a:off x="10159516" y="2686783"/>
            <a:ext cx="290311" cy="254637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3" name="Connettore 2 6162">
            <a:extLst>
              <a:ext uri="{FF2B5EF4-FFF2-40B4-BE49-F238E27FC236}">
                <a16:creationId xmlns:a16="http://schemas.microsoft.com/office/drawing/2014/main" id="{CE721E61-4806-1928-25DF-E104198C0B04}"/>
              </a:ext>
            </a:extLst>
          </p:cNvPr>
          <p:cNvCxnSpPr>
            <a:cxnSpLocks/>
            <a:stCxn id="72" idx="3"/>
            <a:endCxn id="6151" idx="3"/>
          </p:cNvCxnSpPr>
          <p:nvPr/>
        </p:nvCxnSpPr>
        <p:spPr>
          <a:xfrm flipH="1">
            <a:off x="10177922" y="3347611"/>
            <a:ext cx="331446" cy="895374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6" name="Connettore 2 6165">
            <a:extLst>
              <a:ext uri="{FF2B5EF4-FFF2-40B4-BE49-F238E27FC236}">
                <a16:creationId xmlns:a16="http://schemas.microsoft.com/office/drawing/2014/main" id="{A335405B-8660-AF4B-7B8E-96BC7FE1FEFE}"/>
              </a:ext>
            </a:extLst>
          </p:cNvPr>
          <p:cNvCxnSpPr>
            <a:cxnSpLocks/>
            <a:stCxn id="78" idx="3"/>
            <a:endCxn id="6152" idx="3"/>
          </p:cNvCxnSpPr>
          <p:nvPr/>
        </p:nvCxnSpPr>
        <p:spPr>
          <a:xfrm flipH="1">
            <a:off x="10164004" y="4814944"/>
            <a:ext cx="345364" cy="802662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9" name="Connettore 2 6168">
            <a:extLst>
              <a:ext uri="{FF2B5EF4-FFF2-40B4-BE49-F238E27FC236}">
                <a16:creationId xmlns:a16="http://schemas.microsoft.com/office/drawing/2014/main" id="{3A0B453A-9E6F-0391-B1F0-CF2DA6EEADAA}"/>
              </a:ext>
            </a:extLst>
          </p:cNvPr>
          <p:cNvCxnSpPr>
            <a:cxnSpLocks/>
            <a:stCxn id="80" idx="3"/>
            <a:endCxn id="6153" idx="3"/>
          </p:cNvCxnSpPr>
          <p:nvPr/>
        </p:nvCxnSpPr>
        <p:spPr>
          <a:xfrm flipH="1">
            <a:off x="10145032" y="5304307"/>
            <a:ext cx="345479" cy="1192217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9" name="CasellaDiTesto 6178">
            <a:extLst>
              <a:ext uri="{FF2B5EF4-FFF2-40B4-BE49-F238E27FC236}">
                <a16:creationId xmlns:a16="http://schemas.microsoft.com/office/drawing/2014/main" id="{B48E4D48-DC65-DA61-B8B0-1F365F0FDE2F}"/>
              </a:ext>
            </a:extLst>
          </p:cNvPr>
          <p:cNvSpPr txBox="1"/>
          <p:nvPr/>
        </p:nvSpPr>
        <p:spPr>
          <a:xfrm>
            <a:off x="1690261" y="885407"/>
            <a:ext cx="4130745" cy="646331"/>
          </a:xfrm>
          <a:prstGeom prst="rect">
            <a:avLst/>
          </a:prstGeom>
          <a:solidFill>
            <a:schemeClr val="tx1"/>
          </a:solidFill>
          <a:ln>
            <a:solidFill>
              <a:srgbClr val="1B365B"/>
            </a:solidFill>
          </a:ln>
        </p:spPr>
        <p:txBody>
          <a:bodyPr wrap="square" lIns="91440" tIns="45720" rIns="91440" bIns="45720" rtlCol="0" anchor="t">
            <a:noAutofit/>
          </a:bodyPr>
          <a:lstStyle>
            <a:defPPr rtl="0">
              <a:defRPr lang="it-IT"/>
            </a:defPPr>
            <a:lvl1pPr algn="just">
              <a:defRPr sz="1200" spc="-1">
                <a:solidFill>
                  <a:srgbClr val="1B365B"/>
                </a:solidFill>
                <a:latin typeface="DINPro-Regular"/>
              </a:defRPr>
            </a:lvl1pPr>
          </a:lstStyle>
          <a:p>
            <a:r>
              <a:rPr lang="it-IT"/>
              <a:t>Garantisce che i sistemi di IA siano </a:t>
            </a:r>
            <a:r>
              <a:rPr lang="it-IT" b="1"/>
              <a:t>conformi a tutti i requisiti della sezione 2</a:t>
            </a:r>
            <a:r>
              <a:rPr lang="it-IT"/>
              <a:t> (tutti i requisiti oggettivi richiesti dall’AI act)</a:t>
            </a:r>
          </a:p>
        </p:txBody>
      </p:sp>
      <p:sp>
        <p:nvSpPr>
          <p:cNvPr id="6185" name="CasellaDiTesto 6184">
            <a:extLst>
              <a:ext uri="{FF2B5EF4-FFF2-40B4-BE49-F238E27FC236}">
                <a16:creationId xmlns:a16="http://schemas.microsoft.com/office/drawing/2014/main" id="{6691C9AD-8216-A31E-6666-D86A802755B7}"/>
              </a:ext>
            </a:extLst>
          </p:cNvPr>
          <p:cNvSpPr txBox="1"/>
          <p:nvPr/>
        </p:nvSpPr>
        <p:spPr>
          <a:xfrm>
            <a:off x="1690261" y="1586870"/>
            <a:ext cx="4140382" cy="2051504"/>
          </a:xfrm>
          <a:prstGeom prst="rect">
            <a:avLst/>
          </a:prstGeom>
          <a:noFill/>
          <a:ln>
            <a:solidFill>
              <a:srgbClr val="05214F"/>
            </a:solidFill>
          </a:ln>
        </p:spPr>
        <p:txBody>
          <a:bodyPr wrap="square" lIns="91440" tIns="45720" rIns="91440" bIns="45720" anchor="t">
            <a:normAutofit/>
          </a:bodyPr>
          <a:lstStyle/>
          <a:p>
            <a:pPr algn="just"/>
            <a:r>
              <a:rPr lang="it-IT" sz="1200" spc="-1">
                <a:solidFill>
                  <a:srgbClr val="1B365B"/>
                </a:solidFill>
                <a:latin typeface="DINPro-Regular"/>
              </a:rPr>
              <a:t>Dispongono di un </a:t>
            </a:r>
            <a:r>
              <a:rPr lang="it-IT" sz="1200" b="1" spc="-1">
                <a:solidFill>
                  <a:srgbClr val="1B365B"/>
                </a:solidFill>
                <a:latin typeface="DINPro-Regular"/>
              </a:rPr>
              <a:t>sistema di gestione della qualità </a:t>
            </a:r>
            <a:r>
              <a:rPr lang="it-IT" sz="1200" spc="-1">
                <a:solidFill>
                  <a:srgbClr val="1B365B"/>
                </a:solidFill>
                <a:latin typeface="DINPro-Regular"/>
              </a:rPr>
              <a:t>conforme all'</a:t>
            </a:r>
            <a:r>
              <a:rPr lang="it-IT" sz="1200" b="1" spc="-1">
                <a:solidFill>
                  <a:srgbClr val="FF750D"/>
                </a:solidFill>
                <a:latin typeface="DINPro-Regular"/>
              </a:rPr>
              <a:t>articolo 17:</a:t>
            </a:r>
          </a:p>
          <a:p>
            <a:pPr marL="285750" indent="-285750" algn="just">
              <a:spcBef>
                <a:spcPts val="600"/>
              </a:spcBef>
              <a:buFontTx/>
              <a:buChar char="-"/>
            </a:pP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Documentato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 (politiche, procedure e istruzioni scritte)</a:t>
            </a:r>
          </a:p>
          <a:p>
            <a:pPr marL="285750" indent="-285750" algn="just">
              <a:buFontTx/>
              <a:buChar char="-"/>
            </a:pPr>
            <a:r>
              <a:rPr lang="it-IT" sz="1100" spc="-1">
                <a:solidFill>
                  <a:srgbClr val="1B365B"/>
                </a:solidFill>
                <a:latin typeface="DINPro-Regular"/>
              </a:rPr>
              <a:t>Comprende: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strategia per la conformità  normativa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;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tecniche, proc., interventi per progettazione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 del sistema,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sviluppo, controllo e garanzia della qualità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 del sistema; proc.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prova, esame e convalida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;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tecniche e procedure di gestione dei dati; 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conservazione delle registrazioni, delle informazioni e della documentazione;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segnalazione incidenti gravi 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ex art. 73</a:t>
            </a:r>
          </a:p>
          <a:p>
            <a:pPr marL="285750" indent="-285750" algn="just">
              <a:buFontTx/>
              <a:buChar char="-"/>
            </a:pP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Sistema di gestione dei rischi</a:t>
            </a:r>
          </a:p>
          <a:p>
            <a:pPr marL="285750" indent="-285750" algn="just">
              <a:buFontTx/>
              <a:buChar char="-"/>
            </a:pP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Gestione delle risorse </a:t>
            </a:r>
            <a:r>
              <a:rPr lang="it-IT" sz="1100" spc="-1">
                <a:solidFill>
                  <a:srgbClr val="1B365B"/>
                </a:solidFill>
                <a:latin typeface="DINPro-Regular"/>
              </a:rPr>
              <a:t>e </a:t>
            </a:r>
            <a:r>
              <a:rPr lang="it-IT" sz="1100" b="1" spc="-1">
                <a:solidFill>
                  <a:srgbClr val="1B365B"/>
                </a:solidFill>
                <a:latin typeface="DINPro-Regular"/>
              </a:rPr>
              <a:t>Quadro di responsabilità</a:t>
            </a:r>
          </a:p>
        </p:txBody>
      </p:sp>
      <p:sp>
        <p:nvSpPr>
          <p:cNvPr id="6186" name="CasellaDiTesto 6185">
            <a:extLst>
              <a:ext uri="{FF2B5EF4-FFF2-40B4-BE49-F238E27FC236}">
                <a16:creationId xmlns:a16="http://schemas.microsoft.com/office/drawing/2014/main" id="{F9B42E15-BD50-0FDC-893F-2C1C8ED4ED5E}"/>
              </a:ext>
            </a:extLst>
          </p:cNvPr>
          <p:cNvSpPr txBox="1"/>
          <p:nvPr/>
        </p:nvSpPr>
        <p:spPr>
          <a:xfrm>
            <a:off x="1708460" y="3689878"/>
            <a:ext cx="4119722" cy="430887"/>
          </a:xfrm>
          <a:prstGeom prst="rect">
            <a:avLst/>
          </a:prstGeom>
          <a:noFill/>
          <a:ln>
            <a:solidFill>
              <a:srgbClr val="05214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100" spc="-1">
                <a:solidFill>
                  <a:srgbClr val="1B365B"/>
                </a:solidFill>
                <a:latin typeface="DINPro-Regular" panose="02000503030000020004" pitchFamily="50" charset="0"/>
              </a:rPr>
              <a:t>Conservano la documentazione di cui all'</a:t>
            </a:r>
            <a:r>
              <a:rPr lang="it-IT" sz="1100" spc="-1">
                <a:solidFill>
                  <a:srgbClr val="FF750D"/>
                </a:solidFill>
                <a:latin typeface="DINPro-Regular" panose="02000503030000020004" pitchFamily="50" charset="0"/>
              </a:rPr>
              <a:t>articolo 18 </a:t>
            </a:r>
            <a:r>
              <a:rPr lang="it-IT" sz="1100" spc="-1">
                <a:solidFill>
                  <a:srgbClr val="1B365B"/>
                </a:solidFill>
                <a:latin typeface="DINPro-Regular" panose="02000503030000020004" pitchFamily="50" charset="0"/>
              </a:rPr>
              <a:t>per 10 anni da immissione sul mercato/messa in servizio del SIS.IA</a:t>
            </a:r>
          </a:p>
        </p:txBody>
      </p:sp>
      <p:sp>
        <p:nvSpPr>
          <p:cNvPr id="6187" name="CasellaDiTesto 6186">
            <a:extLst>
              <a:ext uri="{FF2B5EF4-FFF2-40B4-BE49-F238E27FC236}">
                <a16:creationId xmlns:a16="http://schemas.microsoft.com/office/drawing/2014/main" id="{5A3911BB-5D07-EE39-599C-F2941DE9A29D}"/>
              </a:ext>
            </a:extLst>
          </p:cNvPr>
          <p:cNvSpPr txBox="1"/>
          <p:nvPr/>
        </p:nvSpPr>
        <p:spPr>
          <a:xfrm>
            <a:off x="1690261" y="4206530"/>
            <a:ext cx="4142084" cy="1046440"/>
          </a:xfrm>
          <a:prstGeom prst="rect">
            <a:avLst/>
          </a:prstGeom>
          <a:noFill/>
          <a:ln>
            <a:solidFill>
              <a:srgbClr val="05214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100" spc="-1">
                <a:solidFill>
                  <a:srgbClr val="1B365B"/>
                </a:solidFill>
                <a:latin typeface="DINPro-Regular" panose="02000503030000020004" pitchFamily="50" charset="0"/>
              </a:rPr>
              <a:t>Conservano i log generati automaticamente dai loro sistemi di IA ad alto rischio di cui all'</a:t>
            </a:r>
            <a:r>
              <a:rPr lang="it-IT" sz="1100" spc="-1">
                <a:solidFill>
                  <a:srgbClr val="FF750D"/>
                </a:solidFill>
                <a:latin typeface="DINPro-Regular" panose="02000503030000020004" pitchFamily="50" charset="0"/>
              </a:rPr>
              <a:t>articolo 19:</a:t>
            </a:r>
          </a:p>
          <a:p>
            <a:pPr marL="342900" indent="-342900" algn="just">
              <a:buFontTx/>
              <a:buChar char="-"/>
            </a:pPr>
            <a:r>
              <a:rPr lang="it-IT" sz="1000" spc="-1">
                <a:solidFill>
                  <a:srgbClr val="1B365B"/>
                </a:solidFill>
                <a:latin typeface="DINPro-Regular"/>
              </a:rPr>
              <a:t>Se i </a:t>
            </a:r>
            <a:r>
              <a:rPr lang="it-IT" sz="1000" b="1" spc="-1">
                <a:solidFill>
                  <a:srgbClr val="1B365B"/>
                </a:solidFill>
                <a:latin typeface="DINPro-Regular"/>
              </a:rPr>
              <a:t>log sono sotto il loro controllo</a:t>
            </a:r>
          </a:p>
          <a:p>
            <a:pPr marL="342900" indent="-342900" algn="just">
              <a:buFontTx/>
              <a:buChar char="-"/>
            </a:pPr>
            <a:r>
              <a:rPr lang="it-IT" sz="1000" spc="-1">
                <a:solidFill>
                  <a:srgbClr val="1B365B"/>
                </a:solidFill>
                <a:latin typeface="DINPro-Regular"/>
              </a:rPr>
              <a:t>Conservazione per </a:t>
            </a:r>
            <a:r>
              <a:rPr lang="it-IT" sz="1000" b="1" spc="-1">
                <a:solidFill>
                  <a:srgbClr val="FF750D"/>
                </a:solidFill>
                <a:latin typeface="DINPro-Regular"/>
              </a:rPr>
              <a:t>periodo adeguato alla finalità prevista </a:t>
            </a:r>
            <a:r>
              <a:rPr lang="it-IT" sz="1000" spc="-1">
                <a:solidFill>
                  <a:srgbClr val="1B365B"/>
                </a:solidFill>
                <a:latin typeface="DINPro-Regular"/>
              </a:rPr>
              <a:t>(almeno 6 mesi) </a:t>
            </a:r>
          </a:p>
          <a:p>
            <a:pPr marL="342900" indent="-342900" algn="just">
              <a:buFontTx/>
              <a:buChar char="-"/>
            </a:pPr>
            <a:r>
              <a:rPr lang="it-IT" sz="1000" spc="-1">
                <a:solidFill>
                  <a:srgbClr val="1B365B"/>
                </a:solidFill>
                <a:latin typeface="DINPro-Regular"/>
              </a:rPr>
              <a:t>Fornirli alle autorità competenti su richiesta ex art 21</a:t>
            </a:r>
          </a:p>
        </p:txBody>
      </p:sp>
      <p:sp>
        <p:nvSpPr>
          <p:cNvPr id="6188" name="CasellaDiTesto 6187">
            <a:extLst>
              <a:ext uri="{FF2B5EF4-FFF2-40B4-BE49-F238E27FC236}">
                <a16:creationId xmlns:a16="http://schemas.microsoft.com/office/drawing/2014/main" id="{A5DCCEFC-A57C-F025-F2A5-485F9DB99B2A}"/>
              </a:ext>
            </a:extLst>
          </p:cNvPr>
          <p:cNvSpPr txBox="1"/>
          <p:nvPr/>
        </p:nvSpPr>
        <p:spPr>
          <a:xfrm>
            <a:off x="1696966" y="5329322"/>
            <a:ext cx="4136193" cy="1411575"/>
          </a:xfrm>
          <a:prstGeom prst="rect">
            <a:avLst/>
          </a:prstGeom>
          <a:noFill/>
          <a:ln>
            <a:solidFill>
              <a:srgbClr val="05214F"/>
            </a:solidFill>
          </a:ln>
        </p:spPr>
        <p:txBody>
          <a:bodyPr wrap="square">
            <a:noAutofit/>
          </a:bodyPr>
          <a:lstStyle>
            <a:defPPr>
              <a:defRPr lang="it-IT"/>
            </a:defPPr>
            <a:lvl1pPr algn="just">
              <a:defRPr sz="1100" spc="-1">
                <a:solidFill>
                  <a:srgbClr val="1B365B"/>
                </a:solidFill>
                <a:latin typeface="DINPro-Regular" panose="02000503030000020004"/>
              </a:defRPr>
            </a:lvl1pPr>
          </a:lstStyle>
          <a:p>
            <a:r>
              <a:rPr lang="it-IT">
                <a:latin typeface="DINPro-Regular" panose="02000503030000020004" pitchFamily="50" charset="0"/>
              </a:rPr>
              <a:t>Adottano le necessarie </a:t>
            </a:r>
            <a:r>
              <a:rPr lang="it-IT" b="1">
                <a:latin typeface="DINPro-Regular" panose="02000503030000020004" pitchFamily="50" charset="0"/>
              </a:rPr>
              <a:t>misure correttive </a:t>
            </a:r>
            <a:r>
              <a:rPr lang="it-IT">
                <a:latin typeface="DINPro-Regular" panose="02000503030000020004" pitchFamily="50" charset="0"/>
              </a:rPr>
              <a:t>e forniscono le </a:t>
            </a:r>
            <a:r>
              <a:rPr lang="it-IT" b="1">
                <a:latin typeface="DINPro-Regular" panose="02000503030000020004" pitchFamily="50" charset="0"/>
              </a:rPr>
              <a:t>informazioni</a:t>
            </a:r>
            <a:r>
              <a:rPr lang="it-IT">
                <a:latin typeface="DINPro-Regular" panose="02000503030000020004" pitchFamily="50" charset="0"/>
              </a:rPr>
              <a:t> necessarie in conformità dell'</a:t>
            </a:r>
            <a:r>
              <a:rPr lang="it-IT">
                <a:solidFill>
                  <a:srgbClr val="FF750D"/>
                </a:solidFill>
                <a:latin typeface="DINPro-Regular" panose="02000503030000020004" pitchFamily="50" charset="0"/>
              </a:rPr>
              <a:t>articolo 20:</a:t>
            </a:r>
          </a:p>
          <a:p>
            <a:pPr marL="342900" indent="-342900" algn="just">
              <a:buFontTx/>
              <a:buChar char="-"/>
            </a:pPr>
            <a:r>
              <a:rPr lang="it-IT" sz="800" spc="-1">
                <a:solidFill>
                  <a:srgbClr val="1B365B"/>
                </a:solidFill>
                <a:latin typeface="DINPro-Regular"/>
              </a:rPr>
              <a:t>Adottare </a:t>
            </a:r>
            <a:r>
              <a:rPr lang="it-IT" sz="800" b="1" spc="-1">
                <a:solidFill>
                  <a:srgbClr val="FF750D"/>
                </a:solidFill>
                <a:latin typeface="DINPro-Regular"/>
              </a:rPr>
              <a:t>misure correttive per rendere conforme un sistema di IA al regolamento</a:t>
            </a:r>
          </a:p>
          <a:p>
            <a:pPr marL="342900" indent="-342900" algn="just">
              <a:buFontTx/>
              <a:buChar char="-"/>
            </a:pPr>
            <a:r>
              <a:rPr lang="it-IT" sz="800" spc="-1">
                <a:solidFill>
                  <a:srgbClr val="1B365B"/>
                </a:solidFill>
                <a:latin typeface="DINPro-Regular"/>
              </a:rPr>
              <a:t>In caso di </a:t>
            </a:r>
            <a:r>
              <a:rPr lang="it-IT" sz="800" i="1" spc="-1">
                <a:solidFill>
                  <a:srgbClr val="1B365B"/>
                </a:solidFill>
                <a:latin typeface="DINPro-Regular"/>
              </a:rPr>
              <a:t>rischi</a:t>
            </a:r>
            <a:r>
              <a:rPr lang="it-IT" sz="800" spc="-1">
                <a:solidFill>
                  <a:srgbClr val="1B365B"/>
                </a:solidFill>
                <a:latin typeface="DINPro-Regular"/>
              </a:rPr>
              <a:t> dei sistemi di IA, si informa:</a:t>
            </a:r>
          </a:p>
          <a:p>
            <a:pPr marL="800100" lvl="1" indent="-342900" algn="just">
              <a:buAutoNum type="alphaLcParenR"/>
            </a:pPr>
            <a:r>
              <a:rPr lang="it-IT" sz="800" spc="-1">
                <a:solidFill>
                  <a:srgbClr val="1B365B"/>
                </a:solidFill>
                <a:latin typeface="DINPro-Regular"/>
              </a:rPr>
              <a:t> </a:t>
            </a:r>
            <a:r>
              <a:rPr lang="it-IT" sz="800" b="1" spc="-1">
                <a:solidFill>
                  <a:srgbClr val="1B365B"/>
                </a:solidFill>
                <a:latin typeface="DINPro-Regular"/>
              </a:rPr>
              <a:t>Autorità di vigilanza del mercato</a:t>
            </a:r>
            <a:r>
              <a:rPr lang="it-IT" sz="800" spc="-1">
                <a:solidFill>
                  <a:srgbClr val="1B365B"/>
                </a:solidFill>
                <a:latin typeface="DINPro-Regular"/>
              </a:rPr>
              <a:t> competenti per il sistema di IA ad alto rischio interessato</a:t>
            </a:r>
          </a:p>
          <a:p>
            <a:pPr marL="800100" lvl="1" indent="-342900" algn="just">
              <a:buAutoNum type="alphaLcParenR"/>
            </a:pPr>
            <a:r>
              <a:rPr lang="it-IT" sz="800" spc="-1">
                <a:solidFill>
                  <a:srgbClr val="1B365B"/>
                </a:solidFill>
                <a:latin typeface="DINPro-Regular"/>
              </a:rPr>
              <a:t> </a:t>
            </a:r>
            <a:r>
              <a:rPr lang="it-IT" sz="800" b="1" spc="-1">
                <a:solidFill>
                  <a:srgbClr val="1B365B"/>
                </a:solidFill>
                <a:latin typeface="DINPro-Regular"/>
              </a:rPr>
              <a:t>Organismo notificato </a:t>
            </a:r>
            <a:r>
              <a:rPr lang="it-IT" sz="800" spc="-1">
                <a:solidFill>
                  <a:srgbClr val="1B365B"/>
                </a:solidFill>
                <a:latin typeface="DINPro-Regular"/>
              </a:rPr>
              <a:t>che rilascia certificato per il sistema di IA</a:t>
            </a:r>
          </a:p>
          <a:p>
            <a:pPr lvl="1" algn="just"/>
            <a:r>
              <a:rPr lang="it-IT" sz="800" spc="-1">
                <a:solidFill>
                  <a:srgbClr val="1B365B"/>
                </a:solidFill>
                <a:latin typeface="DINPro-Regular"/>
              </a:rPr>
              <a:t>In merito alla </a:t>
            </a:r>
            <a:r>
              <a:rPr lang="it-IT" sz="800" b="1" spc="-1">
                <a:solidFill>
                  <a:srgbClr val="1B365B"/>
                </a:solidFill>
                <a:latin typeface="DINPro-Regular"/>
              </a:rPr>
              <a:t>natura della non conformità</a:t>
            </a:r>
            <a:r>
              <a:rPr lang="it-IT" sz="800" spc="-1">
                <a:solidFill>
                  <a:srgbClr val="1B365B"/>
                </a:solidFill>
                <a:latin typeface="DINPro-Regular"/>
              </a:rPr>
              <a:t> e alla </a:t>
            </a:r>
            <a:r>
              <a:rPr lang="it-IT" sz="800" b="1" spc="-1">
                <a:solidFill>
                  <a:srgbClr val="1B365B"/>
                </a:solidFill>
                <a:latin typeface="DINPro-Regular"/>
              </a:rPr>
              <a:t>misura correttiva pertinente adottata</a:t>
            </a:r>
          </a:p>
        </p:txBody>
      </p:sp>
      <p:cxnSp>
        <p:nvCxnSpPr>
          <p:cNvPr id="6189" name="Connettore 2 6188">
            <a:extLst>
              <a:ext uri="{FF2B5EF4-FFF2-40B4-BE49-F238E27FC236}">
                <a16:creationId xmlns:a16="http://schemas.microsoft.com/office/drawing/2014/main" id="{852B8AB3-7804-A763-A650-39236303536B}"/>
              </a:ext>
            </a:extLst>
          </p:cNvPr>
          <p:cNvCxnSpPr>
            <a:cxnSpLocks/>
            <a:stCxn id="45" idx="6"/>
            <a:endCxn id="6179" idx="1"/>
          </p:cNvCxnSpPr>
          <p:nvPr/>
        </p:nvCxnSpPr>
        <p:spPr>
          <a:xfrm>
            <a:off x="1508768" y="1138350"/>
            <a:ext cx="181493" cy="70223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2" name="Connettore 2 6191">
            <a:extLst>
              <a:ext uri="{FF2B5EF4-FFF2-40B4-BE49-F238E27FC236}">
                <a16:creationId xmlns:a16="http://schemas.microsoft.com/office/drawing/2014/main" id="{EDB12E7B-4158-D5EA-C501-F3A68BABE1A5}"/>
              </a:ext>
            </a:extLst>
          </p:cNvPr>
          <p:cNvCxnSpPr>
            <a:cxnSpLocks/>
            <a:stCxn id="49" idx="6"/>
            <a:endCxn id="6185" idx="1"/>
          </p:cNvCxnSpPr>
          <p:nvPr/>
        </p:nvCxnSpPr>
        <p:spPr>
          <a:xfrm>
            <a:off x="1508768" y="2172312"/>
            <a:ext cx="181493" cy="440310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5" name="Connettore 2 6194">
            <a:extLst>
              <a:ext uri="{FF2B5EF4-FFF2-40B4-BE49-F238E27FC236}">
                <a16:creationId xmlns:a16="http://schemas.microsoft.com/office/drawing/2014/main" id="{C4E52AE7-3C44-0128-940A-8ACBB2FC4A83}"/>
              </a:ext>
            </a:extLst>
          </p:cNvPr>
          <p:cNvCxnSpPr>
            <a:cxnSpLocks/>
            <a:stCxn id="51" idx="6"/>
            <a:endCxn id="6186" idx="1"/>
          </p:cNvCxnSpPr>
          <p:nvPr/>
        </p:nvCxnSpPr>
        <p:spPr>
          <a:xfrm>
            <a:off x="1508768" y="2685342"/>
            <a:ext cx="199692" cy="1219980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8" name="Connettore 2 6197">
            <a:extLst>
              <a:ext uri="{FF2B5EF4-FFF2-40B4-BE49-F238E27FC236}">
                <a16:creationId xmlns:a16="http://schemas.microsoft.com/office/drawing/2014/main" id="{7566508A-86E5-9380-D291-55833A705614}"/>
              </a:ext>
            </a:extLst>
          </p:cNvPr>
          <p:cNvCxnSpPr>
            <a:cxnSpLocks/>
            <a:stCxn id="53" idx="5"/>
            <a:endCxn id="6187" idx="1"/>
          </p:cNvCxnSpPr>
          <p:nvPr/>
        </p:nvCxnSpPr>
        <p:spPr>
          <a:xfrm>
            <a:off x="1449227" y="3329416"/>
            <a:ext cx="241034" cy="1400334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1" name="Connettore 2 6200">
            <a:extLst>
              <a:ext uri="{FF2B5EF4-FFF2-40B4-BE49-F238E27FC236}">
                <a16:creationId xmlns:a16="http://schemas.microsoft.com/office/drawing/2014/main" id="{FCC68DA4-7298-EAF9-7E10-D3C16D26586A}"/>
              </a:ext>
            </a:extLst>
          </p:cNvPr>
          <p:cNvCxnSpPr>
            <a:cxnSpLocks/>
            <a:stCxn id="63" idx="5"/>
            <a:endCxn id="6188" idx="1"/>
          </p:cNvCxnSpPr>
          <p:nvPr/>
        </p:nvCxnSpPr>
        <p:spPr>
          <a:xfrm>
            <a:off x="1449227" y="5789226"/>
            <a:ext cx="247739" cy="245884"/>
          </a:xfrm>
          <a:prstGeom prst="straightConnector1">
            <a:avLst/>
          </a:prstGeom>
          <a:ln>
            <a:solidFill>
              <a:srgbClr val="1B36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7" name="Pentagono 6206">
            <a:extLst>
              <a:ext uri="{FF2B5EF4-FFF2-40B4-BE49-F238E27FC236}">
                <a16:creationId xmlns:a16="http://schemas.microsoft.com/office/drawing/2014/main" id="{3B697C46-47F4-46EF-2DED-28E7E0C6C6FE}"/>
              </a:ext>
            </a:extLst>
          </p:cNvPr>
          <p:cNvSpPr/>
          <p:nvPr/>
        </p:nvSpPr>
        <p:spPr>
          <a:xfrm rot="6496931">
            <a:off x="-189403" y="394151"/>
            <a:ext cx="666656" cy="683181"/>
          </a:xfrm>
          <a:prstGeom prst="pentagon">
            <a:avLst/>
          </a:prstGeom>
          <a:solidFill>
            <a:srgbClr val="1043FC"/>
          </a:solidFill>
          <a:ln>
            <a:solidFill>
              <a:srgbClr val="104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10" name="Segnaposto testo 4">
            <a:extLst>
              <a:ext uri="{FF2B5EF4-FFF2-40B4-BE49-F238E27FC236}">
                <a16:creationId xmlns:a16="http://schemas.microsoft.com/office/drawing/2014/main" id="{8BA79190-720A-2317-1958-EA5A506EE06B}"/>
              </a:ext>
            </a:extLst>
          </p:cNvPr>
          <p:cNvSpPr txBox="1">
            <a:spLocks/>
          </p:cNvSpPr>
          <p:nvPr/>
        </p:nvSpPr>
        <p:spPr>
          <a:xfrm>
            <a:off x="10728416" y="130305"/>
            <a:ext cx="1351823" cy="464055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Responsabilità</a:t>
            </a:r>
          </a:p>
        </p:txBody>
      </p:sp>
    </p:spTree>
    <p:extLst>
      <p:ext uri="{BB962C8B-B14F-4D97-AF65-F5344CB8AC3E}">
        <p14:creationId xmlns:p14="http://schemas.microsoft.com/office/powerpoint/2010/main" val="157784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magine 106" descr="Immagine che contiene schermata, elettronica, circuito, tecnologia&#10;&#10;Descrizione generata automaticamente">
            <a:extLst>
              <a:ext uri="{FF2B5EF4-FFF2-40B4-BE49-F238E27FC236}">
                <a16:creationId xmlns:a16="http://schemas.microsoft.com/office/drawing/2014/main" id="{4CFCB3FC-D3F6-E8C3-80D0-00A2EA61F7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25DA648-F1B3-555C-25CC-7E48DAA9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Gli obblighi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471B796-E530-ADB5-F5DD-274E93738B68}"/>
              </a:ext>
            </a:extLst>
          </p:cNvPr>
          <p:cNvSpPr txBox="1"/>
          <p:nvPr/>
        </p:nvSpPr>
        <p:spPr>
          <a:xfrm>
            <a:off x="522515" y="1203251"/>
            <a:ext cx="39490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>
                <a:solidFill>
                  <a:srgbClr val="FF750D"/>
                </a:solidFill>
                <a:latin typeface="DINPro-Bold" panose="02000503030000020004" pitchFamily="50" charset="0"/>
              </a:rPr>
              <a:t>Valutazione d’impatto sui diritti fondamentali (FRIA) – ART 27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FD01F82-6725-A431-D5B7-41E5FEDD5795}"/>
              </a:ext>
            </a:extLst>
          </p:cNvPr>
          <p:cNvSpPr txBox="1"/>
          <p:nvPr/>
        </p:nvSpPr>
        <p:spPr>
          <a:xfrm>
            <a:off x="522747" y="3142963"/>
            <a:ext cx="4478365" cy="2282472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algn="just">
              <a:spcAft>
                <a:spcPts val="600"/>
              </a:spcAft>
            </a:pPr>
            <a:r>
              <a:rPr lang="it-IT" spc="-1">
                <a:solidFill>
                  <a:srgbClr val="FF750D"/>
                </a:solidFill>
                <a:latin typeface="DINPro-Regular" panose="02000503030000020004" pitchFamily="50" charset="0"/>
              </a:rPr>
              <a:t>Chi la deve svolgere?</a:t>
            </a:r>
          </a:p>
          <a:p>
            <a:pPr algn="just"/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I </a:t>
            </a:r>
            <a:r>
              <a:rPr lang="it-IT" sz="1400" b="1" spc="-1" err="1">
                <a:solidFill>
                  <a:srgbClr val="1B365B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 (non SIS.IA componenti di sicurezza di infrastrutture critiche):</a:t>
            </a:r>
          </a:p>
          <a:p>
            <a:pPr marL="228600" indent="-228600" algn="just">
              <a:spcBef>
                <a:spcPts val="600"/>
              </a:spcBef>
              <a:buAutoNum type="alphaLcParenR"/>
            </a:pP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Che sono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organismi di diritto pubblico</a:t>
            </a:r>
          </a:p>
          <a:p>
            <a:pPr marL="228600" indent="-228600" algn="just">
              <a:buAutoNum type="alphaLcParenR"/>
            </a:pP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Che sono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enti privati che forniscono servizi pubblici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it-IT" sz="1400" spc="-1">
                <a:solidFill>
                  <a:srgbClr val="1B365B"/>
                </a:solidFill>
                <a:latin typeface="DINPro-Regular"/>
              </a:rPr>
              <a:t>SIS.IA utilizzati per </a:t>
            </a:r>
            <a:r>
              <a:rPr lang="it-IT" sz="1400" b="1" spc="-1">
                <a:solidFill>
                  <a:srgbClr val="1B365B"/>
                </a:solidFill>
                <a:latin typeface="DINPro-Regular"/>
              </a:rPr>
              <a:t>valutare l’affidabilità creditizia </a:t>
            </a:r>
            <a:endParaRPr lang="it-IT" sz="14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pPr marL="342900" indent="-342900" algn="just">
              <a:buFont typeface="+mj-lt"/>
              <a:buAutoNum type="alphaLcParenR"/>
            </a:pPr>
            <a:r>
              <a:rPr lang="it-IT" sz="1400" spc="-1">
                <a:solidFill>
                  <a:srgbClr val="1B365B"/>
                </a:solidFill>
                <a:latin typeface="DINPro-Regular"/>
              </a:rPr>
              <a:t>SIS.IA utilizzati per </a:t>
            </a:r>
            <a:r>
              <a:rPr lang="it-IT" sz="1400" b="1" spc="-1">
                <a:solidFill>
                  <a:srgbClr val="1B365B"/>
                </a:solidFill>
                <a:latin typeface="DINPro-Regular"/>
              </a:rPr>
              <a:t>valutare rischi e determinazione dei prezzi per assicurazioni sulla vita o sanitarie</a:t>
            </a:r>
          </a:p>
          <a:p>
            <a:pPr algn="just">
              <a:spcBef>
                <a:spcPts val="600"/>
              </a:spcBef>
            </a:pP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Per l’esecuzione dell’obbligo, il </a:t>
            </a:r>
            <a:r>
              <a:rPr lang="it-IT" sz="1400" spc="-1" err="1">
                <a:solidFill>
                  <a:srgbClr val="1B365B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 può basarsi su valutazioni effettuate in precedenza dal Fornitore</a:t>
            </a:r>
          </a:p>
        </p:txBody>
      </p:sp>
      <p:sp>
        <p:nvSpPr>
          <p:cNvPr id="47" name="Segnaposto testo 4">
            <a:extLst>
              <a:ext uri="{FF2B5EF4-FFF2-40B4-BE49-F238E27FC236}">
                <a16:creationId xmlns:a16="http://schemas.microsoft.com/office/drawing/2014/main" id="{A09746A1-2B01-2CBE-18F0-071328D43DB4}"/>
              </a:ext>
            </a:extLst>
          </p:cNvPr>
          <p:cNvSpPr txBox="1">
            <a:spLocks/>
          </p:cNvSpPr>
          <p:nvPr/>
        </p:nvSpPr>
        <p:spPr>
          <a:xfrm>
            <a:off x="10728416" y="130305"/>
            <a:ext cx="1351823" cy="464055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Responsabilità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07032D2A-2440-FC13-7646-AF602274C6F1}"/>
              </a:ext>
            </a:extLst>
          </p:cNvPr>
          <p:cNvSpPr txBox="1"/>
          <p:nvPr/>
        </p:nvSpPr>
        <p:spPr>
          <a:xfrm>
            <a:off x="5579111" y="1033975"/>
            <a:ext cx="609037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pc="-1">
                <a:solidFill>
                  <a:srgbClr val="FF750D"/>
                </a:solidFill>
                <a:latin typeface="DINPro-Regular" panose="02000503030000020004" pitchFamily="50" charset="0"/>
              </a:rPr>
              <a:t>Cos’è?</a:t>
            </a:r>
          </a:p>
          <a:p>
            <a:pPr algn="just"/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Processo di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valutazione dell’impatto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sui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diritti fondamentali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delle persone fisiche che l’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uso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 del sistema di IA può produrre.</a:t>
            </a:r>
          </a:p>
          <a:p>
            <a:pPr algn="just">
              <a:spcBef>
                <a:spcPts val="600"/>
              </a:spcBef>
            </a:pP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Obbligo valido solo per il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primo uso del sistema di IA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, salvo aggiornamenti in caso di variazione di taluno degli elementi essenziali oggetto della valutazione. 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89D67B33-CA5B-BD39-8A1C-89BABE27D04B}"/>
              </a:ext>
            </a:extLst>
          </p:cNvPr>
          <p:cNvSpPr txBox="1"/>
          <p:nvPr/>
        </p:nvSpPr>
        <p:spPr>
          <a:xfrm>
            <a:off x="5579111" y="2721686"/>
            <a:ext cx="3647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pc="-1">
                <a:solidFill>
                  <a:srgbClr val="FF750D"/>
                </a:solidFill>
                <a:latin typeface="DINPro-Regular" panose="02000503030000020004" pitchFamily="50" charset="0"/>
              </a:rPr>
              <a:t>Cosa comprende?</a:t>
            </a:r>
          </a:p>
          <a:p>
            <a:pPr algn="just"/>
            <a:r>
              <a:rPr lang="it-IT" sz="1800" spc="-1">
                <a:solidFill>
                  <a:srgbClr val="1B365B"/>
                </a:solidFill>
                <a:latin typeface="DINPro-Regular" panose="02000503030000020004" pitchFamily="50" charset="0"/>
              </a:rPr>
              <a:t> </a:t>
            </a:r>
            <a:endParaRPr lang="it-IT"/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4B389C8D-C3F6-6BB9-08E9-099D17EA1557}"/>
              </a:ext>
            </a:extLst>
          </p:cNvPr>
          <p:cNvSpPr/>
          <p:nvPr/>
        </p:nvSpPr>
        <p:spPr>
          <a:xfrm>
            <a:off x="5589998" y="3098086"/>
            <a:ext cx="346739" cy="38041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a</a:t>
            </a:r>
          </a:p>
        </p:txBody>
      </p: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589A781D-42E7-A0AA-D1E6-39401E539277}"/>
              </a:ext>
            </a:extLst>
          </p:cNvPr>
          <p:cNvCxnSpPr>
            <a:cxnSpLocks/>
            <a:stCxn id="52" idx="4"/>
            <a:endCxn id="54" idx="0"/>
          </p:cNvCxnSpPr>
          <p:nvPr/>
        </p:nvCxnSpPr>
        <p:spPr>
          <a:xfrm>
            <a:off x="5763368" y="3478505"/>
            <a:ext cx="0" cy="95089"/>
          </a:xfrm>
          <a:prstGeom prst="line">
            <a:avLst/>
          </a:prstGeom>
          <a:ln w="28575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e 53">
            <a:extLst>
              <a:ext uri="{FF2B5EF4-FFF2-40B4-BE49-F238E27FC236}">
                <a16:creationId xmlns:a16="http://schemas.microsoft.com/office/drawing/2014/main" id="{5487D6ED-05DC-427F-1476-71F4E245C6B8}"/>
              </a:ext>
            </a:extLst>
          </p:cNvPr>
          <p:cNvSpPr/>
          <p:nvPr/>
        </p:nvSpPr>
        <p:spPr>
          <a:xfrm>
            <a:off x="5589998" y="3573594"/>
            <a:ext cx="346739" cy="38041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b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FAE66280-1CC4-9117-168B-C598C4126F51}"/>
              </a:ext>
            </a:extLst>
          </p:cNvPr>
          <p:cNvCxnSpPr>
            <a:cxnSpLocks/>
            <a:stCxn id="54" idx="4"/>
            <a:endCxn id="56" idx="0"/>
          </p:cNvCxnSpPr>
          <p:nvPr/>
        </p:nvCxnSpPr>
        <p:spPr>
          <a:xfrm>
            <a:off x="5763368" y="3954013"/>
            <a:ext cx="2245" cy="85472"/>
          </a:xfrm>
          <a:prstGeom prst="line">
            <a:avLst/>
          </a:prstGeom>
          <a:ln w="28575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e 55">
            <a:extLst>
              <a:ext uri="{FF2B5EF4-FFF2-40B4-BE49-F238E27FC236}">
                <a16:creationId xmlns:a16="http://schemas.microsoft.com/office/drawing/2014/main" id="{67D2BDDB-BCBD-26AA-0D45-D87A814E424F}"/>
              </a:ext>
            </a:extLst>
          </p:cNvPr>
          <p:cNvSpPr/>
          <p:nvPr/>
        </p:nvSpPr>
        <p:spPr>
          <a:xfrm>
            <a:off x="5592243" y="4039485"/>
            <a:ext cx="346739" cy="38041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c</a:t>
            </a:r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9F91ED3C-E88A-776A-DA00-F673271B743B}"/>
              </a:ext>
            </a:extLst>
          </p:cNvPr>
          <p:cNvCxnSpPr>
            <a:cxnSpLocks/>
            <a:stCxn id="56" idx="4"/>
            <a:endCxn id="58" idx="0"/>
          </p:cNvCxnSpPr>
          <p:nvPr/>
        </p:nvCxnSpPr>
        <p:spPr>
          <a:xfrm flipH="1">
            <a:off x="5763368" y="4419904"/>
            <a:ext cx="2245" cy="56933"/>
          </a:xfrm>
          <a:prstGeom prst="line">
            <a:avLst/>
          </a:prstGeom>
          <a:ln w="28575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e 57">
            <a:extLst>
              <a:ext uri="{FF2B5EF4-FFF2-40B4-BE49-F238E27FC236}">
                <a16:creationId xmlns:a16="http://schemas.microsoft.com/office/drawing/2014/main" id="{9659E36D-A22A-1476-2E23-5AD4566A56E6}"/>
              </a:ext>
            </a:extLst>
          </p:cNvPr>
          <p:cNvSpPr/>
          <p:nvPr/>
        </p:nvSpPr>
        <p:spPr>
          <a:xfrm>
            <a:off x="5589998" y="4476837"/>
            <a:ext cx="346739" cy="38041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d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22F96DE-F6EA-E3E4-07E9-FECC74FFBC82}"/>
              </a:ext>
            </a:extLst>
          </p:cNvPr>
          <p:cNvSpPr txBox="1"/>
          <p:nvPr/>
        </p:nvSpPr>
        <p:spPr>
          <a:xfrm>
            <a:off x="5961456" y="3137943"/>
            <a:ext cx="5821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Descrizione dei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processi del </a:t>
            </a:r>
            <a:r>
              <a:rPr lang="it-IT" sz="1400" b="1" spc="-1" err="1">
                <a:solidFill>
                  <a:srgbClr val="1B365B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 in cui l’IA sarà prevista</a:t>
            </a:r>
          </a:p>
        </p:txBody>
      </p: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616E6538-B6AD-3E67-8CC2-62095D157BF5}"/>
              </a:ext>
            </a:extLst>
          </p:cNvPr>
          <p:cNvCxnSpPr>
            <a:cxnSpLocks/>
            <a:stCxn id="58" idx="4"/>
            <a:endCxn id="61" idx="0"/>
          </p:cNvCxnSpPr>
          <p:nvPr/>
        </p:nvCxnSpPr>
        <p:spPr>
          <a:xfrm flipH="1">
            <a:off x="5757348" y="4857256"/>
            <a:ext cx="6020" cy="87066"/>
          </a:xfrm>
          <a:prstGeom prst="line">
            <a:avLst/>
          </a:prstGeom>
          <a:ln w="28575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e 60">
            <a:extLst>
              <a:ext uri="{FF2B5EF4-FFF2-40B4-BE49-F238E27FC236}">
                <a16:creationId xmlns:a16="http://schemas.microsoft.com/office/drawing/2014/main" id="{5B08C482-4AD9-7262-03C7-BA35D55E7345}"/>
              </a:ext>
            </a:extLst>
          </p:cNvPr>
          <p:cNvSpPr/>
          <p:nvPr/>
        </p:nvSpPr>
        <p:spPr>
          <a:xfrm>
            <a:off x="5583978" y="4944322"/>
            <a:ext cx="346739" cy="38041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e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40295247-4807-D87A-2137-65F0732D6607}"/>
              </a:ext>
            </a:extLst>
          </p:cNvPr>
          <p:cNvCxnSpPr>
            <a:cxnSpLocks/>
            <a:stCxn id="61" idx="4"/>
            <a:endCxn id="63" idx="0"/>
          </p:cNvCxnSpPr>
          <p:nvPr/>
        </p:nvCxnSpPr>
        <p:spPr>
          <a:xfrm flipH="1">
            <a:off x="5752481" y="5324741"/>
            <a:ext cx="4867" cy="86715"/>
          </a:xfrm>
          <a:prstGeom prst="line">
            <a:avLst/>
          </a:prstGeom>
          <a:ln w="28575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e 62">
            <a:extLst>
              <a:ext uri="{FF2B5EF4-FFF2-40B4-BE49-F238E27FC236}">
                <a16:creationId xmlns:a16="http://schemas.microsoft.com/office/drawing/2014/main" id="{00E8B1F5-1111-E5B9-4716-FF4FA14CE817}"/>
              </a:ext>
            </a:extLst>
          </p:cNvPr>
          <p:cNvSpPr/>
          <p:nvPr/>
        </p:nvSpPr>
        <p:spPr>
          <a:xfrm>
            <a:off x="5579111" y="5411456"/>
            <a:ext cx="346739" cy="380419"/>
          </a:xfrm>
          <a:prstGeom prst="ellipse">
            <a:avLst/>
          </a:prstGeom>
          <a:solidFill>
            <a:srgbClr val="FF75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f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47E6EBE3-948C-8E38-EFD1-1233424F0EBF}"/>
              </a:ext>
            </a:extLst>
          </p:cNvPr>
          <p:cNvSpPr txBox="1"/>
          <p:nvPr/>
        </p:nvSpPr>
        <p:spPr>
          <a:xfrm>
            <a:off x="5963641" y="3497798"/>
            <a:ext cx="5819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Descrizione del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periodo di tempo entro cui il sistema di IA sarà usato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e con che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frequenza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97B49800-1480-A781-1976-3E648528FC88}"/>
              </a:ext>
            </a:extLst>
          </p:cNvPr>
          <p:cNvSpPr txBox="1"/>
          <p:nvPr/>
        </p:nvSpPr>
        <p:spPr>
          <a:xfrm>
            <a:off x="5948145" y="4504340"/>
            <a:ext cx="5767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Rischi specifici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di danno per queste categorie di persone fisiche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0051D87-E081-8DB2-90A9-F334FE518AF5}"/>
              </a:ext>
            </a:extLst>
          </p:cNvPr>
          <p:cNvSpPr txBox="1"/>
          <p:nvPr/>
        </p:nvSpPr>
        <p:spPr>
          <a:xfrm>
            <a:off x="5948146" y="4972268"/>
            <a:ext cx="5767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Descrizione dell’attuazione di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misure di sorveglianza umana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8FA71617-3152-3570-C6ED-213FC50E5B30}"/>
              </a:ext>
            </a:extLst>
          </p:cNvPr>
          <p:cNvSpPr txBox="1"/>
          <p:nvPr/>
        </p:nvSpPr>
        <p:spPr>
          <a:xfrm>
            <a:off x="5925850" y="5425435"/>
            <a:ext cx="5784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Misure da adottare qualora tali rischi si concretizzino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E9C0CE9-83F2-B9C0-C1F9-C7F826CA32CF}"/>
              </a:ext>
            </a:extLst>
          </p:cNvPr>
          <p:cNvSpPr txBox="1"/>
          <p:nvPr/>
        </p:nvSpPr>
        <p:spPr>
          <a:xfrm>
            <a:off x="5958965" y="4071052"/>
            <a:ext cx="5768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Categoria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 di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persone fisiche verosimilmente interessate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70F85905-9A9F-9081-FE63-4B16834B632F}"/>
              </a:ext>
            </a:extLst>
          </p:cNvPr>
          <p:cNvSpPr txBox="1"/>
          <p:nvPr/>
        </p:nvSpPr>
        <p:spPr>
          <a:xfrm>
            <a:off x="5765612" y="5934280"/>
            <a:ext cx="6017142" cy="3536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92500" lnSpcReduction="20000"/>
          </a:bodyPr>
          <a:lstStyle/>
          <a:p>
            <a:pPr algn="l"/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I risultati della FRIA debbono essere notificati all’autorità di vigilanza del mercato competente</a:t>
            </a:r>
          </a:p>
        </p:txBody>
      </p:sp>
    </p:spTree>
    <p:extLst>
      <p:ext uri="{BB962C8B-B14F-4D97-AF65-F5344CB8AC3E}">
        <p14:creationId xmlns:p14="http://schemas.microsoft.com/office/powerpoint/2010/main" val="118510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20">
            <a:extLst>
              <a:ext uri="{FF2B5EF4-FFF2-40B4-BE49-F238E27FC236}">
                <a16:creationId xmlns:a16="http://schemas.microsoft.com/office/drawing/2014/main" id="{17B4381A-E646-6C70-2D1A-A92DCF86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Capitolo 5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6E3B9039-BAEE-0E9F-07AD-E8B6A3430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1753" y="3333611"/>
            <a:ext cx="4428494" cy="968459"/>
          </a:xfrm>
        </p:spPr>
        <p:txBody>
          <a:bodyPr/>
          <a:lstStyle/>
          <a:p>
            <a:r>
              <a:rPr lang="it-IT"/>
              <a:t>Entrata in vigore e applicazione AI Act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20BE797B-7D7A-167A-A330-08F6A27F0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96434E6B-1484-69DE-5EC0-A459D69B3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E8330C0C-1BE7-54C4-126D-CCCAE91FC7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BD1A5989-E5DB-F2D0-9C8D-AE4A670E91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A45A861F-F382-1746-E1B8-B4FCD2AF83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858DF3D9-D1E7-3AE5-253B-B3F9A321CF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A08FA392-7399-2A8B-7CF1-1E22C89E1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16B273F1-5E16-E5BB-7976-0C4867DA60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DC89E7D1-E118-CEF6-908D-6C4D3587D3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888CCC6F-F25A-8232-C068-CA8C39E823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570B42B3-EFD4-8F5D-F3E5-CE11EC4FCB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48F61CB9-96B2-7101-2279-C24E251A18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BF062C58-527F-26D7-4293-6F3193BA72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A8AF1984-4F36-5A3D-CACC-07E3E3F6294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46" name="Segnaposto testo 39">
            <a:extLst>
              <a:ext uri="{FF2B5EF4-FFF2-40B4-BE49-F238E27FC236}">
                <a16:creationId xmlns:a16="http://schemas.microsoft.com/office/drawing/2014/main" id="{16017BC7-349D-B9B6-CFB8-739C897C1546}"/>
              </a:ext>
            </a:extLst>
          </p:cNvPr>
          <p:cNvSpPr txBox="1">
            <a:spLocks/>
          </p:cNvSpPr>
          <p:nvPr/>
        </p:nvSpPr>
        <p:spPr>
          <a:xfrm>
            <a:off x="4285860" y="523519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>
              <a:solidFill>
                <a:srgbClr val="F8E45F"/>
              </a:solidFill>
            </a:endParaRPr>
          </a:p>
        </p:txBody>
      </p:sp>
      <p:sp>
        <p:nvSpPr>
          <p:cNvPr id="4" name="Pentagono 3">
            <a:extLst>
              <a:ext uri="{FF2B5EF4-FFF2-40B4-BE49-F238E27FC236}">
                <a16:creationId xmlns:a16="http://schemas.microsoft.com/office/drawing/2014/main" id="{C3258976-88FE-2CEC-5517-5AAB0E6E85A0}"/>
              </a:ext>
            </a:extLst>
          </p:cNvPr>
          <p:cNvSpPr/>
          <p:nvPr/>
        </p:nvSpPr>
        <p:spPr>
          <a:xfrm>
            <a:off x="4783030" y="363037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9">
            <a:extLst>
              <a:ext uri="{FF2B5EF4-FFF2-40B4-BE49-F238E27FC236}">
                <a16:creationId xmlns:a16="http://schemas.microsoft.com/office/drawing/2014/main" id="{5AA806CD-4FFF-CDEB-5C3E-D22C055483E2}"/>
              </a:ext>
            </a:extLst>
          </p:cNvPr>
          <p:cNvSpPr txBox="1">
            <a:spLocks/>
          </p:cNvSpPr>
          <p:nvPr/>
        </p:nvSpPr>
        <p:spPr>
          <a:xfrm>
            <a:off x="4924084" y="504585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3858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oster, arte, schermata&#10;&#10;Descrizione generata automaticamente">
            <a:extLst>
              <a:ext uri="{FF2B5EF4-FFF2-40B4-BE49-F238E27FC236}">
                <a16:creationId xmlns:a16="http://schemas.microsoft.com/office/drawing/2014/main" id="{FCD3D375-DBAE-DA10-8308-5F36E1AD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0" y="387642"/>
            <a:ext cx="11323126" cy="6470358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459B899D-20CB-A414-8E69-284577EB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/>
              <a:t>Entrata in vigore e applicazione AI Act</a:t>
            </a:r>
          </a:p>
        </p:txBody>
      </p:sp>
      <p:sp>
        <p:nvSpPr>
          <p:cNvPr id="10" name="CasellaDiTesto 8">
            <a:extLst>
              <a:ext uri="{FF2B5EF4-FFF2-40B4-BE49-F238E27FC236}">
                <a16:creationId xmlns:a16="http://schemas.microsoft.com/office/drawing/2014/main" id="{3E939FAB-C0A3-4FF2-646E-14E2F4FB6BFD}"/>
              </a:ext>
            </a:extLst>
          </p:cNvPr>
          <p:cNvSpPr txBox="1"/>
          <p:nvPr/>
        </p:nvSpPr>
        <p:spPr>
          <a:xfrm>
            <a:off x="730746" y="1844035"/>
            <a:ext cx="4796921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Il presente regolamento entra in vigore il ventesimo giorno successivo alla pubblicazione nella Gazzetta ufficiale dell'Unione europea.</a:t>
            </a:r>
          </a:p>
          <a:p>
            <a:endParaRPr lang="it-IT" sz="1200">
              <a:solidFill>
                <a:srgbClr val="1B36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u="sng">
                <a:solidFill>
                  <a:srgbClr val="1B365B"/>
                </a:solidFill>
                <a:latin typeface="Roboto"/>
                <a:ea typeface="Roboto"/>
                <a:cs typeface="Roboto"/>
              </a:rPr>
              <a:t>Si applica a decorrere dal </a:t>
            </a:r>
            <a:r>
              <a:rPr lang="it-IT" sz="1200" b="1" u="sng">
                <a:solidFill>
                  <a:srgbClr val="1043FC"/>
                </a:solidFill>
                <a:latin typeface="Roboto"/>
                <a:ea typeface="Roboto"/>
                <a:cs typeface="Roboto"/>
              </a:rPr>
              <a:t>2 agosto 2026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endParaRPr lang="it-IT" sz="1200">
              <a:solidFill>
                <a:srgbClr val="1B36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Tuttavia:</a:t>
            </a:r>
          </a:p>
          <a:p>
            <a:endParaRPr lang="it-IT" sz="1200">
              <a:solidFill>
                <a:srgbClr val="1B36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I </a:t>
            </a:r>
            <a:r>
              <a:rPr lang="it-IT" sz="1200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capi I</a:t>
            </a:r>
            <a:r>
              <a:rPr lang="it-IT" sz="1200">
                <a:solidFill>
                  <a:srgbClr val="FF750D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it-IT" sz="1200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II</a:t>
            </a:r>
            <a:r>
              <a:rPr lang="it-IT" sz="1200">
                <a:solidFill>
                  <a:srgbClr val="FF750D"/>
                </a:solidFill>
                <a:latin typeface="Roboto"/>
                <a:ea typeface="Roboto"/>
                <a:cs typeface="Roboto"/>
              </a:rPr>
              <a:t> (Disposizioni generali e Pratiche di IA vietate)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si applicano a decorrere dal </a:t>
            </a:r>
            <a:r>
              <a:rPr lang="it-IT" sz="1200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2 febbraio 2025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lphaLcParenR"/>
            </a:pP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Il 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capo III, sezione 4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(</a:t>
            </a:r>
            <a:r>
              <a:rPr lang="it-IT" sz="12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autorità di notifica e organismi notificati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), il 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capo V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(</a:t>
            </a:r>
            <a:r>
              <a:rPr lang="it-IT" sz="12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modelli di IA per finalità generali)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, il 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capo VII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(Governance a livello UE e </a:t>
            </a:r>
            <a:r>
              <a:rPr lang="it-IT" sz="12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autorità nazionali competenti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), il 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capo XII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(</a:t>
            </a:r>
            <a:r>
              <a:rPr lang="it-IT" sz="12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Sanzioni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)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e l’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articolo 78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(sulla riservatezza delle informazioni trattate in esecuzione delle attività assegnate alla Commissione UE e ad altre autorità, organismi e persone) si applicano a decorrere dal </a:t>
            </a:r>
            <a:r>
              <a:rPr lang="it-IT" sz="12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2 agosto 2025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, </a:t>
            </a:r>
            <a:r>
              <a:rPr lang="it-IT" sz="1200" u="sng">
                <a:solidFill>
                  <a:srgbClr val="1B365B"/>
                </a:solidFill>
                <a:latin typeface="Roboto"/>
                <a:ea typeface="Roboto"/>
                <a:cs typeface="Roboto"/>
              </a:rPr>
              <a:t>ad eccezione dell'articolo 101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L'</a:t>
            </a:r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articolo 6, paragrafo 1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(sistemi di IA rappresentano prodotti o componenti di sicurezza di un prodotto disciplinato dalla normativa di armonizzazione di cui </a:t>
            </a:r>
            <a:r>
              <a:rPr lang="it-IT" sz="1200">
                <a:solidFill>
                  <a:srgbClr val="E4322B"/>
                </a:solidFill>
                <a:latin typeface="Roboto"/>
                <a:ea typeface="Roboto"/>
                <a:cs typeface="Roboto"/>
              </a:rPr>
              <a:t>all’Allegato I), </a:t>
            </a:r>
            <a:r>
              <a:rPr lang="it-IT" sz="1200" u="sng">
                <a:solidFill>
                  <a:srgbClr val="E4322B"/>
                </a:solidFill>
                <a:latin typeface="Roboto"/>
                <a:ea typeface="Roboto"/>
                <a:cs typeface="Roboto"/>
              </a:rPr>
              <a:t>e i corrispondenti obblighi</a:t>
            </a:r>
            <a:r>
              <a:rPr lang="it-IT" sz="1200">
                <a:solidFill>
                  <a:srgbClr val="E4322B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di cui al presente regolamento si applicano a decorrere dal </a:t>
            </a:r>
            <a:r>
              <a:rPr lang="it-IT" sz="1200" b="1">
                <a:solidFill>
                  <a:srgbClr val="E4322B"/>
                </a:solidFill>
                <a:latin typeface="Roboto"/>
                <a:ea typeface="Roboto"/>
                <a:cs typeface="Roboto"/>
              </a:rPr>
              <a:t>2 agosto 2027</a:t>
            </a:r>
            <a:r>
              <a:rPr lang="it-IT" sz="12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9C64CB85-810F-1234-FEA5-E8D618E34877}"/>
              </a:ext>
            </a:extLst>
          </p:cNvPr>
          <p:cNvSpPr txBox="1"/>
          <p:nvPr/>
        </p:nvSpPr>
        <p:spPr>
          <a:xfrm>
            <a:off x="1109449" y="1197756"/>
            <a:ext cx="4124528" cy="5302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Art. 113</a:t>
            </a:r>
          </a:p>
          <a:p>
            <a:pPr algn="ctr"/>
            <a:r>
              <a:rPr lang="it-IT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Entrata in vigore e applicazione</a:t>
            </a:r>
            <a:endParaRPr lang="it-IT" b="1">
              <a:solidFill>
                <a:srgbClr val="1B36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07468B6B-0C2C-9F03-0D43-584AF9A1C35A}"/>
              </a:ext>
            </a:extLst>
          </p:cNvPr>
          <p:cNvSpPr txBox="1"/>
          <p:nvPr/>
        </p:nvSpPr>
        <p:spPr>
          <a:xfrm>
            <a:off x="6296909" y="1197756"/>
            <a:ext cx="4124528" cy="53021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Art. 111</a:t>
            </a:r>
          </a:p>
          <a:p>
            <a:pPr algn="ctr"/>
            <a:endParaRPr lang="it-IT" b="1">
              <a:solidFill>
                <a:srgbClr val="1B36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CasellaDiTesto 3">
            <a:extLst>
              <a:ext uri="{FF2B5EF4-FFF2-40B4-BE49-F238E27FC236}">
                <a16:creationId xmlns:a16="http://schemas.microsoft.com/office/drawing/2014/main" id="{38CD5FCC-C6DC-F0AF-77EC-8EE2693438F6}"/>
              </a:ext>
            </a:extLst>
          </p:cNvPr>
          <p:cNvSpPr txBox="1"/>
          <p:nvPr/>
        </p:nvSpPr>
        <p:spPr>
          <a:xfrm>
            <a:off x="5957285" y="1492343"/>
            <a:ext cx="479692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>
                <a:solidFill>
                  <a:srgbClr val="1B365B"/>
                </a:solidFill>
                <a:latin typeface="Roboto"/>
                <a:ea typeface="Roboto"/>
                <a:cs typeface="Roboto"/>
              </a:rPr>
              <a:t>Sistemi di IA già immessi sul mercato o messi in servizio e modelli di IA per finalità generali già immessi sul mercato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F3E05E92-097E-E816-B90C-DFE2E409D0F3}"/>
              </a:ext>
            </a:extLst>
          </p:cNvPr>
          <p:cNvSpPr txBox="1"/>
          <p:nvPr/>
        </p:nvSpPr>
        <p:spPr>
          <a:xfrm>
            <a:off x="6094833" y="2208020"/>
            <a:ext cx="4599354" cy="4231928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1.   Fatta </a:t>
            </a:r>
            <a:r>
              <a:rPr lang="it-IT" sz="1100">
                <a:solidFill>
                  <a:srgbClr val="FF750D"/>
                </a:solidFill>
                <a:latin typeface="Roboto"/>
                <a:ea typeface="Roboto"/>
                <a:cs typeface="Roboto"/>
              </a:rPr>
              <a:t>salva l'applicazione dell'articolo 5 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di cui all'articolo 113, paragrafo 3, lettera a), i </a:t>
            </a:r>
            <a:r>
              <a:rPr lang="it-IT" sz="1100">
                <a:solidFill>
                  <a:srgbClr val="FF750D"/>
                </a:solidFill>
                <a:latin typeface="Roboto"/>
                <a:ea typeface="Roboto"/>
                <a:cs typeface="Roboto"/>
              </a:rPr>
              <a:t>sistemi di IA che sono componenti di sistemi IT su larga scala istituiti dagli atti giuridici elencati nell'</a:t>
            </a:r>
            <a:r>
              <a:rPr lang="it-IT" sz="1100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allegato X 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che sono stati immessi sul mercato o messi in servizio prima del 2 agosto 2027 </a:t>
            </a:r>
            <a:r>
              <a:rPr lang="it-IT" sz="1100">
                <a:solidFill>
                  <a:srgbClr val="FF750D"/>
                </a:solidFill>
                <a:latin typeface="Roboto"/>
                <a:ea typeface="Roboto"/>
                <a:cs typeface="Roboto"/>
              </a:rPr>
              <a:t>sono resi conformi al presente regolamento entro il </a:t>
            </a:r>
            <a:r>
              <a:rPr lang="it-IT" sz="1100" b="1">
                <a:solidFill>
                  <a:srgbClr val="FF750D"/>
                </a:solidFill>
                <a:latin typeface="Roboto"/>
                <a:ea typeface="Roboto"/>
                <a:cs typeface="Roboto"/>
              </a:rPr>
              <a:t>31 dicembre 2030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algn="just"/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Si tiene conto dei requisiti di cui al presente regolamento nella valutazione di ciascun sistema IT su larga scala istituito dagli atti giuridici elencati nell'allegato X da effettuare come previsto in tali atti giuridici e ove tali atti giuridici siano sostituiti o modificati.</a:t>
            </a:r>
          </a:p>
          <a:p>
            <a:endParaRPr lang="it-IT" sz="1100">
              <a:solidFill>
                <a:srgbClr val="1B365B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2.   Fatta </a:t>
            </a:r>
            <a:r>
              <a:rPr lang="it-IT" sz="1100">
                <a:solidFill>
                  <a:srgbClr val="1043FC"/>
                </a:solidFill>
                <a:latin typeface="Roboto"/>
                <a:ea typeface="Roboto"/>
                <a:cs typeface="Roboto"/>
              </a:rPr>
              <a:t>salva l'applicazione dell'articolo 5 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di cui all'articolo 113, paragrafo 3, lettera a), il </a:t>
            </a:r>
            <a:r>
              <a:rPr lang="it-IT" sz="1100">
                <a:solidFill>
                  <a:srgbClr val="1043FC"/>
                </a:solidFill>
                <a:latin typeface="Roboto"/>
                <a:ea typeface="Roboto"/>
                <a:cs typeface="Roboto"/>
              </a:rPr>
              <a:t>presente regolamento si applica agli operatori dei </a:t>
            </a:r>
            <a:r>
              <a:rPr lang="it-IT" sz="1100" b="1">
                <a:solidFill>
                  <a:srgbClr val="1043FC"/>
                </a:solidFill>
                <a:latin typeface="Roboto"/>
                <a:ea typeface="Roboto"/>
                <a:cs typeface="Roboto"/>
              </a:rPr>
              <a:t>sistemi di IA ad alto rischio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, diversi dai sistemi di cui al paragrafo 1 del presente articolo, che sono stati </a:t>
            </a:r>
            <a:r>
              <a:rPr lang="it-IT" sz="1100" b="1">
                <a:solidFill>
                  <a:srgbClr val="1043FC"/>
                </a:solidFill>
                <a:latin typeface="Roboto"/>
                <a:ea typeface="Roboto"/>
                <a:cs typeface="Roboto"/>
              </a:rPr>
              <a:t>immessi sul mercato o messi in servizio prima del 2 agosto 2026</a:t>
            </a:r>
            <a:r>
              <a:rPr lang="it-IT" sz="1100">
                <a:solidFill>
                  <a:srgbClr val="1043FC"/>
                </a:solidFill>
                <a:latin typeface="Roboto"/>
                <a:ea typeface="Roboto"/>
                <a:cs typeface="Roboto"/>
              </a:rPr>
              <a:t>, solo se, a decorrere da tale data, tali sistemi sono soggetti a </a:t>
            </a:r>
            <a:r>
              <a:rPr lang="it-IT" sz="1100" b="1">
                <a:solidFill>
                  <a:srgbClr val="1043FC"/>
                </a:solidFill>
                <a:latin typeface="Roboto"/>
                <a:ea typeface="Roboto"/>
                <a:cs typeface="Roboto"/>
              </a:rPr>
              <a:t>modifiche significative</a:t>
            </a:r>
            <a:r>
              <a:rPr lang="it-IT" sz="1100">
                <a:solidFill>
                  <a:srgbClr val="1043FC"/>
                </a:solidFill>
                <a:latin typeface="Roboto"/>
                <a:ea typeface="Roboto"/>
                <a:cs typeface="Roboto"/>
              </a:rPr>
              <a:t> della loro progettazione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. In ogni caso, i </a:t>
            </a:r>
            <a:r>
              <a:rPr lang="it-IT" sz="11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fornitori e </a:t>
            </a:r>
            <a:r>
              <a:rPr lang="it-IT" sz="1100" err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deployers</a:t>
            </a:r>
            <a:r>
              <a:rPr lang="it-IT" sz="11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 di sistemi di IA ad alto rischio </a:t>
            </a:r>
            <a:r>
              <a:rPr lang="it-IT" sz="11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destinati a essere utilizzati dalle autorità pubbliche</a:t>
            </a:r>
            <a:r>
              <a:rPr lang="it-IT" sz="11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adottano le misure necessarie per </a:t>
            </a:r>
            <a:r>
              <a:rPr lang="it-IT" sz="1100">
                <a:solidFill>
                  <a:srgbClr val="00B050"/>
                </a:solidFill>
                <a:latin typeface="Roboto"/>
                <a:ea typeface="Roboto"/>
                <a:cs typeface="Roboto"/>
              </a:rPr>
              <a:t>conformarsi ai requisiti e agli obblighi del presente regolamento entro il </a:t>
            </a:r>
            <a:r>
              <a:rPr lang="it-IT" sz="1100" b="1">
                <a:solidFill>
                  <a:srgbClr val="00B050"/>
                </a:solidFill>
                <a:latin typeface="Roboto"/>
                <a:ea typeface="Roboto"/>
                <a:cs typeface="Roboto"/>
              </a:rPr>
              <a:t>2 agosto 2030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algn="just"/>
            <a:endParaRPr lang="it-IT" sz="1100">
              <a:solidFill>
                <a:srgbClr val="1B365B"/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3.   I fornitori di </a:t>
            </a:r>
            <a:r>
              <a:rPr lang="it-IT" sz="1100" b="1">
                <a:solidFill>
                  <a:srgbClr val="E4322B"/>
                </a:solidFill>
                <a:latin typeface="Roboto"/>
                <a:ea typeface="Roboto"/>
                <a:cs typeface="Roboto"/>
              </a:rPr>
              <a:t>modelli di IA per finalità generali</a:t>
            </a:r>
            <a:r>
              <a:rPr lang="it-IT" sz="1100">
                <a:solidFill>
                  <a:srgbClr val="E4322B"/>
                </a:solidFill>
                <a:latin typeface="Roboto"/>
                <a:ea typeface="Roboto"/>
                <a:cs typeface="Roboto"/>
              </a:rPr>
              <a:t> che sono stati immessi sul mercato prima del 2 agosto 2025 </a:t>
            </a:r>
            <a:r>
              <a:rPr lang="it-IT" sz="1100">
                <a:solidFill>
                  <a:srgbClr val="1B365B"/>
                </a:solidFill>
                <a:latin typeface="Roboto"/>
                <a:ea typeface="Roboto"/>
                <a:cs typeface="Roboto"/>
              </a:rPr>
              <a:t>adottano le misure necessarie per conformarsi agli obblighi di cui al presente regolamento </a:t>
            </a:r>
            <a:r>
              <a:rPr lang="it-IT" sz="1100">
                <a:solidFill>
                  <a:srgbClr val="E4322B"/>
                </a:solidFill>
                <a:latin typeface="Roboto"/>
                <a:ea typeface="Roboto"/>
                <a:cs typeface="Roboto"/>
              </a:rPr>
              <a:t>entro </a:t>
            </a:r>
            <a:r>
              <a:rPr lang="it-IT" sz="1100" b="1">
                <a:solidFill>
                  <a:srgbClr val="E4322B"/>
                </a:solidFill>
                <a:latin typeface="Roboto"/>
                <a:ea typeface="Roboto"/>
                <a:cs typeface="Roboto"/>
              </a:rPr>
              <a:t>2 agosto 2027</a:t>
            </a:r>
            <a:r>
              <a:rPr lang="it-IT" sz="1100">
                <a:solidFill>
                  <a:srgbClr val="E4322B"/>
                </a:solidFill>
                <a:latin typeface="Roboto"/>
                <a:ea typeface="Roboto"/>
                <a:cs typeface="Roboto"/>
              </a:rPr>
              <a:t>.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80ADD7BB-B0C4-2F72-D3AE-73CCC02027E3}"/>
              </a:ext>
            </a:extLst>
          </p:cNvPr>
          <p:cNvSpPr txBox="1">
            <a:spLocks/>
          </p:cNvSpPr>
          <p:nvPr/>
        </p:nvSpPr>
        <p:spPr>
          <a:xfrm>
            <a:off x="10728416" y="130305"/>
            <a:ext cx="1351823" cy="464055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Responsabilità</a:t>
            </a:r>
          </a:p>
        </p:txBody>
      </p:sp>
    </p:spTree>
    <p:extLst>
      <p:ext uri="{BB962C8B-B14F-4D97-AF65-F5344CB8AC3E}">
        <p14:creationId xmlns:p14="http://schemas.microsoft.com/office/powerpoint/2010/main" val="2194168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20">
            <a:extLst>
              <a:ext uri="{FF2B5EF4-FFF2-40B4-BE49-F238E27FC236}">
                <a16:creationId xmlns:a16="http://schemas.microsoft.com/office/drawing/2014/main" id="{17B4381A-E646-6C70-2D1A-A92DCF867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Capitolo 6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6E3B9039-BAEE-0E9F-07AD-E8B6A3430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Conclusioni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20BE797B-7D7A-167A-A330-08F6A27F0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96434E6B-1484-69DE-5EC0-A459D69B3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E8330C0C-1BE7-54C4-126D-CCCAE91FC7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BD1A5989-E5DB-F2D0-9C8D-AE4A670E91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A45A861F-F382-1746-E1B8-B4FCD2AF83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858DF3D9-D1E7-3AE5-253B-B3F9A321CF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A08FA392-7399-2A8B-7CF1-1E22C89E16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16B273F1-5E16-E5BB-7976-0C4867DA60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DC89E7D1-E118-CEF6-908D-6C4D3587D3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888CCC6F-F25A-8232-C068-CA8C39E823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570B42B3-EFD4-8F5D-F3E5-CE11EC4FCB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48F61CB9-96B2-7101-2279-C24E251A18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BF062C58-527F-26D7-4293-6F3193BA72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A8AF1984-4F36-5A3D-CACC-07E3E3F6294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46" name="Segnaposto testo 39">
            <a:extLst>
              <a:ext uri="{FF2B5EF4-FFF2-40B4-BE49-F238E27FC236}">
                <a16:creationId xmlns:a16="http://schemas.microsoft.com/office/drawing/2014/main" id="{16017BC7-349D-B9B6-CFB8-739C897C1546}"/>
              </a:ext>
            </a:extLst>
          </p:cNvPr>
          <p:cNvSpPr txBox="1">
            <a:spLocks/>
          </p:cNvSpPr>
          <p:nvPr/>
        </p:nvSpPr>
        <p:spPr>
          <a:xfrm>
            <a:off x="4285860" y="523519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>
              <a:solidFill>
                <a:srgbClr val="F8E45F"/>
              </a:solidFill>
            </a:endParaRPr>
          </a:p>
        </p:txBody>
      </p:sp>
      <p:sp>
        <p:nvSpPr>
          <p:cNvPr id="4" name="Pentagono 3">
            <a:extLst>
              <a:ext uri="{FF2B5EF4-FFF2-40B4-BE49-F238E27FC236}">
                <a16:creationId xmlns:a16="http://schemas.microsoft.com/office/drawing/2014/main" id="{C3258976-88FE-2CEC-5517-5AAB0E6E85A0}"/>
              </a:ext>
            </a:extLst>
          </p:cNvPr>
          <p:cNvSpPr/>
          <p:nvPr/>
        </p:nvSpPr>
        <p:spPr>
          <a:xfrm>
            <a:off x="5452060" y="383564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9">
            <a:extLst>
              <a:ext uri="{FF2B5EF4-FFF2-40B4-BE49-F238E27FC236}">
                <a16:creationId xmlns:a16="http://schemas.microsoft.com/office/drawing/2014/main" id="{5AA806CD-4FFF-CDEB-5C3E-D22C055483E2}"/>
              </a:ext>
            </a:extLst>
          </p:cNvPr>
          <p:cNvSpPr txBox="1">
            <a:spLocks/>
          </p:cNvSpPr>
          <p:nvPr/>
        </p:nvSpPr>
        <p:spPr>
          <a:xfrm>
            <a:off x="5591661" y="535823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9690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D2110D5D-859F-7112-EB43-6BBB58C904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380" y="846833"/>
            <a:ext cx="4072008" cy="601116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84ABFDE-11B9-2A96-76C0-2362D3C7C6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41560" y="837790"/>
            <a:ext cx="4072008" cy="6011167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8FDF3B5-8780-D485-06F1-D7D733CB6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19993" y="846833"/>
            <a:ext cx="4072008" cy="6011167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459B899D-20CB-A414-8E69-284577EB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Tiriamo le somme</a:t>
            </a: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86A3DB1A-13B1-587D-EECF-EB9E3931ADB3}"/>
              </a:ext>
            </a:extLst>
          </p:cNvPr>
          <p:cNvSpPr txBox="1">
            <a:spLocks/>
          </p:cNvSpPr>
          <p:nvPr/>
        </p:nvSpPr>
        <p:spPr>
          <a:xfrm>
            <a:off x="771904" y="1181598"/>
            <a:ext cx="2848304" cy="348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Ho un «</a:t>
            </a:r>
            <a:r>
              <a:rPr lang="it-IT">
                <a:solidFill>
                  <a:srgbClr val="FF750D"/>
                </a:solidFill>
              </a:rPr>
              <a:t>sistema di IA</a:t>
            </a:r>
            <a:r>
              <a:rPr lang="it-IT"/>
              <a:t>»?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FF1948-FFB2-DAEA-1546-7DB2B713766B}"/>
              </a:ext>
            </a:extLst>
          </p:cNvPr>
          <p:cNvSpPr txBox="1">
            <a:spLocks/>
          </p:cNvSpPr>
          <p:nvPr/>
        </p:nvSpPr>
        <p:spPr>
          <a:xfrm>
            <a:off x="8831372" y="971048"/>
            <a:ext cx="2811814" cy="67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Il mio sistema comporta dei </a:t>
            </a:r>
            <a:r>
              <a:rPr lang="it-IT">
                <a:solidFill>
                  <a:srgbClr val="FF750D"/>
                </a:solidFill>
              </a:rPr>
              <a:t>rischi</a:t>
            </a:r>
            <a:r>
              <a:rPr lang="it-IT"/>
              <a:t>?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8197E63-3EC2-74B1-A901-3BAF47400473}"/>
              </a:ext>
            </a:extLst>
          </p:cNvPr>
          <p:cNvSpPr txBox="1">
            <a:spLocks/>
          </p:cNvSpPr>
          <p:nvPr/>
        </p:nvSpPr>
        <p:spPr>
          <a:xfrm>
            <a:off x="4626685" y="1181598"/>
            <a:ext cx="3128689" cy="364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Ho delle </a:t>
            </a:r>
            <a:r>
              <a:rPr lang="it-IT">
                <a:solidFill>
                  <a:srgbClr val="FF750D"/>
                </a:solidFill>
              </a:rPr>
              <a:t>responsabilità</a:t>
            </a:r>
            <a:r>
              <a:rPr lang="it-IT"/>
              <a:t>?</a:t>
            </a:r>
          </a:p>
        </p:txBody>
      </p:sp>
      <p:sp>
        <p:nvSpPr>
          <p:cNvPr id="15" name="Pentagono 14">
            <a:extLst>
              <a:ext uri="{FF2B5EF4-FFF2-40B4-BE49-F238E27FC236}">
                <a16:creationId xmlns:a16="http://schemas.microsoft.com/office/drawing/2014/main" id="{3E60D8A4-A2E0-B7CC-ACBF-0505E69478E0}"/>
              </a:ext>
            </a:extLst>
          </p:cNvPr>
          <p:cNvSpPr/>
          <p:nvPr/>
        </p:nvSpPr>
        <p:spPr>
          <a:xfrm rot="6496931">
            <a:off x="-189403" y="394151"/>
            <a:ext cx="666656" cy="683181"/>
          </a:xfrm>
          <a:prstGeom prst="pentagon">
            <a:avLst/>
          </a:prstGeom>
          <a:solidFill>
            <a:srgbClr val="1043FC"/>
          </a:solidFill>
          <a:ln>
            <a:solidFill>
              <a:srgbClr val="104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507C24E-96C5-1EB9-DAB0-EC2EB9169E1E}"/>
              </a:ext>
            </a:extLst>
          </p:cNvPr>
          <p:cNvCxnSpPr>
            <a:cxnSpLocks/>
          </p:cNvCxnSpPr>
          <p:nvPr/>
        </p:nvCxnSpPr>
        <p:spPr>
          <a:xfrm>
            <a:off x="874160" y="1637330"/>
            <a:ext cx="2626360" cy="0"/>
          </a:xfrm>
          <a:prstGeom prst="line">
            <a:avLst/>
          </a:prstGeom>
          <a:ln w="19050">
            <a:solidFill>
              <a:srgbClr val="1B3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F2780D89-A4E8-E518-8C89-1A6F24AC4FAA}"/>
              </a:ext>
            </a:extLst>
          </p:cNvPr>
          <p:cNvCxnSpPr>
            <a:cxnSpLocks/>
          </p:cNvCxnSpPr>
          <p:nvPr/>
        </p:nvCxnSpPr>
        <p:spPr>
          <a:xfrm>
            <a:off x="4877850" y="1648623"/>
            <a:ext cx="2626360" cy="0"/>
          </a:xfrm>
          <a:prstGeom prst="line">
            <a:avLst/>
          </a:prstGeom>
          <a:ln w="19050">
            <a:solidFill>
              <a:srgbClr val="1B3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8416682-7174-EAF5-423E-E6E88CBA3CC4}"/>
              </a:ext>
            </a:extLst>
          </p:cNvPr>
          <p:cNvCxnSpPr>
            <a:cxnSpLocks/>
          </p:cNvCxnSpPr>
          <p:nvPr/>
        </p:nvCxnSpPr>
        <p:spPr>
          <a:xfrm>
            <a:off x="8962620" y="1648623"/>
            <a:ext cx="2626360" cy="0"/>
          </a:xfrm>
          <a:prstGeom prst="line">
            <a:avLst/>
          </a:prstGeom>
          <a:ln w="19050">
            <a:solidFill>
              <a:srgbClr val="1B3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E1384802-EBD1-0EDE-71E9-06F549DEE880}"/>
              </a:ext>
            </a:extLst>
          </p:cNvPr>
          <p:cNvSpPr txBox="1">
            <a:spLocks/>
          </p:cNvSpPr>
          <p:nvPr/>
        </p:nvSpPr>
        <p:spPr>
          <a:xfrm>
            <a:off x="143337" y="1823744"/>
            <a:ext cx="3834077" cy="655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Nel caso preso in esame sì, abbiamo un sistema di IA</a:t>
            </a: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9EBBF862-2EF6-D5D0-7FC1-11B55CB93DF3}"/>
              </a:ext>
            </a:extLst>
          </p:cNvPr>
          <p:cNvSpPr txBox="1">
            <a:spLocks/>
          </p:cNvSpPr>
          <p:nvPr/>
        </p:nvSpPr>
        <p:spPr>
          <a:xfrm>
            <a:off x="180090" y="2790766"/>
            <a:ext cx="3834077" cy="44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Quindi?</a:t>
            </a:r>
          </a:p>
        </p:txBody>
      </p: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16DEC75F-AF75-882D-3AAF-F3F8C90FB779}"/>
              </a:ext>
            </a:extLst>
          </p:cNvPr>
          <p:cNvSpPr txBox="1">
            <a:spLocks/>
          </p:cNvSpPr>
          <p:nvPr/>
        </p:nvSpPr>
        <p:spPr>
          <a:xfrm>
            <a:off x="148000" y="3577365"/>
            <a:ext cx="3834077" cy="1582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Devo capire:</a:t>
            </a:r>
          </a:p>
          <a:p>
            <a:pPr marL="342900" indent="-342900" algn="ctr">
              <a:buFontTx/>
              <a:buChar char="-"/>
            </a:pPr>
            <a:r>
              <a:rPr lang="it-IT"/>
              <a:t>Chi sono io per quel sistema, il mio ruolo nella filiera delle IA</a:t>
            </a:r>
          </a:p>
          <a:p>
            <a:pPr marL="342900" indent="-342900">
              <a:buFontTx/>
              <a:buChar char="-"/>
            </a:pPr>
            <a:r>
              <a:rPr lang="it-IT"/>
              <a:t>Il livello di rischio che l’AI act associa al mio sistema</a:t>
            </a: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32E9D8C9-056D-C544-DB0A-987E54C48DF7}"/>
              </a:ext>
            </a:extLst>
          </p:cNvPr>
          <p:cNvSpPr txBox="1">
            <a:spLocks/>
          </p:cNvSpPr>
          <p:nvPr/>
        </p:nvSpPr>
        <p:spPr>
          <a:xfrm>
            <a:off x="4166950" y="1851357"/>
            <a:ext cx="3834077" cy="998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Sì, ma queste cambiano in base al mio ruolo e al tipo di rischio del mio sistema</a:t>
            </a:r>
          </a:p>
        </p:txBody>
      </p:sp>
      <p:pic>
        <p:nvPicPr>
          <p:cNvPr id="7170" name="Picture 2" descr="ai icona">
            <a:extLst>
              <a:ext uri="{FF2B5EF4-FFF2-40B4-BE49-F238E27FC236}">
                <a16:creationId xmlns:a16="http://schemas.microsoft.com/office/drawing/2014/main" id="{36A1A6E3-5FE1-36F8-4726-B129043B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28" y="6408697"/>
            <a:ext cx="410992" cy="4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vvertimento icona">
            <a:extLst>
              <a:ext uri="{FF2B5EF4-FFF2-40B4-BE49-F238E27FC236}">
                <a16:creationId xmlns:a16="http://schemas.microsoft.com/office/drawing/2014/main" id="{E0D6ED67-E264-C6F2-F355-655D32EE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640" y="6403129"/>
            <a:ext cx="41656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iusto icona">
            <a:extLst>
              <a:ext uri="{FF2B5EF4-FFF2-40B4-BE49-F238E27FC236}">
                <a16:creationId xmlns:a16="http://schemas.microsoft.com/office/drawing/2014/main" id="{B89FF654-DF95-88AF-CFF0-E84BA262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32" y="643868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egnaposto testo 4">
            <a:extLst>
              <a:ext uri="{FF2B5EF4-FFF2-40B4-BE49-F238E27FC236}">
                <a16:creationId xmlns:a16="http://schemas.microsoft.com/office/drawing/2014/main" id="{094137FB-8D39-C5E8-9783-A0F2F1FE4878}"/>
              </a:ext>
            </a:extLst>
          </p:cNvPr>
          <p:cNvSpPr txBox="1">
            <a:spLocks/>
          </p:cNvSpPr>
          <p:nvPr/>
        </p:nvSpPr>
        <p:spPr>
          <a:xfrm>
            <a:off x="4175772" y="3577365"/>
            <a:ext cx="3834077" cy="1632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Devo capire: </a:t>
            </a:r>
          </a:p>
          <a:p>
            <a:pPr algn="ctr"/>
            <a:r>
              <a:rPr lang="it-IT"/>
              <a:t>il mio ruolo nella catena dell’IA, è il primo passo per rendermi conforme e la pianificazione</a:t>
            </a:r>
          </a:p>
          <a:p>
            <a:pPr algn="ctr"/>
            <a:r>
              <a:rPr lang="it-IT"/>
              <a:t>delle azioni per essere </a:t>
            </a:r>
            <a:r>
              <a:rPr lang="it-IT" err="1"/>
              <a:t>compliant</a:t>
            </a:r>
            <a:endParaRPr lang="it-IT"/>
          </a:p>
        </p:txBody>
      </p:sp>
      <p:sp>
        <p:nvSpPr>
          <p:cNvPr id="30" name="Segnaposto testo 4">
            <a:extLst>
              <a:ext uri="{FF2B5EF4-FFF2-40B4-BE49-F238E27FC236}">
                <a16:creationId xmlns:a16="http://schemas.microsoft.com/office/drawing/2014/main" id="{60C349F6-F81B-2BBF-1823-66276955FB31}"/>
              </a:ext>
            </a:extLst>
          </p:cNvPr>
          <p:cNvSpPr txBox="1">
            <a:spLocks/>
          </p:cNvSpPr>
          <p:nvPr/>
        </p:nvSpPr>
        <p:spPr>
          <a:xfrm>
            <a:off x="8189186" y="1865034"/>
            <a:ext cx="3834077" cy="998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Sì, l’AI act inquadra i sistemi di questo tipo come «ad alto rischio»</a:t>
            </a:r>
          </a:p>
        </p:txBody>
      </p:sp>
      <p:sp>
        <p:nvSpPr>
          <p:cNvPr id="31" name="Segnaposto testo 4">
            <a:extLst>
              <a:ext uri="{FF2B5EF4-FFF2-40B4-BE49-F238E27FC236}">
                <a16:creationId xmlns:a16="http://schemas.microsoft.com/office/drawing/2014/main" id="{0D1306DC-37B0-1311-32C3-DAC522168DA1}"/>
              </a:ext>
            </a:extLst>
          </p:cNvPr>
          <p:cNvSpPr txBox="1">
            <a:spLocks/>
          </p:cNvSpPr>
          <p:nvPr/>
        </p:nvSpPr>
        <p:spPr>
          <a:xfrm>
            <a:off x="8230137" y="3577365"/>
            <a:ext cx="3834077" cy="2825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Ci sono obblighi su:</a:t>
            </a:r>
          </a:p>
          <a:p>
            <a:pPr marL="342900" indent="-342900">
              <a:buFontTx/>
              <a:buChar char="-"/>
            </a:pPr>
            <a:r>
              <a:rPr lang="it-IT"/>
              <a:t>Sistema di gestione dei rischi</a:t>
            </a:r>
          </a:p>
          <a:p>
            <a:pPr marL="342900" indent="-342900">
              <a:buFontTx/>
              <a:buChar char="-"/>
            </a:pPr>
            <a:r>
              <a:rPr lang="it-IT"/>
              <a:t>Governance dei dati</a:t>
            </a:r>
          </a:p>
          <a:p>
            <a:pPr marL="342900" indent="-342900">
              <a:buFontTx/>
              <a:buChar char="-"/>
            </a:pPr>
            <a:r>
              <a:rPr lang="it-IT"/>
              <a:t>Documentazione tecnica</a:t>
            </a:r>
          </a:p>
          <a:p>
            <a:pPr marL="342900" indent="-342900">
              <a:buFontTx/>
              <a:buChar char="-"/>
            </a:pPr>
            <a:r>
              <a:rPr lang="it-IT"/>
              <a:t>Trasparenza e fornitura di informazioni</a:t>
            </a:r>
          </a:p>
          <a:p>
            <a:pPr marL="342900" indent="-342900">
              <a:buFontTx/>
              <a:buChar char="-"/>
            </a:pPr>
            <a:r>
              <a:rPr lang="it-IT"/>
              <a:t>Sorveglianza umana</a:t>
            </a:r>
          </a:p>
          <a:p>
            <a:pPr marL="342900" indent="-342900">
              <a:buFontTx/>
              <a:buChar char="-"/>
            </a:pPr>
            <a:r>
              <a:rPr lang="it-IT"/>
              <a:t>Cibersicurezza</a:t>
            </a:r>
          </a:p>
          <a:p>
            <a:pPr marL="342900" indent="-342900">
              <a:buFontTx/>
              <a:buChar char="-"/>
            </a:pPr>
            <a:endParaRPr lang="it-IT"/>
          </a:p>
          <a:p>
            <a:pPr marL="342900" indent="-342900" algn="ctr">
              <a:buFontTx/>
              <a:buChar char="-"/>
            </a:pPr>
            <a:endParaRPr lang="it-IT"/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1DA9C2E7-9BA6-9000-2283-C3ADEC318BCA}"/>
              </a:ext>
            </a:extLst>
          </p:cNvPr>
          <p:cNvSpPr txBox="1">
            <a:spLocks/>
          </p:cNvSpPr>
          <p:nvPr/>
        </p:nvSpPr>
        <p:spPr>
          <a:xfrm>
            <a:off x="3964692" y="2796805"/>
            <a:ext cx="3834077" cy="44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Quindi?</a:t>
            </a: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BBE98A11-8A79-1388-1392-58A716616FA1}"/>
              </a:ext>
            </a:extLst>
          </p:cNvPr>
          <p:cNvSpPr txBox="1">
            <a:spLocks/>
          </p:cNvSpPr>
          <p:nvPr/>
        </p:nvSpPr>
        <p:spPr>
          <a:xfrm>
            <a:off x="8173051" y="2774411"/>
            <a:ext cx="3834077" cy="44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Quindi?</a:t>
            </a:r>
          </a:p>
        </p:txBody>
      </p:sp>
    </p:spTree>
    <p:extLst>
      <p:ext uri="{BB962C8B-B14F-4D97-AF65-F5344CB8AC3E}">
        <p14:creationId xmlns:p14="http://schemas.microsoft.com/office/powerpoint/2010/main" val="1087541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ED0FBEB-A304-3506-1C13-21E5A74F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Domande</a:t>
            </a:r>
          </a:p>
        </p:txBody>
      </p:sp>
    </p:spTree>
    <p:extLst>
      <p:ext uri="{BB962C8B-B14F-4D97-AF65-F5344CB8AC3E}">
        <p14:creationId xmlns:p14="http://schemas.microsoft.com/office/powerpoint/2010/main" val="9475545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1DC6B348-006B-62FC-7204-1774703C3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Grazie per l’attenzione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530D932E-9547-A72F-F7DC-1D76E40D3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 rtl="0"/>
            <a:r>
              <a:rPr lang="it-IT"/>
              <a:t>Via Modigliani 7 – 59100 Prato Po</a:t>
            </a:r>
          </a:p>
          <a:p>
            <a:pPr lvl="0" rtl="0"/>
            <a:r>
              <a:rPr lang="it-IT"/>
              <a:t>Telefono: 0574.207026</a:t>
            </a:r>
          </a:p>
          <a:p>
            <a:pPr lvl="0" rtl="0"/>
            <a:r>
              <a:rPr lang="it-IT"/>
              <a:t>Mail: info@pentaqo.it</a:t>
            </a:r>
          </a:p>
          <a:p>
            <a:pPr lvl="0" rtl="0"/>
            <a:r>
              <a:rPr lang="it-IT"/>
              <a:t>PEC: pentaqo@pec.pentaqo.it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46">
            <a:extLst>
              <a:ext uri="{FF2B5EF4-FFF2-40B4-BE49-F238E27FC236}">
                <a16:creationId xmlns:a16="http://schemas.microsoft.com/office/drawing/2014/main" id="{1C3E0DFF-05A1-302E-44EF-57AF828F8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Introduzione</a:t>
            </a:r>
          </a:p>
        </p:txBody>
      </p:sp>
      <p:sp>
        <p:nvSpPr>
          <p:cNvPr id="48" name="Segnaposto testo 47">
            <a:extLst>
              <a:ext uri="{FF2B5EF4-FFF2-40B4-BE49-F238E27FC236}">
                <a16:creationId xmlns:a16="http://schemas.microsoft.com/office/drawing/2014/main" id="{FA286E69-BAED-D905-2593-DF26D15B5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Un caso pratico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1193D0B-6FC1-1432-8801-7379E9954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AF02AF6C-7434-EFC1-38DA-0E00C5646A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76841185-D343-ED47-C0B4-6796274E1F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101E2AD4-D9C9-C03D-4966-8E2639CA37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49" name="Segnaposto testo 48">
            <a:extLst>
              <a:ext uri="{FF2B5EF4-FFF2-40B4-BE49-F238E27FC236}">
                <a16:creationId xmlns:a16="http://schemas.microsoft.com/office/drawing/2014/main" id="{CD019C5F-7E83-4645-B1E7-4AED9DB8BB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it-IT"/>
              <a:t>10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3CD66C06-0612-3489-9794-D31162673E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26D050E0-DD5F-9978-D524-99061C1778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28573593-07DE-2B6C-AD62-E7FC6A644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927726F3-E9D9-671A-6006-504D2E90EE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96B5B4C4-34C6-083A-5B75-7398A76949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9DAA1DC9-BEC8-80A5-EA68-6C728C0006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067C3A39-3A8E-EE53-84CC-BD198E28DD0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C8FC9749-C985-CE9D-F3BB-F46B877B337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F4DCF284-706C-7612-4DCF-033FEBAC5E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51" name="Pentagono 50">
            <a:extLst>
              <a:ext uri="{FF2B5EF4-FFF2-40B4-BE49-F238E27FC236}">
                <a16:creationId xmlns:a16="http://schemas.microsoft.com/office/drawing/2014/main" id="{79690679-5689-1D2A-4193-E0833DCFC927}"/>
              </a:ext>
            </a:extLst>
          </p:cNvPr>
          <p:cNvSpPr/>
          <p:nvPr/>
        </p:nvSpPr>
        <p:spPr>
          <a:xfrm>
            <a:off x="1483685" y="356931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D9D8D8"/>
              </a:solidFill>
            </a:endParaRPr>
          </a:p>
        </p:txBody>
      </p:sp>
      <p:sp>
        <p:nvSpPr>
          <p:cNvPr id="52" name="Segnaposto testo 39">
            <a:extLst>
              <a:ext uri="{FF2B5EF4-FFF2-40B4-BE49-F238E27FC236}">
                <a16:creationId xmlns:a16="http://schemas.microsoft.com/office/drawing/2014/main" id="{718A00C8-A748-CEB4-1FAE-245A1F3063A7}"/>
              </a:ext>
            </a:extLst>
          </p:cNvPr>
          <p:cNvSpPr txBox="1">
            <a:spLocks/>
          </p:cNvSpPr>
          <p:nvPr/>
        </p:nvSpPr>
        <p:spPr>
          <a:xfrm>
            <a:off x="1638994" y="511107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1433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7F0ACB-39B9-5AB1-078A-7CE319F5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Partiamo da… un caso pratico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78739B-21A3-B37D-4C02-5812DB5FECCA}"/>
              </a:ext>
            </a:extLst>
          </p:cNvPr>
          <p:cNvSpPr txBox="1"/>
          <p:nvPr/>
        </p:nvSpPr>
        <p:spPr>
          <a:xfrm>
            <a:off x="6644640" y="2145792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7A418A-77DC-4504-5B52-7498783C099F}"/>
              </a:ext>
            </a:extLst>
          </p:cNvPr>
          <p:cNvSpPr txBox="1"/>
          <p:nvPr/>
        </p:nvSpPr>
        <p:spPr>
          <a:xfrm>
            <a:off x="4498848" y="1328928"/>
            <a:ext cx="1597152" cy="8534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EC3393B-E5EE-6749-00AF-AD005838912E}"/>
              </a:ext>
            </a:extLst>
          </p:cNvPr>
          <p:cNvSpPr txBox="1"/>
          <p:nvPr/>
        </p:nvSpPr>
        <p:spPr>
          <a:xfrm>
            <a:off x="5096256" y="1572768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AAD2B88-4FCB-7259-9991-8187DB2DECF5}"/>
              </a:ext>
            </a:extLst>
          </p:cNvPr>
          <p:cNvSpPr txBox="1"/>
          <p:nvPr/>
        </p:nvSpPr>
        <p:spPr>
          <a:xfrm>
            <a:off x="5010912" y="1328928"/>
            <a:ext cx="1548384" cy="8534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r>
              <a:rPr lang="it-IT"/>
              <a:t>cons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1F4F13-0C93-2506-6AE3-5F2F7FD04124}"/>
              </a:ext>
            </a:extLst>
          </p:cNvPr>
          <p:cNvSpPr txBox="1"/>
          <p:nvPr/>
        </p:nvSpPr>
        <p:spPr>
          <a:xfrm>
            <a:off x="2358736" y="293023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365CEE59-33BA-5936-CF10-29670D7D7003}"/>
              </a:ext>
            </a:extLst>
          </p:cNvPr>
          <p:cNvSpPr txBox="1">
            <a:spLocks/>
          </p:cNvSpPr>
          <p:nvPr/>
        </p:nvSpPr>
        <p:spPr>
          <a:xfrm>
            <a:off x="713360" y="4760796"/>
            <a:ext cx="3414468" cy="432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027D727B-3CE0-D38E-71ED-43F986C5D1A3}"/>
              </a:ext>
            </a:extLst>
          </p:cNvPr>
          <p:cNvSpPr txBox="1">
            <a:spLocks/>
          </p:cNvSpPr>
          <p:nvPr/>
        </p:nvSpPr>
        <p:spPr>
          <a:xfrm>
            <a:off x="4127828" y="5392222"/>
            <a:ext cx="2394891" cy="988539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 effettivamente un «</a:t>
            </a:r>
            <a:r>
              <a:rPr lang="it-IT" sz="20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sistema di IA</a:t>
            </a:r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»?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A87438D8-BD1F-55AE-8BFF-17BD22908758}"/>
              </a:ext>
            </a:extLst>
          </p:cNvPr>
          <p:cNvSpPr txBox="1">
            <a:spLocks/>
          </p:cNvSpPr>
          <p:nvPr/>
        </p:nvSpPr>
        <p:spPr>
          <a:xfrm>
            <a:off x="9399705" y="5001456"/>
            <a:ext cx="2594175" cy="1323144"/>
          </a:xfrm>
          <a:prstGeom prst="rect">
            <a:avLst/>
          </a:prstGeom>
          <a:solidFill>
            <a:srgbClr val="EDEDE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mio sistema comporta dei </a:t>
            </a:r>
            <a:r>
              <a:rPr lang="it-IT" sz="20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rischi</a:t>
            </a:r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 </a:t>
            </a:r>
            <a:r>
              <a:rPr lang="it-IT" sz="20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misure</a:t>
            </a:r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devo attuare?</a:t>
            </a: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A708B3EA-1040-D220-C606-62C1AF559979}"/>
              </a:ext>
            </a:extLst>
          </p:cNvPr>
          <p:cNvSpPr txBox="1">
            <a:spLocks/>
          </p:cNvSpPr>
          <p:nvPr/>
        </p:nvSpPr>
        <p:spPr>
          <a:xfrm>
            <a:off x="6821896" y="5512261"/>
            <a:ext cx="2193925" cy="677575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 delle </a:t>
            </a:r>
            <a:r>
              <a:rPr lang="it-IT" sz="20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responsabilità</a:t>
            </a:r>
            <a:r>
              <a:rPr lang="it-IT" sz="20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pic>
        <p:nvPicPr>
          <p:cNvPr id="1026" name="Picture 2" descr="Medico che esamina la TAC">
            <a:extLst>
              <a:ext uri="{FF2B5EF4-FFF2-40B4-BE49-F238E27FC236}">
                <a16:creationId xmlns:a16="http://schemas.microsoft.com/office/drawing/2014/main" id="{2142BC07-BCD2-61BF-D2EE-725F46B6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32" y="833121"/>
            <a:ext cx="4018499" cy="60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B939CB36-B489-F5F6-6018-6E11EE51E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25" y="1105201"/>
            <a:ext cx="11439130" cy="1292161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it-IT" sz="2400" b="0" i="0">
                <a:effectLst/>
              </a:rPr>
              <a:t>Software di diagnostica per immagini</a:t>
            </a:r>
          </a:p>
          <a:p>
            <a:endParaRPr lang="it-IT" sz="100"/>
          </a:p>
          <a:p>
            <a:r>
              <a:rPr lang="it-IT" sz="1800" b="0" i="0">
                <a:effectLst/>
              </a:rPr>
              <a:t>Prendiamo ad esempio un programma che contiene vari dati di imaging cerebrali, utilizzati con lo scopo di addestrare un modello di IA che supporti la diagnosi riguardo a possibili insurrezioni di malattie degenerative</a:t>
            </a:r>
          </a:p>
          <a:p>
            <a:endParaRPr lang="it-IT" sz="1400">
              <a:highlight>
                <a:srgbClr val="FFFFFF"/>
              </a:highlight>
            </a:endParaRPr>
          </a:p>
          <a:p>
            <a:endParaRPr lang="it-IT" sz="8000" b="1"/>
          </a:p>
          <a:p>
            <a:endParaRPr lang="it-IT" b="1"/>
          </a:p>
        </p:txBody>
      </p:sp>
      <p:sp>
        <p:nvSpPr>
          <p:cNvPr id="35" name="Segnaposto testo 4">
            <a:extLst>
              <a:ext uri="{FF2B5EF4-FFF2-40B4-BE49-F238E27FC236}">
                <a16:creationId xmlns:a16="http://schemas.microsoft.com/office/drawing/2014/main" id="{7D67F1A4-77FC-475E-AA57-8A344588CB47}"/>
              </a:ext>
            </a:extLst>
          </p:cNvPr>
          <p:cNvSpPr txBox="1">
            <a:spLocks/>
          </p:cNvSpPr>
          <p:nvPr/>
        </p:nvSpPr>
        <p:spPr>
          <a:xfrm>
            <a:off x="3330263" y="2558026"/>
            <a:ext cx="4422648" cy="467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8000">
                <a:solidFill>
                  <a:srgbClr val="FF750D"/>
                </a:solidFill>
              </a:rPr>
              <a:t>Obiettivo di oggi</a:t>
            </a:r>
            <a:endParaRPr lang="it-IT">
              <a:solidFill>
                <a:srgbClr val="FF750D"/>
              </a:solidFill>
            </a:endParaRP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AF6709-DAF7-6E3E-99D4-05C8A7542A03}"/>
              </a:ext>
            </a:extLst>
          </p:cNvPr>
          <p:cNvCxnSpPr/>
          <p:nvPr/>
        </p:nvCxnSpPr>
        <p:spPr>
          <a:xfrm>
            <a:off x="255434" y="1957514"/>
            <a:ext cx="5069840" cy="0"/>
          </a:xfrm>
          <a:prstGeom prst="line">
            <a:avLst/>
          </a:prstGeom>
          <a:ln w="19050">
            <a:solidFill>
              <a:srgbClr val="FF7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CDF9C4FC-C94E-B94B-7359-9982694E81C7}"/>
              </a:ext>
            </a:extLst>
          </p:cNvPr>
          <p:cNvCxnSpPr>
            <a:cxnSpLocks/>
          </p:cNvCxnSpPr>
          <p:nvPr/>
        </p:nvCxnSpPr>
        <p:spPr>
          <a:xfrm>
            <a:off x="4268522" y="3054598"/>
            <a:ext cx="2626360" cy="0"/>
          </a:xfrm>
          <a:prstGeom prst="line">
            <a:avLst/>
          </a:prstGeom>
          <a:ln w="19050">
            <a:solidFill>
              <a:srgbClr val="1B3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46991DAC-8A83-B019-6FA2-BFFA186709B0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5325274" y="3933590"/>
            <a:ext cx="216313" cy="145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1FADF11-6468-363D-F50B-3BAE3C58F057}"/>
              </a:ext>
            </a:extLst>
          </p:cNvPr>
          <p:cNvSpPr txBox="1">
            <a:spLocks/>
          </p:cNvSpPr>
          <p:nvPr/>
        </p:nvSpPr>
        <p:spPr>
          <a:xfrm>
            <a:off x="3348630" y="3186612"/>
            <a:ext cx="4385914" cy="74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>
                <a:highlight>
                  <a:srgbClr val="FFFFFF"/>
                </a:highlight>
              </a:rPr>
              <a:t>Questa situazione quali questioni pone?</a:t>
            </a:r>
            <a:endParaRPr lang="it-IT" sz="600"/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F056FBA3-5114-FCE1-12B5-DCE98EC86F69}"/>
              </a:ext>
            </a:extLst>
          </p:cNvPr>
          <p:cNvCxnSpPr>
            <a:cxnSpLocks/>
            <a:stCxn id="7" idx="2"/>
            <a:endCxn id="20" idx="0"/>
          </p:cNvCxnSpPr>
          <p:nvPr/>
        </p:nvCxnSpPr>
        <p:spPr>
          <a:xfrm>
            <a:off x="5541587" y="3933590"/>
            <a:ext cx="2377272" cy="1578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B36566AB-D25A-029D-CE91-4D9466CC0D18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5541587" y="3933590"/>
            <a:ext cx="5155206" cy="1067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entagono 62">
            <a:extLst>
              <a:ext uri="{FF2B5EF4-FFF2-40B4-BE49-F238E27FC236}">
                <a16:creationId xmlns:a16="http://schemas.microsoft.com/office/drawing/2014/main" id="{33EF6BC3-D6FF-0145-E2A5-9198454B9E3C}"/>
              </a:ext>
            </a:extLst>
          </p:cNvPr>
          <p:cNvSpPr/>
          <p:nvPr/>
        </p:nvSpPr>
        <p:spPr>
          <a:xfrm rot="6496931">
            <a:off x="-189403" y="394151"/>
            <a:ext cx="666656" cy="683181"/>
          </a:xfrm>
          <a:prstGeom prst="pentagon">
            <a:avLst/>
          </a:prstGeom>
          <a:solidFill>
            <a:srgbClr val="1043FC"/>
          </a:solidFill>
          <a:ln>
            <a:solidFill>
              <a:srgbClr val="104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222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20">
            <a:extLst>
              <a:ext uri="{FF2B5EF4-FFF2-40B4-BE49-F238E27FC236}">
                <a16:creationId xmlns:a16="http://schemas.microsoft.com/office/drawing/2014/main" id="{798850E3-1C62-1894-5366-30C4B1458F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Capitolo 1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58633E7-B33F-BBA4-6DD4-E92632476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Che cos’è un sistema di IA</a:t>
            </a:r>
          </a:p>
          <a:p>
            <a:r>
              <a:rPr lang="it-IT"/>
              <a:t>(secondo l’AI act)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0837D654-0131-5A6F-6A41-091DA6B308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30916300-1C1B-BD1C-6904-9ECC85CD8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0AD254D5-2213-852E-B80B-213745864B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C15BF03F-B9F7-2013-D689-DA427FB127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5E3CFB1C-7F27-9EC8-195D-972E6F73A0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90F927BC-D0D2-DC9C-5EC3-3012A952CE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905DC2F2-EF9A-E87D-E703-0E7C9C8F3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8424684D-7FC1-F246-1B11-D967F62C7F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3EFEDECF-37EC-11BF-DB9A-DD3F56671C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9CE4CE9B-E1E8-B03C-EF9E-D1F7A52B5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DEDF030E-4340-ABEF-0580-4D8E9E83D9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06C4FB0A-8FCF-D9FF-3DFB-851386DFF59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85C4B70B-A722-9A60-F5CD-E54F66E4961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4BCF96EA-2F31-4884-DB64-97FB31E5D1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46" name="Segnaposto testo 39">
            <a:extLst>
              <a:ext uri="{FF2B5EF4-FFF2-40B4-BE49-F238E27FC236}">
                <a16:creationId xmlns:a16="http://schemas.microsoft.com/office/drawing/2014/main" id="{DE5D1044-0BCB-D662-3AE3-0B080321B935}"/>
              </a:ext>
            </a:extLst>
          </p:cNvPr>
          <p:cNvSpPr txBox="1">
            <a:spLocks/>
          </p:cNvSpPr>
          <p:nvPr/>
        </p:nvSpPr>
        <p:spPr>
          <a:xfrm>
            <a:off x="2303275" y="523519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>
              <a:solidFill>
                <a:srgbClr val="F8E45F"/>
              </a:solidFill>
            </a:endParaRPr>
          </a:p>
        </p:txBody>
      </p:sp>
      <p:sp>
        <p:nvSpPr>
          <p:cNvPr id="4" name="Pentagono 3">
            <a:extLst>
              <a:ext uri="{FF2B5EF4-FFF2-40B4-BE49-F238E27FC236}">
                <a16:creationId xmlns:a16="http://schemas.microsoft.com/office/drawing/2014/main" id="{0005C038-EB4C-DDF1-FA7E-EEB323D4E01B}"/>
              </a:ext>
            </a:extLst>
          </p:cNvPr>
          <p:cNvSpPr/>
          <p:nvPr/>
        </p:nvSpPr>
        <p:spPr>
          <a:xfrm>
            <a:off x="2143014" y="369343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9">
            <a:extLst>
              <a:ext uri="{FF2B5EF4-FFF2-40B4-BE49-F238E27FC236}">
                <a16:creationId xmlns:a16="http://schemas.microsoft.com/office/drawing/2014/main" id="{CDC48528-26D4-AC19-4563-138050AC1380}"/>
              </a:ext>
            </a:extLst>
          </p:cNvPr>
          <p:cNvSpPr txBox="1">
            <a:spLocks/>
          </p:cNvSpPr>
          <p:nvPr/>
        </p:nvSpPr>
        <p:spPr>
          <a:xfrm>
            <a:off x="2298323" y="523519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3177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7F0ACB-39B9-5AB1-078A-7CE319F5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Cosa è un sistema di IA nell’AI act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78739B-21A3-B37D-4C02-5812DB5FECCA}"/>
              </a:ext>
            </a:extLst>
          </p:cNvPr>
          <p:cNvSpPr txBox="1"/>
          <p:nvPr/>
        </p:nvSpPr>
        <p:spPr>
          <a:xfrm>
            <a:off x="6705600" y="1345198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7A418A-77DC-4504-5B52-7498783C099F}"/>
              </a:ext>
            </a:extLst>
          </p:cNvPr>
          <p:cNvSpPr txBox="1"/>
          <p:nvPr/>
        </p:nvSpPr>
        <p:spPr>
          <a:xfrm>
            <a:off x="4498848" y="1328928"/>
            <a:ext cx="1597152" cy="8534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EC3393B-E5EE-6749-00AF-AD005838912E}"/>
              </a:ext>
            </a:extLst>
          </p:cNvPr>
          <p:cNvSpPr txBox="1"/>
          <p:nvPr/>
        </p:nvSpPr>
        <p:spPr>
          <a:xfrm>
            <a:off x="5157216" y="772174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1F4F13-0C93-2506-6AE3-5F2F7FD04124}"/>
              </a:ext>
            </a:extLst>
          </p:cNvPr>
          <p:cNvSpPr txBox="1"/>
          <p:nvPr/>
        </p:nvSpPr>
        <p:spPr>
          <a:xfrm>
            <a:off x="2419696" y="2129642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it-IT"/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F72FD987-A078-0262-2A73-4371EB384964}"/>
              </a:ext>
            </a:extLst>
          </p:cNvPr>
          <p:cNvSpPr txBox="1">
            <a:spLocks/>
          </p:cNvSpPr>
          <p:nvPr/>
        </p:nvSpPr>
        <p:spPr>
          <a:xfrm>
            <a:off x="4449726" y="3960202"/>
            <a:ext cx="3414468" cy="432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70EBC303-5456-CB9B-B588-67ADD4CB808C}"/>
              </a:ext>
            </a:extLst>
          </p:cNvPr>
          <p:cNvSpPr txBox="1">
            <a:spLocks/>
          </p:cNvSpPr>
          <p:nvPr/>
        </p:nvSpPr>
        <p:spPr>
          <a:xfrm>
            <a:off x="396125" y="5949132"/>
            <a:ext cx="2193925" cy="6024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Ho un «sistema di IA»? 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36F25FFF-822F-C0F2-C3A4-39F217C3A141}"/>
              </a:ext>
            </a:extLst>
          </p:cNvPr>
          <p:cNvSpPr txBox="1">
            <a:spLocks/>
          </p:cNvSpPr>
          <p:nvPr/>
        </p:nvSpPr>
        <p:spPr>
          <a:xfrm>
            <a:off x="6177525" y="5135969"/>
            <a:ext cx="5739437" cy="3537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È un sistema automatizzato che funziona con livelli di autonomia variabili?</a:t>
            </a:r>
          </a:p>
          <a:p>
            <a:r>
              <a:rPr lang="it-IT" sz="1600"/>
              <a:t>Può presentare livelli di adattabilità dopo la diffusione?</a:t>
            </a:r>
          </a:p>
          <a:p>
            <a:r>
              <a:rPr lang="it-IT" sz="1600"/>
              <a:t>Deduce dagli input (immagini) output (diagnosi) che possono influenzare ambienti fisici o virtuali?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3140AED-531D-8D34-671B-C3A97563113B}"/>
              </a:ext>
            </a:extLst>
          </p:cNvPr>
          <p:cNvCxnSpPr>
            <a:cxnSpLocks/>
          </p:cNvCxnSpPr>
          <p:nvPr/>
        </p:nvCxnSpPr>
        <p:spPr>
          <a:xfrm>
            <a:off x="2657841" y="5923366"/>
            <a:ext cx="3451894" cy="1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7574625-BDEF-C56C-C0B4-4F171AA900DA}"/>
              </a:ext>
            </a:extLst>
          </p:cNvPr>
          <p:cNvGrpSpPr/>
          <p:nvPr/>
        </p:nvGrpSpPr>
        <p:grpSpPr>
          <a:xfrm>
            <a:off x="7076009" y="885249"/>
            <a:ext cx="5883071" cy="2345381"/>
            <a:chOff x="6472354" y="861486"/>
            <a:chExt cx="6611620" cy="2953938"/>
          </a:xfrm>
        </p:grpSpPr>
        <p:pic>
          <p:nvPicPr>
            <p:cNvPr id="2052" name="Picture 4" descr="Intelligenza artificiale con chip AI, innovazione tecnologica futura">
              <a:extLst>
                <a:ext uri="{FF2B5EF4-FFF2-40B4-BE49-F238E27FC236}">
                  <a16:creationId xmlns:a16="http://schemas.microsoft.com/office/drawing/2014/main" id="{29F954AF-5D4D-AE95-FBEF-35921313E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49"/>
            <a:stretch/>
          </p:blipFill>
          <p:spPr bwMode="auto">
            <a:xfrm>
              <a:off x="7980190" y="861486"/>
              <a:ext cx="4228937" cy="295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808E306-404B-6E8A-E22A-ECF20BB64082}"/>
                </a:ext>
              </a:extLst>
            </p:cNvPr>
            <p:cNvSpPr txBox="1"/>
            <p:nvPr/>
          </p:nvSpPr>
          <p:spPr>
            <a:xfrm>
              <a:off x="6472354" y="2268049"/>
              <a:ext cx="6611620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it-IT" sz="2800" b="1" spc="-1">
                  <a:solidFill>
                    <a:srgbClr val="F0FFFF"/>
                  </a:solidFill>
                  <a:latin typeface="DINPro-Regular" panose="02000503030000020004"/>
                </a:rPr>
                <a:t>Sistema di</a:t>
              </a:r>
              <a:endParaRPr lang="it-IT" sz="2800">
                <a:solidFill>
                  <a:srgbClr val="F0FFFF"/>
                </a:solidFill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8BBFB3-AF25-3C13-754F-26E4D956A704}"/>
              </a:ext>
            </a:extLst>
          </p:cNvPr>
          <p:cNvSpPr txBox="1"/>
          <p:nvPr/>
        </p:nvSpPr>
        <p:spPr>
          <a:xfrm>
            <a:off x="396127" y="932642"/>
            <a:ext cx="6679882" cy="2554545"/>
          </a:xfrm>
          <a:prstGeom prst="rect">
            <a:avLst/>
          </a:prstGeom>
          <a:solidFill>
            <a:srgbClr val="9DBFDA"/>
          </a:solidFill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it-IT" sz="2000">
                <a:solidFill>
                  <a:srgbClr val="1B365B"/>
                </a:solidFill>
              </a:rPr>
              <a:t>Un </a:t>
            </a:r>
            <a:r>
              <a:rPr lang="it-IT" sz="2000" b="1" u="sng">
                <a:highlight>
                  <a:srgbClr val="000080"/>
                </a:highlight>
              </a:rPr>
              <a:t>sistema automatizzato </a:t>
            </a:r>
            <a:endParaRPr lang="it-IT">
              <a:highlight>
                <a:srgbClr val="000080"/>
              </a:highlight>
            </a:endParaRPr>
          </a:p>
          <a:p>
            <a:pPr marL="342900" indent="-342900" algn="just">
              <a:buFont typeface="Arial"/>
              <a:buChar char="•"/>
            </a:pPr>
            <a:r>
              <a:rPr lang="it-IT" sz="2000">
                <a:solidFill>
                  <a:srgbClr val="1B365B"/>
                </a:solidFill>
              </a:rPr>
              <a:t>progettato per funzionare con </a:t>
            </a:r>
            <a:r>
              <a:rPr lang="it-IT" sz="2000" b="1">
                <a:highlight>
                  <a:srgbClr val="000080"/>
                </a:highlight>
              </a:rPr>
              <a:t>livelli di autonomia variabili</a:t>
            </a:r>
            <a:r>
              <a:rPr lang="it-IT" sz="2000" b="1"/>
              <a:t> </a:t>
            </a:r>
            <a:endParaRPr lang="it-IT">
              <a:solidFill>
                <a:srgbClr val="FFFFFF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sz="2000">
                <a:solidFill>
                  <a:srgbClr val="1B365B"/>
                </a:solidFill>
              </a:rPr>
              <a:t>che può presentare </a:t>
            </a:r>
            <a:r>
              <a:rPr lang="it-IT" sz="2000" b="1">
                <a:highlight>
                  <a:srgbClr val="000080"/>
                </a:highlight>
              </a:rPr>
              <a:t>adattabilità dopo la diffusione</a:t>
            </a:r>
            <a:r>
              <a:rPr lang="it-IT" sz="2000" b="1">
                <a:solidFill>
                  <a:srgbClr val="1043FC"/>
                </a:solidFill>
              </a:rPr>
              <a:t> </a:t>
            </a:r>
            <a:r>
              <a:rPr lang="it-IT" sz="2000">
                <a:solidFill>
                  <a:srgbClr val="1B365B"/>
                </a:solidFill>
              </a:rPr>
              <a:t> </a:t>
            </a:r>
            <a:endParaRPr lang="it-IT">
              <a:solidFill>
                <a:srgbClr val="FFFFFF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sz="2000">
                <a:solidFill>
                  <a:srgbClr val="1B365B"/>
                </a:solidFill>
              </a:rPr>
              <a:t>che, per obiettivi espliciti o impliciti, </a:t>
            </a:r>
            <a:r>
              <a:rPr lang="it-IT" sz="2000" b="1">
                <a:highlight>
                  <a:srgbClr val="000080"/>
                </a:highlight>
              </a:rPr>
              <a:t>deduce dall'input</a:t>
            </a:r>
            <a:r>
              <a:rPr lang="it-IT" sz="2000">
                <a:highlight>
                  <a:srgbClr val="000080"/>
                </a:highlight>
              </a:rPr>
              <a:t> che riceve, come generare </a:t>
            </a:r>
            <a:r>
              <a:rPr lang="it-IT" sz="2000" b="1">
                <a:highlight>
                  <a:srgbClr val="000080"/>
                </a:highlight>
              </a:rPr>
              <a:t>output</a:t>
            </a:r>
            <a:r>
              <a:rPr lang="it-IT" sz="2000">
                <a:solidFill>
                  <a:srgbClr val="1B365B"/>
                </a:solidFill>
              </a:rPr>
              <a:t> quali previsioni, contenuti, raccomandazioni o decisioni </a:t>
            </a:r>
            <a:endParaRPr lang="it-IT">
              <a:solidFill>
                <a:srgbClr val="FFFFFF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it-IT" sz="2000">
                <a:solidFill>
                  <a:srgbClr val="1B365B"/>
                </a:solidFill>
              </a:rPr>
              <a:t>che possono </a:t>
            </a:r>
            <a:r>
              <a:rPr lang="it-IT" sz="2000" b="1">
                <a:highlight>
                  <a:srgbClr val="000080"/>
                </a:highlight>
              </a:rPr>
              <a:t>influenzare ambienti fisici o virtuali</a:t>
            </a:r>
            <a:endParaRPr lang="it-IT">
              <a:highlight>
                <a:srgbClr val="000080"/>
              </a:highlight>
            </a:endParaRPr>
          </a:p>
        </p:txBody>
      </p:sp>
      <p:sp>
        <p:nvSpPr>
          <p:cNvPr id="26" name="Segnaposto testo 4">
            <a:extLst>
              <a:ext uri="{FF2B5EF4-FFF2-40B4-BE49-F238E27FC236}">
                <a16:creationId xmlns:a16="http://schemas.microsoft.com/office/drawing/2014/main" id="{A35E13B9-D14F-9255-C963-893A4D9E42C4}"/>
              </a:ext>
            </a:extLst>
          </p:cNvPr>
          <p:cNvSpPr txBox="1">
            <a:spLocks/>
          </p:cNvSpPr>
          <p:nvPr/>
        </p:nvSpPr>
        <p:spPr>
          <a:xfrm>
            <a:off x="396125" y="5320913"/>
            <a:ext cx="2193925" cy="6024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000" b="0" i="0" kern="12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/>
              <a:t>Tornando al nostro software…</a:t>
            </a:r>
          </a:p>
        </p:txBody>
      </p:sp>
      <p:sp>
        <p:nvSpPr>
          <p:cNvPr id="27" name="Segnaposto testo 4">
            <a:extLst>
              <a:ext uri="{FF2B5EF4-FFF2-40B4-BE49-F238E27FC236}">
                <a16:creationId xmlns:a16="http://schemas.microsoft.com/office/drawing/2014/main" id="{834C9ACD-713E-2F27-EEEC-2C22E1237C13}"/>
              </a:ext>
            </a:extLst>
          </p:cNvPr>
          <p:cNvSpPr txBox="1">
            <a:spLocks/>
          </p:cNvSpPr>
          <p:nvPr/>
        </p:nvSpPr>
        <p:spPr>
          <a:xfrm>
            <a:off x="10601960" y="101032"/>
            <a:ext cx="1495172" cy="45164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Sistema di IA</a:t>
            </a:r>
            <a:r>
              <a:rPr lang="it-IT" sz="14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049E89-9F6A-84CF-7F29-B7224D942194}"/>
              </a:ext>
            </a:extLst>
          </p:cNvPr>
          <p:cNvSpPr txBox="1"/>
          <p:nvPr/>
        </p:nvSpPr>
        <p:spPr>
          <a:xfrm>
            <a:off x="396125" y="4178274"/>
            <a:ext cx="11358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u="sng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 2 par 8.</a:t>
            </a:r>
            <a:r>
              <a:rPr lang="it-IT" sz="16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Il presente regolamento non si applica alle attività di ricerca, prova o sviluppo relative a sistemi di IA o modelli di IA prima della loro immissione sul mercato o messa in servizio. Tali attività sono svolte in conformità del diritto dell'Unione applicabile. Le prove in condizioni reali non rientrano in tale esclusione.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90E717-1ADA-06DC-4557-85DD4F5A9C66}"/>
              </a:ext>
            </a:extLst>
          </p:cNvPr>
          <p:cNvSpPr txBox="1"/>
          <p:nvPr/>
        </p:nvSpPr>
        <p:spPr>
          <a:xfrm>
            <a:off x="503274" y="3552163"/>
            <a:ext cx="11495144" cy="556383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r>
              <a:rPr lang="it-IT" sz="1600" u="sng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 2 par 6</a:t>
            </a:r>
            <a:r>
              <a:rPr lang="it-IT" sz="16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Il presente regolamento non si applica ai sistemi di IA o modelli di IA, ivi compresi i loro output, specificamente </a:t>
            </a:r>
          </a:p>
          <a:p>
            <a:pPr algn="l"/>
            <a:r>
              <a:rPr lang="it-IT" sz="1600">
                <a:solidFill>
                  <a:srgbClr val="1B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sviluppati e messi in servizio al solo scopo di ricerca e sviluppo scientifici</a:t>
            </a:r>
          </a:p>
        </p:txBody>
      </p:sp>
    </p:spTree>
    <p:extLst>
      <p:ext uri="{BB962C8B-B14F-4D97-AF65-F5344CB8AC3E}">
        <p14:creationId xmlns:p14="http://schemas.microsoft.com/office/powerpoint/2010/main" val="203532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ni che sostengono lettere blu che formano l'abbreviazione AI">
            <a:extLst>
              <a:ext uri="{FF2B5EF4-FFF2-40B4-BE49-F238E27FC236}">
                <a16:creationId xmlns:a16="http://schemas.microsoft.com/office/drawing/2014/main" id="{F8BD5F9C-998B-0F38-869F-38962FB3D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381250"/>
            <a:ext cx="59626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9CD35AC5-B70E-30EF-90B3-C3C3FAD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L’ai</a:t>
            </a:r>
            <a:r>
              <a:rPr lang="it-IT"/>
              <a:t> Act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B881C8E-9B8E-4080-3C3A-3F9683F0467C}"/>
              </a:ext>
            </a:extLst>
          </p:cNvPr>
          <p:cNvSpPr/>
          <p:nvPr/>
        </p:nvSpPr>
        <p:spPr>
          <a:xfrm>
            <a:off x="167639" y="1299015"/>
            <a:ext cx="4121517" cy="4367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1B365B"/>
                </a:solidFill>
                <a:latin typeface="DINPro-Regular"/>
              </a:rPr>
              <a:t>Migliorare il funzionamento del mercato interno</a:t>
            </a:r>
            <a:r>
              <a:rPr lang="it-IT">
                <a:solidFill>
                  <a:srgbClr val="1B365B"/>
                </a:solidFill>
                <a:latin typeface="DINPro-Regular"/>
              </a:rPr>
              <a:t> e </a:t>
            </a:r>
            <a:r>
              <a:rPr lang="it-IT" b="1">
                <a:solidFill>
                  <a:srgbClr val="1B365B"/>
                </a:solidFill>
                <a:latin typeface="DINPro-Regular"/>
              </a:rPr>
              <a:t>promuovere la diffusione di un'intelligenza artificiale (IA)</a:t>
            </a:r>
            <a:r>
              <a:rPr lang="it-IT">
                <a:solidFill>
                  <a:srgbClr val="1B365B"/>
                </a:solidFill>
                <a:latin typeface="DINPro-Regular"/>
              </a:rPr>
              <a:t> </a:t>
            </a:r>
            <a:r>
              <a:rPr lang="it-IT" b="1" i="1">
                <a:solidFill>
                  <a:srgbClr val="1B365B"/>
                </a:solidFill>
                <a:latin typeface="DINPro-Regular"/>
              </a:rPr>
              <a:t>antropocentrica</a:t>
            </a:r>
            <a:r>
              <a:rPr lang="it-IT" b="1">
                <a:solidFill>
                  <a:srgbClr val="1B365B"/>
                </a:solidFill>
                <a:latin typeface="DINPro-Regular"/>
              </a:rPr>
              <a:t> e </a:t>
            </a:r>
            <a:r>
              <a:rPr lang="it-IT" b="1" i="1">
                <a:solidFill>
                  <a:srgbClr val="1B365B"/>
                </a:solidFill>
                <a:latin typeface="DINPro-Regular"/>
              </a:rPr>
              <a:t>affidabile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/>
              </a:rPr>
              <a:t>garantire un livello elevato di </a:t>
            </a:r>
            <a:r>
              <a:rPr lang="it-IT" b="1">
                <a:solidFill>
                  <a:srgbClr val="1B365B"/>
                </a:solidFill>
                <a:latin typeface="DINPro-Regular"/>
              </a:rPr>
              <a:t>protezione della salute, della sicurezza e dei diritti fondamentali </a:t>
            </a:r>
            <a:r>
              <a:rPr lang="it-IT">
                <a:solidFill>
                  <a:srgbClr val="1B365B"/>
                </a:solidFill>
                <a:latin typeface="DINPro-Regular"/>
              </a:rPr>
              <a:t>sanciti dalla Carta dei diritti fondamentali dell’Unione europea, compresi la democrazia, lo Stato di diritto e la protezione dell'ambiente, </a:t>
            </a:r>
            <a:r>
              <a:rPr lang="it-IT" b="1">
                <a:solidFill>
                  <a:srgbClr val="1B365B"/>
                </a:solidFill>
                <a:latin typeface="DINPro-Regular"/>
              </a:rPr>
              <a:t>contro gli effetti nocivi dei sistemi di IA nell'Unione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>
                <a:solidFill>
                  <a:srgbClr val="1B365B"/>
                </a:solidFill>
                <a:latin typeface="DINPro-Regular"/>
              </a:rPr>
              <a:t>promuovere l'innovazione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68F0D48-756E-ECA5-F98C-397C89EE0890}"/>
              </a:ext>
            </a:extLst>
          </p:cNvPr>
          <p:cNvSpPr/>
          <p:nvPr/>
        </p:nvSpPr>
        <p:spPr>
          <a:xfrm>
            <a:off x="7599681" y="1370378"/>
            <a:ext cx="4424680" cy="436707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Regole armonizzate per l'immissione sul mercato, la messa in servizio e l'uso dei sistemi di IA e modelli di IA per finalità generali nell'Unione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Divieti di talune pratiche di 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Requisiti specifici per i sistemi di IA ad alto rischio e obblighi per gli operatori di tali sistemi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Regole di trasparenza armonizzate per determinati sistemi di 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Regole in materia di monitoraggio del mercato, vigilanza del mercato, governance ed esecuzione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1B365B"/>
                </a:solidFill>
                <a:latin typeface="DINPro-Regular" panose="02000503030000020004" pitchFamily="50" charset="0"/>
              </a:rPr>
              <a:t>Misure a sostegno dell'innovazione, con particolare attenzione alle PMI, comprese le start-up.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332D291-6CB7-E5AD-F31E-5775F4FE3559}"/>
              </a:ext>
            </a:extLst>
          </p:cNvPr>
          <p:cNvSpPr/>
          <p:nvPr/>
        </p:nvSpPr>
        <p:spPr>
          <a:xfrm>
            <a:off x="-1218116" y="1028340"/>
            <a:ext cx="4121517" cy="651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3">
                    <a:lumMod val="75000"/>
                  </a:schemeClr>
                </a:solidFill>
                <a:latin typeface="DINPro-Regular" panose="02000503030000020004" pitchFamily="50" charset="0"/>
              </a:rPr>
              <a:t>Scopo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6021CF9-6B24-ED03-BA8F-43B93F8E56F3}"/>
              </a:ext>
            </a:extLst>
          </p:cNvPr>
          <p:cNvSpPr/>
          <p:nvPr/>
        </p:nvSpPr>
        <p:spPr>
          <a:xfrm>
            <a:off x="6368164" y="1017334"/>
            <a:ext cx="4121517" cy="651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3">
                    <a:lumMod val="75000"/>
                  </a:schemeClr>
                </a:solidFill>
                <a:latin typeface="DINPro-Regular" panose="02000503030000020004" pitchFamily="50" charset="0"/>
              </a:rPr>
              <a:t>Obiettivi</a:t>
            </a:r>
          </a:p>
        </p:txBody>
      </p:sp>
    </p:spTree>
    <p:extLst>
      <p:ext uri="{BB962C8B-B14F-4D97-AF65-F5344CB8AC3E}">
        <p14:creationId xmlns:p14="http://schemas.microsoft.com/office/powerpoint/2010/main" val="419573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22">
            <a:extLst>
              <a:ext uri="{FF2B5EF4-FFF2-40B4-BE49-F238E27FC236}">
                <a16:creationId xmlns:a16="http://schemas.microsoft.com/office/drawing/2014/main" id="{4AF9C387-E669-78E6-D58D-F6BA0313E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Capitolo 2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0EC8257E-C5C0-9F6C-EC34-E63F4B277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I ruoli nell’AI act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2D7C4A15-5CA9-E665-C21D-FB8F980C1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6</a:t>
            </a:r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2DB1A95B-C420-4E88-5159-A93942740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7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67FED33E-7281-47F4-5693-0E4FC4A1CD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/>
              <a:t>8</a:t>
            </a:r>
          </a:p>
        </p:txBody>
      </p:sp>
      <p:sp>
        <p:nvSpPr>
          <p:cNvPr id="36" name="Segnaposto testo 35">
            <a:extLst>
              <a:ext uri="{FF2B5EF4-FFF2-40B4-BE49-F238E27FC236}">
                <a16:creationId xmlns:a16="http://schemas.microsoft.com/office/drawing/2014/main" id="{76C1450F-C08A-783E-62CB-EDE9B590A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9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:a16="http://schemas.microsoft.com/office/drawing/2014/main" id="{7CDA2BA5-3080-32AF-E8D9-C389D01A37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</a:t>
            </a:r>
          </a:p>
        </p:txBody>
      </p:sp>
      <p:sp>
        <p:nvSpPr>
          <p:cNvPr id="38" name="Segnaposto testo 37">
            <a:extLst>
              <a:ext uri="{FF2B5EF4-FFF2-40B4-BE49-F238E27FC236}">
                <a16:creationId xmlns:a16="http://schemas.microsoft.com/office/drawing/2014/main" id="{E63BD3E4-75FA-5DE2-9E98-B6F4CE3648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11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A36B9343-5183-6F46-0FA2-1520FB497C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12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CE681D6D-C827-7AA7-C226-FDB0FFECF8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/>
              <a:t>13</a:t>
            </a:r>
          </a:p>
        </p:txBody>
      </p:sp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BF024442-B7AE-6713-326E-954B0A4D55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/>
              <a:t>0</a:t>
            </a:r>
          </a:p>
        </p:txBody>
      </p:sp>
      <p:sp>
        <p:nvSpPr>
          <p:cNvPr id="42" name="Segnaposto testo 41">
            <a:extLst>
              <a:ext uri="{FF2B5EF4-FFF2-40B4-BE49-F238E27FC236}">
                <a16:creationId xmlns:a16="http://schemas.microsoft.com/office/drawing/2014/main" id="{AE55CCD9-3496-11F5-5610-D059E6D3BF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43" name="Segnaposto testo 42">
            <a:extLst>
              <a:ext uri="{FF2B5EF4-FFF2-40B4-BE49-F238E27FC236}">
                <a16:creationId xmlns:a16="http://schemas.microsoft.com/office/drawing/2014/main" id="{5167B919-A843-9009-4A98-F4DA9E10D3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86043283-C670-E072-06A7-DFDD60F562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/>
              <a:t>3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C74783EB-527C-1577-CC5B-42CDCEF9934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46" name="Segnaposto testo 45">
            <a:extLst>
              <a:ext uri="{FF2B5EF4-FFF2-40B4-BE49-F238E27FC236}">
                <a16:creationId xmlns:a16="http://schemas.microsoft.com/office/drawing/2014/main" id="{162AB166-00A6-80F8-9816-56D65BFECB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it-IT"/>
              <a:t>5</a:t>
            </a:r>
          </a:p>
        </p:txBody>
      </p:sp>
      <p:sp>
        <p:nvSpPr>
          <p:cNvPr id="4" name="Pentagono 3">
            <a:extLst>
              <a:ext uri="{FF2B5EF4-FFF2-40B4-BE49-F238E27FC236}">
                <a16:creationId xmlns:a16="http://schemas.microsoft.com/office/drawing/2014/main" id="{BA349732-0CEC-7A60-AA9A-AA61031EDF7A}"/>
              </a:ext>
            </a:extLst>
          </p:cNvPr>
          <p:cNvSpPr/>
          <p:nvPr/>
        </p:nvSpPr>
        <p:spPr>
          <a:xfrm>
            <a:off x="2812925" y="365018"/>
            <a:ext cx="619336" cy="571940"/>
          </a:xfrm>
          <a:prstGeom prst="pentagon">
            <a:avLst/>
          </a:prstGeom>
          <a:solidFill>
            <a:srgbClr val="104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9">
            <a:extLst>
              <a:ext uri="{FF2B5EF4-FFF2-40B4-BE49-F238E27FC236}">
                <a16:creationId xmlns:a16="http://schemas.microsoft.com/office/drawing/2014/main" id="{67F1DB75-2249-B385-094A-4D794441BEB6}"/>
              </a:ext>
            </a:extLst>
          </p:cNvPr>
          <p:cNvSpPr txBox="1">
            <a:spLocks/>
          </p:cNvSpPr>
          <p:nvPr/>
        </p:nvSpPr>
        <p:spPr>
          <a:xfrm>
            <a:off x="2968234" y="519194"/>
            <a:ext cx="414019" cy="3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1800" b="1" i="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233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8E45F"/>
              </a:buClr>
              <a:buFont typeface="Wingdings" panose="05000000000000000000" pitchFamily="2" charset="2"/>
              <a:buNone/>
              <a:defRPr lang="it-IT" sz="2800" b="0" i="0" kern="1200">
                <a:solidFill>
                  <a:srgbClr val="1B365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D9D8D8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010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5C86429-5BA5-31B6-1AEE-E954DD5D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Ruoli nell’AI act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3948D0-D8A7-2B69-9229-9EF41D34FA51}"/>
              </a:ext>
            </a:extLst>
          </p:cNvPr>
          <p:cNvSpPr txBox="1"/>
          <p:nvPr/>
        </p:nvSpPr>
        <p:spPr>
          <a:xfrm>
            <a:off x="377958" y="938436"/>
            <a:ext cx="4288265" cy="1977337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Fornitore </a:t>
            </a:r>
            <a:endParaRPr lang="it-IT" sz="1600" b="1" spc="-1">
              <a:solidFill>
                <a:srgbClr val="1B365B"/>
              </a:solidFill>
              <a:latin typeface="DINPro-Regular" panose="02000503030000020004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una persona fisica o giuridica, un'autorità pubblica, un'agenzia o un altro organismo che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sviluppa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o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che fa sviluppare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un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sistema di IA (es., Chat GPT)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o un modello di IA per finalità generali (es. GPT-4.0)</a:t>
            </a: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e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immette tale sistema o modello sul mercato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o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mette in servizio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il sistema di IA con il proprio nome o marchio, a titolo oneroso o gratuito</a:t>
            </a: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(es.: Open AI)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0770F5-2FD6-DA59-D4E0-CCE4B5C0EED2}"/>
              </a:ext>
            </a:extLst>
          </p:cNvPr>
          <p:cNvSpPr txBox="1"/>
          <p:nvPr/>
        </p:nvSpPr>
        <p:spPr>
          <a:xfrm>
            <a:off x="8442300" y="929556"/>
            <a:ext cx="3423087" cy="4595153"/>
          </a:xfrm>
          <a:prstGeom prst="rect">
            <a:avLst/>
          </a:prstGeom>
          <a:solidFill>
            <a:srgbClr val="D9D8D8"/>
          </a:solidFill>
        </p:spPr>
        <p:txBody>
          <a:bodyPr wrap="square" rtlCol="0">
            <a:noAutofit/>
          </a:bodyPr>
          <a:lstStyle/>
          <a:p>
            <a:pPr algn="ctr"/>
            <a:r>
              <a:rPr lang="it-IT" sz="2400" b="1" spc="-1">
                <a:solidFill>
                  <a:srgbClr val="1B365B"/>
                </a:solidFill>
                <a:latin typeface="DINPro-Regular" panose="02000503030000020004"/>
              </a:rPr>
              <a:t>Glossario</a:t>
            </a:r>
            <a:endParaRPr lang="it-IT" b="1" spc="-1">
              <a:solidFill>
                <a:srgbClr val="1B365B"/>
              </a:solidFill>
              <a:latin typeface="DINPro-Regular" panose="02000503030000020004"/>
            </a:endParaRP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Sistema di IA</a:t>
            </a:r>
            <a:endParaRPr lang="it-IT" sz="1600">
              <a:solidFill>
                <a:srgbClr val="1B365B"/>
              </a:solidFill>
            </a:endParaRPr>
          </a:p>
          <a:p>
            <a:pPr algn="just"/>
            <a:r>
              <a:rPr lang="it-IT" sz="1200">
                <a:solidFill>
                  <a:srgbClr val="1B365B"/>
                </a:solidFill>
              </a:rPr>
              <a:t>un sistema automatizzato progettato per funzionare con livelli di autonomia variabili e che può presentare adattabilità dopo la diffusione e che, per obiettivi espliciti o impliciti, deduce dall'input che riceve come generare output quali previsioni, contenuti, raccomandazioni o decisioni che possono influenzare ambienti fisici o virtuali</a:t>
            </a: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Messa a disposizione sul mercato</a:t>
            </a:r>
          </a:p>
          <a:p>
            <a:pPr algn="just"/>
            <a:r>
              <a:rPr lang="it-IT" sz="1200">
                <a:solidFill>
                  <a:srgbClr val="1B365B"/>
                </a:solidFill>
              </a:rPr>
              <a:t>la fornitura di un sistema di IA o di un modello di IA per finalità generali per la distribuzione o l'uso sul mercato dell'Unione nel corso di un'attività commerciale, a titolo oneroso o gratuito;</a:t>
            </a: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Messa in servizio</a:t>
            </a:r>
          </a:p>
          <a:p>
            <a:pPr algn="just"/>
            <a:r>
              <a:rPr lang="it-IT" sz="1200">
                <a:solidFill>
                  <a:srgbClr val="1B365B"/>
                </a:solidFill>
              </a:rPr>
              <a:t>la fornitura di un sistema di IA direttamente al </a:t>
            </a:r>
            <a:r>
              <a:rPr lang="it-IT" sz="1200" err="1">
                <a:solidFill>
                  <a:srgbClr val="1B365B"/>
                </a:solidFill>
              </a:rPr>
              <a:t>deployer</a:t>
            </a:r>
            <a:r>
              <a:rPr lang="it-IT" sz="1200">
                <a:solidFill>
                  <a:srgbClr val="1B365B"/>
                </a:solidFill>
              </a:rPr>
              <a:t> per il primo uso o per uso proprio nell'Unione per la finalità prevista;</a:t>
            </a:r>
          </a:p>
          <a:p>
            <a:pPr algn="just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Immissione sul mercato</a:t>
            </a:r>
            <a:endParaRPr lang="it-IT" sz="1600">
              <a:solidFill>
                <a:srgbClr val="1B365B"/>
              </a:solidFill>
            </a:endParaRPr>
          </a:p>
          <a:p>
            <a:pPr algn="just"/>
            <a:r>
              <a:rPr lang="it-IT" sz="1200">
                <a:solidFill>
                  <a:srgbClr val="1B365B"/>
                </a:solidFill>
              </a:rPr>
              <a:t>la prima messa a disposizione di un sistema di IA o di un modello di IA per finalità generali sul mercato dell'Unione</a:t>
            </a:r>
            <a:endParaRPr lang="it-IT" sz="1200" b="1" spc="-1">
              <a:solidFill>
                <a:srgbClr val="1B365B"/>
              </a:solidFill>
              <a:latin typeface="DINPro-Regular" panose="020005030300000200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111AD6-DB35-9D3A-2040-B2CD52606DD6}"/>
              </a:ext>
            </a:extLst>
          </p:cNvPr>
          <p:cNvSpPr txBox="1"/>
          <p:nvPr/>
        </p:nvSpPr>
        <p:spPr>
          <a:xfrm>
            <a:off x="4792897" y="920722"/>
            <a:ext cx="3548481" cy="1804655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 err="1">
                <a:solidFill>
                  <a:srgbClr val="FF750D"/>
                </a:solidFill>
                <a:latin typeface="DINPro-Regular" panose="02000503030000020004" pitchFamily="50" charset="0"/>
              </a:rPr>
              <a:t>Deployer</a:t>
            </a:r>
            <a:r>
              <a:rPr lang="it-IT" sz="1600" b="1" spc="-1">
                <a:solidFill>
                  <a:srgbClr val="FF750D"/>
                </a:solidFill>
                <a:latin typeface="DINPro-Regular" panose="02000503030000020004" pitchFamily="50" charset="0"/>
              </a:rPr>
              <a:t> </a:t>
            </a:r>
            <a:endParaRPr lang="it-IT" sz="16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una persona fisica o giuridica, un’autorità pubblica, un’agenzia o un altro organismo che utilizza un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 pitchFamily="50" charset="0"/>
              </a:rPr>
              <a:t>sistema di IA </a:t>
            </a:r>
            <a:r>
              <a:rPr lang="it-IT" sz="1400" i="1" spc="-1">
                <a:solidFill>
                  <a:srgbClr val="1B365B"/>
                </a:solidFill>
                <a:latin typeface="DINPro-Regular" panose="02000503030000020004" pitchFamily="50" charset="0"/>
              </a:rPr>
              <a:t>sotto la propria autorità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, tranne nel caso in cui il sistema di IA sia utilizzato nel corso di un'attività personale non professionale;</a:t>
            </a: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(Es. se usa sistema di IA, Ospedale)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85699A-D99F-5165-5F5E-6C2AB1DD6B78}"/>
              </a:ext>
            </a:extLst>
          </p:cNvPr>
          <p:cNvSpPr txBox="1"/>
          <p:nvPr/>
        </p:nvSpPr>
        <p:spPr>
          <a:xfrm>
            <a:off x="4812948" y="2806768"/>
            <a:ext cx="3535112" cy="1563733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 pitchFamily="50" charset="0"/>
              </a:rPr>
              <a:t>Importatore </a:t>
            </a:r>
            <a:endParaRPr lang="it-IT" sz="16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una persona fisica o giuridica ubicata o stabilita nell'Unione che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immette sul mercato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un 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 pitchFamily="50" charset="0"/>
              </a:rPr>
              <a:t>sistema di IA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 pitchFamily="50" charset="0"/>
              </a:rPr>
              <a:t>  recante il nome o il marchio di una persona fisica o giuridica stabilita in un paese terzo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37D62E-A160-7B69-DCE7-2349F30CA486}"/>
              </a:ext>
            </a:extLst>
          </p:cNvPr>
          <p:cNvSpPr txBox="1"/>
          <p:nvPr/>
        </p:nvSpPr>
        <p:spPr>
          <a:xfrm>
            <a:off x="4806266" y="4411784"/>
            <a:ext cx="3545632" cy="1381349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 pitchFamily="50" charset="0"/>
              </a:rPr>
              <a:t>Distributore </a:t>
            </a:r>
            <a:endParaRPr lang="it-IT" sz="1600" b="1" spc="-1">
              <a:solidFill>
                <a:srgbClr val="1B365B"/>
              </a:solidFill>
              <a:latin typeface="DINPro-Regular" panose="02000503030000020004" pitchFamily="50" charset="0"/>
            </a:endParaRPr>
          </a:p>
          <a:p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una persona fisica o giuridica nella catena di approvvigionamento, </a:t>
            </a:r>
            <a:r>
              <a:rPr lang="it-IT" sz="1400" i="1">
                <a:solidFill>
                  <a:srgbClr val="1B365B"/>
                </a:solidFill>
                <a:latin typeface="DINPro-Regular" panose="02000503030000020004" pitchFamily="50" charset="0"/>
              </a:rPr>
              <a:t>diversa dal fornitore o dall'importatore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, che </a:t>
            </a:r>
            <a:r>
              <a:rPr lang="it-IT" sz="1400" b="1">
                <a:solidFill>
                  <a:srgbClr val="1B365B"/>
                </a:solidFill>
                <a:latin typeface="DINPro-Regular" panose="02000503030000020004" pitchFamily="50" charset="0"/>
              </a:rPr>
              <a:t>mette a disposizione</a:t>
            </a:r>
            <a:r>
              <a:rPr lang="it-IT" sz="1400">
                <a:solidFill>
                  <a:srgbClr val="1B365B"/>
                </a:solidFill>
                <a:latin typeface="DINPro-Regular" panose="02000503030000020004" pitchFamily="50" charset="0"/>
              </a:rPr>
              <a:t> un sistema di IA sul mercato dell'Unione</a:t>
            </a:r>
            <a:endParaRPr lang="it-IT" sz="1400" spc="-1">
              <a:solidFill>
                <a:srgbClr val="1B365B"/>
              </a:solidFill>
              <a:latin typeface="DINPro-Regular" panose="02000503030000020004" pitchFamily="50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AAE848-94DE-3B51-7B0B-F04660D34FBD}"/>
              </a:ext>
            </a:extLst>
          </p:cNvPr>
          <p:cNvSpPr txBox="1"/>
          <p:nvPr/>
        </p:nvSpPr>
        <p:spPr>
          <a:xfrm>
            <a:off x="377960" y="4855039"/>
            <a:ext cx="4288265" cy="1144449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Fabbricante di prodotti </a:t>
            </a:r>
            <a:endParaRPr lang="it-IT" sz="1600" b="1" spc="-1">
              <a:solidFill>
                <a:srgbClr val="1B365B"/>
              </a:solidFill>
              <a:latin typeface="DINPro-Regular" panose="02000503030000020004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Fabbricanti di prodotti che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/>
              </a:rPr>
              <a:t>immettono sul m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ercato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o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/>
              </a:rPr>
              <a:t>mettono in sevizio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un </a:t>
            </a:r>
            <a:r>
              <a:rPr lang="it-IT" sz="1400" b="1" spc="-1">
                <a:solidFill>
                  <a:srgbClr val="FF750D"/>
                </a:solidFill>
                <a:latin typeface="DINPro-Regular" panose="02000503030000020004"/>
              </a:rPr>
              <a:t>sistema di IA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insieme a un prodotto con loro nome o marchio</a:t>
            </a: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(es., Microsoft)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53B7A0-7BD8-6629-AA05-B8C5BBA643AF}"/>
              </a:ext>
            </a:extLst>
          </p:cNvPr>
          <p:cNvSpPr txBox="1"/>
          <p:nvPr/>
        </p:nvSpPr>
        <p:spPr>
          <a:xfrm>
            <a:off x="377955" y="2963434"/>
            <a:ext cx="4288270" cy="1846659"/>
          </a:xfrm>
          <a:prstGeom prst="rect">
            <a:avLst/>
          </a:prstGeom>
          <a:noFill/>
          <a:ln>
            <a:solidFill>
              <a:srgbClr val="1B365B"/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it-IT" sz="1600" b="1" spc="-1">
                <a:solidFill>
                  <a:srgbClr val="FF750D"/>
                </a:solidFill>
                <a:latin typeface="DINPro-Regular" panose="02000503030000020004"/>
              </a:rPr>
              <a:t>Rappresentante autorizzato</a:t>
            </a:r>
            <a:endParaRPr lang="it-IT" sz="1600" b="1" spc="-1">
              <a:solidFill>
                <a:srgbClr val="1B365B"/>
              </a:solidFill>
              <a:latin typeface="DINPro-Regular" panose="02000503030000020004"/>
            </a:endParaRP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una persona fisica o giuridica </a:t>
            </a:r>
            <a:r>
              <a:rPr lang="it-IT" sz="1400" i="1" spc="-1">
                <a:solidFill>
                  <a:srgbClr val="1B365B"/>
                </a:solidFill>
                <a:latin typeface="DINPro-Regular" panose="02000503030000020004"/>
              </a:rPr>
              <a:t>ubicata o stabilita nell'Unione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che ha ricevuto e accettato un </a:t>
            </a:r>
            <a:r>
              <a:rPr lang="it-IT" sz="1400" i="1" spc="-1">
                <a:solidFill>
                  <a:srgbClr val="1B365B"/>
                </a:solidFill>
                <a:latin typeface="DINPro-Regular" panose="02000503030000020004"/>
              </a:rPr>
              <a:t>mandato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scritto da un fornitore di un </a:t>
            </a:r>
            <a:r>
              <a:rPr lang="it-IT" sz="1400" spc="-1">
                <a:solidFill>
                  <a:srgbClr val="FF750D"/>
                </a:solidFill>
                <a:latin typeface="DINPro-Regular" panose="02000503030000020004"/>
              </a:rPr>
              <a:t>sistema di IA</a:t>
            </a:r>
            <a:r>
              <a:rPr lang="it-IT" sz="1400" b="1" spc="-1">
                <a:solidFill>
                  <a:srgbClr val="1B365B"/>
                </a:solidFill>
                <a:latin typeface="DINPro-Regular" panose="02000503030000020004"/>
              </a:rPr>
              <a:t> </a:t>
            </a:r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o di un modello di IA per finalità generali al fine, </a:t>
            </a:r>
          </a:p>
          <a:p>
            <a:r>
              <a:rPr lang="it-IT" sz="1400" spc="-1">
                <a:solidFill>
                  <a:srgbClr val="1B365B"/>
                </a:solidFill>
                <a:latin typeface="DINPro-Regular" panose="02000503030000020004"/>
              </a:rPr>
              <a:t> di adempiere ed eseguire per suo conto gli obblighi e le procedure stabiliti dal presente regolamento</a:t>
            </a:r>
          </a:p>
        </p:txBody>
      </p:sp>
      <p:pic>
        <p:nvPicPr>
          <p:cNvPr id="13" name="Elemento grafico 12" descr="Badge dipendente con riempimento a tinta unita">
            <a:extLst>
              <a:ext uri="{FF2B5EF4-FFF2-40B4-BE49-F238E27FC236}">
                <a16:creationId xmlns:a16="http://schemas.microsoft.com/office/drawing/2014/main" id="{86CD29A6-402F-A025-C88F-2C9A4FC1F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275" y="666499"/>
            <a:ext cx="623634" cy="677107"/>
          </a:xfrm>
          <a:prstGeom prst="rect">
            <a:avLst/>
          </a:prstGeom>
        </p:spPr>
      </p:pic>
      <p:pic>
        <p:nvPicPr>
          <p:cNvPr id="14" name="Elemento grafico 13" descr="Badge dipendente con riempimento a tinta unita">
            <a:extLst>
              <a:ext uri="{FF2B5EF4-FFF2-40B4-BE49-F238E27FC236}">
                <a16:creationId xmlns:a16="http://schemas.microsoft.com/office/drawing/2014/main" id="{D5EF7426-C307-DECB-E6B8-7F114CD45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5537" y="2789054"/>
            <a:ext cx="623634" cy="637003"/>
          </a:xfrm>
          <a:prstGeom prst="rect">
            <a:avLst/>
          </a:prstGeom>
        </p:spPr>
      </p:pic>
      <p:pic>
        <p:nvPicPr>
          <p:cNvPr id="15" name="Elemento grafico 14" descr="Posta in arrivo con riempimento a tinta unita">
            <a:extLst>
              <a:ext uri="{FF2B5EF4-FFF2-40B4-BE49-F238E27FC236}">
                <a16:creationId xmlns:a16="http://schemas.microsoft.com/office/drawing/2014/main" id="{5DBD14BC-03D6-9A82-DB05-C03834171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7875" y="2551299"/>
            <a:ext cx="735296" cy="735296"/>
          </a:xfrm>
          <a:prstGeom prst="rect">
            <a:avLst/>
          </a:prstGeom>
        </p:spPr>
      </p:pic>
      <p:pic>
        <p:nvPicPr>
          <p:cNvPr id="16" name="Elemento grafico 15" descr="Consegna con riempimento a tinta unita">
            <a:extLst>
              <a:ext uri="{FF2B5EF4-FFF2-40B4-BE49-F238E27FC236}">
                <a16:creationId xmlns:a16="http://schemas.microsoft.com/office/drawing/2014/main" id="{36F1D00C-503B-9F66-005B-A35F19EFF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4312" y="4121604"/>
            <a:ext cx="735296" cy="735296"/>
          </a:xfrm>
          <a:prstGeom prst="rect">
            <a:avLst/>
          </a:prstGeom>
        </p:spPr>
      </p:pic>
      <p:pic>
        <p:nvPicPr>
          <p:cNvPr id="17" name="Elemento grafico 16" descr="Fabbrica con riempimento a tinta unita">
            <a:extLst>
              <a:ext uri="{FF2B5EF4-FFF2-40B4-BE49-F238E27FC236}">
                <a16:creationId xmlns:a16="http://schemas.microsoft.com/office/drawing/2014/main" id="{34D73262-1590-8879-F281-700DC988F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1080" y="4420636"/>
            <a:ext cx="735296" cy="735296"/>
          </a:xfrm>
          <a:prstGeom prst="rect">
            <a:avLst/>
          </a:prstGeom>
        </p:spPr>
      </p:pic>
      <p:pic>
        <p:nvPicPr>
          <p:cNvPr id="18" name="Elemento grafico 17" descr="Uomo con riempimento a tinta unita">
            <a:extLst>
              <a:ext uri="{FF2B5EF4-FFF2-40B4-BE49-F238E27FC236}">
                <a16:creationId xmlns:a16="http://schemas.microsoft.com/office/drawing/2014/main" id="{8D309E84-3F8D-205A-AA47-5BDB5D1A7C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3730" y="879770"/>
            <a:ext cx="735296" cy="735296"/>
          </a:xfrm>
          <a:prstGeom prst="rect">
            <a:avLst/>
          </a:prstGeom>
        </p:spPr>
      </p:pic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F1EDB967-FC25-A21E-A10B-5B926F42F851}"/>
              </a:ext>
            </a:extLst>
          </p:cNvPr>
          <p:cNvSpPr txBox="1">
            <a:spLocks/>
          </p:cNvSpPr>
          <p:nvPr/>
        </p:nvSpPr>
        <p:spPr>
          <a:xfrm>
            <a:off x="10728416" y="130305"/>
            <a:ext cx="1351823" cy="464055"/>
          </a:xfrm>
          <a:prstGeom prst="rect">
            <a:avLst/>
          </a:prstGeom>
          <a:solidFill>
            <a:srgbClr val="FF750D">
              <a:alpha val="10000"/>
            </a:srgbClr>
          </a:solidFill>
          <a:ln>
            <a:solidFill>
              <a:schemeClr val="accent1">
                <a:shade val="1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400">
                <a:solidFill>
                  <a:srgbClr val="FF7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Responsabilità</a:t>
            </a:r>
          </a:p>
        </p:txBody>
      </p:sp>
    </p:spTree>
    <p:extLst>
      <p:ext uri="{BB962C8B-B14F-4D97-AF65-F5344CB8AC3E}">
        <p14:creationId xmlns:p14="http://schemas.microsoft.com/office/powerpoint/2010/main" val="1184716521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b" anchorCtr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72332794_TF78853419_Win32" id="{3ED6E92A-08EA-49C8-8CDD-3C359BC72750}" vid="{18A8D122-DF74-4B77-85CD-55A103CD41C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38156959E556A4AADBFF6485662E93A" ma:contentTypeVersion="14" ma:contentTypeDescription="Creare un nuovo documento." ma:contentTypeScope="" ma:versionID="24c7064dae91549445333a346b0166c9">
  <xsd:schema xmlns:xsd="http://www.w3.org/2001/XMLSchema" xmlns:xs="http://www.w3.org/2001/XMLSchema" xmlns:p="http://schemas.microsoft.com/office/2006/metadata/properties" xmlns:ns2="33dee8a7-6255-4a6d-983a-61eadb898f6e" xmlns:ns3="6e7585b9-e19d-41a2-97d7-0ad84da4df37" targetNamespace="http://schemas.microsoft.com/office/2006/metadata/properties" ma:root="true" ma:fieldsID="fc8e18393aaf3113dee4451c7a6f0622" ns2:_="" ns3:_="">
    <xsd:import namespace="33dee8a7-6255-4a6d-983a-61eadb898f6e"/>
    <xsd:import namespace="6e7585b9-e19d-41a2-97d7-0ad84da4df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e8a7-6255-4a6d-983a-61eadb898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6419a9d4-aa5c-4c7c-82a2-a034bfd514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585b9-e19d-41a2-97d7-0ad84da4df3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a4ac16c-74e9-48b9-82d4-cf0bc8a9cc3a}" ma:internalName="TaxCatchAll" ma:showField="CatchAllData" ma:web="6e7585b9-e19d-41a2-97d7-0ad84da4d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7585b9-e19d-41a2-97d7-0ad84da4df37" xsi:nil="true"/>
    <lcf76f155ced4ddcb4097134ff3c332f xmlns="33dee8a7-6255-4a6d-983a-61eadb898f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B02324-659C-46A1-A99A-9CF69F829943}">
  <ds:schemaRefs>
    <ds:schemaRef ds:uri="33dee8a7-6255-4a6d-983a-61eadb898f6e"/>
    <ds:schemaRef ds:uri="6e7585b9-e19d-41a2-97d7-0ad84da4df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33dee8a7-6255-4a6d-983a-61eadb898f6e"/>
    <ds:schemaRef ds:uri="6e7585b9-e19d-41a2-97d7-0ad84da4df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4859</Words>
  <Application>Microsoft Office PowerPoint</Application>
  <PresentationFormat>Widescreen</PresentationFormat>
  <Paragraphs>487</Paragraphs>
  <Slides>27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Calibri</vt:lpstr>
      <vt:lpstr>DINPro-Bold</vt:lpstr>
      <vt:lpstr>DINPro-Regular</vt:lpstr>
      <vt:lpstr>Franklin Gothic Book</vt:lpstr>
      <vt:lpstr>Roboto</vt:lpstr>
      <vt:lpstr>Wingdings</vt:lpstr>
      <vt:lpstr>Personalizzata</vt:lpstr>
      <vt:lpstr>IA ACT</vt:lpstr>
      <vt:lpstr>Agenda</vt:lpstr>
      <vt:lpstr>Introduzione</vt:lpstr>
      <vt:lpstr>Partiamo da… un caso pratico</vt:lpstr>
      <vt:lpstr>Capitolo 1</vt:lpstr>
      <vt:lpstr>Cosa è un sistema di IA nell’AI act</vt:lpstr>
      <vt:lpstr>L’ai Act</vt:lpstr>
      <vt:lpstr>Capitolo 2</vt:lpstr>
      <vt:lpstr>I Ruoli nell’AI act</vt:lpstr>
      <vt:lpstr>Chi siete voi?</vt:lpstr>
      <vt:lpstr>Capitolo 3</vt:lpstr>
      <vt:lpstr>Tipologie e requisiti delle IA: L’approccio seguito dal legislatore EU</vt:lpstr>
      <vt:lpstr>Tipologie e requisiti delle IA: il concetto di «Alto Rischio» </vt:lpstr>
      <vt:lpstr>Tipologie e requisiti delle IA: L’approccio seguito dal legislatore EU</vt:lpstr>
      <vt:lpstr>Tipologie e requisiti delle IA: Requisiti "oggettivi" di un SIS.IA-Alto Rischio</vt:lpstr>
      <vt:lpstr>Tipologie e requisiti delle IA: Requisiti "oggettivi" di un SIS.IA-Alto Rischio</vt:lpstr>
      <vt:lpstr>Tipologie e requisiti delle IA: Requisiti "oggettivi" di un SIS.IA-Alto Rischio</vt:lpstr>
      <vt:lpstr>Tipologie e requisiti delle IA: Requisiti "oggettivi" di un SIS.IA-Alto Rischio</vt:lpstr>
      <vt:lpstr>Capitolo 4</vt:lpstr>
      <vt:lpstr>Gli obblighi</vt:lpstr>
      <vt:lpstr>Gli obblighi</vt:lpstr>
      <vt:lpstr>Capitolo 5</vt:lpstr>
      <vt:lpstr>Entrata in vigore e applicazione AI Act</vt:lpstr>
      <vt:lpstr>Capitolo 6</vt:lpstr>
      <vt:lpstr>Tiriamo le somme</vt:lpstr>
      <vt:lpstr>Domande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generica</dc:title>
  <dc:creator>Matilde Chiavacci</dc:creator>
  <cp:lastModifiedBy>Alessandro Paoletti</cp:lastModifiedBy>
  <cp:revision>1</cp:revision>
  <dcterms:created xsi:type="dcterms:W3CDTF">2024-07-25T14:03:16Z</dcterms:created>
  <dcterms:modified xsi:type="dcterms:W3CDTF">2024-10-16T12:51:27Z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0x010100A38156959E556A4AADBFF6485662E93A</vt:lpwstr>
  </property>
  <property fmtid="{D5CDD505-2E9C-101B-9397-08002B2CF9AE}" pid="3" name="MediaServiceImageTags">
    <vt:lpwstr/>
  </property>
</Properties>
</file>