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84" r:id="rId2"/>
  </p:sldMasterIdLst>
  <p:notesMasterIdLst>
    <p:notesMasterId r:id="rId51"/>
  </p:notesMasterIdLst>
  <p:sldIdLst>
    <p:sldId id="256" r:id="rId3"/>
    <p:sldId id="515" r:id="rId4"/>
    <p:sldId id="345" r:id="rId5"/>
    <p:sldId id="553" r:id="rId6"/>
    <p:sldId id="348" r:id="rId7"/>
    <p:sldId id="516" r:id="rId8"/>
    <p:sldId id="521" r:id="rId9"/>
    <p:sldId id="532" r:id="rId10"/>
    <p:sldId id="533" r:id="rId11"/>
    <p:sldId id="524" r:id="rId12"/>
    <p:sldId id="519" r:id="rId13"/>
    <p:sldId id="525" r:id="rId14"/>
    <p:sldId id="526" r:id="rId15"/>
    <p:sldId id="528" r:id="rId16"/>
    <p:sldId id="531" r:id="rId17"/>
    <p:sldId id="530" r:id="rId18"/>
    <p:sldId id="529" r:id="rId19"/>
    <p:sldId id="554" r:id="rId20"/>
    <p:sldId id="536" r:id="rId21"/>
    <p:sldId id="534" r:id="rId22"/>
    <p:sldId id="535" r:id="rId23"/>
    <p:sldId id="555" r:id="rId24"/>
    <p:sldId id="512" r:id="rId25"/>
    <p:sldId id="544" r:id="rId26"/>
    <p:sldId id="540" r:id="rId27"/>
    <p:sldId id="542" r:id="rId28"/>
    <p:sldId id="541" r:id="rId29"/>
    <p:sldId id="537" r:id="rId30"/>
    <p:sldId id="545" r:id="rId31"/>
    <p:sldId id="546" r:id="rId32"/>
    <p:sldId id="548" r:id="rId33"/>
    <p:sldId id="510" r:id="rId34"/>
    <p:sldId id="550" r:id="rId35"/>
    <p:sldId id="280" r:id="rId36"/>
    <p:sldId id="514" r:id="rId37"/>
    <p:sldId id="487" r:id="rId38"/>
    <p:sldId id="490" r:id="rId39"/>
    <p:sldId id="419" r:id="rId40"/>
    <p:sldId id="552" r:id="rId41"/>
    <p:sldId id="310" r:id="rId42"/>
    <p:sldId id="520" r:id="rId43"/>
    <p:sldId id="295" r:id="rId44"/>
    <p:sldId id="543" r:id="rId45"/>
    <p:sldId id="506" r:id="rId46"/>
    <p:sldId id="502" r:id="rId47"/>
    <p:sldId id="342" r:id="rId48"/>
    <p:sldId id="475" r:id="rId49"/>
    <p:sldId id="501" r:id="rId5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597"/>
    <a:srgbClr val="0099FF"/>
    <a:srgbClr val="CC99FF"/>
    <a:srgbClr val="3366FF"/>
    <a:srgbClr val="6666FF"/>
    <a:srgbClr val="7AAFB2"/>
    <a:srgbClr val="F2F2F2"/>
    <a:srgbClr val="FFFF00"/>
    <a:srgbClr val="E6E6E6"/>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6BEFFE-14D6-48F5-9688-B867D1D7FCB7}" v="722" dt="2024-10-16T11:12:21.9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42" autoAdjust="0"/>
    <p:restoredTop sz="46034" autoAdjust="0"/>
  </p:normalViewPr>
  <p:slideViewPr>
    <p:cSldViewPr snapToGrid="0">
      <p:cViewPr>
        <p:scale>
          <a:sx n="86" d="100"/>
          <a:sy n="86" d="100"/>
        </p:scale>
        <p:origin x="648" y="48"/>
      </p:cViewPr>
      <p:guideLst/>
    </p:cSldViewPr>
  </p:slideViewPr>
  <p:notesTextViewPr>
    <p:cViewPr>
      <p:scale>
        <a:sx n="125" d="100"/>
        <a:sy n="125"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microsoft.com/office/2015/10/relationships/revisionInfo" Target="revisionInfo.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 COLANTONIO" userId="cac420cd-767a-4da2-8af1-e8432ba66fa6" providerId="ADAL" clId="{5E6BEFFE-14D6-48F5-9688-B867D1D7FCB7}"/>
    <pc:docChg chg="undo redo custSel addSld delSld modSld sldOrd">
      <pc:chgData name="SARA COLANTONIO" userId="cac420cd-767a-4da2-8af1-e8432ba66fa6" providerId="ADAL" clId="{5E6BEFFE-14D6-48F5-9688-B867D1D7FCB7}" dt="2024-10-16T12:38:28.058" v="15483" actId="20577"/>
      <pc:docMkLst>
        <pc:docMk/>
      </pc:docMkLst>
      <pc:sldChg chg="modSp mod modNotesTx">
        <pc:chgData name="SARA COLANTONIO" userId="cac420cd-767a-4da2-8af1-e8432ba66fa6" providerId="ADAL" clId="{5E6BEFFE-14D6-48F5-9688-B867D1D7FCB7}" dt="2024-10-16T12:38:28.058" v="15483" actId="20577"/>
        <pc:sldMkLst>
          <pc:docMk/>
          <pc:sldMk cId="329236932" sldId="256"/>
        </pc:sldMkLst>
        <pc:spChg chg="mod">
          <ac:chgData name="SARA COLANTONIO" userId="cac420cd-767a-4da2-8af1-e8432ba66fa6" providerId="ADAL" clId="{5E6BEFFE-14D6-48F5-9688-B867D1D7FCB7}" dt="2024-10-15T14:35:40.937" v="11940" actId="20577"/>
          <ac:spMkLst>
            <pc:docMk/>
            <pc:sldMk cId="329236932" sldId="256"/>
            <ac:spMk id="2" creationId="{00000000-0000-0000-0000-000000000000}"/>
          </ac:spMkLst>
        </pc:spChg>
      </pc:sldChg>
      <pc:sldChg chg="delSp modSp add del mod setBg delDesignElem">
        <pc:chgData name="SARA COLANTONIO" userId="cac420cd-767a-4da2-8af1-e8432ba66fa6" providerId="ADAL" clId="{5E6BEFFE-14D6-48F5-9688-B867D1D7FCB7}" dt="2024-10-08T13:11:06.938" v="1092" actId="47"/>
        <pc:sldMkLst>
          <pc:docMk/>
          <pc:sldMk cId="171642084" sldId="277"/>
        </pc:sldMkLst>
        <pc:spChg chg="mod">
          <ac:chgData name="SARA COLANTONIO" userId="cac420cd-767a-4da2-8af1-e8432ba66fa6" providerId="ADAL" clId="{5E6BEFFE-14D6-48F5-9688-B867D1D7FCB7}" dt="2024-10-08T13:10:37.727" v="1067" actId="1076"/>
          <ac:spMkLst>
            <pc:docMk/>
            <pc:sldMk cId="171642084" sldId="277"/>
            <ac:spMk id="2" creationId="{00000000-0000-0000-0000-000000000000}"/>
          </ac:spMkLst>
        </pc:spChg>
        <pc:spChg chg="del">
          <ac:chgData name="SARA COLANTONIO" userId="cac420cd-767a-4da2-8af1-e8432ba66fa6" providerId="ADAL" clId="{5E6BEFFE-14D6-48F5-9688-B867D1D7FCB7}" dt="2024-10-05T16:24:13.796" v="12"/>
          <ac:spMkLst>
            <pc:docMk/>
            <pc:sldMk cId="171642084" sldId="277"/>
            <ac:spMk id="9" creationId="{D12DDE76-C203-4047-9998-63900085B5E8}"/>
          </ac:spMkLst>
        </pc:spChg>
        <pc:picChg chg="del">
          <ac:chgData name="SARA COLANTONIO" userId="cac420cd-767a-4da2-8af1-e8432ba66fa6" providerId="ADAL" clId="{5E6BEFFE-14D6-48F5-9688-B867D1D7FCB7}" dt="2024-10-08T13:10:54.404" v="1088" actId="21"/>
          <ac:picMkLst>
            <pc:docMk/>
            <pc:sldMk cId="171642084" sldId="277"/>
            <ac:picMk id="7" creationId="{00000000-0000-0000-0000-000000000000}"/>
          </ac:picMkLst>
        </pc:picChg>
      </pc:sldChg>
      <pc:sldChg chg="del">
        <pc:chgData name="SARA COLANTONIO" userId="cac420cd-767a-4da2-8af1-e8432ba66fa6" providerId="ADAL" clId="{5E6BEFFE-14D6-48F5-9688-B867D1D7FCB7}" dt="2024-10-15T17:33:19.132" v="13508" actId="47"/>
        <pc:sldMkLst>
          <pc:docMk/>
          <pc:sldMk cId="1805533419" sldId="279"/>
        </pc:sldMkLst>
      </pc:sldChg>
      <pc:sldChg chg="addSp delSp modSp add mod ord addAnim delAnim modAnim modNotesTx">
        <pc:chgData name="SARA COLANTONIO" userId="cac420cd-767a-4da2-8af1-e8432ba66fa6" providerId="ADAL" clId="{5E6BEFFE-14D6-48F5-9688-B867D1D7FCB7}" dt="2024-10-16T12:36:34.594" v="15461" actId="20577"/>
        <pc:sldMkLst>
          <pc:docMk/>
          <pc:sldMk cId="770180798" sldId="280"/>
        </pc:sldMkLst>
        <pc:spChg chg="mod">
          <ac:chgData name="SARA COLANTONIO" userId="cac420cd-767a-4da2-8af1-e8432ba66fa6" providerId="ADAL" clId="{5E6BEFFE-14D6-48F5-9688-B867D1D7FCB7}" dt="2024-10-15T13:27:42.570" v="10585" actId="20577"/>
          <ac:spMkLst>
            <pc:docMk/>
            <pc:sldMk cId="770180798" sldId="280"/>
            <ac:spMk id="2" creationId="{00000000-0000-0000-0000-000000000000}"/>
          </ac:spMkLst>
        </pc:spChg>
        <pc:spChg chg="del mod">
          <ac:chgData name="SARA COLANTONIO" userId="cac420cd-767a-4da2-8af1-e8432ba66fa6" providerId="ADAL" clId="{5E6BEFFE-14D6-48F5-9688-B867D1D7FCB7}" dt="2024-10-15T21:02:59.415" v="14991" actId="478"/>
          <ac:spMkLst>
            <pc:docMk/>
            <pc:sldMk cId="770180798" sldId="280"/>
            <ac:spMk id="4" creationId="{00000000-0000-0000-0000-000000000000}"/>
          </ac:spMkLst>
        </pc:spChg>
        <pc:spChg chg="add del mod">
          <ac:chgData name="SARA COLANTONIO" userId="cac420cd-767a-4da2-8af1-e8432ba66fa6" providerId="ADAL" clId="{5E6BEFFE-14D6-48F5-9688-B867D1D7FCB7}" dt="2024-10-15T12:28:56.336" v="10458" actId="478"/>
          <ac:spMkLst>
            <pc:docMk/>
            <pc:sldMk cId="770180798" sldId="280"/>
            <ac:spMk id="6" creationId="{C164687F-8728-E6C6-3588-40B6BC4A72A1}"/>
          </ac:spMkLst>
        </pc:spChg>
        <pc:spChg chg="add del mod">
          <ac:chgData name="SARA COLANTONIO" userId="cac420cd-767a-4da2-8af1-e8432ba66fa6" providerId="ADAL" clId="{5E6BEFFE-14D6-48F5-9688-B867D1D7FCB7}" dt="2024-10-15T12:54:25.046" v="10464" actId="478"/>
          <ac:spMkLst>
            <pc:docMk/>
            <pc:sldMk cId="770180798" sldId="280"/>
            <ac:spMk id="11" creationId="{DCBA6832-14FB-B605-32A1-F140ADDD73BF}"/>
          </ac:spMkLst>
        </pc:spChg>
        <pc:spChg chg="add mod">
          <ac:chgData name="SARA COLANTONIO" userId="cac420cd-767a-4da2-8af1-e8432ba66fa6" providerId="ADAL" clId="{5E6BEFFE-14D6-48F5-9688-B867D1D7FCB7}" dt="2024-10-15T21:03:15.961" v="15006" actId="2711"/>
          <ac:spMkLst>
            <pc:docMk/>
            <pc:sldMk cId="770180798" sldId="280"/>
            <ac:spMk id="17" creationId="{EFAF50DB-5AF0-FE80-B0B8-CC7F832662EF}"/>
          </ac:spMkLst>
        </pc:spChg>
        <pc:spChg chg="add mod">
          <ac:chgData name="SARA COLANTONIO" userId="cac420cd-767a-4da2-8af1-e8432ba66fa6" providerId="ADAL" clId="{5E6BEFFE-14D6-48F5-9688-B867D1D7FCB7}" dt="2024-10-15T21:03:15.961" v="15006" actId="2711"/>
          <ac:spMkLst>
            <pc:docMk/>
            <pc:sldMk cId="770180798" sldId="280"/>
            <ac:spMk id="18" creationId="{53432561-B51F-C4A3-E97B-4325DD1F3110}"/>
          </ac:spMkLst>
        </pc:spChg>
        <pc:spChg chg="add mod">
          <ac:chgData name="SARA COLANTONIO" userId="cac420cd-767a-4da2-8af1-e8432ba66fa6" providerId="ADAL" clId="{5E6BEFFE-14D6-48F5-9688-B867D1D7FCB7}" dt="2024-10-15T21:03:15.961" v="15006" actId="2711"/>
          <ac:spMkLst>
            <pc:docMk/>
            <pc:sldMk cId="770180798" sldId="280"/>
            <ac:spMk id="19" creationId="{6756FD94-EC1A-37F6-5D94-6F06B59C8FE9}"/>
          </ac:spMkLst>
        </pc:spChg>
        <pc:spChg chg="add mod">
          <ac:chgData name="SARA COLANTONIO" userId="cac420cd-767a-4da2-8af1-e8432ba66fa6" providerId="ADAL" clId="{5E6BEFFE-14D6-48F5-9688-B867D1D7FCB7}" dt="2024-10-15T21:03:15.961" v="15006" actId="2711"/>
          <ac:spMkLst>
            <pc:docMk/>
            <pc:sldMk cId="770180798" sldId="280"/>
            <ac:spMk id="20" creationId="{52D310F2-5FA3-3B4C-6D24-E6BB89E20F5E}"/>
          </ac:spMkLst>
        </pc:spChg>
        <pc:spChg chg="add mod">
          <ac:chgData name="SARA COLANTONIO" userId="cac420cd-767a-4da2-8af1-e8432ba66fa6" providerId="ADAL" clId="{5E6BEFFE-14D6-48F5-9688-B867D1D7FCB7}" dt="2024-10-15T13:33:44.076" v="10729" actId="20577"/>
          <ac:spMkLst>
            <pc:docMk/>
            <pc:sldMk cId="770180798" sldId="280"/>
            <ac:spMk id="21" creationId="{5309F6C4-4EAE-E2FA-9BA0-1DCAF02206BA}"/>
          </ac:spMkLst>
        </pc:spChg>
        <pc:spChg chg="add mod">
          <ac:chgData name="SARA COLANTONIO" userId="cac420cd-767a-4da2-8af1-e8432ba66fa6" providerId="ADAL" clId="{5E6BEFFE-14D6-48F5-9688-B867D1D7FCB7}" dt="2024-10-15T21:03:15.961" v="15006" actId="2711"/>
          <ac:spMkLst>
            <pc:docMk/>
            <pc:sldMk cId="770180798" sldId="280"/>
            <ac:spMk id="25" creationId="{CE2D928A-797C-0BB8-0C32-ACB264023653}"/>
          </ac:spMkLst>
        </pc:spChg>
        <pc:spChg chg="add mod">
          <ac:chgData name="SARA COLANTONIO" userId="cac420cd-767a-4da2-8af1-e8432ba66fa6" providerId="ADAL" clId="{5E6BEFFE-14D6-48F5-9688-B867D1D7FCB7}" dt="2024-10-15T21:03:15.961" v="15006" actId="2711"/>
          <ac:spMkLst>
            <pc:docMk/>
            <pc:sldMk cId="770180798" sldId="280"/>
            <ac:spMk id="26" creationId="{34BC58BD-6FA9-03AB-E060-3EF947ED97A6}"/>
          </ac:spMkLst>
        </pc:spChg>
        <pc:spChg chg="add mod">
          <ac:chgData name="SARA COLANTONIO" userId="cac420cd-767a-4da2-8af1-e8432ba66fa6" providerId="ADAL" clId="{5E6BEFFE-14D6-48F5-9688-B867D1D7FCB7}" dt="2024-10-15T21:03:51.992" v="15016" actId="20577"/>
          <ac:spMkLst>
            <pc:docMk/>
            <pc:sldMk cId="770180798" sldId="280"/>
            <ac:spMk id="27" creationId="{722E2566-794C-CD54-469B-FB85349F669D}"/>
          </ac:spMkLst>
        </pc:spChg>
        <pc:spChg chg="add mod">
          <ac:chgData name="SARA COLANTONIO" userId="cac420cd-767a-4da2-8af1-e8432ba66fa6" providerId="ADAL" clId="{5E6BEFFE-14D6-48F5-9688-B867D1D7FCB7}" dt="2024-10-15T21:03:15.961" v="15006" actId="2711"/>
          <ac:spMkLst>
            <pc:docMk/>
            <pc:sldMk cId="770180798" sldId="280"/>
            <ac:spMk id="28" creationId="{FEF4FCEC-9B8E-3417-AA6A-A5EB549861B5}"/>
          </ac:spMkLst>
        </pc:spChg>
        <pc:spChg chg="add mod">
          <ac:chgData name="SARA COLANTONIO" userId="cac420cd-767a-4da2-8af1-e8432ba66fa6" providerId="ADAL" clId="{5E6BEFFE-14D6-48F5-9688-B867D1D7FCB7}" dt="2024-10-15T21:03:15.961" v="15006" actId="2711"/>
          <ac:spMkLst>
            <pc:docMk/>
            <pc:sldMk cId="770180798" sldId="280"/>
            <ac:spMk id="29" creationId="{88EAECE9-9D41-2082-E28F-054BDF20FDDD}"/>
          </ac:spMkLst>
        </pc:spChg>
        <pc:spChg chg="add mod">
          <ac:chgData name="SARA COLANTONIO" userId="cac420cd-767a-4da2-8af1-e8432ba66fa6" providerId="ADAL" clId="{5E6BEFFE-14D6-48F5-9688-B867D1D7FCB7}" dt="2024-10-15T21:03:15.961" v="15006" actId="2711"/>
          <ac:spMkLst>
            <pc:docMk/>
            <pc:sldMk cId="770180798" sldId="280"/>
            <ac:spMk id="30" creationId="{1E776553-9CF7-0CA9-069B-F6CD85DF4438}"/>
          </ac:spMkLst>
        </pc:spChg>
        <pc:spChg chg="add mod">
          <ac:chgData name="SARA COLANTONIO" userId="cac420cd-767a-4da2-8af1-e8432ba66fa6" providerId="ADAL" clId="{5E6BEFFE-14D6-48F5-9688-B867D1D7FCB7}" dt="2024-10-15T21:03:15.961" v="15006" actId="2711"/>
          <ac:spMkLst>
            <pc:docMk/>
            <pc:sldMk cId="770180798" sldId="280"/>
            <ac:spMk id="31" creationId="{6492DAD4-0118-A0BF-A8AA-2A5F3EF04968}"/>
          </ac:spMkLst>
        </pc:spChg>
        <pc:spChg chg="add mod">
          <ac:chgData name="SARA COLANTONIO" userId="cac420cd-767a-4da2-8af1-e8432ba66fa6" providerId="ADAL" clId="{5E6BEFFE-14D6-48F5-9688-B867D1D7FCB7}" dt="2024-10-15T21:03:15.961" v="15006" actId="2711"/>
          <ac:spMkLst>
            <pc:docMk/>
            <pc:sldMk cId="770180798" sldId="280"/>
            <ac:spMk id="32" creationId="{5502380D-041C-B79B-1553-579FFAB9A916}"/>
          </ac:spMkLst>
        </pc:spChg>
        <pc:spChg chg="add mod">
          <ac:chgData name="SARA COLANTONIO" userId="cac420cd-767a-4da2-8af1-e8432ba66fa6" providerId="ADAL" clId="{5E6BEFFE-14D6-48F5-9688-B867D1D7FCB7}" dt="2024-10-15T21:03:15.961" v="15006" actId="2711"/>
          <ac:spMkLst>
            <pc:docMk/>
            <pc:sldMk cId="770180798" sldId="280"/>
            <ac:spMk id="33" creationId="{42535105-303C-DBAE-31E3-B9777A59C56B}"/>
          </ac:spMkLst>
        </pc:spChg>
        <pc:spChg chg="add mod">
          <ac:chgData name="SARA COLANTONIO" userId="cac420cd-767a-4da2-8af1-e8432ba66fa6" providerId="ADAL" clId="{5E6BEFFE-14D6-48F5-9688-B867D1D7FCB7}" dt="2024-10-15T21:03:15.961" v="15006" actId="2711"/>
          <ac:spMkLst>
            <pc:docMk/>
            <pc:sldMk cId="770180798" sldId="280"/>
            <ac:spMk id="34" creationId="{F8E96385-29D1-5C59-0762-7FAE6666468E}"/>
          </ac:spMkLst>
        </pc:spChg>
        <pc:spChg chg="add mod">
          <ac:chgData name="SARA COLANTONIO" userId="cac420cd-767a-4da2-8af1-e8432ba66fa6" providerId="ADAL" clId="{5E6BEFFE-14D6-48F5-9688-B867D1D7FCB7}" dt="2024-10-15T21:03:15.961" v="15006" actId="2711"/>
          <ac:spMkLst>
            <pc:docMk/>
            <pc:sldMk cId="770180798" sldId="280"/>
            <ac:spMk id="35" creationId="{674094EE-57BA-2997-FC5C-0EBE2AF385FF}"/>
          </ac:spMkLst>
        </pc:spChg>
        <pc:spChg chg="add mod">
          <ac:chgData name="SARA COLANTONIO" userId="cac420cd-767a-4da2-8af1-e8432ba66fa6" providerId="ADAL" clId="{5E6BEFFE-14D6-48F5-9688-B867D1D7FCB7}" dt="2024-10-15T21:03:15.961" v="15006" actId="2711"/>
          <ac:spMkLst>
            <pc:docMk/>
            <pc:sldMk cId="770180798" sldId="280"/>
            <ac:spMk id="36" creationId="{1246D3B3-7620-08DA-2EB7-330CDBCBA6BB}"/>
          </ac:spMkLst>
        </pc:spChg>
        <pc:spChg chg="add mod">
          <ac:chgData name="SARA COLANTONIO" userId="cac420cd-767a-4da2-8af1-e8432ba66fa6" providerId="ADAL" clId="{5E6BEFFE-14D6-48F5-9688-B867D1D7FCB7}" dt="2024-10-15T21:03:15.961" v="15006" actId="2711"/>
          <ac:spMkLst>
            <pc:docMk/>
            <pc:sldMk cId="770180798" sldId="280"/>
            <ac:spMk id="37" creationId="{8FA3364D-FA57-307E-D9C5-DB3029E2C42E}"/>
          </ac:spMkLst>
        </pc:spChg>
        <pc:spChg chg="add mod">
          <ac:chgData name="SARA COLANTONIO" userId="cac420cd-767a-4da2-8af1-e8432ba66fa6" providerId="ADAL" clId="{5E6BEFFE-14D6-48F5-9688-B867D1D7FCB7}" dt="2024-10-15T21:03:15.961" v="15006" actId="2711"/>
          <ac:spMkLst>
            <pc:docMk/>
            <pc:sldMk cId="770180798" sldId="280"/>
            <ac:spMk id="38" creationId="{B2D9A414-8948-A0FE-6C5E-C5B81B2FC6FA}"/>
          </ac:spMkLst>
        </pc:spChg>
        <pc:spChg chg="add mod">
          <ac:chgData name="SARA COLANTONIO" userId="cac420cd-767a-4da2-8af1-e8432ba66fa6" providerId="ADAL" clId="{5E6BEFFE-14D6-48F5-9688-B867D1D7FCB7}" dt="2024-10-15T21:03:15.961" v="15006" actId="2711"/>
          <ac:spMkLst>
            <pc:docMk/>
            <pc:sldMk cId="770180798" sldId="280"/>
            <ac:spMk id="39" creationId="{FCF16B62-9686-AD95-5100-43B8311AD2E1}"/>
          </ac:spMkLst>
        </pc:spChg>
        <pc:spChg chg="add mod">
          <ac:chgData name="SARA COLANTONIO" userId="cac420cd-767a-4da2-8af1-e8432ba66fa6" providerId="ADAL" clId="{5E6BEFFE-14D6-48F5-9688-B867D1D7FCB7}" dt="2024-10-15T21:03:15.961" v="15006" actId="2711"/>
          <ac:spMkLst>
            <pc:docMk/>
            <pc:sldMk cId="770180798" sldId="280"/>
            <ac:spMk id="40" creationId="{A318B9F9-C7A7-713E-C03B-838EFD028757}"/>
          </ac:spMkLst>
        </pc:spChg>
        <pc:spChg chg="add mod">
          <ac:chgData name="SARA COLANTONIO" userId="cac420cd-767a-4da2-8af1-e8432ba66fa6" providerId="ADAL" clId="{5E6BEFFE-14D6-48F5-9688-B867D1D7FCB7}" dt="2024-10-15T21:03:15.961" v="15006" actId="2711"/>
          <ac:spMkLst>
            <pc:docMk/>
            <pc:sldMk cId="770180798" sldId="280"/>
            <ac:spMk id="41" creationId="{C661E769-FB1D-C0C1-F87E-167A1C2A1DF9}"/>
          </ac:spMkLst>
        </pc:spChg>
        <pc:grpChg chg="del">
          <ac:chgData name="SARA COLANTONIO" userId="cac420cd-767a-4da2-8af1-e8432ba66fa6" providerId="ADAL" clId="{5E6BEFFE-14D6-48F5-9688-B867D1D7FCB7}" dt="2024-10-15T12:58:40.973" v="10465" actId="478"/>
          <ac:grpSpMkLst>
            <pc:docMk/>
            <pc:sldMk cId="770180798" sldId="280"/>
            <ac:grpSpMk id="12" creationId="{BFFA7B10-2D1B-2006-1739-7A8BF7FD9133}"/>
          </ac:grpSpMkLst>
        </pc:grpChg>
        <pc:grpChg chg="add del mod">
          <ac:chgData name="SARA COLANTONIO" userId="cac420cd-767a-4da2-8af1-e8432ba66fa6" providerId="ADAL" clId="{5E6BEFFE-14D6-48F5-9688-B867D1D7FCB7}" dt="2024-10-15T13:33:02.341" v="10698" actId="478"/>
          <ac:grpSpMkLst>
            <pc:docMk/>
            <pc:sldMk cId="770180798" sldId="280"/>
            <ac:grpSpMk id="13" creationId="{D2D9432A-90CD-12D1-155F-A16659657979}"/>
          </ac:grpSpMkLst>
        </pc:grpChg>
        <pc:grpChg chg="add del mod">
          <ac:chgData name="SARA COLANTONIO" userId="cac420cd-767a-4da2-8af1-e8432ba66fa6" providerId="ADAL" clId="{5E6BEFFE-14D6-48F5-9688-B867D1D7FCB7}" dt="2024-10-15T20:59:35.331" v="14924" actId="478"/>
          <ac:grpSpMkLst>
            <pc:docMk/>
            <pc:sldMk cId="770180798" sldId="280"/>
            <ac:grpSpMk id="22" creationId="{DE56715D-2163-B23B-97FF-D2EB82A1C43D}"/>
          </ac:grpSpMkLst>
        </pc:grpChg>
        <pc:graphicFrameChg chg="add del">
          <ac:chgData name="SARA COLANTONIO" userId="cac420cd-767a-4da2-8af1-e8432ba66fa6" providerId="ADAL" clId="{5E6BEFFE-14D6-48F5-9688-B867D1D7FCB7}" dt="2024-10-15T12:54:08.123" v="10460" actId="478"/>
          <ac:graphicFrameMkLst>
            <pc:docMk/>
            <pc:sldMk cId="770180798" sldId="280"/>
            <ac:graphicFrameMk id="10" creationId="{38C5990E-7EEF-9DA1-D171-29B4B1F36100}"/>
          </ac:graphicFrameMkLst>
        </pc:graphicFrameChg>
        <pc:picChg chg="add del mod">
          <ac:chgData name="SARA COLANTONIO" userId="cac420cd-767a-4da2-8af1-e8432ba66fa6" providerId="ADAL" clId="{5E6BEFFE-14D6-48F5-9688-B867D1D7FCB7}" dt="2024-10-15T21:02:52.808" v="14989" actId="478"/>
          <ac:picMkLst>
            <pc:docMk/>
            <pc:sldMk cId="770180798" sldId="280"/>
            <ac:picMk id="5" creationId="{898DB3A4-9836-C58C-A8F2-AB74680418D0}"/>
          </ac:picMkLst>
        </pc:picChg>
        <pc:picChg chg="mod">
          <ac:chgData name="SARA COLANTONIO" userId="cac420cd-767a-4da2-8af1-e8432ba66fa6" providerId="ADAL" clId="{5E6BEFFE-14D6-48F5-9688-B867D1D7FCB7}" dt="2024-10-15T12:58:43.286" v="10466" actId="1076"/>
          <ac:picMkLst>
            <pc:docMk/>
            <pc:sldMk cId="770180798" sldId="280"/>
            <ac:picMk id="14" creationId="{CF7888DD-19C3-E5BB-7C54-522E02198390}"/>
          </ac:picMkLst>
        </pc:picChg>
        <pc:picChg chg="mod">
          <ac:chgData name="SARA COLANTONIO" userId="cac420cd-767a-4da2-8af1-e8432ba66fa6" providerId="ADAL" clId="{5E6BEFFE-14D6-48F5-9688-B867D1D7FCB7}" dt="2024-10-15T12:58:43.286" v="10466" actId="1076"/>
          <ac:picMkLst>
            <pc:docMk/>
            <pc:sldMk cId="770180798" sldId="280"/>
            <ac:picMk id="15" creationId="{78C208EA-4D38-F09C-4790-46D900DD745A}"/>
          </ac:picMkLst>
        </pc:picChg>
        <pc:picChg chg="add del mod">
          <ac:chgData name="SARA COLANTONIO" userId="cac420cd-767a-4da2-8af1-e8432ba66fa6" providerId="ADAL" clId="{5E6BEFFE-14D6-48F5-9688-B867D1D7FCB7}" dt="2024-10-15T13:33:02.341" v="10698" actId="478"/>
          <ac:picMkLst>
            <pc:docMk/>
            <pc:sldMk cId="770180798" sldId="280"/>
            <ac:picMk id="16" creationId="{6D266F51-3D3C-8C31-7E73-4A7783A94A32}"/>
          </ac:picMkLst>
        </pc:picChg>
        <pc:picChg chg="mod">
          <ac:chgData name="SARA COLANTONIO" userId="cac420cd-767a-4da2-8af1-e8432ba66fa6" providerId="ADAL" clId="{5E6BEFFE-14D6-48F5-9688-B867D1D7FCB7}" dt="2024-10-15T14:26:36.464" v="11864"/>
          <ac:picMkLst>
            <pc:docMk/>
            <pc:sldMk cId="770180798" sldId="280"/>
            <ac:picMk id="23" creationId="{7D6970B4-9077-01FB-9B5B-64F15CE660AF}"/>
          </ac:picMkLst>
        </pc:picChg>
        <pc:picChg chg="mod">
          <ac:chgData name="SARA COLANTONIO" userId="cac420cd-767a-4da2-8af1-e8432ba66fa6" providerId="ADAL" clId="{5E6BEFFE-14D6-48F5-9688-B867D1D7FCB7}" dt="2024-10-15T14:26:36.464" v="11864"/>
          <ac:picMkLst>
            <pc:docMk/>
            <pc:sldMk cId="770180798" sldId="280"/>
            <ac:picMk id="24" creationId="{34775BCE-D80C-02A5-3631-EEFD608AEA89}"/>
          </ac:picMkLst>
        </pc:picChg>
        <pc:picChg chg="add mod">
          <ac:chgData name="SARA COLANTONIO" userId="cac420cd-767a-4da2-8af1-e8432ba66fa6" providerId="ADAL" clId="{5E6BEFFE-14D6-48F5-9688-B867D1D7FCB7}" dt="2024-10-16T11:02:52.439" v="15328" actId="1076"/>
          <ac:picMkLst>
            <pc:docMk/>
            <pc:sldMk cId="770180798" sldId="280"/>
            <ac:picMk id="42" creationId="{03432D85-E8CB-1F80-6C2F-68EF9AC46873}"/>
          </ac:picMkLst>
        </pc:picChg>
      </pc:sldChg>
      <pc:sldChg chg="modSp add mod">
        <pc:chgData name="SARA COLANTONIO" userId="cac420cd-767a-4da2-8af1-e8432ba66fa6" providerId="ADAL" clId="{5E6BEFFE-14D6-48F5-9688-B867D1D7FCB7}" dt="2024-10-16T11:12:28.895" v="15427" actId="207"/>
        <pc:sldMkLst>
          <pc:docMk/>
          <pc:sldMk cId="2183711604" sldId="295"/>
        </pc:sldMkLst>
        <pc:spChg chg="mod">
          <ac:chgData name="SARA COLANTONIO" userId="cac420cd-767a-4da2-8af1-e8432ba66fa6" providerId="ADAL" clId="{5E6BEFFE-14D6-48F5-9688-B867D1D7FCB7}" dt="2024-10-16T11:12:28.895" v="15427" actId="207"/>
          <ac:spMkLst>
            <pc:docMk/>
            <pc:sldMk cId="2183711604" sldId="295"/>
            <ac:spMk id="15" creationId="{6CBF53F7-5AD8-36F2-D74D-BA2AA138339B}"/>
          </ac:spMkLst>
        </pc:spChg>
      </pc:sldChg>
      <pc:sldChg chg="del">
        <pc:chgData name="SARA COLANTONIO" userId="cac420cd-767a-4da2-8af1-e8432ba66fa6" providerId="ADAL" clId="{5E6BEFFE-14D6-48F5-9688-B867D1D7FCB7}" dt="2024-10-15T17:33:19.132" v="13508" actId="47"/>
        <pc:sldMkLst>
          <pc:docMk/>
          <pc:sldMk cId="219650039" sldId="297"/>
        </pc:sldMkLst>
      </pc:sldChg>
      <pc:sldChg chg="delSp modSp add del mod ord">
        <pc:chgData name="SARA COLANTONIO" userId="cac420cd-767a-4da2-8af1-e8432ba66fa6" providerId="ADAL" clId="{5E6BEFFE-14D6-48F5-9688-B867D1D7FCB7}" dt="2024-10-16T11:14:41.369" v="15428" actId="47"/>
        <pc:sldMkLst>
          <pc:docMk/>
          <pc:sldMk cId="1201899605" sldId="299"/>
        </pc:sldMkLst>
        <pc:spChg chg="mod">
          <ac:chgData name="SARA COLANTONIO" userId="cac420cd-767a-4da2-8af1-e8432ba66fa6" providerId="ADAL" clId="{5E6BEFFE-14D6-48F5-9688-B867D1D7FCB7}" dt="2024-10-08T17:55:21.142" v="1183" actId="1036"/>
          <ac:spMkLst>
            <pc:docMk/>
            <pc:sldMk cId="1201899605" sldId="299"/>
            <ac:spMk id="2" creationId="{00000000-0000-0000-0000-000000000000}"/>
          </ac:spMkLst>
        </pc:spChg>
        <pc:spChg chg="mod">
          <ac:chgData name="SARA COLANTONIO" userId="cac420cd-767a-4da2-8af1-e8432ba66fa6" providerId="ADAL" clId="{5E6BEFFE-14D6-48F5-9688-B867D1D7FCB7}" dt="2024-10-15T14:24:34.131" v="11860" actId="1035"/>
          <ac:spMkLst>
            <pc:docMk/>
            <pc:sldMk cId="1201899605" sldId="299"/>
            <ac:spMk id="3" creationId="{00000000-0000-0000-0000-000000000000}"/>
          </ac:spMkLst>
        </pc:spChg>
        <pc:spChg chg="del">
          <ac:chgData name="SARA COLANTONIO" userId="cac420cd-767a-4da2-8af1-e8432ba66fa6" providerId="ADAL" clId="{5E6BEFFE-14D6-48F5-9688-B867D1D7FCB7}" dt="2024-10-15T14:25:18.207" v="11862" actId="478"/>
          <ac:spMkLst>
            <pc:docMk/>
            <pc:sldMk cId="1201899605" sldId="299"/>
            <ac:spMk id="4" creationId="{00000000-0000-0000-0000-000000000000}"/>
          </ac:spMkLst>
        </pc:spChg>
        <pc:spChg chg="mod">
          <ac:chgData name="SARA COLANTONIO" userId="cac420cd-767a-4da2-8af1-e8432ba66fa6" providerId="ADAL" clId="{5E6BEFFE-14D6-48F5-9688-B867D1D7FCB7}" dt="2024-10-15T14:24:23.588" v="11849" actId="2711"/>
          <ac:spMkLst>
            <pc:docMk/>
            <pc:sldMk cId="1201899605" sldId="299"/>
            <ac:spMk id="17" creationId="{00000000-0000-0000-0000-000000000000}"/>
          </ac:spMkLst>
        </pc:spChg>
        <pc:picChg chg="mod">
          <ac:chgData name="SARA COLANTONIO" userId="cac420cd-767a-4da2-8af1-e8432ba66fa6" providerId="ADAL" clId="{5E6BEFFE-14D6-48F5-9688-B867D1D7FCB7}" dt="2024-10-08T10:18:53.324" v="619" actId="1076"/>
          <ac:picMkLst>
            <pc:docMk/>
            <pc:sldMk cId="1201899605" sldId="299"/>
            <ac:picMk id="18" creationId="{00000000-0000-0000-0000-000000000000}"/>
          </ac:picMkLst>
        </pc:picChg>
      </pc:sldChg>
      <pc:sldChg chg="delSp modSp mod">
        <pc:chgData name="SARA COLANTONIO" userId="cac420cd-767a-4da2-8af1-e8432ba66fa6" providerId="ADAL" clId="{5E6BEFFE-14D6-48F5-9688-B867D1D7FCB7}" dt="2024-10-15T14:11:20.781" v="11586" actId="1035"/>
        <pc:sldMkLst>
          <pc:docMk/>
          <pc:sldMk cId="958859653" sldId="310"/>
        </pc:sldMkLst>
        <pc:picChg chg="del">
          <ac:chgData name="SARA COLANTONIO" userId="cac420cd-767a-4da2-8af1-e8432ba66fa6" providerId="ADAL" clId="{5E6BEFFE-14D6-48F5-9688-B867D1D7FCB7}" dt="2024-10-15T14:11:18.313" v="11583" actId="478"/>
          <ac:picMkLst>
            <pc:docMk/>
            <pc:sldMk cId="958859653" sldId="310"/>
            <ac:picMk id="13" creationId="{49D06738-86BA-4E27-DBA8-0C1265FB39EA}"/>
          </ac:picMkLst>
        </pc:picChg>
        <pc:picChg chg="mod">
          <ac:chgData name="SARA COLANTONIO" userId="cac420cd-767a-4da2-8af1-e8432ba66fa6" providerId="ADAL" clId="{5E6BEFFE-14D6-48F5-9688-B867D1D7FCB7}" dt="2024-10-15T14:11:20.781" v="11586" actId="1035"/>
          <ac:picMkLst>
            <pc:docMk/>
            <pc:sldMk cId="958859653" sldId="310"/>
            <ac:picMk id="16" creationId="{53F13686-A5C7-83A7-81E9-43B597AF32FB}"/>
          </ac:picMkLst>
        </pc:picChg>
      </pc:sldChg>
      <pc:sldChg chg="del">
        <pc:chgData name="SARA COLANTONIO" userId="cac420cd-767a-4da2-8af1-e8432ba66fa6" providerId="ADAL" clId="{5E6BEFFE-14D6-48F5-9688-B867D1D7FCB7}" dt="2024-10-15T17:33:19.132" v="13508" actId="47"/>
        <pc:sldMkLst>
          <pc:docMk/>
          <pc:sldMk cId="3405872017" sldId="326"/>
        </pc:sldMkLst>
      </pc:sldChg>
      <pc:sldChg chg="del">
        <pc:chgData name="SARA COLANTONIO" userId="cac420cd-767a-4da2-8af1-e8432ba66fa6" providerId="ADAL" clId="{5E6BEFFE-14D6-48F5-9688-B867D1D7FCB7}" dt="2024-10-15T17:33:19.132" v="13508" actId="47"/>
        <pc:sldMkLst>
          <pc:docMk/>
          <pc:sldMk cId="1044503374" sldId="338"/>
        </pc:sldMkLst>
      </pc:sldChg>
      <pc:sldChg chg="ord">
        <pc:chgData name="SARA COLANTONIO" userId="cac420cd-767a-4da2-8af1-e8432ba66fa6" providerId="ADAL" clId="{5E6BEFFE-14D6-48F5-9688-B867D1D7FCB7}" dt="2024-10-05T16:19:35.747" v="4"/>
        <pc:sldMkLst>
          <pc:docMk/>
          <pc:sldMk cId="543241573" sldId="342"/>
        </pc:sldMkLst>
      </pc:sldChg>
      <pc:sldChg chg="del ord">
        <pc:chgData name="SARA COLANTONIO" userId="cac420cd-767a-4da2-8af1-e8432ba66fa6" providerId="ADAL" clId="{5E6BEFFE-14D6-48F5-9688-B867D1D7FCB7}" dt="2024-10-15T17:33:19.132" v="13508" actId="47"/>
        <pc:sldMkLst>
          <pc:docMk/>
          <pc:sldMk cId="4209323490" sldId="343"/>
        </pc:sldMkLst>
      </pc:sldChg>
      <pc:sldChg chg="addSp delSp modSp add mod setBg modAnim modNotesTx">
        <pc:chgData name="SARA COLANTONIO" userId="cac420cd-767a-4da2-8af1-e8432ba66fa6" providerId="ADAL" clId="{5E6BEFFE-14D6-48F5-9688-B867D1D7FCB7}" dt="2024-10-16T12:38:21.750" v="15482" actId="20577"/>
        <pc:sldMkLst>
          <pc:docMk/>
          <pc:sldMk cId="2461997476" sldId="345"/>
        </pc:sldMkLst>
        <pc:spChg chg="mod">
          <ac:chgData name="SARA COLANTONIO" userId="cac420cd-767a-4da2-8af1-e8432ba66fa6" providerId="ADAL" clId="{5E6BEFFE-14D6-48F5-9688-B867D1D7FCB7}" dt="2024-10-15T14:30:34.631" v="11889" actId="1035"/>
          <ac:spMkLst>
            <pc:docMk/>
            <pc:sldMk cId="2461997476" sldId="345"/>
            <ac:spMk id="2" creationId="{00000000-0000-0000-0000-000000000000}"/>
          </ac:spMkLst>
        </pc:spChg>
        <pc:spChg chg="add mod">
          <ac:chgData name="SARA COLANTONIO" userId="cac420cd-767a-4da2-8af1-e8432ba66fa6" providerId="ADAL" clId="{5E6BEFFE-14D6-48F5-9688-B867D1D7FCB7}" dt="2024-10-08T09:13:05.706" v="330" actId="164"/>
          <ac:spMkLst>
            <pc:docMk/>
            <pc:sldMk cId="2461997476" sldId="345"/>
            <ac:spMk id="3" creationId="{BEC4DA70-077F-39EB-D562-AE9B86D76C9B}"/>
          </ac:spMkLst>
        </pc:spChg>
        <pc:spChg chg="mod">
          <ac:chgData name="SARA COLANTONIO" userId="cac420cd-767a-4da2-8af1-e8432ba66fa6" providerId="ADAL" clId="{5E6BEFFE-14D6-48F5-9688-B867D1D7FCB7}" dt="2024-10-08T09:31:49.080" v="478" actId="1076"/>
          <ac:spMkLst>
            <pc:docMk/>
            <pc:sldMk cId="2461997476" sldId="345"/>
            <ac:spMk id="4" creationId="{00000000-0000-0000-0000-000000000000}"/>
          </ac:spMkLst>
        </pc:spChg>
        <pc:spChg chg="mod">
          <ac:chgData name="SARA COLANTONIO" userId="cac420cd-767a-4da2-8af1-e8432ba66fa6" providerId="ADAL" clId="{5E6BEFFE-14D6-48F5-9688-B867D1D7FCB7}" dt="2024-10-15T14:30:50.025" v="11912" actId="20577"/>
          <ac:spMkLst>
            <pc:docMk/>
            <pc:sldMk cId="2461997476" sldId="345"/>
            <ac:spMk id="14" creationId="{00000000-0000-0000-0000-000000000000}"/>
          </ac:spMkLst>
        </pc:spChg>
        <pc:grpChg chg="add mod">
          <ac:chgData name="SARA COLANTONIO" userId="cac420cd-767a-4da2-8af1-e8432ba66fa6" providerId="ADAL" clId="{5E6BEFFE-14D6-48F5-9688-B867D1D7FCB7}" dt="2024-10-15T14:30:34.631" v="11889" actId="1035"/>
          <ac:grpSpMkLst>
            <pc:docMk/>
            <pc:sldMk cId="2461997476" sldId="345"/>
            <ac:grpSpMk id="6" creationId="{4DE3921D-A963-8645-9865-F2BE33FC6C9C}"/>
          </ac:grpSpMkLst>
        </pc:grpChg>
        <pc:grpChg chg="add mod">
          <ac:chgData name="SARA COLANTONIO" userId="cac420cd-767a-4da2-8af1-e8432ba66fa6" providerId="ADAL" clId="{5E6BEFFE-14D6-48F5-9688-B867D1D7FCB7}" dt="2024-10-08T09:17:05.762" v="411" actId="1076"/>
          <ac:grpSpMkLst>
            <pc:docMk/>
            <pc:sldMk cId="2461997476" sldId="345"/>
            <ac:grpSpMk id="20" creationId="{78AC48EA-3430-98A0-61D3-898C916394A2}"/>
          </ac:grpSpMkLst>
        </pc:grpChg>
        <pc:grpChg chg="add mod">
          <ac:chgData name="SARA COLANTONIO" userId="cac420cd-767a-4da2-8af1-e8432ba66fa6" providerId="ADAL" clId="{5E6BEFFE-14D6-48F5-9688-B867D1D7FCB7}" dt="2024-10-08T09:17:07.514" v="412" actId="1076"/>
          <ac:grpSpMkLst>
            <pc:docMk/>
            <pc:sldMk cId="2461997476" sldId="345"/>
            <ac:grpSpMk id="21" creationId="{6E91081E-011B-E7BA-BB57-D4E79C5FE91E}"/>
          </ac:grpSpMkLst>
        </pc:grpChg>
        <pc:grpChg chg="add mod">
          <ac:chgData name="SARA COLANTONIO" userId="cac420cd-767a-4da2-8af1-e8432ba66fa6" providerId="ADAL" clId="{5E6BEFFE-14D6-48F5-9688-B867D1D7FCB7}" dt="2024-10-08T09:17:09.171" v="413" actId="1076"/>
          <ac:grpSpMkLst>
            <pc:docMk/>
            <pc:sldMk cId="2461997476" sldId="345"/>
            <ac:grpSpMk id="22" creationId="{ABC56BFA-1C22-E20C-E0C4-294D375F1EA9}"/>
          </ac:grpSpMkLst>
        </pc:grpChg>
        <pc:picChg chg="mod">
          <ac:chgData name="SARA COLANTONIO" userId="cac420cd-767a-4da2-8af1-e8432ba66fa6" providerId="ADAL" clId="{5E6BEFFE-14D6-48F5-9688-B867D1D7FCB7}" dt="2024-10-08T09:13:05.706" v="330" actId="164"/>
          <ac:picMkLst>
            <pc:docMk/>
            <pc:sldMk cId="2461997476" sldId="345"/>
            <ac:picMk id="5" creationId="{2E9638F6-0853-75BB-58FE-49712582BFB5}"/>
          </ac:picMkLst>
        </pc:picChg>
        <pc:picChg chg="add mod">
          <ac:chgData name="SARA COLANTONIO" userId="cac420cd-767a-4da2-8af1-e8432ba66fa6" providerId="ADAL" clId="{5E6BEFFE-14D6-48F5-9688-B867D1D7FCB7}" dt="2024-10-08T09:17:18.273" v="416" actId="1076"/>
          <ac:picMkLst>
            <pc:docMk/>
            <pc:sldMk cId="2461997476" sldId="345"/>
            <ac:picMk id="7" creationId="{91D39B9A-2CB7-89B0-3EE6-7D0E6A388962}"/>
          </ac:picMkLst>
        </pc:picChg>
        <pc:picChg chg="add mod">
          <ac:chgData name="SARA COLANTONIO" userId="cac420cd-767a-4da2-8af1-e8432ba66fa6" providerId="ADAL" clId="{5E6BEFFE-14D6-48F5-9688-B867D1D7FCB7}" dt="2024-10-08T09:17:16.817" v="415" actId="1076"/>
          <ac:picMkLst>
            <pc:docMk/>
            <pc:sldMk cId="2461997476" sldId="345"/>
            <ac:picMk id="8" creationId="{BD64C469-D90C-BA39-9968-368E666759D1}"/>
          </ac:picMkLst>
        </pc:picChg>
        <pc:picChg chg="add mod">
          <ac:chgData name="SARA COLANTONIO" userId="cac420cd-767a-4da2-8af1-e8432ba66fa6" providerId="ADAL" clId="{5E6BEFFE-14D6-48F5-9688-B867D1D7FCB7}" dt="2024-10-08T09:15:04.324" v="356" actId="164"/>
          <ac:picMkLst>
            <pc:docMk/>
            <pc:sldMk cId="2461997476" sldId="345"/>
            <ac:picMk id="9" creationId="{9F867F33-2DA4-6ACF-0291-9A52C7D810B9}"/>
          </ac:picMkLst>
        </pc:picChg>
        <pc:picChg chg="add mod">
          <ac:chgData name="SARA COLANTONIO" userId="cac420cd-767a-4da2-8af1-e8432ba66fa6" providerId="ADAL" clId="{5E6BEFFE-14D6-48F5-9688-B867D1D7FCB7}" dt="2024-10-08T09:14:37.529" v="350" actId="164"/>
          <ac:picMkLst>
            <pc:docMk/>
            <pc:sldMk cId="2461997476" sldId="345"/>
            <ac:picMk id="10" creationId="{32A79082-60B8-2D52-A2E0-FA9EA05533E7}"/>
          </ac:picMkLst>
        </pc:picChg>
        <pc:picChg chg="add mod">
          <ac:chgData name="SARA COLANTONIO" userId="cac420cd-767a-4da2-8af1-e8432ba66fa6" providerId="ADAL" clId="{5E6BEFFE-14D6-48F5-9688-B867D1D7FCB7}" dt="2024-10-08T09:18:12.634" v="426" actId="1076"/>
          <ac:picMkLst>
            <pc:docMk/>
            <pc:sldMk cId="2461997476" sldId="345"/>
            <ac:picMk id="11" creationId="{60F0FABE-D4DB-CE1F-839C-592B96BBC05C}"/>
          </ac:picMkLst>
        </pc:picChg>
        <pc:picChg chg="add mod">
          <ac:chgData name="SARA COLANTONIO" userId="cac420cd-767a-4da2-8af1-e8432ba66fa6" providerId="ADAL" clId="{5E6BEFFE-14D6-48F5-9688-B867D1D7FCB7}" dt="2024-10-08T09:17:10.857" v="414" actId="1076"/>
          <ac:picMkLst>
            <pc:docMk/>
            <pc:sldMk cId="2461997476" sldId="345"/>
            <ac:picMk id="12" creationId="{70246C8F-0F85-9350-E059-3649AD62E12A}"/>
          </ac:picMkLst>
        </pc:picChg>
        <pc:picChg chg="add mod">
          <ac:chgData name="SARA COLANTONIO" userId="cac420cd-767a-4da2-8af1-e8432ba66fa6" providerId="ADAL" clId="{5E6BEFFE-14D6-48F5-9688-B867D1D7FCB7}" dt="2024-10-08T09:15:07.985" v="357" actId="164"/>
          <ac:picMkLst>
            <pc:docMk/>
            <pc:sldMk cId="2461997476" sldId="345"/>
            <ac:picMk id="13" creationId="{9BA61704-4A5B-744F-F036-FBF6640BED71}"/>
          </ac:picMkLst>
        </pc:picChg>
        <pc:picChg chg="add mod">
          <ac:chgData name="SARA COLANTONIO" userId="cac420cd-767a-4da2-8af1-e8432ba66fa6" providerId="ADAL" clId="{5E6BEFFE-14D6-48F5-9688-B867D1D7FCB7}" dt="2024-10-08T09:18:16.634" v="427" actId="1076"/>
          <ac:picMkLst>
            <pc:docMk/>
            <pc:sldMk cId="2461997476" sldId="345"/>
            <ac:picMk id="15" creationId="{E86CAD43-927A-6D8E-E406-E7DD091A83D2}"/>
          </ac:picMkLst>
        </pc:picChg>
        <pc:picChg chg="add mod ord">
          <ac:chgData name="SARA COLANTONIO" userId="cac420cd-767a-4da2-8af1-e8432ba66fa6" providerId="ADAL" clId="{5E6BEFFE-14D6-48F5-9688-B867D1D7FCB7}" dt="2024-10-08T09:18:18.946" v="428" actId="1076"/>
          <ac:picMkLst>
            <pc:docMk/>
            <pc:sldMk cId="2461997476" sldId="345"/>
            <ac:picMk id="16" creationId="{605D1D22-BC24-6949-7632-F2EA91935A8B}"/>
          </ac:picMkLst>
        </pc:picChg>
        <pc:picChg chg="add mod">
          <ac:chgData name="SARA COLANTONIO" userId="cac420cd-767a-4da2-8af1-e8432ba66fa6" providerId="ADAL" clId="{5E6BEFFE-14D6-48F5-9688-B867D1D7FCB7}" dt="2024-10-08T09:15:07.985" v="357" actId="164"/>
          <ac:picMkLst>
            <pc:docMk/>
            <pc:sldMk cId="2461997476" sldId="345"/>
            <ac:picMk id="17" creationId="{13F0BB9B-86DA-BB47-B4F3-72ABBA5AA5EE}"/>
          </ac:picMkLst>
        </pc:picChg>
        <pc:picChg chg="add mod">
          <ac:chgData name="SARA COLANTONIO" userId="cac420cd-767a-4da2-8af1-e8432ba66fa6" providerId="ADAL" clId="{5E6BEFFE-14D6-48F5-9688-B867D1D7FCB7}" dt="2024-10-08T09:15:04.324" v="356" actId="164"/>
          <ac:picMkLst>
            <pc:docMk/>
            <pc:sldMk cId="2461997476" sldId="345"/>
            <ac:picMk id="18" creationId="{56AD4B3A-2C59-C4FC-6C5B-F6EB064DF500}"/>
          </ac:picMkLst>
        </pc:picChg>
        <pc:picChg chg="add mod">
          <ac:chgData name="SARA COLANTONIO" userId="cac420cd-767a-4da2-8af1-e8432ba66fa6" providerId="ADAL" clId="{5E6BEFFE-14D6-48F5-9688-B867D1D7FCB7}" dt="2024-10-08T09:14:37.529" v="350" actId="164"/>
          <ac:picMkLst>
            <pc:docMk/>
            <pc:sldMk cId="2461997476" sldId="345"/>
            <ac:picMk id="19" creationId="{5C0B4B2F-B8F7-F319-34DD-2F8ECC8CFFED}"/>
          </ac:picMkLst>
        </pc:picChg>
        <pc:picChg chg="add del mod">
          <ac:chgData name="SARA COLANTONIO" userId="cac420cd-767a-4da2-8af1-e8432ba66fa6" providerId="ADAL" clId="{5E6BEFFE-14D6-48F5-9688-B867D1D7FCB7}" dt="2024-10-08T09:31:13.464" v="446" actId="478"/>
          <ac:picMkLst>
            <pc:docMk/>
            <pc:sldMk cId="2461997476" sldId="345"/>
            <ac:picMk id="23" creationId="{64CEE42A-BF6C-B334-4166-987077309BE6}"/>
          </ac:picMkLst>
        </pc:picChg>
        <pc:picChg chg="add mod">
          <ac:chgData name="SARA COLANTONIO" userId="cac420cd-767a-4da2-8af1-e8432ba66fa6" providerId="ADAL" clId="{5E6BEFFE-14D6-48F5-9688-B867D1D7FCB7}" dt="2024-10-08T09:29:32.250" v="434" actId="1076"/>
          <ac:picMkLst>
            <pc:docMk/>
            <pc:sldMk cId="2461997476" sldId="345"/>
            <ac:picMk id="24" creationId="{95639DF4-1469-67F7-5353-E12591C555D6}"/>
          </ac:picMkLst>
        </pc:picChg>
        <pc:picChg chg="add mod modCrop">
          <ac:chgData name="SARA COLANTONIO" userId="cac420cd-767a-4da2-8af1-e8432ba66fa6" providerId="ADAL" clId="{5E6BEFFE-14D6-48F5-9688-B867D1D7FCB7}" dt="2024-10-08T09:31:20" v="447" actId="1076"/>
          <ac:picMkLst>
            <pc:docMk/>
            <pc:sldMk cId="2461997476" sldId="345"/>
            <ac:picMk id="26" creationId="{B389B327-A84F-0A6B-FEA4-E173BEF2FA04}"/>
          </ac:picMkLst>
        </pc:picChg>
      </pc:sldChg>
      <pc:sldChg chg="addSp delSp modSp add mod ord modNotesTx">
        <pc:chgData name="SARA COLANTONIO" userId="cac420cd-767a-4da2-8af1-e8432ba66fa6" providerId="ADAL" clId="{5E6BEFFE-14D6-48F5-9688-B867D1D7FCB7}" dt="2024-10-16T12:38:14.029" v="15480" actId="20577"/>
        <pc:sldMkLst>
          <pc:docMk/>
          <pc:sldMk cId="2114414684" sldId="348"/>
        </pc:sldMkLst>
        <pc:spChg chg="mod">
          <ac:chgData name="SARA COLANTONIO" userId="cac420cd-767a-4da2-8af1-e8432ba66fa6" providerId="ADAL" clId="{5E6BEFFE-14D6-48F5-9688-B867D1D7FCB7}" dt="2024-10-08T17:54:19.116" v="1120" actId="20577"/>
          <ac:spMkLst>
            <pc:docMk/>
            <pc:sldMk cId="2114414684" sldId="348"/>
            <ac:spMk id="2" creationId="{67730B30-CA5A-4DE7-A4E5-075BE6333531}"/>
          </ac:spMkLst>
        </pc:spChg>
        <pc:spChg chg="del">
          <ac:chgData name="SARA COLANTONIO" userId="cac420cd-767a-4da2-8af1-e8432ba66fa6" providerId="ADAL" clId="{5E6BEFFE-14D6-48F5-9688-B867D1D7FCB7}" dt="2024-10-15T14:25:09.663" v="11861" actId="478"/>
          <ac:spMkLst>
            <pc:docMk/>
            <pc:sldMk cId="2114414684" sldId="348"/>
            <ac:spMk id="4" creationId="{3D903A7F-19E9-B655-2FBF-B1DD39C20E8D}"/>
          </ac:spMkLst>
        </pc:spChg>
        <pc:spChg chg="add mod">
          <ac:chgData name="SARA COLANTONIO" userId="cac420cd-767a-4da2-8af1-e8432ba66fa6" providerId="ADAL" clId="{5E6BEFFE-14D6-48F5-9688-B867D1D7FCB7}" dt="2024-10-15T14:13:10.464" v="11620" actId="114"/>
          <ac:spMkLst>
            <pc:docMk/>
            <pc:sldMk cId="2114414684" sldId="348"/>
            <ac:spMk id="7" creationId="{F0F79098-E32E-247A-D7C8-AE4B8EB614C4}"/>
          </ac:spMkLst>
        </pc:spChg>
        <pc:spChg chg="mod">
          <ac:chgData name="SARA COLANTONIO" userId="cac420cd-767a-4da2-8af1-e8432ba66fa6" providerId="ADAL" clId="{5E6BEFFE-14D6-48F5-9688-B867D1D7FCB7}" dt="2024-10-15T14:12:39.860" v="11617" actId="1076"/>
          <ac:spMkLst>
            <pc:docMk/>
            <pc:sldMk cId="2114414684" sldId="348"/>
            <ac:spMk id="9" creationId="{B965BBB0-3A5F-9FCC-3582-7DE2963B2F7C}"/>
          </ac:spMkLst>
        </pc:spChg>
        <pc:spChg chg="mod">
          <ac:chgData name="SARA COLANTONIO" userId="cac420cd-767a-4da2-8af1-e8432ba66fa6" providerId="ADAL" clId="{5E6BEFFE-14D6-48F5-9688-B867D1D7FCB7}" dt="2024-10-15T14:12:45.270" v="11618" actId="1076"/>
          <ac:spMkLst>
            <pc:docMk/>
            <pc:sldMk cId="2114414684" sldId="348"/>
            <ac:spMk id="10" creationId="{AD3CDD6B-1A3B-85BD-1A29-5FBC216EF7A9}"/>
          </ac:spMkLst>
        </pc:spChg>
        <pc:spChg chg="mod">
          <ac:chgData name="SARA COLANTONIO" userId="cac420cd-767a-4da2-8af1-e8432ba66fa6" providerId="ADAL" clId="{5E6BEFFE-14D6-48F5-9688-B867D1D7FCB7}" dt="2024-10-15T14:13:10.464" v="11620" actId="114"/>
          <ac:spMkLst>
            <pc:docMk/>
            <pc:sldMk cId="2114414684" sldId="348"/>
            <ac:spMk id="11" creationId="{1F4A68B2-9367-06FF-2A38-53626029E9B6}"/>
          </ac:spMkLst>
        </pc:spChg>
        <pc:picChg chg="add del mod">
          <ac:chgData name="SARA COLANTONIO" userId="cac420cd-767a-4da2-8af1-e8432ba66fa6" providerId="ADAL" clId="{5E6BEFFE-14D6-48F5-9688-B867D1D7FCB7}" dt="2024-10-08T10:47:07.609" v="737" actId="478"/>
          <ac:picMkLst>
            <pc:docMk/>
            <pc:sldMk cId="2114414684" sldId="348"/>
            <ac:picMk id="3" creationId="{6C9DD963-B310-9D53-32CD-CD7805833EE4}"/>
          </ac:picMkLst>
        </pc:picChg>
        <pc:picChg chg="add mod modCrop">
          <ac:chgData name="SARA COLANTONIO" userId="cac420cd-767a-4da2-8af1-e8432ba66fa6" providerId="ADAL" clId="{5E6BEFFE-14D6-48F5-9688-B867D1D7FCB7}" dt="2024-10-08T10:47:45.494" v="748" actId="1076"/>
          <ac:picMkLst>
            <pc:docMk/>
            <pc:sldMk cId="2114414684" sldId="348"/>
            <ac:picMk id="6" creationId="{7434006D-E55A-2A59-120F-705ECF73CFB8}"/>
          </ac:picMkLst>
        </pc:picChg>
        <pc:picChg chg="mod">
          <ac:chgData name="SARA COLANTONIO" userId="cac420cd-767a-4da2-8af1-e8432ba66fa6" providerId="ADAL" clId="{5E6BEFFE-14D6-48F5-9688-B867D1D7FCB7}" dt="2024-10-08T11:39:26.833" v="888" actId="1440"/>
          <ac:picMkLst>
            <pc:docMk/>
            <pc:sldMk cId="2114414684" sldId="348"/>
            <ac:picMk id="8" creationId="{5F558E9B-65B0-F7DD-4D18-6CFB89FFD489}"/>
          </ac:picMkLst>
        </pc:picChg>
        <pc:picChg chg="mod">
          <ac:chgData name="SARA COLANTONIO" userId="cac420cd-767a-4da2-8af1-e8432ba66fa6" providerId="ADAL" clId="{5E6BEFFE-14D6-48F5-9688-B867D1D7FCB7}" dt="2024-10-08T11:39:26.833" v="888" actId="1440"/>
          <ac:picMkLst>
            <pc:docMk/>
            <pc:sldMk cId="2114414684" sldId="348"/>
            <ac:picMk id="13" creationId="{7283F205-7C9E-6A49-7B60-181D6D58D46B}"/>
          </ac:picMkLst>
        </pc:picChg>
      </pc:sldChg>
      <pc:sldChg chg="addSp modSp mod">
        <pc:chgData name="SARA COLANTONIO" userId="cac420cd-767a-4da2-8af1-e8432ba66fa6" providerId="ADAL" clId="{5E6BEFFE-14D6-48F5-9688-B867D1D7FCB7}" dt="2024-10-16T11:37:04.262" v="15457" actId="1035"/>
        <pc:sldMkLst>
          <pc:docMk/>
          <pc:sldMk cId="786858595" sldId="419"/>
        </pc:sldMkLst>
        <pc:spChg chg="mod">
          <ac:chgData name="SARA COLANTONIO" userId="cac420cd-767a-4da2-8af1-e8432ba66fa6" providerId="ADAL" clId="{5E6BEFFE-14D6-48F5-9688-B867D1D7FCB7}" dt="2024-10-16T11:36:54.935" v="15431" actId="404"/>
          <ac:spMkLst>
            <pc:docMk/>
            <pc:sldMk cId="786858595" sldId="419"/>
            <ac:spMk id="3" creationId="{00000000-0000-0000-0000-000000000000}"/>
          </ac:spMkLst>
        </pc:spChg>
        <pc:spChg chg="add mod">
          <ac:chgData name="SARA COLANTONIO" userId="cac420cd-767a-4da2-8af1-e8432ba66fa6" providerId="ADAL" clId="{5E6BEFFE-14D6-48F5-9688-B867D1D7FCB7}" dt="2024-10-16T11:37:04.262" v="15457" actId="1035"/>
          <ac:spMkLst>
            <pc:docMk/>
            <pc:sldMk cId="786858595" sldId="419"/>
            <ac:spMk id="5" creationId="{83804465-52CA-178A-940D-A572211FB1AF}"/>
          </ac:spMkLst>
        </pc:spChg>
      </pc:sldChg>
      <pc:sldChg chg="del">
        <pc:chgData name="SARA COLANTONIO" userId="cac420cd-767a-4da2-8af1-e8432ba66fa6" providerId="ADAL" clId="{5E6BEFFE-14D6-48F5-9688-B867D1D7FCB7}" dt="2024-10-15T17:33:19.132" v="13508" actId="47"/>
        <pc:sldMkLst>
          <pc:docMk/>
          <pc:sldMk cId="2598834585" sldId="435"/>
        </pc:sldMkLst>
      </pc:sldChg>
      <pc:sldChg chg="del">
        <pc:chgData name="SARA COLANTONIO" userId="cac420cd-767a-4da2-8af1-e8432ba66fa6" providerId="ADAL" clId="{5E6BEFFE-14D6-48F5-9688-B867D1D7FCB7}" dt="2024-10-15T17:33:19.132" v="13508" actId="47"/>
        <pc:sldMkLst>
          <pc:docMk/>
          <pc:sldMk cId="68967722" sldId="438"/>
        </pc:sldMkLst>
      </pc:sldChg>
      <pc:sldChg chg="del">
        <pc:chgData name="SARA COLANTONIO" userId="cac420cd-767a-4da2-8af1-e8432ba66fa6" providerId="ADAL" clId="{5E6BEFFE-14D6-48F5-9688-B867D1D7FCB7}" dt="2024-10-15T17:33:19.132" v="13508" actId="47"/>
        <pc:sldMkLst>
          <pc:docMk/>
          <pc:sldMk cId="3322652625" sldId="443"/>
        </pc:sldMkLst>
      </pc:sldChg>
      <pc:sldChg chg="del">
        <pc:chgData name="SARA COLANTONIO" userId="cac420cd-767a-4da2-8af1-e8432ba66fa6" providerId="ADAL" clId="{5E6BEFFE-14D6-48F5-9688-B867D1D7FCB7}" dt="2024-10-05T16:18:39.572" v="0" actId="47"/>
        <pc:sldMkLst>
          <pc:docMk/>
          <pc:sldMk cId="3759666402" sldId="449"/>
        </pc:sldMkLst>
      </pc:sldChg>
      <pc:sldChg chg="del">
        <pc:chgData name="SARA COLANTONIO" userId="cac420cd-767a-4da2-8af1-e8432ba66fa6" providerId="ADAL" clId="{5E6BEFFE-14D6-48F5-9688-B867D1D7FCB7}" dt="2024-10-05T16:18:39.572" v="0" actId="47"/>
        <pc:sldMkLst>
          <pc:docMk/>
          <pc:sldMk cId="2611903192" sldId="454"/>
        </pc:sldMkLst>
      </pc:sldChg>
      <pc:sldChg chg="del">
        <pc:chgData name="SARA COLANTONIO" userId="cac420cd-767a-4da2-8af1-e8432ba66fa6" providerId="ADAL" clId="{5E6BEFFE-14D6-48F5-9688-B867D1D7FCB7}" dt="2024-10-15T17:33:19.132" v="13508" actId="47"/>
        <pc:sldMkLst>
          <pc:docMk/>
          <pc:sldMk cId="2623320698" sldId="456"/>
        </pc:sldMkLst>
      </pc:sldChg>
      <pc:sldChg chg="del">
        <pc:chgData name="SARA COLANTONIO" userId="cac420cd-767a-4da2-8af1-e8432ba66fa6" providerId="ADAL" clId="{5E6BEFFE-14D6-48F5-9688-B867D1D7FCB7}" dt="2024-10-05T16:18:39.572" v="0" actId="47"/>
        <pc:sldMkLst>
          <pc:docMk/>
          <pc:sldMk cId="2781096388" sldId="465"/>
        </pc:sldMkLst>
      </pc:sldChg>
      <pc:sldChg chg="del">
        <pc:chgData name="SARA COLANTONIO" userId="cac420cd-767a-4da2-8af1-e8432ba66fa6" providerId="ADAL" clId="{5E6BEFFE-14D6-48F5-9688-B867D1D7FCB7}" dt="2024-10-15T17:33:19.132" v="13508" actId="47"/>
        <pc:sldMkLst>
          <pc:docMk/>
          <pc:sldMk cId="328953591" sldId="470"/>
        </pc:sldMkLst>
      </pc:sldChg>
      <pc:sldChg chg="del">
        <pc:chgData name="SARA COLANTONIO" userId="cac420cd-767a-4da2-8af1-e8432ba66fa6" providerId="ADAL" clId="{5E6BEFFE-14D6-48F5-9688-B867D1D7FCB7}" dt="2024-10-15T17:33:19.132" v="13508" actId="47"/>
        <pc:sldMkLst>
          <pc:docMk/>
          <pc:sldMk cId="3684588435" sldId="473"/>
        </pc:sldMkLst>
      </pc:sldChg>
      <pc:sldChg chg="ord">
        <pc:chgData name="SARA COLANTONIO" userId="cac420cd-767a-4da2-8af1-e8432ba66fa6" providerId="ADAL" clId="{5E6BEFFE-14D6-48F5-9688-B867D1D7FCB7}" dt="2024-10-05T16:19:39.429" v="6"/>
        <pc:sldMkLst>
          <pc:docMk/>
          <pc:sldMk cId="3075657588" sldId="475"/>
        </pc:sldMkLst>
      </pc:sldChg>
      <pc:sldChg chg="del">
        <pc:chgData name="SARA COLANTONIO" userId="cac420cd-767a-4da2-8af1-e8432ba66fa6" providerId="ADAL" clId="{5E6BEFFE-14D6-48F5-9688-B867D1D7FCB7}" dt="2024-10-05T16:18:39.572" v="0" actId="47"/>
        <pc:sldMkLst>
          <pc:docMk/>
          <pc:sldMk cId="3217149517" sldId="476"/>
        </pc:sldMkLst>
      </pc:sldChg>
      <pc:sldChg chg="del">
        <pc:chgData name="SARA COLANTONIO" userId="cac420cd-767a-4da2-8af1-e8432ba66fa6" providerId="ADAL" clId="{5E6BEFFE-14D6-48F5-9688-B867D1D7FCB7}" dt="2024-10-05T16:18:39.572" v="0" actId="47"/>
        <pc:sldMkLst>
          <pc:docMk/>
          <pc:sldMk cId="3212629991" sldId="477"/>
        </pc:sldMkLst>
      </pc:sldChg>
      <pc:sldChg chg="del ord">
        <pc:chgData name="SARA COLANTONIO" userId="cac420cd-767a-4da2-8af1-e8432ba66fa6" providerId="ADAL" clId="{5E6BEFFE-14D6-48F5-9688-B867D1D7FCB7}" dt="2024-10-16T11:14:46.611" v="15430" actId="47"/>
        <pc:sldMkLst>
          <pc:docMk/>
          <pc:sldMk cId="598072770" sldId="478"/>
        </pc:sldMkLst>
      </pc:sldChg>
      <pc:sldChg chg="del">
        <pc:chgData name="SARA COLANTONIO" userId="cac420cd-767a-4da2-8af1-e8432ba66fa6" providerId="ADAL" clId="{5E6BEFFE-14D6-48F5-9688-B867D1D7FCB7}" dt="2024-10-15T17:33:19.132" v="13508" actId="47"/>
        <pc:sldMkLst>
          <pc:docMk/>
          <pc:sldMk cId="3914694747" sldId="480"/>
        </pc:sldMkLst>
      </pc:sldChg>
      <pc:sldChg chg="del">
        <pc:chgData name="SARA COLANTONIO" userId="cac420cd-767a-4da2-8af1-e8432ba66fa6" providerId="ADAL" clId="{5E6BEFFE-14D6-48F5-9688-B867D1D7FCB7}" dt="2024-10-15T17:33:19.132" v="13508" actId="47"/>
        <pc:sldMkLst>
          <pc:docMk/>
          <pc:sldMk cId="3091392836" sldId="481"/>
        </pc:sldMkLst>
      </pc:sldChg>
      <pc:sldChg chg="del">
        <pc:chgData name="SARA COLANTONIO" userId="cac420cd-767a-4da2-8af1-e8432ba66fa6" providerId="ADAL" clId="{5E6BEFFE-14D6-48F5-9688-B867D1D7FCB7}" dt="2024-10-05T16:18:39.572" v="0" actId="47"/>
        <pc:sldMkLst>
          <pc:docMk/>
          <pc:sldMk cId="465004541" sldId="482"/>
        </pc:sldMkLst>
      </pc:sldChg>
      <pc:sldChg chg="del">
        <pc:chgData name="SARA COLANTONIO" userId="cac420cd-767a-4da2-8af1-e8432ba66fa6" providerId="ADAL" clId="{5E6BEFFE-14D6-48F5-9688-B867D1D7FCB7}" dt="2024-10-15T17:33:19.132" v="13508" actId="47"/>
        <pc:sldMkLst>
          <pc:docMk/>
          <pc:sldMk cId="2110458048" sldId="483"/>
        </pc:sldMkLst>
      </pc:sldChg>
      <pc:sldChg chg="del">
        <pc:chgData name="SARA COLANTONIO" userId="cac420cd-767a-4da2-8af1-e8432ba66fa6" providerId="ADAL" clId="{5E6BEFFE-14D6-48F5-9688-B867D1D7FCB7}" dt="2024-10-05T16:18:39.572" v="0" actId="47"/>
        <pc:sldMkLst>
          <pc:docMk/>
          <pc:sldMk cId="1619589836" sldId="485"/>
        </pc:sldMkLst>
      </pc:sldChg>
      <pc:sldChg chg="delSp modSp mod ord modNotesTx">
        <pc:chgData name="SARA COLANTONIO" userId="cac420cd-767a-4da2-8af1-e8432ba66fa6" providerId="ADAL" clId="{5E6BEFFE-14D6-48F5-9688-B867D1D7FCB7}" dt="2024-10-16T12:36:38.482" v="15462" actId="20577"/>
        <pc:sldMkLst>
          <pc:docMk/>
          <pc:sldMk cId="103003461" sldId="487"/>
        </pc:sldMkLst>
        <pc:spChg chg="mod">
          <ac:chgData name="SARA COLANTONIO" userId="cac420cd-767a-4da2-8af1-e8432ba66fa6" providerId="ADAL" clId="{5E6BEFFE-14D6-48F5-9688-B867D1D7FCB7}" dt="2024-10-15T13:49:19.620" v="10935" actId="20577"/>
          <ac:spMkLst>
            <pc:docMk/>
            <pc:sldMk cId="103003461" sldId="487"/>
            <ac:spMk id="2" creationId="{36A65BB3-2C54-3F1E-5CFB-A04A81FEB1BB}"/>
          </ac:spMkLst>
        </pc:spChg>
        <pc:grpChg chg="del">
          <ac:chgData name="SARA COLANTONIO" userId="cac420cd-767a-4da2-8af1-e8432ba66fa6" providerId="ADAL" clId="{5E6BEFFE-14D6-48F5-9688-B867D1D7FCB7}" dt="2024-10-08T17:59:57.178" v="1186" actId="478"/>
          <ac:grpSpMkLst>
            <pc:docMk/>
            <pc:sldMk cId="103003461" sldId="487"/>
            <ac:grpSpMk id="7" creationId="{5B6D1BB9-DE9B-CB3F-342E-72AB4B515947}"/>
          </ac:grpSpMkLst>
        </pc:grpChg>
      </pc:sldChg>
      <pc:sldChg chg="del">
        <pc:chgData name="SARA COLANTONIO" userId="cac420cd-767a-4da2-8af1-e8432ba66fa6" providerId="ADAL" clId="{5E6BEFFE-14D6-48F5-9688-B867D1D7FCB7}" dt="2024-10-05T16:18:39.572" v="0" actId="47"/>
        <pc:sldMkLst>
          <pc:docMk/>
          <pc:sldMk cId="351717499" sldId="489"/>
        </pc:sldMkLst>
      </pc:sldChg>
      <pc:sldChg chg="modSp mod ord">
        <pc:chgData name="SARA COLANTONIO" userId="cac420cd-767a-4da2-8af1-e8432ba66fa6" providerId="ADAL" clId="{5E6BEFFE-14D6-48F5-9688-B867D1D7FCB7}" dt="2024-10-15T13:43:58.865" v="10882" actId="20577"/>
        <pc:sldMkLst>
          <pc:docMk/>
          <pc:sldMk cId="3735588101" sldId="490"/>
        </pc:sldMkLst>
        <pc:spChg chg="mod">
          <ac:chgData name="SARA COLANTONIO" userId="cac420cd-767a-4da2-8af1-e8432ba66fa6" providerId="ADAL" clId="{5E6BEFFE-14D6-48F5-9688-B867D1D7FCB7}" dt="2024-10-15T13:43:58.865" v="10882" actId="20577"/>
          <ac:spMkLst>
            <pc:docMk/>
            <pc:sldMk cId="3735588101" sldId="490"/>
            <ac:spMk id="2" creationId="{418547CD-CC8F-3C14-3667-022D103E605A}"/>
          </ac:spMkLst>
        </pc:spChg>
      </pc:sldChg>
      <pc:sldChg chg="del">
        <pc:chgData name="SARA COLANTONIO" userId="cac420cd-767a-4da2-8af1-e8432ba66fa6" providerId="ADAL" clId="{5E6BEFFE-14D6-48F5-9688-B867D1D7FCB7}" dt="2024-10-15T17:33:19.132" v="13508" actId="47"/>
        <pc:sldMkLst>
          <pc:docMk/>
          <pc:sldMk cId="2172749038" sldId="491"/>
        </pc:sldMkLst>
      </pc:sldChg>
      <pc:sldChg chg="del ord">
        <pc:chgData name="SARA COLANTONIO" userId="cac420cd-767a-4da2-8af1-e8432ba66fa6" providerId="ADAL" clId="{5E6BEFFE-14D6-48F5-9688-B867D1D7FCB7}" dt="2024-10-15T17:33:19.132" v="13508" actId="47"/>
        <pc:sldMkLst>
          <pc:docMk/>
          <pc:sldMk cId="673360581" sldId="492"/>
        </pc:sldMkLst>
      </pc:sldChg>
      <pc:sldChg chg="del">
        <pc:chgData name="SARA COLANTONIO" userId="cac420cd-767a-4da2-8af1-e8432ba66fa6" providerId="ADAL" clId="{5E6BEFFE-14D6-48F5-9688-B867D1D7FCB7}" dt="2024-10-15T17:33:19.132" v="13508" actId="47"/>
        <pc:sldMkLst>
          <pc:docMk/>
          <pc:sldMk cId="965518524" sldId="493"/>
        </pc:sldMkLst>
      </pc:sldChg>
      <pc:sldChg chg="del">
        <pc:chgData name="SARA COLANTONIO" userId="cac420cd-767a-4da2-8af1-e8432ba66fa6" providerId="ADAL" clId="{5E6BEFFE-14D6-48F5-9688-B867D1D7FCB7}" dt="2024-10-15T17:33:19.132" v="13508" actId="47"/>
        <pc:sldMkLst>
          <pc:docMk/>
          <pc:sldMk cId="2161876110" sldId="498"/>
        </pc:sldMkLst>
      </pc:sldChg>
      <pc:sldChg chg="ord">
        <pc:chgData name="SARA COLANTONIO" userId="cac420cd-767a-4da2-8af1-e8432ba66fa6" providerId="ADAL" clId="{5E6BEFFE-14D6-48F5-9688-B867D1D7FCB7}" dt="2024-10-05T16:19:35.747" v="4"/>
        <pc:sldMkLst>
          <pc:docMk/>
          <pc:sldMk cId="2326307252" sldId="502"/>
        </pc:sldMkLst>
      </pc:sldChg>
      <pc:sldChg chg="del ord">
        <pc:chgData name="SARA COLANTONIO" userId="cac420cd-767a-4da2-8af1-e8432ba66fa6" providerId="ADAL" clId="{5E6BEFFE-14D6-48F5-9688-B867D1D7FCB7}" dt="2024-10-15T17:33:19.132" v="13508" actId="47"/>
        <pc:sldMkLst>
          <pc:docMk/>
          <pc:sldMk cId="2642645808" sldId="504"/>
        </pc:sldMkLst>
      </pc:sldChg>
      <pc:sldChg chg="del">
        <pc:chgData name="SARA COLANTONIO" userId="cac420cd-767a-4da2-8af1-e8432ba66fa6" providerId="ADAL" clId="{5E6BEFFE-14D6-48F5-9688-B867D1D7FCB7}" dt="2024-10-05T16:20:45.445" v="7" actId="47"/>
        <pc:sldMkLst>
          <pc:docMk/>
          <pc:sldMk cId="3123022790" sldId="505"/>
        </pc:sldMkLst>
      </pc:sldChg>
      <pc:sldChg chg="ord">
        <pc:chgData name="SARA COLANTONIO" userId="cac420cd-767a-4da2-8af1-e8432ba66fa6" providerId="ADAL" clId="{5E6BEFFE-14D6-48F5-9688-B867D1D7FCB7}" dt="2024-10-14T16:44:58.112" v="7692"/>
        <pc:sldMkLst>
          <pc:docMk/>
          <pc:sldMk cId="1887100474" sldId="506"/>
        </pc:sldMkLst>
      </pc:sldChg>
      <pc:sldChg chg="del ord">
        <pc:chgData name="SARA COLANTONIO" userId="cac420cd-767a-4da2-8af1-e8432ba66fa6" providerId="ADAL" clId="{5E6BEFFE-14D6-48F5-9688-B867D1D7FCB7}" dt="2024-10-15T17:33:19.132" v="13508" actId="47"/>
        <pc:sldMkLst>
          <pc:docMk/>
          <pc:sldMk cId="797495304" sldId="507"/>
        </pc:sldMkLst>
      </pc:sldChg>
      <pc:sldChg chg="modSp new del mod ord">
        <pc:chgData name="SARA COLANTONIO" userId="cac420cd-767a-4da2-8af1-e8432ba66fa6" providerId="ADAL" clId="{5E6BEFFE-14D6-48F5-9688-B867D1D7FCB7}" dt="2024-10-09T18:22:05.037" v="2709" actId="47"/>
        <pc:sldMkLst>
          <pc:docMk/>
          <pc:sldMk cId="3001021374" sldId="508"/>
        </pc:sldMkLst>
        <pc:spChg chg="mod">
          <ac:chgData name="SARA COLANTONIO" userId="cac420cd-767a-4da2-8af1-e8432ba66fa6" providerId="ADAL" clId="{5E6BEFFE-14D6-48F5-9688-B867D1D7FCB7}" dt="2024-10-05T16:25:57.007" v="78" actId="20577"/>
          <ac:spMkLst>
            <pc:docMk/>
            <pc:sldMk cId="3001021374" sldId="508"/>
            <ac:spMk id="2" creationId="{9EF4B068-43AF-F708-B435-1AEDEF9148A0}"/>
          </ac:spMkLst>
        </pc:spChg>
      </pc:sldChg>
      <pc:sldChg chg="del">
        <pc:chgData name="SARA COLANTONIO" userId="cac420cd-767a-4da2-8af1-e8432ba66fa6" providerId="ADAL" clId="{5E6BEFFE-14D6-48F5-9688-B867D1D7FCB7}" dt="2024-10-05T16:18:39.572" v="0" actId="47"/>
        <pc:sldMkLst>
          <pc:docMk/>
          <pc:sldMk cId="4035727470" sldId="508"/>
        </pc:sldMkLst>
      </pc:sldChg>
      <pc:sldChg chg="addSp delSp modSp new del mod ord">
        <pc:chgData name="SARA COLANTONIO" userId="cac420cd-767a-4da2-8af1-e8432ba66fa6" providerId="ADAL" clId="{5E6BEFFE-14D6-48F5-9688-B867D1D7FCB7}" dt="2024-10-16T11:14:42.490" v="15429" actId="47"/>
        <pc:sldMkLst>
          <pc:docMk/>
          <pc:sldMk cId="796758466" sldId="509"/>
        </pc:sldMkLst>
        <pc:spChg chg="mod">
          <ac:chgData name="SARA COLANTONIO" userId="cac420cd-767a-4da2-8af1-e8432ba66fa6" providerId="ADAL" clId="{5E6BEFFE-14D6-48F5-9688-B867D1D7FCB7}" dt="2024-10-08T09:35:40.299" v="547" actId="20577"/>
          <ac:spMkLst>
            <pc:docMk/>
            <pc:sldMk cId="796758466" sldId="509"/>
            <ac:spMk id="2" creationId="{C59B310D-88D3-3E78-3AE2-3971B3FCC97B}"/>
          </ac:spMkLst>
        </pc:spChg>
        <pc:spChg chg="add del">
          <ac:chgData name="SARA COLANTONIO" userId="cac420cd-767a-4da2-8af1-e8432ba66fa6" providerId="ADAL" clId="{5E6BEFFE-14D6-48F5-9688-B867D1D7FCB7}" dt="2024-10-08T09:33:47.796" v="509" actId="478"/>
          <ac:spMkLst>
            <pc:docMk/>
            <pc:sldMk cId="796758466" sldId="509"/>
            <ac:spMk id="3" creationId="{6A7C684B-215D-FD89-34D7-954F1D54D64F}"/>
          </ac:spMkLst>
        </pc:spChg>
        <pc:spChg chg="del">
          <ac:chgData name="SARA COLANTONIO" userId="cac420cd-767a-4da2-8af1-e8432ba66fa6" providerId="ADAL" clId="{5E6BEFFE-14D6-48F5-9688-B867D1D7FCB7}" dt="2024-10-07T10:59:53.880" v="277" actId="931"/>
          <ac:spMkLst>
            <pc:docMk/>
            <pc:sldMk cId="796758466" sldId="509"/>
            <ac:spMk id="3" creationId="{714AAB39-3504-5ABE-E21D-8B28273A81D9}"/>
          </ac:spMkLst>
        </pc:spChg>
        <pc:spChg chg="add del mod ord">
          <ac:chgData name="SARA COLANTONIO" userId="cac420cd-767a-4da2-8af1-e8432ba66fa6" providerId="ADAL" clId="{5E6BEFFE-14D6-48F5-9688-B867D1D7FCB7}" dt="2024-10-15T15:33:13.604" v="12663" actId="21"/>
          <ac:spMkLst>
            <pc:docMk/>
            <pc:sldMk cId="796758466" sldId="509"/>
            <ac:spMk id="4" creationId="{25864726-191D-CF40-0536-459B956B730D}"/>
          </ac:spMkLst>
        </pc:spChg>
        <pc:spChg chg="add mod">
          <ac:chgData name="SARA COLANTONIO" userId="cac420cd-767a-4da2-8af1-e8432ba66fa6" providerId="ADAL" clId="{5E6BEFFE-14D6-48F5-9688-B867D1D7FCB7}" dt="2024-10-08T09:35:12.912" v="517" actId="2085"/>
          <ac:spMkLst>
            <pc:docMk/>
            <pc:sldMk cId="796758466" sldId="509"/>
            <ac:spMk id="7" creationId="{96DCD5F2-B7D0-CE6C-D5AC-9CBEAAEF2712}"/>
          </ac:spMkLst>
        </pc:spChg>
        <pc:picChg chg="add mod">
          <ac:chgData name="SARA COLANTONIO" userId="cac420cd-767a-4da2-8af1-e8432ba66fa6" providerId="ADAL" clId="{5E6BEFFE-14D6-48F5-9688-B867D1D7FCB7}" dt="2024-10-15T15:33:15.584" v="12664" actId="1076"/>
          <ac:picMkLst>
            <pc:docMk/>
            <pc:sldMk cId="796758466" sldId="509"/>
            <ac:picMk id="5" creationId="{1EC1FF04-C19B-ADB5-23A6-B82CE7A0F19C}"/>
          </ac:picMkLst>
        </pc:picChg>
      </pc:sldChg>
      <pc:sldChg chg="del">
        <pc:chgData name="SARA COLANTONIO" userId="cac420cd-767a-4da2-8af1-e8432ba66fa6" providerId="ADAL" clId="{5E6BEFFE-14D6-48F5-9688-B867D1D7FCB7}" dt="2024-10-05T16:18:39.572" v="0" actId="47"/>
        <pc:sldMkLst>
          <pc:docMk/>
          <pc:sldMk cId="1596284295" sldId="509"/>
        </pc:sldMkLst>
      </pc:sldChg>
      <pc:sldChg chg="addSp delSp modSp new mod">
        <pc:chgData name="SARA COLANTONIO" userId="cac420cd-767a-4da2-8af1-e8432ba66fa6" providerId="ADAL" clId="{5E6BEFFE-14D6-48F5-9688-B867D1D7FCB7}" dt="2024-10-15T13:27:09.633" v="10571" actId="1076"/>
        <pc:sldMkLst>
          <pc:docMk/>
          <pc:sldMk cId="768065352" sldId="510"/>
        </pc:sldMkLst>
        <pc:spChg chg="mod">
          <ac:chgData name="SARA COLANTONIO" userId="cac420cd-767a-4da2-8af1-e8432ba66fa6" providerId="ADAL" clId="{5E6BEFFE-14D6-48F5-9688-B867D1D7FCB7}" dt="2024-10-15T12:11:43.565" v="10139" actId="20577"/>
          <ac:spMkLst>
            <pc:docMk/>
            <pc:sldMk cId="768065352" sldId="510"/>
            <ac:spMk id="2" creationId="{BDDCA1AC-6FDC-C4B4-AEA8-144D30E4FD91}"/>
          </ac:spMkLst>
        </pc:spChg>
        <pc:spChg chg="add del mod">
          <ac:chgData name="SARA COLANTONIO" userId="cac420cd-767a-4da2-8af1-e8432ba66fa6" providerId="ADAL" clId="{5E6BEFFE-14D6-48F5-9688-B867D1D7FCB7}" dt="2024-10-15T12:15:21.869" v="10144" actId="22"/>
          <ac:spMkLst>
            <pc:docMk/>
            <pc:sldMk cId="768065352" sldId="510"/>
            <ac:spMk id="3" creationId="{F117E718-2C49-90B2-2D7F-13B804431118}"/>
          </ac:spMkLst>
        </pc:spChg>
        <pc:spChg chg="add mod">
          <ac:chgData name="SARA COLANTONIO" userId="cac420cd-767a-4da2-8af1-e8432ba66fa6" providerId="ADAL" clId="{5E6BEFFE-14D6-48F5-9688-B867D1D7FCB7}" dt="2024-10-15T12:28:26.772" v="10454" actId="1035"/>
          <ac:spMkLst>
            <pc:docMk/>
            <pc:sldMk cId="768065352" sldId="510"/>
            <ac:spMk id="7" creationId="{82427A87-175C-EE72-BD4D-8C29CD7D2445}"/>
          </ac:spMkLst>
        </pc:spChg>
        <pc:spChg chg="add mod">
          <ac:chgData name="SARA COLANTONIO" userId="cac420cd-767a-4da2-8af1-e8432ba66fa6" providerId="ADAL" clId="{5E6BEFFE-14D6-48F5-9688-B867D1D7FCB7}" dt="2024-10-15T12:28:12.653" v="10446" actId="1035"/>
          <ac:spMkLst>
            <pc:docMk/>
            <pc:sldMk cId="768065352" sldId="510"/>
            <ac:spMk id="9" creationId="{F40B764D-868F-F7A0-B7D8-0710E22F73E9}"/>
          </ac:spMkLst>
        </pc:spChg>
        <pc:picChg chg="add mod ord modCrop">
          <ac:chgData name="SARA COLANTONIO" userId="cac420cd-767a-4da2-8af1-e8432ba66fa6" providerId="ADAL" clId="{5E6BEFFE-14D6-48F5-9688-B867D1D7FCB7}" dt="2024-10-15T13:27:09.633" v="10571" actId="1076"/>
          <ac:picMkLst>
            <pc:docMk/>
            <pc:sldMk cId="768065352" sldId="510"/>
            <ac:picMk id="5" creationId="{8A3DA721-5D7F-AE37-596E-CB4708BB7AB8}"/>
          </ac:picMkLst>
        </pc:picChg>
      </pc:sldChg>
      <pc:sldChg chg="modSp new del mod">
        <pc:chgData name="SARA COLANTONIO" userId="cac420cd-767a-4da2-8af1-e8432ba66fa6" providerId="ADAL" clId="{5E6BEFFE-14D6-48F5-9688-B867D1D7FCB7}" dt="2024-10-11T16:32:34.641" v="6235" actId="47"/>
        <pc:sldMkLst>
          <pc:docMk/>
          <pc:sldMk cId="892299012" sldId="511"/>
        </pc:sldMkLst>
        <pc:spChg chg="mod">
          <ac:chgData name="SARA COLANTONIO" userId="cac420cd-767a-4da2-8af1-e8432ba66fa6" providerId="ADAL" clId="{5E6BEFFE-14D6-48F5-9688-B867D1D7FCB7}" dt="2024-10-05T16:26:28.055" v="110" actId="20577"/>
          <ac:spMkLst>
            <pc:docMk/>
            <pc:sldMk cId="892299012" sldId="511"/>
            <ac:spMk id="2" creationId="{909DCA5D-B56D-FC49-B753-14EF96021AA5}"/>
          </ac:spMkLst>
        </pc:spChg>
      </pc:sldChg>
      <pc:sldChg chg="addSp delSp modSp new mod ord modAnim modNotesTx">
        <pc:chgData name="SARA COLANTONIO" userId="cac420cd-767a-4da2-8af1-e8432ba66fa6" providerId="ADAL" clId="{5E6BEFFE-14D6-48F5-9688-B867D1D7FCB7}" dt="2024-10-16T12:37:16.507" v="15469" actId="20577"/>
        <pc:sldMkLst>
          <pc:docMk/>
          <pc:sldMk cId="3900301804" sldId="512"/>
        </pc:sldMkLst>
        <pc:spChg chg="mod">
          <ac:chgData name="SARA COLANTONIO" userId="cac420cd-767a-4da2-8af1-e8432ba66fa6" providerId="ADAL" clId="{5E6BEFFE-14D6-48F5-9688-B867D1D7FCB7}" dt="2024-10-14T14:25:02.490" v="7665" actId="404"/>
          <ac:spMkLst>
            <pc:docMk/>
            <pc:sldMk cId="3900301804" sldId="512"/>
            <ac:spMk id="2" creationId="{A7AAC66C-46F7-8BDB-908A-16FA1BEB9467}"/>
          </ac:spMkLst>
        </pc:spChg>
        <pc:spChg chg="del">
          <ac:chgData name="SARA COLANTONIO" userId="cac420cd-767a-4da2-8af1-e8432ba66fa6" providerId="ADAL" clId="{5E6BEFFE-14D6-48F5-9688-B867D1D7FCB7}" dt="2024-10-14T16:47:18.671" v="7743" actId="478"/>
          <ac:spMkLst>
            <pc:docMk/>
            <pc:sldMk cId="3900301804" sldId="512"/>
            <ac:spMk id="3" creationId="{577DBFE8-2B31-099B-8371-B7F4A4315B8B}"/>
          </ac:spMkLst>
        </pc:spChg>
        <pc:spChg chg="add del">
          <ac:chgData name="SARA COLANTONIO" userId="cac420cd-767a-4da2-8af1-e8432ba66fa6" providerId="ADAL" clId="{5E6BEFFE-14D6-48F5-9688-B867D1D7FCB7}" dt="2024-10-14T16:39:37.223" v="7685" actId="22"/>
          <ac:spMkLst>
            <pc:docMk/>
            <pc:sldMk cId="3900301804" sldId="512"/>
            <ac:spMk id="7" creationId="{F6B63DA9-AF01-D9F6-DD03-304476728321}"/>
          </ac:spMkLst>
        </pc:spChg>
        <pc:spChg chg="add mod">
          <ac:chgData name="SARA COLANTONIO" userId="cac420cd-767a-4da2-8af1-e8432ba66fa6" providerId="ADAL" clId="{5E6BEFFE-14D6-48F5-9688-B867D1D7FCB7}" dt="2024-10-14T16:54:23.444" v="7852" actId="404"/>
          <ac:spMkLst>
            <pc:docMk/>
            <pc:sldMk cId="3900301804" sldId="512"/>
            <ac:spMk id="9" creationId="{B1BBE104-1F66-8E4C-E325-BD8D93F3392C}"/>
          </ac:spMkLst>
        </pc:spChg>
        <pc:spChg chg="add mod">
          <ac:chgData name="SARA COLANTONIO" userId="cac420cd-767a-4da2-8af1-e8432ba66fa6" providerId="ADAL" clId="{5E6BEFFE-14D6-48F5-9688-B867D1D7FCB7}" dt="2024-10-14T17:01:06.328" v="7932" actId="164"/>
          <ac:spMkLst>
            <pc:docMk/>
            <pc:sldMk cId="3900301804" sldId="512"/>
            <ac:spMk id="12" creationId="{5FE732B9-427A-E335-3F8F-F546C57EA185}"/>
          </ac:spMkLst>
        </pc:spChg>
        <pc:spChg chg="add mod">
          <ac:chgData name="SARA COLANTONIO" userId="cac420cd-767a-4da2-8af1-e8432ba66fa6" providerId="ADAL" clId="{5E6BEFFE-14D6-48F5-9688-B867D1D7FCB7}" dt="2024-10-14T17:01:06.328" v="7932" actId="164"/>
          <ac:spMkLst>
            <pc:docMk/>
            <pc:sldMk cId="3900301804" sldId="512"/>
            <ac:spMk id="13" creationId="{6C7B1E3E-4839-EE6D-191D-C4226EA41836}"/>
          </ac:spMkLst>
        </pc:spChg>
        <pc:spChg chg="add mod">
          <ac:chgData name="SARA COLANTONIO" userId="cac420cd-767a-4da2-8af1-e8432ba66fa6" providerId="ADAL" clId="{5E6BEFFE-14D6-48F5-9688-B867D1D7FCB7}" dt="2024-10-14T17:01:13.991" v="7933" actId="164"/>
          <ac:spMkLst>
            <pc:docMk/>
            <pc:sldMk cId="3900301804" sldId="512"/>
            <ac:spMk id="18" creationId="{FE76216A-CE2A-E4EE-D78F-FF9BBD8D5C6B}"/>
          </ac:spMkLst>
        </pc:spChg>
        <pc:spChg chg="add mod">
          <ac:chgData name="SARA COLANTONIO" userId="cac420cd-767a-4da2-8af1-e8432ba66fa6" providerId="ADAL" clId="{5E6BEFFE-14D6-48F5-9688-B867D1D7FCB7}" dt="2024-10-14T17:02:41.926" v="7968" actId="1035"/>
          <ac:spMkLst>
            <pc:docMk/>
            <pc:sldMk cId="3900301804" sldId="512"/>
            <ac:spMk id="21" creationId="{C876DCBC-3F81-7445-9300-A0620885B383}"/>
          </ac:spMkLst>
        </pc:spChg>
        <pc:grpChg chg="add mod">
          <ac:chgData name="SARA COLANTONIO" userId="cac420cd-767a-4da2-8af1-e8432ba66fa6" providerId="ADAL" clId="{5E6BEFFE-14D6-48F5-9688-B867D1D7FCB7}" dt="2024-10-14T17:01:06.328" v="7932" actId="164"/>
          <ac:grpSpMkLst>
            <pc:docMk/>
            <pc:sldMk cId="3900301804" sldId="512"/>
            <ac:grpSpMk id="19" creationId="{EFA7958E-CBE2-3478-87EA-F7119218540D}"/>
          </ac:grpSpMkLst>
        </pc:grpChg>
        <pc:grpChg chg="add del mod">
          <ac:chgData name="SARA COLANTONIO" userId="cac420cd-767a-4da2-8af1-e8432ba66fa6" providerId="ADAL" clId="{5E6BEFFE-14D6-48F5-9688-B867D1D7FCB7}" dt="2024-10-15T09:36:06.539" v="8556" actId="478"/>
          <ac:grpSpMkLst>
            <pc:docMk/>
            <pc:sldMk cId="3900301804" sldId="512"/>
            <ac:grpSpMk id="20" creationId="{E8B1FCF0-5ECD-DA91-E0BC-DA7449F6A7A1}"/>
          </ac:grpSpMkLst>
        </pc:grpChg>
        <pc:picChg chg="add mod modCrop">
          <ac:chgData name="SARA COLANTONIO" userId="cac420cd-767a-4da2-8af1-e8432ba66fa6" providerId="ADAL" clId="{5E6BEFFE-14D6-48F5-9688-B867D1D7FCB7}" dt="2024-10-15T21:25:50.951" v="15110" actId="1037"/>
          <ac:picMkLst>
            <pc:docMk/>
            <pc:sldMk cId="3900301804" sldId="512"/>
            <ac:picMk id="5" creationId="{2C2C9616-33B6-D115-A194-964671137019}"/>
          </ac:picMkLst>
        </pc:picChg>
        <pc:picChg chg="add mod modCrop">
          <ac:chgData name="SARA COLANTONIO" userId="cac420cd-767a-4da2-8af1-e8432ba66fa6" providerId="ADAL" clId="{5E6BEFFE-14D6-48F5-9688-B867D1D7FCB7}" dt="2024-10-14T17:01:06.328" v="7932" actId="164"/>
          <ac:picMkLst>
            <pc:docMk/>
            <pc:sldMk cId="3900301804" sldId="512"/>
            <ac:picMk id="11" creationId="{A92697BB-A83D-57F8-1A38-7E13F4BAE1F9}"/>
          </ac:picMkLst>
        </pc:picChg>
        <pc:picChg chg="add del mod modCrop">
          <ac:chgData name="SARA COLANTONIO" userId="cac420cd-767a-4da2-8af1-e8432ba66fa6" providerId="ADAL" clId="{5E6BEFFE-14D6-48F5-9688-B867D1D7FCB7}" dt="2024-10-15T09:36:06.539" v="8556" actId="478"/>
          <ac:picMkLst>
            <pc:docMk/>
            <pc:sldMk cId="3900301804" sldId="512"/>
            <ac:picMk id="15" creationId="{68561C77-A9D6-DD18-0AF8-F20E108EEB0A}"/>
          </ac:picMkLst>
        </pc:picChg>
        <pc:picChg chg="add mod modCrop">
          <ac:chgData name="SARA COLANTONIO" userId="cac420cd-767a-4da2-8af1-e8432ba66fa6" providerId="ADAL" clId="{5E6BEFFE-14D6-48F5-9688-B867D1D7FCB7}" dt="2024-10-14T17:01:13.991" v="7933" actId="164"/>
          <ac:picMkLst>
            <pc:docMk/>
            <pc:sldMk cId="3900301804" sldId="512"/>
            <ac:picMk id="17" creationId="{AB62CEAA-624C-570A-ACC8-7C28F844CCF1}"/>
          </ac:picMkLst>
        </pc:picChg>
        <pc:picChg chg="add mod">
          <ac:chgData name="SARA COLANTONIO" userId="cac420cd-767a-4da2-8af1-e8432ba66fa6" providerId="ADAL" clId="{5E6BEFFE-14D6-48F5-9688-B867D1D7FCB7}" dt="2024-10-15T09:36:13.679" v="8560" actId="1076"/>
          <ac:picMkLst>
            <pc:docMk/>
            <pc:sldMk cId="3900301804" sldId="512"/>
            <ac:picMk id="22" creationId="{0A9429B9-30A3-9D69-C2A9-751171058349}"/>
          </ac:picMkLst>
        </pc:picChg>
      </pc:sldChg>
      <pc:sldChg chg="modSp new del mod">
        <pc:chgData name="SARA COLANTONIO" userId="cac420cd-767a-4da2-8af1-e8432ba66fa6" providerId="ADAL" clId="{5E6BEFFE-14D6-48F5-9688-B867D1D7FCB7}" dt="2024-10-15T13:43:44.148" v="10848" actId="47"/>
        <pc:sldMkLst>
          <pc:docMk/>
          <pc:sldMk cId="2624215250" sldId="513"/>
        </pc:sldMkLst>
        <pc:spChg chg="mod">
          <ac:chgData name="SARA COLANTONIO" userId="cac420cd-767a-4da2-8af1-e8432ba66fa6" providerId="ADAL" clId="{5E6BEFFE-14D6-48F5-9688-B867D1D7FCB7}" dt="2024-10-05T16:27:38.348" v="169" actId="20577"/>
          <ac:spMkLst>
            <pc:docMk/>
            <pc:sldMk cId="2624215250" sldId="513"/>
            <ac:spMk id="2" creationId="{A47A1C46-D296-1BC2-9230-03B7806918B8}"/>
          </ac:spMkLst>
        </pc:spChg>
      </pc:sldChg>
      <pc:sldChg chg="addSp delSp modSp new mod ord modAnim">
        <pc:chgData name="SARA COLANTONIO" userId="cac420cd-767a-4da2-8af1-e8432ba66fa6" providerId="ADAL" clId="{5E6BEFFE-14D6-48F5-9688-B867D1D7FCB7}" dt="2024-10-15T21:27:28.110" v="15115"/>
        <pc:sldMkLst>
          <pc:docMk/>
          <pc:sldMk cId="1904844646" sldId="514"/>
        </pc:sldMkLst>
        <pc:spChg chg="mod">
          <ac:chgData name="SARA COLANTONIO" userId="cac420cd-767a-4da2-8af1-e8432ba66fa6" providerId="ADAL" clId="{5E6BEFFE-14D6-48F5-9688-B867D1D7FCB7}" dt="2024-10-05T16:28:13.694" v="206" actId="20577"/>
          <ac:spMkLst>
            <pc:docMk/>
            <pc:sldMk cId="1904844646" sldId="514"/>
            <ac:spMk id="2" creationId="{F2ECB37B-03A3-01A1-3420-AC5DBF606BC3}"/>
          </ac:spMkLst>
        </pc:spChg>
        <pc:spChg chg="del">
          <ac:chgData name="SARA COLANTONIO" userId="cac420cd-767a-4da2-8af1-e8432ba66fa6" providerId="ADAL" clId="{5E6BEFFE-14D6-48F5-9688-B867D1D7FCB7}" dt="2024-10-15T13:46:43.789" v="10909" actId="478"/>
          <ac:spMkLst>
            <pc:docMk/>
            <pc:sldMk cId="1904844646" sldId="514"/>
            <ac:spMk id="3" creationId="{BC66E96D-4957-CC74-6116-36F016388597}"/>
          </ac:spMkLst>
        </pc:spChg>
        <pc:spChg chg="add mod">
          <ac:chgData name="SARA COLANTONIO" userId="cac420cd-767a-4da2-8af1-e8432ba66fa6" providerId="ADAL" clId="{5E6BEFFE-14D6-48F5-9688-B867D1D7FCB7}" dt="2024-10-15T14:27:31.520" v="11866" actId="20577"/>
          <ac:spMkLst>
            <pc:docMk/>
            <pc:sldMk cId="1904844646" sldId="514"/>
            <ac:spMk id="8" creationId="{CAF7919E-7DDF-801C-3A52-2B9BB7C18E85}"/>
          </ac:spMkLst>
        </pc:spChg>
        <pc:picChg chg="add mod">
          <ac:chgData name="SARA COLANTONIO" userId="cac420cd-767a-4da2-8af1-e8432ba66fa6" providerId="ADAL" clId="{5E6BEFFE-14D6-48F5-9688-B867D1D7FCB7}" dt="2024-10-15T13:46:31.553" v="10904" actId="1076"/>
          <ac:picMkLst>
            <pc:docMk/>
            <pc:sldMk cId="1904844646" sldId="514"/>
            <ac:picMk id="4" creationId="{CF606BAF-A29D-F9DE-A058-FA87EDFF819D}"/>
          </ac:picMkLst>
        </pc:picChg>
        <pc:picChg chg="add mod">
          <ac:chgData name="SARA COLANTONIO" userId="cac420cd-767a-4da2-8af1-e8432ba66fa6" providerId="ADAL" clId="{5E6BEFFE-14D6-48F5-9688-B867D1D7FCB7}" dt="2024-10-15T13:46:38.198" v="10907" actId="1076"/>
          <ac:picMkLst>
            <pc:docMk/>
            <pc:sldMk cId="1904844646" sldId="514"/>
            <ac:picMk id="5" creationId="{C5D5D7E7-548D-F81E-FCFC-B3F7C7D3A186}"/>
          </ac:picMkLst>
        </pc:picChg>
        <pc:picChg chg="add mod">
          <ac:chgData name="SARA COLANTONIO" userId="cac420cd-767a-4da2-8af1-e8432ba66fa6" providerId="ADAL" clId="{5E6BEFFE-14D6-48F5-9688-B867D1D7FCB7}" dt="2024-10-15T13:46:41.757" v="10908" actId="1076"/>
          <ac:picMkLst>
            <pc:docMk/>
            <pc:sldMk cId="1904844646" sldId="514"/>
            <ac:picMk id="6" creationId="{37BA32FF-F5B8-B696-CD44-E76A7A9D29D8}"/>
          </ac:picMkLst>
        </pc:picChg>
      </pc:sldChg>
      <pc:sldChg chg="addSp delSp modSp new mod setBg">
        <pc:chgData name="SARA COLANTONIO" userId="cac420cd-767a-4da2-8af1-e8432ba66fa6" providerId="ADAL" clId="{5E6BEFFE-14D6-48F5-9688-B867D1D7FCB7}" dt="2024-10-07T10:04:00.561" v="275" actId="14100"/>
        <pc:sldMkLst>
          <pc:docMk/>
          <pc:sldMk cId="2704946405" sldId="515"/>
        </pc:sldMkLst>
        <pc:spChg chg="del">
          <ac:chgData name="SARA COLANTONIO" userId="cac420cd-767a-4da2-8af1-e8432ba66fa6" providerId="ADAL" clId="{5E6BEFFE-14D6-48F5-9688-B867D1D7FCB7}" dt="2024-10-07T09:46:30.596" v="263" actId="478"/>
          <ac:spMkLst>
            <pc:docMk/>
            <pc:sldMk cId="2704946405" sldId="515"/>
            <ac:spMk id="2" creationId="{ADB28BCC-F736-054B-CAD3-DF3329083024}"/>
          </ac:spMkLst>
        </pc:spChg>
        <pc:spChg chg="del">
          <ac:chgData name="SARA COLANTONIO" userId="cac420cd-767a-4da2-8af1-e8432ba66fa6" providerId="ADAL" clId="{5E6BEFFE-14D6-48F5-9688-B867D1D7FCB7}" dt="2024-10-07T09:46:28.097" v="262" actId="478"/>
          <ac:spMkLst>
            <pc:docMk/>
            <pc:sldMk cId="2704946405" sldId="515"/>
            <ac:spMk id="3" creationId="{C18A3378-7340-13DF-C169-EDE8D7CFA9AB}"/>
          </ac:spMkLst>
        </pc:spChg>
        <pc:picChg chg="add mod">
          <ac:chgData name="SARA COLANTONIO" userId="cac420cd-767a-4da2-8af1-e8432ba66fa6" providerId="ADAL" clId="{5E6BEFFE-14D6-48F5-9688-B867D1D7FCB7}" dt="2024-10-07T10:04:00.561" v="275" actId="14100"/>
          <ac:picMkLst>
            <pc:docMk/>
            <pc:sldMk cId="2704946405" sldId="515"/>
            <ac:picMk id="5" creationId="{B7B87B31-C1E2-BAE1-203D-C97B0022267B}"/>
          </ac:picMkLst>
        </pc:picChg>
      </pc:sldChg>
      <pc:sldChg chg="addSp delSp modSp new mod ord modAnim modNotesTx">
        <pc:chgData name="SARA COLANTONIO" userId="cac420cd-767a-4da2-8af1-e8432ba66fa6" providerId="ADAL" clId="{5E6BEFFE-14D6-48F5-9688-B867D1D7FCB7}" dt="2024-10-16T12:38:09.514" v="15479" actId="20577"/>
        <pc:sldMkLst>
          <pc:docMk/>
          <pc:sldMk cId="928835182" sldId="516"/>
        </pc:sldMkLst>
        <pc:spChg chg="mod">
          <ac:chgData name="SARA COLANTONIO" userId="cac420cd-767a-4da2-8af1-e8432ba66fa6" providerId="ADAL" clId="{5E6BEFFE-14D6-48F5-9688-B867D1D7FCB7}" dt="2024-10-08T17:54:30.781" v="1138" actId="6549"/>
          <ac:spMkLst>
            <pc:docMk/>
            <pc:sldMk cId="928835182" sldId="516"/>
            <ac:spMk id="2" creationId="{69055C5D-A345-061B-CF6F-BD905265F4D6}"/>
          </ac:spMkLst>
        </pc:spChg>
        <pc:spChg chg="del">
          <ac:chgData name="SARA COLANTONIO" userId="cac420cd-767a-4da2-8af1-e8432ba66fa6" providerId="ADAL" clId="{5E6BEFFE-14D6-48F5-9688-B867D1D7FCB7}" dt="2024-10-08T09:51:18.052" v="586" actId="478"/>
          <ac:spMkLst>
            <pc:docMk/>
            <pc:sldMk cId="928835182" sldId="516"/>
            <ac:spMk id="3" creationId="{8D74638A-684F-0E8B-5020-6912EE25315B}"/>
          </ac:spMkLst>
        </pc:spChg>
        <pc:spChg chg="add mod">
          <ac:chgData name="SARA COLANTONIO" userId="cac420cd-767a-4da2-8af1-e8432ba66fa6" providerId="ADAL" clId="{5E6BEFFE-14D6-48F5-9688-B867D1D7FCB7}" dt="2024-10-08T10:21:39.227" v="640" actId="1076"/>
          <ac:spMkLst>
            <pc:docMk/>
            <pc:sldMk cId="928835182" sldId="516"/>
            <ac:spMk id="10" creationId="{21B7F74D-855B-B74E-6552-61F750E7DE3E}"/>
          </ac:spMkLst>
        </pc:spChg>
        <pc:spChg chg="add mod">
          <ac:chgData name="SARA COLANTONIO" userId="cac420cd-767a-4da2-8af1-e8432ba66fa6" providerId="ADAL" clId="{5E6BEFFE-14D6-48F5-9688-B867D1D7FCB7}" dt="2024-10-15T21:43:56.682" v="15198" actId="1035"/>
          <ac:spMkLst>
            <pc:docMk/>
            <pc:sldMk cId="928835182" sldId="516"/>
            <ac:spMk id="12" creationId="{D6E39279-50FC-4706-DED2-BCD4E9903D3D}"/>
          </ac:spMkLst>
        </pc:spChg>
        <pc:spChg chg="add mod">
          <ac:chgData name="SARA COLANTONIO" userId="cac420cd-767a-4da2-8af1-e8432ba66fa6" providerId="ADAL" clId="{5E6BEFFE-14D6-48F5-9688-B867D1D7FCB7}" dt="2024-10-15T21:43:56.682" v="15198" actId="1035"/>
          <ac:spMkLst>
            <pc:docMk/>
            <pc:sldMk cId="928835182" sldId="516"/>
            <ac:spMk id="13" creationId="{8E494D92-8AA7-8F95-5FA3-08FD14730A4C}"/>
          </ac:spMkLst>
        </pc:spChg>
        <pc:spChg chg="add mod">
          <ac:chgData name="SARA COLANTONIO" userId="cac420cd-767a-4da2-8af1-e8432ba66fa6" providerId="ADAL" clId="{5E6BEFFE-14D6-48F5-9688-B867D1D7FCB7}" dt="2024-10-15T21:44:01.681" v="15200" actId="122"/>
          <ac:spMkLst>
            <pc:docMk/>
            <pc:sldMk cId="928835182" sldId="516"/>
            <ac:spMk id="14" creationId="{7CA44D54-2CDC-BF9E-0083-5ED3C2420987}"/>
          </ac:spMkLst>
        </pc:spChg>
        <pc:spChg chg="add del mod ord">
          <ac:chgData name="SARA COLANTONIO" userId="cac420cd-767a-4da2-8af1-e8432ba66fa6" providerId="ADAL" clId="{5E6BEFFE-14D6-48F5-9688-B867D1D7FCB7}" dt="2024-10-08T10:46:49.694" v="734" actId="478"/>
          <ac:spMkLst>
            <pc:docMk/>
            <pc:sldMk cId="928835182" sldId="516"/>
            <ac:spMk id="15" creationId="{79EFC97B-2A76-7171-2F0B-6C570DB36884}"/>
          </ac:spMkLst>
        </pc:spChg>
        <pc:picChg chg="add mod ord modCrop">
          <ac:chgData name="SARA COLANTONIO" userId="cac420cd-767a-4da2-8af1-e8432ba66fa6" providerId="ADAL" clId="{5E6BEFFE-14D6-48F5-9688-B867D1D7FCB7}" dt="2024-10-08T09:54:59.938" v="608" actId="1076"/>
          <ac:picMkLst>
            <pc:docMk/>
            <pc:sldMk cId="928835182" sldId="516"/>
            <ac:picMk id="5" creationId="{E341BB31-479A-FC90-5762-4A58C18B858C}"/>
          </ac:picMkLst>
        </pc:picChg>
        <pc:picChg chg="add mod modCrop">
          <ac:chgData name="SARA COLANTONIO" userId="cac420cd-767a-4da2-8af1-e8432ba66fa6" providerId="ADAL" clId="{5E6BEFFE-14D6-48F5-9688-B867D1D7FCB7}" dt="2024-10-08T09:55:02.224" v="609" actId="1076"/>
          <ac:picMkLst>
            <pc:docMk/>
            <pc:sldMk cId="928835182" sldId="516"/>
            <ac:picMk id="7" creationId="{2FA4EFD9-F529-32F2-DC6E-94F5E9159B79}"/>
          </ac:picMkLst>
        </pc:picChg>
        <pc:picChg chg="add mod ord modCrop">
          <ac:chgData name="SARA COLANTONIO" userId="cac420cd-767a-4da2-8af1-e8432ba66fa6" providerId="ADAL" clId="{5E6BEFFE-14D6-48F5-9688-B867D1D7FCB7}" dt="2024-10-15T21:43:56.682" v="15198" actId="1035"/>
          <ac:picMkLst>
            <pc:docMk/>
            <pc:sldMk cId="928835182" sldId="516"/>
            <ac:picMk id="9" creationId="{78895604-FCF9-0F29-3442-9F3C679439B6}"/>
          </ac:picMkLst>
        </pc:picChg>
        <pc:picChg chg="add mod modCrop">
          <ac:chgData name="SARA COLANTONIO" userId="cac420cd-767a-4da2-8af1-e8432ba66fa6" providerId="ADAL" clId="{5E6BEFFE-14D6-48F5-9688-B867D1D7FCB7}" dt="2024-10-15T21:43:56.682" v="15198" actId="1035"/>
          <ac:picMkLst>
            <pc:docMk/>
            <pc:sldMk cId="928835182" sldId="516"/>
            <ac:picMk id="11" creationId="{46DD1AD1-F6CC-DDF8-C75F-A6B0ED7A7E70}"/>
          </ac:picMkLst>
        </pc:picChg>
        <pc:picChg chg="add del mod modCrop">
          <ac:chgData name="SARA COLANTONIO" userId="cac420cd-767a-4da2-8af1-e8432ba66fa6" providerId="ADAL" clId="{5E6BEFFE-14D6-48F5-9688-B867D1D7FCB7}" dt="2024-10-08T10:24:12.046" v="688" actId="478"/>
          <ac:picMkLst>
            <pc:docMk/>
            <pc:sldMk cId="928835182" sldId="516"/>
            <ac:picMk id="14" creationId="{9EFF35F7-1F08-3270-A624-8C609F518CCC}"/>
          </ac:picMkLst>
        </pc:picChg>
        <pc:picChg chg="add del mod modCrop">
          <ac:chgData name="SARA COLANTONIO" userId="cac420cd-767a-4da2-8af1-e8432ba66fa6" providerId="ADAL" clId="{5E6BEFFE-14D6-48F5-9688-B867D1D7FCB7}" dt="2024-10-08T10:46:49.694" v="734" actId="478"/>
          <ac:picMkLst>
            <pc:docMk/>
            <pc:sldMk cId="928835182" sldId="516"/>
            <ac:picMk id="16" creationId="{62656BF2-1310-7DB1-57B8-5900650D4526}"/>
          </ac:picMkLst>
        </pc:picChg>
      </pc:sldChg>
      <pc:sldChg chg="addSp delSp modSp new add del mod ord">
        <pc:chgData name="SARA COLANTONIO" userId="cac420cd-767a-4da2-8af1-e8432ba66fa6" providerId="ADAL" clId="{5E6BEFFE-14D6-48F5-9688-B867D1D7FCB7}" dt="2024-10-15T15:27:51.440" v="12089" actId="47"/>
        <pc:sldMkLst>
          <pc:docMk/>
          <pc:sldMk cId="372592586" sldId="517"/>
        </pc:sldMkLst>
        <pc:spChg chg="mod">
          <ac:chgData name="SARA COLANTONIO" userId="cac420cd-767a-4da2-8af1-e8432ba66fa6" providerId="ADAL" clId="{5E6BEFFE-14D6-48F5-9688-B867D1D7FCB7}" dt="2024-10-11T16:28:21.077" v="6174" actId="790"/>
          <ac:spMkLst>
            <pc:docMk/>
            <pc:sldMk cId="372592586" sldId="517"/>
            <ac:spMk id="2" creationId="{65EC7EE5-BB65-0F99-8EF6-57813FD8754A}"/>
          </ac:spMkLst>
        </pc:spChg>
        <pc:spChg chg="del">
          <ac:chgData name="SARA COLANTONIO" userId="cac420cd-767a-4da2-8af1-e8432ba66fa6" providerId="ADAL" clId="{5E6BEFFE-14D6-48F5-9688-B867D1D7FCB7}" dt="2024-10-08T12:47:14.622" v="890" actId="478"/>
          <ac:spMkLst>
            <pc:docMk/>
            <pc:sldMk cId="372592586" sldId="517"/>
            <ac:spMk id="3" creationId="{F80A9DC8-76AB-4AB0-4B48-2566F97ECB25}"/>
          </ac:spMkLst>
        </pc:spChg>
        <pc:spChg chg="add mod">
          <ac:chgData name="SARA COLANTONIO" userId="cac420cd-767a-4da2-8af1-e8432ba66fa6" providerId="ADAL" clId="{5E6BEFFE-14D6-48F5-9688-B867D1D7FCB7}" dt="2024-10-15T13:19:41.273" v="10549" actId="403"/>
          <ac:spMkLst>
            <pc:docMk/>
            <pc:sldMk cId="372592586" sldId="517"/>
            <ac:spMk id="8" creationId="{2292857F-B469-600F-2936-465D01DF6F23}"/>
          </ac:spMkLst>
        </pc:spChg>
        <pc:picChg chg="add del mod modCrop">
          <ac:chgData name="SARA COLANTONIO" userId="cac420cd-767a-4da2-8af1-e8432ba66fa6" providerId="ADAL" clId="{5E6BEFFE-14D6-48F5-9688-B867D1D7FCB7}" dt="2024-10-08T12:49:19.676" v="927" actId="478"/>
          <ac:picMkLst>
            <pc:docMk/>
            <pc:sldMk cId="372592586" sldId="517"/>
            <ac:picMk id="5" creationId="{C1B7E2E0-F358-2D63-CC95-61FC8BB80872}"/>
          </ac:picMkLst>
        </pc:picChg>
        <pc:picChg chg="add mod modCrop">
          <ac:chgData name="SARA COLANTONIO" userId="cac420cd-767a-4da2-8af1-e8432ba66fa6" providerId="ADAL" clId="{5E6BEFFE-14D6-48F5-9688-B867D1D7FCB7}" dt="2024-10-08T12:56:39.433" v="941" actId="1076"/>
          <ac:picMkLst>
            <pc:docMk/>
            <pc:sldMk cId="372592586" sldId="517"/>
            <ac:picMk id="7" creationId="{52BC1791-1C8A-78C2-C3A9-E06E4C60248F}"/>
          </ac:picMkLst>
        </pc:picChg>
      </pc:sldChg>
      <pc:sldChg chg="addSp delSp modSp new del mod ord">
        <pc:chgData name="SARA COLANTONIO" userId="cac420cd-767a-4da2-8af1-e8432ba66fa6" providerId="ADAL" clId="{5E6BEFFE-14D6-48F5-9688-B867D1D7FCB7}" dt="2024-10-15T14:26:39.150" v="11865" actId="47"/>
        <pc:sldMkLst>
          <pc:docMk/>
          <pc:sldMk cId="1071361679" sldId="518"/>
        </pc:sldMkLst>
        <pc:spChg chg="mod">
          <ac:chgData name="SARA COLANTONIO" userId="cac420cd-767a-4da2-8af1-e8432ba66fa6" providerId="ADAL" clId="{5E6BEFFE-14D6-48F5-9688-B867D1D7FCB7}" dt="2024-10-08T13:10:19.920" v="1064" actId="20577"/>
          <ac:spMkLst>
            <pc:docMk/>
            <pc:sldMk cId="1071361679" sldId="518"/>
            <ac:spMk id="2" creationId="{9A377E2D-FDF9-0F71-0A22-01B391406BFD}"/>
          </ac:spMkLst>
        </pc:spChg>
        <pc:spChg chg="del">
          <ac:chgData name="SARA COLANTONIO" userId="cac420cd-767a-4da2-8af1-e8432ba66fa6" providerId="ADAL" clId="{5E6BEFFE-14D6-48F5-9688-B867D1D7FCB7}" dt="2024-10-08T12:58:14.555" v="946" actId="478"/>
          <ac:spMkLst>
            <pc:docMk/>
            <pc:sldMk cId="1071361679" sldId="518"/>
            <ac:spMk id="3" creationId="{2FF1661A-9E96-5ACD-954A-E882A1846B39}"/>
          </ac:spMkLst>
        </pc:spChg>
        <pc:spChg chg="add mod">
          <ac:chgData name="SARA COLANTONIO" userId="cac420cd-767a-4da2-8af1-e8432ba66fa6" providerId="ADAL" clId="{5E6BEFFE-14D6-48F5-9688-B867D1D7FCB7}" dt="2024-10-08T13:08:22.871" v="988" actId="1076"/>
          <ac:spMkLst>
            <pc:docMk/>
            <pc:sldMk cId="1071361679" sldId="518"/>
            <ac:spMk id="9" creationId="{BC2F0FD7-3966-FA64-489F-0DF2C1DAC9CB}"/>
          </ac:spMkLst>
        </pc:spChg>
        <pc:grpChg chg="add del mod">
          <ac:chgData name="SARA COLANTONIO" userId="cac420cd-767a-4da2-8af1-e8432ba66fa6" providerId="ADAL" clId="{5E6BEFFE-14D6-48F5-9688-B867D1D7FCB7}" dt="2024-10-08T13:07:21.214" v="976" actId="478"/>
          <ac:grpSpMkLst>
            <pc:docMk/>
            <pc:sldMk cId="1071361679" sldId="518"/>
            <ac:grpSpMk id="8" creationId="{1CC5F594-3EEC-8397-C137-7913EE8B173F}"/>
          </ac:grpSpMkLst>
        </pc:grpChg>
        <pc:grpChg chg="add del mod">
          <ac:chgData name="SARA COLANTONIO" userId="cac420cd-767a-4da2-8af1-e8432ba66fa6" providerId="ADAL" clId="{5E6BEFFE-14D6-48F5-9688-B867D1D7FCB7}" dt="2024-10-15T14:26:34.501" v="11863" actId="21"/>
          <ac:grpSpMkLst>
            <pc:docMk/>
            <pc:sldMk cId="1071361679" sldId="518"/>
            <ac:grpSpMk id="11" creationId="{DE56715D-2163-B23B-97FF-D2EB82A1C43D}"/>
          </ac:grpSpMkLst>
        </pc:grpChg>
        <pc:picChg chg="add mod topLvl modCrop">
          <ac:chgData name="SARA COLANTONIO" userId="cac420cd-767a-4da2-8af1-e8432ba66fa6" providerId="ADAL" clId="{5E6BEFFE-14D6-48F5-9688-B867D1D7FCB7}" dt="2024-10-08T13:09:40.417" v="1005" actId="1440"/>
          <ac:picMkLst>
            <pc:docMk/>
            <pc:sldMk cId="1071361679" sldId="518"/>
            <ac:picMk id="5" creationId="{7D6970B4-9077-01FB-9B5B-64F15CE660AF}"/>
          </ac:picMkLst>
        </pc:picChg>
        <pc:picChg chg="add del mod topLvl modCrop">
          <ac:chgData name="SARA COLANTONIO" userId="cac420cd-767a-4da2-8af1-e8432ba66fa6" providerId="ADAL" clId="{5E6BEFFE-14D6-48F5-9688-B867D1D7FCB7}" dt="2024-10-08T13:07:21.214" v="976" actId="478"/>
          <ac:picMkLst>
            <pc:docMk/>
            <pc:sldMk cId="1071361679" sldId="518"/>
            <ac:picMk id="7" creationId="{A1CEA188-4662-F1F0-433F-523B2C52514F}"/>
          </ac:picMkLst>
        </pc:picChg>
        <pc:picChg chg="add mod modCrop">
          <ac:chgData name="SARA COLANTONIO" userId="cac420cd-767a-4da2-8af1-e8432ba66fa6" providerId="ADAL" clId="{5E6BEFFE-14D6-48F5-9688-B867D1D7FCB7}" dt="2024-10-08T13:09:50.537" v="1006" actId="1035"/>
          <ac:picMkLst>
            <pc:docMk/>
            <pc:sldMk cId="1071361679" sldId="518"/>
            <ac:picMk id="10" creationId="{34775BCE-D80C-02A5-3631-EEFD608AEA89}"/>
          </ac:picMkLst>
        </pc:picChg>
      </pc:sldChg>
      <pc:sldChg chg="addSp delSp modSp new mod modAnim modNotesTx">
        <pc:chgData name="SARA COLANTONIO" userId="cac420cd-767a-4da2-8af1-e8432ba66fa6" providerId="ADAL" clId="{5E6BEFFE-14D6-48F5-9688-B867D1D7FCB7}" dt="2024-10-16T12:37:57.808" v="15477" actId="20577"/>
        <pc:sldMkLst>
          <pc:docMk/>
          <pc:sldMk cId="2984497922" sldId="519"/>
        </pc:sldMkLst>
        <pc:spChg chg="mod">
          <ac:chgData name="SARA COLANTONIO" userId="cac420cd-767a-4da2-8af1-e8432ba66fa6" providerId="ADAL" clId="{5E6BEFFE-14D6-48F5-9688-B867D1D7FCB7}" dt="2024-10-15T19:17:42.455" v="14242" actId="20577"/>
          <ac:spMkLst>
            <pc:docMk/>
            <pc:sldMk cId="2984497922" sldId="519"/>
            <ac:spMk id="2" creationId="{7F801E42-8D74-7CF4-61A7-B8B82D9A1952}"/>
          </ac:spMkLst>
        </pc:spChg>
        <pc:spChg chg="del">
          <ac:chgData name="SARA COLANTONIO" userId="cac420cd-767a-4da2-8af1-e8432ba66fa6" providerId="ADAL" clId="{5E6BEFFE-14D6-48F5-9688-B867D1D7FCB7}" dt="2024-10-08T13:10:58.903" v="1090" actId="478"/>
          <ac:spMkLst>
            <pc:docMk/>
            <pc:sldMk cId="2984497922" sldId="519"/>
            <ac:spMk id="3" creationId="{E93DAF70-B139-5FF3-2562-70D9C9EA1FA4}"/>
          </ac:spMkLst>
        </pc:spChg>
        <pc:spChg chg="add mod">
          <ac:chgData name="SARA COLANTONIO" userId="cac420cd-767a-4da2-8af1-e8432ba66fa6" providerId="ADAL" clId="{5E6BEFFE-14D6-48F5-9688-B867D1D7FCB7}" dt="2024-10-15T17:06:25.509" v="13230" actId="207"/>
          <ac:spMkLst>
            <pc:docMk/>
            <pc:sldMk cId="2984497922" sldId="519"/>
            <ac:spMk id="4" creationId="{5D16B360-24A0-F87B-A9A4-F6D9AACA2501}"/>
          </ac:spMkLst>
        </pc:spChg>
        <pc:spChg chg="add mod">
          <ac:chgData name="SARA COLANTONIO" userId="cac420cd-767a-4da2-8af1-e8432ba66fa6" providerId="ADAL" clId="{5E6BEFFE-14D6-48F5-9688-B867D1D7FCB7}" dt="2024-10-15T17:06:43.636" v="13233" actId="207"/>
          <ac:spMkLst>
            <pc:docMk/>
            <pc:sldMk cId="2984497922" sldId="519"/>
            <ac:spMk id="13" creationId="{508D0DDA-EA63-972D-1F85-8AAF0E6230F6}"/>
          </ac:spMkLst>
        </pc:spChg>
        <pc:spChg chg="add mod">
          <ac:chgData name="SARA COLANTONIO" userId="cac420cd-767a-4da2-8af1-e8432ba66fa6" providerId="ADAL" clId="{5E6BEFFE-14D6-48F5-9688-B867D1D7FCB7}" dt="2024-10-14T13:39:59.072" v="7380" actId="207"/>
          <ac:spMkLst>
            <pc:docMk/>
            <pc:sldMk cId="2984497922" sldId="519"/>
            <ac:spMk id="17" creationId="{E45727C4-88AF-3ABE-EF1F-A697D2B494E8}"/>
          </ac:spMkLst>
        </pc:spChg>
        <pc:spChg chg="add mod">
          <ac:chgData name="SARA COLANTONIO" userId="cac420cd-767a-4da2-8af1-e8432ba66fa6" providerId="ADAL" clId="{5E6BEFFE-14D6-48F5-9688-B867D1D7FCB7}" dt="2024-10-15T17:06:43.636" v="13233" actId="207"/>
          <ac:spMkLst>
            <pc:docMk/>
            <pc:sldMk cId="2984497922" sldId="519"/>
            <ac:spMk id="23" creationId="{6EBE66F0-F825-353C-72EB-DD511CF35E16}"/>
          </ac:spMkLst>
        </pc:spChg>
        <pc:spChg chg="add mod">
          <ac:chgData name="SARA COLANTONIO" userId="cac420cd-767a-4da2-8af1-e8432ba66fa6" providerId="ADAL" clId="{5E6BEFFE-14D6-48F5-9688-B867D1D7FCB7}" dt="2024-10-15T17:06:43.636" v="13233" actId="207"/>
          <ac:spMkLst>
            <pc:docMk/>
            <pc:sldMk cId="2984497922" sldId="519"/>
            <ac:spMk id="24" creationId="{D8151048-78F5-C133-BC85-8EB8C2FF3FE8}"/>
          </ac:spMkLst>
        </pc:spChg>
        <pc:spChg chg="add mod">
          <ac:chgData name="SARA COLANTONIO" userId="cac420cd-767a-4da2-8af1-e8432ba66fa6" providerId="ADAL" clId="{5E6BEFFE-14D6-48F5-9688-B867D1D7FCB7}" dt="2024-10-10T16:04:16.117" v="5364" actId="207"/>
          <ac:spMkLst>
            <pc:docMk/>
            <pc:sldMk cId="2984497922" sldId="519"/>
            <ac:spMk id="25" creationId="{2C058B35-6D71-D41A-97E1-A7D58857EEC7}"/>
          </ac:spMkLst>
        </pc:spChg>
        <pc:spChg chg="add mod">
          <ac:chgData name="SARA COLANTONIO" userId="cac420cd-767a-4da2-8af1-e8432ba66fa6" providerId="ADAL" clId="{5E6BEFFE-14D6-48F5-9688-B867D1D7FCB7}" dt="2024-10-10T16:04:16.117" v="5364" actId="207"/>
          <ac:spMkLst>
            <pc:docMk/>
            <pc:sldMk cId="2984497922" sldId="519"/>
            <ac:spMk id="27" creationId="{0B740D7D-3BF1-306B-0029-EC3AC8609D9E}"/>
          </ac:spMkLst>
        </pc:spChg>
        <pc:spChg chg="add mod">
          <ac:chgData name="SARA COLANTONIO" userId="cac420cd-767a-4da2-8af1-e8432ba66fa6" providerId="ADAL" clId="{5E6BEFFE-14D6-48F5-9688-B867D1D7FCB7}" dt="2024-10-10T16:04:12.604" v="5363" actId="207"/>
          <ac:spMkLst>
            <pc:docMk/>
            <pc:sldMk cId="2984497922" sldId="519"/>
            <ac:spMk id="28" creationId="{D3FDA99D-73CF-2415-E7DD-28F940634D3C}"/>
          </ac:spMkLst>
        </pc:spChg>
        <pc:spChg chg="add mod">
          <ac:chgData name="SARA COLANTONIO" userId="cac420cd-767a-4da2-8af1-e8432ba66fa6" providerId="ADAL" clId="{5E6BEFFE-14D6-48F5-9688-B867D1D7FCB7}" dt="2024-10-10T16:04:16.117" v="5364" actId="207"/>
          <ac:spMkLst>
            <pc:docMk/>
            <pc:sldMk cId="2984497922" sldId="519"/>
            <ac:spMk id="29" creationId="{C160F9DD-E855-E28F-CFB5-03A756A58411}"/>
          </ac:spMkLst>
        </pc:spChg>
        <pc:spChg chg="add mod">
          <ac:chgData name="SARA COLANTONIO" userId="cac420cd-767a-4da2-8af1-e8432ba66fa6" providerId="ADAL" clId="{5E6BEFFE-14D6-48F5-9688-B867D1D7FCB7}" dt="2024-10-15T16:39:43.310" v="13053" actId="1035"/>
          <ac:spMkLst>
            <pc:docMk/>
            <pc:sldMk cId="2984497922" sldId="519"/>
            <ac:spMk id="31" creationId="{CEE1F418-AC2A-0470-69F7-AAE18C402FC9}"/>
          </ac:spMkLst>
        </pc:spChg>
        <pc:spChg chg="add mod">
          <ac:chgData name="SARA COLANTONIO" userId="cac420cd-767a-4da2-8af1-e8432ba66fa6" providerId="ADAL" clId="{5E6BEFFE-14D6-48F5-9688-B867D1D7FCB7}" dt="2024-10-15T16:39:43.310" v="13053" actId="1035"/>
          <ac:spMkLst>
            <pc:docMk/>
            <pc:sldMk cId="2984497922" sldId="519"/>
            <ac:spMk id="33" creationId="{48678485-066E-68B3-0416-172AC1EE566A}"/>
          </ac:spMkLst>
        </pc:spChg>
        <pc:spChg chg="add mod">
          <ac:chgData name="SARA COLANTONIO" userId="cac420cd-767a-4da2-8af1-e8432ba66fa6" providerId="ADAL" clId="{5E6BEFFE-14D6-48F5-9688-B867D1D7FCB7}" dt="2024-10-15T16:39:43.310" v="13053" actId="1035"/>
          <ac:spMkLst>
            <pc:docMk/>
            <pc:sldMk cId="2984497922" sldId="519"/>
            <ac:spMk id="34" creationId="{9001D25D-5807-AE47-39A7-3C555A7C468D}"/>
          </ac:spMkLst>
        </pc:spChg>
        <pc:spChg chg="add mod">
          <ac:chgData name="SARA COLANTONIO" userId="cac420cd-767a-4da2-8af1-e8432ba66fa6" providerId="ADAL" clId="{5E6BEFFE-14D6-48F5-9688-B867D1D7FCB7}" dt="2024-10-15T16:39:43.310" v="13053" actId="1035"/>
          <ac:spMkLst>
            <pc:docMk/>
            <pc:sldMk cId="2984497922" sldId="519"/>
            <ac:spMk id="35" creationId="{9984F84A-0861-37F2-3144-B20DC1B97C71}"/>
          </ac:spMkLst>
        </pc:spChg>
        <pc:spChg chg="add del mod">
          <ac:chgData name="SARA COLANTONIO" userId="cac420cd-767a-4da2-8af1-e8432ba66fa6" providerId="ADAL" clId="{5E6BEFFE-14D6-48F5-9688-B867D1D7FCB7}" dt="2024-10-10T13:52:51.983" v="2965" actId="478"/>
          <ac:spMkLst>
            <pc:docMk/>
            <pc:sldMk cId="2984497922" sldId="519"/>
            <ac:spMk id="36" creationId="{15FDB16F-2917-5E2A-D285-F19660F3EC78}"/>
          </ac:spMkLst>
        </pc:spChg>
        <pc:spChg chg="add mod">
          <ac:chgData name="SARA COLANTONIO" userId="cac420cd-767a-4da2-8af1-e8432ba66fa6" providerId="ADAL" clId="{5E6BEFFE-14D6-48F5-9688-B867D1D7FCB7}" dt="2024-10-15T16:39:43.310" v="13053" actId="1035"/>
          <ac:spMkLst>
            <pc:docMk/>
            <pc:sldMk cId="2984497922" sldId="519"/>
            <ac:spMk id="37" creationId="{B1A6AC85-F94E-A5F3-47EC-2DDAE36DE080}"/>
          </ac:spMkLst>
        </pc:spChg>
        <pc:spChg chg="add mod">
          <ac:chgData name="SARA COLANTONIO" userId="cac420cd-767a-4da2-8af1-e8432ba66fa6" providerId="ADAL" clId="{5E6BEFFE-14D6-48F5-9688-B867D1D7FCB7}" dt="2024-10-10T16:04:12.604" v="5363" actId="207"/>
          <ac:spMkLst>
            <pc:docMk/>
            <pc:sldMk cId="2984497922" sldId="519"/>
            <ac:spMk id="39" creationId="{02905ADF-AFCF-1FE8-AC6D-01B505E7A678}"/>
          </ac:spMkLst>
        </pc:spChg>
        <pc:spChg chg="add del mod">
          <ac:chgData name="SARA COLANTONIO" userId="cac420cd-767a-4da2-8af1-e8432ba66fa6" providerId="ADAL" clId="{5E6BEFFE-14D6-48F5-9688-B867D1D7FCB7}" dt="2024-10-15T16:37:58.979" v="12999" actId="478"/>
          <ac:spMkLst>
            <pc:docMk/>
            <pc:sldMk cId="2984497922" sldId="519"/>
            <ac:spMk id="40" creationId="{1B847175-E71F-FD95-28AE-F9E11C475045}"/>
          </ac:spMkLst>
        </pc:spChg>
        <pc:spChg chg="add del mod">
          <ac:chgData name="SARA COLANTONIO" userId="cac420cd-767a-4da2-8af1-e8432ba66fa6" providerId="ADAL" clId="{5E6BEFFE-14D6-48F5-9688-B867D1D7FCB7}" dt="2024-10-10T14:31:50.600" v="4414" actId="478"/>
          <ac:spMkLst>
            <pc:docMk/>
            <pc:sldMk cId="2984497922" sldId="519"/>
            <ac:spMk id="44" creationId="{B9F68E25-167A-0249-7826-09D54F3E1BFB}"/>
          </ac:spMkLst>
        </pc:spChg>
        <pc:spChg chg="add mod">
          <ac:chgData name="SARA COLANTONIO" userId="cac420cd-767a-4da2-8af1-e8432ba66fa6" providerId="ADAL" clId="{5E6BEFFE-14D6-48F5-9688-B867D1D7FCB7}" dt="2024-10-10T16:04:19.667" v="5365" actId="207"/>
          <ac:spMkLst>
            <pc:docMk/>
            <pc:sldMk cId="2984497922" sldId="519"/>
            <ac:spMk id="50" creationId="{EB1ED897-EB5A-551E-B9E4-27A544AD9A57}"/>
          </ac:spMkLst>
        </pc:spChg>
        <pc:spChg chg="add mod">
          <ac:chgData name="SARA COLANTONIO" userId="cac420cd-767a-4da2-8af1-e8432ba66fa6" providerId="ADAL" clId="{5E6BEFFE-14D6-48F5-9688-B867D1D7FCB7}" dt="2024-10-10T16:04:19.667" v="5365" actId="207"/>
          <ac:spMkLst>
            <pc:docMk/>
            <pc:sldMk cId="2984497922" sldId="519"/>
            <ac:spMk id="56" creationId="{4084FEF8-5418-1CCC-E813-BAB590FD21A8}"/>
          </ac:spMkLst>
        </pc:spChg>
        <pc:spChg chg="add mod">
          <ac:chgData name="SARA COLANTONIO" userId="cac420cd-767a-4da2-8af1-e8432ba66fa6" providerId="ADAL" clId="{5E6BEFFE-14D6-48F5-9688-B867D1D7FCB7}" dt="2024-10-10T16:04:19.667" v="5365" actId="207"/>
          <ac:spMkLst>
            <pc:docMk/>
            <pc:sldMk cId="2984497922" sldId="519"/>
            <ac:spMk id="57" creationId="{80E7CBC7-29D4-2FAB-D073-8EC222C38B6E}"/>
          </ac:spMkLst>
        </pc:spChg>
        <pc:spChg chg="add mod">
          <ac:chgData name="SARA COLANTONIO" userId="cac420cd-767a-4da2-8af1-e8432ba66fa6" providerId="ADAL" clId="{5E6BEFFE-14D6-48F5-9688-B867D1D7FCB7}" dt="2024-10-15T17:06:43.636" v="13233" actId="207"/>
          <ac:spMkLst>
            <pc:docMk/>
            <pc:sldMk cId="2984497922" sldId="519"/>
            <ac:spMk id="65" creationId="{53AD34BC-4D8F-3A87-C5C7-AA2D9EB7984B}"/>
          </ac:spMkLst>
        </pc:spChg>
        <pc:spChg chg="add mod">
          <ac:chgData name="SARA COLANTONIO" userId="cac420cd-767a-4da2-8af1-e8432ba66fa6" providerId="ADAL" clId="{5E6BEFFE-14D6-48F5-9688-B867D1D7FCB7}" dt="2024-10-15T17:06:43.636" v="13233" actId="207"/>
          <ac:spMkLst>
            <pc:docMk/>
            <pc:sldMk cId="2984497922" sldId="519"/>
            <ac:spMk id="66" creationId="{9AD8EC95-1A34-D83E-AE44-22B3BACD932D}"/>
          </ac:spMkLst>
        </pc:spChg>
        <pc:spChg chg="add del mod">
          <ac:chgData name="SARA COLANTONIO" userId="cac420cd-767a-4da2-8af1-e8432ba66fa6" providerId="ADAL" clId="{5E6BEFFE-14D6-48F5-9688-B867D1D7FCB7}" dt="2024-10-09T18:15:45.395" v="2641" actId="478"/>
          <ac:spMkLst>
            <pc:docMk/>
            <pc:sldMk cId="2984497922" sldId="519"/>
            <ac:spMk id="67" creationId="{5523E46A-92A0-3695-F0AA-AD8F40FE320E}"/>
          </ac:spMkLst>
        </pc:spChg>
        <pc:spChg chg="add mod">
          <ac:chgData name="SARA COLANTONIO" userId="cac420cd-767a-4da2-8af1-e8432ba66fa6" providerId="ADAL" clId="{5E6BEFFE-14D6-48F5-9688-B867D1D7FCB7}" dt="2024-10-10T16:04:12.604" v="5363" actId="207"/>
          <ac:spMkLst>
            <pc:docMk/>
            <pc:sldMk cId="2984497922" sldId="519"/>
            <ac:spMk id="72" creationId="{63366A96-AA6D-DBE6-AAE4-F32137B0F967}"/>
          </ac:spMkLst>
        </pc:spChg>
        <pc:spChg chg="add mod">
          <ac:chgData name="SARA COLANTONIO" userId="cac420cd-767a-4da2-8af1-e8432ba66fa6" providerId="ADAL" clId="{5E6BEFFE-14D6-48F5-9688-B867D1D7FCB7}" dt="2024-10-15T16:39:43.310" v="13053" actId="1035"/>
          <ac:spMkLst>
            <pc:docMk/>
            <pc:sldMk cId="2984497922" sldId="519"/>
            <ac:spMk id="81" creationId="{19444DA6-2841-1D1A-5EF1-ACEE3D4A7B11}"/>
          </ac:spMkLst>
        </pc:spChg>
        <pc:spChg chg="add mod">
          <ac:chgData name="SARA COLANTONIO" userId="cac420cd-767a-4da2-8af1-e8432ba66fa6" providerId="ADAL" clId="{5E6BEFFE-14D6-48F5-9688-B867D1D7FCB7}" dt="2024-10-15T17:06:43.636" v="13233" actId="207"/>
          <ac:spMkLst>
            <pc:docMk/>
            <pc:sldMk cId="2984497922" sldId="519"/>
            <ac:spMk id="83" creationId="{ED817265-3B26-923D-C3C5-577B85656135}"/>
          </ac:spMkLst>
        </pc:spChg>
        <pc:spChg chg="add mod">
          <ac:chgData name="SARA COLANTONIO" userId="cac420cd-767a-4da2-8af1-e8432ba66fa6" providerId="ADAL" clId="{5E6BEFFE-14D6-48F5-9688-B867D1D7FCB7}" dt="2024-10-15T17:06:43.636" v="13233" actId="207"/>
          <ac:spMkLst>
            <pc:docMk/>
            <pc:sldMk cId="2984497922" sldId="519"/>
            <ac:spMk id="85" creationId="{B1B4E285-DB52-B27D-A7FE-5CFB5C47C991}"/>
          </ac:spMkLst>
        </pc:spChg>
        <pc:spChg chg="add mod">
          <ac:chgData name="SARA COLANTONIO" userId="cac420cd-767a-4da2-8af1-e8432ba66fa6" providerId="ADAL" clId="{5E6BEFFE-14D6-48F5-9688-B867D1D7FCB7}" dt="2024-10-15T16:39:43.310" v="13053" actId="1035"/>
          <ac:spMkLst>
            <pc:docMk/>
            <pc:sldMk cId="2984497922" sldId="519"/>
            <ac:spMk id="87" creationId="{2574B653-276D-B3A3-6AB9-D907E13B8D49}"/>
          </ac:spMkLst>
        </pc:spChg>
        <pc:spChg chg="add del mod">
          <ac:chgData name="SARA COLANTONIO" userId="cac420cd-767a-4da2-8af1-e8432ba66fa6" providerId="ADAL" clId="{5E6BEFFE-14D6-48F5-9688-B867D1D7FCB7}" dt="2024-10-10T14:02:23.386" v="3671" actId="478"/>
          <ac:spMkLst>
            <pc:docMk/>
            <pc:sldMk cId="2984497922" sldId="519"/>
            <ac:spMk id="89" creationId="{B4E02B45-77B1-5FD8-6FD9-C1342C1EE639}"/>
          </ac:spMkLst>
        </pc:spChg>
        <pc:spChg chg="add mod">
          <ac:chgData name="SARA COLANTONIO" userId="cac420cd-767a-4da2-8af1-e8432ba66fa6" providerId="ADAL" clId="{5E6BEFFE-14D6-48F5-9688-B867D1D7FCB7}" dt="2024-10-15T16:39:43.310" v="13053" actId="1035"/>
          <ac:spMkLst>
            <pc:docMk/>
            <pc:sldMk cId="2984497922" sldId="519"/>
            <ac:spMk id="92" creationId="{AC9CAEB5-A186-73EF-7328-F9CD309D0121}"/>
          </ac:spMkLst>
        </pc:spChg>
        <pc:spChg chg="add mod">
          <ac:chgData name="SARA COLANTONIO" userId="cac420cd-767a-4da2-8af1-e8432ba66fa6" providerId="ADAL" clId="{5E6BEFFE-14D6-48F5-9688-B867D1D7FCB7}" dt="2024-10-15T16:39:43.310" v="13053" actId="1035"/>
          <ac:spMkLst>
            <pc:docMk/>
            <pc:sldMk cId="2984497922" sldId="519"/>
            <ac:spMk id="93" creationId="{3A990B57-0146-30BF-BE0C-BE15A4271010}"/>
          </ac:spMkLst>
        </pc:spChg>
        <pc:spChg chg="add del mod">
          <ac:chgData name="SARA COLANTONIO" userId="cac420cd-767a-4da2-8af1-e8432ba66fa6" providerId="ADAL" clId="{5E6BEFFE-14D6-48F5-9688-B867D1D7FCB7}" dt="2024-10-15T17:00:35.162" v="13213" actId="478"/>
          <ac:spMkLst>
            <pc:docMk/>
            <pc:sldMk cId="2984497922" sldId="519"/>
            <ac:spMk id="95" creationId="{6B5EA0A7-2228-F150-2B0E-5DDA4DA466FD}"/>
          </ac:spMkLst>
        </pc:spChg>
        <pc:spChg chg="add del mod">
          <ac:chgData name="SARA COLANTONIO" userId="cac420cd-767a-4da2-8af1-e8432ba66fa6" providerId="ADAL" clId="{5E6BEFFE-14D6-48F5-9688-B867D1D7FCB7}" dt="2024-10-15T17:00:35.162" v="13213" actId="478"/>
          <ac:spMkLst>
            <pc:docMk/>
            <pc:sldMk cId="2984497922" sldId="519"/>
            <ac:spMk id="96" creationId="{8196453A-06DE-9FD9-B612-80473E2A28BB}"/>
          </ac:spMkLst>
        </pc:spChg>
        <pc:spChg chg="add mod">
          <ac:chgData name="SARA COLANTONIO" userId="cac420cd-767a-4da2-8af1-e8432ba66fa6" providerId="ADAL" clId="{5E6BEFFE-14D6-48F5-9688-B867D1D7FCB7}" dt="2024-10-15T16:39:43.310" v="13053" actId="1035"/>
          <ac:spMkLst>
            <pc:docMk/>
            <pc:sldMk cId="2984497922" sldId="519"/>
            <ac:spMk id="98" creationId="{2DE9CCD1-D0F9-9964-4C6B-E152E8F871CC}"/>
          </ac:spMkLst>
        </pc:spChg>
        <pc:spChg chg="add mod">
          <ac:chgData name="SARA COLANTONIO" userId="cac420cd-767a-4da2-8af1-e8432ba66fa6" providerId="ADAL" clId="{5E6BEFFE-14D6-48F5-9688-B867D1D7FCB7}" dt="2024-10-10T14:02:54.445" v="3703"/>
          <ac:spMkLst>
            <pc:docMk/>
            <pc:sldMk cId="2984497922" sldId="519"/>
            <ac:spMk id="99" creationId="{D6A92F8A-9970-FE0F-6C46-AE912AB012C5}"/>
          </ac:spMkLst>
        </pc:spChg>
        <pc:spChg chg="add mod">
          <ac:chgData name="SARA COLANTONIO" userId="cac420cd-767a-4da2-8af1-e8432ba66fa6" providerId="ADAL" clId="{5E6BEFFE-14D6-48F5-9688-B867D1D7FCB7}" dt="2024-10-10T14:02:54.445" v="3703"/>
          <ac:spMkLst>
            <pc:docMk/>
            <pc:sldMk cId="2984497922" sldId="519"/>
            <ac:spMk id="100" creationId="{8B3CC64E-E37F-77D4-274A-28BD5AB9EA0D}"/>
          </ac:spMkLst>
        </pc:spChg>
        <pc:spChg chg="add mod">
          <ac:chgData name="SARA COLANTONIO" userId="cac420cd-767a-4da2-8af1-e8432ba66fa6" providerId="ADAL" clId="{5E6BEFFE-14D6-48F5-9688-B867D1D7FCB7}" dt="2024-10-10T14:02:54.445" v="3703"/>
          <ac:spMkLst>
            <pc:docMk/>
            <pc:sldMk cId="2984497922" sldId="519"/>
            <ac:spMk id="103" creationId="{81DD98BB-F427-CF36-F83B-449D9A028F01}"/>
          </ac:spMkLst>
        </pc:spChg>
        <pc:spChg chg="add mod">
          <ac:chgData name="SARA COLANTONIO" userId="cac420cd-767a-4da2-8af1-e8432ba66fa6" providerId="ADAL" clId="{5E6BEFFE-14D6-48F5-9688-B867D1D7FCB7}" dt="2024-10-15T16:39:43.310" v="13053" actId="1035"/>
          <ac:spMkLst>
            <pc:docMk/>
            <pc:sldMk cId="2984497922" sldId="519"/>
            <ac:spMk id="104" creationId="{8762E3BA-B5D2-3A92-88D0-4E28E9CB2CB4}"/>
          </ac:spMkLst>
        </pc:spChg>
        <pc:spChg chg="add mod">
          <ac:chgData name="SARA COLANTONIO" userId="cac420cd-767a-4da2-8af1-e8432ba66fa6" providerId="ADAL" clId="{5E6BEFFE-14D6-48F5-9688-B867D1D7FCB7}" dt="2024-10-15T16:39:43.310" v="13053" actId="1035"/>
          <ac:spMkLst>
            <pc:docMk/>
            <pc:sldMk cId="2984497922" sldId="519"/>
            <ac:spMk id="105" creationId="{2806CD58-F218-8F44-3EC5-7BCC9BD70E77}"/>
          </ac:spMkLst>
        </pc:spChg>
        <pc:spChg chg="add del mod">
          <ac:chgData name="SARA COLANTONIO" userId="cac420cd-767a-4da2-8af1-e8432ba66fa6" providerId="ADAL" clId="{5E6BEFFE-14D6-48F5-9688-B867D1D7FCB7}" dt="2024-10-15T17:00:35.162" v="13213" actId="478"/>
          <ac:spMkLst>
            <pc:docMk/>
            <pc:sldMk cId="2984497922" sldId="519"/>
            <ac:spMk id="107" creationId="{CAF01A44-8D62-8EAD-543B-5A8030D54D26}"/>
          </ac:spMkLst>
        </pc:spChg>
        <pc:spChg chg="add del mod">
          <ac:chgData name="SARA COLANTONIO" userId="cac420cd-767a-4da2-8af1-e8432ba66fa6" providerId="ADAL" clId="{5E6BEFFE-14D6-48F5-9688-B867D1D7FCB7}" dt="2024-10-15T17:00:35.162" v="13213" actId="478"/>
          <ac:spMkLst>
            <pc:docMk/>
            <pc:sldMk cId="2984497922" sldId="519"/>
            <ac:spMk id="108" creationId="{528104B3-3E66-3752-AE74-F2748F8E6E1A}"/>
          </ac:spMkLst>
        </pc:spChg>
        <pc:spChg chg="add mod">
          <ac:chgData name="SARA COLANTONIO" userId="cac420cd-767a-4da2-8af1-e8432ba66fa6" providerId="ADAL" clId="{5E6BEFFE-14D6-48F5-9688-B867D1D7FCB7}" dt="2024-10-15T16:39:43.310" v="13053" actId="1035"/>
          <ac:spMkLst>
            <pc:docMk/>
            <pc:sldMk cId="2984497922" sldId="519"/>
            <ac:spMk id="110" creationId="{81C18CB0-2BFA-2BB9-BB4F-1BB04649EAF9}"/>
          </ac:spMkLst>
        </pc:spChg>
        <pc:spChg chg="add mod">
          <ac:chgData name="SARA COLANTONIO" userId="cac420cd-767a-4da2-8af1-e8432ba66fa6" providerId="ADAL" clId="{5E6BEFFE-14D6-48F5-9688-B867D1D7FCB7}" dt="2024-10-10T14:18:26.957" v="4080"/>
          <ac:spMkLst>
            <pc:docMk/>
            <pc:sldMk cId="2984497922" sldId="519"/>
            <ac:spMk id="118" creationId="{C7A40058-2FEB-E793-DE45-0284718E4664}"/>
          </ac:spMkLst>
        </pc:spChg>
        <pc:spChg chg="add mod">
          <ac:chgData name="SARA COLANTONIO" userId="cac420cd-767a-4da2-8af1-e8432ba66fa6" providerId="ADAL" clId="{5E6BEFFE-14D6-48F5-9688-B867D1D7FCB7}" dt="2024-10-10T14:18:26.957" v="4080"/>
          <ac:spMkLst>
            <pc:docMk/>
            <pc:sldMk cId="2984497922" sldId="519"/>
            <ac:spMk id="119" creationId="{B6D03D15-E723-9F16-CC7B-8E8BA1EBEFD2}"/>
          </ac:spMkLst>
        </pc:spChg>
        <pc:spChg chg="add mod">
          <ac:chgData name="SARA COLANTONIO" userId="cac420cd-767a-4da2-8af1-e8432ba66fa6" providerId="ADAL" clId="{5E6BEFFE-14D6-48F5-9688-B867D1D7FCB7}" dt="2024-10-10T14:18:26.957" v="4080"/>
          <ac:spMkLst>
            <pc:docMk/>
            <pc:sldMk cId="2984497922" sldId="519"/>
            <ac:spMk id="120" creationId="{366ABD63-FEC6-19FC-32B5-35A031ECD518}"/>
          </ac:spMkLst>
        </pc:spChg>
        <pc:spChg chg="add mod">
          <ac:chgData name="SARA COLANTONIO" userId="cac420cd-767a-4da2-8af1-e8432ba66fa6" providerId="ADAL" clId="{5E6BEFFE-14D6-48F5-9688-B867D1D7FCB7}" dt="2024-10-10T14:18:26.957" v="4080"/>
          <ac:spMkLst>
            <pc:docMk/>
            <pc:sldMk cId="2984497922" sldId="519"/>
            <ac:spMk id="121" creationId="{6CDF5F61-8A7E-FB63-0F42-698C79226B71}"/>
          </ac:spMkLst>
        </pc:spChg>
        <pc:spChg chg="add mod">
          <ac:chgData name="SARA COLANTONIO" userId="cac420cd-767a-4da2-8af1-e8432ba66fa6" providerId="ADAL" clId="{5E6BEFFE-14D6-48F5-9688-B867D1D7FCB7}" dt="2024-10-10T14:18:26.957" v="4080"/>
          <ac:spMkLst>
            <pc:docMk/>
            <pc:sldMk cId="2984497922" sldId="519"/>
            <ac:spMk id="122" creationId="{4BBE7CE8-B292-076C-BDBB-5203077C7F47}"/>
          </ac:spMkLst>
        </pc:spChg>
        <pc:spChg chg="add mod">
          <ac:chgData name="SARA COLANTONIO" userId="cac420cd-767a-4da2-8af1-e8432ba66fa6" providerId="ADAL" clId="{5E6BEFFE-14D6-48F5-9688-B867D1D7FCB7}" dt="2024-10-10T14:18:26.957" v="4080"/>
          <ac:spMkLst>
            <pc:docMk/>
            <pc:sldMk cId="2984497922" sldId="519"/>
            <ac:spMk id="123" creationId="{B474B273-DAAA-24F1-B87B-88D8BD4D7EE4}"/>
          </ac:spMkLst>
        </pc:spChg>
        <pc:spChg chg="add mod">
          <ac:chgData name="SARA COLANTONIO" userId="cac420cd-767a-4da2-8af1-e8432ba66fa6" providerId="ADAL" clId="{5E6BEFFE-14D6-48F5-9688-B867D1D7FCB7}" dt="2024-10-10T14:18:26.957" v="4080"/>
          <ac:spMkLst>
            <pc:docMk/>
            <pc:sldMk cId="2984497922" sldId="519"/>
            <ac:spMk id="124" creationId="{E5CAB1D2-5100-08E6-D3DC-2F8309B62ADD}"/>
          </ac:spMkLst>
        </pc:spChg>
        <pc:spChg chg="add mod">
          <ac:chgData name="SARA COLANTONIO" userId="cac420cd-767a-4da2-8af1-e8432ba66fa6" providerId="ADAL" clId="{5E6BEFFE-14D6-48F5-9688-B867D1D7FCB7}" dt="2024-10-10T14:18:26.957" v="4080"/>
          <ac:spMkLst>
            <pc:docMk/>
            <pc:sldMk cId="2984497922" sldId="519"/>
            <ac:spMk id="125" creationId="{3EC79C31-83BF-5348-660B-526C72296DC8}"/>
          </ac:spMkLst>
        </pc:spChg>
        <pc:spChg chg="add mod">
          <ac:chgData name="SARA COLANTONIO" userId="cac420cd-767a-4da2-8af1-e8432ba66fa6" providerId="ADAL" clId="{5E6BEFFE-14D6-48F5-9688-B867D1D7FCB7}" dt="2024-10-10T14:18:26.957" v="4080"/>
          <ac:spMkLst>
            <pc:docMk/>
            <pc:sldMk cId="2984497922" sldId="519"/>
            <ac:spMk id="126" creationId="{97D24B28-B278-15B0-E684-C51B4D980046}"/>
          </ac:spMkLst>
        </pc:spChg>
        <pc:spChg chg="add mod">
          <ac:chgData name="SARA COLANTONIO" userId="cac420cd-767a-4da2-8af1-e8432ba66fa6" providerId="ADAL" clId="{5E6BEFFE-14D6-48F5-9688-B867D1D7FCB7}" dt="2024-10-10T14:18:26.957" v="4080"/>
          <ac:spMkLst>
            <pc:docMk/>
            <pc:sldMk cId="2984497922" sldId="519"/>
            <ac:spMk id="127" creationId="{34864C1A-B898-412F-0EF4-F9BAFBE476A8}"/>
          </ac:spMkLst>
        </pc:spChg>
        <pc:spChg chg="add mod">
          <ac:chgData name="SARA COLANTONIO" userId="cac420cd-767a-4da2-8af1-e8432ba66fa6" providerId="ADAL" clId="{5E6BEFFE-14D6-48F5-9688-B867D1D7FCB7}" dt="2024-10-10T14:18:26.957" v="4080"/>
          <ac:spMkLst>
            <pc:docMk/>
            <pc:sldMk cId="2984497922" sldId="519"/>
            <ac:spMk id="128" creationId="{BDE7DB24-ED1F-915C-1C5A-851B22EC9C72}"/>
          </ac:spMkLst>
        </pc:spChg>
        <pc:spChg chg="add mod">
          <ac:chgData name="SARA COLANTONIO" userId="cac420cd-767a-4da2-8af1-e8432ba66fa6" providerId="ADAL" clId="{5E6BEFFE-14D6-48F5-9688-B867D1D7FCB7}" dt="2024-10-10T14:18:26.957" v="4080"/>
          <ac:spMkLst>
            <pc:docMk/>
            <pc:sldMk cId="2984497922" sldId="519"/>
            <ac:spMk id="129" creationId="{E86A25BC-4A17-B852-4489-DA593E4EC58A}"/>
          </ac:spMkLst>
        </pc:spChg>
        <pc:spChg chg="add mod">
          <ac:chgData name="SARA COLANTONIO" userId="cac420cd-767a-4da2-8af1-e8432ba66fa6" providerId="ADAL" clId="{5E6BEFFE-14D6-48F5-9688-B867D1D7FCB7}" dt="2024-10-10T14:18:26.957" v="4080"/>
          <ac:spMkLst>
            <pc:docMk/>
            <pc:sldMk cId="2984497922" sldId="519"/>
            <ac:spMk id="130" creationId="{AE6FD026-B6E5-BA15-61AF-13B3CDFA2E11}"/>
          </ac:spMkLst>
        </pc:spChg>
        <pc:spChg chg="add mod">
          <ac:chgData name="SARA COLANTONIO" userId="cac420cd-767a-4da2-8af1-e8432ba66fa6" providerId="ADAL" clId="{5E6BEFFE-14D6-48F5-9688-B867D1D7FCB7}" dt="2024-10-10T14:18:26.957" v="4080"/>
          <ac:spMkLst>
            <pc:docMk/>
            <pc:sldMk cId="2984497922" sldId="519"/>
            <ac:spMk id="132" creationId="{902F702D-73F0-AC0B-DB59-8D479FA1A5A3}"/>
          </ac:spMkLst>
        </pc:spChg>
        <pc:spChg chg="add mod">
          <ac:chgData name="SARA COLANTONIO" userId="cac420cd-767a-4da2-8af1-e8432ba66fa6" providerId="ADAL" clId="{5E6BEFFE-14D6-48F5-9688-B867D1D7FCB7}" dt="2024-10-10T14:18:26.957" v="4080"/>
          <ac:spMkLst>
            <pc:docMk/>
            <pc:sldMk cId="2984497922" sldId="519"/>
            <ac:spMk id="133" creationId="{46AE41F3-EFA5-FC08-7AF1-3550F80A6538}"/>
          </ac:spMkLst>
        </pc:spChg>
        <pc:spChg chg="add mod">
          <ac:chgData name="SARA COLANTONIO" userId="cac420cd-767a-4da2-8af1-e8432ba66fa6" providerId="ADAL" clId="{5E6BEFFE-14D6-48F5-9688-B867D1D7FCB7}" dt="2024-10-10T14:18:26.957" v="4080"/>
          <ac:spMkLst>
            <pc:docMk/>
            <pc:sldMk cId="2984497922" sldId="519"/>
            <ac:spMk id="136" creationId="{2F73E03E-8627-9AB6-6C06-C14449966B75}"/>
          </ac:spMkLst>
        </pc:spChg>
        <pc:spChg chg="add mod">
          <ac:chgData name="SARA COLANTONIO" userId="cac420cd-767a-4da2-8af1-e8432ba66fa6" providerId="ADAL" clId="{5E6BEFFE-14D6-48F5-9688-B867D1D7FCB7}" dt="2024-10-10T14:18:26.957" v="4080"/>
          <ac:spMkLst>
            <pc:docMk/>
            <pc:sldMk cId="2984497922" sldId="519"/>
            <ac:spMk id="137" creationId="{32821D32-7976-7BD0-3B9D-65AF1B6DCE77}"/>
          </ac:spMkLst>
        </pc:spChg>
        <pc:spChg chg="add mod">
          <ac:chgData name="SARA COLANTONIO" userId="cac420cd-767a-4da2-8af1-e8432ba66fa6" providerId="ADAL" clId="{5E6BEFFE-14D6-48F5-9688-B867D1D7FCB7}" dt="2024-10-10T14:18:26.957" v="4080"/>
          <ac:spMkLst>
            <pc:docMk/>
            <pc:sldMk cId="2984497922" sldId="519"/>
            <ac:spMk id="138" creationId="{46BEABE7-A4C3-8CCD-9E1A-2FDB977AEE90}"/>
          </ac:spMkLst>
        </pc:spChg>
        <pc:spChg chg="add mod">
          <ac:chgData name="SARA COLANTONIO" userId="cac420cd-767a-4da2-8af1-e8432ba66fa6" providerId="ADAL" clId="{5E6BEFFE-14D6-48F5-9688-B867D1D7FCB7}" dt="2024-10-15T17:06:43.636" v="13233" actId="207"/>
          <ac:spMkLst>
            <pc:docMk/>
            <pc:sldMk cId="2984497922" sldId="519"/>
            <ac:spMk id="140" creationId="{AB8FF87F-3217-2A5C-FBCE-ED4B41EE74DF}"/>
          </ac:spMkLst>
        </pc:spChg>
        <pc:spChg chg="add del mod">
          <ac:chgData name="SARA COLANTONIO" userId="cac420cd-767a-4da2-8af1-e8432ba66fa6" providerId="ADAL" clId="{5E6BEFFE-14D6-48F5-9688-B867D1D7FCB7}" dt="2024-10-10T14:31:50.600" v="4414" actId="478"/>
          <ac:spMkLst>
            <pc:docMk/>
            <pc:sldMk cId="2984497922" sldId="519"/>
            <ac:spMk id="141" creationId="{DB65C273-7C2A-DE9D-A551-4F3D62F8BFDE}"/>
          </ac:spMkLst>
        </pc:spChg>
        <pc:spChg chg="add mod">
          <ac:chgData name="SARA COLANTONIO" userId="cac420cd-767a-4da2-8af1-e8432ba66fa6" providerId="ADAL" clId="{5E6BEFFE-14D6-48F5-9688-B867D1D7FCB7}" dt="2024-10-15T16:39:43.310" v="13053" actId="1035"/>
          <ac:spMkLst>
            <pc:docMk/>
            <pc:sldMk cId="2984497922" sldId="519"/>
            <ac:spMk id="143" creationId="{B07C0196-4FFF-B14D-D706-352FB5FC8BAB}"/>
          </ac:spMkLst>
        </pc:spChg>
        <pc:spChg chg="add mod">
          <ac:chgData name="SARA COLANTONIO" userId="cac420cd-767a-4da2-8af1-e8432ba66fa6" providerId="ADAL" clId="{5E6BEFFE-14D6-48F5-9688-B867D1D7FCB7}" dt="2024-10-15T17:06:43.636" v="13233" actId="207"/>
          <ac:spMkLst>
            <pc:docMk/>
            <pc:sldMk cId="2984497922" sldId="519"/>
            <ac:spMk id="146" creationId="{CA450CAD-7B78-35B6-E866-D1C202210C76}"/>
          </ac:spMkLst>
        </pc:spChg>
        <pc:spChg chg="add mod">
          <ac:chgData name="SARA COLANTONIO" userId="cac420cd-767a-4da2-8af1-e8432ba66fa6" providerId="ADAL" clId="{5E6BEFFE-14D6-48F5-9688-B867D1D7FCB7}" dt="2024-10-15T16:39:43.310" v="13053" actId="1035"/>
          <ac:spMkLst>
            <pc:docMk/>
            <pc:sldMk cId="2984497922" sldId="519"/>
            <ac:spMk id="165" creationId="{A2AA6000-2EAA-0D66-B7E3-28E66247D60E}"/>
          </ac:spMkLst>
        </pc:spChg>
        <pc:spChg chg="add mod">
          <ac:chgData name="SARA COLANTONIO" userId="cac420cd-767a-4da2-8af1-e8432ba66fa6" providerId="ADAL" clId="{5E6BEFFE-14D6-48F5-9688-B867D1D7FCB7}" dt="2024-10-15T17:00:44.027" v="13214" actId="1076"/>
          <ac:spMkLst>
            <pc:docMk/>
            <pc:sldMk cId="2984497922" sldId="519"/>
            <ac:spMk id="177" creationId="{BD1ED92A-011C-7857-D7FE-7287D5D3681A}"/>
          </ac:spMkLst>
        </pc:spChg>
        <pc:spChg chg="add mod">
          <ac:chgData name="SARA COLANTONIO" userId="cac420cd-767a-4da2-8af1-e8432ba66fa6" providerId="ADAL" clId="{5E6BEFFE-14D6-48F5-9688-B867D1D7FCB7}" dt="2024-10-15T17:00:47.889" v="13215" actId="1076"/>
          <ac:spMkLst>
            <pc:docMk/>
            <pc:sldMk cId="2984497922" sldId="519"/>
            <ac:spMk id="178" creationId="{2A5240FF-7DEA-9D23-E6BD-F00B0A8829F6}"/>
          </ac:spMkLst>
        </pc:spChg>
        <pc:spChg chg="add mod">
          <ac:chgData name="SARA COLANTONIO" userId="cac420cd-767a-4da2-8af1-e8432ba66fa6" providerId="ADAL" clId="{5E6BEFFE-14D6-48F5-9688-B867D1D7FCB7}" dt="2024-10-15T17:01:03.635" v="13218" actId="1076"/>
          <ac:spMkLst>
            <pc:docMk/>
            <pc:sldMk cId="2984497922" sldId="519"/>
            <ac:spMk id="179" creationId="{1E11B364-7AB9-EEC8-27E4-1A56B18D53AE}"/>
          </ac:spMkLst>
        </pc:spChg>
        <pc:spChg chg="add mod">
          <ac:chgData name="SARA COLANTONIO" userId="cac420cd-767a-4da2-8af1-e8432ba66fa6" providerId="ADAL" clId="{5E6BEFFE-14D6-48F5-9688-B867D1D7FCB7}" dt="2024-10-15T17:01:09.104" v="13219" actId="1076"/>
          <ac:spMkLst>
            <pc:docMk/>
            <pc:sldMk cId="2984497922" sldId="519"/>
            <ac:spMk id="180" creationId="{BC68287F-995F-95D9-BA5F-C1EDFD57FBFC}"/>
          </ac:spMkLst>
        </pc:spChg>
        <pc:spChg chg="add mod">
          <ac:chgData name="SARA COLANTONIO" userId="cac420cd-767a-4da2-8af1-e8432ba66fa6" providerId="ADAL" clId="{5E6BEFFE-14D6-48F5-9688-B867D1D7FCB7}" dt="2024-10-15T17:01:00.964" v="13217" actId="1076"/>
          <ac:spMkLst>
            <pc:docMk/>
            <pc:sldMk cId="2984497922" sldId="519"/>
            <ac:spMk id="181" creationId="{38011A56-E06F-D380-8471-DFD188E53450}"/>
          </ac:spMkLst>
        </pc:spChg>
        <pc:spChg chg="add mod">
          <ac:chgData name="SARA COLANTONIO" userId="cac420cd-767a-4da2-8af1-e8432ba66fa6" providerId="ADAL" clId="{5E6BEFFE-14D6-48F5-9688-B867D1D7FCB7}" dt="2024-10-15T17:01:11.521" v="13220" actId="1076"/>
          <ac:spMkLst>
            <pc:docMk/>
            <pc:sldMk cId="2984497922" sldId="519"/>
            <ac:spMk id="182" creationId="{C579C2D6-C62B-3465-13D7-8373EEF2A71C}"/>
          </ac:spMkLst>
        </pc:spChg>
        <pc:spChg chg="add mod">
          <ac:chgData name="SARA COLANTONIO" userId="cac420cd-767a-4da2-8af1-e8432ba66fa6" providerId="ADAL" clId="{5E6BEFFE-14D6-48F5-9688-B867D1D7FCB7}" dt="2024-10-15T16:39:43.310" v="13053" actId="1035"/>
          <ac:spMkLst>
            <pc:docMk/>
            <pc:sldMk cId="2984497922" sldId="519"/>
            <ac:spMk id="183" creationId="{049E4324-DD88-47DF-A0FC-9E3C55CB4F7F}"/>
          </ac:spMkLst>
        </pc:spChg>
        <pc:spChg chg="add del mod">
          <ac:chgData name="SARA COLANTONIO" userId="cac420cd-767a-4da2-8af1-e8432ba66fa6" providerId="ADAL" clId="{5E6BEFFE-14D6-48F5-9688-B867D1D7FCB7}" dt="2024-10-15T17:00:35.162" v="13213" actId="478"/>
          <ac:spMkLst>
            <pc:docMk/>
            <pc:sldMk cId="2984497922" sldId="519"/>
            <ac:spMk id="185" creationId="{BA1123A3-13D8-BE4F-CEA0-CCD24B1044F1}"/>
          </ac:spMkLst>
        </pc:spChg>
        <pc:spChg chg="add del mod">
          <ac:chgData name="SARA COLANTONIO" userId="cac420cd-767a-4da2-8af1-e8432ba66fa6" providerId="ADAL" clId="{5E6BEFFE-14D6-48F5-9688-B867D1D7FCB7}" dt="2024-10-15T17:00:35.162" v="13213" actId="478"/>
          <ac:spMkLst>
            <pc:docMk/>
            <pc:sldMk cId="2984497922" sldId="519"/>
            <ac:spMk id="189" creationId="{89B292EC-EB53-BB20-D821-03772B78AC60}"/>
          </ac:spMkLst>
        </pc:spChg>
        <pc:spChg chg="add del mod">
          <ac:chgData name="SARA COLANTONIO" userId="cac420cd-767a-4da2-8af1-e8432ba66fa6" providerId="ADAL" clId="{5E6BEFFE-14D6-48F5-9688-B867D1D7FCB7}" dt="2024-10-15T17:00:35.162" v="13213" actId="478"/>
          <ac:spMkLst>
            <pc:docMk/>
            <pc:sldMk cId="2984497922" sldId="519"/>
            <ac:spMk id="190" creationId="{337BDEF9-1694-2354-3E1D-8AEED2DA31CE}"/>
          </ac:spMkLst>
        </pc:spChg>
        <pc:spChg chg="add del mod">
          <ac:chgData name="SARA COLANTONIO" userId="cac420cd-767a-4da2-8af1-e8432ba66fa6" providerId="ADAL" clId="{5E6BEFFE-14D6-48F5-9688-B867D1D7FCB7}" dt="2024-10-15T17:00:35.162" v="13213" actId="478"/>
          <ac:spMkLst>
            <pc:docMk/>
            <pc:sldMk cId="2984497922" sldId="519"/>
            <ac:spMk id="191" creationId="{26493574-312D-6CA1-4043-8328FC5BDA3C}"/>
          </ac:spMkLst>
        </pc:spChg>
        <pc:spChg chg="add del mod">
          <ac:chgData name="SARA COLANTONIO" userId="cac420cd-767a-4da2-8af1-e8432ba66fa6" providerId="ADAL" clId="{5E6BEFFE-14D6-48F5-9688-B867D1D7FCB7}" dt="2024-10-15T17:00:35.162" v="13213" actId="478"/>
          <ac:spMkLst>
            <pc:docMk/>
            <pc:sldMk cId="2984497922" sldId="519"/>
            <ac:spMk id="192" creationId="{1C5AFE6E-C2F9-9A08-1C07-C52605786A10}"/>
          </ac:spMkLst>
        </pc:spChg>
        <pc:spChg chg="add del mod">
          <ac:chgData name="SARA COLANTONIO" userId="cac420cd-767a-4da2-8af1-e8432ba66fa6" providerId="ADAL" clId="{5E6BEFFE-14D6-48F5-9688-B867D1D7FCB7}" dt="2024-10-15T17:00:35.162" v="13213" actId="478"/>
          <ac:spMkLst>
            <pc:docMk/>
            <pc:sldMk cId="2984497922" sldId="519"/>
            <ac:spMk id="193" creationId="{E4C02A21-7425-1312-AE03-61D5261F6700}"/>
          </ac:spMkLst>
        </pc:spChg>
        <pc:spChg chg="add del mod">
          <ac:chgData name="SARA COLANTONIO" userId="cac420cd-767a-4da2-8af1-e8432ba66fa6" providerId="ADAL" clId="{5E6BEFFE-14D6-48F5-9688-B867D1D7FCB7}" dt="2024-10-15T17:00:35.162" v="13213" actId="478"/>
          <ac:spMkLst>
            <pc:docMk/>
            <pc:sldMk cId="2984497922" sldId="519"/>
            <ac:spMk id="201" creationId="{33F58C37-D720-79EA-CFB1-31FDB8B93BC0}"/>
          </ac:spMkLst>
        </pc:spChg>
        <pc:spChg chg="add del mod">
          <ac:chgData name="SARA COLANTONIO" userId="cac420cd-767a-4da2-8af1-e8432ba66fa6" providerId="ADAL" clId="{5E6BEFFE-14D6-48F5-9688-B867D1D7FCB7}" dt="2024-10-15T17:00:35.162" v="13213" actId="478"/>
          <ac:spMkLst>
            <pc:docMk/>
            <pc:sldMk cId="2984497922" sldId="519"/>
            <ac:spMk id="208" creationId="{B3345BFD-7AB2-3589-8B58-98075729998D}"/>
          </ac:spMkLst>
        </pc:spChg>
        <pc:spChg chg="add del mod">
          <ac:chgData name="SARA COLANTONIO" userId="cac420cd-767a-4da2-8af1-e8432ba66fa6" providerId="ADAL" clId="{5E6BEFFE-14D6-48F5-9688-B867D1D7FCB7}" dt="2024-10-15T17:00:35.162" v="13213" actId="478"/>
          <ac:spMkLst>
            <pc:docMk/>
            <pc:sldMk cId="2984497922" sldId="519"/>
            <ac:spMk id="209" creationId="{8E8AA617-8924-95DF-35B7-614B17BAF901}"/>
          </ac:spMkLst>
        </pc:spChg>
        <pc:spChg chg="add mod">
          <ac:chgData name="SARA COLANTONIO" userId="cac420cd-767a-4da2-8af1-e8432ba66fa6" providerId="ADAL" clId="{5E6BEFFE-14D6-48F5-9688-B867D1D7FCB7}" dt="2024-10-10T16:04:35.934" v="5368" actId="207"/>
          <ac:spMkLst>
            <pc:docMk/>
            <pc:sldMk cId="2984497922" sldId="519"/>
            <ac:spMk id="218" creationId="{13FE413F-49FC-77F2-2561-6EFEF99C1EE6}"/>
          </ac:spMkLst>
        </pc:spChg>
        <pc:spChg chg="add del mod">
          <ac:chgData name="SARA COLANTONIO" userId="cac420cd-767a-4da2-8af1-e8432ba66fa6" providerId="ADAL" clId="{5E6BEFFE-14D6-48F5-9688-B867D1D7FCB7}" dt="2024-10-15T17:00:35.162" v="13213" actId="478"/>
          <ac:spMkLst>
            <pc:docMk/>
            <pc:sldMk cId="2984497922" sldId="519"/>
            <ac:spMk id="221" creationId="{250CECCB-1966-7939-5A4A-25521C808879}"/>
          </ac:spMkLst>
        </pc:spChg>
        <pc:picChg chg="add del mod">
          <ac:chgData name="SARA COLANTONIO" userId="cac420cd-767a-4da2-8af1-e8432ba66fa6" providerId="ADAL" clId="{5E6BEFFE-14D6-48F5-9688-B867D1D7FCB7}" dt="2024-10-09T18:09:14.739" v="2133" actId="478"/>
          <ac:picMkLst>
            <pc:docMk/>
            <pc:sldMk cId="2984497922" sldId="519"/>
            <ac:picMk id="7" creationId="{00000000-0000-0000-0000-000000000000}"/>
          </ac:picMkLst>
        </pc:picChg>
        <pc:cxnChg chg="add del">
          <ac:chgData name="SARA COLANTONIO" userId="cac420cd-767a-4da2-8af1-e8432ba66fa6" providerId="ADAL" clId="{5E6BEFFE-14D6-48F5-9688-B867D1D7FCB7}" dt="2024-10-09T17:22:08.949" v="1627" actId="478"/>
          <ac:cxnSpMkLst>
            <pc:docMk/>
            <pc:sldMk cId="2984497922" sldId="519"/>
            <ac:cxnSpMk id="6" creationId="{0B2E57ED-D1AC-79E6-37A0-190BBB87D874}"/>
          </ac:cxnSpMkLst>
        </pc:cxnChg>
        <pc:cxnChg chg="add mod">
          <ac:chgData name="SARA COLANTONIO" userId="cac420cd-767a-4da2-8af1-e8432ba66fa6" providerId="ADAL" clId="{5E6BEFFE-14D6-48F5-9688-B867D1D7FCB7}" dt="2024-10-10T14:30:28.056" v="4224" actId="1037"/>
          <ac:cxnSpMkLst>
            <pc:docMk/>
            <pc:sldMk cId="2984497922" sldId="519"/>
            <ac:cxnSpMk id="9" creationId="{D6DDBD33-C062-040A-4603-6C30B9C0FB63}"/>
          </ac:cxnSpMkLst>
        </pc:cxnChg>
        <pc:cxnChg chg="add mod">
          <ac:chgData name="SARA COLANTONIO" userId="cac420cd-767a-4da2-8af1-e8432ba66fa6" providerId="ADAL" clId="{5E6BEFFE-14D6-48F5-9688-B867D1D7FCB7}" dt="2024-10-10T14:30:17.016" v="4207" actId="1035"/>
          <ac:cxnSpMkLst>
            <pc:docMk/>
            <pc:sldMk cId="2984497922" sldId="519"/>
            <ac:cxnSpMk id="14" creationId="{06A3B369-3F60-E013-F5C7-998A4DC0F62A}"/>
          </ac:cxnSpMkLst>
        </pc:cxnChg>
        <pc:cxnChg chg="add del mod">
          <ac:chgData name="SARA COLANTONIO" userId="cac420cd-767a-4da2-8af1-e8432ba66fa6" providerId="ADAL" clId="{5E6BEFFE-14D6-48F5-9688-B867D1D7FCB7}" dt="2024-10-14T13:41:26.113" v="7416" actId="478"/>
          <ac:cxnSpMkLst>
            <pc:docMk/>
            <pc:sldMk cId="2984497922" sldId="519"/>
            <ac:cxnSpMk id="26" creationId="{011F9D0D-0C2D-218D-5CED-E3DB42FA18EA}"/>
          </ac:cxnSpMkLst>
        </pc:cxnChg>
        <pc:cxnChg chg="add mod">
          <ac:chgData name="SARA COLANTONIO" userId="cac420cd-767a-4da2-8af1-e8432ba66fa6" providerId="ADAL" clId="{5E6BEFFE-14D6-48F5-9688-B867D1D7FCB7}" dt="2024-10-15T16:39:43.310" v="13053" actId="1035"/>
          <ac:cxnSpMkLst>
            <pc:docMk/>
            <pc:sldMk cId="2984497922" sldId="519"/>
            <ac:cxnSpMk id="30" creationId="{7DA8443B-1BB0-2FF9-E671-0C025E4A714F}"/>
          </ac:cxnSpMkLst>
        </pc:cxnChg>
        <pc:cxnChg chg="add mod">
          <ac:chgData name="SARA COLANTONIO" userId="cac420cd-767a-4da2-8af1-e8432ba66fa6" providerId="ADAL" clId="{5E6BEFFE-14D6-48F5-9688-B867D1D7FCB7}" dt="2024-10-15T17:06:33.880" v="13232" actId="1076"/>
          <ac:cxnSpMkLst>
            <pc:docMk/>
            <pc:sldMk cId="2984497922" sldId="519"/>
            <ac:cxnSpMk id="32" creationId="{D18752A9-E5CF-6E6E-6B34-DF3F4098B85E}"/>
          </ac:cxnSpMkLst>
        </pc:cxnChg>
        <pc:cxnChg chg="add del mod">
          <ac:chgData name="SARA COLANTONIO" userId="cac420cd-767a-4da2-8af1-e8432ba66fa6" providerId="ADAL" clId="{5E6BEFFE-14D6-48F5-9688-B867D1D7FCB7}" dt="2024-10-09T18:04:44.714" v="1981" actId="478"/>
          <ac:cxnSpMkLst>
            <pc:docMk/>
            <pc:sldMk cId="2984497922" sldId="519"/>
            <ac:cxnSpMk id="33" creationId="{1FE09711-6E32-6A1C-A09D-C731C3A8EE6E}"/>
          </ac:cxnSpMkLst>
        </pc:cxnChg>
        <pc:cxnChg chg="add del mod">
          <ac:chgData name="SARA COLANTONIO" userId="cac420cd-767a-4da2-8af1-e8432ba66fa6" providerId="ADAL" clId="{5E6BEFFE-14D6-48F5-9688-B867D1D7FCB7}" dt="2024-10-09T18:10:03.987" v="2143" actId="478"/>
          <ac:cxnSpMkLst>
            <pc:docMk/>
            <pc:sldMk cId="2984497922" sldId="519"/>
            <ac:cxnSpMk id="42" creationId="{63394FE8-138D-8F6A-81FF-533AB2421981}"/>
          </ac:cxnSpMkLst>
        </pc:cxnChg>
        <pc:cxnChg chg="add mod">
          <ac:chgData name="SARA COLANTONIO" userId="cac420cd-767a-4da2-8af1-e8432ba66fa6" providerId="ADAL" clId="{5E6BEFFE-14D6-48F5-9688-B867D1D7FCB7}" dt="2024-10-15T16:39:43.310" v="13053" actId="1035"/>
          <ac:cxnSpMkLst>
            <pc:docMk/>
            <pc:sldMk cId="2984497922" sldId="519"/>
            <ac:cxnSpMk id="48" creationId="{6BE1750F-EDB7-0BBC-7EEA-7A49C60B825E}"/>
          </ac:cxnSpMkLst>
        </pc:cxnChg>
        <pc:cxnChg chg="add del mod">
          <ac:chgData name="SARA COLANTONIO" userId="cac420cd-767a-4da2-8af1-e8432ba66fa6" providerId="ADAL" clId="{5E6BEFFE-14D6-48F5-9688-B867D1D7FCB7}" dt="2024-10-09T18:10:25.857" v="2146" actId="478"/>
          <ac:cxnSpMkLst>
            <pc:docMk/>
            <pc:sldMk cId="2984497922" sldId="519"/>
            <ac:cxnSpMk id="52" creationId="{FAD4901F-E428-C59D-7580-5E189C95C9AE}"/>
          </ac:cxnSpMkLst>
        </pc:cxnChg>
        <pc:cxnChg chg="add del mod">
          <ac:chgData name="SARA COLANTONIO" userId="cac420cd-767a-4da2-8af1-e8432ba66fa6" providerId="ADAL" clId="{5E6BEFFE-14D6-48F5-9688-B867D1D7FCB7}" dt="2024-10-10T13:53:11.596" v="3042" actId="478"/>
          <ac:cxnSpMkLst>
            <pc:docMk/>
            <pc:sldMk cId="2984497922" sldId="519"/>
            <ac:cxnSpMk id="58" creationId="{E1790C1C-4615-1068-8330-87CB63B74E5E}"/>
          </ac:cxnSpMkLst>
        </pc:cxnChg>
        <pc:cxnChg chg="add mod">
          <ac:chgData name="SARA COLANTONIO" userId="cac420cd-767a-4da2-8af1-e8432ba66fa6" providerId="ADAL" clId="{5E6BEFFE-14D6-48F5-9688-B867D1D7FCB7}" dt="2024-10-15T16:39:43.310" v="13053" actId="1035"/>
          <ac:cxnSpMkLst>
            <pc:docMk/>
            <pc:sldMk cId="2984497922" sldId="519"/>
            <ac:cxnSpMk id="62" creationId="{5A0E4B6E-DC59-257B-209D-72EECD341107}"/>
          </ac:cxnSpMkLst>
        </pc:cxnChg>
        <pc:cxnChg chg="add mod">
          <ac:chgData name="SARA COLANTONIO" userId="cac420cd-767a-4da2-8af1-e8432ba66fa6" providerId="ADAL" clId="{5E6BEFFE-14D6-48F5-9688-B867D1D7FCB7}" dt="2024-10-15T17:06:33.880" v="13232" actId="1076"/>
          <ac:cxnSpMkLst>
            <pc:docMk/>
            <pc:sldMk cId="2984497922" sldId="519"/>
            <ac:cxnSpMk id="68" creationId="{58EADFF8-2DAC-930B-0595-EDC65DDC5316}"/>
          </ac:cxnSpMkLst>
        </pc:cxnChg>
        <pc:cxnChg chg="add mod">
          <ac:chgData name="SARA COLANTONIO" userId="cac420cd-767a-4da2-8af1-e8432ba66fa6" providerId="ADAL" clId="{5E6BEFFE-14D6-48F5-9688-B867D1D7FCB7}" dt="2024-10-15T17:06:33.880" v="13232" actId="1076"/>
          <ac:cxnSpMkLst>
            <pc:docMk/>
            <pc:sldMk cId="2984497922" sldId="519"/>
            <ac:cxnSpMk id="69" creationId="{D5EC3D43-E1FB-871D-ED2B-4AD6D1E78206}"/>
          </ac:cxnSpMkLst>
        </pc:cxnChg>
        <pc:cxnChg chg="add mod">
          <ac:chgData name="SARA COLANTONIO" userId="cac420cd-767a-4da2-8af1-e8432ba66fa6" providerId="ADAL" clId="{5E6BEFFE-14D6-48F5-9688-B867D1D7FCB7}" dt="2024-10-15T16:39:57.109" v="13056" actId="14100"/>
          <ac:cxnSpMkLst>
            <pc:docMk/>
            <pc:sldMk cId="2984497922" sldId="519"/>
            <ac:cxnSpMk id="82" creationId="{DA2112CA-6122-1BE1-F309-A9A309B2876E}"/>
          </ac:cxnSpMkLst>
        </pc:cxnChg>
        <pc:cxnChg chg="add mod">
          <ac:chgData name="SARA COLANTONIO" userId="cac420cd-767a-4da2-8af1-e8432ba66fa6" providerId="ADAL" clId="{5E6BEFFE-14D6-48F5-9688-B867D1D7FCB7}" dt="2024-10-15T17:06:33.880" v="13232" actId="1076"/>
          <ac:cxnSpMkLst>
            <pc:docMk/>
            <pc:sldMk cId="2984497922" sldId="519"/>
            <ac:cxnSpMk id="86" creationId="{CFEE0DB6-055A-A3E5-712D-C49B27467D82}"/>
          </ac:cxnSpMkLst>
        </pc:cxnChg>
        <pc:cxnChg chg="add mod">
          <ac:chgData name="SARA COLANTONIO" userId="cac420cd-767a-4da2-8af1-e8432ba66fa6" providerId="ADAL" clId="{5E6BEFFE-14D6-48F5-9688-B867D1D7FCB7}" dt="2024-10-15T17:00:35.162" v="13213" actId="478"/>
          <ac:cxnSpMkLst>
            <pc:docMk/>
            <pc:sldMk cId="2984497922" sldId="519"/>
            <ac:cxnSpMk id="94" creationId="{3AE4C3ED-5D46-257C-AA18-6D3C4C027590}"/>
          </ac:cxnSpMkLst>
        </pc:cxnChg>
        <pc:cxnChg chg="add mod">
          <ac:chgData name="SARA COLANTONIO" userId="cac420cd-767a-4da2-8af1-e8432ba66fa6" providerId="ADAL" clId="{5E6BEFFE-14D6-48F5-9688-B867D1D7FCB7}" dt="2024-10-15T17:00:35.162" v="13213" actId="478"/>
          <ac:cxnSpMkLst>
            <pc:docMk/>
            <pc:sldMk cId="2984497922" sldId="519"/>
            <ac:cxnSpMk id="97" creationId="{EE332A3E-1CED-DEC3-53E6-84C9C829B832}"/>
          </ac:cxnSpMkLst>
        </pc:cxnChg>
        <pc:cxnChg chg="add mod">
          <ac:chgData name="SARA COLANTONIO" userId="cac420cd-767a-4da2-8af1-e8432ba66fa6" providerId="ADAL" clId="{5E6BEFFE-14D6-48F5-9688-B867D1D7FCB7}" dt="2024-10-10T14:02:54.445" v="3703"/>
          <ac:cxnSpMkLst>
            <pc:docMk/>
            <pc:sldMk cId="2984497922" sldId="519"/>
            <ac:cxnSpMk id="101" creationId="{77ECF1B8-4848-4ACC-1364-AB72C153F182}"/>
          </ac:cxnSpMkLst>
        </pc:cxnChg>
        <pc:cxnChg chg="add mod">
          <ac:chgData name="SARA COLANTONIO" userId="cac420cd-767a-4da2-8af1-e8432ba66fa6" providerId="ADAL" clId="{5E6BEFFE-14D6-48F5-9688-B867D1D7FCB7}" dt="2024-10-10T14:02:54.445" v="3703"/>
          <ac:cxnSpMkLst>
            <pc:docMk/>
            <pc:sldMk cId="2984497922" sldId="519"/>
            <ac:cxnSpMk id="102" creationId="{BBE2B012-1D95-A663-55B5-BD5276582C1E}"/>
          </ac:cxnSpMkLst>
        </pc:cxnChg>
        <pc:cxnChg chg="add mod">
          <ac:chgData name="SARA COLANTONIO" userId="cac420cd-767a-4da2-8af1-e8432ba66fa6" providerId="ADAL" clId="{5E6BEFFE-14D6-48F5-9688-B867D1D7FCB7}" dt="2024-10-15T17:00:35.162" v="13213" actId="478"/>
          <ac:cxnSpMkLst>
            <pc:docMk/>
            <pc:sldMk cId="2984497922" sldId="519"/>
            <ac:cxnSpMk id="106" creationId="{3520CC6A-0424-8337-9064-C0E5EF04D433}"/>
          </ac:cxnSpMkLst>
        </pc:cxnChg>
        <pc:cxnChg chg="add mod">
          <ac:chgData name="SARA COLANTONIO" userId="cac420cd-767a-4da2-8af1-e8432ba66fa6" providerId="ADAL" clId="{5E6BEFFE-14D6-48F5-9688-B867D1D7FCB7}" dt="2024-10-15T17:00:35.162" v="13213" actId="478"/>
          <ac:cxnSpMkLst>
            <pc:docMk/>
            <pc:sldMk cId="2984497922" sldId="519"/>
            <ac:cxnSpMk id="109" creationId="{413FE614-2F65-42A5-BDD8-CFFBD76F59D2}"/>
          </ac:cxnSpMkLst>
        </pc:cxnChg>
        <pc:cxnChg chg="add mod">
          <ac:chgData name="SARA COLANTONIO" userId="cac420cd-767a-4da2-8af1-e8432ba66fa6" providerId="ADAL" clId="{5E6BEFFE-14D6-48F5-9688-B867D1D7FCB7}" dt="2024-10-10T14:18:26.957" v="4080"/>
          <ac:cxnSpMkLst>
            <pc:docMk/>
            <pc:sldMk cId="2984497922" sldId="519"/>
            <ac:cxnSpMk id="131" creationId="{6D67444B-CA02-985C-F611-D8D53C907668}"/>
          </ac:cxnSpMkLst>
        </pc:cxnChg>
        <pc:cxnChg chg="add mod">
          <ac:chgData name="SARA COLANTONIO" userId="cac420cd-767a-4da2-8af1-e8432ba66fa6" providerId="ADAL" clId="{5E6BEFFE-14D6-48F5-9688-B867D1D7FCB7}" dt="2024-10-10T14:18:26.957" v="4080"/>
          <ac:cxnSpMkLst>
            <pc:docMk/>
            <pc:sldMk cId="2984497922" sldId="519"/>
            <ac:cxnSpMk id="134" creationId="{CAB07BB4-9726-665F-DEBA-CDEC5255341C}"/>
          </ac:cxnSpMkLst>
        </pc:cxnChg>
        <pc:cxnChg chg="add mod">
          <ac:chgData name="SARA COLANTONIO" userId="cac420cd-767a-4da2-8af1-e8432ba66fa6" providerId="ADAL" clId="{5E6BEFFE-14D6-48F5-9688-B867D1D7FCB7}" dt="2024-10-10T14:18:26.957" v="4080"/>
          <ac:cxnSpMkLst>
            <pc:docMk/>
            <pc:sldMk cId="2984497922" sldId="519"/>
            <ac:cxnSpMk id="135" creationId="{4C6149AF-3FC8-CDCD-1EAF-6EB6BAC27DF1}"/>
          </ac:cxnSpMkLst>
        </pc:cxnChg>
        <pc:cxnChg chg="add mod">
          <ac:chgData name="SARA COLANTONIO" userId="cac420cd-767a-4da2-8af1-e8432ba66fa6" providerId="ADAL" clId="{5E6BEFFE-14D6-48F5-9688-B867D1D7FCB7}" dt="2024-10-10T14:18:26.957" v="4080"/>
          <ac:cxnSpMkLst>
            <pc:docMk/>
            <pc:sldMk cId="2984497922" sldId="519"/>
            <ac:cxnSpMk id="139" creationId="{4F3AF8C1-92FE-3789-4984-7E36548FD9FF}"/>
          </ac:cxnSpMkLst>
        </pc:cxnChg>
        <pc:cxnChg chg="add mod">
          <ac:chgData name="SARA COLANTONIO" userId="cac420cd-767a-4da2-8af1-e8432ba66fa6" providerId="ADAL" clId="{5E6BEFFE-14D6-48F5-9688-B867D1D7FCB7}" dt="2024-10-15T17:06:33.880" v="13232" actId="1076"/>
          <ac:cxnSpMkLst>
            <pc:docMk/>
            <pc:sldMk cId="2984497922" sldId="519"/>
            <ac:cxnSpMk id="142" creationId="{8BEB1237-997E-1B7B-6E5E-2342384F1ED7}"/>
          </ac:cxnSpMkLst>
        </pc:cxnChg>
        <pc:cxnChg chg="add mod">
          <ac:chgData name="SARA COLANTONIO" userId="cac420cd-767a-4da2-8af1-e8432ba66fa6" providerId="ADAL" clId="{5E6BEFFE-14D6-48F5-9688-B867D1D7FCB7}" dt="2024-10-15T16:39:43.310" v="13053" actId="1035"/>
          <ac:cxnSpMkLst>
            <pc:docMk/>
            <pc:sldMk cId="2984497922" sldId="519"/>
            <ac:cxnSpMk id="164" creationId="{6D14D295-2EDB-063A-F6FB-690A59502268}"/>
          </ac:cxnSpMkLst>
        </pc:cxnChg>
        <pc:cxnChg chg="add del mod">
          <ac:chgData name="SARA COLANTONIO" userId="cac420cd-767a-4da2-8af1-e8432ba66fa6" providerId="ADAL" clId="{5E6BEFFE-14D6-48F5-9688-B867D1D7FCB7}" dt="2024-10-15T17:00:35.162" v="13213" actId="478"/>
          <ac:cxnSpMkLst>
            <pc:docMk/>
            <pc:sldMk cId="2984497922" sldId="519"/>
            <ac:cxnSpMk id="184" creationId="{B0E2EFBE-CA10-7457-E203-4F8ECAB08E1C}"/>
          </ac:cxnSpMkLst>
        </pc:cxnChg>
        <pc:cxnChg chg="add del mod">
          <ac:chgData name="SARA COLANTONIO" userId="cac420cd-767a-4da2-8af1-e8432ba66fa6" providerId="ADAL" clId="{5E6BEFFE-14D6-48F5-9688-B867D1D7FCB7}" dt="2024-10-15T17:00:35.162" v="13213" actId="478"/>
          <ac:cxnSpMkLst>
            <pc:docMk/>
            <pc:sldMk cId="2984497922" sldId="519"/>
            <ac:cxnSpMk id="194" creationId="{275B859C-9F88-FAA3-9B3F-598853D12BC2}"/>
          </ac:cxnSpMkLst>
        </pc:cxnChg>
        <pc:cxnChg chg="add del mod">
          <ac:chgData name="SARA COLANTONIO" userId="cac420cd-767a-4da2-8af1-e8432ba66fa6" providerId="ADAL" clId="{5E6BEFFE-14D6-48F5-9688-B867D1D7FCB7}" dt="2024-10-15T17:00:50.571" v="13216" actId="478"/>
          <ac:cxnSpMkLst>
            <pc:docMk/>
            <pc:sldMk cId="2984497922" sldId="519"/>
            <ac:cxnSpMk id="198" creationId="{0222457C-D56C-E72E-AFE7-439C55913A5C}"/>
          </ac:cxnSpMkLst>
        </pc:cxnChg>
        <pc:cxnChg chg="add mod">
          <ac:chgData name="SARA COLANTONIO" userId="cac420cd-767a-4da2-8af1-e8432ba66fa6" providerId="ADAL" clId="{5E6BEFFE-14D6-48F5-9688-B867D1D7FCB7}" dt="2024-10-16T08:39:57.385" v="15219" actId="14100"/>
          <ac:cxnSpMkLst>
            <pc:docMk/>
            <pc:sldMk cId="2984497922" sldId="519"/>
            <ac:cxnSpMk id="202" creationId="{1CAC8DD9-29CE-20F0-C413-B7E4CDCD0229}"/>
          </ac:cxnSpMkLst>
        </pc:cxnChg>
        <pc:cxnChg chg="add del mod">
          <ac:chgData name="SARA COLANTONIO" userId="cac420cd-767a-4da2-8af1-e8432ba66fa6" providerId="ADAL" clId="{5E6BEFFE-14D6-48F5-9688-B867D1D7FCB7}" dt="2024-10-16T08:39:36.190" v="15214" actId="478"/>
          <ac:cxnSpMkLst>
            <pc:docMk/>
            <pc:sldMk cId="2984497922" sldId="519"/>
            <ac:cxnSpMk id="205" creationId="{C141D57F-0E40-6E8A-BC4F-0FCC8F84CA25}"/>
          </ac:cxnSpMkLst>
        </pc:cxnChg>
        <pc:cxnChg chg="add mod">
          <ac:chgData name="SARA COLANTONIO" userId="cac420cd-767a-4da2-8af1-e8432ba66fa6" providerId="ADAL" clId="{5E6BEFFE-14D6-48F5-9688-B867D1D7FCB7}" dt="2024-10-16T08:39:46.627" v="15217" actId="14100"/>
          <ac:cxnSpMkLst>
            <pc:docMk/>
            <pc:sldMk cId="2984497922" sldId="519"/>
            <ac:cxnSpMk id="210" creationId="{D4B5A503-7F95-628E-865E-1F18689E1B9B}"/>
          </ac:cxnSpMkLst>
        </pc:cxnChg>
        <pc:cxnChg chg="add del mod">
          <ac:chgData name="SARA COLANTONIO" userId="cac420cd-767a-4da2-8af1-e8432ba66fa6" providerId="ADAL" clId="{5E6BEFFE-14D6-48F5-9688-B867D1D7FCB7}" dt="2024-10-16T08:39:34.823" v="15213" actId="478"/>
          <ac:cxnSpMkLst>
            <pc:docMk/>
            <pc:sldMk cId="2984497922" sldId="519"/>
            <ac:cxnSpMk id="211" creationId="{08FAFE33-8C1E-88A2-8962-ABC45775D3A7}"/>
          </ac:cxnSpMkLst>
        </pc:cxnChg>
        <pc:cxnChg chg="add del mod">
          <ac:chgData name="SARA COLANTONIO" userId="cac420cd-767a-4da2-8af1-e8432ba66fa6" providerId="ADAL" clId="{5E6BEFFE-14D6-48F5-9688-B867D1D7FCB7}" dt="2024-10-16T08:39:38.171" v="15215" actId="478"/>
          <ac:cxnSpMkLst>
            <pc:docMk/>
            <pc:sldMk cId="2984497922" sldId="519"/>
            <ac:cxnSpMk id="222" creationId="{6BEE74E6-4D97-5AA4-FB11-5B7DFDCC9906}"/>
          </ac:cxnSpMkLst>
        </pc:cxnChg>
      </pc:sldChg>
      <pc:sldChg chg="addSp delSp modSp new mod ord modNotesTx">
        <pc:chgData name="SARA COLANTONIO" userId="cac420cd-767a-4da2-8af1-e8432ba66fa6" providerId="ADAL" clId="{5E6BEFFE-14D6-48F5-9688-B867D1D7FCB7}" dt="2024-10-15T17:33:00.512" v="13505"/>
        <pc:sldMkLst>
          <pc:docMk/>
          <pc:sldMk cId="1970460840" sldId="520"/>
        </pc:sldMkLst>
        <pc:spChg chg="mod">
          <ac:chgData name="SARA COLANTONIO" userId="cac420cd-767a-4da2-8af1-e8432ba66fa6" providerId="ADAL" clId="{5E6BEFFE-14D6-48F5-9688-B867D1D7FCB7}" dt="2024-10-08T18:13:26.386" v="1373" actId="20577"/>
          <ac:spMkLst>
            <pc:docMk/>
            <pc:sldMk cId="1970460840" sldId="520"/>
            <ac:spMk id="2" creationId="{FFDD191D-9F92-C9A2-CE62-344197E553B1}"/>
          </ac:spMkLst>
        </pc:spChg>
        <pc:spChg chg="add mod">
          <ac:chgData name="SARA COLANTONIO" userId="cac420cd-767a-4da2-8af1-e8432ba66fa6" providerId="ADAL" clId="{5E6BEFFE-14D6-48F5-9688-B867D1D7FCB7}" dt="2024-10-15T15:21:19.459" v="12033" actId="1076"/>
          <ac:spMkLst>
            <pc:docMk/>
            <pc:sldMk cId="1970460840" sldId="520"/>
            <ac:spMk id="3" creationId="{3A087AF4-7E14-4E4B-1C7A-030BFA50EA48}"/>
          </ac:spMkLst>
        </pc:spChg>
        <pc:spChg chg="del">
          <ac:chgData name="SARA COLANTONIO" userId="cac420cd-767a-4da2-8af1-e8432ba66fa6" providerId="ADAL" clId="{5E6BEFFE-14D6-48F5-9688-B867D1D7FCB7}" dt="2024-10-08T18:20:25.489" v="1429" actId="478"/>
          <ac:spMkLst>
            <pc:docMk/>
            <pc:sldMk cId="1970460840" sldId="520"/>
            <ac:spMk id="3" creationId="{730DE459-2548-DFC4-3C8A-908CE28017DE}"/>
          </ac:spMkLst>
        </pc:spChg>
        <pc:picChg chg="add mod modCrop">
          <ac:chgData name="SARA COLANTONIO" userId="cac420cd-767a-4da2-8af1-e8432ba66fa6" providerId="ADAL" clId="{5E6BEFFE-14D6-48F5-9688-B867D1D7FCB7}" dt="2024-10-08T18:26:43.466" v="1508" actId="1035"/>
          <ac:picMkLst>
            <pc:docMk/>
            <pc:sldMk cId="1970460840" sldId="520"/>
            <ac:picMk id="5" creationId="{BD6DB76B-3EA1-609B-D703-68BA84CC85E7}"/>
          </ac:picMkLst>
        </pc:picChg>
        <pc:picChg chg="add mod modCrop">
          <ac:chgData name="SARA COLANTONIO" userId="cac420cd-767a-4da2-8af1-e8432ba66fa6" providerId="ADAL" clId="{5E6BEFFE-14D6-48F5-9688-B867D1D7FCB7}" dt="2024-10-08T18:28:07.913" v="1588" actId="1038"/>
          <ac:picMkLst>
            <pc:docMk/>
            <pc:sldMk cId="1970460840" sldId="520"/>
            <ac:picMk id="7" creationId="{EB8CE465-F005-AE82-B49A-B5B25F1943DB}"/>
          </ac:picMkLst>
        </pc:picChg>
        <pc:picChg chg="add mod modCrop">
          <ac:chgData name="SARA COLANTONIO" userId="cac420cd-767a-4da2-8af1-e8432ba66fa6" providerId="ADAL" clId="{5E6BEFFE-14D6-48F5-9688-B867D1D7FCB7}" dt="2024-10-08T18:28:05.923" v="1584" actId="1037"/>
          <ac:picMkLst>
            <pc:docMk/>
            <pc:sldMk cId="1970460840" sldId="520"/>
            <ac:picMk id="9" creationId="{472AA755-E183-BDCE-DD7A-7DA133ECF6F7}"/>
          </ac:picMkLst>
        </pc:picChg>
        <pc:picChg chg="add mod modCrop">
          <ac:chgData name="SARA COLANTONIO" userId="cac420cd-767a-4da2-8af1-e8432ba66fa6" providerId="ADAL" clId="{5E6BEFFE-14D6-48F5-9688-B867D1D7FCB7}" dt="2024-10-08T18:28:03.555" v="1580" actId="1037"/>
          <ac:picMkLst>
            <pc:docMk/>
            <pc:sldMk cId="1970460840" sldId="520"/>
            <ac:picMk id="11" creationId="{5E02C097-65FD-7F07-4843-31871110AC18}"/>
          </ac:picMkLst>
        </pc:picChg>
        <pc:picChg chg="add del mod modCrop">
          <ac:chgData name="SARA COLANTONIO" userId="cac420cd-767a-4da2-8af1-e8432ba66fa6" providerId="ADAL" clId="{5E6BEFFE-14D6-48F5-9688-B867D1D7FCB7}" dt="2024-10-08T18:26:57.959" v="1511" actId="478"/>
          <ac:picMkLst>
            <pc:docMk/>
            <pc:sldMk cId="1970460840" sldId="520"/>
            <ac:picMk id="13" creationId="{D3EF9767-51E5-21FC-E36D-AFF790CB3E6D}"/>
          </ac:picMkLst>
        </pc:picChg>
        <pc:picChg chg="add mod modCrop">
          <ac:chgData name="SARA COLANTONIO" userId="cac420cd-767a-4da2-8af1-e8432ba66fa6" providerId="ADAL" clId="{5E6BEFFE-14D6-48F5-9688-B867D1D7FCB7}" dt="2024-10-08T18:27:58.146" v="1556" actId="1035"/>
          <ac:picMkLst>
            <pc:docMk/>
            <pc:sldMk cId="1970460840" sldId="520"/>
            <ac:picMk id="15" creationId="{A6DE0768-99B8-B27E-18AE-F98F2B74774B}"/>
          </ac:picMkLst>
        </pc:picChg>
      </pc:sldChg>
      <pc:sldChg chg="addSp delSp modSp new mod ord">
        <pc:chgData name="SARA COLANTONIO" userId="cac420cd-767a-4da2-8af1-e8432ba66fa6" providerId="ADAL" clId="{5E6BEFFE-14D6-48F5-9688-B867D1D7FCB7}" dt="2024-10-16T11:08:46.643" v="15423" actId="1076"/>
        <pc:sldMkLst>
          <pc:docMk/>
          <pc:sldMk cId="3181636637" sldId="521"/>
        </pc:sldMkLst>
        <pc:spChg chg="mod">
          <ac:chgData name="SARA COLANTONIO" userId="cac420cd-767a-4da2-8af1-e8432ba66fa6" providerId="ADAL" clId="{5E6BEFFE-14D6-48F5-9688-B867D1D7FCB7}" dt="2024-10-11T16:53:34.497" v="6308" actId="20577"/>
          <ac:spMkLst>
            <pc:docMk/>
            <pc:sldMk cId="3181636637" sldId="521"/>
            <ac:spMk id="2" creationId="{09C91CC4-FC9C-0EAE-C942-7935E1781E15}"/>
          </ac:spMkLst>
        </pc:spChg>
        <pc:spChg chg="del">
          <ac:chgData name="SARA COLANTONIO" userId="cac420cd-767a-4da2-8af1-e8432ba66fa6" providerId="ADAL" clId="{5E6BEFFE-14D6-48F5-9688-B867D1D7FCB7}" dt="2024-10-08T18:17:25.847" v="1410" actId="478"/>
          <ac:spMkLst>
            <pc:docMk/>
            <pc:sldMk cId="3181636637" sldId="521"/>
            <ac:spMk id="3" creationId="{7AF99021-0C87-F036-DA4C-0E6A92108412}"/>
          </ac:spMkLst>
        </pc:spChg>
        <pc:spChg chg="add mod">
          <ac:chgData name="SARA COLANTONIO" userId="cac420cd-767a-4da2-8af1-e8432ba66fa6" providerId="ADAL" clId="{5E6BEFFE-14D6-48F5-9688-B867D1D7FCB7}" dt="2024-10-16T11:08:46.643" v="15423" actId="1076"/>
          <ac:spMkLst>
            <pc:docMk/>
            <pc:sldMk cId="3181636637" sldId="521"/>
            <ac:spMk id="3" creationId="{9EF7A830-0077-6480-7AE2-23CDCCDEF3BC}"/>
          </ac:spMkLst>
        </pc:spChg>
        <pc:picChg chg="add del mod modCrop">
          <ac:chgData name="SARA COLANTONIO" userId="cac420cd-767a-4da2-8af1-e8432ba66fa6" providerId="ADAL" clId="{5E6BEFFE-14D6-48F5-9688-B867D1D7FCB7}" dt="2024-10-10T15:00:25.022" v="4987" actId="478"/>
          <ac:picMkLst>
            <pc:docMk/>
            <pc:sldMk cId="3181636637" sldId="521"/>
            <ac:picMk id="5" creationId="{F55741CD-531D-E196-A587-A1EC07CC0486}"/>
          </ac:picMkLst>
        </pc:picChg>
        <pc:picChg chg="add mod ord modCrop">
          <ac:chgData name="SARA COLANTONIO" userId="cac420cd-767a-4da2-8af1-e8432ba66fa6" providerId="ADAL" clId="{5E6BEFFE-14D6-48F5-9688-B867D1D7FCB7}" dt="2024-10-11T16:53:42.367" v="6339" actId="1038"/>
          <ac:picMkLst>
            <pc:docMk/>
            <pc:sldMk cId="3181636637" sldId="521"/>
            <ac:picMk id="7" creationId="{A5BF0084-62F6-7E7D-1553-AC0199B96289}"/>
          </ac:picMkLst>
        </pc:picChg>
        <pc:picChg chg="add del mod modCrop">
          <ac:chgData name="SARA COLANTONIO" userId="cac420cd-767a-4da2-8af1-e8432ba66fa6" providerId="ADAL" clId="{5E6BEFFE-14D6-48F5-9688-B867D1D7FCB7}" dt="2024-10-10T15:03:34.817" v="5063" actId="478"/>
          <ac:picMkLst>
            <pc:docMk/>
            <pc:sldMk cId="3181636637" sldId="521"/>
            <ac:picMk id="9" creationId="{C244C5BA-2CD5-1BAC-5ABB-724DC4164F35}"/>
          </ac:picMkLst>
        </pc:picChg>
        <pc:picChg chg="add del mod modCrop">
          <ac:chgData name="SARA COLANTONIO" userId="cac420cd-767a-4da2-8af1-e8432ba66fa6" providerId="ADAL" clId="{5E6BEFFE-14D6-48F5-9688-B867D1D7FCB7}" dt="2024-10-10T15:03:49.499" v="5067" actId="478"/>
          <ac:picMkLst>
            <pc:docMk/>
            <pc:sldMk cId="3181636637" sldId="521"/>
            <ac:picMk id="11" creationId="{FC4FF879-CAAA-8969-4AF3-AE862BBE3566}"/>
          </ac:picMkLst>
        </pc:picChg>
        <pc:picChg chg="add mod modCrop">
          <ac:chgData name="SARA COLANTONIO" userId="cac420cd-767a-4da2-8af1-e8432ba66fa6" providerId="ADAL" clId="{5E6BEFFE-14D6-48F5-9688-B867D1D7FCB7}" dt="2024-10-16T11:07:30.395" v="15333" actId="732"/>
          <ac:picMkLst>
            <pc:docMk/>
            <pc:sldMk cId="3181636637" sldId="521"/>
            <ac:picMk id="13" creationId="{AA00BF4D-A1AC-1B89-5D93-2F7CED8EF399}"/>
          </ac:picMkLst>
        </pc:picChg>
        <pc:picChg chg="add mod modCrop">
          <ac:chgData name="SARA COLANTONIO" userId="cac420cd-767a-4da2-8af1-e8432ba66fa6" providerId="ADAL" clId="{5E6BEFFE-14D6-48F5-9688-B867D1D7FCB7}" dt="2024-10-16T11:07:19.290" v="15331" actId="732"/>
          <ac:picMkLst>
            <pc:docMk/>
            <pc:sldMk cId="3181636637" sldId="521"/>
            <ac:picMk id="15" creationId="{FC0BEDDE-FDA1-CD82-6885-135DF24F36C2}"/>
          </ac:picMkLst>
        </pc:picChg>
      </pc:sldChg>
      <pc:sldChg chg="addSp delSp modSp new del mod">
        <pc:chgData name="SARA COLANTONIO" userId="cac420cd-767a-4da2-8af1-e8432ba66fa6" providerId="ADAL" clId="{5E6BEFFE-14D6-48F5-9688-B867D1D7FCB7}" dt="2024-10-10T16:02:17.237" v="5315" actId="47"/>
        <pc:sldMkLst>
          <pc:docMk/>
          <pc:sldMk cId="2860851984" sldId="522"/>
        </pc:sldMkLst>
        <pc:spChg chg="del">
          <ac:chgData name="SARA COLANTONIO" userId="cac420cd-767a-4da2-8af1-e8432ba66fa6" providerId="ADAL" clId="{5E6BEFFE-14D6-48F5-9688-B867D1D7FCB7}" dt="2024-10-09T18:20:13.717" v="2704" actId="478"/>
          <ac:spMkLst>
            <pc:docMk/>
            <pc:sldMk cId="2860851984" sldId="522"/>
            <ac:spMk id="3" creationId="{4A83AA30-4967-6392-C288-EDD2A1990026}"/>
          </ac:spMkLst>
        </pc:spChg>
        <pc:picChg chg="add mod modCrop">
          <ac:chgData name="SARA COLANTONIO" userId="cac420cd-767a-4da2-8af1-e8432ba66fa6" providerId="ADAL" clId="{5E6BEFFE-14D6-48F5-9688-B867D1D7FCB7}" dt="2024-10-09T18:20:10.642" v="2703" actId="732"/>
          <ac:picMkLst>
            <pc:docMk/>
            <pc:sldMk cId="2860851984" sldId="522"/>
            <ac:picMk id="5" creationId="{E12FEB5E-A04C-967B-A801-44D1AA092559}"/>
          </ac:picMkLst>
        </pc:picChg>
      </pc:sldChg>
      <pc:sldChg chg="addSp new del mod">
        <pc:chgData name="SARA COLANTONIO" userId="cac420cd-767a-4da2-8af1-e8432ba66fa6" providerId="ADAL" clId="{5E6BEFFE-14D6-48F5-9688-B867D1D7FCB7}" dt="2024-10-10T16:55:13.485" v="5829" actId="47"/>
        <pc:sldMkLst>
          <pc:docMk/>
          <pc:sldMk cId="1511103931" sldId="523"/>
        </pc:sldMkLst>
        <pc:picChg chg="add">
          <ac:chgData name="SARA COLANTONIO" userId="cac420cd-767a-4da2-8af1-e8432ba66fa6" providerId="ADAL" clId="{5E6BEFFE-14D6-48F5-9688-B867D1D7FCB7}" dt="2024-10-09T18:21:51.055" v="2706" actId="22"/>
          <ac:picMkLst>
            <pc:docMk/>
            <pc:sldMk cId="1511103931" sldId="523"/>
            <ac:picMk id="5" creationId="{778F5461-4D3A-0D3B-E7BA-5A46FEA43A5D}"/>
          </ac:picMkLst>
        </pc:picChg>
      </pc:sldChg>
      <pc:sldChg chg="addSp delSp modSp new add del mod modNotesTx">
        <pc:chgData name="SARA COLANTONIO" userId="cac420cd-767a-4da2-8af1-e8432ba66fa6" providerId="ADAL" clId="{5E6BEFFE-14D6-48F5-9688-B867D1D7FCB7}" dt="2024-10-16T12:38:01.529" v="15478" actId="20577"/>
        <pc:sldMkLst>
          <pc:docMk/>
          <pc:sldMk cId="2564496697" sldId="524"/>
        </pc:sldMkLst>
        <pc:spChg chg="mod">
          <ac:chgData name="SARA COLANTONIO" userId="cac420cd-767a-4da2-8af1-e8432ba66fa6" providerId="ADAL" clId="{5E6BEFFE-14D6-48F5-9688-B867D1D7FCB7}" dt="2024-10-15T19:17:33.196" v="14233" actId="20577"/>
          <ac:spMkLst>
            <pc:docMk/>
            <pc:sldMk cId="2564496697" sldId="524"/>
            <ac:spMk id="2" creationId="{F2125F00-E179-7032-0642-432F7736067A}"/>
          </ac:spMkLst>
        </pc:spChg>
        <pc:spChg chg="del">
          <ac:chgData name="SARA COLANTONIO" userId="cac420cd-767a-4da2-8af1-e8432ba66fa6" providerId="ADAL" clId="{5E6BEFFE-14D6-48F5-9688-B867D1D7FCB7}" dt="2024-10-10T14:09:44.513" v="3992" actId="478"/>
          <ac:spMkLst>
            <pc:docMk/>
            <pc:sldMk cId="2564496697" sldId="524"/>
            <ac:spMk id="3" creationId="{841D2B87-AD29-B5B5-B016-7338F4D1D339}"/>
          </ac:spMkLst>
        </pc:spChg>
        <pc:picChg chg="add mod modCrop">
          <ac:chgData name="SARA COLANTONIO" userId="cac420cd-767a-4da2-8af1-e8432ba66fa6" providerId="ADAL" clId="{5E6BEFFE-14D6-48F5-9688-B867D1D7FCB7}" dt="2024-10-15T15:27:47.288" v="12088" actId="14100"/>
          <ac:picMkLst>
            <pc:docMk/>
            <pc:sldMk cId="2564496697" sldId="524"/>
            <ac:picMk id="5" creationId="{EBC4378F-51DD-786E-F475-EF2A1FFC1ED9}"/>
          </ac:picMkLst>
        </pc:picChg>
        <pc:picChg chg="add mod modCrop">
          <ac:chgData name="SARA COLANTONIO" userId="cac420cd-767a-4da2-8af1-e8432ba66fa6" providerId="ADAL" clId="{5E6BEFFE-14D6-48F5-9688-B867D1D7FCB7}" dt="2024-10-10T14:12:07.678" v="4007" actId="1076"/>
          <ac:picMkLst>
            <pc:docMk/>
            <pc:sldMk cId="2564496697" sldId="524"/>
            <ac:picMk id="7" creationId="{0E54BCBF-82F5-A58A-C347-893A6128F011}"/>
          </ac:picMkLst>
        </pc:picChg>
      </pc:sldChg>
      <pc:sldChg chg="addSp delSp modSp new mod delAnim modAnim">
        <pc:chgData name="SARA COLANTONIO" userId="cac420cd-767a-4da2-8af1-e8432ba66fa6" providerId="ADAL" clId="{5E6BEFFE-14D6-48F5-9688-B867D1D7FCB7}" dt="2024-10-14T13:42:20.277" v="7445" actId="732"/>
        <pc:sldMkLst>
          <pc:docMk/>
          <pc:sldMk cId="2629000339" sldId="525"/>
        </pc:sldMkLst>
        <pc:spChg chg="mod">
          <ac:chgData name="SARA COLANTONIO" userId="cac420cd-767a-4da2-8af1-e8432ba66fa6" providerId="ADAL" clId="{5E6BEFFE-14D6-48F5-9688-B867D1D7FCB7}" dt="2024-10-10T16:02:46.943" v="5359" actId="20577"/>
          <ac:spMkLst>
            <pc:docMk/>
            <pc:sldMk cId="2629000339" sldId="525"/>
            <ac:spMk id="2" creationId="{7A021B2B-A4DC-4B9A-84F8-39C9BF83CF52}"/>
          </ac:spMkLst>
        </pc:spChg>
        <pc:spChg chg="del mod">
          <ac:chgData name="SARA COLANTONIO" userId="cac420cd-767a-4da2-8af1-e8432ba66fa6" providerId="ADAL" clId="{5E6BEFFE-14D6-48F5-9688-B867D1D7FCB7}" dt="2024-10-10T16:10:28.057" v="5404" actId="478"/>
          <ac:spMkLst>
            <pc:docMk/>
            <pc:sldMk cId="2629000339" sldId="525"/>
            <ac:spMk id="3" creationId="{F3C32411-8012-3B06-4842-C05546231768}"/>
          </ac:spMkLst>
        </pc:spChg>
        <pc:spChg chg="add del mod">
          <ac:chgData name="SARA COLANTONIO" userId="cac420cd-767a-4da2-8af1-e8432ba66fa6" providerId="ADAL" clId="{5E6BEFFE-14D6-48F5-9688-B867D1D7FCB7}" dt="2024-10-10T16:10:28.057" v="5404" actId="478"/>
          <ac:spMkLst>
            <pc:docMk/>
            <pc:sldMk cId="2629000339" sldId="525"/>
            <ac:spMk id="4" creationId="{947755FA-B7F5-9C9C-49ED-3D84977FB1E5}"/>
          </ac:spMkLst>
        </pc:spChg>
        <pc:spChg chg="add del mod">
          <ac:chgData name="SARA COLANTONIO" userId="cac420cd-767a-4da2-8af1-e8432ba66fa6" providerId="ADAL" clId="{5E6BEFFE-14D6-48F5-9688-B867D1D7FCB7}" dt="2024-10-10T16:10:30.329" v="5405" actId="478"/>
          <ac:spMkLst>
            <pc:docMk/>
            <pc:sldMk cId="2629000339" sldId="525"/>
            <ac:spMk id="6" creationId="{67B84007-7E74-23DA-B59B-D23CCD7C76FE}"/>
          </ac:spMkLst>
        </pc:spChg>
        <pc:picChg chg="add mod ord">
          <ac:chgData name="SARA COLANTONIO" userId="cac420cd-767a-4da2-8af1-e8432ba66fa6" providerId="ADAL" clId="{5E6BEFFE-14D6-48F5-9688-B867D1D7FCB7}" dt="2024-10-14T13:42:14.271" v="7443" actId="1076"/>
          <ac:picMkLst>
            <pc:docMk/>
            <pc:sldMk cId="2629000339" sldId="525"/>
            <ac:picMk id="8" creationId="{4B5B5E49-80E7-C381-FC2E-C007527750FA}"/>
          </ac:picMkLst>
        </pc:picChg>
        <pc:picChg chg="add del mod">
          <ac:chgData name="SARA COLANTONIO" userId="cac420cd-767a-4da2-8af1-e8432ba66fa6" providerId="ADAL" clId="{5E6BEFFE-14D6-48F5-9688-B867D1D7FCB7}" dt="2024-10-10T16:39:57.819" v="5599" actId="21"/>
          <ac:picMkLst>
            <pc:docMk/>
            <pc:sldMk cId="2629000339" sldId="525"/>
            <ac:picMk id="10" creationId="{713983C6-0741-61D1-A48F-67F4EF9D0C65}"/>
          </ac:picMkLst>
        </pc:picChg>
        <pc:picChg chg="add mod modCrop">
          <ac:chgData name="SARA COLANTONIO" userId="cac420cd-767a-4da2-8af1-e8432ba66fa6" providerId="ADAL" clId="{5E6BEFFE-14D6-48F5-9688-B867D1D7FCB7}" dt="2024-10-14T13:42:20.277" v="7445" actId="732"/>
          <ac:picMkLst>
            <pc:docMk/>
            <pc:sldMk cId="2629000339" sldId="525"/>
            <ac:picMk id="12" creationId="{FC1BAD6C-F2F2-6AD6-3C20-90D9304348BD}"/>
          </ac:picMkLst>
        </pc:picChg>
      </pc:sldChg>
      <pc:sldChg chg="addSp delSp modSp add mod modAnim modNotesTx">
        <pc:chgData name="SARA COLANTONIO" userId="cac420cd-767a-4da2-8af1-e8432ba66fa6" providerId="ADAL" clId="{5E6BEFFE-14D6-48F5-9688-B867D1D7FCB7}" dt="2024-10-16T12:37:51.492" v="15476" actId="20577"/>
        <pc:sldMkLst>
          <pc:docMk/>
          <pc:sldMk cId="1884000353" sldId="526"/>
        </pc:sldMkLst>
        <pc:spChg chg="mod">
          <ac:chgData name="SARA COLANTONIO" userId="cac420cd-767a-4da2-8af1-e8432ba66fa6" providerId="ADAL" clId="{5E6BEFFE-14D6-48F5-9688-B867D1D7FCB7}" dt="2024-10-10T16:34:35.210" v="5498"/>
          <ac:spMkLst>
            <pc:docMk/>
            <pc:sldMk cId="1884000353" sldId="526"/>
            <ac:spMk id="2" creationId="{7A021B2B-A4DC-4B9A-84F8-39C9BF83CF52}"/>
          </ac:spMkLst>
        </pc:spChg>
        <pc:spChg chg="mod">
          <ac:chgData name="SARA COLANTONIO" userId="cac420cd-767a-4da2-8af1-e8432ba66fa6" providerId="ADAL" clId="{5E6BEFFE-14D6-48F5-9688-B867D1D7FCB7}" dt="2024-10-15T19:04:08.185" v="14071" actId="1036"/>
          <ac:spMkLst>
            <pc:docMk/>
            <pc:sldMk cId="1884000353" sldId="526"/>
            <ac:spMk id="3" creationId="{F3C32411-8012-3B06-4842-C05546231768}"/>
          </ac:spMkLst>
        </pc:spChg>
        <pc:spChg chg="mod">
          <ac:chgData name="SARA COLANTONIO" userId="cac420cd-767a-4da2-8af1-e8432ba66fa6" providerId="ADAL" clId="{5E6BEFFE-14D6-48F5-9688-B867D1D7FCB7}" dt="2024-10-15T19:04:08.185" v="14071" actId="1036"/>
          <ac:spMkLst>
            <pc:docMk/>
            <pc:sldMk cId="1884000353" sldId="526"/>
            <ac:spMk id="4" creationId="{947755FA-B7F5-9C9C-49ED-3D84977FB1E5}"/>
          </ac:spMkLst>
        </pc:spChg>
        <pc:spChg chg="add del mod">
          <ac:chgData name="SARA COLANTONIO" userId="cac420cd-767a-4da2-8af1-e8432ba66fa6" providerId="ADAL" clId="{5E6BEFFE-14D6-48F5-9688-B867D1D7FCB7}" dt="2024-10-15T19:05:10.836" v="14104" actId="478"/>
          <ac:spMkLst>
            <pc:docMk/>
            <pc:sldMk cId="1884000353" sldId="526"/>
            <ac:spMk id="7" creationId="{5020E2A2-D038-59CA-4E92-58F6FD2492E4}"/>
          </ac:spMkLst>
        </pc:spChg>
        <pc:spChg chg="add mod">
          <ac:chgData name="SARA COLANTONIO" userId="cac420cd-767a-4da2-8af1-e8432ba66fa6" providerId="ADAL" clId="{5E6BEFFE-14D6-48F5-9688-B867D1D7FCB7}" dt="2024-10-15T12:18:11.431" v="10163" actId="404"/>
          <ac:spMkLst>
            <pc:docMk/>
            <pc:sldMk cId="1884000353" sldId="526"/>
            <ac:spMk id="10" creationId="{704F83C2-FEE6-C4E4-4C73-D0EC12AB7D5B}"/>
          </ac:spMkLst>
        </pc:spChg>
        <pc:spChg chg="add mod">
          <ac:chgData name="SARA COLANTONIO" userId="cac420cd-767a-4da2-8af1-e8432ba66fa6" providerId="ADAL" clId="{5E6BEFFE-14D6-48F5-9688-B867D1D7FCB7}" dt="2024-10-15T12:18:11.431" v="10163" actId="404"/>
          <ac:spMkLst>
            <pc:docMk/>
            <pc:sldMk cId="1884000353" sldId="526"/>
            <ac:spMk id="11" creationId="{223216C5-E842-DA98-A811-221BB780CCF0}"/>
          </ac:spMkLst>
        </pc:spChg>
        <pc:spChg chg="add mod">
          <ac:chgData name="SARA COLANTONIO" userId="cac420cd-767a-4da2-8af1-e8432ba66fa6" providerId="ADAL" clId="{5E6BEFFE-14D6-48F5-9688-B867D1D7FCB7}" dt="2024-10-15T19:17:57.445" v="14247" actId="1036"/>
          <ac:spMkLst>
            <pc:docMk/>
            <pc:sldMk cId="1884000353" sldId="526"/>
            <ac:spMk id="12" creationId="{910EAD35-66D7-909A-F08B-3119FDC33655}"/>
          </ac:spMkLst>
        </pc:spChg>
        <pc:spChg chg="add mod">
          <ac:chgData name="SARA COLANTONIO" userId="cac420cd-767a-4da2-8af1-e8432ba66fa6" providerId="ADAL" clId="{5E6BEFFE-14D6-48F5-9688-B867D1D7FCB7}" dt="2024-10-15T19:17:57.445" v="14247" actId="1036"/>
          <ac:spMkLst>
            <pc:docMk/>
            <pc:sldMk cId="1884000353" sldId="526"/>
            <ac:spMk id="13" creationId="{18B9CDA0-312F-CC97-B4FB-1A3C94B140C7}"/>
          </ac:spMkLst>
        </pc:spChg>
        <pc:spChg chg="add mod">
          <ac:chgData name="SARA COLANTONIO" userId="cac420cd-767a-4da2-8af1-e8432ba66fa6" providerId="ADAL" clId="{5E6BEFFE-14D6-48F5-9688-B867D1D7FCB7}" dt="2024-10-15T16:48:42.090" v="13084" actId="1076"/>
          <ac:spMkLst>
            <pc:docMk/>
            <pc:sldMk cId="1884000353" sldId="526"/>
            <ac:spMk id="16" creationId="{7DF741AB-4804-3734-5D13-38D4F22A2B03}"/>
          </ac:spMkLst>
        </pc:spChg>
        <pc:picChg chg="add mod modCrop">
          <ac:chgData name="SARA COLANTONIO" userId="cac420cd-767a-4da2-8af1-e8432ba66fa6" providerId="ADAL" clId="{5E6BEFFE-14D6-48F5-9688-B867D1D7FCB7}" dt="2024-10-15T19:04:11.850" v="14079" actId="1036"/>
          <ac:picMkLst>
            <pc:docMk/>
            <pc:sldMk cId="1884000353" sldId="526"/>
            <ac:picMk id="6" creationId="{1DA3C51A-3847-AF28-EBB8-1A481A49900B}"/>
          </ac:picMkLst>
        </pc:picChg>
        <pc:picChg chg="add mod modCrop">
          <ac:chgData name="SARA COLANTONIO" userId="cac420cd-767a-4da2-8af1-e8432ba66fa6" providerId="ADAL" clId="{5E6BEFFE-14D6-48F5-9688-B867D1D7FCB7}" dt="2024-10-15T19:04:11.850" v="14079" actId="1036"/>
          <ac:picMkLst>
            <pc:docMk/>
            <pc:sldMk cId="1884000353" sldId="526"/>
            <ac:picMk id="8" creationId="{9C137093-8575-CF29-0560-B29BE5D7576D}"/>
          </ac:picMkLst>
        </pc:picChg>
        <pc:picChg chg="add mod ord">
          <ac:chgData name="SARA COLANTONIO" userId="cac420cd-767a-4da2-8af1-e8432ba66fa6" providerId="ADAL" clId="{5E6BEFFE-14D6-48F5-9688-B867D1D7FCB7}" dt="2024-10-11T17:39:29.697" v="6633" actId="166"/>
          <ac:picMkLst>
            <pc:docMk/>
            <pc:sldMk cId="1884000353" sldId="526"/>
            <ac:picMk id="14" creationId="{713983C6-0741-61D1-A48F-67F4EF9D0C65}"/>
          </ac:picMkLst>
        </pc:picChg>
      </pc:sldChg>
      <pc:sldChg chg="addSp delSp modSp new del mod">
        <pc:chgData name="SARA COLANTONIO" userId="cac420cd-767a-4da2-8af1-e8432ba66fa6" providerId="ADAL" clId="{5E6BEFFE-14D6-48F5-9688-B867D1D7FCB7}" dt="2024-10-10T17:51:45.687" v="5938" actId="47"/>
        <pc:sldMkLst>
          <pc:docMk/>
          <pc:sldMk cId="1856112781" sldId="527"/>
        </pc:sldMkLst>
        <pc:spChg chg="mod">
          <ac:chgData name="SARA COLANTONIO" userId="cac420cd-767a-4da2-8af1-e8432ba66fa6" providerId="ADAL" clId="{5E6BEFFE-14D6-48F5-9688-B867D1D7FCB7}" dt="2024-10-10T16:55:05.760" v="5828" actId="20577"/>
          <ac:spMkLst>
            <pc:docMk/>
            <pc:sldMk cId="1856112781" sldId="527"/>
            <ac:spMk id="2" creationId="{48333AD3-A7B2-F374-329D-3941D4307B9E}"/>
          </ac:spMkLst>
        </pc:spChg>
        <pc:spChg chg="del">
          <ac:chgData name="SARA COLANTONIO" userId="cac420cd-767a-4da2-8af1-e8432ba66fa6" providerId="ADAL" clId="{5E6BEFFE-14D6-48F5-9688-B867D1D7FCB7}" dt="2024-10-10T16:43:30.090" v="5613" actId="478"/>
          <ac:spMkLst>
            <pc:docMk/>
            <pc:sldMk cId="1856112781" sldId="527"/>
            <ac:spMk id="3" creationId="{4A2755E1-DB5F-1434-4562-831FF280A3C7}"/>
          </ac:spMkLst>
        </pc:spChg>
        <pc:picChg chg="add del mod modCrop">
          <ac:chgData name="SARA COLANTONIO" userId="cac420cd-767a-4da2-8af1-e8432ba66fa6" providerId="ADAL" clId="{5E6BEFFE-14D6-48F5-9688-B867D1D7FCB7}" dt="2024-10-10T16:47:31.971" v="5783" actId="21"/>
          <ac:picMkLst>
            <pc:docMk/>
            <pc:sldMk cId="1856112781" sldId="527"/>
            <ac:picMk id="5" creationId="{1F60F5AD-EBA7-AD45-3C3D-E619866BDC12}"/>
          </ac:picMkLst>
        </pc:picChg>
      </pc:sldChg>
      <pc:sldChg chg="addSp delSp modSp new mod modAnim modNotesTx">
        <pc:chgData name="SARA COLANTONIO" userId="cac420cd-767a-4da2-8af1-e8432ba66fa6" providerId="ADAL" clId="{5E6BEFFE-14D6-48F5-9688-B867D1D7FCB7}" dt="2024-10-16T12:37:46.258" v="15475" actId="20577"/>
        <pc:sldMkLst>
          <pc:docMk/>
          <pc:sldMk cId="1821778888" sldId="528"/>
        </pc:sldMkLst>
        <pc:spChg chg="mod">
          <ac:chgData name="SARA COLANTONIO" userId="cac420cd-767a-4da2-8af1-e8432ba66fa6" providerId="ADAL" clId="{5E6BEFFE-14D6-48F5-9688-B867D1D7FCB7}" dt="2024-10-10T16:50:21.297" v="5791"/>
          <ac:spMkLst>
            <pc:docMk/>
            <pc:sldMk cId="1821778888" sldId="528"/>
            <ac:spMk id="2" creationId="{3C05D014-862D-B8A5-7AE5-A5C309317226}"/>
          </ac:spMkLst>
        </pc:spChg>
        <pc:spChg chg="mod">
          <ac:chgData name="SARA COLANTONIO" userId="cac420cd-767a-4da2-8af1-e8432ba66fa6" providerId="ADAL" clId="{5E6BEFFE-14D6-48F5-9688-B867D1D7FCB7}" dt="2024-10-15T17:20:40.087" v="13282" actId="20577"/>
          <ac:spMkLst>
            <pc:docMk/>
            <pc:sldMk cId="1821778888" sldId="528"/>
            <ac:spMk id="3" creationId="{76885D6D-C9F0-6B59-3942-5A6EF9065627}"/>
          </ac:spMkLst>
        </pc:spChg>
        <pc:spChg chg="add mod">
          <ac:chgData name="SARA COLANTONIO" userId="cac420cd-767a-4da2-8af1-e8432ba66fa6" providerId="ADAL" clId="{5E6BEFFE-14D6-48F5-9688-B867D1D7FCB7}" dt="2024-10-16T09:34:31.451" v="15245" actId="1035"/>
          <ac:spMkLst>
            <pc:docMk/>
            <pc:sldMk cId="1821778888" sldId="528"/>
            <ac:spMk id="4" creationId="{33655AAD-124F-DD39-2BF7-59F9A42A3C51}"/>
          </ac:spMkLst>
        </pc:spChg>
        <pc:picChg chg="add mod modCrop">
          <ac:chgData name="SARA COLANTONIO" userId="cac420cd-767a-4da2-8af1-e8432ba66fa6" providerId="ADAL" clId="{5E6BEFFE-14D6-48F5-9688-B867D1D7FCB7}" dt="2024-10-16T09:33:50.219" v="15232" actId="1035"/>
          <ac:picMkLst>
            <pc:docMk/>
            <pc:sldMk cId="1821778888" sldId="528"/>
            <ac:picMk id="5" creationId="{1F60F5AD-EBA7-AD45-3C3D-E619866BDC12}"/>
          </ac:picMkLst>
        </pc:picChg>
        <pc:picChg chg="add del mod modCrop">
          <ac:chgData name="SARA COLANTONIO" userId="cac420cd-767a-4da2-8af1-e8432ba66fa6" providerId="ADAL" clId="{5E6BEFFE-14D6-48F5-9688-B867D1D7FCB7}" dt="2024-10-10T17:48:17.034" v="5869" actId="478"/>
          <ac:picMkLst>
            <pc:docMk/>
            <pc:sldMk cId="1821778888" sldId="528"/>
            <ac:picMk id="6" creationId="{5B37EBBC-130B-CBFD-B6ED-79130153FE93}"/>
          </ac:picMkLst>
        </pc:picChg>
        <pc:picChg chg="add mod modCrop">
          <ac:chgData name="SARA COLANTONIO" userId="cac420cd-767a-4da2-8af1-e8432ba66fa6" providerId="ADAL" clId="{5E6BEFFE-14D6-48F5-9688-B867D1D7FCB7}" dt="2024-10-10T17:50:40.680" v="5935" actId="1036"/>
          <ac:picMkLst>
            <pc:docMk/>
            <pc:sldMk cId="1821778888" sldId="528"/>
            <ac:picMk id="8" creationId="{4FBF74FC-7295-EFC5-686E-7E9BE38850BB}"/>
          </ac:picMkLst>
        </pc:picChg>
      </pc:sldChg>
      <pc:sldChg chg="addSp delSp modSp new mod modAnim modNotesTx">
        <pc:chgData name="SARA COLANTONIO" userId="cac420cd-767a-4da2-8af1-e8432ba66fa6" providerId="ADAL" clId="{5E6BEFFE-14D6-48F5-9688-B867D1D7FCB7}" dt="2024-10-16T12:37:35.205" v="15472" actId="20577"/>
        <pc:sldMkLst>
          <pc:docMk/>
          <pc:sldMk cId="2635772262" sldId="529"/>
        </pc:sldMkLst>
        <pc:spChg chg="mod">
          <ac:chgData name="SARA COLANTONIO" userId="cac420cd-767a-4da2-8af1-e8432ba66fa6" providerId="ADAL" clId="{5E6BEFFE-14D6-48F5-9688-B867D1D7FCB7}" dt="2024-10-10T17:51:42.895" v="5937"/>
          <ac:spMkLst>
            <pc:docMk/>
            <pc:sldMk cId="2635772262" sldId="529"/>
            <ac:spMk id="2" creationId="{84AC832C-041E-DAD7-0C86-B4D0DAAEB5CE}"/>
          </ac:spMkLst>
        </pc:spChg>
        <pc:spChg chg="del">
          <ac:chgData name="SARA COLANTONIO" userId="cac420cd-767a-4da2-8af1-e8432ba66fa6" providerId="ADAL" clId="{5E6BEFFE-14D6-48F5-9688-B867D1D7FCB7}" dt="2024-10-11T18:28:55.414" v="6718" actId="478"/>
          <ac:spMkLst>
            <pc:docMk/>
            <pc:sldMk cId="2635772262" sldId="529"/>
            <ac:spMk id="3" creationId="{EA5D1A91-6FF1-48CF-AD48-2C1D7E5D2763}"/>
          </ac:spMkLst>
        </pc:spChg>
        <pc:spChg chg="add mod">
          <ac:chgData name="SARA COLANTONIO" userId="cac420cd-767a-4da2-8af1-e8432ba66fa6" providerId="ADAL" clId="{5E6BEFFE-14D6-48F5-9688-B867D1D7FCB7}" dt="2024-10-15T19:05:57.719" v="14194" actId="1076"/>
          <ac:spMkLst>
            <pc:docMk/>
            <pc:sldMk cId="2635772262" sldId="529"/>
            <ac:spMk id="4" creationId="{7139748D-4B1D-E6B3-21B9-B1A9CC3BF054}"/>
          </ac:spMkLst>
        </pc:spChg>
        <pc:spChg chg="add mod">
          <ac:chgData name="SARA COLANTONIO" userId="cac420cd-767a-4da2-8af1-e8432ba66fa6" providerId="ADAL" clId="{5E6BEFFE-14D6-48F5-9688-B867D1D7FCB7}" dt="2024-10-14T13:35:10.990" v="7371" actId="12788"/>
          <ac:spMkLst>
            <pc:docMk/>
            <pc:sldMk cId="2635772262" sldId="529"/>
            <ac:spMk id="7" creationId="{23B3D1BE-E4E9-2FB7-7DD8-B40008CCECC2}"/>
          </ac:spMkLst>
        </pc:spChg>
        <pc:spChg chg="add del mod">
          <ac:chgData name="SARA COLANTONIO" userId="cac420cd-767a-4da2-8af1-e8432ba66fa6" providerId="ADAL" clId="{5E6BEFFE-14D6-48F5-9688-B867D1D7FCB7}" dt="2024-10-11T18:33:49.881" v="6791" actId="478"/>
          <ac:spMkLst>
            <pc:docMk/>
            <pc:sldMk cId="2635772262" sldId="529"/>
            <ac:spMk id="12" creationId="{6537EDD4-1111-85A0-CD8D-B8914ED705E2}"/>
          </ac:spMkLst>
        </pc:spChg>
        <pc:spChg chg="add del mod">
          <ac:chgData name="SARA COLANTONIO" userId="cac420cd-767a-4da2-8af1-e8432ba66fa6" providerId="ADAL" clId="{5E6BEFFE-14D6-48F5-9688-B867D1D7FCB7}" dt="2024-10-11T18:35:39.021" v="6839" actId="478"/>
          <ac:spMkLst>
            <pc:docMk/>
            <pc:sldMk cId="2635772262" sldId="529"/>
            <ac:spMk id="15" creationId="{C1805309-386F-5004-1F17-6DD5407576B3}"/>
          </ac:spMkLst>
        </pc:spChg>
        <pc:spChg chg="add del mod">
          <ac:chgData name="SARA COLANTONIO" userId="cac420cd-767a-4da2-8af1-e8432ba66fa6" providerId="ADAL" clId="{5E6BEFFE-14D6-48F5-9688-B867D1D7FCB7}" dt="2024-10-11T18:35:43.456" v="6840" actId="478"/>
          <ac:spMkLst>
            <pc:docMk/>
            <pc:sldMk cId="2635772262" sldId="529"/>
            <ac:spMk id="17" creationId="{908D751E-47F1-D2F4-4944-9584071972B6}"/>
          </ac:spMkLst>
        </pc:spChg>
        <pc:picChg chg="add del">
          <ac:chgData name="SARA COLANTONIO" userId="cac420cd-767a-4da2-8af1-e8432ba66fa6" providerId="ADAL" clId="{5E6BEFFE-14D6-48F5-9688-B867D1D7FCB7}" dt="2024-10-11T17:06:51.509" v="6345" actId="22"/>
          <ac:picMkLst>
            <pc:docMk/>
            <pc:sldMk cId="2635772262" sldId="529"/>
            <ac:picMk id="5" creationId="{2ECDECB8-7C7E-A937-1234-D07D14218571}"/>
          </ac:picMkLst>
        </pc:picChg>
        <pc:picChg chg="add mod">
          <ac:chgData name="SARA COLANTONIO" userId="cac420cd-767a-4da2-8af1-e8432ba66fa6" providerId="ADAL" clId="{5E6BEFFE-14D6-48F5-9688-B867D1D7FCB7}" dt="2024-10-15T19:03:52.626" v="14061" actId="1036"/>
          <ac:picMkLst>
            <pc:docMk/>
            <pc:sldMk cId="2635772262" sldId="529"/>
            <ac:picMk id="9" creationId="{9981D513-9662-7199-91CF-4D52EBFB9D2F}"/>
          </ac:picMkLst>
        </pc:picChg>
        <pc:picChg chg="add mod">
          <ac:chgData name="SARA COLANTONIO" userId="cac420cd-767a-4da2-8af1-e8432ba66fa6" providerId="ADAL" clId="{5E6BEFFE-14D6-48F5-9688-B867D1D7FCB7}" dt="2024-10-14T13:35:10.990" v="7371" actId="12788"/>
          <ac:picMkLst>
            <pc:docMk/>
            <pc:sldMk cId="2635772262" sldId="529"/>
            <ac:picMk id="11" creationId="{C37DD632-DE53-D55C-52B3-8445A04C79B1}"/>
          </ac:picMkLst>
        </pc:picChg>
        <pc:picChg chg="add mod modCrop">
          <ac:chgData name="SARA COLANTONIO" userId="cac420cd-767a-4da2-8af1-e8432ba66fa6" providerId="ADAL" clId="{5E6BEFFE-14D6-48F5-9688-B867D1D7FCB7}" dt="2024-10-14T13:34:48.909" v="7369" actId="1076"/>
          <ac:picMkLst>
            <pc:docMk/>
            <pc:sldMk cId="2635772262" sldId="529"/>
            <ac:picMk id="14" creationId="{A2212ABE-29BB-4792-EDBD-27394FCB338C}"/>
          </ac:picMkLst>
        </pc:picChg>
      </pc:sldChg>
      <pc:sldChg chg="addSp delSp modSp new mod modNotesTx">
        <pc:chgData name="SARA COLANTONIO" userId="cac420cd-767a-4da2-8af1-e8432ba66fa6" providerId="ADAL" clId="{5E6BEFFE-14D6-48F5-9688-B867D1D7FCB7}" dt="2024-10-16T12:37:38.964" v="15473" actId="20577"/>
        <pc:sldMkLst>
          <pc:docMk/>
          <pc:sldMk cId="1557655451" sldId="530"/>
        </pc:sldMkLst>
        <pc:spChg chg="mod">
          <ac:chgData name="SARA COLANTONIO" userId="cac420cd-767a-4da2-8af1-e8432ba66fa6" providerId="ADAL" clId="{5E6BEFFE-14D6-48F5-9688-B867D1D7FCB7}" dt="2024-10-10T18:02:05.221" v="6027" actId="20577"/>
          <ac:spMkLst>
            <pc:docMk/>
            <pc:sldMk cId="1557655451" sldId="530"/>
            <ac:spMk id="2" creationId="{6CBA1AF2-B3FC-934F-78CD-49E09563D817}"/>
          </ac:spMkLst>
        </pc:spChg>
        <pc:spChg chg="del">
          <ac:chgData name="SARA COLANTONIO" userId="cac420cd-767a-4da2-8af1-e8432ba66fa6" providerId="ADAL" clId="{5E6BEFFE-14D6-48F5-9688-B867D1D7FCB7}" dt="2024-10-10T18:01:25.238" v="5971" actId="478"/>
          <ac:spMkLst>
            <pc:docMk/>
            <pc:sldMk cId="1557655451" sldId="530"/>
            <ac:spMk id="3" creationId="{26BEB995-B623-1DCB-BCCC-86B39901F36C}"/>
          </ac:spMkLst>
        </pc:spChg>
        <pc:picChg chg="add mod ord modCrop">
          <ac:chgData name="SARA COLANTONIO" userId="cac420cd-767a-4da2-8af1-e8432ba66fa6" providerId="ADAL" clId="{5E6BEFFE-14D6-48F5-9688-B867D1D7FCB7}" dt="2024-10-15T12:22:16.113" v="10225" actId="166"/>
          <ac:picMkLst>
            <pc:docMk/>
            <pc:sldMk cId="1557655451" sldId="530"/>
            <ac:picMk id="5" creationId="{D4E9E77F-7FC5-AB03-4C4C-8EB19A891F5B}"/>
          </ac:picMkLst>
        </pc:picChg>
        <pc:picChg chg="add mod modCrop">
          <ac:chgData name="SARA COLANTONIO" userId="cac420cd-767a-4da2-8af1-e8432ba66fa6" providerId="ADAL" clId="{5E6BEFFE-14D6-48F5-9688-B867D1D7FCB7}" dt="2024-10-10T18:02:50.714" v="6037" actId="1440"/>
          <ac:picMkLst>
            <pc:docMk/>
            <pc:sldMk cId="1557655451" sldId="530"/>
            <ac:picMk id="7" creationId="{98E62825-DC77-8D73-32B8-A6F8810A3F6C}"/>
          </ac:picMkLst>
        </pc:picChg>
      </pc:sldChg>
      <pc:sldChg chg="addSp delSp modSp add mod delAnim modNotesTx">
        <pc:chgData name="SARA COLANTONIO" userId="cac420cd-767a-4da2-8af1-e8432ba66fa6" providerId="ADAL" clId="{5E6BEFFE-14D6-48F5-9688-B867D1D7FCB7}" dt="2024-10-16T12:37:42.296" v="15474" actId="20577"/>
        <pc:sldMkLst>
          <pc:docMk/>
          <pc:sldMk cId="2158490712" sldId="531"/>
        </pc:sldMkLst>
        <pc:spChg chg="del">
          <ac:chgData name="SARA COLANTONIO" userId="cac420cd-767a-4da2-8af1-e8432ba66fa6" providerId="ADAL" clId="{5E6BEFFE-14D6-48F5-9688-B867D1D7FCB7}" dt="2024-10-10T18:03:13.824" v="6039" actId="478"/>
          <ac:spMkLst>
            <pc:docMk/>
            <pc:sldMk cId="2158490712" sldId="531"/>
            <ac:spMk id="3" creationId="{76885D6D-C9F0-6B59-3942-5A6EF9065627}"/>
          </ac:spMkLst>
        </pc:spChg>
        <pc:spChg chg="add mod">
          <ac:chgData name="SARA COLANTONIO" userId="cac420cd-767a-4da2-8af1-e8432ba66fa6" providerId="ADAL" clId="{5E6BEFFE-14D6-48F5-9688-B867D1D7FCB7}" dt="2024-10-15T17:49:38.400" v="13907" actId="6549"/>
          <ac:spMkLst>
            <pc:docMk/>
            <pc:sldMk cId="2158490712" sldId="531"/>
            <ac:spMk id="4" creationId="{2280C452-67FD-1282-D806-AABBACB5A188}"/>
          </ac:spMkLst>
        </pc:spChg>
        <pc:spChg chg="add del mod">
          <ac:chgData name="SARA COLANTONIO" userId="cac420cd-767a-4da2-8af1-e8432ba66fa6" providerId="ADAL" clId="{5E6BEFFE-14D6-48F5-9688-B867D1D7FCB7}" dt="2024-10-10T18:03:17.404" v="6040" actId="478"/>
          <ac:spMkLst>
            <pc:docMk/>
            <pc:sldMk cId="2158490712" sldId="531"/>
            <ac:spMk id="6" creationId="{68E7F84D-19B6-98BF-8A24-D64B495DAC62}"/>
          </ac:spMkLst>
        </pc:spChg>
        <pc:picChg chg="del">
          <ac:chgData name="SARA COLANTONIO" userId="cac420cd-767a-4da2-8af1-e8432ba66fa6" providerId="ADAL" clId="{5E6BEFFE-14D6-48F5-9688-B867D1D7FCB7}" dt="2024-10-10T18:03:19.942" v="6041" actId="478"/>
          <ac:picMkLst>
            <pc:docMk/>
            <pc:sldMk cId="2158490712" sldId="531"/>
            <ac:picMk id="5" creationId="{1F60F5AD-EBA7-AD45-3C3D-E619866BDC12}"/>
          </ac:picMkLst>
        </pc:picChg>
        <pc:picChg chg="del">
          <ac:chgData name="SARA COLANTONIO" userId="cac420cd-767a-4da2-8af1-e8432ba66fa6" providerId="ADAL" clId="{5E6BEFFE-14D6-48F5-9688-B867D1D7FCB7}" dt="2024-10-10T18:03:19.942" v="6041" actId="478"/>
          <ac:picMkLst>
            <pc:docMk/>
            <pc:sldMk cId="2158490712" sldId="531"/>
            <ac:picMk id="8" creationId="{4FBF74FC-7295-EFC5-686E-7E9BE38850BB}"/>
          </ac:picMkLst>
        </pc:picChg>
        <pc:picChg chg="add mod modCrop">
          <ac:chgData name="SARA COLANTONIO" userId="cac420cd-767a-4da2-8af1-e8432ba66fa6" providerId="ADAL" clId="{5E6BEFFE-14D6-48F5-9688-B867D1D7FCB7}" dt="2024-10-16T09:35:15.888" v="15252" actId="1036"/>
          <ac:picMkLst>
            <pc:docMk/>
            <pc:sldMk cId="2158490712" sldId="531"/>
            <ac:picMk id="9" creationId="{49A03DFE-45F3-A66F-6F07-FBBE1DD7057D}"/>
          </ac:picMkLst>
        </pc:picChg>
        <pc:picChg chg="add mod modCrop">
          <ac:chgData name="SARA COLANTONIO" userId="cac420cd-767a-4da2-8af1-e8432ba66fa6" providerId="ADAL" clId="{5E6BEFFE-14D6-48F5-9688-B867D1D7FCB7}" dt="2024-10-16T09:35:15.888" v="15252" actId="1036"/>
          <ac:picMkLst>
            <pc:docMk/>
            <pc:sldMk cId="2158490712" sldId="531"/>
            <ac:picMk id="11" creationId="{19E7657D-6E69-BAD9-A34A-BDC7FC7381E2}"/>
          </ac:picMkLst>
        </pc:picChg>
        <pc:picChg chg="add mod modCrop">
          <ac:chgData name="SARA COLANTONIO" userId="cac420cd-767a-4da2-8af1-e8432ba66fa6" providerId="ADAL" clId="{5E6BEFFE-14D6-48F5-9688-B867D1D7FCB7}" dt="2024-10-16T09:35:15.888" v="15252" actId="1036"/>
          <ac:picMkLst>
            <pc:docMk/>
            <pc:sldMk cId="2158490712" sldId="531"/>
            <ac:picMk id="13" creationId="{9F9D0CB9-2277-FB63-6A92-DB2207DBCFF8}"/>
          </ac:picMkLst>
        </pc:picChg>
      </pc:sldChg>
      <pc:sldChg chg="addSp delSp modSp new mod modAnim">
        <pc:chgData name="SARA COLANTONIO" userId="cac420cd-767a-4da2-8af1-e8432ba66fa6" providerId="ADAL" clId="{5E6BEFFE-14D6-48F5-9688-B867D1D7FCB7}" dt="2024-10-15T21:44:33.478" v="15201"/>
        <pc:sldMkLst>
          <pc:docMk/>
          <pc:sldMk cId="3937809535" sldId="532"/>
        </pc:sldMkLst>
        <pc:spChg chg="mod">
          <ac:chgData name="SARA COLANTONIO" userId="cac420cd-767a-4da2-8af1-e8432ba66fa6" providerId="ADAL" clId="{5E6BEFFE-14D6-48F5-9688-B867D1D7FCB7}" dt="2024-10-10T18:18:07.466" v="6150" actId="20577"/>
          <ac:spMkLst>
            <pc:docMk/>
            <pc:sldMk cId="3937809535" sldId="532"/>
            <ac:spMk id="2" creationId="{679F8CC7-5150-5149-215D-947FA0EE73C8}"/>
          </ac:spMkLst>
        </pc:spChg>
        <pc:spChg chg="del">
          <ac:chgData name="SARA COLANTONIO" userId="cac420cd-767a-4da2-8af1-e8432ba66fa6" providerId="ADAL" clId="{5E6BEFFE-14D6-48F5-9688-B867D1D7FCB7}" dt="2024-10-15T14:20:05.183" v="11789" actId="478"/>
          <ac:spMkLst>
            <pc:docMk/>
            <pc:sldMk cId="3937809535" sldId="532"/>
            <ac:spMk id="3" creationId="{4ED46731-FED8-FFA9-9E52-6AB98F116280}"/>
          </ac:spMkLst>
        </pc:spChg>
        <pc:grpChg chg="add mod">
          <ac:chgData name="SARA COLANTONIO" userId="cac420cd-767a-4da2-8af1-e8432ba66fa6" providerId="ADAL" clId="{5E6BEFFE-14D6-48F5-9688-B867D1D7FCB7}" dt="2024-10-15T14:20:03.194" v="11788" actId="1035"/>
          <ac:grpSpMkLst>
            <pc:docMk/>
            <pc:sldMk cId="3937809535" sldId="532"/>
            <ac:grpSpMk id="8" creationId="{976A2BC0-4DA9-5F2B-5BE4-94EAD2EEE897}"/>
          </ac:grpSpMkLst>
        </pc:grpChg>
        <pc:picChg chg="add mod modCrop">
          <ac:chgData name="SARA COLANTONIO" userId="cac420cd-767a-4da2-8af1-e8432ba66fa6" providerId="ADAL" clId="{5E6BEFFE-14D6-48F5-9688-B867D1D7FCB7}" dt="2024-10-15T14:18:35.417" v="11729" actId="164"/>
          <ac:picMkLst>
            <pc:docMk/>
            <pc:sldMk cId="3937809535" sldId="532"/>
            <ac:picMk id="4" creationId="{074B9D36-AF39-3CE3-A5C2-34EEB6E54450}"/>
          </ac:picMkLst>
        </pc:picChg>
        <pc:picChg chg="add mod modCrop">
          <ac:chgData name="SARA COLANTONIO" userId="cac420cd-767a-4da2-8af1-e8432ba66fa6" providerId="ADAL" clId="{5E6BEFFE-14D6-48F5-9688-B867D1D7FCB7}" dt="2024-10-15T14:15:29.879" v="11694" actId="1076"/>
          <ac:picMkLst>
            <pc:docMk/>
            <pc:sldMk cId="3937809535" sldId="532"/>
            <ac:picMk id="5" creationId="{4DE7E051-EED9-6D73-ECD5-0F062735F27C}"/>
          </ac:picMkLst>
        </pc:picChg>
        <pc:picChg chg="add mod ord modCrop">
          <ac:chgData name="SARA COLANTONIO" userId="cac420cd-767a-4da2-8af1-e8432ba66fa6" providerId="ADAL" clId="{5E6BEFFE-14D6-48F5-9688-B867D1D7FCB7}" dt="2024-10-15T14:20:12.849" v="11803" actId="1038"/>
          <ac:picMkLst>
            <pc:docMk/>
            <pc:sldMk cId="3937809535" sldId="532"/>
            <ac:picMk id="6" creationId="{E9DE33F4-A8D9-98EA-1579-BA96B584629F}"/>
          </ac:picMkLst>
        </pc:picChg>
        <pc:picChg chg="add mod modCrop">
          <ac:chgData name="SARA COLANTONIO" userId="cac420cd-767a-4da2-8af1-e8432ba66fa6" providerId="ADAL" clId="{5E6BEFFE-14D6-48F5-9688-B867D1D7FCB7}" dt="2024-10-15T14:19:25.417" v="11753" actId="1035"/>
          <ac:picMkLst>
            <pc:docMk/>
            <pc:sldMk cId="3937809535" sldId="532"/>
            <ac:picMk id="7" creationId="{AC27EDA5-C85C-6670-24A0-91683D924EAA}"/>
          </ac:picMkLst>
        </pc:picChg>
        <pc:picChg chg="add mod ord modCrop">
          <ac:chgData name="SARA COLANTONIO" userId="cac420cd-767a-4da2-8af1-e8432ba66fa6" providerId="ADAL" clId="{5E6BEFFE-14D6-48F5-9688-B867D1D7FCB7}" dt="2024-10-15T14:19:49.724" v="11761" actId="1076"/>
          <ac:picMkLst>
            <pc:docMk/>
            <pc:sldMk cId="3937809535" sldId="532"/>
            <ac:picMk id="9" creationId="{199962B9-2D0D-496E-81CB-D253551E7482}"/>
          </ac:picMkLst>
        </pc:picChg>
        <pc:picChg chg="add mod modCrop">
          <ac:chgData name="SARA COLANTONIO" userId="cac420cd-767a-4da2-8af1-e8432ba66fa6" providerId="ADAL" clId="{5E6BEFFE-14D6-48F5-9688-B867D1D7FCB7}" dt="2024-10-15T14:20:01.227" v="11785" actId="1035"/>
          <ac:picMkLst>
            <pc:docMk/>
            <pc:sldMk cId="3937809535" sldId="532"/>
            <ac:picMk id="11" creationId="{155C88C2-5501-5DE2-5E10-07DF6C58EA4A}"/>
          </ac:picMkLst>
        </pc:picChg>
        <pc:picChg chg="add mod modCrop">
          <ac:chgData name="SARA COLANTONIO" userId="cac420cd-767a-4da2-8af1-e8432ba66fa6" providerId="ADAL" clId="{5E6BEFFE-14D6-48F5-9688-B867D1D7FCB7}" dt="2024-10-15T14:19:47.459" v="11760" actId="1076"/>
          <ac:picMkLst>
            <pc:docMk/>
            <pc:sldMk cId="3937809535" sldId="532"/>
            <ac:picMk id="13" creationId="{27960802-AF0A-837B-D973-7C327E1867DC}"/>
          </ac:picMkLst>
        </pc:picChg>
        <pc:picChg chg="add mod modCrop">
          <ac:chgData name="SARA COLANTONIO" userId="cac420cd-767a-4da2-8af1-e8432ba66fa6" providerId="ADAL" clId="{5E6BEFFE-14D6-48F5-9688-B867D1D7FCB7}" dt="2024-10-15T14:20:15.853" v="11809" actId="1035"/>
          <ac:picMkLst>
            <pc:docMk/>
            <pc:sldMk cId="3937809535" sldId="532"/>
            <ac:picMk id="15" creationId="{E794151D-F2A0-EE2D-A441-D64560502BC6}"/>
          </ac:picMkLst>
        </pc:picChg>
        <pc:picChg chg="add mod modCrop">
          <ac:chgData name="SARA COLANTONIO" userId="cac420cd-767a-4da2-8af1-e8432ba66fa6" providerId="ADAL" clId="{5E6BEFFE-14D6-48F5-9688-B867D1D7FCB7}" dt="2024-10-15T14:18:35.417" v="11729" actId="164"/>
          <ac:picMkLst>
            <pc:docMk/>
            <pc:sldMk cId="3937809535" sldId="532"/>
            <ac:picMk id="17" creationId="{CE3F9CDB-5A2D-9338-8E66-DD1DD9D1518F}"/>
          </ac:picMkLst>
        </pc:picChg>
      </pc:sldChg>
      <pc:sldChg chg="addSp delSp modSp new mod">
        <pc:chgData name="SARA COLANTONIO" userId="cac420cd-767a-4da2-8af1-e8432ba66fa6" providerId="ADAL" clId="{5E6BEFFE-14D6-48F5-9688-B867D1D7FCB7}" dt="2024-10-15T14:22:40.800" v="11848" actId="1037"/>
        <pc:sldMkLst>
          <pc:docMk/>
          <pc:sldMk cId="3323393059" sldId="533"/>
        </pc:sldMkLst>
        <pc:spChg chg="mod">
          <ac:chgData name="SARA COLANTONIO" userId="cac420cd-767a-4da2-8af1-e8432ba66fa6" providerId="ADAL" clId="{5E6BEFFE-14D6-48F5-9688-B867D1D7FCB7}" dt="2024-10-10T18:18:01.787" v="6143" actId="20577"/>
          <ac:spMkLst>
            <pc:docMk/>
            <pc:sldMk cId="3323393059" sldId="533"/>
            <ac:spMk id="2" creationId="{A025793C-DC0E-3B4B-2D45-9296970B7C10}"/>
          </ac:spMkLst>
        </pc:spChg>
        <pc:spChg chg="del">
          <ac:chgData name="SARA COLANTONIO" userId="cac420cd-767a-4da2-8af1-e8432ba66fa6" providerId="ADAL" clId="{5E6BEFFE-14D6-48F5-9688-B867D1D7FCB7}" dt="2024-10-14T13:33:10.544" v="7366" actId="478"/>
          <ac:spMkLst>
            <pc:docMk/>
            <pc:sldMk cId="3323393059" sldId="533"/>
            <ac:spMk id="3" creationId="{E33C387D-78F9-1851-DAE4-83BCBEE5C0F2}"/>
          </ac:spMkLst>
        </pc:spChg>
        <pc:picChg chg="add mod modCrop">
          <ac:chgData name="SARA COLANTONIO" userId="cac420cd-767a-4da2-8af1-e8432ba66fa6" providerId="ADAL" clId="{5E6BEFFE-14D6-48F5-9688-B867D1D7FCB7}" dt="2024-10-15T14:22:31.572" v="11819" actId="1076"/>
          <ac:picMkLst>
            <pc:docMk/>
            <pc:sldMk cId="3323393059" sldId="533"/>
            <ac:picMk id="5" creationId="{3E9AF6CB-EF0A-4CA0-6116-DDFB1B62506A}"/>
          </ac:picMkLst>
        </pc:picChg>
        <pc:picChg chg="add mod modCrop">
          <ac:chgData name="SARA COLANTONIO" userId="cac420cd-767a-4da2-8af1-e8432ba66fa6" providerId="ADAL" clId="{5E6BEFFE-14D6-48F5-9688-B867D1D7FCB7}" dt="2024-10-15T14:22:34.795" v="11839" actId="1036"/>
          <ac:picMkLst>
            <pc:docMk/>
            <pc:sldMk cId="3323393059" sldId="533"/>
            <ac:picMk id="6" creationId="{369E1B29-6476-15D0-7983-1708AABD281B}"/>
          </ac:picMkLst>
        </pc:picChg>
        <pc:picChg chg="add del mod modCrop">
          <ac:chgData name="SARA COLANTONIO" userId="cac420cd-767a-4da2-8af1-e8432ba66fa6" providerId="ADAL" clId="{5E6BEFFE-14D6-48F5-9688-B867D1D7FCB7}" dt="2024-10-15T14:21:46.589" v="11813" actId="478"/>
          <ac:picMkLst>
            <pc:docMk/>
            <pc:sldMk cId="3323393059" sldId="533"/>
            <ac:picMk id="8" creationId="{54733034-013C-D14F-49AB-1D857EFE2540}"/>
          </ac:picMkLst>
        </pc:picChg>
        <pc:picChg chg="add mod modCrop">
          <ac:chgData name="SARA COLANTONIO" userId="cac420cd-767a-4da2-8af1-e8432ba66fa6" providerId="ADAL" clId="{5E6BEFFE-14D6-48F5-9688-B867D1D7FCB7}" dt="2024-10-15T14:22:40.800" v="11848" actId="1037"/>
          <ac:picMkLst>
            <pc:docMk/>
            <pc:sldMk cId="3323393059" sldId="533"/>
            <ac:picMk id="10" creationId="{B28EF8E7-5795-C3F8-0C4C-CD04281C2BCB}"/>
          </ac:picMkLst>
        </pc:picChg>
      </pc:sldChg>
      <pc:sldChg chg="addSp delSp modSp new mod">
        <pc:chgData name="SARA COLANTONIO" userId="cac420cd-767a-4da2-8af1-e8432ba66fa6" providerId="ADAL" clId="{5E6BEFFE-14D6-48F5-9688-B867D1D7FCB7}" dt="2024-10-16T10:59:35.355" v="15311" actId="14100"/>
        <pc:sldMkLst>
          <pc:docMk/>
          <pc:sldMk cId="2778572613" sldId="534"/>
        </pc:sldMkLst>
        <pc:spChg chg="mod">
          <ac:chgData name="SARA COLANTONIO" userId="cac420cd-767a-4da2-8af1-e8432ba66fa6" providerId="ADAL" clId="{5E6BEFFE-14D6-48F5-9688-B867D1D7FCB7}" dt="2024-10-11T16:30:56.314" v="6234" actId="404"/>
          <ac:spMkLst>
            <pc:docMk/>
            <pc:sldMk cId="2778572613" sldId="534"/>
            <ac:spMk id="2" creationId="{968095F4-4310-1D15-A9E5-28B53C059115}"/>
          </ac:spMkLst>
        </pc:spChg>
        <pc:spChg chg="del mod">
          <ac:chgData name="SARA COLANTONIO" userId="cac420cd-767a-4da2-8af1-e8432ba66fa6" providerId="ADAL" clId="{5E6BEFFE-14D6-48F5-9688-B867D1D7FCB7}" dt="2024-10-11T17:09:33.566" v="6423" actId="478"/>
          <ac:spMkLst>
            <pc:docMk/>
            <pc:sldMk cId="2778572613" sldId="534"/>
            <ac:spMk id="3" creationId="{2D04E887-1B7E-5F45-A229-195FB0A06876}"/>
          </ac:spMkLst>
        </pc:spChg>
        <pc:picChg chg="add mod modCrop">
          <ac:chgData name="SARA COLANTONIO" userId="cac420cd-767a-4da2-8af1-e8432ba66fa6" providerId="ADAL" clId="{5E6BEFFE-14D6-48F5-9688-B867D1D7FCB7}" dt="2024-10-16T10:59:35.355" v="15311" actId="14100"/>
          <ac:picMkLst>
            <pc:docMk/>
            <pc:sldMk cId="2778572613" sldId="534"/>
            <ac:picMk id="4" creationId="{E26FCCC7-68F0-85F2-EF68-5476B2E26818}"/>
          </ac:picMkLst>
        </pc:picChg>
        <pc:picChg chg="add mod modCrop">
          <ac:chgData name="SARA COLANTONIO" userId="cac420cd-767a-4da2-8af1-e8432ba66fa6" providerId="ADAL" clId="{5E6BEFFE-14D6-48F5-9688-B867D1D7FCB7}" dt="2024-10-16T10:59:08.943" v="15304" actId="1076"/>
          <ac:picMkLst>
            <pc:docMk/>
            <pc:sldMk cId="2778572613" sldId="534"/>
            <ac:picMk id="5" creationId="{BCF53D47-44EE-66E2-F124-DAE90789AFEF}"/>
          </ac:picMkLst>
        </pc:picChg>
        <pc:picChg chg="add mod modCrop">
          <ac:chgData name="SARA COLANTONIO" userId="cac420cd-767a-4da2-8af1-e8432ba66fa6" providerId="ADAL" clId="{5E6BEFFE-14D6-48F5-9688-B867D1D7FCB7}" dt="2024-10-16T10:59:10.929" v="15305" actId="1076"/>
          <ac:picMkLst>
            <pc:docMk/>
            <pc:sldMk cId="2778572613" sldId="534"/>
            <ac:picMk id="7" creationId="{49D970F9-7507-E529-84B3-6B8F712F9611}"/>
          </ac:picMkLst>
        </pc:picChg>
      </pc:sldChg>
      <pc:sldChg chg="addSp modSp new mod modAnim modNotesTx">
        <pc:chgData name="SARA COLANTONIO" userId="cac420cd-767a-4da2-8af1-e8432ba66fa6" providerId="ADAL" clId="{5E6BEFFE-14D6-48F5-9688-B867D1D7FCB7}" dt="2024-10-16T12:37:26.553" v="15471" actId="20577"/>
        <pc:sldMkLst>
          <pc:docMk/>
          <pc:sldMk cId="2867214539" sldId="535"/>
        </pc:sldMkLst>
        <pc:spChg chg="mod">
          <ac:chgData name="SARA COLANTONIO" userId="cac420cd-767a-4da2-8af1-e8432ba66fa6" providerId="ADAL" clId="{5E6BEFFE-14D6-48F5-9688-B867D1D7FCB7}" dt="2024-10-11T17:12:01.280" v="6451" actId="404"/>
          <ac:spMkLst>
            <pc:docMk/>
            <pc:sldMk cId="2867214539" sldId="535"/>
            <ac:spMk id="2" creationId="{9FF93F0C-4499-3E54-A6B0-17B6F43BF848}"/>
          </ac:spMkLst>
        </pc:spChg>
        <pc:spChg chg="mod">
          <ac:chgData name="SARA COLANTONIO" userId="cac420cd-767a-4da2-8af1-e8432ba66fa6" providerId="ADAL" clId="{5E6BEFFE-14D6-48F5-9688-B867D1D7FCB7}" dt="2024-10-11T17:36:25.584" v="6563" actId="1036"/>
          <ac:spMkLst>
            <pc:docMk/>
            <pc:sldMk cId="2867214539" sldId="535"/>
            <ac:spMk id="3" creationId="{0CBE5BF7-C8AF-E81F-C886-BDDA9EB17688}"/>
          </ac:spMkLst>
        </pc:spChg>
        <pc:spChg chg="add mod">
          <ac:chgData name="SARA COLANTONIO" userId="cac420cd-767a-4da2-8af1-e8432ba66fa6" providerId="ADAL" clId="{5E6BEFFE-14D6-48F5-9688-B867D1D7FCB7}" dt="2024-10-11T17:36:25.584" v="6563" actId="1036"/>
          <ac:spMkLst>
            <pc:docMk/>
            <pc:sldMk cId="2867214539" sldId="535"/>
            <ac:spMk id="6" creationId="{6125FC0E-EA95-00D0-7EA9-34B7C87D9566}"/>
          </ac:spMkLst>
        </pc:spChg>
        <pc:spChg chg="add mod">
          <ac:chgData name="SARA COLANTONIO" userId="cac420cd-767a-4da2-8af1-e8432ba66fa6" providerId="ADAL" clId="{5E6BEFFE-14D6-48F5-9688-B867D1D7FCB7}" dt="2024-10-11T17:36:37.967" v="6580" actId="164"/>
          <ac:spMkLst>
            <pc:docMk/>
            <pc:sldMk cId="2867214539" sldId="535"/>
            <ac:spMk id="7" creationId="{C6F3C9E9-2471-BB89-0CCD-4F44C565FDB8}"/>
          </ac:spMkLst>
        </pc:spChg>
        <pc:spChg chg="add mod">
          <ac:chgData name="SARA COLANTONIO" userId="cac420cd-767a-4da2-8af1-e8432ba66fa6" providerId="ADAL" clId="{5E6BEFFE-14D6-48F5-9688-B867D1D7FCB7}" dt="2024-10-11T18:26:09.340" v="6686" actId="1036"/>
          <ac:spMkLst>
            <pc:docMk/>
            <pc:sldMk cId="2867214539" sldId="535"/>
            <ac:spMk id="12" creationId="{45149ADA-FC78-4D5F-DEC9-AD38B24094EE}"/>
          </ac:spMkLst>
        </pc:spChg>
        <pc:spChg chg="add mod">
          <ac:chgData name="SARA COLANTONIO" userId="cac420cd-767a-4da2-8af1-e8432ba66fa6" providerId="ADAL" clId="{5E6BEFFE-14D6-48F5-9688-B867D1D7FCB7}" dt="2024-10-11T18:26:42.883" v="6716" actId="20577"/>
          <ac:spMkLst>
            <pc:docMk/>
            <pc:sldMk cId="2867214539" sldId="535"/>
            <ac:spMk id="13" creationId="{0F2DBF11-0A6A-DF2B-C5AC-A820886898FE}"/>
          </ac:spMkLst>
        </pc:spChg>
        <pc:grpChg chg="add mod">
          <ac:chgData name="SARA COLANTONIO" userId="cac420cd-767a-4da2-8af1-e8432ba66fa6" providerId="ADAL" clId="{5E6BEFFE-14D6-48F5-9688-B867D1D7FCB7}" dt="2024-10-11T17:36:39.838" v="6585" actId="1035"/>
          <ac:grpSpMkLst>
            <pc:docMk/>
            <pc:sldMk cId="2867214539" sldId="535"/>
            <ac:grpSpMk id="10" creationId="{226B8CAF-9864-3909-43F7-6D1CC51B4582}"/>
          </ac:grpSpMkLst>
        </pc:grpChg>
        <pc:picChg chg="add mod modCrop">
          <ac:chgData name="SARA COLANTONIO" userId="cac420cd-767a-4da2-8af1-e8432ba66fa6" providerId="ADAL" clId="{5E6BEFFE-14D6-48F5-9688-B867D1D7FCB7}" dt="2024-10-11T17:36:37.967" v="6580" actId="164"/>
          <ac:picMkLst>
            <pc:docMk/>
            <pc:sldMk cId="2867214539" sldId="535"/>
            <ac:picMk id="5" creationId="{49638ECB-D282-3E80-A2DC-F1E8881EB341}"/>
          </ac:picMkLst>
        </pc:picChg>
        <pc:picChg chg="add mod modCrop">
          <ac:chgData name="SARA COLANTONIO" userId="cac420cd-767a-4da2-8af1-e8432ba66fa6" providerId="ADAL" clId="{5E6BEFFE-14D6-48F5-9688-B867D1D7FCB7}" dt="2024-10-11T18:46:17.654" v="7319" actId="1440"/>
          <ac:picMkLst>
            <pc:docMk/>
            <pc:sldMk cId="2867214539" sldId="535"/>
            <ac:picMk id="9" creationId="{9686980A-E71B-06EF-D8BD-F9DD77406DB8}"/>
          </ac:picMkLst>
        </pc:picChg>
      </pc:sldChg>
      <pc:sldChg chg="new del">
        <pc:chgData name="SARA COLANTONIO" userId="cac420cd-767a-4da2-8af1-e8432ba66fa6" providerId="ADAL" clId="{5E6BEFFE-14D6-48F5-9688-B867D1D7FCB7}" dt="2024-10-11T17:06:42.579" v="6343" actId="47"/>
        <pc:sldMkLst>
          <pc:docMk/>
          <pc:sldMk cId="2962876563" sldId="535"/>
        </pc:sldMkLst>
      </pc:sldChg>
      <pc:sldChg chg="addSp modSp new mod modAnim">
        <pc:chgData name="SARA COLANTONIO" userId="cac420cd-767a-4da2-8af1-e8432ba66fa6" providerId="ADAL" clId="{5E6BEFFE-14D6-48F5-9688-B867D1D7FCB7}" dt="2024-10-15T21:15:57.802" v="15050" actId="1076"/>
        <pc:sldMkLst>
          <pc:docMk/>
          <pc:sldMk cId="2358872106" sldId="536"/>
        </pc:sldMkLst>
        <pc:spChg chg="mod">
          <ac:chgData name="SARA COLANTONIO" userId="cac420cd-767a-4da2-8af1-e8432ba66fa6" providerId="ADAL" clId="{5E6BEFFE-14D6-48F5-9688-B867D1D7FCB7}" dt="2024-10-14T13:36:19.115" v="7372"/>
          <ac:spMkLst>
            <pc:docMk/>
            <pc:sldMk cId="2358872106" sldId="536"/>
            <ac:spMk id="2" creationId="{7E816F57-2B17-BC63-A381-1B7DBDB09958}"/>
          </ac:spMkLst>
        </pc:spChg>
        <pc:spChg chg="mod">
          <ac:chgData name="SARA COLANTONIO" userId="cac420cd-767a-4da2-8af1-e8432ba66fa6" providerId="ADAL" clId="{5E6BEFFE-14D6-48F5-9688-B867D1D7FCB7}" dt="2024-10-15T21:15:54.764" v="15049" actId="20577"/>
          <ac:spMkLst>
            <pc:docMk/>
            <pc:sldMk cId="2358872106" sldId="536"/>
            <ac:spMk id="3" creationId="{BDA29F84-7396-8DEB-F8D6-0C49B3C6D67F}"/>
          </ac:spMkLst>
        </pc:spChg>
        <pc:picChg chg="add mod modCrop">
          <ac:chgData name="SARA COLANTONIO" userId="cac420cd-767a-4da2-8af1-e8432ba66fa6" providerId="ADAL" clId="{5E6BEFFE-14D6-48F5-9688-B867D1D7FCB7}" dt="2024-10-15T17:59:44.322" v="14035" actId="1076"/>
          <ac:picMkLst>
            <pc:docMk/>
            <pc:sldMk cId="2358872106" sldId="536"/>
            <ac:picMk id="4" creationId="{F4E26AAE-95AF-6D90-2AD6-3100DF4BDF3F}"/>
          </ac:picMkLst>
        </pc:picChg>
        <pc:picChg chg="add mod modCrop">
          <ac:chgData name="SARA COLANTONIO" userId="cac420cd-767a-4da2-8af1-e8432ba66fa6" providerId="ADAL" clId="{5E6BEFFE-14D6-48F5-9688-B867D1D7FCB7}" dt="2024-10-15T21:15:57.802" v="15050" actId="1076"/>
          <ac:picMkLst>
            <pc:docMk/>
            <pc:sldMk cId="2358872106" sldId="536"/>
            <ac:picMk id="6" creationId="{AE8D2311-D8B7-A09A-E7E0-3650579C8F48}"/>
          </ac:picMkLst>
        </pc:picChg>
      </pc:sldChg>
      <pc:sldChg chg="addSp delSp modSp new mod modNotesTx">
        <pc:chgData name="SARA COLANTONIO" userId="cac420cd-767a-4da2-8af1-e8432ba66fa6" providerId="ADAL" clId="{5E6BEFFE-14D6-48F5-9688-B867D1D7FCB7}" dt="2024-10-16T12:36:52.893" v="15464" actId="20577"/>
        <pc:sldMkLst>
          <pc:docMk/>
          <pc:sldMk cId="172472055" sldId="537"/>
        </pc:sldMkLst>
        <pc:spChg chg="mod">
          <ac:chgData name="SARA COLANTONIO" userId="cac420cd-767a-4da2-8af1-e8432ba66fa6" providerId="ADAL" clId="{5E6BEFFE-14D6-48F5-9688-B867D1D7FCB7}" dt="2024-10-14T14:25:08.670" v="7671" actId="20577"/>
          <ac:spMkLst>
            <pc:docMk/>
            <pc:sldMk cId="172472055" sldId="537"/>
            <ac:spMk id="2" creationId="{FC50A375-9D2F-E44B-0B22-12CD637D5D1D}"/>
          </ac:spMkLst>
        </pc:spChg>
        <pc:spChg chg="del">
          <ac:chgData name="SARA COLANTONIO" userId="cac420cd-767a-4da2-8af1-e8432ba66fa6" providerId="ADAL" clId="{5E6BEFFE-14D6-48F5-9688-B867D1D7FCB7}" dt="2024-10-15T11:01:19.974" v="8951"/>
          <ac:spMkLst>
            <pc:docMk/>
            <pc:sldMk cId="172472055" sldId="537"/>
            <ac:spMk id="3" creationId="{FE4445B9-8908-63C8-3313-F63B7A87CC0F}"/>
          </ac:spMkLst>
        </pc:spChg>
        <pc:spChg chg="add mod">
          <ac:chgData name="SARA COLANTONIO" userId="cac420cd-767a-4da2-8af1-e8432ba66fa6" providerId="ADAL" clId="{5E6BEFFE-14D6-48F5-9688-B867D1D7FCB7}" dt="2024-10-15T19:51:22.145" v="14268" actId="313"/>
          <ac:spMkLst>
            <pc:docMk/>
            <pc:sldMk cId="172472055" sldId="537"/>
            <ac:spMk id="5" creationId="{FE48C9FA-C2D0-4977-1BE6-801463885A7E}"/>
          </ac:spMkLst>
        </pc:spChg>
        <pc:spChg chg="add mod">
          <ac:chgData name="SARA COLANTONIO" userId="cac420cd-767a-4da2-8af1-e8432ba66fa6" providerId="ADAL" clId="{5E6BEFFE-14D6-48F5-9688-B867D1D7FCB7}" dt="2024-10-15T11:02:23.901" v="9017" actId="1076"/>
          <ac:spMkLst>
            <pc:docMk/>
            <pc:sldMk cId="172472055" sldId="537"/>
            <ac:spMk id="6" creationId="{8AF455AD-403C-D913-1D2F-9E2FAA34721F}"/>
          </ac:spMkLst>
        </pc:spChg>
        <pc:picChg chg="add mod">
          <ac:chgData name="SARA COLANTONIO" userId="cac420cd-767a-4da2-8af1-e8432ba66fa6" providerId="ADAL" clId="{5E6BEFFE-14D6-48F5-9688-B867D1D7FCB7}" dt="2024-10-15T11:01:25.323" v="8953" actId="1076"/>
          <ac:picMkLst>
            <pc:docMk/>
            <pc:sldMk cId="172472055" sldId="537"/>
            <ac:picMk id="4" creationId="{8F508C59-F6BF-F4FF-1F2A-E1467EB302C0}"/>
          </ac:picMkLst>
        </pc:picChg>
        <pc:picChg chg="add mod">
          <ac:chgData name="SARA COLANTONIO" userId="cac420cd-767a-4da2-8af1-e8432ba66fa6" providerId="ADAL" clId="{5E6BEFFE-14D6-48F5-9688-B867D1D7FCB7}" dt="2024-10-15T11:05:56.184" v="9072" actId="1076"/>
          <ac:picMkLst>
            <pc:docMk/>
            <pc:sldMk cId="172472055" sldId="537"/>
            <ac:picMk id="7" creationId="{2F2DA865-BE4D-4B18-730C-58F2DB0FF71D}"/>
          </ac:picMkLst>
        </pc:picChg>
        <pc:picChg chg="add mod">
          <ac:chgData name="SARA COLANTONIO" userId="cac420cd-767a-4da2-8af1-e8432ba66fa6" providerId="ADAL" clId="{5E6BEFFE-14D6-48F5-9688-B867D1D7FCB7}" dt="2024-10-15T11:05:56.184" v="9072" actId="1076"/>
          <ac:picMkLst>
            <pc:docMk/>
            <pc:sldMk cId="172472055" sldId="537"/>
            <ac:picMk id="8" creationId="{BA3905BE-947C-179F-57C9-57B2C16951F1}"/>
          </ac:picMkLst>
        </pc:picChg>
        <pc:picChg chg="add mod modCrop">
          <ac:chgData name="SARA COLANTONIO" userId="cac420cd-767a-4da2-8af1-e8432ba66fa6" providerId="ADAL" clId="{5E6BEFFE-14D6-48F5-9688-B867D1D7FCB7}" dt="2024-10-15T11:05:56.184" v="9072" actId="1076"/>
          <ac:picMkLst>
            <pc:docMk/>
            <pc:sldMk cId="172472055" sldId="537"/>
            <ac:picMk id="9" creationId="{F126006C-C953-EF5E-BF87-08839B374A76}"/>
          </ac:picMkLst>
        </pc:picChg>
      </pc:sldChg>
      <pc:sldChg chg="addSp delSp modSp new del mod">
        <pc:chgData name="SARA COLANTONIO" userId="cac420cd-767a-4da2-8af1-e8432ba66fa6" providerId="ADAL" clId="{5E6BEFFE-14D6-48F5-9688-B867D1D7FCB7}" dt="2024-10-15T20:00:05.894" v="14414" actId="47"/>
        <pc:sldMkLst>
          <pc:docMk/>
          <pc:sldMk cId="688064793" sldId="538"/>
        </pc:sldMkLst>
        <pc:spChg chg="mod">
          <ac:chgData name="SARA COLANTONIO" userId="cac420cd-767a-4da2-8af1-e8432ba66fa6" providerId="ADAL" clId="{5E6BEFFE-14D6-48F5-9688-B867D1D7FCB7}" dt="2024-10-14T16:46:28.296" v="7707"/>
          <ac:spMkLst>
            <pc:docMk/>
            <pc:sldMk cId="688064793" sldId="538"/>
            <ac:spMk id="2" creationId="{F8C71122-1959-9326-5090-7BA06D31E834}"/>
          </ac:spMkLst>
        </pc:spChg>
        <pc:spChg chg="del mod">
          <ac:chgData name="SARA COLANTONIO" userId="cac420cd-767a-4da2-8af1-e8432ba66fa6" providerId="ADAL" clId="{5E6BEFFE-14D6-48F5-9688-B867D1D7FCB7}" dt="2024-10-15T19:58:51.747" v="14401" actId="21"/>
          <ac:spMkLst>
            <pc:docMk/>
            <pc:sldMk cId="688064793" sldId="538"/>
            <ac:spMk id="3" creationId="{F4E38A28-B827-A20B-BED9-D2CEB7F24E68}"/>
          </ac:spMkLst>
        </pc:spChg>
        <pc:spChg chg="add mod">
          <ac:chgData name="SARA COLANTONIO" userId="cac420cd-767a-4da2-8af1-e8432ba66fa6" providerId="ADAL" clId="{5E6BEFFE-14D6-48F5-9688-B867D1D7FCB7}" dt="2024-10-15T19:58:51.747" v="14401" actId="21"/>
          <ac:spMkLst>
            <pc:docMk/>
            <pc:sldMk cId="688064793" sldId="538"/>
            <ac:spMk id="9" creationId="{E1882BA6-D7EA-9021-7A2D-72702D634EA7}"/>
          </ac:spMkLst>
        </pc:spChg>
        <pc:picChg chg="add del">
          <ac:chgData name="SARA COLANTONIO" userId="cac420cd-767a-4da2-8af1-e8432ba66fa6" providerId="ADAL" clId="{5E6BEFFE-14D6-48F5-9688-B867D1D7FCB7}" dt="2024-10-15T19:58:01.111" v="14393" actId="478"/>
          <ac:picMkLst>
            <pc:docMk/>
            <pc:sldMk cId="688064793" sldId="538"/>
            <ac:picMk id="5" creationId="{3D66F0F5-CB5C-2675-A0DB-C8420FECFE5B}"/>
          </ac:picMkLst>
        </pc:picChg>
        <pc:picChg chg="add del mod modCrop">
          <ac:chgData name="SARA COLANTONIO" userId="cac420cd-767a-4da2-8af1-e8432ba66fa6" providerId="ADAL" clId="{5E6BEFFE-14D6-48F5-9688-B867D1D7FCB7}" dt="2024-10-15T19:58:51.747" v="14401" actId="21"/>
          <ac:picMkLst>
            <pc:docMk/>
            <pc:sldMk cId="688064793" sldId="538"/>
            <ac:picMk id="7" creationId="{B9C41278-EE6C-E7EF-8C79-70CDFA24F3B1}"/>
          </ac:picMkLst>
        </pc:picChg>
      </pc:sldChg>
      <pc:sldChg chg="modSp new del mod">
        <pc:chgData name="SARA COLANTONIO" userId="cac420cd-767a-4da2-8af1-e8432ba66fa6" providerId="ADAL" clId="{5E6BEFFE-14D6-48F5-9688-B867D1D7FCB7}" dt="2024-10-15T20:00:05.894" v="14414" actId="47"/>
        <pc:sldMkLst>
          <pc:docMk/>
          <pc:sldMk cId="2469114086" sldId="539"/>
        </pc:sldMkLst>
        <pc:spChg chg="mod">
          <ac:chgData name="SARA COLANTONIO" userId="cac420cd-767a-4da2-8af1-e8432ba66fa6" providerId="ADAL" clId="{5E6BEFFE-14D6-48F5-9688-B867D1D7FCB7}" dt="2024-10-14T16:46:38.012" v="7717" actId="20577"/>
          <ac:spMkLst>
            <pc:docMk/>
            <pc:sldMk cId="2469114086" sldId="539"/>
            <ac:spMk id="2" creationId="{61742AEE-E351-D308-F7C8-8F616B23105E}"/>
          </ac:spMkLst>
        </pc:spChg>
        <pc:spChg chg="mod">
          <ac:chgData name="SARA COLANTONIO" userId="cac420cd-767a-4da2-8af1-e8432ba66fa6" providerId="ADAL" clId="{5E6BEFFE-14D6-48F5-9688-B867D1D7FCB7}" dt="2024-10-14T16:46:50.247" v="7728" actId="1076"/>
          <ac:spMkLst>
            <pc:docMk/>
            <pc:sldMk cId="2469114086" sldId="539"/>
            <ac:spMk id="3" creationId="{C3905AA0-1E4B-867A-06F2-F8F1E34B4575}"/>
          </ac:spMkLst>
        </pc:spChg>
      </pc:sldChg>
      <pc:sldChg chg="addSp delSp modSp add mod modNotesTx">
        <pc:chgData name="SARA COLANTONIO" userId="cac420cd-767a-4da2-8af1-e8432ba66fa6" providerId="ADAL" clId="{5E6BEFFE-14D6-48F5-9688-B867D1D7FCB7}" dt="2024-10-16T12:37:07.422" v="15467" actId="20577"/>
        <pc:sldMkLst>
          <pc:docMk/>
          <pc:sldMk cId="2256394642" sldId="540"/>
        </pc:sldMkLst>
        <pc:spChg chg="add mod">
          <ac:chgData name="SARA COLANTONIO" userId="cac420cd-767a-4da2-8af1-e8432ba66fa6" providerId="ADAL" clId="{5E6BEFFE-14D6-48F5-9688-B867D1D7FCB7}" dt="2024-10-16T11:01:00.238" v="15323" actId="122"/>
          <ac:spMkLst>
            <pc:docMk/>
            <pc:sldMk cId="2256394642" sldId="540"/>
            <ac:spMk id="4" creationId="{A0698521-38D6-05A5-4500-F014FD4218E7}"/>
          </ac:spMkLst>
        </pc:spChg>
        <pc:spChg chg="add mod">
          <ac:chgData name="SARA COLANTONIO" userId="cac420cd-767a-4da2-8af1-e8432ba66fa6" providerId="ADAL" clId="{5E6BEFFE-14D6-48F5-9688-B867D1D7FCB7}" dt="2024-10-14T17:02:46.121" v="7969"/>
          <ac:spMkLst>
            <pc:docMk/>
            <pc:sldMk cId="2256394642" sldId="540"/>
            <ac:spMk id="6" creationId="{FF1D3ABA-EDF6-8CA5-F9BD-4A2938B488E9}"/>
          </ac:spMkLst>
        </pc:spChg>
        <pc:spChg chg="mod">
          <ac:chgData name="SARA COLANTONIO" userId="cac420cd-767a-4da2-8af1-e8432ba66fa6" providerId="ADAL" clId="{5E6BEFFE-14D6-48F5-9688-B867D1D7FCB7}" dt="2024-10-14T16:54:15.254" v="7850" actId="1038"/>
          <ac:spMkLst>
            <pc:docMk/>
            <pc:sldMk cId="2256394642" sldId="540"/>
            <ac:spMk id="9" creationId="{B1BBE104-1F66-8E4C-E325-BD8D93F3392C}"/>
          </ac:spMkLst>
        </pc:spChg>
        <pc:spChg chg="mod">
          <ac:chgData name="SARA COLANTONIO" userId="cac420cd-767a-4da2-8af1-e8432ba66fa6" providerId="ADAL" clId="{5E6BEFFE-14D6-48F5-9688-B867D1D7FCB7}" dt="2024-10-14T17:02:56.240" v="7993" actId="1036"/>
          <ac:spMkLst>
            <pc:docMk/>
            <pc:sldMk cId="2256394642" sldId="540"/>
            <ac:spMk id="12" creationId="{5FE732B9-427A-E335-3F8F-F546C57EA185}"/>
          </ac:spMkLst>
        </pc:spChg>
        <pc:spChg chg="mod">
          <ac:chgData name="SARA COLANTONIO" userId="cac420cd-767a-4da2-8af1-e8432ba66fa6" providerId="ADAL" clId="{5E6BEFFE-14D6-48F5-9688-B867D1D7FCB7}" dt="2024-10-14T17:02:56.240" v="7993" actId="1036"/>
          <ac:spMkLst>
            <pc:docMk/>
            <pc:sldMk cId="2256394642" sldId="540"/>
            <ac:spMk id="13" creationId="{6C7B1E3E-4839-EE6D-191D-C4226EA41836}"/>
          </ac:spMkLst>
        </pc:spChg>
        <pc:spChg chg="del">
          <ac:chgData name="SARA COLANTONIO" userId="cac420cd-767a-4da2-8af1-e8432ba66fa6" providerId="ADAL" clId="{5E6BEFFE-14D6-48F5-9688-B867D1D7FCB7}" dt="2024-10-14T16:54:00.785" v="7845" actId="478"/>
          <ac:spMkLst>
            <pc:docMk/>
            <pc:sldMk cId="2256394642" sldId="540"/>
            <ac:spMk id="18" creationId="{FE76216A-CE2A-E4EE-D78F-FF9BBD8D5C6B}"/>
          </ac:spMkLst>
        </pc:spChg>
        <pc:picChg chg="del mod">
          <ac:chgData name="SARA COLANTONIO" userId="cac420cd-767a-4da2-8af1-e8432ba66fa6" providerId="ADAL" clId="{5E6BEFFE-14D6-48F5-9688-B867D1D7FCB7}" dt="2024-10-15T21:29:32.827" v="15123" actId="478"/>
          <ac:picMkLst>
            <pc:docMk/>
            <pc:sldMk cId="2256394642" sldId="540"/>
            <ac:picMk id="5" creationId="{2C2C9616-33B6-D115-A194-964671137019}"/>
          </ac:picMkLst>
        </pc:picChg>
        <pc:picChg chg="add mod">
          <ac:chgData name="SARA COLANTONIO" userId="cac420cd-767a-4da2-8af1-e8432ba66fa6" providerId="ADAL" clId="{5E6BEFFE-14D6-48F5-9688-B867D1D7FCB7}" dt="2024-10-15T21:29:33.184" v="15124"/>
          <ac:picMkLst>
            <pc:docMk/>
            <pc:sldMk cId="2256394642" sldId="540"/>
            <ac:picMk id="7" creationId="{4089F9E0-AEE9-9A20-832D-40DB8EDC30D7}"/>
          </ac:picMkLst>
        </pc:picChg>
        <pc:picChg chg="mod">
          <ac:chgData name="SARA COLANTONIO" userId="cac420cd-767a-4da2-8af1-e8432ba66fa6" providerId="ADAL" clId="{5E6BEFFE-14D6-48F5-9688-B867D1D7FCB7}" dt="2024-10-14T17:02:56.240" v="7993" actId="1036"/>
          <ac:picMkLst>
            <pc:docMk/>
            <pc:sldMk cId="2256394642" sldId="540"/>
            <ac:picMk id="11" creationId="{A92697BB-A83D-57F8-1A38-7E13F4BAE1F9}"/>
          </ac:picMkLst>
        </pc:picChg>
        <pc:picChg chg="del">
          <ac:chgData name="SARA COLANTONIO" userId="cac420cd-767a-4da2-8af1-e8432ba66fa6" providerId="ADAL" clId="{5E6BEFFE-14D6-48F5-9688-B867D1D7FCB7}" dt="2024-10-14T16:53:57.260" v="7844" actId="478"/>
          <ac:picMkLst>
            <pc:docMk/>
            <pc:sldMk cId="2256394642" sldId="540"/>
            <ac:picMk id="15" creationId="{68561C77-A9D6-DD18-0AF8-F20E108EEB0A}"/>
          </ac:picMkLst>
        </pc:picChg>
        <pc:picChg chg="del">
          <ac:chgData name="SARA COLANTONIO" userId="cac420cd-767a-4da2-8af1-e8432ba66fa6" providerId="ADAL" clId="{5E6BEFFE-14D6-48F5-9688-B867D1D7FCB7}" dt="2024-10-14T16:53:57.260" v="7844" actId="478"/>
          <ac:picMkLst>
            <pc:docMk/>
            <pc:sldMk cId="2256394642" sldId="540"/>
            <ac:picMk id="17" creationId="{AB62CEAA-624C-570A-ACC8-7C28F844CCF1}"/>
          </ac:picMkLst>
        </pc:picChg>
      </pc:sldChg>
      <pc:sldChg chg="new del">
        <pc:chgData name="SARA COLANTONIO" userId="cac420cd-767a-4da2-8af1-e8432ba66fa6" providerId="ADAL" clId="{5E6BEFFE-14D6-48F5-9688-B867D1D7FCB7}" dt="2024-10-14T16:53:35.033" v="7842" actId="680"/>
        <pc:sldMkLst>
          <pc:docMk/>
          <pc:sldMk cId="2935699344" sldId="540"/>
        </pc:sldMkLst>
      </pc:sldChg>
      <pc:sldChg chg="addSp delSp modSp add mod modNotesTx">
        <pc:chgData name="SARA COLANTONIO" userId="cac420cd-767a-4da2-8af1-e8432ba66fa6" providerId="ADAL" clId="{5E6BEFFE-14D6-48F5-9688-B867D1D7FCB7}" dt="2024-10-16T12:36:56.886" v="15465" actId="20577"/>
        <pc:sldMkLst>
          <pc:docMk/>
          <pc:sldMk cId="2013186212" sldId="541"/>
        </pc:sldMkLst>
        <pc:spChg chg="add mod">
          <ac:chgData name="SARA COLANTONIO" userId="cac420cd-767a-4da2-8af1-e8432ba66fa6" providerId="ADAL" clId="{5E6BEFFE-14D6-48F5-9688-B867D1D7FCB7}" dt="2024-10-15T19:51:12.052" v="14267" actId="20577"/>
          <ac:spMkLst>
            <pc:docMk/>
            <pc:sldMk cId="2013186212" sldId="541"/>
            <ac:spMk id="3" creationId="{842B93BC-9612-5DAC-7B32-D467E45878B8}"/>
          </ac:spMkLst>
        </pc:spChg>
        <pc:spChg chg="del">
          <ac:chgData name="SARA COLANTONIO" userId="cac420cd-767a-4da2-8af1-e8432ba66fa6" providerId="ADAL" clId="{5E6BEFFE-14D6-48F5-9688-B867D1D7FCB7}" dt="2024-10-14T17:02:34.656" v="7966" actId="478"/>
          <ac:spMkLst>
            <pc:docMk/>
            <pc:sldMk cId="2013186212" sldId="541"/>
            <ac:spMk id="12" creationId="{5FE732B9-427A-E335-3F8F-F546C57EA185}"/>
          </ac:spMkLst>
        </pc:spChg>
        <pc:spChg chg="del">
          <ac:chgData name="SARA COLANTONIO" userId="cac420cd-767a-4da2-8af1-e8432ba66fa6" providerId="ADAL" clId="{5E6BEFFE-14D6-48F5-9688-B867D1D7FCB7}" dt="2024-10-14T17:02:34.656" v="7966" actId="478"/>
          <ac:spMkLst>
            <pc:docMk/>
            <pc:sldMk cId="2013186212" sldId="541"/>
            <ac:spMk id="13" creationId="{6C7B1E3E-4839-EE6D-191D-C4226EA41836}"/>
          </ac:spMkLst>
        </pc:spChg>
        <pc:picChg chg="add mod">
          <ac:chgData name="SARA COLANTONIO" userId="cac420cd-767a-4da2-8af1-e8432ba66fa6" providerId="ADAL" clId="{5E6BEFFE-14D6-48F5-9688-B867D1D7FCB7}" dt="2024-10-15T21:29:40.060" v="15128"/>
          <ac:picMkLst>
            <pc:docMk/>
            <pc:sldMk cId="2013186212" sldId="541"/>
            <ac:picMk id="4" creationId="{8B366E5F-BC54-8DB1-63A1-736D9C5FB687}"/>
          </ac:picMkLst>
        </pc:picChg>
        <pc:picChg chg="del mod">
          <ac:chgData name="SARA COLANTONIO" userId="cac420cd-767a-4da2-8af1-e8432ba66fa6" providerId="ADAL" clId="{5E6BEFFE-14D6-48F5-9688-B867D1D7FCB7}" dt="2024-10-15T21:29:39.757" v="15127" actId="478"/>
          <ac:picMkLst>
            <pc:docMk/>
            <pc:sldMk cId="2013186212" sldId="541"/>
            <ac:picMk id="5" creationId="{2C2C9616-33B6-D115-A194-964671137019}"/>
          </ac:picMkLst>
        </pc:picChg>
        <pc:picChg chg="del">
          <ac:chgData name="SARA COLANTONIO" userId="cac420cd-767a-4da2-8af1-e8432ba66fa6" providerId="ADAL" clId="{5E6BEFFE-14D6-48F5-9688-B867D1D7FCB7}" dt="2024-10-14T17:02:34.656" v="7966" actId="478"/>
          <ac:picMkLst>
            <pc:docMk/>
            <pc:sldMk cId="2013186212" sldId="541"/>
            <ac:picMk id="11" creationId="{A92697BB-A83D-57F8-1A38-7E13F4BAE1F9}"/>
          </ac:picMkLst>
        </pc:picChg>
      </pc:sldChg>
      <pc:sldChg chg="addSp delSp modSp add mod ord modNotesTx">
        <pc:chgData name="SARA COLANTONIO" userId="cac420cd-767a-4da2-8af1-e8432ba66fa6" providerId="ADAL" clId="{5E6BEFFE-14D6-48F5-9688-B867D1D7FCB7}" dt="2024-10-16T12:37:00.578" v="15466" actId="20577"/>
        <pc:sldMkLst>
          <pc:docMk/>
          <pc:sldMk cId="3378089194" sldId="542"/>
        </pc:sldMkLst>
        <pc:spChg chg="add mod">
          <ac:chgData name="SARA COLANTONIO" userId="cac420cd-767a-4da2-8af1-e8432ba66fa6" providerId="ADAL" clId="{5E6BEFFE-14D6-48F5-9688-B867D1D7FCB7}" dt="2024-10-14T17:02:22.401" v="7965" actId="20577"/>
          <ac:spMkLst>
            <pc:docMk/>
            <pc:sldMk cId="3378089194" sldId="542"/>
            <ac:spMk id="3" creationId="{76AAA91C-2AE2-84BA-4AAB-9A351293ADAF}"/>
          </ac:spMkLst>
        </pc:spChg>
        <pc:spChg chg="add mod">
          <ac:chgData name="SARA COLANTONIO" userId="cac420cd-767a-4da2-8af1-e8432ba66fa6" providerId="ADAL" clId="{5E6BEFFE-14D6-48F5-9688-B867D1D7FCB7}" dt="2024-10-15T20:14:25.989" v="14604" actId="1076"/>
          <ac:spMkLst>
            <pc:docMk/>
            <pc:sldMk cId="3378089194" sldId="542"/>
            <ac:spMk id="10" creationId="{8204B084-5BC9-F3A9-BE95-DE12D9E882BE}"/>
          </ac:spMkLst>
        </pc:spChg>
        <pc:spChg chg="del">
          <ac:chgData name="SARA COLANTONIO" userId="cac420cd-767a-4da2-8af1-e8432ba66fa6" providerId="ADAL" clId="{5E6BEFFE-14D6-48F5-9688-B867D1D7FCB7}" dt="2024-10-14T17:00:25.396" v="7891" actId="478"/>
          <ac:spMkLst>
            <pc:docMk/>
            <pc:sldMk cId="3378089194" sldId="542"/>
            <ac:spMk id="12" creationId="{5FE732B9-427A-E335-3F8F-F546C57EA185}"/>
          </ac:spMkLst>
        </pc:spChg>
        <pc:spChg chg="del">
          <ac:chgData name="SARA COLANTONIO" userId="cac420cd-767a-4da2-8af1-e8432ba66fa6" providerId="ADAL" clId="{5E6BEFFE-14D6-48F5-9688-B867D1D7FCB7}" dt="2024-10-14T17:00:25.396" v="7891" actId="478"/>
          <ac:spMkLst>
            <pc:docMk/>
            <pc:sldMk cId="3378089194" sldId="542"/>
            <ac:spMk id="13" creationId="{6C7B1E3E-4839-EE6D-191D-C4226EA41836}"/>
          </ac:spMkLst>
        </pc:spChg>
        <pc:picChg chg="del mod">
          <ac:chgData name="SARA COLANTONIO" userId="cac420cd-767a-4da2-8af1-e8432ba66fa6" providerId="ADAL" clId="{5E6BEFFE-14D6-48F5-9688-B867D1D7FCB7}" dt="2024-10-15T21:29:36.477" v="15125" actId="478"/>
          <ac:picMkLst>
            <pc:docMk/>
            <pc:sldMk cId="3378089194" sldId="542"/>
            <ac:picMk id="5" creationId="{2C2C9616-33B6-D115-A194-964671137019}"/>
          </ac:picMkLst>
        </pc:picChg>
        <pc:picChg chg="add mod ord modCrop">
          <ac:chgData name="SARA COLANTONIO" userId="cac420cd-767a-4da2-8af1-e8432ba66fa6" providerId="ADAL" clId="{5E6BEFFE-14D6-48F5-9688-B867D1D7FCB7}" dt="2024-10-16T06:57:28.017" v="15208" actId="167"/>
          <ac:picMkLst>
            <pc:docMk/>
            <pc:sldMk cId="3378089194" sldId="542"/>
            <ac:picMk id="6" creationId="{49057D91-E3B8-763B-44F5-D7A0946E3A25}"/>
          </ac:picMkLst>
        </pc:picChg>
        <pc:picChg chg="add mod ord">
          <ac:chgData name="SARA COLANTONIO" userId="cac420cd-767a-4da2-8af1-e8432ba66fa6" providerId="ADAL" clId="{5E6BEFFE-14D6-48F5-9688-B867D1D7FCB7}" dt="2024-10-16T06:56:52.193" v="15207" actId="166"/>
          <ac:picMkLst>
            <pc:docMk/>
            <pc:sldMk cId="3378089194" sldId="542"/>
            <ac:picMk id="7" creationId="{213B9622-19BD-00A6-622F-F9AA8E3002E4}"/>
          </ac:picMkLst>
        </pc:picChg>
        <pc:picChg chg="del">
          <ac:chgData name="SARA COLANTONIO" userId="cac420cd-767a-4da2-8af1-e8432ba66fa6" providerId="ADAL" clId="{5E6BEFFE-14D6-48F5-9688-B867D1D7FCB7}" dt="2024-10-14T17:00:25.396" v="7891" actId="478"/>
          <ac:picMkLst>
            <pc:docMk/>
            <pc:sldMk cId="3378089194" sldId="542"/>
            <ac:picMk id="11" creationId="{A92697BB-A83D-57F8-1A38-7E13F4BAE1F9}"/>
          </ac:picMkLst>
        </pc:picChg>
        <pc:picChg chg="add mod ord">
          <ac:chgData name="SARA COLANTONIO" userId="cac420cd-767a-4da2-8af1-e8432ba66fa6" providerId="ADAL" clId="{5E6BEFFE-14D6-48F5-9688-B867D1D7FCB7}" dt="2024-10-16T06:57:31.552" v="15209" actId="167"/>
          <ac:picMkLst>
            <pc:docMk/>
            <pc:sldMk cId="3378089194" sldId="542"/>
            <ac:picMk id="14" creationId="{0925632C-96CE-EE19-454A-C51707ADDC44}"/>
          </ac:picMkLst>
        </pc:picChg>
      </pc:sldChg>
      <pc:sldChg chg="new del">
        <pc:chgData name="SARA COLANTONIO" userId="cac420cd-767a-4da2-8af1-e8432ba66fa6" providerId="ADAL" clId="{5E6BEFFE-14D6-48F5-9688-B867D1D7FCB7}" dt="2024-10-15T09:07:44.769" v="8107" actId="47"/>
        <pc:sldMkLst>
          <pc:docMk/>
          <pc:sldMk cId="3189174588" sldId="543"/>
        </pc:sldMkLst>
      </pc:sldChg>
      <pc:sldChg chg="addSp delSp modSp new mod ord modNotesTx">
        <pc:chgData name="SARA COLANTONIO" userId="cac420cd-767a-4da2-8af1-e8432ba66fa6" providerId="ADAL" clId="{5E6BEFFE-14D6-48F5-9688-B867D1D7FCB7}" dt="2024-10-15T17:33:05.136" v="13507"/>
        <pc:sldMkLst>
          <pc:docMk/>
          <pc:sldMk cId="3669917319" sldId="543"/>
        </pc:sldMkLst>
        <pc:spChg chg="del">
          <ac:chgData name="SARA COLANTONIO" userId="cac420cd-767a-4da2-8af1-e8432ba66fa6" providerId="ADAL" clId="{5E6BEFFE-14D6-48F5-9688-B867D1D7FCB7}" dt="2024-10-15T09:07:53.048" v="8111" actId="478"/>
          <ac:spMkLst>
            <pc:docMk/>
            <pc:sldMk cId="3669917319" sldId="543"/>
            <ac:spMk id="3" creationId="{1F7840B6-B23F-E677-BEAD-4F9272217B39}"/>
          </ac:spMkLst>
        </pc:spChg>
        <pc:picChg chg="add mod">
          <ac:chgData name="SARA COLANTONIO" userId="cac420cd-767a-4da2-8af1-e8432ba66fa6" providerId="ADAL" clId="{5E6BEFFE-14D6-48F5-9688-B867D1D7FCB7}" dt="2024-10-15T09:08:13.578" v="8124" actId="1035"/>
          <ac:picMkLst>
            <pc:docMk/>
            <pc:sldMk cId="3669917319" sldId="543"/>
            <ac:picMk id="4" creationId="{677AB002-1A89-CB07-6F67-04A57435E890}"/>
          </ac:picMkLst>
        </pc:picChg>
        <pc:picChg chg="add mod">
          <ac:chgData name="SARA COLANTONIO" userId="cac420cd-767a-4da2-8af1-e8432ba66fa6" providerId="ADAL" clId="{5E6BEFFE-14D6-48F5-9688-B867D1D7FCB7}" dt="2024-10-15T09:08:15.827" v="8127" actId="1036"/>
          <ac:picMkLst>
            <pc:docMk/>
            <pc:sldMk cId="3669917319" sldId="543"/>
            <ac:picMk id="5" creationId="{F462A47F-B645-138F-F07D-2FDB8850BB6F}"/>
          </ac:picMkLst>
        </pc:picChg>
      </pc:sldChg>
      <pc:sldChg chg="new del">
        <pc:chgData name="SARA COLANTONIO" userId="cac420cd-767a-4da2-8af1-e8432ba66fa6" providerId="ADAL" clId="{5E6BEFFE-14D6-48F5-9688-B867D1D7FCB7}" dt="2024-10-14T17:06:10.082" v="7995" actId="47"/>
        <pc:sldMkLst>
          <pc:docMk/>
          <pc:sldMk cId="4225239517" sldId="543"/>
        </pc:sldMkLst>
      </pc:sldChg>
      <pc:sldChg chg="addSp delSp modSp add mod modNotesTx">
        <pc:chgData name="SARA COLANTONIO" userId="cac420cd-767a-4da2-8af1-e8432ba66fa6" providerId="ADAL" clId="{5E6BEFFE-14D6-48F5-9688-B867D1D7FCB7}" dt="2024-10-16T12:37:12.754" v="15468" actId="20577"/>
        <pc:sldMkLst>
          <pc:docMk/>
          <pc:sldMk cId="2950106612" sldId="544"/>
        </pc:sldMkLst>
        <pc:spChg chg="mod">
          <ac:chgData name="SARA COLANTONIO" userId="cac420cd-767a-4da2-8af1-e8432ba66fa6" providerId="ADAL" clId="{5E6BEFFE-14D6-48F5-9688-B867D1D7FCB7}" dt="2024-10-15T09:37:10.541" v="8567" actId="1076"/>
          <ac:spMkLst>
            <pc:docMk/>
            <pc:sldMk cId="2950106612" sldId="544"/>
            <ac:spMk id="18" creationId="{FE76216A-CE2A-E4EE-D78F-FF9BBD8D5C6B}"/>
          </ac:spMkLst>
        </pc:spChg>
        <pc:grpChg chg="del">
          <ac:chgData name="SARA COLANTONIO" userId="cac420cd-767a-4da2-8af1-e8432ba66fa6" providerId="ADAL" clId="{5E6BEFFE-14D6-48F5-9688-B867D1D7FCB7}" dt="2024-10-15T09:36:20.322" v="8561" actId="478"/>
          <ac:grpSpMkLst>
            <pc:docMk/>
            <pc:sldMk cId="2950106612" sldId="544"/>
            <ac:grpSpMk id="19" creationId="{EFA7958E-CBE2-3478-87EA-F7119218540D}"/>
          </ac:grpSpMkLst>
        </pc:grpChg>
        <pc:grpChg chg="mod">
          <ac:chgData name="SARA COLANTONIO" userId="cac420cd-767a-4da2-8af1-e8432ba66fa6" providerId="ADAL" clId="{5E6BEFFE-14D6-48F5-9688-B867D1D7FCB7}" dt="2024-10-15T09:36:34.285" v="8564" actId="1076"/>
          <ac:grpSpMkLst>
            <pc:docMk/>
            <pc:sldMk cId="2950106612" sldId="544"/>
            <ac:grpSpMk id="20" creationId="{E8B1FCF0-5ECD-DA91-E0BC-DA7449F6A7A1}"/>
          </ac:grpSpMkLst>
        </pc:grpChg>
        <pc:picChg chg="add mod">
          <ac:chgData name="SARA COLANTONIO" userId="cac420cd-767a-4da2-8af1-e8432ba66fa6" providerId="ADAL" clId="{5E6BEFFE-14D6-48F5-9688-B867D1D7FCB7}" dt="2024-10-15T21:29:29.911" v="15122"/>
          <ac:picMkLst>
            <pc:docMk/>
            <pc:sldMk cId="2950106612" sldId="544"/>
            <ac:picMk id="3" creationId="{710785D4-D2AB-781D-4BD2-6E4E88B2FAAE}"/>
          </ac:picMkLst>
        </pc:picChg>
        <pc:picChg chg="del">
          <ac:chgData name="SARA COLANTONIO" userId="cac420cd-767a-4da2-8af1-e8432ba66fa6" providerId="ADAL" clId="{5E6BEFFE-14D6-48F5-9688-B867D1D7FCB7}" dt="2024-10-15T21:29:29.176" v="15121" actId="478"/>
          <ac:picMkLst>
            <pc:docMk/>
            <pc:sldMk cId="2950106612" sldId="544"/>
            <ac:picMk id="5" creationId="{2C2C9616-33B6-D115-A194-964671137019}"/>
          </ac:picMkLst>
        </pc:picChg>
        <pc:picChg chg="mod">
          <ac:chgData name="SARA COLANTONIO" userId="cac420cd-767a-4da2-8af1-e8432ba66fa6" providerId="ADAL" clId="{5E6BEFFE-14D6-48F5-9688-B867D1D7FCB7}" dt="2024-10-15T09:37:22.273" v="8595" actId="1037"/>
          <ac:picMkLst>
            <pc:docMk/>
            <pc:sldMk cId="2950106612" sldId="544"/>
            <ac:picMk id="15" creationId="{68561C77-A9D6-DD18-0AF8-F20E108EEB0A}"/>
          </ac:picMkLst>
        </pc:picChg>
      </pc:sldChg>
      <pc:sldChg chg="addSp delSp modSp new add del mod modAnim modNotesTx">
        <pc:chgData name="SARA COLANTONIO" userId="cac420cd-767a-4da2-8af1-e8432ba66fa6" providerId="ADAL" clId="{5E6BEFFE-14D6-48F5-9688-B867D1D7FCB7}" dt="2024-10-16T12:36:48.389" v="15463" actId="20577"/>
        <pc:sldMkLst>
          <pc:docMk/>
          <pc:sldMk cId="1737241897" sldId="545"/>
        </pc:sldMkLst>
        <pc:spChg chg="mod">
          <ac:chgData name="SARA COLANTONIO" userId="cac420cd-767a-4da2-8af1-e8432ba66fa6" providerId="ADAL" clId="{5E6BEFFE-14D6-48F5-9688-B867D1D7FCB7}" dt="2024-10-15T11:03:36.647" v="9022"/>
          <ac:spMkLst>
            <pc:docMk/>
            <pc:sldMk cId="1737241897" sldId="545"/>
            <ac:spMk id="2" creationId="{5BB44576-A444-5A2F-77DA-720ACCE8925C}"/>
          </ac:spMkLst>
        </pc:spChg>
        <pc:spChg chg="del">
          <ac:chgData name="SARA COLANTONIO" userId="cac420cd-767a-4da2-8af1-e8432ba66fa6" providerId="ADAL" clId="{5E6BEFFE-14D6-48F5-9688-B867D1D7FCB7}" dt="2024-10-15T11:08:29.762" v="9085" actId="478"/>
          <ac:spMkLst>
            <pc:docMk/>
            <pc:sldMk cId="1737241897" sldId="545"/>
            <ac:spMk id="3" creationId="{65C89499-F33F-2FD3-1C8C-5EC73EF873E0}"/>
          </ac:spMkLst>
        </pc:spChg>
        <pc:picChg chg="add mod ord">
          <ac:chgData name="SARA COLANTONIO" userId="cac420cd-767a-4da2-8af1-e8432ba66fa6" providerId="ADAL" clId="{5E6BEFFE-14D6-48F5-9688-B867D1D7FCB7}" dt="2024-10-15T20:27:44.978" v="14647" actId="1037"/>
          <ac:picMkLst>
            <pc:docMk/>
            <pc:sldMk cId="1737241897" sldId="545"/>
            <ac:picMk id="4" creationId="{B0996F98-8C79-5FE4-CF44-401FBCC6BAD1}"/>
          </ac:picMkLst>
        </pc:picChg>
        <pc:picChg chg="add mod">
          <ac:chgData name="SARA COLANTONIO" userId="cac420cd-767a-4da2-8af1-e8432ba66fa6" providerId="ADAL" clId="{5E6BEFFE-14D6-48F5-9688-B867D1D7FCB7}" dt="2024-10-15T11:08:21.281" v="9084" actId="1440"/>
          <ac:picMkLst>
            <pc:docMk/>
            <pc:sldMk cId="1737241897" sldId="545"/>
            <ac:picMk id="5" creationId="{772FEC8B-CBFA-4E99-CFDD-3C314001E332}"/>
          </ac:picMkLst>
        </pc:picChg>
        <pc:picChg chg="add mod modCrop">
          <ac:chgData name="SARA COLANTONIO" userId="cac420cd-767a-4da2-8af1-e8432ba66fa6" providerId="ADAL" clId="{5E6BEFFE-14D6-48F5-9688-B867D1D7FCB7}" dt="2024-10-15T11:25:45.161" v="9111" actId="1076"/>
          <ac:picMkLst>
            <pc:docMk/>
            <pc:sldMk cId="1737241897" sldId="545"/>
            <ac:picMk id="7" creationId="{6BD6CCBB-E981-BA3A-5AB8-77E1D099F581}"/>
          </ac:picMkLst>
        </pc:picChg>
        <pc:picChg chg="add mod modCrop">
          <ac:chgData name="SARA COLANTONIO" userId="cac420cd-767a-4da2-8af1-e8432ba66fa6" providerId="ADAL" clId="{5E6BEFFE-14D6-48F5-9688-B867D1D7FCB7}" dt="2024-10-15T11:26:54.276" v="9140" actId="1036"/>
          <ac:picMkLst>
            <pc:docMk/>
            <pc:sldMk cId="1737241897" sldId="545"/>
            <ac:picMk id="9" creationId="{85857930-CCD5-93EE-D5CD-E709C530A6F4}"/>
          </ac:picMkLst>
        </pc:picChg>
        <pc:picChg chg="add del mod">
          <ac:chgData name="SARA COLANTONIO" userId="cac420cd-767a-4da2-8af1-e8432ba66fa6" providerId="ADAL" clId="{5E6BEFFE-14D6-48F5-9688-B867D1D7FCB7}" dt="2024-10-15T11:28:05.124" v="9175" actId="21"/>
          <ac:picMkLst>
            <pc:docMk/>
            <pc:sldMk cId="1737241897" sldId="545"/>
            <ac:picMk id="10" creationId="{78F0C855-F9EE-08CA-C184-4D60563F9DA5}"/>
          </ac:picMkLst>
        </pc:picChg>
        <pc:picChg chg="add mod">
          <ac:chgData name="SARA COLANTONIO" userId="cac420cd-767a-4da2-8af1-e8432ba66fa6" providerId="ADAL" clId="{5E6BEFFE-14D6-48F5-9688-B867D1D7FCB7}" dt="2024-10-15T11:49:35.121" v="9857" actId="1440"/>
          <ac:picMkLst>
            <pc:docMk/>
            <pc:sldMk cId="1737241897" sldId="545"/>
            <ac:picMk id="12" creationId="{28174B11-291C-11AF-FE6D-57CF90030D6D}"/>
          </ac:picMkLst>
        </pc:picChg>
      </pc:sldChg>
      <pc:sldChg chg="addSp delSp modSp new mod modAnim modNotesTx">
        <pc:chgData name="SARA COLANTONIO" userId="cac420cd-767a-4da2-8af1-e8432ba66fa6" providerId="ADAL" clId="{5E6BEFFE-14D6-48F5-9688-B867D1D7FCB7}" dt="2024-10-16T12:36:22.973" v="15458" actId="20577"/>
        <pc:sldMkLst>
          <pc:docMk/>
          <pc:sldMk cId="2297412921" sldId="546"/>
        </pc:sldMkLst>
        <pc:spChg chg="mod">
          <ac:chgData name="SARA COLANTONIO" userId="cac420cd-767a-4da2-8af1-e8432ba66fa6" providerId="ADAL" clId="{5E6BEFFE-14D6-48F5-9688-B867D1D7FCB7}" dt="2024-10-15T11:28:21.533" v="9179"/>
          <ac:spMkLst>
            <pc:docMk/>
            <pc:sldMk cId="2297412921" sldId="546"/>
            <ac:spMk id="2" creationId="{5ABA97BC-BA77-E1FD-0BEB-5652E2F24102}"/>
          </ac:spMkLst>
        </pc:spChg>
        <pc:spChg chg="del mod">
          <ac:chgData name="SARA COLANTONIO" userId="cac420cd-767a-4da2-8af1-e8432ba66fa6" providerId="ADAL" clId="{5E6BEFFE-14D6-48F5-9688-B867D1D7FCB7}" dt="2024-10-15T11:51:28.416" v="9862"/>
          <ac:spMkLst>
            <pc:docMk/>
            <pc:sldMk cId="2297412921" sldId="546"/>
            <ac:spMk id="3" creationId="{025F32B8-3434-0CF3-EFB3-609EDAF326F1}"/>
          </ac:spMkLst>
        </pc:spChg>
        <pc:spChg chg="add mod">
          <ac:chgData name="SARA COLANTONIO" userId="cac420cd-767a-4da2-8af1-e8432ba66fa6" providerId="ADAL" clId="{5E6BEFFE-14D6-48F5-9688-B867D1D7FCB7}" dt="2024-10-15T11:29:03.006" v="9204" actId="1038"/>
          <ac:spMkLst>
            <pc:docMk/>
            <pc:sldMk cId="2297412921" sldId="546"/>
            <ac:spMk id="4" creationId="{D8225C2E-3ED5-648F-B736-8D2270251DB3}"/>
          </ac:spMkLst>
        </pc:spChg>
        <pc:spChg chg="add mod">
          <ac:chgData name="SARA COLANTONIO" userId="cac420cd-767a-4da2-8af1-e8432ba66fa6" providerId="ADAL" clId="{5E6BEFFE-14D6-48F5-9688-B867D1D7FCB7}" dt="2024-10-15T12:17:45.024" v="10162" actId="207"/>
          <ac:spMkLst>
            <pc:docMk/>
            <pc:sldMk cId="2297412921" sldId="546"/>
            <ac:spMk id="8" creationId="{16D56893-70E9-D35B-CE3C-8E7493B2DA93}"/>
          </ac:spMkLst>
        </pc:spChg>
        <pc:picChg chg="add mod ord">
          <ac:chgData name="SARA COLANTONIO" userId="cac420cd-767a-4da2-8af1-e8432ba66fa6" providerId="ADAL" clId="{5E6BEFFE-14D6-48F5-9688-B867D1D7FCB7}" dt="2024-10-15T11:53:40.105" v="9892" actId="14100"/>
          <ac:picMkLst>
            <pc:docMk/>
            <pc:sldMk cId="2297412921" sldId="546"/>
            <ac:picMk id="5" creationId="{5842DEA2-4B64-756C-8B99-37476746664D}"/>
          </ac:picMkLst>
        </pc:picChg>
        <pc:picChg chg="add mod modCrop">
          <ac:chgData name="SARA COLANTONIO" userId="cac420cd-767a-4da2-8af1-e8432ba66fa6" providerId="ADAL" clId="{5E6BEFFE-14D6-48F5-9688-B867D1D7FCB7}" dt="2024-10-15T11:53:29.315" v="9890" actId="1036"/>
          <ac:picMkLst>
            <pc:docMk/>
            <pc:sldMk cId="2297412921" sldId="546"/>
            <ac:picMk id="7" creationId="{D9C53C00-BCC1-52BA-C0C0-19BCB92E8C98}"/>
          </ac:picMkLst>
        </pc:picChg>
        <pc:picChg chg="add mod">
          <ac:chgData name="SARA COLANTONIO" userId="cac420cd-767a-4da2-8af1-e8432ba66fa6" providerId="ADAL" clId="{5E6BEFFE-14D6-48F5-9688-B867D1D7FCB7}" dt="2024-10-15T11:28:32.738" v="9196" actId="1036"/>
          <ac:picMkLst>
            <pc:docMk/>
            <pc:sldMk cId="2297412921" sldId="546"/>
            <ac:picMk id="10" creationId="{78F0C855-F9EE-08CA-C184-4D60563F9DA5}"/>
          </ac:picMkLst>
        </pc:picChg>
      </pc:sldChg>
      <pc:sldChg chg="modSp new del mod">
        <pc:chgData name="SARA COLANTONIO" userId="cac420cd-767a-4da2-8af1-e8432ba66fa6" providerId="ADAL" clId="{5E6BEFFE-14D6-48F5-9688-B867D1D7FCB7}" dt="2024-10-15T11:59:16.426" v="10130" actId="47"/>
        <pc:sldMkLst>
          <pc:docMk/>
          <pc:sldMk cId="1973124335" sldId="547"/>
        </pc:sldMkLst>
        <pc:spChg chg="mod">
          <ac:chgData name="SARA COLANTONIO" userId="cac420cd-767a-4da2-8af1-e8432ba66fa6" providerId="ADAL" clId="{5E6BEFFE-14D6-48F5-9688-B867D1D7FCB7}" dt="2024-10-15T11:56:29.787" v="9946" actId="20577"/>
          <ac:spMkLst>
            <pc:docMk/>
            <pc:sldMk cId="1973124335" sldId="547"/>
            <ac:spMk id="3" creationId="{7A229634-10AD-6E44-808F-C5E75CA9B592}"/>
          </ac:spMkLst>
        </pc:spChg>
      </pc:sldChg>
      <pc:sldChg chg="addSp delSp modSp add mod modAnim modNotesTx">
        <pc:chgData name="SARA COLANTONIO" userId="cac420cd-767a-4da2-8af1-e8432ba66fa6" providerId="ADAL" clId="{5E6BEFFE-14D6-48F5-9688-B867D1D7FCB7}" dt="2024-10-16T12:36:26.757" v="15459" actId="20577"/>
        <pc:sldMkLst>
          <pc:docMk/>
          <pc:sldMk cId="3497540425" sldId="548"/>
        </pc:sldMkLst>
        <pc:spChg chg="add del mod">
          <ac:chgData name="SARA COLANTONIO" userId="cac420cd-767a-4da2-8af1-e8432ba66fa6" providerId="ADAL" clId="{5E6BEFFE-14D6-48F5-9688-B867D1D7FCB7}" dt="2024-10-15T11:57:47.972" v="9949"/>
          <ac:spMkLst>
            <pc:docMk/>
            <pc:sldMk cId="3497540425" sldId="548"/>
            <ac:spMk id="6" creationId="{C3C36A7E-F200-87DD-DE03-BFC08AFE0462}"/>
          </ac:spMkLst>
        </pc:spChg>
        <pc:spChg chg="del">
          <ac:chgData name="SARA COLANTONIO" userId="cac420cd-767a-4da2-8af1-e8432ba66fa6" providerId="ADAL" clId="{5E6BEFFE-14D6-48F5-9688-B867D1D7FCB7}" dt="2024-10-15T11:57:45.601" v="9948" actId="478"/>
          <ac:spMkLst>
            <pc:docMk/>
            <pc:sldMk cId="3497540425" sldId="548"/>
            <ac:spMk id="8" creationId="{16D56893-70E9-D35B-CE3C-8E7493B2DA93}"/>
          </ac:spMkLst>
        </pc:spChg>
        <pc:spChg chg="add mod">
          <ac:chgData name="SARA COLANTONIO" userId="cac420cd-767a-4da2-8af1-e8432ba66fa6" providerId="ADAL" clId="{5E6BEFFE-14D6-48F5-9688-B867D1D7FCB7}" dt="2024-10-15T20:26:14.878" v="14638" actId="20577"/>
          <ac:spMkLst>
            <pc:docMk/>
            <pc:sldMk cId="3497540425" sldId="548"/>
            <ac:spMk id="9" creationId="{9E7D0F34-667D-C69B-62BA-1891C91F09D0}"/>
          </ac:spMkLst>
        </pc:spChg>
        <pc:picChg chg="del">
          <ac:chgData name="SARA COLANTONIO" userId="cac420cd-767a-4da2-8af1-e8432ba66fa6" providerId="ADAL" clId="{5E6BEFFE-14D6-48F5-9688-B867D1D7FCB7}" dt="2024-10-15T11:57:45.601" v="9948" actId="478"/>
          <ac:picMkLst>
            <pc:docMk/>
            <pc:sldMk cId="3497540425" sldId="548"/>
            <ac:picMk id="5" creationId="{5842DEA2-4B64-756C-8B99-37476746664D}"/>
          </ac:picMkLst>
        </pc:picChg>
        <pc:picChg chg="del">
          <ac:chgData name="SARA COLANTONIO" userId="cac420cd-767a-4da2-8af1-e8432ba66fa6" providerId="ADAL" clId="{5E6BEFFE-14D6-48F5-9688-B867D1D7FCB7}" dt="2024-10-15T11:57:45.601" v="9948" actId="478"/>
          <ac:picMkLst>
            <pc:docMk/>
            <pc:sldMk cId="3497540425" sldId="548"/>
            <ac:picMk id="7" creationId="{D9C53C00-BCC1-52BA-C0C0-19BCB92E8C98}"/>
          </ac:picMkLst>
        </pc:picChg>
      </pc:sldChg>
      <pc:sldChg chg="add del">
        <pc:chgData name="SARA COLANTONIO" userId="cac420cd-767a-4da2-8af1-e8432ba66fa6" providerId="ADAL" clId="{5E6BEFFE-14D6-48F5-9688-B867D1D7FCB7}" dt="2024-10-15T13:34:18.213" v="10847" actId="47"/>
        <pc:sldMkLst>
          <pc:docMk/>
          <pc:sldMk cId="1685022002" sldId="549"/>
        </pc:sldMkLst>
      </pc:sldChg>
      <pc:sldChg chg="addSp delSp modSp new mod modNotesTx">
        <pc:chgData name="SARA COLANTONIO" userId="cac420cd-767a-4da2-8af1-e8432ba66fa6" providerId="ADAL" clId="{5E6BEFFE-14D6-48F5-9688-B867D1D7FCB7}" dt="2024-10-16T12:36:30.870" v="15460" actId="20577"/>
        <pc:sldMkLst>
          <pc:docMk/>
          <pc:sldMk cId="3562110983" sldId="550"/>
        </pc:sldMkLst>
        <pc:spChg chg="mod">
          <ac:chgData name="SARA COLANTONIO" userId="cac420cd-767a-4da2-8af1-e8432ba66fa6" providerId="ADAL" clId="{5E6BEFFE-14D6-48F5-9688-B867D1D7FCB7}" dt="2024-10-15T13:29:49.567" v="10633" actId="20577"/>
          <ac:spMkLst>
            <pc:docMk/>
            <pc:sldMk cId="3562110983" sldId="550"/>
            <ac:spMk id="2" creationId="{8E4EBC6F-99E8-4214-4B48-02E4572CD48F}"/>
          </ac:spMkLst>
        </pc:spChg>
        <pc:spChg chg="del">
          <ac:chgData name="SARA COLANTONIO" userId="cac420cd-767a-4da2-8af1-e8432ba66fa6" providerId="ADAL" clId="{5E6BEFFE-14D6-48F5-9688-B867D1D7FCB7}" dt="2024-10-15T13:06:20.903" v="10529" actId="478"/>
          <ac:spMkLst>
            <pc:docMk/>
            <pc:sldMk cId="3562110983" sldId="550"/>
            <ac:spMk id="3" creationId="{6EC68738-0375-DE20-8028-FC4923048FCE}"/>
          </ac:spMkLst>
        </pc:spChg>
        <pc:spChg chg="add mod">
          <ac:chgData name="SARA COLANTONIO" userId="cac420cd-767a-4da2-8af1-e8432ba66fa6" providerId="ADAL" clId="{5E6BEFFE-14D6-48F5-9688-B867D1D7FCB7}" dt="2024-10-15T13:32:38.469" v="10697" actId="14100"/>
          <ac:spMkLst>
            <pc:docMk/>
            <pc:sldMk cId="3562110983" sldId="550"/>
            <ac:spMk id="11" creationId="{89465C09-5C76-8C91-6D17-00E787C66F4F}"/>
          </ac:spMkLst>
        </pc:spChg>
        <pc:grpChg chg="add del mod">
          <ac:chgData name="SARA COLANTONIO" userId="cac420cd-767a-4da2-8af1-e8432ba66fa6" providerId="ADAL" clId="{5E6BEFFE-14D6-48F5-9688-B867D1D7FCB7}" dt="2024-10-15T13:29:32.371" v="10612" actId="478"/>
          <ac:grpSpMkLst>
            <pc:docMk/>
            <pc:sldMk cId="3562110983" sldId="550"/>
            <ac:grpSpMk id="6" creationId="{9AC57569-CBA3-D1C6-4E8B-4867C0E6405D}"/>
          </ac:grpSpMkLst>
        </pc:grpChg>
        <pc:picChg chg="add mod">
          <ac:chgData name="SARA COLANTONIO" userId="cac420cd-767a-4da2-8af1-e8432ba66fa6" providerId="ADAL" clId="{5E6BEFFE-14D6-48F5-9688-B867D1D7FCB7}" dt="2024-10-15T13:29:30.494" v="10611" actId="1076"/>
          <ac:picMkLst>
            <pc:docMk/>
            <pc:sldMk cId="3562110983" sldId="550"/>
            <ac:picMk id="5" creationId="{08939C15-1CCB-CE7C-64DC-5BDB94F01DD4}"/>
          </ac:picMkLst>
        </pc:picChg>
        <pc:picChg chg="mod">
          <ac:chgData name="SARA COLANTONIO" userId="cac420cd-767a-4da2-8af1-e8432ba66fa6" providerId="ADAL" clId="{5E6BEFFE-14D6-48F5-9688-B867D1D7FCB7}" dt="2024-10-15T13:29:19.908" v="10592" actId="1076"/>
          <ac:picMkLst>
            <pc:docMk/>
            <pc:sldMk cId="3562110983" sldId="550"/>
            <ac:picMk id="7" creationId="{E5EC5034-AAD0-F95D-B9B4-EF992548D14A}"/>
          </ac:picMkLst>
        </pc:picChg>
        <pc:picChg chg="mod">
          <ac:chgData name="SARA COLANTONIO" userId="cac420cd-767a-4da2-8af1-e8432ba66fa6" providerId="ADAL" clId="{5E6BEFFE-14D6-48F5-9688-B867D1D7FCB7}" dt="2024-10-15T13:29:19.908" v="10592" actId="1076"/>
          <ac:picMkLst>
            <pc:docMk/>
            <pc:sldMk cId="3562110983" sldId="550"/>
            <ac:picMk id="8" creationId="{A354BDE5-9A00-0AED-22BB-0253607948BB}"/>
          </ac:picMkLst>
        </pc:picChg>
        <pc:picChg chg="add mod">
          <ac:chgData name="SARA COLANTONIO" userId="cac420cd-767a-4da2-8af1-e8432ba66fa6" providerId="ADAL" clId="{5E6BEFFE-14D6-48F5-9688-B867D1D7FCB7}" dt="2024-10-15T13:29:39.634" v="10614" actId="1076"/>
          <ac:picMkLst>
            <pc:docMk/>
            <pc:sldMk cId="3562110983" sldId="550"/>
            <ac:picMk id="9" creationId="{219C182E-D497-4FDF-C8C3-1C88E172D1C1}"/>
          </ac:picMkLst>
        </pc:picChg>
      </pc:sldChg>
      <pc:sldChg chg="addSp delSp modSp new del mod">
        <pc:chgData name="SARA COLANTONIO" userId="cac420cd-767a-4da2-8af1-e8432ba66fa6" providerId="ADAL" clId="{5E6BEFFE-14D6-48F5-9688-B867D1D7FCB7}" dt="2024-10-15T14:05:20.548" v="11454" actId="47"/>
        <pc:sldMkLst>
          <pc:docMk/>
          <pc:sldMk cId="2052971631" sldId="551"/>
        </pc:sldMkLst>
        <pc:spChg chg="del">
          <ac:chgData name="SARA COLANTONIO" userId="cac420cd-767a-4da2-8af1-e8432ba66fa6" providerId="ADAL" clId="{5E6BEFFE-14D6-48F5-9688-B867D1D7FCB7}" dt="2024-10-15T13:55:31.956" v="11373" actId="478"/>
          <ac:spMkLst>
            <pc:docMk/>
            <pc:sldMk cId="2052971631" sldId="551"/>
            <ac:spMk id="2" creationId="{79A06CB3-B596-D211-4675-71BF3D35C8B7}"/>
          </ac:spMkLst>
        </pc:spChg>
        <pc:picChg chg="add del mod modCrop">
          <ac:chgData name="SARA COLANTONIO" userId="cac420cd-767a-4da2-8af1-e8432ba66fa6" providerId="ADAL" clId="{5E6BEFFE-14D6-48F5-9688-B867D1D7FCB7}" dt="2024-10-15T14:05:15.314" v="11453" actId="21"/>
          <ac:picMkLst>
            <pc:docMk/>
            <pc:sldMk cId="2052971631" sldId="551"/>
            <ac:picMk id="5" creationId="{BEE88E5A-5E3D-F129-16F9-D945F21D3DE7}"/>
          </ac:picMkLst>
        </pc:picChg>
      </pc:sldChg>
      <pc:sldChg chg="addSp delSp modSp new mod">
        <pc:chgData name="SARA COLANTONIO" userId="cac420cd-767a-4da2-8af1-e8432ba66fa6" providerId="ADAL" clId="{5E6BEFFE-14D6-48F5-9688-B867D1D7FCB7}" dt="2024-10-15T14:10:44.350" v="11569" actId="20577"/>
        <pc:sldMkLst>
          <pc:docMk/>
          <pc:sldMk cId="4199398345" sldId="552"/>
        </pc:sldMkLst>
        <pc:spChg chg="mod">
          <ac:chgData name="SARA COLANTONIO" userId="cac420cd-767a-4da2-8af1-e8432ba66fa6" providerId="ADAL" clId="{5E6BEFFE-14D6-48F5-9688-B867D1D7FCB7}" dt="2024-10-15T14:10:44.350" v="11569" actId="20577"/>
          <ac:spMkLst>
            <pc:docMk/>
            <pc:sldMk cId="4199398345" sldId="552"/>
            <ac:spMk id="2" creationId="{B0231FF3-8E22-80A9-BC83-023A711FB79E}"/>
          </ac:spMkLst>
        </pc:spChg>
        <pc:spChg chg="del mod">
          <ac:chgData name="SARA COLANTONIO" userId="cac420cd-767a-4da2-8af1-e8432ba66fa6" providerId="ADAL" clId="{5E6BEFFE-14D6-48F5-9688-B867D1D7FCB7}" dt="2024-10-15T14:10:40.609" v="11565" actId="478"/>
          <ac:spMkLst>
            <pc:docMk/>
            <pc:sldMk cId="4199398345" sldId="552"/>
            <ac:spMk id="3" creationId="{2463146F-BC24-21F4-2528-8471190FEF29}"/>
          </ac:spMkLst>
        </pc:spChg>
        <pc:spChg chg="add mod">
          <ac:chgData name="SARA COLANTONIO" userId="cac420cd-767a-4da2-8af1-e8432ba66fa6" providerId="ADAL" clId="{5E6BEFFE-14D6-48F5-9688-B867D1D7FCB7}" dt="2024-10-15T14:10:32.191" v="11529" actId="1036"/>
          <ac:spMkLst>
            <pc:docMk/>
            <pc:sldMk cId="4199398345" sldId="552"/>
            <ac:spMk id="9" creationId="{1D119E26-480C-2CC0-0A1B-4DCA2E0BDC8D}"/>
          </ac:spMkLst>
        </pc:spChg>
        <pc:spChg chg="add mod">
          <ac:chgData name="SARA COLANTONIO" userId="cac420cd-767a-4da2-8af1-e8432ba66fa6" providerId="ADAL" clId="{5E6BEFFE-14D6-48F5-9688-B867D1D7FCB7}" dt="2024-10-15T14:10:32.191" v="11529" actId="1036"/>
          <ac:spMkLst>
            <pc:docMk/>
            <pc:sldMk cId="4199398345" sldId="552"/>
            <ac:spMk id="10" creationId="{1A8D667C-0CA2-1AA5-0AA7-01AD846709DD}"/>
          </ac:spMkLst>
        </pc:spChg>
        <pc:spChg chg="add mod">
          <ac:chgData name="SARA COLANTONIO" userId="cac420cd-767a-4da2-8af1-e8432ba66fa6" providerId="ADAL" clId="{5E6BEFFE-14D6-48F5-9688-B867D1D7FCB7}" dt="2024-10-15T14:10:32.191" v="11529" actId="1036"/>
          <ac:spMkLst>
            <pc:docMk/>
            <pc:sldMk cId="4199398345" sldId="552"/>
            <ac:spMk id="11" creationId="{061104F4-415D-B228-C9C7-D6A284340365}"/>
          </ac:spMkLst>
        </pc:spChg>
        <pc:picChg chg="add mod">
          <ac:chgData name="SARA COLANTONIO" userId="cac420cd-767a-4da2-8af1-e8432ba66fa6" providerId="ADAL" clId="{5E6BEFFE-14D6-48F5-9688-B867D1D7FCB7}" dt="2024-10-15T14:10:32.191" v="11529" actId="1036"/>
          <ac:picMkLst>
            <pc:docMk/>
            <pc:sldMk cId="4199398345" sldId="552"/>
            <ac:picMk id="5" creationId="{BEE88E5A-5E3D-F129-16F9-D945F21D3DE7}"/>
          </ac:picMkLst>
        </pc:picChg>
        <pc:picChg chg="add mod ord modCrop">
          <ac:chgData name="SARA COLANTONIO" userId="cac420cd-767a-4da2-8af1-e8432ba66fa6" providerId="ADAL" clId="{5E6BEFFE-14D6-48F5-9688-B867D1D7FCB7}" dt="2024-10-15T14:10:37.153" v="11564" actId="1035"/>
          <ac:picMkLst>
            <pc:docMk/>
            <pc:sldMk cId="4199398345" sldId="552"/>
            <ac:picMk id="6" creationId="{CADDBFB0-DD6E-99ED-9C29-08BD62286E65}"/>
          </ac:picMkLst>
        </pc:picChg>
        <pc:picChg chg="add mod modCrop">
          <ac:chgData name="SARA COLANTONIO" userId="cac420cd-767a-4da2-8af1-e8432ba66fa6" providerId="ADAL" clId="{5E6BEFFE-14D6-48F5-9688-B867D1D7FCB7}" dt="2024-10-15T14:10:32.191" v="11529" actId="1036"/>
          <ac:picMkLst>
            <pc:docMk/>
            <pc:sldMk cId="4199398345" sldId="552"/>
            <ac:picMk id="8" creationId="{5AF0116D-8869-D75C-0984-019BDB3EDE01}"/>
          </ac:picMkLst>
        </pc:picChg>
      </pc:sldChg>
      <pc:sldChg chg="addSp delSp modSp add mod ord addAnim delAnim modAnim modNotesTx">
        <pc:chgData name="SARA COLANTONIO" userId="cac420cd-767a-4da2-8af1-e8432ba66fa6" providerId="ADAL" clId="{5E6BEFFE-14D6-48F5-9688-B867D1D7FCB7}" dt="2024-10-16T12:38:18.535" v="15481" actId="20577"/>
        <pc:sldMkLst>
          <pc:docMk/>
          <pc:sldMk cId="1218193374" sldId="553"/>
        </pc:sldMkLst>
        <pc:spChg chg="mod">
          <ac:chgData name="SARA COLANTONIO" userId="cac420cd-767a-4da2-8af1-e8432ba66fa6" providerId="ADAL" clId="{5E6BEFFE-14D6-48F5-9688-B867D1D7FCB7}" dt="2024-10-15T15:56:11.345" v="12848" actId="1076"/>
          <ac:spMkLst>
            <pc:docMk/>
            <pc:sldMk cId="1218193374" sldId="553"/>
            <ac:spMk id="2" creationId="{00000000-0000-0000-0000-000000000000}"/>
          </ac:spMkLst>
        </pc:spChg>
        <pc:spChg chg="mod">
          <ac:chgData name="SARA COLANTONIO" userId="cac420cd-767a-4da2-8af1-e8432ba66fa6" providerId="ADAL" clId="{5E6BEFFE-14D6-48F5-9688-B867D1D7FCB7}" dt="2024-10-15T18:35:43.080" v="14047" actId="20577"/>
          <ac:spMkLst>
            <pc:docMk/>
            <pc:sldMk cId="1218193374" sldId="553"/>
            <ac:spMk id="3" creationId="{00000000-0000-0000-0000-000000000000}"/>
          </ac:spMkLst>
        </pc:spChg>
        <pc:spChg chg="add mod ord">
          <ac:chgData name="SARA COLANTONIO" userId="cac420cd-767a-4da2-8af1-e8432ba66fa6" providerId="ADAL" clId="{5E6BEFFE-14D6-48F5-9688-B867D1D7FCB7}" dt="2024-10-15T16:13:06.240" v="12960" actId="1076"/>
          <ac:spMkLst>
            <pc:docMk/>
            <pc:sldMk cId="1218193374" sldId="553"/>
            <ac:spMk id="5" creationId="{AC3231FE-7FEA-06E3-9789-6976251B8DA0}"/>
          </ac:spMkLst>
        </pc:spChg>
        <pc:spChg chg="add del">
          <ac:chgData name="SARA COLANTONIO" userId="cac420cd-767a-4da2-8af1-e8432ba66fa6" providerId="ADAL" clId="{5E6BEFFE-14D6-48F5-9688-B867D1D7FCB7}" dt="2024-10-15T15:53:42.881" v="12726" actId="22"/>
          <ac:spMkLst>
            <pc:docMk/>
            <pc:sldMk cId="1218193374" sldId="553"/>
            <ac:spMk id="7" creationId="{AA3865D8-9A3B-B436-12F3-C9A9C2D88211}"/>
          </ac:spMkLst>
        </pc:spChg>
        <pc:spChg chg="add mod">
          <ac:chgData name="SARA COLANTONIO" userId="cac420cd-767a-4da2-8af1-e8432ba66fa6" providerId="ADAL" clId="{5E6BEFFE-14D6-48F5-9688-B867D1D7FCB7}" dt="2024-10-15T16:12:46.125" v="12959" actId="1076"/>
          <ac:spMkLst>
            <pc:docMk/>
            <pc:sldMk cId="1218193374" sldId="553"/>
            <ac:spMk id="9" creationId="{9434907B-035A-E285-82F6-64CFF84DF175}"/>
          </ac:spMkLst>
        </pc:spChg>
        <pc:spChg chg="add mod">
          <ac:chgData name="SARA COLANTONIO" userId="cac420cd-767a-4da2-8af1-e8432ba66fa6" providerId="ADAL" clId="{5E6BEFFE-14D6-48F5-9688-B867D1D7FCB7}" dt="2024-10-15T18:27:43.014" v="14040" actId="14100"/>
          <ac:spMkLst>
            <pc:docMk/>
            <pc:sldMk cId="1218193374" sldId="553"/>
            <ac:spMk id="10" creationId="{8FBD1243-5341-99E4-1451-CF1C417131C3}"/>
          </ac:spMkLst>
        </pc:spChg>
        <pc:spChg chg="del mod">
          <ac:chgData name="SARA COLANTONIO" userId="cac420cd-767a-4da2-8af1-e8432ba66fa6" providerId="ADAL" clId="{5E6BEFFE-14D6-48F5-9688-B867D1D7FCB7}" dt="2024-10-15T15:33:57.367" v="12673" actId="478"/>
          <ac:spMkLst>
            <pc:docMk/>
            <pc:sldMk cId="1218193374" sldId="553"/>
            <ac:spMk id="17" creationId="{00000000-0000-0000-0000-000000000000}"/>
          </ac:spMkLst>
        </pc:spChg>
        <pc:picChg chg="add del mod">
          <ac:chgData name="SARA COLANTONIO" userId="cac420cd-767a-4da2-8af1-e8432ba66fa6" providerId="ADAL" clId="{5E6BEFFE-14D6-48F5-9688-B867D1D7FCB7}" dt="2024-10-16T07:11:01.398" v="15212" actId="1038"/>
          <ac:picMkLst>
            <pc:docMk/>
            <pc:sldMk cId="1218193374" sldId="553"/>
            <ac:picMk id="4" creationId="{B0AE5774-BF1E-CE5F-726E-06BD607FA8E2}"/>
          </ac:picMkLst>
        </pc:picChg>
        <pc:picChg chg="mod">
          <ac:chgData name="SARA COLANTONIO" userId="cac420cd-767a-4da2-8af1-e8432ba66fa6" providerId="ADAL" clId="{5E6BEFFE-14D6-48F5-9688-B867D1D7FCB7}" dt="2024-10-15T16:12:46.125" v="12959" actId="1076"/>
          <ac:picMkLst>
            <pc:docMk/>
            <pc:sldMk cId="1218193374" sldId="553"/>
            <ac:picMk id="18" creationId="{00000000-0000-0000-0000-000000000000}"/>
          </ac:picMkLst>
        </pc:picChg>
      </pc:sldChg>
      <pc:sldChg chg="addSp delSp modSp new mod modAnim">
        <pc:chgData name="SARA COLANTONIO" userId="cac420cd-767a-4da2-8af1-e8432ba66fa6" providerId="ADAL" clId="{5E6BEFFE-14D6-48F5-9688-B867D1D7FCB7}" dt="2024-10-15T21:25:13.469" v="15097"/>
        <pc:sldMkLst>
          <pc:docMk/>
          <pc:sldMk cId="4277962898" sldId="554"/>
        </pc:sldMkLst>
        <pc:spChg chg="mod">
          <ac:chgData name="SARA COLANTONIO" userId="cac420cd-767a-4da2-8af1-e8432ba66fa6" providerId="ADAL" clId="{5E6BEFFE-14D6-48F5-9688-B867D1D7FCB7}" dt="2024-10-15T17:32:25.154" v="13503"/>
          <ac:spMkLst>
            <pc:docMk/>
            <pc:sldMk cId="4277962898" sldId="554"/>
            <ac:spMk id="2" creationId="{ED7E69D3-29C9-97FA-BCA9-ED53E3DE2136}"/>
          </ac:spMkLst>
        </pc:spChg>
        <pc:spChg chg="mod">
          <ac:chgData name="SARA COLANTONIO" userId="cac420cd-767a-4da2-8af1-e8432ba66fa6" providerId="ADAL" clId="{5E6BEFFE-14D6-48F5-9688-B867D1D7FCB7}" dt="2024-10-15T21:13:35.543" v="15036" actId="1076"/>
          <ac:spMkLst>
            <pc:docMk/>
            <pc:sldMk cId="4277962898" sldId="554"/>
            <ac:spMk id="3" creationId="{3764D1CE-A668-55F7-4106-BF1D8B3114B2}"/>
          </ac:spMkLst>
        </pc:spChg>
        <pc:spChg chg="add del mod">
          <ac:chgData name="SARA COLANTONIO" userId="cac420cd-767a-4da2-8af1-e8432ba66fa6" providerId="ADAL" clId="{5E6BEFFE-14D6-48F5-9688-B867D1D7FCB7}" dt="2024-10-15T21:09:56.770" v="15017" actId="478"/>
          <ac:spMkLst>
            <pc:docMk/>
            <pc:sldMk cId="4277962898" sldId="554"/>
            <ac:spMk id="4" creationId="{6E9AC8AB-66ED-9B80-D3AD-9E9A337F5409}"/>
          </ac:spMkLst>
        </pc:spChg>
        <pc:picChg chg="add mod modCrop">
          <ac:chgData name="SARA COLANTONIO" userId="cac420cd-767a-4da2-8af1-e8432ba66fa6" providerId="ADAL" clId="{5E6BEFFE-14D6-48F5-9688-B867D1D7FCB7}" dt="2024-10-15T21:23:12.794" v="15094" actId="732"/>
          <ac:picMkLst>
            <pc:docMk/>
            <pc:sldMk cId="4277962898" sldId="554"/>
            <ac:picMk id="6" creationId="{D4EBBF06-1E85-0803-AB69-0A6089EE5E69}"/>
          </ac:picMkLst>
        </pc:picChg>
        <pc:picChg chg="add mod modCrop">
          <ac:chgData name="SARA COLANTONIO" userId="cac420cd-767a-4da2-8af1-e8432ba66fa6" providerId="ADAL" clId="{5E6BEFFE-14D6-48F5-9688-B867D1D7FCB7}" dt="2024-10-15T21:22:58.991" v="15088" actId="1076"/>
          <ac:picMkLst>
            <pc:docMk/>
            <pc:sldMk cId="4277962898" sldId="554"/>
            <ac:picMk id="8" creationId="{99023AE0-2CC3-4F34-D5D6-EEE41D206102}"/>
          </ac:picMkLst>
        </pc:picChg>
        <pc:picChg chg="add mod modCrop">
          <ac:chgData name="SARA COLANTONIO" userId="cac420cd-767a-4da2-8af1-e8432ba66fa6" providerId="ADAL" clId="{5E6BEFFE-14D6-48F5-9688-B867D1D7FCB7}" dt="2024-10-15T21:22:35.837" v="15083" actId="1076"/>
          <ac:picMkLst>
            <pc:docMk/>
            <pc:sldMk cId="4277962898" sldId="554"/>
            <ac:picMk id="10" creationId="{82EE2CE2-D986-479D-59E3-CA19034A00DB}"/>
          </ac:picMkLst>
        </pc:picChg>
        <pc:picChg chg="add mod modCrop">
          <ac:chgData name="SARA COLANTONIO" userId="cac420cd-767a-4da2-8af1-e8432ba66fa6" providerId="ADAL" clId="{5E6BEFFE-14D6-48F5-9688-B867D1D7FCB7}" dt="2024-10-15T21:22:48.976" v="15086" actId="14100"/>
          <ac:picMkLst>
            <pc:docMk/>
            <pc:sldMk cId="4277962898" sldId="554"/>
            <ac:picMk id="12" creationId="{7A7ED160-3D52-EB59-D76A-28E673611E79}"/>
          </ac:picMkLst>
        </pc:picChg>
      </pc:sldChg>
      <pc:sldChg chg="addSp delSp modSp add mod modNotesTx">
        <pc:chgData name="SARA COLANTONIO" userId="cac420cd-767a-4da2-8af1-e8432ba66fa6" providerId="ADAL" clId="{5E6BEFFE-14D6-48F5-9688-B867D1D7FCB7}" dt="2024-10-16T12:37:21.372" v="15470" actId="20577"/>
        <pc:sldMkLst>
          <pc:docMk/>
          <pc:sldMk cId="2449559433" sldId="555"/>
        </pc:sldMkLst>
        <pc:spChg chg="add mod">
          <ac:chgData name="SARA COLANTONIO" userId="cac420cd-767a-4da2-8af1-e8432ba66fa6" providerId="ADAL" clId="{5E6BEFFE-14D6-48F5-9688-B867D1D7FCB7}" dt="2024-10-15T21:16:10.572" v="15053" actId="20577"/>
          <ac:spMkLst>
            <pc:docMk/>
            <pc:sldMk cId="2449559433" sldId="555"/>
            <ac:spMk id="4" creationId="{F4E38A28-B827-A20B-BED9-D2CEB7F24E68}"/>
          </ac:spMkLst>
        </pc:spChg>
        <pc:spChg chg="del">
          <ac:chgData name="SARA COLANTONIO" userId="cac420cd-767a-4da2-8af1-e8432ba66fa6" providerId="ADAL" clId="{5E6BEFFE-14D6-48F5-9688-B867D1D7FCB7}" dt="2024-10-15T19:58:47.589" v="14400" actId="478"/>
          <ac:spMkLst>
            <pc:docMk/>
            <pc:sldMk cId="2449559433" sldId="555"/>
            <ac:spMk id="12" creationId="{45149ADA-FC78-4D5F-DEC9-AD38B24094EE}"/>
          </ac:spMkLst>
        </pc:spChg>
        <pc:spChg chg="del">
          <ac:chgData name="SARA COLANTONIO" userId="cac420cd-767a-4da2-8af1-e8432ba66fa6" providerId="ADAL" clId="{5E6BEFFE-14D6-48F5-9688-B867D1D7FCB7}" dt="2024-10-15T19:59:04.416" v="14405" actId="478"/>
          <ac:spMkLst>
            <pc:docMk/>
            <pc:sldMk cId="2449559433" sldId="555"/>
            <ac:spMk id="13" creationId="{0F2DBF11-0A6A-DF2B-C5AC-A820886898FE}"/>
          </ac:spMkLst>
        </pc:spChg>
        <pc:spChg chg="add mod">
          <ac:chgData name="SARA COLANTONIO" userId="cac420cd-767a-4da2-8af1-e8432ba66fa6" providerId="ADAL" clId="{5E6BEFFE-14D6-48F5-9688-B867D1D7FCB7}" dt="2024-10-15T21:16:33.372" v="15074" actId="27636"/>
          <ac:spMkLst>
            <pc:docMk/>
            <pc:sldMk cId="2449559433" sldId="555"/>
            <ac:spMk id="15" creationId="{67B40E72-2416-AABE-E46A-81200B618F52}"/>
          </ac:spMkLst>
        </pc:spChg>
        <pc:spChg chg="add mod">
          <ac:chgData name="SARA COLANTONIO" userId="cac420cd-767a-4da2-8af1-e8432ba66fa6" providerId="ADAL" clId="{5E6BEFFE-14D6-48F5-9688-B867D1D7FCB7}" dt="2024-10-15T20:11:02.271" v="14588" actId="1036"/>
          <ac:spMkLst>
            <pc:docMk/>
            <pc:sldMk cId="2449559433" sldId="555"/>
            <ac:spMk id="16" creationId="{3E4B816B-76DA-498D-174E-67AAF169F013}"/>
          </ac:spMkLst>
        </pc:spChg>
        <pc:grpChg chg="del">
          <ac:chgData name="SARA COLANTONIO" userId="cac420cd-767a-4da2-8af1-e8432ba66fa6" providerId="ADAL" clId="{5E6BEFFE-14D6-48F5-9688-B867D1D7FCB7}" dt="2024-10-15T19:59:04.416" v="14405" actId="478"/>
          <ac:grpSpMkLst>
            <pc:docMk/>
            <pc:sldMk cId="2449559433" sldId="555"/>
            <ac:grpSpMk id="10" creationId="{226B8CAF-9864-3909-43F7-6D1CC51B4582}"/>
          </ac:grpSpMkLst>
        </pc:grpChg>
        <pc:picChg chg="add mod">
          <ac:chgData name="SARA COLANTONIO" userId="cac420cd-767a-4da2-8af1-e8432ba66fa6" providerId="ADAL" clId="{5E6BEFFE-14D6-48F5-9688-B867D1D7FCB7}" dt="2024-10-15T19:58:53.516" v="14402"/>
          <ac:picMkLst>
            <pc:docMk/>
            <pc:sldMk cId="2449559433" sldId="555"/>
            <ac:picMk id="8" creationId="{B9C41278-EE6C-E7EF-8C79-70CDFA24F3B1}"/>
          </ac:picMkLst>
        </pc:picChg>
        <pc:picChg chg="del">
          <ac:chgData name="SARA COLANTONIO" userId="cac420cd-767a-4da2-8af1-e8432ba66fa6" providerId="ADAL" clId="{5E6BEFFE-14D6-48F5-9688-B867D1D7FCB7}" dt="2024-10-15T19:58:47.589" v="14400" actId="478"/>
          <ac:picMkLst>
            <pc:docMk/>
            <pc:sldMk cId="2449559433" sldId="555"/>
            <ac:picMk id="9" creationId="{9686980A-E71B-06EF-D8BD-F9DD77406DB8}"/>
          </ac:picMkLst>
        </pc:picChg>
        <pc:picChg chg="add mod modCrop">
          <ac:chgData name="SARA COLANTONIO" userId="cac420cd-767a-4da2-8af1-e8432ba66fa6" providerId="ADAL" clId="{5E6BEFFE-14D6-48F5-9688-B867D1D7FCB7}" dt="2024-10-15T19:59:55.692" v="14411" actId="1076"/>
          <ac:picMkLst>
            <pc:docMk/>
            <pc:sldMk cId="2449559433" sldId="555"/>
            <ac:picMk id="14" creationId="{A104B1CC-88CF-9F8F-AB5B-A2FC0C5346B5}"/>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6ED2B1-FB91-4F3C-832E-D81F9E41F0A1}"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n-GB"/>
        </a:p>
      </dgm:t>
    </dgm:pt>
    <dgm:pt modelId="{81E63F1A-FCF4-4FA7-BA72-05B437021AC7}">
      <dgm:prSet phldrT="[Text]"/>
      <dgm:spPr>
        <a:noFill/>
        <a:ln>
          <a:solidFill>
            <a:srgbClr val="009DD9"/>
          </a:solidFill>
        </a:ln>
        <a:effectLst>
          <a:outerShdw blurRad="50800" dist="38100" dir="2700000" algn="tl" rotWithShape="0">
            <a:prstClr val="black">
              <a:alpha val="40000"/>
            </a:prstClr>
          </a:outerShdw>
        </a:effectLst>
      </dgm:spPr>
      <dgm:t>
        <a:bodyPr/>
        <a:lstStyle/>
        <a:p>
          <a:endParaRPr lang="en-GB" dirty="0">
            <a:solidFill>
              <a:srgbClr val="2A6EBB"/>
            </a:solidFill>
          </a:endParaRPr>
        </a:p>
      </dgm:t>
    </dgm:pt>
    <dgm:pt modelId="{6BC872F3-9AEB-4CAA-8652-E11423B99AB1}" type="parTrans" cxnId="{EB07696A-467B-40D7-87B2-8A71113F2C8E}">
      <dgm:prSet/>
      <dgm:spPr/>
      <dgm:t>
        <a:bodyPr/>
        <a:lstStyle/>
        <a:p>
          <a:endParaRPr lang="en-GB">
            <a:solidFill>
              <a:srgbClr val="7E51AC"/>
            </a:solidFill>
          </a:endParaRPr>
        </a:p>
      </dgm:t>
    </dgm:pt>
    <dgm:pt modelId="{0368F196-E998-416B-9919-8697F800282A}" type="sibTrans" cxnId="{EB07696A-467B-40D7-87B2-8A71113F2C8E}">
      <dgm:prSet/>
      <dgm:spPr>
        <a:effectLst>
          <a:outerShdw blurRad="50800" dist="38100" dir="2700000" algn="tl" rotWithShape="0">
            <a:prstClr val="black">
              <a:alpha val="40000"/>
            </a:prstClr>
          </a:outerShdw>
        </a:effectLst>
      </dgm:spPr>
      <dgm:t>
        <a:bodyPr/>
        <a:lstStyle/>
        <a:p>
          <a:endParaRPr lang="en-GB">
            <a:solidFill>
              <a:srgbClr val="7E51AC"/>
            </a:solidFill>
          </a:endParaRPr>
        </a:p>
      </dgm:t>
    </dgm:pt>
    <dgm:pt modelId="{BE3288FB-5DAC-46B4-AA0B-DC591E8CD544}">
      <dgm:prSet phldrT="[Text]"/>
      <dgm:spPr>
        <a:noFill/>
        <a:ln>
          <a:solidFill>
            <a:srgbClr val="05B7D9"/>
          </a:solidFill>
        </a:ln>
        <a:effectLst>
          <a:outerShdw blurRad="50800" dist="38100" dir="2700000" algn="tl" rotWithShape="0">
            <a:prstClr val="black">
              <a:alpha val="40000"/>
            </a:prstClr>
          </a:outerShdw>
        </a:effectLst>
      </dgm:spPr>
      <dgm:t>
        <a:bodyPr/>
        <a:lstStyle/>
        <a:p>
          <a:endParaRPr lang="en-GB" dirty="0">
            <a:solidFill>
              <a:srgbClr val="2A6EBB"/>
            </a:solidFill>
          </a:endParaRPr>
        </a:p>
      </dgm:t>
    </dgm:pt>
    <dgm:pt modelId="{9D1C4161-EDA5-49A7-891A-8336C08F0560}" type="parTrans" cxnId="{36359F7B-489C-4C06-8999-E38F86ECBDCD}">
      <dgm:prSet/>
      <dgm:spPr/>
      <dgm:t>
        <a:bodyPr/>
        <a:lstStyle/>
        <a:p>
          <a:endParaRPr lang="en-GB">
            <a:solidFill>
              <a:srgbClr val="7E51AC"/>
            </a:solidFill>
          </a:endParaRPr>
        </a:p>
      </dgm:t>
    </dgm:pt>
    <dgm:pt modelId="{9D37D36B-A1F0-487B-98AE-285122D925F4}" type="sibTrans" cxnId="{36359F7B-489C-4C06-8999-E38F86ECBDCD}">
      <dgm:prSet/>
      <dgm:spPr/>
      <dgm:t>
        <a:bodyPr/>
        <a:lstStyle/>
        <a:p>
          <a:endParaRPr lang="en-GB">
            <a:solidFill>
              <a:srgbClr val="7E51AC"/>
            </a:solidFill>
          </a:endParaRPr>
        </a:p>
      </dgm:t>
    </dgm:pt>
    <dgm:pt modelId="{92998E27-4F9C-40C5-8F9A-E49F69FED886}">
      <dgm:prSet phldrT="[Text]"/>
      <dgm:spPr>
        <a:noFill/>
        <a:ln>
          <a:solidFill>
            <a:srgbClr val="AEAEAE"/>
          </a:solidFill>
        </a:ln>
        <a:effectLst>
          <a:outerShdw blurRad="50800" dist="38100" dir="2700000" algn="tl" rotWithShape="0">
            <a:prstClr val="black">
              <a:alpha val="40000"/>
            </a:prstClr>
          </a:outerShdw>
        </a:effectLst>
      </dgm:spPr>
      <dgm:t>
        <a:bodyPr/>
        <a:lstStyle/>
        <a:p>
          <a:endParaRPr lang="en-GB" dirty="0">
            <a:solidFill>
              <a:srgbClr val="AEAEAE"/>
            </a:solidFill>
          </a:endParaRPr>
        </a:p>
      </dgm:t>
    </dgm:pt>
    <dgm:pt modelId="{676D2880-73E2-40FB-ACCB-EA566039B2CC}" type="parTrans" cxnId="{74BCAA4E-F931-486D-8B32-662A3B3836DB}">
      <dgm:prSet/>
      <dgm:spPr/>
      <dgm:t>
        <a:bodyPr/>
        <a:lstStyle/>
        <a:p>
          <a:endParaRPr lang="en-GB">
            <a:solidFill>
              <a:srgbClr val="7E51AC"/>
            </a:solidFill>
          </a:endParaRPr>
        </a:p>
      </dgm:t>
    </dgm:pt>
    <dgm:pt modelId="{92AB485A-DBB8-49A4-ACA5-269F8829A101}" type="sibTrans" cxnId="{74BCAA4E-F931-486D-8B32-662A3B3836DB}">
      <dgm:prSet/>
      <dgm:spPr/>
      <dgm:t>
        <a:bodyPr/>
        <a:lstStyle/>
        <a:p>
          <a:endParaRPr lang="en-GB">
            <a:solidFill>
              <a:srgbClr val="7E51AC"/>
            </a:solidFill>
          </a:endParaRPr>
        </a:p>
      </dgm:t>
    </dgm:pt>
    <dgm:pt modelId="{2B671C89-AACD-4F6A-B925-4122F65992D3}" type="pres">
      <dgm:prSet presAssocID="{3A6ED2B1-FB91-4F3C-832E-D81F9E41F0A1}" presName="Name0" presStyleCnt="0">
        <dgm:presLayoutVars>
          <dgm:chMax val="7"/>
          <dgm:chPref val="7"/>
          <dgm:dir/>
        </dgm:presLayoutVars>
      </dgm:prSet>
      <dgm:spPr/>
    </dgm:pt>
    <dgm:pt modelId="{44E022E9-0045-4D75-8398-0F6F565D198E}" type="pres">
      <dgm:prSet presAssocID="{3A6ED2B1-FB91-4F3C-832E-D81F9E41F0A1}" presName="Name1" presStyleCnt="0"/>
      <dgm:spPr/>
    </dgm:pt>
    <dgm:pt modelId="{3E13677B-EA30-41AD-A2F9-0433E39C333B}" type="pres">
      <dgm:prSet presAssocID="{3A6ED2B1-FB91-4F3C-832E-D81F9E41F0A1}" presName="cycle" presStyleCnt="0"/>
      <dgm:spPr/>
    </dgm:pt>
    <dgm:pt modelId="{088A830A-5003-451C-85E2-EDD75BE858CB}" type="pres">
      <dgm:prSet presAssocID="{3A6ED2B1-FB91-4F3C-832E-D81F9E41F0A1}" presName="srcNode" presStyleLbl="node1" presStyleIdx="0" presStyleCnt="3"/>
      <dgm:spPr/>
    </dgm:pt>
    <dgm:pt modelId="{AF2A0584-3500-47C0-B3BC-935032C404F4}" type="pres">
      <dgm:prSet presAssocID="{3A6ED2B1-FB91-4F3C-832E-D81F9E41F0A1}" presName="conn" presStyleLbl="parChTrans1D2" presStyleIdx="0" presStyleCnt="1"/>
      <dgm:spPr/>
    </dgm:pt>
    <dgm:pt modelId="{5F90365D-DEE6-46E0-9706-08058C9FC4A8}" type="pres">
      <dgm:prSet presAssocID="{3A6ED2B1-FB91-4F3C-832E-D81F9E41F0A1}" presName="extraNode" presStyleLbl="node1" presStyleIdx="0" presStyleCnt="3"/>
      <dgm:spPr/>
    </dgm:pt>
    <dgm:pt modelId="{BBAA76F0-4E31-4854-9D3A-18ABBC6B1E7A}" type="pres">
      <dgm:prSet presAssocID="{3A6ED2B1-FB91-4F3C-832E-D81F9E41F0A1}" presName="dstNode" presStyleLbl="node1" presStyleIdx="0" presStyleCnt="3"/>
      <dgm:spPr/>
    </dgm:pt>
    <dgm:pt modelId="{B1392DE8-EE7E-4060-9671-266C57CAC40F}" type="pres">
      <dgm:prSet presAssocID="{81E63F1A-FCF4-4FA7-BA72-05B437021AC7}" presName="text_1" presStyleLbl="node1" presStyleIdx="0" presStyleCnt="3" custScaleX="113552">
        <dgm:presLayoutVars>
          <dgm:bulletEnabled val="1"/>
        </dgm:presLayoutVars>
      </dgm:prSet>
      <dgm:spPr/>
    </dgm:pt>
    <dgm:pt modelId="{1B0E20CB-9F64-4EC0-B8E9-ED7B522D464F}" type="pres">
      <dgm:prSet presAssocID="{81E63F1A-FCF4-4FA7-BA72-05B437021AC7}" presName="accent_1" presStyleCnt="0"/>
      <dgm:spPr/>
    </dgm:pt>
    <dgm:pt modelId="{7B547F77-D10F-4351-B149-A309DDE8645C}" type="pres">
      <dgm:prSet presAssocID="{81E63F1A-FCF4-4FA7-BA72-05B437021AC7}" presName="accentRepeatNode" presStyleLbl="solidFgAcc1" presStyleIdx="0" presStyleCnt="3"/>
      <dgm:spPr>
        <a:effectLst>
          <a:outerShdw blurRad="50800" dist="38100" dir="2700000" algn="tl" rotWithShape="0">
            <a:prstClr val="black">
              <a:alpha val="40000"/>
            </a:prstClr>
          </a:outerShdw>
        </a:effectLst>
      </dgm:spPr>
    </dgm:pt>
    <dgm:pt modelId="{801A9350-CAA1-4A75-A3E3-CA99256C5297}" type="pres">
      <dgm:prSet presAssocID="{BE3288FB-5DAC-46B4-AA0B-DC591E8CD544}" presName="text_2" presStyleLbl="node1" presStyleIdx="1" presStyleCnt="3" custScaleX="115868">
        <dgm:presLayoutVars>
          <dgm:bulletEnabled val="1"/>
        </dgm:presLayoutVars>
      </dgm:prSet>
      <dgm:spPr/>
    </dgm:pt>
    <dgm:pt modelId="{578A77C0-ECEB-419C-85F5-79E251B1C967}" type="pres">
      <dgm:prSet presAssocID="{BE3288FB-5DAC-46B4-AA0B-DC591E8CD544}" presName="accent_2" presStyleCnt="0"/>
      <dgm:spPr/>
    </dgm:pt>
    <dgm:pt modelId="{5FBB7FB1-F484-4A3D-AC33-192887437041}" type="pres">
      <dgm:prSet presAssocID="{BE3288FB-5DAC-46B4-AA0B-DC591E8CD544}" presName="accentRepeatNode" presStyleLbl="solidFgAcc1" presStyleIdx="1" presStyleCnt="3"/>
      <dgm:spPr>
        <a:effectLst>
          <a:outerShdw blurRad="50800" dist="38100" dir="2700000" algn="tl" rotWithShape="0">
            <a:prstClr val="black">
              <a:alpha val="40000"/>
            </a:prstClr>
          </a:outerShdw>
        </a:effectLst>
      </dgm:spPr>
    </dgm:pt>
    <dgm:pt modelId="{F37C38AF-71BA-4B02-AABA-1E354439101D}" type="pres">
      <dgm:prSet presAssocID="{92998E27-4F9C-40C5-8F9A-E49F69FED886}" presName="text_3" presStyleLbl="node1" presStyleIdx="2" presStyleCnt="3" custScaleX="109115" custLinFactNeighborX="531" custLinFactNeighborY="4980">
        <dgm:presLayoutVars>
          <dgm:bulletEnabled val="1"/>
        </dgm:presLayoutVars>
      </dgm:prSet>
      <dgm:spPr/>
    </dgm:pt>
    <dgm:pt modelId="{96582F9C-CE84-4B1E-B164-BD933F88691C}" type="pres">
      <dgm:prSet presAssocID="{92998E27-4F9C-40C5-8F9A-E49F69FED886}" presName="accent_3" presStyleCnt="0"/>
      <dgm:spPr/>
    </dgm:pt>
    <dgm:pt modelId="{E094D97B-0A80-44FF-AC81-F1568035BB64}" type="pres">
      <dgm:prSet presAssocID="{92998E27-4F9C-40C5-8F9A-E49F69FED886}" presName="accentRepeatNode" presStyleLbl="solidFgAcc1" presStyleIdx="2" presStyleCnt="3"/>
      <dgm:spPr>
        <a:ln>
          <a:solidFill>
            <a:srgbClr val="AEAEAE"/>
          </a:solidFill>
        </a:ln>
        <a:effectLst>
          <a:outerShdw blurRad="50800" dist="38100" dir="2700000" algn="tl" rotWithShape="0">
            <a:prstClr val="black">
              <a:alpha val="40000"/>
            </a:prstClr>
          </a:outerShdw>
        </a:effectLst>
      </dgm:spPr>
    </dgm:pt>
  </dgm:ptLst>
  <dgm:cxnLst>
    <dgm:cxn modelId="{EB07696A-467B-40D7-87B2-8A71113F2C8E}" srcId="{3A6ED2B1-FB91-4F3C-832E-D81F9E41F0A1}" destId="{81E63F1A-FCF4-4FA7-BA72-05B437021AC7}" srcOrd="0" destOrd="0" parTransId="{6BC872F3-9AEB-4CAA-8652-E11423B99AB1}" sibTransId="{0368F196-E998-416B-9919-8697F800282A}"/>
    <dgm:cxn modelId="{74BCAA4E-F931-486D-8B32-662A3B3836DB}" srcId="{3A6ED2B1-FB91-4F3C-832E-D81F9E41F0A1}" destId="{92998E27-4F9C-40C5-8F9A-E49F69FED886}" srcOrd="2" destOrd="0" parTransId="{676D2880-73E2-40FB-ACCB-EA566039B2CC}" sibTransId="{92AB485A-DBB8-49A4-ACA5-269F8829A101}"/>
    <dgm:cxn modelId="{36359F7B-489C-4C06-8999-E38F86ECBDCD}" srcId="{3A6ED2B1-FB91-4F3C-832E-D81F9E41F0A1}" destId="{BE3288FB-5DAC-46B4-AA0B-DC591E8CD544}" srcOrd="1" destOrd="0" parTransId="{9D1C4161-EDA5-49A7-891A-8336C08F0560}" sibTransId="{9D37D36B-A1F0-487B-98AE-285122D925F4}"/>
    <dgm:cxn modelId="{2AAD9383-4C0A-4C37-A99E-908DB2F0BE1F}" type="presOf" srcId="{3A6ED2B1-FB91-4F3C-832E-D81F9E41F0A1}" destId="{2B671C89-AACD-4F6A-B925-4122F65992D3}" srcOrd="0" destOrd="0" presId="urn:microsoft.com/office/officeart/2008/layout/VerticalCurvedList"/>
    <dgm:cxn modelId="{32475B8E-6A55-41CE-9963-2DFF92E01B52}" type="presOf" srcId="{81E63F1A-FCF4-4FA7-BA72-05B437021AC7}" destId="{B1392DE8-EE7E-4060-9671-266C57CAC40F}" srcOrd="0" destOrd="0" presId="urn:microsoft.com/office/officeart/2008/layout/VerticalCurvedList"/>
    <dgm:cxn modelId="{203621A0-3041-420C-BF25-B2A907DBD3CB}" type="presOf" srcId="{BE3288FB-5DAC-46B4-AA0B-DC591E8CD544}" destId="{801A9350-CAA1-4A75-A3E3-CA99256C5297}" srcOrd="0" destOrd="0" presId="urn:microsoft.com/office/officeart/2008/layout/VerticalCurvedList"/>
    <dgm:cxn modelId="{1A157CA0-6532-467D-A15B-C3C32C91F0DC}" type="presOf" srcId="{0368F196-E998-416B-9919-8697F800282A}" destId="{AF2A0584-3500-47C0-B3BC-935032C404F4}" srcOrd="0" destOrd="0" presId="urn:microsoft.com/office/officeart/2008/layout/VerticalCurvedList"/>
    <dgm:cxn modelId="{F934B9D6-FC78-46C9-A980-9A98ED534D5C}" type="presOf" srcId="{92998E27-4F9C-40C5-8F9A-E49F69FED886}" destId="{F37C38AF-71BA-4B02-AABA-1E354439101D}" srcOrd="0" destOrd="0" presId="urn:microsoft.com/office/officeart/2008/layout/VerticalCurvedList"/>
    <dgm:cxn modelId="{4B3B9F60-C62C-4BD4-BDD5-66984353413A}" type="presParOf" srcId="{2B671C89-AACD-4F6A-B925-4122F65992D3}" destId="{44E022E9-0045-4D75-8398-0F6F565D198E}" srcOrd="0" destOrd="0" presId="urn:microsoft.com/office/officeart/2008/layout/VerticalCurvedList"/>
    <dgm:cxn modelId="{B073B655-6E70-4592-AC92-57873F7E4FCD}" type="presParOf" srcId="{44E022E9-0045-4D75-8398-0F6F565D198E}" destId="{3E13677B-EA30-41AD-A2F9-0433E39C333B}" srcOrd="0" destOrd="0" presId="urn:microsoft.com/office/officeart/2008/layout/VerticalCurvedList"/>
    <dgm:cxn modelId="{116C880A-57FA-4FD8-A3D6-C42A70D726E9}" type="presParOf" srcId="{3E13677B-EA30-41AD-A2F9-0433E39C333B}" destId="{088A830A-5003-451C-85E2-EDD75BE858CB}" srcOrd="0" destOrd="0" presId="urn:microsoft.com/office/officeart/2008/layout/VerticalCurvedList"/>
    <dgm:cxn modelId="{8ECF69CF-F830-4D0A-A7D4-D4360831CB09}" type="presParOf" srcId="{3E13677B-EA30-41AD-A2F9-0433E39C333B}" destId="{AF2A0584-3500-47C0-B3BC-935032C404F4}" srcOrd="1" destOrd="0" presId="urn:microsoft.com/office/officeart/2008/layout/VerticalCurvedList"/>
    <dgm:cxn modelId="{E77D034E-27F2-4575-A527-FE856F15B8C7}" type="presParOf" srcId="{3E13677B-EA30-41AD-A2F9-0433E39C333B}" destId="{5F90365D-DEE6-46E0-9706-08058C9FC4A8}" srcOrd="2" destOrd="0" presId="urn:microsoft.com/office/officeart/2008/layout/VerticalCurvedList"/>
    <dgm:cxn modelId="{79359154-769E-4564-8158-398153D85F71}" type="presParOf" srcId="{3E13677B-EA30-41AD-A2F9-0433E39C333B}" destId="{BBAA76F0-4E31-4854-9D3A-18ABBC6B1E7A}" srcOrd="3" destOrd="0" presId="urn:microsoft.com/office/officeart/2008/layout/VerticalCurvedList"/>
    <dgm:cxn modelId="{12A847D4-1AD1-4A9B-84F4-2E2458A69A1A}" type="presParOf" srcId="{44E022E9-0045-4D75-8398-0F6F565D198E}" destId="{B1392DE8-EE7E-4060-9671-266C57CAC40F}" srcOrd="1" destOrd="0" presId="urn:microsoft.com/office/officeart/2008/layout/VerticalCurvedList"/>
    <dgm:cxn modelId="{DEAFD469-CA2F-4C51-91E9-A9424CC13299}" type="presParOf" srcId="{44E022E9-0045-4D75-8398-0F6F565D198E}" destId="{1B0E20CB-9F64-4EC0-B8E9-ED7B522D464F}" srcOrd="2" destOrd="0" presId="urn:microsoft.com/office/officeart/2008/layout/VerticalCurvedList"/>
    <dgm:cxn modelId="{5BB03063-CB9E-47A9-A35D-D75003B8F4B2}" type="presParOf" srcId="{1B0E20CB-9F64-4EC0-B8E9-ED7B522D464F}" destId="{7B547F77-D10F-4351-B149-A309DDE8645C}" srcOrd="0" destOrd="0" presId="urn:microsoft.com/office/officeart/2008/layout/VerticalCurvedList"/>
    <dgm:cxn modelId="{37038D1C-8EAB-4BC1-A0A7-8FF8020703F2}" type="presParOf" srcId="{44E022E9-0045-4D75-8398-0F6F565D198E}" destId="{801A9350-CAA1-4A75-A3E3-CA99256C5297}" srcOrd="3" destOrd="0" presId="urn:microsoft.com/office/officeart/2008/layout/VerticalCurvedList"/>
    <dgm:cxn modelId="{24CC1342-1248-4A09-B51B-2AB69880727D}" type="presParOf" srcId="{44E022E9-0045-4D75-8398-0F6F565D198E}" destId="{578A77C0-ECEB-419C-85F5-79E251B1C967}" srcOrd="4" destOrd="0" presId="urn:microsoft.com/office/officeart/2008/layout/VerticalCurvedList"/>
    <dgm:cxn modelId="{EB94FDDA-74ED-47FA-9243-A2F6A4D94CC2}" type="presParOf" srcId="{578A77C0-ECEB-419C-85F5-79E251B1C967}" destId="{5FBB7FB1-F484-4A3D-AC33-192887437041}" srcOrd="0" destOrd="0" presId="urn:microsoft.com/office/officeart/2008/layout/VerticalCurvedList"/>
    <dgm:cxn modelId="{C7B39FDD-A4E9-458F-8AA6-D93D47314F0D}" type="presParOf" srcId="{44E022E9-0045-4D75-8398-0F6F565D198E}" destId="{F37C38AF-71BA-4B02-AABA-1E354439101D}" srcOrd="5" destOrd="0" presId="urn:microsoft.com/office/officeart/2008/layout/VerticalCurvedList"/>
    <dgm:cxn modelId="{02C08E5A-7650-4AE8-8139-99C8421569BB}" type="presParOf" srcId="{44E022E9-0045-4D75-8398-0F6F565D198E}" destId="{96582F9C-CE84-4B1E-B164-BD933F88691C}" srcOrd="6" destOrd="0" presId="urn:microsoft.com/office/officeart/2008/layout/VerticalCurvedList"/>
    <dgm:cxn modelId="{6D3DBCA7-FEB6-4D4B-BBB1-36A1881C5DE4}" type="presParOf" srcId="{96582F9C-CE84-4B1E-B164-BD933F88691C}" destId="{E094D97B-0A80-44FF-AC81-F1568035BB64}" srcOrd="0" destOrd="0" presId="urn:microsoft.com/office/officeart/2008/layout/VerticalCurvedList"/>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2A0584-3500-47C0-B3BC-935032C404F4}">
      <dsp:nvSpPr>
        <dsp:cNvPr id="0" name=""/>
        <dsp:cNvSpPr/>
      </dsp:nvSpPr>
      <dsp:spPr>
        <a:xfrm>
          <a:off x="-5139153" y="-759387"/>
          <a:ext cx="5902420" cy="5902420"/>
        </a:xfrm>
        <a:prstGeom prst="blockArc">
          <a:avLst>
            <a:gd name="adj1" fmla="val 18900000"/>
            <a:gd name="adj2" fmla="val 2700000"/>
            <a:gd name="adj3" fmla="val 366"/>
          </a:avLst>
        </a:prstGeom>
        <a:noFill/>
        <a:ln w="12700" cap="flat" cmpd="sng" algn="ctr">
          <a:solidFill>
            <a:schemeClr val="accent3">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0">
          <a:scrgbClr r="0" g="0" b="0"/>
        </a:fillRef>
        <a:effectRef idx="0">
          <a:scrgbClr r="0" g="0" b="0"/>
        </a:effectRef>
        <a:fontRef idx="minor"/>
      </dsp:style>
    </dsp:sp>
    <dsp:sp modelId="{B1392DE8-EE7E-4060-9671-266C57CAC40F}">
      <dsp:nvSpPr>
        <dsp:cNvPr id="0" name=""/>
        <dsp:cNvSpPr/>
      </dsp:nvSpPr>
      <dsp:spPr>
        <a:xfrm>
          <a:off x="91057" y="438364"/>
          <a:ext cx="5605140" cy="876729"/>
        </a:xfrm>
        <a:prstGeom prst="rect">
          <a:avLst/>
        </a:prstGeom>
        <a:noFill/>
        <a:ln w="12700" cap="flat" cmpd="sng" algn="ctr">
          <a:solidFill>
            <a:srgbClr val="009DD9"/>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95904" tIns="116840" rIns="116840" bIns="116840" numCol="1" spcCol="1270" anchor="ctr" anchorCtr="0">
          <a:noAutofit/>
        </a:bodyPr>
        <a:lstStyle/>
        <a:p>
          <a:pPr marL="0" lvl="0" indent="0" algn="l" defTabSz="2044700">
            <a:lnSpc>
              <a:spcPct val="90000"/>
            </a:lnSpc>
            <a:spcBef>
              <a:spcPct val="0"/>
            </a:spcBef>
            <a:spcAft>
              <a:spcPct val="35000"/>
            </a:spcAft>
            <a:buNone/>
          </a:pPr>
          <a:endParaRPr lang="en-GB" sz="4600" kern="1200" dirty="0">
            <a:solidFill>
              <a:srgbClr val="2A6EBB"/>
            </a:solidFill>
          </a:endParaRPr>
        </a:p>
      </dsp:txBody>
      <dsp:txXfrm>
        <a:off x="91057" y="438364"/>
        <a:ext cx="5605140" cy="876729"/>
      </dsp:txXfrm>
    </dsp:sp>
    <dsp:sp modelId="{7B547F77-D10F-4351-B149-A309DDE8645C}">
      <dsp:nvSpPr>
        <dsp:cNvPr id="0" name=""/>
        <dsp:cNvSpPr/>
      </dsp:nvSpPr>
      <dsp:spPr>
        <a:xfrm>
          <a:off x="-122422" y="328773"/>
          <a:ext cx="1095911" cy="1095911"/>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801A9350-CAA1-4A75-A3E3-CA99256C5297}">
      <dsp:nvSpPr>
        <dsp:cNvPr id="0" name=""/>
        <dsp:cNvSpPr/>
      </dsp:nvSpPr>
      <dsp:spPr>
        <a:xfrm>
          <a:off x="377872" y="1753458"/>
          <a:ext cx="5350202" cy="876729"/>
        </a:xfrm>
        <a:prstGeom prst="rect">
          <a:avLst/>
        </a:prstGeom>
        <a:noFill/>
        <a:ln w="12700" cap="flat" cmpd="sng" algn="ctr">
          <a:solidFill>
            <a:srgbClr val="05B7D9"/>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95904" tIns="116840" rIns="116840" bIns="116840" numCol="1" spcCol="1270" anchor="ctr" anchorCtr="0">
          <a:noAutofit/>
        </a:bodyPr>
        <a:lstStyle/>
        <a:p>
          <a:pPr marL="0" lvl="0" indent="0" algn="l" defTabSz="2044700">
            <a:lnSpc>
              <a:spcPct val="90000"/>
            </a:lnSpc>
            <a:spcBef>
              <a:spcPct val="0"/>
            </a:spcBef>
            <a:spcAft>
              <a:spcPct val="35000"/>
            </a:spcAft>
            <a:buNone/>
          </a:pPr>
          <a:endParaRPr lang="en-GB" sz="4600" kern="1200" dirty="0">
            <a:solidFill>
              <a:srgbClr val="2A6EBB"/>
            </a:solidFill>
          </a:endParaRPr>
        </a:p>
      </dsp:txBody>
      <dsp:txXfrm>
        <a:off x="377872" y="1753458"/>
        <a:ext cx="5350202" cy="876729"/>
      </dsp:txXfrm>
    </dsp:sp>
    <dsp:sp modelId="{5FBB7FB1-F484-4A3D-AC33-192887437041}">
      <dsp:nvSpPr>
        <dsp:cNvPr id="0" name=""/>
        <dsp:cNvSpPr/>
      </dsp:nvSpPr>
      <dsp:spPr>
        <a:xfrm>
          <a:off x="196268" y="1643867"/>
          <a:ext cx="1095911" cy="1095911"/>
        </a:xfrm>
        <a:prstGeom prst="ellipse">
          <a:avLst/>
        </a:prstGeom>
        <a:solidFill>
          <a:schemeClr val="lt1">
            <a:hueOff val="0"/>
            <a:satOff val="0"/>
            <a:lumOff val="0"/>
            <a:alphaOff val="0"/>
          </a:schemeClr>
        </a:solidFill>
        <a:ln w="12700" cap="flat" cmpd="sng" algn="ctr">
          <a:solidFill>
            <a:schemeClr val="accent2">
              <a:hueOff val="-419062"/>
              <a:satOff val="-4829"/>
              <a:lumOff val="1079"/>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F37C38AF-71BA-4B02-AABA-1E354439101D}">
      <dsp:nvSpPr>
        <dsp:cNvPr id="0" name=""/>
        <dsp:cNvSpPr/>
      </dsp:nvSpPr>
      <dsp:spPr>
        <a:xfrm>
          <a:off x="219010" y="3112213"/>
          <a:ext cx="5386122" cy="876729"/>
        </a:xfrm>
        <a:prstGeom prst="rect">
          <a:avLst/>
        </a:prstGeom>
        <a:noFill/>
        <a:ln w="12700" cap="flat" cmpd="sng" algn="ctr">
          <a:solidFill>
            <a:srgbClr val="AEAEAE"/>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95904" tIns="116840" rIns="116840" bIns="116840" numCol="1" spcCol="1270" anchor="ctr" anchorCtr="0">
          <a:noAutofit/>
        </a:bodyPr>
        <a:lstStyle/>
        <a:p>
          <a:pPr marL="0" lvl="0" indent="0" algn="l" defTabSz="2044700">
            <a:lnSpc>
              <a:spcPct val="90000"/>
            </a:lnSpc>
            <a:spcBef>
              <a:spcPct val="0"/>
            </a:spcBef>
            <a:spcAft>
              <a:spcPct val="35000"/>
            </a:spcAft>
            <a:buNone/>
          </a:pPr>
          <a:endParaRPr lang="en-GB" sz="4600" kern="1200" dirty="0">
            <a:solidFill>
              <a:srgbClr val="AEAEAE"/>
            </a:solidFill>
          </a:endParaRPr>
        </a:p>
      </dsp:txBody>
      <dsp:txXfrm>
        <a:off x="219010" y="3112213"/>
        <a:ext cx="5386122" cy="876729"/>
      </dsp:txXfrm>
    </dsp:sp>
    <dsp:sp modelId="{E094D97B-0A80-44FF-AC81-F1568035BB64}">
      <dsp:nvSpPr>
        <dsp:cNvPr id="0" name=""/>
        <dsp:cNvSpPr/>
      </dsp:nvSpPr>
      <dsp:spPr>
        <a:xfrm>
          <a:off x="-122422" y="2958961"/>
          <a:ext cx="1095911" cy="1095911"/>
        </a:xfrm>
        <a:prstGeom prst="ellipse">
          <a:avLst/>
        </a:prstGeom>
        <a:solidFill>
          <a:schemeClr val="lt1">
            <a:hueOff val="0"/>
            <a:satOff val="0"/>
            <a:lumOff val="0"/>
            <a:alphaOff val="0"/>
          </a:schemeClr>
        </a:solidFill>
        <a:ln w="12700" cap="flat" cmpd="sng" algn="ctr">
          <a:solidFill>
            <a:srgbClr val="AEAEAE"/>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3D1A98-0D17-41A0-8297-FA5FB77442B8}" type="datetimeFigureOut">
              <a:rPr lang="en-GB" smtClean="0"/>
              <a:t>14/10/2024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886333-787F-4CCB-B7EE-C373BCD4085D}" type="slidenum">
              <a:rPr lang="en-GB" smtClean="0"/>
              <a:t>‹N›</a:t>
            </a:fld>
            <a:endParaRPr lang="en-GB"/>
          </a:p>
        </p:txBody>
      </p:sp>
    </p:spTree>
    <p:extLst>
      <p:ext uri="{BB962C8B-B14F-4D97-AF65-F5344CB8AC3E}">
        <p14:creationId xmlns:p14="http://schemas.microsoft.com/office/powerpoint/2010/main" val="399262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3C886333-787F-4CCB-B7EE-C373BCD4085D}" type="slidenum">
              <a:rPr lang="en-GB" smtClean="0"/>
              <a:t>1</a:t>
            </a:fld>
            <a:endParaRPr lang="en-GB"/>
          </a:p>
        </p:txBody>
      </p:sp>
    </p:spTree>
    <p:extLst>
      <p:ext uri="{BB962C8B-B14F-4D97-AF65-F5344CB8AC3E}">
        <p14:creationId xmlns:p14="http://schemas.microsoft.com/office/powerpoint/2010/main" val="602615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C886333-787F-4CCB-B7EE-C373BCD4085D}" type="slidenum">
              <a:rPr lang="en-GB" smtClean="0"/>
              <a:t>15</a:t>
            </a:fld>
            <a:endParaRPr lang="en-GB"/>
          </a:p>
        </p:txBody>
      </p:sp>
    </p:spTree>
    <p:extLst>
      <p:ext uri="{BB962C8B-B14F-4D97-AF65-F5344CB8AC3E}">
        <p14:creationId xmlns:p14="http://schemas.microsoft.com/office/powerpoint/2010/main" val="1568827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C886333-787F-4CCB-B7EE-C373BCD4085D}" type="slidenum">
              <a:rPr lang="en-GB" smtClean="0"/>
              <a:t>16</a:t>
            </a:fld>
            <a:endParaRPr lang="en-GB"/>
          </a:p>
        </p:txBody>
      </p:sp>
    </p:spTree>
    <p:extLst>
      <p:ext uri="{BB962C8B-B14F-4D97-AF65-F5344CB8AC3E}">
        <p14:creationId xmlns:p14="http://schemas.microsoft.com/office/powerpoint/2010/main" val="1637818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C886333-787F-4CCB-B7EE-C373BCD4085D}" type="slidenum">
              <a:rPr lang="en-GB" smtClean="0"/>
              <a:t>17</a:t>
            </a:fld>
            <a:endParaRPr lang="en-GB"/>
          </a:p>
        </p:txBody>
      </p:sp>
    </p:spTree>
    <p:extLst>
      <p:ext uri="{BB962C8B-B14F-4D97-AF65-F5344CB8AC3E}">
        <p14:creationId xmlns:p14="http://schemas.microsoft.com/office/powerpoint/2010/main" val="765343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C886333-787F-4CCB-B7EE-C373BCD4085D}" type="slidenum">
              <a:rPr lang="en-GB" smtClean="0"/>
              <a:t>19</a:t>
            </a:fld>
            <a:endParaRPr lang="en-GB"/>
          </a:p>
        </p:txBody>
      </p:sp>
    </p:spTree>
    <p:extLst>
      <p:ext uri="{BB962C8B-B14F-4D97-AF65-F5344CB8AC3E}">
        <p14:creationId xmlns:p14="http://schemas.microsoft.com/office/powerpoint/2010/main" val="1902561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C886333-787F-4CCB-B7EE-C373BCD4085D}" type="slidenum">
              <a:rPr lang="en-GB" smtClean="0"/>
              <a:t>20</a:t>
            </a:fld>
            <a:endParaRPr lang="en-GB"/>
          </a:p>
        </p:txBody>
      </p:sp>
    </p:spTree>
    <p:extLst>
      <p:ext uri="{BB962C8B-B14F-4D97-AF65-F5344CB8AC3E}">
        <p14:creationId xmlns:p14="http://schemas.microsoft.com/office/powerpoint/2010/main" val="19636227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C886333-787F-4CCB-B7EE-C373BCD4085D}" type="slidenum">
              <a:rPr lang="en-GB" smtClean="0"/>
              <a:t>21</a:t>
            </a:fld>
            <a:endParaRPr lang="en-GB"/>
          </a:p>
        </p:txBody>
      </p:sp>
    </p:spTree>
    <p:extLst>
      <p:ext uri="{BB962C8B-B14F-4D97-AF65-F5344CB8AC3E}">
        <p14:creationId xmlns:p14="http://schemas.microsoft.com/office/powerpoint/2010/main" val="3729661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C886333-787F-4CCB-B7EE-C373BCD4085D}" type="slidenum">
              <a:rPr lang="en-GB" smtClean="0"/>
              <a:t>22</a:t>
            </a:fld>
            <a:endParaRPr lang="en-GB"/>
          </a:p>
        </p:txBody>
      </p:sp>
    </p:spTree>
    <p:extLst>
      <p:ext uri="{BB962C8B-B14F-4D97-AF65-F5344CB8AC3E}">
        <p14:creationId xmlns:p14="http://schemas.microsoft.com/office/powerpoint/2010/main" val="80503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endParaRPr lang="it-IT" dirty="0"/>
          </a:p>
        </p:txBody>
      </p:sp>
      <p:sp>
        <p:nvSpPr>
          <p:cNvPr id="4" name="Segnaposto numero diapositiva 3"/>
          <p:cNvSpPr>
            <a:spLocks noGrp="1"/>
          </p:cNvSpPr>
          <p:nvPr>
            <p:ph type="sldNum" sz="quarter" idx="5"/>
          </p:nvPr>
        </p:nvSpPr>
        <p:spPr/>
        <p:txBody>
          <a:bodyPr/>
          <a:lstStyle/>
          <a:p>
            <a:fld id="{3C886333-787F-4CCB-B7EE-C373BCD4085D}" type="slidenum">
              <a:rPr lang="en-GB" smtClean="0"/>
              <a:t>23</a:t>
            </a:fld>
            <a:endParaRPr lang="en-GB"/>
          </a:p>
        </p:txBody>
      </p:sp>
    </p:spTree>
    <p:extLst>
      <p:ext uri="{BB962C8B-B14F-4D97-AF65-F5344CB8AC3E}">
        <p14:creationId xmlns:p14="http://schemas.microsoft.com/office/powerpoint/2010/main" val="1031897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it-IT" sz="1800" b="0" i="0" u="none" strike="noStrike" baseline="0" dirty="0">
                <a:latin typeface="NimbusRomNo9L-Regu"/>
              </a:rPr>
              <a:t>.</a:t>
            </a:r>
            <a:endParaRPr lang="it-IT" dirty="0"/>
          </a:p>
        </p:txBody>
      </p:sp>
      <p:sp>
        <p:nvSpPr>
          <p:cNvPr id="4" name="Segnaposto numero diapositiva 3"/>
          <p:cNvSpPr>
            <a:spLocks noGrp="1"/>
          </p:cNvSpPr>
          <p:nvPr>
            <p:ph type="sldNum" sz="quarter" idx="5"/>
          </p:nvPr>
        </p:nvSpPr>
        <p:spPr/>
        <p:txBody>
          <a:bodyPr/>
          <a:lstStyle/>
          <a:p>
            <a:fld id="{3C886333-787F-4CCB-B7EE-C373BCD4085D}" type="slidenum">
              <a:rPr lang="en-GB" smtClean="0"/>
              <a:t>24</a:t>
            </a:fld>
            <a:endParaRPr lang="en-GB"/>
          </a:p>
        </p:txBody>
      </p:sp>
    </p:spTree>
    <p:extLst>
      <p:ext uri="{BB962C8B-B14F-4D97-AF65-F5344CB8AC3E}">
        <p14:creationId xmlns:p14="http://schemas.microsoft.com/office/powerpoint/2010/main" val="1997128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endParaRPr lang="it-IT" dirty="0"/>
          </a:p>
        </p:txBody>
      </p:sp>
      <p:sp>
        <p:nvSpPr>
          <p:cNvPr id="4" name="Segnaposto numero diapositiva 3"/>
          <p:cNvSpPr>
            <a:spLocks noGrp="1"/>
          </p:cNvSpPr>
          <p:nvPr>
            <p:ph type="sldNum" sz="quarter" idx="5"/>
          </p:nvPr>
        </p:nvSpPr>
        <p:spPr/>
        <p:txBody>
          <a:bodyPr/>
          <a:lstStyle/>
          <a:p>
            <a:fld id="{3C886333-787F-4CCB-B7EE-C373BCD4085D}" type="slidenum">
              <a:rPr lang="en-GB" smtClean="0"/>
              <a:t>25</a:t>
            </a:fld>
            <a:endParaRPr lang="en-GB"/>
          </a:p>
        </p:txBody>
      </p:sp>
    </p:spTree>
    <p:extLst>
      <p:ext uri="{BB962C8B-B14F-4D97-AF65-F5344CB8AC3E}">
        <p14:creationId xmlns:p14="http://schemas.microsoft.com/office/powerpoint/2010/main" val="3625795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D3468C-57AE-4F36-A24B-D2ED7504ABF4}" type="slidenum">
              <a:rPr lang="en-GB" smtClean="0"/>
              <a:t>3</a:t>
            </a:fld>
            <a:endParaRPr lang="en-GB"/>
          </a:p>
        </p:txBody>
      </p:sp>
    </p:spTree>
    <p:extLst>
      <p:ext uri="{BB962C8B-B14F-4D97-AF65-F5344CB8AC3E}">
        <p14:creationId xmlns:p14="http://schemas.microsoft.com/office/powerpoint/2010/main" val="16029168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endParaRPr lang="it-IT" dirty="0"/>
          </a:p>
        </p:txBody>
      </p:sp>
      <p:sp>
        <p:nvSpPr>
          <p:cNvPr id="4" name="Segnaposto numero diapositiva 3"/>
          <p:cNvSpPr>
            <a:spLocks noGrp="1"/>
          </p:cNvSpPr>
          <p:nvPr>
            <p:ph type="sldNum" sz="quarter" idx="5"/>
          </p:nvPr>
        </p:nvSpPr>
        <p:spPr/>
        <p:txBody>
          <a:bodyPr/>
          <a:lstStyle/>
          <a:p>
            <a:fld id="{3C886333-787F-4CCB-B7EE-C373BCD4085D}" type="slidenum">
              <a:rPr lang="en-GB" smtClean="0"/>
              <a:t>26</a:t>
            </a:fld>
            <a:endParaRPr lang="en-GB"/>
          </a:p>
        </p:txBody>
      </p:sp>
    </p:spTree>
    <p:extLst>
      <p:ext uri="{BB962C8B-B14F-4D97-AF65-F5344CB8AC3E}">
        <p14:creationId xmlns:p14="http://schemas.microsoft.com/office/powerpoint/2010/main" val="11935292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endParaRPr lang="it-IT" dirty="0"/>
          </a:p>
        </p:txBody>
      </p:sp>
      <p:sp>
        <p:nvSpPr>
          <p:cNvPr id="4" name="Segnaposto numero diapositiva 3"/>
          <p:cNvSpPr>
            <a:spLocks noGrp="1"/>
          </p:cNvSpPr>
          <p:nvPr>
            <p:ph type="sldNum" sz="quarter" idx="5"/>
          </p:nvPr>
        </p:nvSpPr>
        <p:spPr/>
        <p:txBody>
          <a:bodyPr/>
          <a:lstStyle/>
          <a:p>
            <a:fld id="{3C886333-787F-4CCB-B7EE-C373BCD4085D}" type="slidenum">
              <a:rPr lang="en-GB" smtClean="0"/>
              <a:t>27</a:t>
            </a:fld>
            <a:endParaRPr lang="en-GB"/>
          </a:p>
        </p:txBody>
      </p:sp>
    </p:spTree>
    <p:extLst>
      <p:ext uri="{BB962C8B-B14F-4D97-AF65-F5344CB8AC3E}">
        <p14:creationId xmlns:p14="http://schemas.microsoft.com/office/powerpoint/2010/main" val="39323300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endParaRPr lang="it-IT" dirty="0"/>
          </a:p>
        </p:txBody>
      </p:sp>
      <p:sp>
        <p:nvSpPr>
          <p:cNvPr id="4" name="Segnaposto numero diapositiva 3"/>
          <p:cNvSpPr>
            <a:spLocks noGrp="1"/>
          </p:cNvSpPr>
          <p:nvPr>
            <p:ph type="sldNum" sz="quarter" idx="5"/>
          </p:nvPr>
        </p:nvSpPr>
        <p:spPr/>
        <p:txBody>
          <a:bodyPr/>
          <a:lstStyle/>
          <a:p>
            <a:fld id="{3C886333-787F-4CCB-B7EE-C373BCD4085D}" type="slidenum">
              <a:rPr lang="en-GB" smtClean="0"/>
              <a:t>28</a:t>
            </a:fld>
            <a:endParaRPr lang="en-GB"/>
          </a:p>
        </p:txBody>
      </p:sp>
    </p:spTree>
    <p:extLst>
      <p:ext uri="{BB962C8B-B14F-4D97-AF65-F5344CB8AC3E}">
        <p14:creationId xmlns:p14="http://schemas.microsoft.com/office/powerpoint/2010/main" val="30971849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C886333-787F-4CCB-B7EE-C373BCD4085D}" type="slidenum">
              <a:rPr lang="en-GB" smtClean="0"/>
              <a:t>29</a:t>
            </a:fld>
            <a:endParaRPr lang="en-GB"/>
          </a:p>
        </p:txBody>
      </p:sp>
    </p:spTree>
    <p:extLst>
      <p:ext uri="{BB962C8B-B14F-4D97-AF65-F5344CB8AC3E}">
        <p14:creationId xmlns:p14="http://schemas.microsoft.com/office/powerpoint/2010/main" val="36221121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C886333-787F-4CCB-B7EE-C373BCD4085D}" type="slidenum">
              <a:rPr lang="en-GB" smtClean="0"/>
              <a:t>30</a:t>
            </a:fld>
            <a:endParaRPr lang="en-GB"/>
          </a:p>
        </p:txBody>
      </p:sp>
    </p:spTree>
    <p:extLst>
      <p:ext uri="{BB962C8B-B14F-4D97-AF65-F5344CB8AC3E}">
        <p14:creationId xmlns:p14="http://schemas.microsoft.com/office/powerpoint/2010/main" val="12475728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C886333-787F-4CCB-B7EE-C373BCD4085D}" type="slidenum">
              <a:rPr lang="en-GB" smtClean="0"/>
              <a:t>31</a:t>
            </a:fld>
            <a:endParaRPr lang="en-GB"/>
          </a:p>
        </p:txBody>
      </p:sp>
    </p:spTree>
    <p:extLst>
      <p:ext uri="{BB962C8B-B14F-4D97-AF65-F5344CB8AC3E}">
        <p14:creationId xmlns:p14="http://schemas.microsoft.com/office/powerpoint/2010/main" val="42719348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endParaRPr lang="it-IT" dirty="0"/>
          </a:p>
        </p:txBody>
      </p:sp>
      <p:sp>
        <p:nvSpPr>
          <p:cNvPr id="4" name="Segnaposto numero diapositiva 3"/>
          <p:cNvSpPr>
            <a:spLocks noGrp="1"/>
          </p:cNvSpPr>
          <p:nvPr>
            <p:ph type="sldNum" sz="quarter" idx="5"/>
          </p:nvPr>
        </p:nvSpPr>
        <p:spPr/>
        <p:txBody>
          <a:bodyPr/>
          <a:lstStyle/>
          <a:p>
            <a:fld id="{3C886333-787F-4CCB-B7EE-C373BCD4085D}" type="slidenum">
              <a:rPr lang="en-GB" smtClean="0"/>
              <a:t>33</a:t>
            </a:fld>
            <a:endParaRPr lang="en-GB"/>
          </a:p>
        </p:txBody>
      </p:sp>
    </p:spTree>
    <p:extLst>
      <p:ext uri="{BB962C8B-B14F-4D97-AF65-F5344CB8AC3E}">
        <p14:creationId xmlns:p14="http://schemas.microsoft.com/office/powerpoint/2010/main" val="23188745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5D3468C-57AE-4F36-A24B-D2ED7504ABF4}" type="slidenum">
              <a:rPr lang="en-GB" smtClean="0"/>
              <a:t>34</a:t>
            </a:fld>
            <a:endParaRPr lang="en-GB"/>
          </a:p>
        </p:txBody>
      </p:sp>
    </p:spTree>
    <p:extLst>
      <p:ext uri="{BB962C8B-B14F-4D97-AF65-F5344CB8AC3E}">
        <p14:creationId xmlns:p14="http://schemas.microsoft.com/office/powerpoint/2010/main" val="7617944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C886333-787F-4CCB-B7EE-C373BCD4085D}" type="slidenum">
              <a:rPr lang="en-GB" smtClean="0"/>
              <a:t>36</a:t>
            </a:fld>
            <a:endParaRPr lang="en-GB"/>
          </a:p>
        </p:txBody>
      </p:sp>
    </p:spTree>
    <p:extLst>
      <p:ext uri="{BB962C8B-B14F-4D97-AF65-F5344CB8AC3E}">
        <p14:creationId xmlns:p14="http://schemas.microsoft.com/office/powerpoint/2010/main" val="16141077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C886333-787F-4CCB-B7EE-C373BCD4085D}" type="slidenum">
              <a:rPr lang="en-GB" smtClean="0"/>
              <a:t>37</a:t>
            </a:fld>
            <a:endParaRPr lang="en-GB"/>
          </a:p>
        </p:txBody>
      </p:sp>
    </p:spTree>
    <p:extLst>
      <p:ext uri="{BB962C8B-B14F-4D97-AF65-F5344CB8AC3E}">
        <p14:creationId xmlns:p14="http://schemas.microsoft.com/office/powerpoint/2010/main" val="4151623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sz="1200" b="0" baseline="0"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35D3468C-57AE-4F36-A24B-D2ED7504ABF4}" type="slidenum">
              <a:rPr lang="en-GB" smtClean="0"/>
              <a:t>4</a:t>
            </a:fld>
            <a:endParaRPr lang="en-GB"/>
          </a:p>
        </p:txBody>
      </p:sp>
    </p:spTree>
    <p:extLst>
      <p:ext uri="{BB962C8B-B14F-4D97-AF65-F5344CB8AC3E}">
        <p14:creationId xmlns:p14="http://schemas.microsoft.com/office/powerpoint/2010/main" val="6389818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C886333-787F-4CCB-B7EE-C373BCD4085D}" type="slidenum">
              <a:rPr lang="en-GB" smtClean="0"/>
              <a:t>40</a:t>
            </a:fld>
            <a:endParaRPr lang="en-GB"/>
          </a:p>
        </p:txBody>
      </p:sp>
    </p:spTree>
    <p:extLst>
      <p:ext uri="{BB962C8B-B14F-4D97-AF65-F5344CB8AC3E}">
        <p14:creationId xmlns:p14="http://schemas.microsoft.com/office/powerpoint/2010/main" val="38369612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Collezionano i metodi più assodati e utilizzati</a:t>
            </a:r>
          </a:p>
        </p:txBody>
      </p:sp>
      <p:sp>
        <p:nvSpPr>
          <p:cNvPr id="4" name="Segnaposto numero diapositiva 3"/>
          <p:cNvSpPr>
            <a:spLocks noGrp="1"/>
          </p:cNvSpPr>
          <p:nvPr>
            <p:ph type="sldNum" sz="quarter" idx="5"/>
          </p:nvPr>
        </p:nvSpPr>
        <p:spPr/>
        <p:txBody>
          <a:bodyPr/>
          <a:lstStyle/>
          <a:p>
            <a:fld id="{3C886333-787F-4CCB-B7EE-C373BCD4085D}" type="slidenum">
              <a:rPr lang="en-GB" smtClean="0"/>
              <a:t>41</a:t>
            </a:fld>
            <a:endParaRPr lang="en-GB"/>
          </a:p>
        </p:txBody>
      </p:sp>
    </p:spTree>
    <p:extLst>
      <p:ext uri="{BB962C8B-B14F-4D97-AF65-F5344CB8AC3E}">
        <p14:creationId xmlns:p14="http://schemas.microsoft.com/office/powerpoint/2010/main" val="12046407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Here, on the right, you can see three types of cognitive ability which are involved</a:t>
            </a:r>
          </a:p>
        </p:txBody>
      </p:sp>
      <p:sp>
        <p:nvSpPr>
          <p:cNvPr id="4" name="Slide Number Placeholder 3"/>
          <p:cNvSpPr>
            <a:spLocks noGrp="1"/>
          </p:cNvSpPr>
          <p:nvPr>
            <p:ph type="sldNum" sz="quarter" idx="5"/>
          </p:nvPr>
        </p:nvSpPr>
        <p:spPr/>
        <p:txBody>
          <a:bodyPr/>
          <a:lstStyle/>
          <a:p>
            <a:fld id="{601F3DF3-F0BF-42BD-AC37-ABE6B697A46E}" type="slidenum">
              <a:rPr lang="en-GB" smtClean="0"/>
              <a:t>42</a:t>
            </a:fld>
            <a:endParaRPr lang="en-GB"/>
          </a:p>
        </p:txBody>
      </p:sp>
    </p:spTree>
    <p:extLst>
      <p:ext uri="{BB962C8B-B14F-4D97-AF65-F5344CB8AC3E}">
        <p14:creationId xmlns:p14="http://schemas.microsoft.com/office/powerpoint/2010/main" val="13259984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hen et al. [3] introduced the Pro-</a:t>
            </a:r>
          </a:p>
          <a:p>
            <a:r>
              <a:rPr lang="en-US" dirty="0" err="1"/>
              <a:t>totypical</a:t>
            </a:r>
            <a:r>
              <a:rPr lang="en-US" dirty="0"/>
              <a:t> Part Network (</a:t>
            </a:r>
            <a:r>
              <a:rPr lang="en-US" dirty="0" err="1"/>
              <a:t>ProtoPNet</a:t>
            </a:r>
            <a:r>
              <a:rPr lang="en-US" dirty="0"/>
              <a:t>), an intrinsically inter-</a:t>
            </a:r>
          </a:p>
          <a:p>
            <a:r>
              <a:rPr lang="en-US" dirty="0" err="1"/>
              <a:t>pretable</a:t>
            </a:r>
            <a:r>
              <a:rPr lang="en-US" dirty="0"/>
              <a:t> model with a predetermined number of prototypical</a:t>
            </a:r>
          </a:p>
          <a:p>
            <a:r>
              <a:rPr lang="en-US" dirty="0"/>
              <a:t>parts per class. To classify an image, the similarity between</a:t>
            </a:r>
          </a:p>
          <a:p>
            <a:r>
              <a:rPr lang="en-US" dirty="0"/>
              <a:t>the latent encoding of a prototype and an image patch is</a:t>
            </a:r>
          </a:p>
          <a:p>
            <a:r>
              <a:rPr lang="en-US" dirty="0"/>
              <a:t>calculated by measuring the distance in latent space. The</a:t>
            </a:r>
          </a:p>
          <a:p>
            <a:r>
              <a:rPr lang="en-US" dirty="0"/>
              <a:t>resulting similarity scores are weighted by values learned</a:t>
            </a:r>
          </a:p>
          <a:p>
            <a:r>
              <a:rPr lang="en-US" dirty="0"/>
              <a:t>by a fully-connected layer. The explanation of </a:t>
            </a:r>
            <a:r>
              <a:rPr lang="en-US" dirty="0" err="1"/>
              <a:t>ProtoPNet</a:t>
            </a:r>
            <a:endParaRPr lang="en-US" dirty="0"/>
          </a:p>
          <a:p>
            <a:r>
              <a:rPr lang="en-US" dirty="0"/>
              <a:t>shows the reasoning process for a single image, by visual-</a:t>
            </a:r>
          </a:p>
          <a:p>
            <a:r>
              <a:rPr lang="en-US" dirty="0" err="1"/>
              <a:t>izing</a:t>
            </a:r>
            <a:r>
              <a:rPr lang="en-US" dirty="0"/>
              <a:t> all prototypes together with their weighted similarity</a:t>
            </a:r>
          </a:p>
          <a:p>
            <a:r>
              <a:rPr lang="en-US" dirty="0"/>
              <a:t>score. The explanation can therefore be understood as a</a:t>
            </a:r>
          </a:p>
          <a:p>
            <a:r>
              <a:rPr lang="en-US" dirty="0"/>
              <a:t>scoring sheet, although with a fixed number of class-specific</a:t>
            </a:r>
          </a:p>
          <a:p>
            <a:r>
              <a:rPr lang="en-US" dirty="0"/>
              <a:t>prototypes leading to large explanations which have been</a:t>
            </a:r>
          </a:p>
          <a:p>
            <a:r>
              <a:rPr lang="en-US" dirty="0"/>
              <a:t>shown to contain redundant prototypes [22]. In contrast, our</a:t>
            </a:r>
          </a:p>
          <a:p>
            <a:r>
              <a:rPr lang="en-US" dirty="0"/>
              <a:t>prototypes can be shared between classes and explanation</a:t>
            </a:r>
          </a:p>
          <a:p>
            <a:r>
              <a:rPr lang="en-US" dirty="0"/>
              <a:t>size is minimized</a:t>
            </a:r>
          </a:p>
          <a:p>
            <a:endParaRPr lang="en-US" dirty="0"/>
          </a:p>
          <a:p>
            <a:r>
              <a:rPr lang="en-US" dirty="0"/>
              <a:t>After pretraining the prototypes, we unfreeze the last</a:t>
            </a:r>
          </a:p>
          <a:p>
            <a:r>
              <a:rPr lang="en-US" dirty="0"/>
              <a:t>linear layer and train the model as a whole</a:t>
            </a:r>
          </a:p>
          <a:p>
            <a:endParaRPr lang="en-US" dirty="0"/>
          </a:p>
          <a:p>
            <a:r>
              <a:rPr lang="en-US" dirty="0"/>
              <a:t>We implement the linear classification layer as an inter-</a:t>
            </a:r>
          </a:p>
          <a:p>
            <a:r>
              <a:rPr lang="en-US" dirty="0" err="1"/>
              <a:t>pretable</a:t>
            </a:r>
            <a:r>
              <a:rPr lang="en-US" dirty="0"/>
              <a:t> scoring sheet that looks for (only positive) class</a:t>
            </a:r>
          </a:p>
          <a:p>
            <a:r>
              <a:rPr lang="en-US" dirty="0"/>
              <a:t>evidence in an input sample. Summing up the relevance of</a:t>
            </a:r>
          </a:p>
          <a:p>
            <a:r>
              <a:rPr lang="en-US" dirty="0"/>
              <a:t>present prototypical parts allows the model to find evidence</a:t>
            </a:r>
          </a:p>
          <a:p>
            <a:r>
              <a:rPr lang="en-US" dirty="0"/>
              <a:t>for multiple classes or for none (</a:t>
            </a:r>
            <a:endParaRPr lang="it-IT" dirty="0"/>
          </a:p>
        </p:txBody>
      </p:sp>
      <p:sp>
        <p:nvSpPr>
          <p:cNvPr id="4" name="Segnaposto numero diapositiva 3"/>
          <p:cNvSpPr>
            <a:spLocks noGrp="1"/>
          </p:cNvSpPr>
          <p:nvPr>
            <p:ph type="sldNum" sz="quarter" idx="5"/>
          </p:nvPr>
        </p:nvSpPr>
        <p:spPr/>
        <p:txBody>
          <a:bodyPr/>
          <a:lstStyle/>
          <a:p>
            <a:fld id="{3C886333-787F-4CCB-B7EE-C373BCD4085D}" type="slidenum">
              <a:rPr lang="en-GB" smtClean="0"/>
              <a:t>43</a:t>
            </a:fld>
            <a:endParaRPr lang="en-GB"/>
          </a:p>
        </p:txBody>
      </p:sp>
    </p:spTree>
    <p:extLst>
      <p:ext uri="{BB962C8B-B14F-4D97-AF65-F5344CB8AC3E}">
        <p14:creationId xmlns:p14="http://schemas.microsoft.com/office/powerpoint/2010/main" val="4748965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The reasons for the limited routine adoption are MANY </a:t>
            </a:r>
          </a:p>
          <a:p>
            <a:r>
              <a:rPr lang="en-US" dirty="0"/>
              <a:t>we might grouped them </a:t>
            </a:r>
          </a:p>
          <a:p>
            <a:endParaRPr lang="en-US" dirty="0"/>
          </a:p>
          <a:p>
            <a:r>
              <a:rPr lang="en-US" dirty="0"/>
              <a:t>at a technical level, where one of the main challenges is the limited generalization capacity of AI models developed so far, as most of them are validated on small, internal subsets of data, as the examples I showed you before, which may not be representative of the larger and more diverse population of patients.</a:t>
            </a:r>
          </a:p>
          <a:p>
            <a:r>
              <a:rPr lang="en-US" dirty="0"/>
              <a:t>Additionally, there is a lack of standardized reporting and evaluation procedures for AI models, which makes it hard to compare and assess their performance and reliability.</a:t>
            </a:r>
          </a:p>
          <a:p>
            <a:endParaRPr lang="en-US" dirty="0"/>
          </a:p>
          <a:p>
            <a:r>
              <a:rPr lang="en-US" dirty="0"/>
              <a:t>at the human and organizational level, the main challenge is the trust and acceptance of AI tools by radiologists and other stakeholders. Prospective randomized controlled trials (RCTs) are needed and may serve the scope, by showing the clinical utility and safety of AI applications, but there is an global call for more transparency of the AI models, as this can help to build trust and confidence in their decisions. </a:t>
            </a:r>
          </a:p>
          <a:p>
            <a:r>
              <a:rPr lang="en-US" dirty="0"/>
              <a:t>And of course, there is still the big open question about the liability and responsibility when AI models are used for diagnostic purposes in practice.</a:t>
            </a:r>
          </a:p>
          <a:p>
            <a:endParaRPr lang="en-US" dirty="0"/>
          </a:p>
        </p:txBody>
      </p:sp>
      <p:sp>
        <p:nvSpPr>
          <p:cNvPr id="4" name="Segnaposto numero diapositiva 3"/>
          <p:cNvSpPr>
            <a:spLocks noGrp="1"/>
          </p:cNvSpPr>
          <p:nvPr>
            <p:ph type="sldNum" sz="quarter" idx="5"/>
          </p:nvPr>
        </p:nvSpPr>
        <p:spPr/>
        <p:txBody>
          <a:bodyPr/>
          <a:lstStyle/>
          <a:p>
            <a:fld id="{3C886333-787F-4CCB-B7EE-C373BCD4085D}" type="slidenum">
              <a:rPr lang="en-GB" smtClean="0"/>
              <a:t>44</a:t>
            </a:fld>
            <a:endParaRPr lang="en-GB"/>
          </a:p>
        </p:txBody>
      </p:sp>
    </p:spTree>
    <p:extLst>
      <p:ext uri="{BB962C8B-B14F-4D97-AF65-F5344CB8AC3E}">
        <p14:creationId xmlns:p14="http://schemas.microsoft.com/office/powerpoint/2010/main" val="29198599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C886333-787F-4CCB-B7EE-C373BCD4085D}" type="slidenum">
              <a:rPr lang="en-GB" smtClean="0"/>
              <a:t>45</a:t>
            </a:fld>
            <a:endParaRPr lang="en-GB"/>
          </a:p>
        </p:txBody>
      </p:sp>
    </p:spTree>
    <p:extLst>
      <p:ext uri="{BB962C8B-B14F-4D97-AF65-F5344CB8AC3E}">
        <p14:creationId xmlns:p14="http://schemas.microsoft.com/office/powerpoint/2010/main" val="15361750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I would like to give you a visual glimpse of CNR research area in Pisa and of my institute, which is located more or less where I have placed the logo. The area is actually larger than what you see in the slide, as there are more buildings on the left corner that have been cut. Actually Pisa research area is the largest among CNR research areas. </a:t>
            </a:r>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886333-787F-4CCB-B7EE-C373BCD4085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47417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In </a:t>
            </a:r>
            <a:r>
              <a:rPr lang="it-IT" dirty="0" err="1"/>
              <a:t>particular</a:t>
            </a:r>
            <a:r>
              <a:rPr lang="it-IT" dirty="0"/>
              <a:t>, </a:t>
            </a:r>
            <a:r>
              <a:rPr lang="it-IT" dirty="0" err="1"/>
              <a:t>within</a:t>
            </a:r>
            <a:r>
              <a:rPr lang="it-IT" dirty="0"/>
              <a:t> ISTI, </a:t>
            </a:r>
            <a:r>
              <a:rPr lang="it-IT" dirty="0" err="1"/>
              <a:t>I’m</a:t>
            </a:r>
            <a:r>
              <a:rPr lang="it-IT" dirty="0"/>
              <a:t> with the </a:t>
            </a:r>
            <a:r>
              <a:rPr lang="it-IT" dirty="0" err="1"/>
              <a:t>Signals</a:t>
            </a:r>
            <a:r>
              <a:rPr lang="it-IT" dirty="0"/>
              <a:t> and Images Lab, a lab of more </a:t>
            </a:r>
            <a:r>
              <a:rPr lang="it-IT" dirty="0" err="1"/>
              <a:t>than</a:t>
            </a:r>
            <a:r>
              <a:rPr lang="it-IT" dirty="0"/>
              <a:t> </a:t>
            </a:r>
            <a:r>
              <a:rPr lang="it-IT" dirty="0" err="1"/>
              <a:t>forthy</a:t>
            </a:r>
            <a:r>
              <a:rPr lang="it-IT" dirty="0"/>
              <a:t> </a:t>
            </a:r>
            <a:r>
              <a:rPr lang="it-IT" dirty="0" err="1"/>
              <a:t>members</a:t>
            </a:r>
            <a:r>
              <a:rPr lang="it-IT" dirty="0"/>
              <a:t>, </a:t>
            </a:r>
            <a:r>
              <a:rPr lang="it-IT" dirty="0" err="1"/>
              <a:t>among</a:t>
            </a:r>
            <a:r>
              <a:rPr lang="it-IT" dirty="0"/>
              <a:t> </a:t>
            </a:r>
            <a:r>
              <a:rPr lang="it-IT" dirty="0" err="1"/>
              <a:t>permanent</a:t>
            </a:r>
            <a:r>
              <a:rPr lang="it-IT" dirty="0"/>
              <a:t> </a:t>
            </a:r>
            <a:r>
              <a:rPr lang="it-IT" dirty="0" err="1"/>
              <a:t>research</a:t>
            </a:r>
            <a:r>
              <a:rPr lang="it-IT" dirty="0"/>
              <a:t> staff, </a:t>
            </a:r>
            <a:r>
              <a:rPr lang="it-IT" dirty="0" err="1"/>
              <a:t>research</a:t>
            </a:r>
            <a:r>
              <a:rPr lang="it-IT" dirty="0"/>
              <a:t> fellows and </a:t>
            </a:r>
            <a:r>
              <a:rPr lang="it-IT" dirty="0" err="1"/>
              <a:t>phd</a:t>
            </a:r>
            <a:r>
              <a:rPr lang="it-IT" dirty="0"/>
              <a:t> </a:t>
            </a:r>
            <a:r>
              <a:rPr lang="it-IT" dirty="0" err="1"/>
              <a:t>students</a:t>
            </a:r>
            <a:r>
              <a:rPr lang="it-IT" dirty="0"/>
              <a:t>. And </a:t>
            </a:r>
            <a:r>
              <a:rPr lang="it-IT" dirty="0" err="1"/>
              <a:t>among</a:t>
            </a:r>
            <a:r>
              <a:rPr lang="it-IT" dirty="0"/>
              <a:t> </a:t>
            </a:r>
            <a:r>
              <a:rPr lang="it-IT" dirty="0" err="1"/>
              <a:t>them</a:t>
            </a:r>
            <a:r>
              <a:rPr lang="it-IT" dirty="0"/>
              <a:t>,  I </a:t>
            </a:r>
            <a:r>
              <a:rPr lang="it-IT" dirty="0" err="1"/>
              <a:t>have</a:t>
            </a:r>
            <a:r>
              <a:rPr lang="it-IT" dirty="0"/>
              <a:t> the </a:t>
            </a:r>
            <a:r>
              <a:rPr lang="it-IT" dirty="0" err="1"/>
              <a:t>honour</a:t>
            </a:r>
            <a:r>
              <a:rPr lang="it-IT" dirty="0"/>
              <a:t> and the </a:t>
            </a:r>
            <a:r>
              <a:rPr lang="it-IT" dirty="0" err="1"/>
              <a:t>pleasure</a:t>
            </a:r>
            <a:r>
              <a:rPr lang="it-IT" dirty="0"/>
              <a:t> to work with a </a:t>
            </a:r>
            <a:r>
              <a:rPr lang="it-IT" dirty="0" err="1"/>
              <a:t>multidisciplinary</a:t>
            </a:r>
            <a:r>
              <a:rPr lang="it-IT" dirty="0"/>
              <a:t> team of </a:t>
            </a:r>
            <a:r>
              <a:rPr lang="it-IT" dirty="0" err="1"/>
              <a:t>researchers</a:t>
            </a:r>
            <a:r>
              <a:rPr lang="it-IT" dirty="0"/>
              <a:t> </a:t>
            </a:r>
            <a:r>
              <a:rPr lang="it-IT" dirty="0" err="1"/>
              <a:t>that</a:t>
            </a:r>
            <a:r>
              <a:rPr lang="it-IT" dirty="0"/>
              <a:t> work in the field of AI and computer vision with </a:t>
            </a:r>
            <a:r>
              <a:rPr lang="it-IT" dirty="0" err="1"/>
              <a:t>particular</a:t>
            </a:r>
            <a:r>
              <a:rPr lang="it-IT" dirty="0"/>
              <a:t> focus on </a:t>
            </a:r>
            <a:r>
              <a:rPr lang="it-IT" dirty="0" err="1"/>
              <a:t>their</a:t>
            </a:r>
            <a:r>
              <a:rPr lang="it-IT" dirty="0"/>
              <a:t> </a:t>
            </a:r>
            <a:r>
              <a:rPr lang="it-IT" dirty="0" err="1"/>
              <a:t>applications</a:t>
            </a:r>
            <a:r>
              <a:rPr lang="it-IT" dirty="0"/>
              <a:t> to the health and </a:t>
            </a:r>
            <a:r>
              <a:rPr lang="it-IT" dirty="0" err="1"/>
              <a:t>wellbeing</a:t>
            </a:r>
            <a:r>
              <a:rPr lang="it-IT" dirty="0"/>
              <a:t> of </a:t>
            </a:r>
            <a:r>
              <a:rPr lang="it-IT" dirty="0" err="1"/>
              <a:t>individuals</a:t>
            </a:r>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886333-787F-4CCB-B7EE-C373BCD4085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299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 </a:t>
            </a:r>
            <a:endParaRPr lang="it-IT" dirty="0"/>
          </a:p>
        </p:txBody>
      </p:sp>
      <p:sp>
        <p:nvSpPr>
          <p:cNvPr id="4" name="Segnaposto numero diapositiva 3"/>
          <p:cNvSpPr>
            <a:spLocks noGrp="1"/>
          </p:cNvSpPr>
          <p:nvPr>
            <p:ph type="sldNum" sz="quarter" idx="5"/>
          </p:nvPr>
        </p:nvSpPr>
        <p:spPr/>
        <p:txBody>
          <a:bodyPr/>
          <a:lstStyle/>
          <a:p>
            <a:fld id="{35D3468C-57AE-4F36-A24B-D2ED7504ABF4}" type="slidenum">
              <a:rPr lang="en-GB" smtClean="0"/>
              <a:t>5</a:t>
            </a:fld>
            <a:endParaRPr lang="en-GB"/>
          </a:p>
        </p:txBody>
      </p:sp>
    </p:spTree>
    <p:extLst>
      <p:ext uri="{BB962C8B-B14F-4D97-AF65-F5344CB8AC3E}">
        <p14:creationId xmlns:p14="http://schemas.microsoft.com/office/powerpoint/2010/main" val="3644035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a:t>
            </a:r>
            <a:endParaRPr lang="it-IT" dirty="0"/>
          </a:p>
        </p:txBody>
      </p:sp>
      <p:sp>
        <p:nvSpPr>
          <p:cNvPr id="4" name="Segnaposto numero diapositiva 3"/>
          <p:cNvSpPr>
            <a:spLocks noGrp="1"/>
          </p:cNvSpPr>
          <p:nvPr>
            <p:ph type="sldNum" sz="quarter" idx="5"/>
          </p:nvPr>
        </p:nvSpPr>
        <p:spPr/>
        <p:txBody>
          <a:bodyPr/>
          <a:lstStyle/>
          <a:p>
            <a:fld id="{3C886333-787F-4CCB-B7EE-C373BCD4085D}" type="slidenum">
              <a:rPr lang="en-GB" smtClean="0"/>
              <a:t>6</a:t>
            </a:fld>
            <a:endParaRPr lang="en-GB"/>
          </a:p>
        </p:txBody>
      </p:sp>
    </p:spTree>
    <p:extLst>
      <p:ext uri="{BB962C8B-B14F-4D97-AF65-F5344CB8AC3E}">
        <p14:creationId xmlns:p14="http://schemas.microsoft.com/office/powerpoint/2010/main" val="2633065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C886333-787F-4CCB-B7EE-C373BCD4085D}" type="slidenum">
              <a:rPr lang="en-GB" smtClean="0"/>
              <a:t>10</a:t>
            </a:fld>
            <a:endParaRPr lang="en-GB"/>
          </a:p>
        </p:txBody>
      </p:sp>
    </p:spTree>
    <p:extLst>
      <p:ext uri="{BB962C8B-B14F-4D97-AF65-F5344CB8AC3E}">
        <p14:creationId xmlns:p14="http://schemas.microsoft.com/office/powerpoint/2010/main" val="2331971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C886333-787F-4CCB-B7EE-C373BCD4085D}" type="slidenum">
              <a:rPr lang="en-GB" smtClean="0"/>
              <a:t>11</a:t>
            </a:fld>
            <a:endParaRPr lang="en-GB"/>
          </a:p>
        </p:txBody>
      </p:sp>
    </p:spTree>
    <p:extLst>
      <p:ext uri="{BB962C8B-B14F-4D97-AF65-F5344CB8AC3E}">
        <p14:creationId xmlns:p14="http://schemas.microsoft.com/office/powerpoint/2010/main" val="829009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C886333-787F-4CCB-B7EE-C373BCD4085D}" type="slidenum">
              <a:rPr lang="en-GB" smtClean="0"/>
              <a:t>13</a:t>
            </a:fld>
            <a:endParaRPr lang="en-GB"/>
          </a:p>
        </p:txBody>
      </p:sp>
    </p:spTree>
    <p:extLst>
      <p:ext uri="{BB962C8B-B14F-4D97-AF65-F5344CB8AC3E}">
        <p14:creationId xmlns:p14="http://schemas.microsoft.com/office/powerpoint/2010/main" val="1255981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3C886333-787F-4CCB-B7EE-C373BCD4085D}" type="slidenum">
              <a:rPr lang="en-GB" smtClean="0"/>
              <a:t>14</a:t>
            </a:fld>
            <a:endParaRPr lang="en-GB"/>
          </a:p>
        </p:txBody>
      </p:sp>
    </p:spTree>
    <p:extLst>
      <p:ext uri="{BB962C8B-B14F-4D97-AF65-F5344CB8AC3E}">
        <p14:creationId xmlns:p14="http://schemas.microsoft.com/office/powerpoint/2010/main" val="37634506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Rectangle 13"/>
          <p:cNvSpPr/>
          <p:nvPr userDrawn="1"/>
        </p:nvSpPr>
        <p:spPr>
          <a:xfrm>
            <a:off x="-10758" y="5257800"/>
            <a:ext cx="12202758" cy="1600200"/>
          </a:xfrm>
          <a:prstGeom prst="rect">
            <a:avLst/>
          </a:prstGeom>
          <a:gradFill flip="none" rotWithShape="1">
            <a:gsLst>
              <a:gs pos="0">
                <a:schemeClr val="bg1">
                  <a:lumMod val="75000"/>
                </a:schemeClr>
              </a:gs>
              <a:gs pos="49000">
                <a:schemeClr val="bg1">
                  <a:lumMod val="95000"/>
                </a:schemeClr>
              </a:gs>
              <a:gs pos="97000">
                <a:schemeClr val="bg1">
                  <a:lumMod val="7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nip and Round Single Corner Rectangle 9"/>
          <p:cNvSpPr/>
          <p:nvPr userDrawn="1"/>
        </p:nvSpPr>
        <p:spPr>
          <a:xfrm>
            <a:off x="-1" y="6199833"/>
            <a:ext cx="4783015" cy="668214"/>
          </a:xfrm>
          <a:prstGeom prst="snipRoundRect">
            <a:avLst>
              <a:gd name="adj1" fmla="val 750"/>
              <a:gd name="adj2" fmla="val 50000"/>
            </a:avLst>
          </a:prstGeom>
          <a:solidFill>
            <a:srgbClr val="E1E1E1"/>
          </a:solidFill>
          <a:ln>
            <a:solidFill>
              <a:srgbClr val="C2C2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3" y="1567543"/>
            <a:ext cx="12188627" cy="3690258"/>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1450B10-7C22-4BAF-82A3-D54BBCDAF1D3}" type="datetime1">
              <a:rPr lang="en-GB" smtClean="0"/>
              <a:t>14/10/2024</a:t>
            </a:fld>
            <a:endParaRPr lang="en-GB"/>
          </a:p>
        </p:txBody>
      </p:sp>
      <p:sp>
        <p:nvSpPr>
          <p:cNvPr id="5" name="Footer Placeholder 4"/>
          <p:cNvSpPr>
            <a:spLocks noGrp="1"/>
          </p:cNvSpPr>
          <p:nvPr>
            <p:ph type="ftr" sz="quarter" idx="11"/>
          </p:nvPr>
        </p:nvSpPr>
        <p:spPr/>
        <p:txBody>
          <a:bodyPr/>
          <a:lstStyle/>
          <a:p>
            <a:r>
              <a:rPr lang="en-GB"/>
              <a:t>Reggio Emilia - 13-14 Dicembre</a:t>
            </a:r>
            <a:endParaRPr lang="en-GB" dirty="0"/>
          </a:p>
        </p:txBody>
      </p:sp>
      <p:sp>
        <p:nvSpPr>
          <p:cNvPr id="6" name="Slide Number Placeholder 5"/>
          <p:cNvSpPr>
            <a:spLocks noGrp="1"/>
          </p:cNvSpPr>
          <p:nvPr>
            <p:ph type="sldNum" sz="quarter" idx="12"/>
          </p:nvPr>
        </p:nvSpPr>
        <p:spPr/>
        <p:txBody>
          <a:bodyPr/>
          <a:lstStyle/>
          <a:p>
            <a:fld id="{6B8B3271-98B0-4B18-8AE4-882912C0FFBB}" type="slidenum">
              <a:rPr lang="en-GB" smtClean="0"/>
              <a:t>‹N›</a:t>
            </a:fld>
            <a:endParaRPr lang="en-GB"/>
          </a:p>
        </p:txBody>
      </p:sp>
      <p:pic>
        <p:nvPicPr>
          <p:cNvPr id="7" name="Immagine 16" descr="logo-si-contornato-rosso-con-scritta.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05368" y="6321082"/>
            <a:ext cx="570927" cy="5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74495" y="6322613"/>
            <a:ext cx="2006905" cy="584862"/>
          </a:xfrm>
          <a:prstGeom prst="rect">
            <a:avLst/>
          </a:prstGeom>
        </p:spPr>
      </p:pic>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99692" y="6396666"/>
            <a:ext cx="574803" cy="440032"/>
          </a:xfrm>
          <a:prstGeom prst="rect">
            <a:avLst/>
          </a:prstGeom>
        </p:spPr>
      </p:pic>
      <p:sp>
        <p:nvSpPr>
          <p:cNvPr id="13" name="Rectangle 12"/>
          <p:cNvSpPr/>
          <p:nvPr userDrawn="1"/>
        </p:nvSpPr>
        <p:spPr>
          <a:xfrm>
            <a:off x="0" y="0"/>
            <a:ext cx="12192000" cy="1566778"/>
          </a:xfrm>
          <a:prstGeom prst="rect">
            <a:avLst/>
          </a:prstGeom>
          <a:gradFill flip="none" rotWithShape="1">
            <a:gsLst>
              <a:gs pos="0">
                <a:schemeClr val="bg1">
                  <a:lumMod val="75000"/>
                </a:schemeClr>
              </a:gs>
              <a:gs pos="49000">
                <a:schemeClr val="bg1">
                  <a:lumMod val="95000"/>
                </a:schemeClr>
              </a:gs>
              <a:gs pos="97000">
                <a:schemeClr val="bg1">
                  <a:lumMod val="7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09731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100E42-528C-4DF6-84DD-113D6B6F5677}" type="datetime1">
              <a:rPr lang="en-GB" smtClean="0"/>
              <a:t>14/10/2024</a:t>
            </a:fld>
            <a:endParaRPr lang="en-GB"/>
          </a:p>
        </p:txBody>
      </p:sp>
      <p:sp>
        <p:nvSpPr>
          <p:cNvPr id="5" name="Footer Placeholder 4"/>
          <p:cNvSpPr>
            <a:spLocks noGrp="1"/>
          </p:cNvSpPr>
          <p:nvPr>
            <p:ph type="ftr" sz="quarter" idx="11"/>
          </p:nvPr>
        </p:nvSpPr>
        <p:spPr/>
        <p:txBody>
          <a:bodyPr/>
          <a:lstStyle/>
          <a:p>
            <a:r>
              <a:rPr lang="en-GB"/>
              <a:t>Reggio Emilia - 13-14 Dicembre</a:t>
            </a:r>
          </a:p>
        </p:txBody>
      </p:sp>
      <p:sp>
        <p:nvSpPr>
          <p:cNvPr id="6" name="Slide Number Placeholder 5"/>
          <p:cNvSpPr>
            <a:spLocks noGrp="1"/>
          </p:cNvSpPr>
          <p:nvPr>
            <p:ph type="sldNum" sz="quarter" idx="12"/>
          </p:nvPr>
        </p:nvSpPr>
        <p:spPr/>
        <p:txBody>
          <a:bodyPr/>
          <a:lstStyle/>
          <a:p>
            <a:fld id="{6B8B3271-98B0-4B18-8AE4-882912C0FFBB}" type="slidenum">
              <a:rPr lang="en-GB" smtClean="0"/>
              <a:t>‹N›</a:t>
            </a:fld>
            <a:endParaRPr lang="en-GB"/>
          </a:p>
        </p:txBody>
      </p:sp>
    </p:spTree>
    <p:extLst>
      <p:ext uri="{BB962C8B-B14F-4D97-AF65-F5344CB8AC3E}">
        <p14:creationId xmlns:p14="http://schemas.microsoft.com/office/powerpoint/2010/main" val="2338759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F0FA99-655E-490B-B1AA-105948493842}" type="datetime1">
              <a:rPr lang="en-GB" smtClean="0"/>
              <a:t>14/10/2024</a:t>
            </a:fld>
            <a:endParaRPr lang="en-GB"/>
          </a:p>
        </p:txBody>
      </p:sp>
      <p:sp>
        <p:nvSpPr>
          <p:cNvPr id="5" name="Footer Placeholder 4"/>
          <p:cNvSpPr>
            <a:spLocks noGrp="1"/>
          </p:cNvSpPr>
          <p:nvPr>
            <p:ph type="ftr" sz="quarter" idx="11"/>
          </p:nvPr>
        </p:nvSpPr>
        <p:spPr/>
        <p:txBody>
          <a:bodyPr/>
          <a:lstStyle/>
          <a:p>
            <a:r>
              <a:rPr lang="en-GB"/>
              <a:t>Reggio Emilia - 13-14 Dicembre</a:t>
            </a:r>
          </a:p>
        </p:txBody>
      </p:sp>
      <p:sp>
        <p:nvSpPr>
          <p:cNvPr id="6" name="Slide Number Placeholder 5"/>
          <p:cNvSpPr>
            <a:spLocks noGrp="1"/>
          </p:cNvSpPr>
          <p:nvPr>
            <p:ph type="sldNum" sz="quarter" idx="12"/>
          </p:nvPr>
        </p:nvSpPr>
        <p:spPr/>
        <p:txBody>
          <a:bodyPr/>
          <a:lstStyle/>
          <a:p>
            <a:fld id="{6B8B3271-98B0-4B18-8AE4-882912C0FFBB}" type="slidenum">
              <a:rPr lang="en-GB" smtClean="0"/>
              <a:t>‹N›</a:t>
            </a:fld>
            <a:endParaRPr lang="en-GB"/>
          </a:p>
        </p:txBody>
      </p:sp>
    </p:spTree>
    <p:extLst>
      <p:ext uri="{BB962C8B-B14F-4D97-AF65-F5344CB8AC3E}">
        <p14:creationId xmlns:p14="http://schemas.microsoft.com/office/powerpoint/2010/main" val="3229033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Rectangle 13"/>
          <p:cNvSpPr/>
          <p:nvPr userDrawn="1"/>
        </p:nvSpPr>
        <p:spPr>
          <a:xfrm>
            <a:off x="-10758" y="5257800"/>
            <a:ext cx="12202758" cy="1600200"/>
          </a:xfrm>
          <a:prstGeom prst="rect">
            <a:avLst/>
          </a:prstGeom>
          <a:gradFill flip="none" rotWithShape="1">
            <a:gsLst>
              <a:gs pos="0">
                <a:schemeClr val="bg1">
                  <a:lumMod val="75000"/>
                </a:schemeClr>
              </a:gs>
              <a:gs pos="49000">
                <a:schemeClr val="bg1">
                  <a:lumMod val="95000"/>
                </a:schemeClr>
              </a:gs>
              <a:gs pos="97000">
                <a:schemeClr val="bg1">
                  <a:lumMod val="7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nip and Round Single Corner Rectangle 9"/>
          <p:cNvSpPr/>
          <p:nvPr userDrawn="1"/>
        </p:nvSpPr>
        <p:spPr>
          <a:xfrm>
            <a:off x="-1" y="6199833"/>
            <a:ext cx="4783015" cy="668214"/>
          </a:xfrm>
          <a:prstGeom prst="snipRoundRect">
            <a:avLst>
              <a:gd name="adj1" fmla="val 750"/>
              <a:gd name="adj2" fmla="val 50000"/>
            </a:avLst>
          </a:prstGeom>
          <a:solidFill>
            <a:srgbClr val="E1E1E1"/>
          </a:solidFill>
          <a:ln>
            <a:solidFill>
              <a:srgbClr val="C2C2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3" y="1567543"/>
            <a:ext cx="12188627" cy="3690258"/>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96B8ACC-7F64-4EC2-A14F-5E0AA9E80D8A}" type="datetimeFigureOut">
              <a:rPr lang="en-GB" smtClean="0"/>
              <a:t>14/10/2024</a:t>
            </a:fld>
            <a:endParaRPr lang="en-GB"/>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B8B3271-98B0-4B18-8AE4-882912C0FFBB}" type="slidenum">
              <a:rPr lang="en-GB" smtClean="0"/>
              <a:t>‹N›</a:t>
            </a:fld>
            <a:endParaRPr lang="en-GB"/>
          </a:p>
        </p:txBody>
      </p:sp>
      <p:pic>
        <p:nvPicPr>
          <p:cNvPr id="7" name="Immagine 16" descr="logo-si-contornato-rosso-con-scritta.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05368" y="6321082"/>
            <a:ext cx="570927" cy="5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74495" y="6322613"/>
            <a:ext cx="2006905" cy="584862"/>
          </a:xfrm>
          <a:prstGeom prst="rect">
            <a:avLst/>
          </a:prstGeom>
        </p:spPr>
      </p:pic>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99692" y="6396666"/>
            <a:ext cx="574803" cy="440032"/>
          </a:xfrm>
          <a:prstGeom prst="rect">
            <a:avLst/>
          </a:prstGeom>
        </p:spPr>
      </p:pic>
      <p:sp>
        <p:nvSpPr>
          <p:cNvPr id="13" name="Rectangle 12"/>
          <p:cNvSpPr/>
          <p:nvPr userDrawn="1"/>
        </p:nvSpPr>
        <p:spPr>
          <a:xfrm>
            <a:off x="0" y="0"/>
            <a:ext cx="12192000" cy="1566778"/>
          </a:xfrm>
          <a:prstGeom prst="rect">
            <a:avLst/>
          </a:prstGeom>
          <a:gradFill flip="none" rotWithShape="1">
            <a:gsLst>
              <a:gs pos="0">
                <a:schemeClr val="bg1">
                  <a:lumMod val="75000"/>
                </a:schemeClr>
              </a:gs>
              <a:gs pos="49000">
                <a:schemeClr val="bg1">
                  <a:lumMod val="95000"/>
                </a:schemeClr>
              </a:gs>
              <a:gs pos="97000">
                <a:schemeClr val="bg1">
                  <a:lumMod val="7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1043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682" y="132897"/>
            <a:ext cx="11277059" cy="1325563"/>
          </a:xfrm>
        </p:spPr>
        <p:txBody>
          <a:bodyPr/>
          <a:lstStyle>
            <a:lvl1pPr>
              <a:defRPr>
                <a:solidFill>
                  <a:srgbClr val="4A51B8"/>
                </a:solidFill>
                <a:latin typeface="Cambria" panose="02040503050406030204" pitchFamily="18" charset="0"/>
                <a:ea typeface="Cambria" panose="02040503050406030204" pitchFamily="18" charset="0"/>
              </a:defRPr>
            </a:lvl1pPr>
          </a:lstStyle>
          <a:p>
            <a:r>
              <a:rPr lang="it-IT" noProof="0" dirty="0"/>
              <a:t>Click to </a:t>
            </a:r>
            <a:r>
              <a:rPr lang="it-IT" noProof="0" dirty="0" err="1"/>
              <a:t>edit</a:t>
            </a:r>
            <a:r>
              <a:rPr lang="it-IT" noProof="0" dirty="0"/>
              <a:t> Master </a:t>
            </a:r>
            <a:r>
              <a:rPr lang="it-IT" noProof="0" dirty="0" err="1"/>
              <a:t>title</a:t>
            </a:r>
            <a:r>
              <a:rPr lang="it-IT" noProof="0" dirty="0"/>
              <a:t> style</a:t>
            </a:r>
          </a:p>
        </p:txBody>
      </p:sp>
      <p:sp>
        <p:nvSpPr>
          <p:cNvPr id="3" name="Content Placeholder 2"/>
          <p:cNvSpPr>
            <a:spLocks noGrp="1"/>
          </p:cNvSpPr>
          <p:nvPr>
            <p:ph idx="1"/>
          </p:nvPr>
        </p:nvSpPr>
        <p:spPr>
          <a:xfrm>
            <a:off x="76741" y="1581773"/>
            <a:ext cx="11277059" cy="4595190"/>
          </a:xfrm>
        </p:spPr>
        <p:txBody>
          <a:bodyPr/>
          <a:lstStyle>
            <a:lvl1pPr>
              <a:defRPr sz="3200">
                <a:solidFill>
                  <a:schemeClr val="accent3">
                    <a:lumMod val="50000"/>
                  </a:schemeClr>
                </a:solidFill>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it-IT" noProof="0" dirty="0"/>
              <a:t>Click to </a:t>
            </a:r>
            <a:r>
              <a:rPr lang="it-IT" noProof="0" dirty="0" err="1"/>
              <a:t>edit</a:t>
            </a:r>
            <a:r>
              <a:rPr lang="it-IT" noProof="0" dirty="0"/>
              <a:t> Master text </a:t>
            </a:r>
            <a:r>
              <a:rPr lang="it-IT" noProof="0" dirty="0" err="1"/>
              <a:t>styles</a:t>
            </a:r>
            <a:endParaRPr lang="it-IT" noProof="0" dirty="0"/>
          </a:p>
          <a:p>
            <a:pPr lvl="1"/>
            <a:r>
              <a:rPr lang="it-IT" noProof="0" dirty="0"/>
              <a:t>Second </a:t>
            </a:r>
            <a:r>
              <a:rPr lang="it-IT" noProof="0" dirty="0" err="1"/>
              <a:t>level</a:t>
            </a:r>
            <a:endParaRPr lang="it-IT" noProof="0" dirty="0"/>
          </a:p>
          <a:p>
            <a:pPr lvl="2"/>
            <a:r>
              <a:rPr lang="it-IT" noProof="0" dirty="0"/>
              <a:t>Third </a:t>
            </a:r>
            <a:r>
              <a:rPr lang="it-IT" noProof="0" dirty="0" err="1"/>
              <a:t>level</a:t>
            </a:r>
            <a:endParaRPr lang="it-IT" noProof="0" dirty="0"/>
          </a:p>
          <a:p>
            <a:pPr lvl="3"/>
            <a:r>
              <a:rPr lang="it-IT" noProof="0" dirty="0" err="1"/>
              <a:t>Fourth</a:t>
            </a:r>
            <a:r>
              <a:rPr lang="it-IT" noProof="0" dirty="0"/>
              <a:t> </a:t>
            </a:r>
            <a:r>
              <a:rPr lang="it-IT" noProof="0" dirty="0" err="1"/>
              <a:t>level</a:t>
            </a:r>
            <a:endParaRPr lang="it-IT" noProof="0" dirty="0"/>
          </a:p>
          <a:p>
            <a:pPr lvl="4"/>
            <a:r>
              <a:rPr lang="it-IT" noProof="0" dirty="0" err="1"/>
              <a:t>Fifth</a:t>
            </a:r>
            <a:r>
              <a:rPr lang="it-IT" noProof="0" dirty="0"/>
              <a:t> </a:t>
            </a:r>
            <a:r>
              <a:rPr lang="it-IT" noProof="0" dirty="0" err="1"/>
              <a:t>level</a:t>
            </a:r>
            <a:endParaRPr lang="it-IT" noProof="0" dirty="0"/>
          </a:p>
        </p:txBody>
      </p:sp>
      <p:sp>
        <p:nvSpPr>
          <p:cNvPr id="4" name="Date Placeholder 3"/>
          <p:cNvSpPr>
            <a:spLocks noGrp="1"/>
          </p:cNvSpPr>
          <p:nvPr>
            <p:ph type="dt" sz="half" idx="10"/>
          </p:nvPr>
        </p:nvSpPr>
        <p:spPr/>
        <p:txBody>
          <a:bodyPr/>
          <a:lstStyle/>
          <a:p>
            <a:fld id="{396B8ACC-7F64-4EC2-A14F-5E0AA9E80D8A}" type="datetimeFigureOut">
              <a:rPr lang="en-GB" smtClean="0"/>
              <a:t>14/10/2024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8B3271-98B0-4B18-8AE4-882912C0FFBB}" type="slidenum">
              <a:rPr lang="en-GB" smtClean="0"/>
              <a:t>‹N›</a:t>
            </a:fld>
            <a:endParaRPr lang="en-GB"/>
          </a:p>
        </p:txBody>
      </p:sp>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l="371"/>
          <a:stretch/>
        </p:blipFill>
        <p:spPr>
          <a:xfrm>
            <a:off x="1" y="9584"/>
            <a:ext cx="12191999" cy="717432"/>
          </a:xfrm>
          <a:prstGeom prst="rect">
            <a:avLst/>
          </a:prstGeom>
        </p:spPr>
      </p:pic>
      <p:pic>
        <p:nvPicPr>
          <p:cNvPr id="8" name="Immagine 16" descr="logo-si-contornato-rosso-con-scritta.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27956" y="9584"/>
            <a:ext cx="35107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11770" y="66352"/>
            <a:ext cx="383504" cy="286378"/>
          </a:xfrm>
          <a:prstGeom prst="rect">
            <a:avLst/>
          </a:prstGeom>
        </p:spPr>
      </p:pic>
      <p:pic>
        <p:nvPicPr>
          <p:cNvPr id="10" name="Picture 9"/>
          <p:cNvPicPr>
            <a:picLocks noChangeAspect="1"/>
          </p:cNvPicPr>
          <p:nvPr userDrawn="1"/>
        </p:nvPicPr>
        <p:blipFill rotWithShape="1">
          <a:blip r:embed="rId6" cstate="print">
            <a:extLst>
              <a:ext uri="{28A0092B-C50C-407E-A947-70E740481C1C}">
                <a14:useLocalDpi xmlns:a14="http://schemas.microsoft.com/office/drawing/2010/main" val="0"/>
              </a:ext>
            </a:extLst>
          </a:blip>
          <a:srcRect r="72110" b="15812"/>
          <a:stretch/>
        </p:blipFill>
        <p:spPr>
          <a:xfrm>
            <a:off x="-39397" y="-33046"/>
            <a:ext cx="464814" cy="408893"/>
          </a:xfrm>
          <a:prstGeom prst="rect">
            <a:avLst/>
          </a:prstGeom>
        </p:spPr>
      </p:pic>
    </p:spTree>
    <p:extLst>
      <p:ext uri="{BB962C8B-B14F-4D97-AF65-F5344CB8AC3E}">
        <p14:creationId xmlns:p14="http://schemas.microsoft.com/office/powerpoint/2010/main" val="3029259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6B8ACC-7F64-4EC2-A14F-5E0AA9E80D8A}" type="datetimeFigureOut">
              <a:rPr lang="en-GB" smtClean="0"/>
              <a:t>14/10/2024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8B3271-98B0-4B18-8AE4-882912C0FFBB}" type="slidenum">
              <a:rPr lang="en-GB" smtClean="0"/>
              <a:t>‹N›</a:t>
            </a:fld>
            <a:endParaRPr lang="en-GB"/>
          </a:p>
        </p:txBody>
      </p:sp>
    </p:spTree>
    <p:extLst>
      <p:ext uri="{BB962C8B-B14F-4D97-AF65-F5344CB8AC3E}">
        <p14:creationId xmlns:p14="http://schemas.microsoft.com/office/powerpoint/2010/main" val="20766121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96B8ACC-7F64-4EC2-A14F-5E0AA9E80D8A}" type="datetimeFigureOut">
              <a:rPr lang="en-GB" smtClean="0"/>
              <a:t>14/10/2024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B8B3271-98B0-4B18-8AE4-882912C0FFBB}" type="slidenum">
              <a:rPr lang="en-GB" smtClean="0"/>
              <a:t>‹N›</a:t>
            </a:fld>
            <a:endParaRPr lang="en-GB"/>
          </a:p>
        </p:txBody>
      </p:sp>
    </p:spTree>
    <p:extLst>
      <p:ext uri="{BB962C8B-B14F-4D97-AF65-F5344CB8AC3E}">
        <p14:creationId xmlns:p14="http://schemas.microsoft.com/office/powerpoint/2010/main" val="10899130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96B8ACC-7F64-4EC2-A14F-5E0AA9E80D8A}" type="datetimeFigureOut">
              <a:rPr lang="en-GB" smtClean="0"/>
              <a:t>14/10/2024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B8B3271-98B0-4B18-8AE4-882912C0FFBB}" type="slidenum">
              <a:rPr lang="en-GB" smtClean="0"/>
              <a:t>‹N›</a:t>
            </a:fld>
            <a:endParaRPr lang="en-GB"/>
          </a:p>
        </p:txBody>
      </p:sp>
    </p:spTree>
    <p:extLst>
      <p:ext uri="{BB962C8B-B14F-4D97-AF65-F5344CB8AC3E}">
        <p14:creationId xmlns:p14="http://schemas.microsoft.com/office/powerpoint/2010/main" val="6761068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96B8ACC-7F64-4EC2-A14F-5E0AA9E80D8A}" type="datetimeFigureOut">
              <a:rPr lang="en-GB" smtClean="0"/>
              <a:t>14/10/2024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B8B3271-98B0-4B18-8AE4-882912C0FFBB}" type="slidenum">
              <a:rPr lang="en-GB" smtClean="0"/>
              <a:t>‹N›</a:t>
            </a:fld>
            <a:endParaRPr lang="en-GB"/>
          </a:p>
        </p:txBody>
      </p:sp>
    </p:spTree>
    <p:extLst>
      <p:ext uri="{BB962C8B-B14F-4D97-AF65-F5344CB8AC3E}">
        <p14:creationId xmlns:p14="http://schemas.microsoft.com/office/powerpoint/2010/main" val="521398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6B8ACC-7F64-4EC2-A14F-5E0AA9E80D8A}" type="datetimeFigureOut">
              <a:rPr lang="en-GB" smtClean="0"/>
              <a:t>14/10/2024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B8B3271-98B0-4B18-8AE4-882912C0FFBB}" type="slidenum">
              <a:rPr lang="en-GB" smtClean="0"/>
              <a:t>‹N›</a:t>
            </a:fld>
            <a:endParaRPr lang="en-GB"/>
          </a:p>
        </p:txBody>
      </p:sp>
    </p:spTree>
    <p:extLst>
      <p:ext uri="{BB962C8B-B14F-4D97-AF65-F5344CB8AC3E}">
        <p14:creationId xmlns:p14="http://schemas.microsoft.com/office/powerpoint/2010/main" val="29263397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96B8ACC-7F64-4EC2-A14F-5E0AA9E80D8A}" type="datetimeFigureOut">
              <a:rPr lang="en-GB" smtClean="0"/>
              <a:t>14/10/2024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B8B3271-98B0-4B18-8AE4-882912C0FFBB}" type="slidenum">
              <a:rPr lang="en-GB" smtClean="0"/>
              <a:t>‹N›</a:t>
            </a:fld>
            <a:endParaRPr lang="en-GB"/>
          </a:p>
        </p:txBody>
      </p:sp>
    </p:spTree>
    <p:extLst>
      <p:ext uri="{BB962C8B-B14F-4D97-AF65-F5344CB8AC3E}">
        <p14:creationId xmlns:p14="http://schemas.microsoft.com/office/powerpoint/2010/main" val="1087035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682" y="132897"/>
            <a:ext cx="11277059" cy="1325563"/>
          </a:xfrm>
        </p:spPr>
        <p:txBody>
          <a:bodyPr/>
          <a:lstStyle>
            <a:lvl1pPr>
              <a:defRPr>
                <a:solidFill>
                  <a:srgbClr val="4A51B8"/>
                </a:solidFill>
                <a:latin typeface="Cambria" panose="02040503050406030204" pitchFamily="18" charset="0"/>
                <a:ea typeface="Cambria" panose="02040503050406030204" pitchFamily="18" charset="0"/>
              </a:defRPr>
            </a:lvl1pPr>
          </a:lstStyle>
          <a:p>
            <a:r>
              <a:rPr lang="it-IT" noProof="0" dirty="0"/>
              <a:t>Click to </a:t>
            </a:r>
            <a:r>
              <a:rPr lang="it-IT" noProof="0" dirty="0" err="1"/>
              <a:t>edit</a:t>
            </a:r>
            <a:r>
              <a:rPr lang="it-IT" noProof="0" dirty="0"/>
              <a:t> Master </a:t>
            </a:r>
            <a:r>
              <a:rPr lang="it-IT" noProof="0" dirty="0" err="1"/>
              <a:t>title</a:t>
            </a:r>
            <a:r>
              <a:rPr lang="it-IT" noProof="0" dirty="0"/>
              <a:t> style</a:t>
            </a:r>
          </a:p>
        </p:txBody>
      </p:sp>
      <p:sp>
        <p:nvSpPr>
          <p:cNvPr id="3" name="Content Placeholder 2"/>
          <p:cNvSpPr>
            <a:spLocks noGrp="1"/>
          </p:cNvSpPr>
          <p:nvPr>
            <p:ph idx="1"/>
          </p:nvPr>
        </p:nvSpPr>
        <p:spPr>
          <a:xfrm>
            <a:off x="76741" y="1581773"/>
            <a:ext cx="11277059" cy="4595190"/>
          </a:xfrm>
        </p:spPr>
        <p:txBody>
          <a:bodyPr/>
          <a:lstStyle>
            <a:lvl1pPr>
              <a:defRPr sz="3200">
                <a:solidFill>
                  <a:schemeClr val="accent3">
                    <a:lumMod val="50000"/>
                  </a:schemeClr>
                </a:solidFill>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it-IT" noProof="0" dirty="0"/>
              <a:t>Click to </a:t>
            </a:r>
            <a:r>
              <a:rPr lang="it-IT" noProof="0" dirty="0" err="1"/>
              <a:t>edit</a:t>
            </a:r>
            <a:r>
              <a:rPr lang="it-IT" noProof="0" dirty="0"/>
              <a:t> Master text </a:t>
            </a:r>
            <a:r>
              <a:rPr lang="it-IT" noProof="0" dirty="0" err="1"/>
              <a:t>styles</a:t>
            </a:r>
            <a:endParaRPr lang="it-IT" noProof="0" dirty="0"/>
          </a:p>
          <a:p>
            <a:pPr lvl="1"/>
            <a:r>
              <a:rPr lang="it-IT" noProof="0" dirty="0"/>
              <a:t>Second </a:t>
            </a:r>
            <a:r>
              <a:rPr lang="it-IT" noProof="0" dirty="0" err="1"/>
              <a:t>level</a:t>
            </a:r>
            <a:endParaRPr lang="it-IT" noProof="0" dirty="0"/>
          </a:p>
          <a:p>
            <a:pPr lvl="2"/>
            <a:r>
              <a:rPr lang="it-IT" noProof="0" dirty="0"/>
              <a:t>Third </a:t>
            </a:r>
            <a:r>
              <a:rPr lang="it-IT" noProof="0" dirty="0" err="1"/>
              <a:t>level</a:t>
            </a:r>
            <a:endParaRPr lang="it-IT" noProof="0" dirty="0"/>
          </a:p>
          <a:p>
            <a:pPr lvl="3"/>
            <a:r>
              <a:rPr lang="it-IT" noProof="0" dirty="0" err="1"/>
              <a:t>Fourth</a:t>
            </a:r>
            <a:r>
              <a:rPr lang="it-IT" noProof="0" dirty="0"/>
              <a:t> </a:t>
            </a:r>
            <a:r>
              <a:rPr lang="it-IT" noProof="0" dirty="0" err="1"/>
              <a:t>level</a:t>
            </a:r>
            <a:endParaRPr lang="it-IT" noProof="0" dirty="0"/>
          </a:p>
          <a:p>
            <a:pPr lvl="4"/>
            <a:r>
              <a:rPr lang="it-IT" noProof="0" dirty="0" err="1"/>
              <a:t>Fifth</a:t>
            </a:r>
            <a:r>
              <a:rPr lang="it-IT" noProof="0" dirty="0"/>
              <a:t> </a:t>
            </a:r>
            <a:r>
              <a:rPr lang="it-IT" noProof="0" dirty="0" err="1"/>
              <a:t>level</a:t>
            </a:r>
            <a:endParaRPr lang="it-IT" noProof="0" dirty="0"/>
          </a:p>
        </p:txBody>
      </p:sp>
      <p:sp>
        <p:nvSpPr>
          <p:cNvPr id="4" name="Date Placeholder 3"/>
          <p:cNvSpPr>
            <a:spLocks noGrp="1"/>
          </p:cNvSpPr>
          <p:nvPr>
            <p:ph type="dt" sz="half" idx="10"/>
          </p:nvPr>
        </p:nvSpPr>
        <p:spPr/>
        <p:txBody>
          <a:bodyPr/>
          <a:lstStyle/>
          <a:p>
            <a:fld id="{7F118BA3-823B-4405-800A-92C700F20F00}" type="datetime1">
              <a:rPr lang="en-GB" smtClean="0"/>
              <a:t>14/10/2024</a:t>
            </a:fld>
            <a:endParaRPr lang="en-GB"/>
          </a:p>
        </p:txBody>
      </p:sp>
      <p:sp>
        <p:nvSpPr>
          <p:cNvPr id="6" name="Slide Number Placeholder 5"/>
          <p:cNvSpPr>
            <a:spLocks noGrp="1"/>
          </p:cNvSpPr>
          <p:nvPr>
            <p:ph type="sldNum" sz="quarter" idx="12"/>
          </p:nvPr>
        </p:nvSpPr>
        <p:spPr/>
        <p:txBody>
          <a:bodyPr/>
          <a:lstStyle/>
          <a:p>
            <a:fld id="{6B8B3271-98B0-4B18-8AE4-882912C0FFBB}" type="slidenum">
              <a:rPr lang="en-GB" smtClean="0"/>
              <a:pPr/>
              <a:t>‹N›</a:t>
            </a:fld>
            <a:endParaRPr lang="en-GB" dirty="0"/>
          </a:p>
        </p:txBody>
      </p:sp>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l="371"/>
          <a:stretch/>
        </p:blipFill>
        <p:spPr>
          <a:xfrm>
            <a:off x="1" y="9584"/>
            <a:ext cx="12191999" cy="717432"/>
          </a:xfrm>
          <a:prstGeom prst="rect">
            <a:avLst/>
          </a:prstGeom>
        </p:spPr>
      </p:pic>
      <p:pic>
        <p:nvPicPr>
          <p:cNvPr id="8" name="Immagine 16" descr="logo-si-contornato-rosso-con-scritta.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27956" y="9584"/>
            <a:ext cx="35107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11770" y="66352"/>
            <a:ext cx="383504" cy="286378"/>
          </a:xfrm>
          <a:prstGeom prst="rect">
            <a:avLst/>
          </a:prstGeom>
        </p:spPr>
      </p:pic>
      <p:pic>
        <p:nvPicPr>
          <p:cNvPr id="10" name="Picture 9"/>
          <p:cNvPicPr>
            <a:picLocks noChangeAspect="1"/>
          </p:cNvPicPr>
          <p:nvPr userDrawn="1"/>
        </p:nvPicPr>
        <p:blipFill rotWithShape="1">
          <a:blip r:embed="rId6" cstate="print">
            <a:extLst>
              <a:ext uri="{28A0092B-C50C-407E-A947-70E740481C1C}">
                <a14:useLocalDpi xmlns:a14="http://schemas.microsoft.com/office/drawing/2010/main" val="0"/>
              </a:ext>
            </a:extLst>
          </a:blip>
          <a:srcRect r="72110" b="15812"/>
          <a:stretch/>
        </p:blipFill>
        <p:spPr>
          <a:xfrm>
            <a:off x="-39397" y="-33046"/>
            <a:ext cx="464814" cy="408893"/>
          </a:xfrm>
          <a:prstGeom prst="rect">
            <a:avLst/>
          </a:prstGeom>
        </p:spPr>
      </p:pic>
    </p:spTree>
    <p:extLst>
      <p:ext uri="{BB962C8B-B14F-4D97-AF65-F5344CB8AC3E}">
        <p14:creationId xmlns:p14="http://schemas.microsoft.com/office/powerpoint/2010/main" val="16025393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96B8ACC-7F64-4EC2-A14F-5E0AA9E80D8A}" type="datetimeFigureOut">
              <a:rPr lang="en-GB" smtClean="0"/>
              <a:t>14/10/2024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B8B3271-98B0-4B18-8AE4-882912C0FFBB}" type="slidenum">
              <a:rPr lang="en-GB" smtClean="0"/>
              <a:t>‹N›</a:t>
            </a:fld>
            <a:endParaRPr lang="en-GB"/>
          </a:p>
        </p:txBody>
      </p:sp>
    </p:spTree>
    <p:extLst>
      <p:ext uri="{BB962C8B-B14F-4D97-AF65-F5344CB8AC3E}">
        <p14:creationId xmlns:p14="http://schemas.microsoft.com/office/powerpoint/2010/main" val="10242149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6B8ACC-7F64-4EC2-A14F-5E0AA9E80D8A}" type="datetimeFigureOut">
              <a:rPr lang="en-GB" smtClean="0"/>
              <a:t>14/10/2024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8B3271-98B0-4B18-8AE4-882912C0FFBB}" type="slidenum">
              <a:rPr lang="en-GB" smtClean="0"/>
              <a:t>‹N›</a:t>
            </a:fld>
            <a:endParaRPr lang="en-GB"/>
          </a:p>
        </p:txBody>
      </p:sp>
    </p:spTree>
    <p:extLst>
      <p:ext uri="{BB962C8B-B14F-4D97-AF65-F5344CB8AC3E}">
        <p14:creationId xmlns:p14="http://schemas.microsoft.com/office/powerpoint/2010/main" val="3026591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6B8ACC-7F64-4EC2-A14F-5E0AA9E80D8A}" type="datetimeFigureOut">
              <a:rPr lang="en-GB" smtClean="0"/>
              <a:t>14/10/2024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8B3271-98B0-4B18-8AE4-882912C0FFBB}" type="slidenum">
              <a:rPr lang="en-GB" smtClean="0"/>
              <a:t>‹N›</a:t>
            </a:fld>
            <a:endParaRPr lang="en-GB"/>
          </a:p>
        </p:txBody>
      </p:sp>
    </p:spTree>
    <p:extLst>
      <p:ext uri="{BB962C8B-B14F-4D97-AF65-F5344CB8AC3E}">
        <p14:creationId xmlns:p14="http://schemas.microsoft.com/office/powerpoint/2010/main" val="3011957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6F1D5E-6C63-49B6-9C3C-D5085F001E09}" type="datetime1">
              <a:rPr lang="en-GB" smtClean="0"/>
              <a:t>14/10/2024</a:t>
            </a:fld>
            <a:endParaRPr lang="en-GB"/>
          </a:p>
        </p:txBody>
      </p:sp>
      <p:sp>
        <p:nvSpPr>
          <p:cNvPr id="5" name="Footer Placeholder 4"/>
          <p:cNvSpPr>
            <a:spLocks noGrp="1"/>
          </p:cNvSpPr>
          <p:nvPr>
            <p:ph type="ftr" sz="quarter" idx="11"/>
          </p:nvPr>
        </p:nvSpPr>
        <p:spPr/>
        <p:txBody>
          <a:bodyPr/>
          <a:lstStyle/>
          <a:p>
            <a:r>
              <a:rPr lang="en-GB"/>
              <a:t>Reggio Emilia - 13-14 Dicembre</a:t>
            </a:r>
          </a:p>
        </p:txBody>
      </p:sp>
      <p:sp>
        <p:nvSpPr>
          <p:cNvPr id="6" name="Slide Number Placeholder 5"/>
          <p:cNvSpPr>
            <a:spLocks noGrp="1"/>
          </p:cNvSpPr>
          <p:nvPr>
            <p:ph type="sldNum" sz="quarter" idx="12"/>
          </p:nvPr>
        </p:nvSpPr>
        <p:spPr/>
        <p:txBody>
          <a:bodyPr/>
          <a:lstStyle/>
          <a:p>
            <a:fld id="{6B8B3271-98B0-4B18-8AE4-882912C0FFBB}" type="slidenum">
              <a:rPr lang="en-GB" smtClean="0"/>
              <a:t>‹N›</a:t>
            </a:fld>
            <a:endParaRPr lang="en-GB"/>
          </a:p>
        </p:txBody>
      </p:sp>
    </p:spTree>
    <p:extLst>
      <p:ext uri="{BB962C8B-B14F-4D97-AF65-F5344CB8AC3E}">
        <p14:creationId xmlns:p14="http://schemas.microsoft.com/office/powerpoint/2010/main" val="384248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2B1F198-0665-4747-A208-E3D92BE443E7}" type="datetime1">
              <a:rPr lang="en-GB" smtClean="0"/>
              <a:t>14/10/2024</a:t>
            </a:fld>
            <a:endParaRPr lang="en-GB"/>
          </a:p>
        </p:txBody>
      </p:sp>
      <p:sp>
        <p:nvSpPr>
          <p:cNvPr id="6" name="Footer Placeholder 5"/>
          <p:cNvSpPr>
            <a:spLocks noGrp="1"/>
          </p:cNvSpPr>
          <p:nvPr>
            <p:ph type="ftr" sz="quarter" idx="11"/>
          </p:nvPr>
        </p:nvSpPr>
        <p:spPr/>
        <p:txBody>
          <a:bodyPr/>
          <a:lstStyle/>
          <a:p>
            <a:r>
              <a:rPr lang="en-GB"/>
              <a:t>Reggio Emilia - 13-14 Dicembre</a:t>
            </a:r>
          </a:p>
        </p:txBody>
      </p:sp>
      <p:sp>
        <p:nvSpPr>
          <p:cNvPr id="7" name="Slide Number Placeholder 6"/>
          <p:cNvSpPr>
            <a:spLocks noGrp="1"/>
          </p:cNvSpPr>
          <p:nvPr>
            <p:ph type="sldNum" sz="quarter" idx="12"/>
          </p:nvPr>
        </p:nvSpPr>
        <p:spPr/>
        <p:txBody>
          <a:bodyPr/>
          <a:lstStyle/>
          <a:p>
            <a:fld id="{6B8B3271-98B0-4B18-8AE4-882912C0FFBB}" type="slidenum">
              <a:rPr lang="en-GB" smtClean="0"/>
              <a:t>‹N›</a:t>
            </a:fld>
            <a:endParaRPr lang="en-GB"/>
          </a:p>
        </p:txBody>
      </p:sp>
    </p:spTree>
    <p:extLst>
      <p:ext uri="{BB962C8B-B14F-4D97-AF65-F5344CB8AC3E}">
        <p14:creationId xmlns:p14="http://schemas.microsoft.com/office/powerpoint/2010/main" val="1847307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F6A0BB-7BCB-4A20-9C0A-F3483209D4C3}" type="datetime1">
              <a:rPr lang="en-GB" smtClean="0"/>
              <a:t>14/10/2024</a:t>
            </a:fld>
            <a:endParaRPr lang="en-GB"/>
          </a:p>
        </p:txBody>
      </p:sp>
      <p:sp>
        <p:nvSpPr>
          <p:cNvPr id="8" name="Footer Placeholder 7"/>
          <p:cNvSpPr>
            <a:spLocks noGrp="1"/>
          </p:cNvSpPr>
          <p:nvPr>
            <p:ph type="ftr" sz="quarter" idx="11"/>
          </p:nvPr>
        </p:nvSpPr>
        <p:spPr/>
        <p:txBody>
          <a:bodyPr/>
          <a:lstStyle/>
          <a:p>
            <a:r>
              <a:rPr lang="en-GB"/>
              <a:t>Reggio Emilia - 13-14 Dicembre</a:t>
            </a:r>
          </a:p>
        </p:txBody>
      </p:sp>
      <p:sp>
        <p:nvSpPr>
          <p:cNvPr id="9" name="Slide Number Placeholder 8"/>
          <p:cNvSpPr>
            <a:spLocks noGrp="1"/>
          </p:cNvSpPr>
          <p:nvPr>
            <p:ph type="sldNum" sz="quarter" idx="12"/>
          </p:nvPr>
        </p:nvSpPr>
        <p:spPr/>
        <p:txBody>
          <a:bodyPr/>
          <a:lstStyle/>
          <a:p>
            <a:fld id="{6B8B3271-98B0-4B18-8AE4-882912C0FFBB}" type="slidenum">
              <a:rPr lang="en-GB" smtClean="0"/>
              <a:t>‹N›</a:t>
            </a:fld>
            <a:endParaRPr lang="en-GB"/>
          </a:p>
        </p:txBody>
      </p:sp>
    </p:spTree>
    <p:extLst>
      <p:ext uri="{BB962C8B-B14F-4D97-AF65-F5344CB8AC3E}">
        <p14:creationId xmlns:p14="http://schemas.microsoft.com/office/powerpoint/2010/main" val="2646217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CD8ADAA-FC95-414D-8E09-9CC0206E9C38}" type="datetime1">
              <a:rPr lang="en-GB" smtClean="0"/>
              <a:t>14/10/2024</a:t>
            </a:fld>
            <a:endParaRPr lang="en-GB"/>
          </a:p>
        </p:txBody>
      </p:sp>
      <p:sp>
        <p:nvSpPr>
          <p:cNvPr id="4" name="Footer Placeholder 3"/>
          <p:cNvSpPr>
            <a:spLocks noGrp="1"/>
          </p:cNvSpPr>
          <p:nvPr>
            <p:ph type="ftr" sz="quarter" idx="11"/>
          </p:nvPr>
        </p:nvSpPr>
        <p:spPr/>
        <p:txBody>
          <a:bodyPr/>
          <a:lstStyle/>
          <a:p>
            <a:r>
              <a:rPr lang="en-GB"/>
              <a:t>Reggio Emilia - 13-14 Dicembre</a:t>
            </a:r>
          </a:p>
        </p:txBody>
      </p:sp>
      <p:sp>
        <p:nvSpPr>
          <p:cNvPr id="5" name="Slide Number Placeholder 4"/>
          <p:cNvSpPr>
            <a:spLocks noGrp="1"/>
          </p:cNvSpPr>
          <p:nvPr>
            <p:ph type="sldNum" sz="quarter" idx="12"/>
          </p:nvPr>
        </p:nvSpPr>
        <p:spPr/>
        <p:txBody>
          <a:bodyPr/>
          <a:lstStyle/>
          <a:p>
            <a:fld id="{6B8B3271-98B0-4B18-8AE4-882912C0FFBB}" type="slidenum">
              <a:rPr lang="en-GB" smtClean="0"/>
              <a:t>‹N›</a:t>
            </a:fld>
            <a:endParaRPr lang="en-GB"/>
          </a:p>
        </p:txBody>
      </p:sp>
    </p:spTree>
    <p:extLst>
      <p:ext uri="{BB962C8B-B14F-4D97-AF65-F5344CB8AC3E}">
        <p14:creationId xmlns:p14="http://schemas.microsoft.com/office/powerpoint/2010/main" val="3145313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F9EBAD-9189-4112-B532-55C5A6B06FD2}" type="datetime1">
              <a:rPr lang="en-GB" smtClean="0"/>
              <a:t>14/10/2024</a:t>
            </a:fld>
            <a:endParaRPr lang="en-GB"/>
          </a:p>
        </p:txBody>
      </p:sp>
      <p:sp>
        <p:nvSpPr>
          <p:cNvPr id="3" name="Footer Placeholder 2"/>
          <p:cNvSpPr>
            <a:spLocks noGrp="1"/>
          </p:cNvSpPr>
          <p:nvPr>
            <p:ph type="ftr" sz="quarter" idx="11"/>
          </p:nvPr>
        </p:nvSpPr>
        <p:spPr/>
        <p:txBody>
          <a:bodyPr/>
          <a:lstStyle/>
          <a:p>
            <a:r>
              <a:rPr lang="en-GB"/>
              <a:t>Reggio Emilia - 13-14 Dicembre</a:t>
            </a:r>
          </a:p>
        </p:txBody>
      </p:sp>
      <p:sp>
        <p:nvSpPr>
          <p:cNvPr id="4" name="Slide Number Placeholder 3"/>
          <p:cNvSpPr>
            <a:spLocks noGrp="1"/>
          </p:cNvSpPr>
          <p:nvPr>
            <p:ph type="sldNum" sz="quarter" idx="12"/>
          </p:nvPr>
        </p:nvSpPr>
        <p:spPr/>
        <p:txBody>
          <a:bodyPr/>
          <a:lstStyle/>
          <a:p>
            <a:fld id="{6B8B3271-98B0-4B18-8AE4-882912C0FFBB}" type="slidenum">
              <a:rPr lang="en-GB" smtClean="0"/>
              <a:t>‹N›</a:t>
            </a:fld>
            <a:endParaRPr lang="en-GB"/>
          </a:p>
        </p:txBody>
      </p:sp>
    </p:spTree>
    <p:extLst>
      <p:ext uri="{BB962C8B-B14F-4D97-AF65-F5344CB8AC3E}">
        <p14:creationId xmlns:p14="http://schemas.microsoft.com/office/powerpoint/2010/main" val="37563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3B23A3-3E4A-4D06-824C-99B26C12D196}" type="datetime1">
              <a:rPr lang="en-GB" smtClean="0"/>
              <a:t>14/10/2024</a:t>
            </a:fld>
            <a:endParaRPr lang="en-GB"/>
          </a:p>
        </p:txBody>
      </p:sp>
      <p:sp>
        <p:nvSpPr>
          <p:cNvPr id="6" name="Footer Placeholder 5"/>
          <p:cNvSpPr>
            <a:spLocks noGrp="1"/>
          </p:cNvSpPr>
          <p:nvPr>
            <p:ph type="ftr" sz="quarter" idx="11"/>
          </p:nvPr>
        </p:nvSpPr>
        <p:spPr/>
        <p:txBody>
          <a:bodyPr/>
          <a:lstStyle/>
          <a:p>
            <a:r>
              <a:rPr lang="en-GB"/>
              <a:t>Reggio Emilia - 13-14 Dicembre</a:t>
            </a:r>
          </a:p>
        </p:txBody>
      </p:sp>
      <p:sp>
        <p:nvSpPr>
          <p:cNvPr id="7" name="Slide Number Placeholder 6"/>
          <p:cNvSpPr>
            <a:spLocks noGrp="1"/>
          </p:cNvSpPr>
          <p:nvPr>
            <p:ph type="sldNum" sz="quarter" idx="12"/>
          </p:nvPr>
        </p:nvSpPr>
        <p:spPr/>
        <p:txBody>
          <a:bodyPr/>
          <a:lstStyle/>
          <a:p>
            <a:fld id="{6B8B3271-98B0-4B18-8AE4-882912C0FFBB}" type="slidenum">
              <a:rPr lang="en-GB" smtClean="0"/>
              <a:t>‹N›</a:t>
            </a:fld>
            <a:endParaRPr lang="en-GB"/>
          </a:p>
        </p:txBody>
      </p:sp>
    </p:spTree>
    <p:extLst>
      <p:ext uri="{BB962C8B-B14F-4D97-AF65-F5344CB8AC3E}">
        <p14:creationId xmlns:p14="http://schemas.microsoft.com/office/powerpoint/2010/main" val="652456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FBC006-DA33-4805-90D5-DA0840413999}" type="datetime1">
              <a:rPr lang="en-GB" smtClean="0"/>
              <a:t>14/10/2024</a:t>
            </a:fld>
            <a:endParaRPr lang="en-GB"/>
          </a:p>
        </p:txBody>
      </p:sp>
      <p:sp>
        <p:nvSpPr>
          <p:cNvPr id="6" name="Footer Placeholder 5"/>
          <p:cNvSpPr>
            <a:spLocks noGrp="1"/>
          </p:cNvSpPr>
          <p:nvPr>
            <p:ph type="ftr" sz="quarter" idx="11"/>
          </p:nvPr>
        </p:nvSpPr>
        <p:spPr/>
        <p:txBody>
          <a:bodyPr/>
          <a:lstStyle/>
          <a:p>
            <a:r>
              <a:rPr lang="en-GB"/>
              <a:t>Reggio Emilia - 13-14 Dicembre</a:t>
            </a:r>
          </a:p>
        </p:txBody>
      </p:sp>
      <p:sp>
        <p:nvSpPr>
          <p:cNvPr id="7" name="Slide Number Placeholder 6"/>
          <p:cNvSpPr>
            <a:spLocks noGrp="1"/>
          </p:cNvSpPr>
          <p:nvPr>
            <p:ph type="sldNum" sz="quarter" idx="12"/>
          </p:nvPr>
        </p:nvSpPr>
        <p:spPr/>
        <p:txBody>
          <a:bodyPr/>
          <a:lstStyle/>
          <a:p>
            <a:fld id="{6B8B3271-98B0-4B18-8AE4-882912C0FFBB}" type="slidenum">
              <a:rPr lang="en-GB" smtClean="0"/>
              <a:t>‹N›</a:t>
            </a:fld>
            <a:endParaRPr lang="en-GB"/>
          </a:p>
        </p:txBody>
      </p:sp>
    </p:spTree>
    <p:extLst>
      <p:ext uri="{BB962C8B-B14F-4D97-AF65-F5344CB8AC3E}">
        <p14:creationId xmlns:p14="http://schemas.microsoft.com/office/powerpoint/2010/main" val="2741331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1F41C7-7E76-4F1E-99AD-B82D2354DFB8}" type="datetime1">
              <a:rPr lang="en-GB" smtClean="0"/>
              <a:t>14/10/2024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Reggio Emilia - 13-14 Dicembre</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8B3271-98B0-4B18-8AE4-882912C0FFBB}" type="slidenum">
              <a:rPr lang="en-GB" smtClean="0"/>
              <a:t>‹N›</a:t>
            </a:fld>
            <a:endParaRPr lang="en-GB"/>
          </a:p>
        </p:txBody>
      </p:sp>
    </p:spTree>
    <p:extLst>
      <p:ext uri="{BB962C8B-B14F-4D97-AF65-F5344CB8AC3E}">
        <p14:creationId xmlns:p14="http://schemas.microsoft.com/office/powerpoint/2010/main" val="32893001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6B8ACC-7F64-4EC2-A14F-5E0AA9E80D8A}" type="datetimeFigureOut">
              <a:rPr lang="en-GB" smtClean="0"/>
              <a:t>14/10/2024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8B3271-98B0-4B18-8AE4-882912C0FFBB}" type="slidenum">
              <a:rPr lang="en-GB" smtClean="0"/>
              <a:t>‹N›</a:t>
            </a:fld>
            <a:endParaRPr lang="en-GB"/>
          </a:p>
        </p:txBody>
      </p:sp>
    </p:spTree>
    <p:extLst>
      <p:ext uri="{BB962C8B-B14F-4D97-AF65-F5344CB8AC3E}">
        <p14:creationId xmlns:p14="http://schemas.microsoft.com/office/powerpoint/2010/main" val="245713802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80.png"/></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jpeg"/><Relationship Id="rId2" Type="http://schemas.openxmlformats.org/officeDocument/2006/relationships/notesSlide" Target="../notesSlides/notesSlide2.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3.jp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jpg"/><Relationship Id="rId9" Type="http://schemas.openxmlformats.org/officeDocument/2006/relationships/image" Target="../media/image16.png"/><Relationship Id="rId1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36.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g"/></Relationships>
</file>

<file path=ppt/slides/_rels/slide37.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05.tif"/><Relationship Id="rId5" Type="http://schemas.openxmlformats.org/officeDocument/2006/relationships/image" Target="../media/image104.png"/><Relationship Id="rId4" Type="http://schemas.openxmlformats.org/officeDocument/2006/relationships/image" Target="../media/image10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40.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3.jp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12.png"/><Relationship Id="rId4" Type="http://schemas.openxmlformats.org/officeDocument/2006/relationships/image" Target="../media/image111.png"/></Relationships>
</file>

<file path=ppt/slides/_rels/slide41.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42.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jpeg"/><Relationship Id="rId7" Type="http://schemas.openxmlformats.org/officeDocument/2006/relationships/image" Target="../media/image123.sv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svg"/><Relationship Id="rId4" Type="http://schemas.openxmlformats.org/officeDocument/2006/relationships/image" Target="../media/image120.png"/><Relationship Id="rId9" Type="http://schemas.openxmlformats.org/officeDocument/2006/relationships/image" Target="../media/image125.svg"/></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30.jpeg"/><Relationship Id="rId5" Type="http://schemas.openxmlformats.org/officeDocument/2006/relationships/image" Target="../media/image129.png"/><Relationship Id="rId4" Type="http://schemas.openxmlformats.org/officeDocument/2006/relationships/image" Target="../media/image128.png"/></Relationships>
</file>

<file path=ppt/slides/_rels/slide4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31.jpg"/><Relationship Id="rId7" Type="http://schemas.microsoft.com/office/2007/relationships/hdphoto" Target="../media/hdphoto2.wdp"/><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133.png"/><Relationship Id="rId5" Type="http://schemas.microsoft.com/office/2007/relationships/hdphoto" Target="../media/hdphoto1.wdp"/><Relationship Id="rId4" Type="http://schemas.openxmlformats.org/officeDocument/2006/relationships/image" Target="../media/image132.png"/></Relationships>
</file>

<file path=ppt/slides/_rels/slide47.xml.rels><?xml version="1.0" encoding="UTF-8" standalone="yes"?>
<Relationships xmlns="http://schemas.openxmlformats.org/package/2006/relationships"><Relationship Id="rId13" Type="http://schemas.openxmlformats.org/officeDocument/2006/relationships/image" Target="../media/image142.jpeg"/><Relationship Id="rId18" Type="http://schemas.openxmlformats.org/officeDocument/2006/relationships/image" Target="../media/image147.jpeg"/><Relationship Id="rId26" Type="http://schemas.openxmlformats.org/officeDocument/2006/relationships/image" Target="../media/image155.png"/><Relationship Id="rId39" Type="http://schemas.openxmlformats.org/officeDocument/2006/relationships/image" Target="../media/image168.jpeg"/><Relationship Id="rId21" Type="http://schemas.openxmlformats.org/officeDocument/2006/relationships/image" Target="../media/image150.jpeg"/><Relationship Id="rId34" Type="http://schemas.openxmlformats.org/officeDocument/2006/relationships/image" Target="../media/image163.jpeg"/><Relationship Id="rId42" Type="http://schemas.openxmlformats.org/officeDocument/2006/relationships/image" Target="../media/image171.jpeg"/><Relationship Id="rId47" Type="http://schemas.openxmlformats.org/officeDocument/2006/relationships/image" Target="../media/image176.jpeg"/><Relationship Id="rId50" Type="http://schemas.openxmlformats.org/officeDocument/2006/relationships/image" Target="../media/image179.jpeg"/><Relationship Id="rId7" Type="http://schemas.openxmlformats.org/officeDocument/2006/relationships/image" Target="../media/image136.jpeg"/><Relationship Id="rId2" Type="http://schemas.openxmlformats.org/officeDocument/2006/relationships/notesSlide" Target="../notesSlides/notesSlide37.xml"/><Relationship Id="rId16" Type="http://schemas.openxmlformats.org/officeDocument/2006/relationships/image" Target="../media/image145.jpeg"/><Relationship Id="rId29" Type="http://schemas.openxmlformats.org/officeDocument/2006/relationships/image" Target="../media/image158.jpeg"/><Relationship Id="rId11" Type="http://schemas.openxmlformats.org/officeDocument/2006/relationships/image" Target="../media/image140.jpg"/><Relationship Id="rId24" Type="http://schemas.openxmlformats.org/officeDocument/2006/relationships/image" Target="../media/image153.png"/><Relationship Id="rId32" Type="http://schemas.openxmlformats.org/officeDocument/2006/relationships/image" Target="../media/image161.jpeg"/><Relationship Id="rId37" Type="http://schemas.openxmlformats.org/officeDocument/2006/relationships/image" Target="../media/image166.jpeg"/><Relationship Id="rId40" Type="http://schemas.openxmlformats.org/officeDocument/2006/relationships/image" Target="../media/image169.jpeg"/><Relationship Id="rId45" Type="http://schemas.openxmlformats.org/officeDocument/2006/relationships/image" Target="../media/image174.jpeg"/><Relationship Id="rId53" Type="http://schemas.openxmlformats.org/officeDocument/2006/relationships/image" Target="../media/image182.jpeg"/><Relationship Id="rId5" Type="http://schemas.openxmlformats.org/officeDocument/2006/relationships/image" Target="../media/image134.jpeg"/><Relationship Id="rId10" Type="http://schemas.openxmlformats.org/officeDocument/2006/relationships/image" Target="../media/image139.jpeg"/><Relationship Id="rId19" Type="http://schemas.openxmlformats.org/officeDocument/2006/relationships/image" Target="../media/image148.png"/><Relationship Id="rId31" Type="http://schemas.openxmlformats.org/officeDocument/2006/relationships/image" Target="../media/image160.jpeg"/><Relationship Id="rId44" Type="http://schemas.openxmlformats.org/officeDocument/2006/relationships/image" Target="../media/image173.jpeg"/><Relationship Id="rId52" Type="http://schemas.openxmlformats.org/officeDocument/2006/relationships/image" Target="../media/image181.jpeg"/><Relationship Id="rId4" Type="http://schemas.openxmlformats.org/officeDocument/2006/relationships/image" Target="../media/image2.png"/><Relationship Id="rId9" Type="http://schemas.openxmlformats.org/officeDocument/2006/relationships/image" Target="../media/image138.jpg"/><Relationship Id="rId14" Type="http://schemas.openxmlformats.org/officeDocument/2006/relationships/image" Target="../media/image143.jpeg"/><Relationship Id="rId22" Type="http://schemas.openxmlformats.org/officeDocument/2006/relationships/image" Target="../media/image151.jpeg"/><Relationship Id="rId27" Type="http://schemas.openxmlformats.org/officeDocument/2006/relationships/image" Target="../media/image156.png"/><Relationship Id="rId30" Type="http://schemas.openxmlformats.org/officeDocument/2006/relationships/image" Target="../media/image159.jpeg"/><Relationship Id="rId35" Type="http://schemas.openxmlformats.org/officeDocument/2006/relationships/image" Target="../media/image164.jpeg"/><Relationship Id="rId43" Type="http://schemas.openxmlformats.org/officeDocument/2006/relationships/image" Target="../media/image172.jpeg"/><Relationship Id="rId48" Type="http://schemas.openxmlformats.org/officeDocument/2006/relationships/image" Target="../media/image177.jpeg"/><Relationship Id="rId8" Type="http://schemas.openxmlformats.org/officeDocument/2006/relationships/image" Target="../media/image137.jpeg"/><Relationship Id="rId51" Type="http://schemas.openxmlformats.org/officeDocument/2006/relationships/image" Target="../media/image180.jpeg"/><Relationship Id="rId3" Type="http://schemas.openxmlformats.org/officeDocument/2006/relationships/image" Target="../media/image131.jpg"/><Relationship Id="rId12" Type="http://schemas.openxmlformats.org/officeDocument/2006/relationships/image" Target="../media/image141.png"/><Relationship Id="rId17" Type="http://schemas.openxmlformats.org/officeDocument/2006/relationships/image" Target="../media/image146.jpeg"/><Relationship Id="rId25" Type="http://schemas.openxmlformats.org/officeDocument/2006/relationships/image" Target="../media/image154.jpeg"/><Relationship Id="rId33" Type="http://schemas.openxmlformats.org/officeDocument/2006/relationships/image" Target="../media/image162.jpeg"/><Relationship Id="rId38" Type="http://schemas.openxmlformats.org/officeDocument/2006/relationships/image" Target="../media/image167.jpeg"/><Relationship Id="rId46" Type="http://schemas.openxmlformats.org/officeDocument/2006/relationships/image" Target="../media/image175.jpeg"/><Relationship Id="rId20" Type="http://schemas.openxmlformats.org/officeDocument/2006/relationships/image" Target="../media/image149.jpeg"/><Relationship Id="rId41" Type="http://schemas.openxmlformats.org/officeDocument/2006/relationships/image" Target="../media/image170.jpeg"/><Relationship Id="rId54" Type="http://schemas.openxmlformats.org/officeDocument/2006/relationships/image" Target="../media/image183.jpeg"/><Relationship Id="rId1" Type="http://schemas.openxmlformats.org/officeDocument/2006/relationships/slideLayout" Target="../slideLayouts/slideLayout13.xml"/><Relationship Id="rId6" Type="http://schemas.openxmlformats.org/officeDocument/2006/relationships/image" Target="../media/image135.jpeg"/><Relationship Id="rId15" Type="http://schemas.openxmlformats.org/officeDocument/2006/relationships/image" Target="../media/image144.png"/><Relationship Id="rId23" Type="http://schemas.openxmlformats.org/officeDocument/2006/relationships/image" Target="../media/image152.jpeg"/><Relationship Id="rId28" Type="http://schemas.openxmlformats.org/officeDocument/2006/relationships/image" Target="../media/image157.jpeg"/><Relationship Id="rId36" Type="http://schemas.openxmlformats.org/officeDocument/2006/relationships/image" Target="../media/image165.jpeg"/><Relationship Id="rId49" Type="http://schemas.openxmlformats.org/officeDocument/2006/relationships/image" Target="../media/image178.jpeg"/></Relationships>
</file>

<file path=ppt/slides/_rels/slide48.xml.rels><?xml version="1.0" encoding="UTF-8" standalone="yes"?>
<Relationships xmlns="http://schemas.openxmlformats.org/package/2006/relationships"><Relationship Id="rId8" Type="http://schemas.openxmlformats.org/officeDocument/2006/relationships/image" Target="../media/image185.png"/><Relationship Id="rId13" Type="http://schemas.openxmlformats.org/officeDocument/2006/relationships/image" Target="../media/image189.png"/><Relationship Id="rId3" Type="http://schemas.openxmlformats.org/officeDocument/2006/relationships/diagramLayout" Target="../diagrams/layout1.xml"/><Relationship Id="rId7" Type="http://schemas.openxmlformats.org/officeDocument/2006/relationships/image" Target="../media/image184.png"/><Relationship Id="rId12" Type="http://schemas.openxmlformats.org/officeDocument/2006/relationships/image" Target="../media/image18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187.emf"/><Relationship Id="rId5" Type="http://schemas.openxmlformats.org/officeDocument/2006/relationships/diagramColors" Target="../diagrams/colors1.xml"/><Relationship Id="rId10" Type="http://schemas.openxmlformats.org/officeDocument/2006/relationships/image" Target="../media/image23.png"/><Relationship Id="rId4" Type="http://schemas.openxmlformats.org/officeDocument/2006/relationships/diagramQuickStyle" Target="../diagrams/quickStyle1.xml"/><Relationship Id="rId9" Type="http://schemas.openxmlformats.org/officeDocument/2006/relationships/image" Target="../media/image186.png"/><Relationship Id="rId14" Type="http://schemas.openxmlformats.org/officeDocument/2006/relationships/image" Target="../media/image190.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158463"/>
            <a:ext cx="11904955" cy="1354665"/>
          </a:xfrm>
        </p:spPr>
        <p:txBody>
          <a:bodyPr anchor="ctr">
            <a:noAutofit/>
          </a:bodyPr>
          <a:lstStyle/>
          <a:p>
            <a:r>
              <a:rPr lang="en-US" sz="2800" b="1" dirty="0">
                <a:solidFill>
                  <a:srgbClr val="7030A0"/>
                </a:solidFill>
                <a:latin typeface="Cambria" panose="02040503050406030204" pitchFamily="18" charset="0"/>
                <a:ea typeface="Cambria" panose="02040503050406030204" pitchFamily="18" charset="0"/>
              </a:rPr>
              <a:t>State of the Play of Explainability in Medical Imaging</a:t>
            </a:r>
            <a:br>
              <a:rPr lang="en-US" sz="2800" b="1" dirty="0">
                <a:solidFill>
                  <a:srgbClr val="7030A0"/>
                </a:solidFill>
                <a:latin typeface="Cambria" panose="02040503050406030204" pitchFamily="18" charset="0"/>
                <a:ea typeface="Cambria" panose="02040503050406030204" pitchFamily="18" charset="0"/>
              </a:rPr>
            </a:br>
            <a:r>
              <a:rPr lang="en-US" sz="2400" b="1" dirty="0">
                <a:solidFill>
                  <a:srgbClr val="7030A0"/>
                </a:solidFill>
                <a:latin typeface="Cambria" panose="02040503050406030204" pitchFamily="18" charset="0"/>
                <a:ea typeface="Cambria" panose="02040503050406030204" pitchFamily="18" charset="0"/>
              </a:rPr>
              <a:t>Approaches, trends and challenges</a:t>
            </a:r>
            <a:endParaRPr lang="it-IT" sz="2800" b="1" dirty="0">
              <a:solidFill>
                <a:srgbClr val="7030A0"/>
              </a:solidFill>
              <a:latin typeface="Cambria" panose="02040503050406030204" pitchFamily="18" charset="0"/>
              <a:ea typeface="Cambria" panose="02040503050406030204" pitchFamily="18" charset="0"/>
            </a:endParaRPr>
          </a:p>
        </p:txBody>
      </p:sp>
      <p:sp>
        <p:nvSpPr>
          <p:cNvPr id="3" name="Subtitle 2"/>
          <p:cNvSpPr>
            <a:spLocks noGrp="1"/>
          </p:cNvSpPr>
          <p:nvPr>
            <p:ph type="subTitle" idx="1"/>
          </p:nvPr>
        </p:nvSpPr>
        <p:spPr>
          <a:xfrm>
            <a:off x="-31532" y="5263066"/>
            <a:ext cx="12360442" cy="866526"/>
          </a:xfrm>
        </p:spPr>
        <p:txBody>
          <a:bodyPr anchor="ctr">
            <a:noAutofit/>
          </a:bodyPr>
          <a:lstStyle/>
          <a:p>
            <a:r>
              <a:rPr lang="it-IT" sz="1800" dirty="0">
                <a:solidFill>
                  <a:srgbClr val="A73465"/>
                </a:solidFill>
                <a:latin typeface="Cambria" panose="02040503050406030204" pitchFamily="18" charset="0"/>
                <a:ea typeface="Cambria" panose="02040503050406030204" pitchFamily="18" charset="0"/>
              </a:rPr>
              <a:t>Sara Colantonio</a:t>
            </a:r>
          </a:p>
          <a:p>
            <a:r>
              <a:rPr lang="it-IT" sz="1400" dirty="0">
                <a:solidFill>
                  <a:srgbClr val="4A51B8"/>
                </a:solidFill>
                <a:latin typeface="Cambria" panose="02040503050406030204" pitchFamily="18" charset="0"/>
                <a:ea typeface="Cambria" panose="02040503050406030204" pitchFamily="18" charset="0"/>
              </a:rPr>
              <a:t>Istituto di Scienza e Tecnologie dell’Informazione Consiglio Nazionale delle Ricerche</a:t>
            </a:r>
          </a:p>
        </p:txBody>
      </p:sp>
    </p:spTree>
    <p:extLst>
      <p:ext uri="{BB962C8B-B14F-4D97-AF65-F5344CB8AC3E}">
        <p14:creationId xmlns:p14="http://schemas.microsoft.com/office/powerpoint/2010/main" val="329236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125F00-E179-7032-0642-432F7736067A}"/>
              </a:ext>
            </a:extLst>
          </p:cNvPr>
          <p:cNvSpPr>
            <a:spLocks noGrp="1"/>
          </p:cNvSpPr>
          <p:nvPr>
            <p:ph type="title"/>
          </p:nvPr>
        </p:nvSpPr>
        <p:spPr/>
        <p:txBody>
          <a:bodyPr/>
          <a:lstStyle/>
          <a:p>
            <a:r>
              <a:rPr lang="it-IT" dirty="0"/>
              <a:t>A </a:t>
            </a:r>
            <a:r>
              <a:rPr lang="it-IT" dirty="0" err="1"/>
              <a:t>comprehensive</a:t>
            </a:r>
            <a:r>
              <a:rPr lang="it-IT" dirty="0"/>
              <a:t> </a:t>
            </a:r>
            <a:r>
              <a:rPr lang="it-IT" dirty="0" err="1"/>
              <a:t>taxonomy</a:t>
            </a:r>
            <a:endParaRPr lang="it-IT" dirty="0"/>
          </a:p>
        </p:txBody>
      </p:sp>
      <p:pic>
        <p:nvPicPr>
          <p:cNvPr id="5" name="Immagine 4">
            <a:extLst>
              <a:ext uri="{FF2B5EF4-FFF2-40B4-BE49-F238E27FC236}">
                <a16:creationId xmlns:a16="http://schemas.microsoft.com/office/drawing/2014/main" id="{EBC4378F-51DD-786E-F475-EF2A1FFC1ED9}"/>
              </a:ext>
            </a:extLst>
          </p:cNvPr>
          <p:cNvPicPr>
            <a:picLocks noChangeAspect="1"/>
          </p:cNvPicPr>
          <p:nvPr/>
        </p:nvPicPr>
        <p:blipFill>
          <a:blip r:embed="rId3"/>
          <a:srcRect l="14568" t="9195" r="11263" b="8966"/>
          <a:stretch/>
        </p:blipFill>
        <p:spPr>
          <a:xfrm>
            <a:off x="3197484" y="1112578"/>
            <a:ext cx="8492359" cy="5612525"/>
          </a:xfrm>
          <a:prstGeom prst="rect">
            <a:avLst/>
          </a:prstGeom>
          <a:ln>
            <a:noFill/>
          </a:ln>
          <a:effectLst>
            <a:outerShdw blurRad="292100" dist="139700" dir="2700000" algn="tl" rotWithShape="0">
              <a:srgbClr val="333333">
                <a:alpha val="65000"/>
              </a:srgbClr>
            </a:outerShdw>
          </a:effectLst>
        </p:spPr>
      </p:pic>
      <p:pic>
        <p:nvPicPr>
          <p:cNvPr id="7" name="Immagine 6">
            <a:extLst>
              <a:ext uri="{FF2B5EF4-FFF2-40B4-BE49-F238E27FC236}">
                <a16:creationId xmlns:a16="http://schemas.microsoft.com/office/drawing/2014/main" id="{0E54BCBF-82F5-A58A-C347-893A6128F011}"/>
              </a:ext>
            </a:extLst>
          </p:cNvPr>
          <p:cNvPicPr>
            <a:picLocks noChangeAspect="1"/>
          </p:cNvPicPr>
          <p:nvPr/>
        </p:nvPicPr>
        <p:blipFill>
          <a:blip r:embed="rId4"/>
          <a:srcRect l="30839" t="15019" r="19065" b="46054"/>
          <a:stretch/>
        </p:blipFill>
        <p:spPr>
          <a:xfrm>
            <a:off x="189186" y="1112578"/>
            <a:ext cx="4045542" cy="18828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64496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801E42-8D74-7CF4-61A7-B8B82D9A1952}"/>
              </a:ext>
            </a:extLst>
          </p:cNvPr>
          <p:cNvSpPr>
            <a:spLocks noGrp="1"/>
          </p:cNvSpPr>
          <p:nvPr>
            <p:ph type="title"/>
          </p:nvPr>
        </p:nvSpPr>
        <p:spPr>
          <a:xfrm>
            <a:off x="18682" y="-26901"/>
            <a:ext cx="11277059" cy="1325563"/>
          </a:xfrm>
        </p:spPr>
        <p:txBody>
          <a:bodyPr>
            <a:normAutofit/>
          </a:bodyPr>
          <a:lstStyle/>
          <a:p>
            <a:r>
              <a:rPr lang="it-IT" sz="3600" dirty="0"/>
              <a:t>A </a:t>
            </a:r>
            <a:r>
              <a:rPr lang="it-IT" sz="3600" dirty="0" err="1"/>
              <a:t>simplified</a:t>
            </a:r>
            <a:r>
              <a:rPr lang="it-IT" sz="3600" dirty="0"/>
              <a:t> </a:t>
            </a:r>
            <a:r>
              <a:rPr lang="it-IT" sz="3600" dirty="0" err="1"/>
              <a:t>version</a:t>
            </a:r>
            <a:r>
              <a:rPr lang="it-IT" sz="3600" dirty="0"/>
              <a:t> in </a:t>
            </a:r>
            <a:r>
              <a:rPr lang="it-IT" sz="3600" dirty="0" err="1"/>
              <a:t>medical</a:t>
            </a:r>
            <a:r>
              <a:rPr lang="it-IT" sz="3600" dirty="0"/>
              <a:t> imaging</a:t>
            </a:r>
          </a:p>
        </p:txBody>
      </p:sp>
      <p:sp>
        <p:nvSpPr>
          <p:cNvPr id="4" name="Rettangolo con angoli arrotondati 3">
            <a:extLst>
              <a:ext uri="{FF2B5EF4-FFF2-40B4-BE49-F238E27FC236}">
                <a16:creationId xmlns:a16="http://schemas.microsoft.com/office/drawing/2014/main" id="{5D16B360-24A0-F87B-A9A4-F6D9AACA2501}"/>
              </a:ext>
            </a:extLst>
          </p:cNvPr>
          <p:cNvSpPr/>
          <p:nvPr/>
        </p:nvSpPr>
        <p:spPr>
          <a:xfrm>
            <a:off x="5209078" y="852029"/>
            <a:ext cx="1894703" cy="1023426"/>
          </a:xfrm>
          <a:prstGeom prst="roundRect">
            <a:avLst/>
          </a:prstGeom>
          <a:solidFill>
            <a:srgbClr val="F2F2F2">
              <a:alpha val="67059"/>
            </a:srgbClr>
          </a:solidFill>
          <a:ln>
            <a:solidFill>
              <a:schemeClr val="bg1"/>
            </a:solidFill>
          </a:ln>
          <a:effectLst>
            <a:outerShdw blurRad="76200" dir="13500000" sy="23000" kx="1200000" algn="br" rotWithShape="0">
              <a:prstClr val="black">
                <a:alpha val="20000"/>
              </a:prstClr>
            </a:outerShdw>
          </a:effectLst>
          <a:scene3d>
            <a:camera prst="perspectiveAbove"/>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2"/>
                </a:solidFill>
                <a:latin typeface="Amasis MT Pro" panose="02040504050005020304" pitchFamily="18" charset="0"/>
                <a:ea typeface="Cambria" panose="02040503050406030204" pitchFamily="18" charset="0"/>
              </a:rPr>
              <a:t>Explainability approaches</a:t>
            </a:r>
          </a:p>
        </p:txBody>
      </p:sp>
      <p:cxnSp>
        <p:nvCxnSpPr>
          <p:cNvPr id="9" name="Connettore a gomito 8">
            <a:extLst>
              <a:ext uri="{FF2B5EF4-FFF2-40B4-BE49-F238E27FC236}">
                <a16:creationId xmlns:a16="http://schemas.microsoft.com/office/drawing/2014/main" id="{D6DDBD33-C062-040A-4603-6C30B9C0FB63}"/>
              </a:ext>
            </a:extLst>
          </p:cNvPr>
          <p:cNvCxnSpPr>
            <a:cxnSpLocks/>
            <a:stCxn id="25" idx="2"/>
            <a:endCxn id="28" idx="3"/>
          </p:cNvCxnSpPr>
          <p:nvPr/>
        </p:nvCxnSpPr>
        <p:spPr>
          <a:xfrm rot="5400000">
            <a:off x="4782896" y="1068310"/>
            <a:ext cx="271904" cy="2004186"/>
          </a:xfrm>
          <a:prstGeom prst="bentConnector2">
            <a:avLst/>
          </a:prstGeom>
          <a:ln>
            <a:headEnd type="diamond"/>
            <a:tailEnd type="triangle"/>
          </a:ln>
        </p:spPr>
        <p:style>
          <a:lnRef idx="1">
            <a:schemeClr val="accent1"/>
          </a:lnRef>
          <a:fillRef idx="0">
            <a:schemeClr val="accent1"/>
          </a:fillRef>
          <a:effectRef idx="0">
            <a:schemeClr val="accent1"/>
          </a:effectRef>
          <a:fontRef idx="minor">
            <a:schemeClr val="tx1"/>
          </a:fontRef>
        </p:style>
      </p:cxnSp>
      <p:sp>
        <p:nvSpPr>
          <p:cNvPr id="13" name="Rettangolo con angoli arrotondati 12">
            <a:extLst>
              <a:ext uri="{FF2B5EF4-FFF2-40B4-BE49-F238E27FC236}">
                <a16:creationId xmlns:a16="http://schemas.microsoft.com/office/drawing/2014/main" id="{508D0DDA-EA63-972D-1F85-8AAF0E6230F6}"/>
              </a:ext>
            </a:extLst>
          </p:cNvPr>
          <p:cNvSpPr/>
          <p:nvPr/>
        </p:nvSpPr>
        <p:spPr>
          <a:xfrm>
            <a:off x="1980419" y="1597924"/>
            <a:ext cx="1894703" cy="1023426"/>
          </a:xfrm>
          <a:prstGeom prst="roundRect">
            <a:avLst/>
          </a:prstGeom>
          <a:solidFill>
            <a:srgbClr val="7AAFB2">
              <a:alpha val="67059"/>
            </a:srgbClr>
          </a:solidFill>
          <a:ln>
            <a:solidFill>
              <a:schemeClr val="bg1"/>
            </a:solidFill>
          </a:ln>
          <a:effectLst>
            <a:outerShdw blurRad="76200" dir="13500000" sy="23000" kx="1200000" algn="br" rotWithShape="0">
              <a:prstClr val="black">
                <a:alpha val="20000"/>
              </a:prstClr>
            </a:outerShdw>
          </a:effectLst>
          <a:scene3d>
            <a:camera prst="perspectiveAbove"/>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2"/>
                </a:solidFill>
                <a:latin typeface="Amasis MT Pro" panose="02040504050005020304" pitchFamily="18" charset="0"/>
                <a:ea typeface="Cambria" panose="02040503050406030204" pitchFamily="18" charset="0"/>
              </a:rPr>
              <a:t>Ante-hoc approaches</a:t>
            </a:r>
          </a:p>
        </p:txBody>
      </p:sp>
      <p:cxnSp>
        <p:nvCxnSpPr>
          <p:cNvPr id="14" name="Connettore a gomito 13">
            <a:extLst>
              <a:ext uri="{FF2B5EF4-FFF2-40B4-BE49-F238E27FC236}">
                <a16:creationId xmlns:a16="http://schemas.microsoft.com/office/drawing/2014/main" id="{06A3B369-3F60-E013-F5C7-998A4DC0F62A}"/>
              </a:ext>
            </a:extLst>
          </p:cNvPr>
          <p:cNvCxnSpPr>
            <a:cxnSpLocks/>
            <a:stCxn id="27" idx="2"/>
            <a:endCxn id="29" idx="1"/>
          </p:cNvCxnSpPr>
          <p:nvPr/>
        </p:nvCxnSpPr>
        <p:spPr>
          <a:xfrm rot="16200000" flipH="1">
            <a:off x="7115825" y="1140001"/>
            <a:ext cx="277518" cy="1866417"/>
          </a:xfrm>
          <a:prstGeom prst="bentConnector2">
            <a:avLst/>
          </a:prstGeom>
          <a:ln>
            <a:headEnd type="diamond"/>
            <a:tailEnd type="triangle"/>
          </a:ln>
        </p:spPr>
        <p:style>
          <a:lnRef idx="1">
            <a:schemeClr val="accent1"/>
          </a:lnRef>
          <a:fillRef idx="0">
            <a:schemeClr val="accent1"/>
          </a:fillRef>
          <a:effectRef idx="0">
            <a:schemeClr val="accent1"/>
          </a:effectRef>
          <a:fontRef idx="minor">
            <a:schemeClr val="tx1"/>
          </a:fontRef>
        </p:style>
      </p:cxnSp>
      <p:sp>
        <p:nvSpPr>
          <p:cNvPr id="17" name="Rettangolo con angoli arrotondati 16">
            <a:extLst>
              <a:ext uri="{FF2B5EF4-FFF2-40B4-BE49-F238E27FC236}">
                <a16:creationId xmlns:a16="http://schemas.microsoft.com/office/drawing/2014/main" id="{E45727C4-88AF-3ABE-EF1F-A697D2B494E8}"/>
              </a:ext>
            </a:extLst>
          </p:cNvPr>
          <p:cNvSpPr/>
          <p:nvPr/>
        </p:nvSpPr>
        <p:spPr>
          <a:xfrm>
            <a:off x="8228993" y="1543845"/>
            <a:ext cx="1894703" cy="1023426"/>
          </a:xfrm>
          <a:prstGeom prst="roundRect">
            <a:avLst/>
          </a:prstGeom>
          <a:solidFill>
            <a:srgbClr val="A6A6A6">
              <a:alpha val="56863"/>
            </a:srgbClr>
          </a:solidFill>
          <a:ln>
            <a:solidFill>
              <a:schemeClr val="bg1"/>
            </a:solidFill>
          </a:ln>
          <a:effectLst>
            <a:outerShdw blurRad="76200" dir="13500000" sy="23000" kx="1200000" algn="br" rotWithShape="0">
              <a:prstClr val="black">
                <a:alpha val="20000"/>
              </a:prstClr>
            </a:outerShdw>
          </a:effectLst>
          <a:scene3d>
            <a:camera prst="perspectiveAbove"/>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2"/>
                </a:solidFill>
                <a:latin typeface="Amasis MT Pro" panose="02040504050005020304" pitchFamily="18" charset="0"/>
                <a:ea typeface="Cambria" panose="02040503050406030204" pitchFamily="18" charset="0"/>
              </a:rPr>
              <a:t>Post-hoc approaches</a:t>
            </a:r>
          </a:p>
        </p:txBody>
      </p:sp>
      <p:sp>
        <p:nvSpPr>
          <p:cNvPr id="25" name="Rettangolo 24">
            <a:extLst>
              <a:ext uri="{FF2B5EF4-FFF2-40B4-BE49-F238E27FC236}">
                <a16:creationId xmlns:a16="http://schemas.microsoft.com/office/drawing/2014/main" id="{2C058B35-6D71-D41A-97E1-A7D58857EEC7}"/>
              </a:ext>
            </a:extLst>
          </p:cNvPr>
          <p:cNvSpPr/>
          <p:nvPr/>
        </p:nvSpPr>
        <p:spPr>
          <a:xfrm>
            <a:off x="5876532" y="1821852"/>
            <a:ext cx="88817" cy="1125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latin typeface="Amasis MT Pro" panose="02040504050005020304" pitchFamily="18" charset="0"/>
            </a:endParaRPr>
          </a:p>
        </p:txBody>
      </p:sp>
      <p:sp>
        <p:nvSpPr>
          <p:cNvPr id="27" name="Rettangolo 26">
            <a:extLst>
              <a:ext uri="{FF2B5EF4-FFF2-40B4-BE49-F238E27FC236}">
                <a16:creationId xmlns:a16="http://schemas.microsoft.com/office/drawing/2014/main" id="{0B740D7D-3BF1-306B-0029-EC3AC8609D9E}"/>
              </a:ext>
            </a:extLst>
          </p:cNvPr>
          <p:cNvSpPr/>
          <p:nvPr/>
        </p:nvSpPr>
        <p:spPr>
          <a:xfrm>
            <a:off x="6276967" y="1821852"/>
            <a:ext cx="88817" cy="1125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latin typeface="Amasis MT Pro" panose="02040504050005020304" pitchFamily="18" charset="0"/>
            </a:endParaRPr>
          </a:p>
        </p:txBody>
      </p:sp>
      <p:sp>
        <p:nvSpPr>
          <p:cNvPr id="28" name="Rettangolo 27">
            <a:extLst>
              <a:ext uri="{FF2B5EF4-FFF2-40B4-BE49-F238E27FC236}">
                <a16:creationId xmlns:a16="http://schemas.microsoft.com/office/drawing/2014/main" id="{D3FDA99D-73CF-2415-E7DD-28F940634D3C}"/>
              </a:ext>
            </a:extLst>
          </p:cNvPr>
          <p:cNvSpPr/>
          <p:nvPr/>
        </p:nvSpPr>
        <p:spPr>
          <a:xfrm>
            <a:off x="3827938" y="2150055"/>
            <a:ext cx="88817" cy="1125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latin typeface="Amasis MT Pro" panose="02040504050005020304" pitchFamily="18" charset="0"/>
            </a:endParaRPr>
          </a:p>
        </p:txBody>
      </p:sp>
      <p:sp>
        <p:nvSpPr>
          <p:cNvPr id="29" name="Rettangolo 28">
            <a:extLst>
              <a:ext uri="{FF2B5EF4-FFF2-40B4-BE49-F238E27FC236}">
                <a16:creationId xmlns:a16="http://schemas.microsoft.com/office/drawing/2014/main" id="{C160F9DD-E855-E28F-CFB5-03A756A58411}"/>
              </a:ext>
            </a:extLst>
          </p:cNvPr>
          <p:cNvSpPr/>
          <p:nvPr/>
        </p:nvSpPr>
        <p:spPr>
          <a:xfrm>
            <a:off x="8187793" y="2155669"/>
            <a:ext cx="88817" cy="1125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latin typeface="Amasis MT Pro" panose="02040504050005020304" pitchFamily="18" charset="0"/>
            </a:endParaRPr>
          </a:p>
        </p:txBody>
      </p:sp>
      <p:sp>
        <p:nvSpPr>
          <p:cNvPr id="34" name="Rettangolo con angoli arrotondati 33">
            <a:extLst>
              <a:ext uri="{FF2B5EF4-FFF2-40B4-BE49-F238E27FC236}">
                <a16:creationId xmlns:a16="http://schemas.microsoft.com/office/drawing/2014/main" id="{9001D25D-5807-AE47-39A7-3C555A7C468D}"/>
              </a:ext>
            </a:extLst>
          </p:cNvPr>
          <p:cNvSpPr/>
          <p:nvPr/>
        </p:nvSpPr>
        <p:spPr>
          <a:xfrm>
            <a:off x="6295794" y="2983265"/>
            <a:ext cx="1894703" cy="860743"/>
          </a:xfrm>
          <a:prstGeom prst="roundRect">
            <a:avLst/>
          </a:prstGeom>
          <a:solidFill>
            <a:srgbClr val="A6A6A6">
              <a:alpha val="56863"/>
            </a:srgbClr>
          </a:solidFill>
          <a:ln>
            <a:solidFill>
              <a:schemeClr val="bg1"/>
            </a:solidFill>
          </a:ln>
          <a:effectLst>
            <a:outerShdw blurRad="76200" dir="13500000" sy="23000" kx="1200000" algn="br" rotWithShape="0">
              <a:prstClr val="black">
                <a:alpha val="20000"/>
              </a:prstClr>
            </a:outerShdw>
          </a:effectLst>
          <a:scene3d>
            <a:camera prst="perspectiveAbove"/>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2"/>
                </a:solidFill>
                <a:latin typeface="Amasis MT Pro" panose="02040504050005020304" pitchFamily="18" charset="0"/>
                <a:ea typeface="Cambria" panose="02040503050406030204" pitchFamily="18" charset="0"/>
              </a:rPr>
              <a:t>Model explanation methods</a:t>
            </a:r>
          </a:p>
        </p:txBody>
      </p:sp>
      <p:sp>
        <p:nvSpPr>
          <p:cNvPr id="35" name="Rettangolo con angoli arrotondati 34">
            <a:extLst>
              <a:ext uri="{FF2B5EF4-FFF2-40B4-BE49-F238E27FC236}">
                <a16:creationId xmlns:a16="http://schemas.microsoft.com/office/drawing/2014/main" id="{9984F84A-0861-37F2-3144-B20DC1B97C71}"/>
              </a:ext>
            </a:extLst>
          </p:cNvPr>
          <p:cNvSpPr/>
          <p:nvPr/>
        </p:nvSpPr>
        <p:spPr>
          <a:xfrm>
            <a:off x="9674410" y="2974495"/>
            <a:ext cx="1894703" cy="851263"/>
          </a:xfrm>
          <a:prstGeom prst="roundRect">
            <a:avLst/>
          </a:prstGeom>
          <a:solidFill>
            <a:srgbClr val="A6A6A6">
              <a:alpha val="56863"/>
            </a:srgbClr>
          </a:solidFill>
          <a:ln>
            <a:solidFill>
              <a:schemeClr val="bg1"/>
            </a:solidFill>
          </a:ln>
          <a:effectLst>
            <a:outerShdw blurRad="76200" dir="13500000" sy="23000" kx="1200000" algn="br" rotWithShape="0">
              <a:prstClr val="black">
                <a:alpha val="20000"/>
              </a:prstClr>
            </a:outerShdw>
          </a:effectLst>
          <a:scene3d>
            <a:camera prst="perspectiveAbove"/>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2"/>
                </a:solidFill>
                <a:latin typeface="Amasis MT Pro" panose="02040504050005020304" pitchFamily="18" charset="0"/>
                <a:ea typeface="Cambria" panose="02040503050406030204" pitchFamily="18" charset="0"/>
              </a:rPr>
              <a:t>Outcome explanation methods</a:t>
            </a:r>
          </a:p>
        </p:txBody>
      </p:sp>
      <p:sp>
        <p:nvSpPr>
          <p:cNvPr id="37" name="Rettangolo 36">
            <a:extLst>
              <a:ext uri="{FF2B5EF4-FFF2-40B4-BE49-F238E27FC236}">
                <a16:creationId xmlns:a16="http://schemas.microsoft.com/office/drawing/2014/main" id="{B1A6AC85-F94E-A5F3-47EC-2DDAE36DE080}"/>
              </a:ext>
            </a:extLst>
          </p:cNvPr>
          <p:cNvSpPr/>
          <p:nvPr/>
        </p:nvSpPr>
        <p:spPr>
          <a:xfrm>
            <a:off x="7180526" y="3095194"/>
            <a:ext cx="88817" cy="1125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latin typeface="Amasis MT Pro" panose="02040504050005020304" pitchFamily="18" charset="0"/>
            </a:endParaRPr>
          </a:p>
        </p:txBody>
      </p:sp>
      <p:sp>
        <p:nvSpPr>
          <p:cNvPr id="39" name="Rettangolo 38">
            <a:extLst>
              <a:ext uri="{FF2B5EF4-FFF2-40B4-BE49-F238E27FC236}">
                <a16:creationId xmlns:a16="http://schemas.microsoft.com/office/drawing/2014/main" id="{02905ADF-AFCF-1FE8-AC6D-01B505E7A678}"/>
              </a:ext>
            </a:extLst>
          </p:cNvPr>
          <p:cNvSpPr/>
          <p:nvPr/>
        </p:nvSpPr>
        <p:spPr>
          <a:xfrm>
            <a:off x="3120503" y="2553484"/>
            <a:ext cx="88817" cy="1125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latin typeface="Amasis MT Pro" panose="02040504050005020304" pitchFamily="18" charset="0"/>
            </a:endParaRPr>
          </a:p>
        </p:txBody>
      </p:sp>
      <p:cxnSp>
        <p:nvCxnSpPr>
          <p:cNvPr id="48" name="Connettore a gomito 47">
            <a:extLst>
              <a:ext uri="{FF2B5EF4-FFF2-40B4-BE49-F238E27FC236}">
                <a16:creationId xmlns:a16="http://schemas.microsoft.com/office/drawing/2014/main" id="{6BE1750F-EDB7-0BBC-7EEA-7A49C60B825E}"/>
              </a:ext>
            </a:extLst>
          </p:cNvPr>
          <p:cNvCxnSpPr>
            <a:cxnSpLocks/>
            <a:stCxn id="50" idx="2"/>
            <a:endCxn id="34" idx="0"/>
          </p:cNvCxnSpPr>
          <p:nvPr/>
        </p:nvCxnSpPr>
        <p:spPr>
          <a:xfrm rot="5400000">
            <a:off x="7851114" y="2014440"/>
            <a:ext cx="360857" cy="1576792"/>
          </a:xfrm>
          <a:prstGeom prst="bentConnector3">
            <a:avLst>
              <a:gd name="adj1" fmla="val 50000"/>
            </a:avLst>
          </a:prstGeom>
          <a:ln>
            <a:headEnd type="diamond"/>
            <a:tailEnd type="triangle"/>
          </a:ln>
        </p:spPr>
        <p:style>
          <a:lnRef idx="1">
            <a:schemeClr val="accent1"/>
          </a:lnRef>
          <a:fillRef idx="0">
            <a:schemeClr val="accent1"/>
          </a:fillRef>
          <a:effectRef idx="0">
            <a:schemeClr val="accent1"/>
          </a:effectRef>
          <a:fontRef idx="minor">
            <a:schemeClr val="tx1"/>
          </a:fontRef>
        </p:style>
      </p:cxnSp>
      <p:sp>
        <p:nvSpPr>
          <p:cNvPr id="50" name="Rettangolo 49">
            <a:extLst>
              <a:ext uri="{FF2B5EF4-FFF2-40B4-BE49-F238E27FC236}">
                <a16:creationId xmlns:a16="http://schemas.microsoft.com/office/drawing/2014/main" id="{EB1ED897-EB5A-551E-B9E4-27A544AD9A57}"/>
              </a:ext>
            </a:extLst>
          </p:cNvPr>
          <p:cNvSpPr/>
          <p:nvPr/>
        </p:nvSpPr>
        <p:spPr>
          <a:xfrm>
            <a:off x="8775529" y="2509809"/>
            <a:ext cx="88817" cy="1125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latin typeface="Amasis MT Pro" panose="02040504050005020304" pitchFamily="18" charset="0"/>
            </a:endParaRPr>
          </a:p>
        </p:txBody>
      </p:sp>
      <p:sp>
        <p:nvSpPr>
          <p:cNvPr id="56" name="Rettangolo 55">
            <a:extLst>
              <a:ext uri="{FF2B5EF4-FFF2-40B4-BE49-F238E27FC236}">
                <a16:creationId xmlns:a16="http://schemas.microsoft.com/office/drawing/2014/main" id="{4084FEF8-5418-1CCC-E813-BAB590FD21A8}"/>
              </a:ext>
            </a:extLst>
          </p:cNvPr>
          <p:cNvSpPr/>
          <p:nvPr/>
        </p:nvSpPr>
        <p:spPr>
          <a:xfrm>
            <a:off x="9178883" y="2515384"/>
            <a:ext cx="88817" cy="1125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latin typeface="Amasis MT Pro" panose="02040504050005020304" pitchFamily="18" charset="0"/>
            </a:endParaRPr>
          </a:p>
        </p:txBody>
      </p:sp>
      <p:sp>
        <p:nvSpPr>
          <p:cNvPr id="57" name="Rettangolo 56">
            <a:extLst>
              <a:ext uri="{FF2B5EF4-FFF2-40B4-BE49-F238E27FC236}">
                <a16:creationId xmlns:a16="http://schemas.microsoft.com/office/drawing/2014/main" id="{80E7CBC7-29D4-2FAB-D073-8EC222C38B6E}"/>
              </a:ext>
            </a:extLst>
          </p:cNvPr>
          <p:cNvSpPr/>
          <p:nvPr/>
        </p:nvSpPr>
        <p:spPr>
          <a:xfrm>
            <a:off x="9396240" y="2500519"/>
            <a:ext cx="88817" cy="1125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latin typeface="Amasis MT Pro" panose="02040504050005020304" pitchFamily="18" charset="0"/>
            </a:endParaRPr>
          </a:p>
        </p:txBody>
      </p:sp>
      <p:cxnSp>
        <p:nvCxnSpPr>
          <p:cNvPr id="62" name="Connettore a gomito 61">
            <a:extLst>
              <a:ext uri="{FF2B5EF4-FFF2-40B4-BE49-F238E27FC236}">
                <a16:creationId xmlns:a16="http://schemas.microsoft.com/office/drawing/2014/main" id="{5A0E4B6E-DC59-257B-209D-72EECD341107}"/>
              </a:ext>
            </a:extLst>
          </p:cNvPr>
          <p:cNvCxnSpPr>
            <a:cxnSpLocks/>
            <a:stCxn id="57" idx="2"/>
            <a:endCxn id="35" idx="0"/>
          </p:cNvCxnSpPr>
          <p:nvPr/>
        </p:nvCxnSpPr>
        <p:spPr>
          <a:xfrm rot="16200000" flipH="1">
            <a:off x="9850517" y="2203249"/>
            <a:ext cx="361377" cy="1181113"/>
          </a:xfrm>
          <a:prstGeom prst="bentConnector3">
            <a:avLst>
              <a:gd name="adj1" fmla="val 50000"/>
            </a:avLst>
          </a:prstGeom>
          <a:ln>
            <a:headEnd type="diamond"/>
            <a:tailEnd type="triangle"/>
          </a:ln>
        </p:spPr>
        <p:style>
          <a:lnRef idx="1">
            <a:schemeClr val="accent1"/>
          </a:lnRef>
          <a:fillRef idx="0">
            <a:schemeClr val="accent1"/>
          </a:fillRef>
          <a:effectRef idx="0">
            <a:schemeClr val="accent1"/>
          </a:effectRef>
          <a:fontRef idx="minor">
            <a:schemeClr val="tx1"/>
          </a:fontRef>
        </p:style>
      </p:cxnSp>
      <p:sp>
        <p:nvSpPr>
          <p:cNvPr id="65" name="Rettangolo con angoli arrotondati 64">
            <a:extLst>
              <a:ext uri="{FF2B5EF4-FFF2-40B4-BE49-F238E27FC236}">
                <a16:creationId xmlns:a16="http://schemas.microsoft.com/office/drawing/2014/main" id="{53AD34BC-4D8F-3A87-C5C7-AA2D9EB7984B}"/>
              </a:ext>
            </a:extLst>
          </p:cNvPr>
          <p:cNvSpPr/>
          <p:nvPr/>
        </p:nvSpPr>
        <p:spPr>
          <a:xfrm>
            <a:off x="675836" y="3076086"/>
            <a:ext cx="1894703" cy="851263"/>
          </a:xfrm>
          <a:prstGeom prst="roundRect">
            <a:avLst/>
          </a:prstGeom>
          <a:solidFill>
            <a:srgbClr val="7AAFB2">
              <a:alpha val="67059"/>
            </a:srgbClr>
          </a:solidFill>
          <a:ln>
            <a:solidFill>
              <a:schemeClr val="bg1"/>
            </a:solidFill>
          </a:ln>
          <a:effectLst>
            <a:outerShdw blurRad="76200" dir="13500000" sy="23000" kx="1200000" algn="br" rotWithShape="0">
              <a:prstClr val="black">
                <a:alpha val="20000"/>
              </a:prstClr>
            </a:outerShdw>
          </a:effectLst>
          <a:scene3d>
            <a:camera prst="perspectiveAbove"/>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2"/>
                </a:solidFill>
                <a:latin typeface="Amasis MT Pro" panose="02040504050005020304" pitchFamily="18" charset="0"/>
                <a:ea typeface="Cambria" panose="02040503050406030204" pitchFamily="18" charset="0"/>
              </a:rPr>
              <a:t>Simple methods</a:t>
            </a:r>
          </a:p>
        </p:txBody>
      </p:sp>
      <p:sp>
        <p:nvSpPr>
          <p:cNvPr id="66" name="Rettangolo con angoli arrotondati 65">
            <a:extLst>
              <a:ext uri="{FF2B5EF4-FFF2-40B4-BE49-F238E27FC236}">
                <a16:creationId xmlns:a16="http://schemas.microsoft.com/office/drawing/2014/main" id="{9AD8EC95-1A34-D83E-AE44-22B3BACD932D}"/>
              </a:ext>
            </a:extLst>
          </p:cNvPr>
          <p:cNvSpPr/>
          <p:nvPr/>
        </p:nvSpPr>
        <p:spPr>
          <a:xfrm>
            <a:off x="2825119" y="3075244"/>
            <a:ext cx="1894703" cy="851263"/>
          </a:xfrm>
          <a:prstGeom prst="roundRect">
            <a:avLst/>
          </a:prstGeom>
          <a:solidFill>
            <a:srgbClr val="7AAFB2">
              <a:alpha val="67059"/>
            </a:srgbClr>
          </a:solidFill>
          <a:ln>
            <a:solidFill>
              <a:schemeClr val="bg1"/>
            </a:solidFill>
          </a:ln>
          <a:effectLst>
            <a:outerShdw blurRad="76200" dir="13500000" sy="23000" kx="1200000" algn="br" rotWithShape="0">
              <a:prstClr val="black">
                <a:alpha val="20000"/>
              </a:prstClr>
            </a:outerShdw>
          </a:effectLst>
          <a:scene3d>
            <a:camera prst="perspectiveAbove"/>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2"/>
                </a:solidFill>
                <a:latin typeface="Amasis MT Pro" panose="02040504050005020304" pitchFamily="18" charset="0"/>
                <a:ea typeface="Cambria" panose="02040503050406030204" pitchFamily="18" charset="0"/>
              </a:rPr>
              <a:t>More complex explainable by design methods</a:t>
            </a:r>
          </a:p>
        </p:txBody>
      </p:sp>
      <p:cxnSp>
        <p:nvCxnSpPr>
          <p:cNvPr id="68" name="Connettore a gomito 67">
            <a:extLst>
              <a:ext uri="{FF2B5EF4-FFF2-40B4-BE49-F238E27FC236}">
                <a16:creationId xmlns:a16="http://schemas.microsoft.com/office/drawing/2014/main" id="{58EADFF8-2DAC-930B-0595-EDC65DDC5316}"/>
              </a:ext>
            </a:extLst>
          </p:cNvPr>
          <p:cNvCxnSpPr>
            <a:cxnSpLocks/>
            <a:stCxn id="72" idx="2"/>
            <a:endCxn id="65" idx="0"/>
          </p:cNvCxnSpPr>
          <p:nvPr/>
        </p:nvCxnSpPr>
        <p:spPr>
          <a:xfrm rot="5400000">
            <a:off x="1912546" y="2383554"/>
            <a:ext cx="403175" cy="981889"/>
          </a:xfrm>
          <a:prstGeom prst="bentConnector3">
            <a:avLst>
              <a:gd name="adj1" fmla="val 50000"/>
            </a:avLst>
          </a:prstGeom>
          <a:ln cap="rnd">
            <a:headEnd type="diamond"/>
            <a:tailEnd type="triangle"/>
          </a:ln>
        </p:spPr>
        <p:style>
          <a:lnRef idx="1">
            <a:schemeClr val="accent1"/>
          </a:lnRef>
          <a:fillRef idx="0">
            <a:schemeClr val="accent1"/>
          </a:fillRef>
          <a:effectRef idx="0">
            <a:schemeClr val="accent1"/>
          </a:effectRef>
          <a:fontRef idx="minor">
            <a:schemeClr val="tx1"/>
          </a:fontRef>
        </p:style>
      </p:cxnSp>
      <p:cxnSp>
        <p:nvCxnSpPr>
          <p:cNvPr id="69" name="Connettore a gomito 68">
            <a:extLst>
              <a:ext uri="{FF2B5EF4-FFF2-40B4-BE49-F238E27FC236}">
                <a16:creationId xmlns:a16="http://schemas.microsoft.com/office/drawing/2014/main" id="{D5EC3D43-E1FB-871D-ED2B-4AD6D1E78206}"/>
              </a:ext>
            </a:extLst>
          </p:cNvPr>
          <p:cNvCxnSpPr>
            <a:cxnSpLocks/>
            <a:stCxn id="39" idx="2"/>
            <a:endCxn id="66" idx="0"/>
          </p:cNvCxnSpPr>
          <p:nvPr/>
        </p:nvCxnSpPr>
        <p:spPr>
          <a:xfrm rot="16200000" flipH="1">
            <a:off x="3264111" y="2566883"/>
            <a:ext cx="409161" cy="607559"/>
          </a:xfrm>
          <a:prstGeom prst="bentConnector3">
            <a:avLst>
              <a:gd name="adj1" fmla="val 50000"/>
            </a:avLst>
          </a:prstGeom>
          <a:ln>
            <a:headEnd type="diamond"/>
            <a:tailEnd type="triangle"/>
          </a:ln>
        </p:spPr>
        <p:style>
          <a:lnRef idx="1">
            <a:schemeClr val="accent1"/>
          </a:lnRef>
          <a:fillRef idx="0">
            <a:schemeClr val="accent1"/>
          </a:fillRef>
          <a:effectRef idx="0">
            <a:schemeClr val="accent1"/>
          </a:effectRef>
          <a:fontRef idx="minor">
            <a:schemeClr val="tx1"/>
          </a:fontRef>
        </p:style>
      </p:cxnSp>
      <p:sp>
        <p:nvSpPr>
          <p:cNvPr id="72" name="Rettangolo 71">
            <a:extLst>
              <a:ext uri="{FF2B5EF4-FFF2-40B4-BE49-F238E27FC236}">
                <a16:creationId xmlns:a16="http://schemas.microsoft.com/office/drawing/2014/main" id="{63366A96-AA6D-DBE6-AAE4-F32137B0F967}"/>
              </a:ext>
            </a:extLst>
          </p:cNvPr>
          <p:cNvSpPr/>
          <p:nvPr/>
        </p:nvSpPr>
        <p:spPr>
          <a:xfrm>
            <a:off x="2560668" y="2560312"/>
            <a:ext cx="88817" cy="1125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latin typeface="Amasis MT Pro" panose="02040504050005020304" pitchFamily="18" charset="0"/>
            </a:endParaRPr>
          </a:p>
        </p:txBody>
      </p:sp>
      <p:sp>
        <p:nvSpPr>
          <p:cNvPr id="81" name="Rettangolo 80">
            <a:extLst>
              <a:ext uri="{FF2B5EF4-FFF2-40B4-BE49-F238E27FC236}">
                <a16:creationId xmlns:a16="http://schemas.microsoft.com/office/drawing/2014/main" id="{19444DA6-2841-1D1A-5EF1-ACEE3D4A7B11}"/>
              </a:ext>
            </a:extLst>
          </p:cNvPr>
          <p:cNvSpPr/>
          <p:nvPr/>
        </p:nvSpPr>
        <p:spPr>
          <a:xfrm>
            <a:off x="3969202" y="3842083"/>
            <a:ext cx="88817" cy="1125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latin typeface="Amasis MT Pro" panose="02040504050005020304" pitchFamily="18" charset="0"/>
            </a:endParaRPr>
          </a:p>
        </p:txBody>
      </p:sp>
      <p:cxnSp>
        <p:nvCxnSpPr>
          <p:cNvPr id="82" name="Connettore a gomito 81">
            <a:extLst>
              <a:ext uri="{FF2B5EF4-FFF2-40B4-BE49-F238E27FC236}">
                <a16:creationId xmlns:a16="http://schemas.microsoft.com/office/drawing/2014/main" id="{DA2112CA-6122-1BE1-F309-A9A309B2876E}"/>
              </a:ext>
            </a:extLst>
          </p:cNvPr>
          <p:cNvCxnSpPr>
            <a:cxnSpLocks/>
            <a:stCxn id="81" idx="2"/>
            <a:endCxn id="83" idx="0"/>
          </p:cNvCxnSpPr>
          <p:nvPr/>
        </p:nvCxnSpPr>
        <p:spPr>
          <a:xfrm rot="5400000">
            <a:off x="3101930" y="4849323"/>
            <a:ext cx="1806323" cy="17040"/>
          </a:xfrm>
          <a:prstGeom prst="bentConnector3">
            <a:avLst>
              <a:gd name="adj1" fmla="val 50000"/>
            </a:avLst>
          </a:prstGeom>
          <a:ln>
            <a:headEnd type="diamond"/>
            <a:tailEnd type="triangle"/>
          </a:ln>
        </p:spPr>
        <p:style>
          <a:lnRef idx="1">
            <a:schemeClr val="accent1"/>
          </a:lnRef>
          <a:fillRef idx="0">
            <a:schemeClr val="accent1"/>
          </a:fillRef>
          <a:effectRef idx="0">
            <a:schemeClr val="accent1"/>
          </a:effectRef>
          <a:fontRef idx="minor">
            <a:schemeClr val="tx1"/>
          </a:fontRef>
        </p:style>
      </p:cxnSp>
      <p:sp>
        <p:nvSpPr>
          <p:cNvPr id="83" name="Rettangolo con angoli arrotondati 82">
            <a:extLst>
              <a:ext uri="{FF2B5EF4-FFF2-40B4-BE49-F238E27FC236}">
                <a16:creationId xmlns:a16="http://schemas.microsoft.com/office/drawing/2014/main" id="{ED817265-3B26-923D-C3C5-577B85656135}"/>
              </a:ext>
            </a:extLst>
          </p:cNvPr>
          <p:cNvSpPr/>
          <p:nvPr/>
        </p:nvSpPr>
        <p:spPr>
          <a:xfrm>
            <a:off x="3365396" y="5761005"/>
            <a:ext cx="1262350" cy="578351"/>
          </a:xfrm>
          <a:prstGeom prst="roundRect">
            <a:avLst/>
          </a:prstGeom>
          <a:solidFill>
            <a:srgbClr val="7AAFB2">
              <a:alpha val="67059"/>
            </a:srgbClr>
          </a:solidFill>
          <a:ln>
            <a:solidFill>
              <a:schemeClr val="bg1"/>
            </a:solidFill>
          </a:ln>
          <a:effectLst>
            <a:outerShdw blurRad="76200" dir="13500000" sy="23000" kx="1200000" algn="br" rotWithShape="0">
              <a:prstClr val="black">
                <a:alpha val="20000"/>
              </a:prstClr>
            </a:outerShdw>
          </a:effectLst>
          <a:scene3d>
            <a:camera prst="perspectiveAbove"/>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2"/>
                </a:solidFill>
                <a:latin typeface="Amasis MT Pro" panose="02040504050005020304" pitchFamily="18" charset="0"/>
                <a:ea typeface="Cambria" panose="02040503050406030204" pitchFamily="18" charset="0"/>
              </a:rPr>
              <a:t>Prototype based</a:t>
            </a:r>
          </a:p>
        </p:txBody>
      </p:sp>
      <p:sp>
        <p:nvSpPr>
          <p:cNvPr id="85" name="Rettangolo con angoli arrotondati 84">
            <a:extLst>
              <a:ext uri="{FF2B5EF4-FFF2-40B4-BE49-F238E27FC236}">
                <a16:creationId xmlns:a16="http://schemas.microsoft.com/office/drawing/2014/main" id="{B1B4E285-DB52-B27D-A7FE-5CFB5C47C991}"/>
              </a:ext>
            </a:extLst>
          </p:cNvPr>
          <p:cNvSpPr/>
          <p:nvPr/>
        </p:nvSpPr>
        <p:spPr>
          <a:xfrm>
            <a:off x="1949361" y="5751267"/>
            <a:ext cx="1262350" cy="578351"/>
          </a:xfrm>
          <a:prstGeom prst="roundRect">
            <a:avLst/>
          </a:prstGeom>
          <a:solidFill>
            <a:srgbClr val="7AAFB2">
              <a:alpha val="67059"/>
            </a:srgbClr>
          </a:solidFill>
          <a:ln>
            <a:solidFill>
              <a:schemeClr val="bg1"/>
            </a:solidFill>
          </a:ln>
          <a:effectLst>
            <a:outerShdw blurRad="76200" dir="13500000" sy="23000" kx="1200000" algn="br" rotWithShape="0">
              <a:prstClr val="black">
                <a:alpha val="20000"/>
              </a:prstClr>
            </a:outerShdw>
          </a:effectLst>
          <a:scene3d>
            <a:camera prst="perspectiveAbove"/>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2"/>
                </a:solidFill>
                <a:latin typeface="Amasis MT Pro" panose="02040504050005020304" pitchFamily="18" charset="0"/>
                <a:ea typeface="Cambria" panose="02040503050406030204" pitchFamily="18" charset="0"/>
              </a:rPr>
              <a:t>Concept based</a:t>
            </a:r>
          </a:p>
        </p:txBody>
      </p:sp>
      <p:cxnSp>
        <p:nvCxnSpPr>
          <p:cNvPr id="86" name="Connettore a gomito 85">
            <a:extLst>
              <a:ext uri="{FF2B5EF4-FFF2-40B4-BE49-F238E27FC236}">
                <a16:creationId xmlns:a16="http://schemas.microsoft.com/office/drawing/2014/main" id="{CFEE0DB6-055A-A3E5-712D-C49B27467D82}"/>
              </a:ext>
            </a:extLst>
          </p:cNvPr>
          <p:cNvCxnSpPr>
            <a:cxnSpLocks/>
            <a:stCxn id="87" idx="2"/>
            <a:endCxn id="85" idx="0"/>
          </p:cNvCxnSpPr>
          <p:nvPr/>
        </p:nvCxnSpPr>
        <p:spPr>
          <a:xfrm rot="5400000">
            <a:off x="2124884" y="4417574"/>
            <a:ext cx="1789346" cy="878041"/>
          </a:xfrm>
          <a:prstGeom prst="bentConnector3">
            <a:avLst>
              <a:gd name="adj1" fmla="val 70838"/>
            </a:avLst>
          </a:prstGeom>
          <a:ln cap="rnd">
            <a:headEnd type="diamond"/>
            <a:tailEnd type="triangle"/>
          </a:ln>
        </p:spPr>
        <p:style>
          <a:lnRef idx="1">
            <a:schemeClr val="accent1"/>
          </a:lnRef>
          <a:fillRef idx="0">
            <a:schemeClr val="accent1"/>
          </a:fillRef>
          <a:effectRef idx="0">
            <a:schemeClr val="accent1"/>
          </a:effectRef>
          <a:fontRef idx="minor">
            <a:schemeClr val="tx1"/>
          </a:fontRef>
        </p:style>
      </p:cxnSp>
      <p:sp>
        <p:nvSpPr>
          <p:cNvPr id="87" name="Rettangolo 86">
            <a:extLst>
              <a:ext uri="{FF2B5EF4-FFF2-40B4-BE49-F238E27FC236}">
                <a16:creationId xmlns:a16="http://schemas.microsoft.com/office/drawing/2014/main" id="{2574B653-276D-B3A3-6AB9-D907E13B8D49}"/>
              </a:ext>
            </a:extLst>
          </p:cNvPr>
          <p:cNvSpPr/>
          <p:nvPr/>
        </p:nvSpPr>
        <p:spPr>
          <a:xfrm>
            <a:off x="3414168" y="3849322"/>
            <a:ext cx="88817" cy="1125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latin typeface="Amasis MT Pro" panose="02040504050005020304" pitchFamily="18" charset="0"/>
            </a:endParaRPr>
          </a:p>
        </p:txBody>
      </p:sp>
      <p:sp>
        <p:nvSpPr>
          <p:cNvPr id="92" name="Rettangolo 91">
            <a:extLst>
              <a:ext uri="{FF2B5EF4-FFF2-40B4-BE49-F238E27FC236}">
                <a16:creationId xmlns:a16="http://schemas.microsoft.com/office/drawing/2014/main" id="{AC9CAEB5-A186-73EF-7328-F9CD309D0121}"/>
              </a:ext>
            </a:extLst>
          </p:cNvPr>
          <p:cNvSpPr/>
          <p:nvPr/>
        </p:nvSpPr>
        <p:spPr>
          <a:xfrm>
            <a:off x="6921693" y="3799969"/>
            <a:ext cx="88817" cy="1125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latin typeface="Amasis MT Pro" panose="02040504050005020304" pitchFamily="18" charset="0"/>
            </a:endParaRPr>
          </a:p>
        </p:txBody>
      </p:sp>
      <p:sp>
        <p:nvSpPr>
          <p:cNvPr id="93" name="Rettangolo 92">
            <a:extLst>
              <a:ext uri="{FF2B5EF4-FFF2-40B4-BE49-F238E27FC236}">
                <a16:creationId xmlns:a16="http://schemas.microsoft.com/office/drawing/2014/main" id="{3A990B57-0146-30BF-BE0C-BE15A4271010}"/>
              </a:ext>
            </a:extLst>
          </p:cNvPr>
          <p:cNvSpPr/>
          <p:nvPr/>
        </p:nvSpPr>
        <p:spPr>
          <a:xfrm>
            <a:off x="7470070" y="3756840"/>
            <a:ext cx="88817" cy="1125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latin typeface="Amasis MT Pro" panose="02040504050005020304" pitchFamily="18" charset="0"/>
            </a:endParaRPr>
          </a:p>
        </p:txBody>
      </p:sp>
      <p:cxnSp>
        <p:nvCxnSpPr>
          <p:cNvPr id="94" name="Connettore a gomito 93">
            <a:extLst>
              <a:ext uri="{FF2B5EF4-FFF2-40B4-BE49-F238E27FC236}">
                <a16:creationId xmlns:a16="http://schemas.microsoft.com/office/drawing/2014/main" id="{3AE4C3ED-5D46-257C-AA18-6D3C4C027590}"/>
              </a:ext>
            </a:extLst>
          </p:cNvPr>
          <p:cNvCxnSpPr>
            <a:cxnSpLocks/>
            <a:stCxn id="93" idx="2"/>
          </p:cNvCxnSpPr>
          <p:nvPr/>
        </p:nvCxnSpPr>
        <p:spPr>
          <a:xfrm rot="16200000" flipH="1">
            <a:off x="7415799" y="3968119"/>
            <a:ext cx="684881" cy="487520"/>
          </a:xfrm>
          <a:prstGeom prst="bentConnector3">
            <a:avLst>
              <a:gd name="adj1" fmla="val 50000"/>
            </a:avLst>
          </a:prstGeom>
          <a:ln>
            <a:headEnd type="diamond"/>
            <a:tailEnd type="triangle"/>
          </a:ln>
        </p:spPr>
        <p:style>
          <a:lnRef idx="1">
            <a:schemeClr val="accent1"/>
          </a:lnRef>
          <a:fillRef idx="0">
            <a:schemeClr val="accent1"/>
          </a:fillRef>
          <a:effectRef idx="0">
            <a:schemeClr val="accent1"/>
          </a:effectRef>
          <a:fontRef idx="minor">
            <a:schemeClr val="tx1"/>
          </a:fontRef>
        </p:style>
      </p:cxnSp>
      <p:cxnSp>
        <p:nvCxnSpPr>
          <p:cNvPr id="97" name="Connettore a gomito 96">
            <a:extLst>
              <a:ext uri="{FF2B5EF4-FFF2-40B4-BE49-F238E27FC236}">
                <a16:creationId xmlns:a16="http://schemas.microsoft.com/office/drawing/2014/main" id="{EE332A3E-1CED-DEC3-53E6-84C9C829B832}"/>
              </a:ext>
            </a:extLst>
          </p:cNvPr>
          <p:cNvCxnSpPr>
            <a:cxnSpLocks/>
            <a:stCxn id="98" idx="2"/>
          </p:cNvCxnSpPr>
          <p:nvPr/>
        </p:nvCxnSpPr>
        <p:spPr>
          <a:xfrm rot="5400000">
            <a:off x="6379612" y="3964749"/>
            <a:ext cx="667904" cy="491763"/>
          </a:xfrm>
          <a:prstGeom prst="bentConnector3">
            <a:avLst>
              <a:gd name="adj1" fmla="val 50000"/>
            </a:avLst>
          </a:prstGeom>
          <a:ln cap="rnd">
            <a:headEnd type="diamond"/>
            <a:tailEnd type="triangle"/>
          </a:ln>
        </p:spPr>
        <p:style>
          <a:lnRef idx="1">
            <a:schemeClr val="accent1"/>
          </a:lnRef>
          <a:fillRef idx="0">
            <a:schemeClr val="accent1"/>
          </a:fillRef>
          <a:effectRef idx="0">
            <a:schemeClr val="accent1"/>
          </a:effectRef>
          <a:fontRef idx="minor">
            <a:schemeClr val="tx1"/>
          </a:fontRef>
        </p:style>
      </p:cxnSp>
      <p:sp>
        <p:nvSpPr>
          <p:cNvPr id="98" name="Rettangolo 97">
            <a:extLst>
              <a:ext uri="{FF2B5EF4-FFF2-40B4-BE49-F238E27FC236}">
                <a16:creationId xmlns:a16="http://schemas.microsoft.com/office/drawing/2014/main" id="{2DE9CCD1-D0F9-9964-4C6B-E152E8F871CC}"/>
              </a:ext>
            </a:extLst>
          </p:cNvPr>
          <p:cNvSpPr/>
          <p:nvPr/>
        </p:nvSpPr>
        <p:spPr>
          <a:xfrm>
            <a:off x="6915036" y="3764079"/>
            <a:ext cx="88817" cy="1125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latin typeface="Amasis MT Pro" panose="02040504050005020304" pitchFamily="18" charset="0"/>
            </a:endParaRPr>
          </a:p>
        </p:txBody>
      </p:sp>
      <p:sp>
        <p:nvSpPr>
          <p:cNvPr id="104" name="Rettangolo 103">
            <a:extLst>
              <a:ext uri="{FF2B5EF4-FFF2-40B4-BE49-F238E27FC236}">
                <a16:creationId xmlns:a16="http://schemas.microsoft.com/office/drawing/2014/main" id="{8762E3BA-B5D2-3A92-88D0-4E28E9CB2CB4}"/>
              </a:ext>
            </a:extLst>
          </p:cNvPr>
          <p:cNvSpPr/>
          <p:nvPr/>
        </p:nvSpPr>
        <p:spPr>
          <a:xfrm>
            <a:off x="10269966" y="3794291"/>
            <a:ext cx="88817" cy="1125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latin typeface="Amasis MT Pro" panose="02040504050005020304" pitchFamily="18" charset="0"/>
            </a:endParaRPr>
          </a:p>
        </p:txBody>
      </p:sp>
      <p:sp>
        <p:nvSpPr>
          <p:cNvPr id="105" name="Rettangolo 104">
            <a:extLst>
              <a:ext uri="{FF2B5EF4-FFF2-40B4-BE49-F238E27FC236}">
                <a16:creationId xmlns:a16="http://schemas.microsoft.com/office/drawing/2014/main" id="{2806CD58-F218-8F44-3EC5-7BCC9BD70E77}"/>
              </a:ext>
            </a:extLst>
          </p:cNvPr>
          <p:cNvSpPr/>
          <p:nvPr/>
        </p:nvSpPr>
        <p:spPr>
          <a:xfrm>
            <a:off x="10818343" y="3751162"/>
            <a:ext cx="88817" cy="1125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latin typeface="Amasis MT Pro" panose="02040504050005020304" pitchFamily="18" charset="0"/>
            </a:endParaRPr>
          </a:p>
        </p:txBody>
      </p:sp>
      <p:cxnSp>
        <p:nvCxnSpPr>
          <p:cNvPr id="106" name="Connettore a gomito 105">
            <a:extLst>
              <a:ext uri="{FF2B5EF4-FFF2-40B4-BE49-F238E27FC236}">
                <a16:creationId xmlns:a16="http://schemas.microsoft.com/office/drawing/2014/main" id="{3520CC6A-0424-8337-9064-C0E5EF04D433}"/>
              </a:ext>
            </a:extLst>
          </p:cNvPr>
          <p:cNvCxnSpPr>
            <a:cxnSpLocks/>
            <a:stCxn id="105" idx="2"/>
          </p:cNvCxnSpPr>
          <p:nvPr/>
        </p:nvCxnSpPr>
        <p:spPr>
          <a:xfrm rot="16200000" flipH="1">
            <a:off x="10749857" y="3976656"/>
            <a:ext cx="722356" cy="496566"/>
          </a:xfrm>
          <a:prstGeom prst="bentConnector3">
            <a:avLst>
              <a:gd name="adj1" fmla="val 50000"/>
            </a:avLst>
          </a:prstGeom>
          <a:ln>
            <a:headEnd type="diamond"/>
            <a:tailEnd type="triangle"/>
          </a:ln>
        </p:spPr>
        <p:style>
          <a:lnRef idx="1">
            <a:schemeClr val="accent1"/>
          </a:lnRef>
          <a:fillRef idx="0">
            <a:schemeClr val="accent1"/>
          </a:fillRef>
          <a:effectRef idx="0">
            <a:schemeClr val="accent1"/>
          </a:effectRef>
          <a:fontRef idx="minor">
            <a:schemeClr val="tx1"/>
          </a:fontRef>
        </p:style>
      </p:cxnSp>
      <p:cxnSp>
        <p:nvCxnSpPr>
          <p:cNvPr id="109" name="Connettore a gomito 108">
            <a:extLst>
              <a:ext uri="{FF2B5EF4-FFF2-40B4-BE49-F238E27FC236}">
                <a16:creationId xmlns:a16="http://schemas.microsoft.com/office/drawing/2014/main" id="{413FE614-2F65-42A5-BDD8-CFFBD76F59D2}"/>
              </a:ext>
            </a:extLst>
          </p:cNvPr>
          <p:cNvCxnSpPr>
            <a:cxnSpLocks/>
            <a:stCxn id="110" idx="2"/>
          </p:cNvCxnSpPr>
          <p:nvPr/>
        </p:nvCxnSpPr>
        <p:spPr>
          <a:xfrm rot="5400000">
            <a:off x="9707743" y="3976403"/>
            <a:ext cx="705379" cy="494572"/>
          </a:xfrm>
          <a:prstGeom prst="bentConnector3">
            <a:avLst>
              <a:gd name="adj1" fmla="val 50000"/>
            </a:avLst>
          </a:prstGeom>
          <a:ln cap="rnd">
            <a:headEnd type="diamond"/>
            <a:tailEnd type="triangle"/>
          </a:ln>
        </p:spPr>
        <p:style>
          <a:lnRef idx="1">
            <a:schemeClr val="accent1"/>
          </a:lnRef>
          <a:fillRef idx="0">
            <a:schemeClr val="accent1"/>
          </a:fillRef>
          <a:effectRef idx="0">
            <a:schemeClr val="accent1"/>
          </a:effectRef>
          <a:fontRef idx="minor">
            <a:schemeClr val="tx1"/>
          </a:fontRef>
        </p:style>
      </p:cxnSp>
      <p:sp>
        <p:nvSpPr>
          <p:cNvPr id="110" name="Rettangolo 109">
            <a:extLst>
              <a:ext uri="{FF2B5EF4-FFF2-40B4-BE49-F238E27FC236}">
                <a16:creationId xmlns:a16="http://schemas.microsoft.com/office/drawing/2014/main" id="{81C18CB0-2BFA-2BB9-BB4F-1BB04649EAF9}"/>
              </a:ext>
            </a:extLst>
          </p:cNvPr>
          <p:cNvSpPr/>
          <p:nvPr/>
        </p:nvSpPr>
        <p:spPr>
          <a:xfrm>
            <a:off x="10263309" y="3758401"/>
            <a:ext cx="88817" cy="1125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latin typeface="Amasis MT Pro" panose="02040504050005020304" pitchFamily="18" charset="0"/>
            </a:endParaRPr>
          </a:p>
        </p:txBody>
      </p:sp>
      <p:sp>
        <p:nvSpPr>
          <p:cNvPr id="140" name="Rettangolo con angoli arrotondati 139">
            <a:extLst>
              <a:ext uri="{FF2B5EF4-FFF2-40B4-BE49-F238E27FC236}">
                <a16:creationId xmlns:a16="http://schemas.microsoft.com/office/drawing/2014/main" id="{AB8FF87F-3217-2A5C-FBCE-ED4B41EE74DF}"/>
              </a:ext>
            </a:extLst>
          </p:cNvPr>
          <p:cNvSpPr/>
          <p:nvPr/>
        </p:nvSpPr>
        <p:spPr>
          <a:xfrm>
            <a:off x="2042544" y="4501440"/>
            <a:ext cx="1262350" cy="578351"/>
          </a:xfrm>
          <a:prstGeom prst="roundRect">
            <a:avLst/>
          </a:prstGeom>
          <a:solidFill>
            <a:srgbClr val="7AAFB2">
              <a:alpha val="67059"/>
            </a:srgbClr>
          </a:solidFill>
          <a:ln>
            <a:solidFill>
              <a:schemeClr val="bg1"/>
            </a:solidFill>
          </a:ln>
          <a:effectLst>
            <a:outerShdw blurRad="76200" dir="13500000" sy="23000" kx="1200000" algn="br" rotWithShape="0">
              <a:prstClr val="black">
                <a:alpha val="20000"/>
              </a:prstClr>
            </a:outerShdw>
          </a:effectLst>
          <a:scene3d>
            <a:camera prst="perspectiveAbove"/>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2"/>
                </a:solidFill>
                <a:latin typeface="Amasis MT Pro" panose="02040504050005020304" pitchFamily="18" charset="0"/>
                <a:ea typeface="Cambria" panose="02040503050406030204" pitchFamily="18" charset="0"/>
              </a:rPr>
              <a:t>Attention based</a:t>
            </a:r>
          </a:p>
        </p:txBody>
      </p:sp>
      <p:cxnSp>
        <p:nvCxnSpPr>
          <p:cNvPr id="142" name="Connettore a gomito 141">
            <a:extLst>
              <a:ext uri="{FF2B5EF4-FFF2-40B4-BE49-F238E27FC236}">
                <a16:creationId xmlns:a16="http://schemas.microsoft.com/office/drawing/2014/main" id="{8BEB1237-997E-1B7B-6E5E-2342384F1ED7}"/>
              </a:ext>
            </a:extLst>
          </p:cNvPr>
          <p:cNvCxnSpPr>
            <a:cxnSpLocks/>
            <a:stCxn id="143" idx="2"/>
            <a:endCxn id="140" idx="0"/>
          </p:cNvCxnSpPr>
          <p:nvPr/>
        </p:nvCxnSpPr>
        <p:spPr>
          <a:xfrm rot="5400000">
            <a:off x="2599574" y="4024779"/>
            <a:ext cx="550807" cy="402515"/>
          </a:xfrm>
          <a:prstGeom prst="bentConnector3">
            <a:avLst>
              <a:gd name="adj1" fmla="val 50000"/>
            </a:avLst>
          </a:prstGeom>
          <a:ln cap="rnd">
            <a:headEnd type="diamond"/>
            <a:tailEnd type="triangle"/>
          </a:ln>
        </p:spPr>
        <p:style>
          <a:lnRef idx="1">
            <a:schemeClr val="accent1"/>
          </a:lnRef>
          <a:fillRef idx="0">
            <a:schemeClr val="accent1"/>
          </a:fillRef>
          <a:effectRef idx="0">
            <a:schemeClr val="accent1"/>
          </a:effectRef>
          <a:fontRef idx="minor">
            <a:schemeClr val="tx1"/>
          </a:fontRef>
        </p:style>
      </p:cxnSp>
      <p:sp>
        <p:nvSpPr>
          <p:cNvPr id="143" name="Rettangolo 142">
            <a:extLst>
              <a:ext uri="{FF2B5EF4-FFF2-40B4-BE49-F238E27FC236}">
                <a16:creationId xmlns:a16="http://schemas.microsoft.com/office/drawing/2014/main" id="{B07C0196-4FFF-B14D-D706-352FB5FC8BAB}"/>
              </a:ext>
            </a:extLst>
          </p:cNvPr>
          <p:cNvSpPr/>
          <p:nvPr/>
        </p:nvSpPr>
        <p:spPr>
          <a:xfrm>
            <a:off x="3031825" y="3838034"/>
            <a:ext cx="88817" cy="1125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latin typeface="Amasis MT Pro" panose="02040504050005020304" pitchFamily="18" charset="0"/>
            </a:endParaRPr>
          </a:p>
        </p:txBody>
      </p:sp>
      <p:sp>
        <p:nvSpPr>
          <p:cNvPr id="146" name="Rettangolo con angoli arrotondati 145">
            <a:extLst>
              <a:ext uri="{FF2B5EF4-FFF2-40B4-BE49-F238E27FC236}">
                <a16:creationId xmlns:a16="http://schemas.microsoft.com/office/drawing/2014/main" id="{CA450CAD-7B78-35B6-E866-D1C202210C76}"/>
              </a:ext>
            </a:extLst>
          </p:cNvPr>
          <p:cNvSpPr/>
          <p:nvPr/>
        </p:nvSpPr>
        <p:spPr>
          <a:xfrm>
            <a:off x="4134963" y="4553893"/>
            <a:ext cx="1262350" cy="578351"/>
          </a:xfrm>
          <a:prstGeom prst="roundRect">
            <a:avLst/>
          </a:prstGeom>
          <a:solidFill>
            <a:srgbClr val="7AAFB2">
              <a:alpha val="67059"/>
            </a:srgbClr>
          </a:solidFill>
          <a:ln>
            <a:solidFill>
              <a:schemeClr val="bg1"/>
            </a:solidFill>
          </a:ln>
          <a:effectLst>
            <a:outerShdw blurRad="76200" dir="13500000" sy="23000" kx="1200000" algn="br" rotWithShape="0">
              <a:prstClr val="black">
                <a:alpha val="20000"/>
              </a:prstClr>
            </a:outerShdw>
          </a:effectLst>
          <a:scene3d>
            <a:camera prst="perspectiveAbove"/>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2"/>
                </a:solidFill>
                <a:latin typeface="Amasis MT Pro" panose="02040504050005020304" pitchFamily="18" charset="0"/>
                <a:ea typeface="Cambria" panose="02040503050406030204" pitchFamily="18" charset="0"/>
              </a:rPr>
              <a:t>Causality based</a:t>
            </a:r>
          </a:p>
        </p:txBody>
      </p:sp>
      <p:cxnSp>
        <p:nvCxnSpPr>
          <p:cNvPr id="164" name="Connettore a gomito 163">
            <a:extLst>
              <a:ext uri="{FF2B5EF4-FFF2-40B4-BE49-F238E27FC236}">
                <a16:creationId xmlns:a16="http://schemas.microsoft.com/office/drawing/2014/main" id="{6D14D295-2EDB-063A-F6FB-690A59502268}"/>
              </a:ext>
            </a:extLst>
          </p:cNvPr>
          <p:cNvCxnSpPr>
            <a:cxnSpLocks/>
            <a:stCxn id="165" idx="2"/>
            <a:endCxn id="146" idx="0"/>
          </p:cNvCxnSpPr>
          <p:nvPr/>
        </p:nvCxnSpPr>
        <p:spPr>
          <a:xfrm rot="16200000" flipH="1">
            <a:off x="4289367" y="4077122"/>
            <a:ext cx="587664" cy="365877"/>
          </a:xfrm>
          <a:prstGeom prst="bentConnector3">
            <a:avLst>
              <a:gd name="adj1" fmla="val 50000"/>
            </a:avLst>
          </a:prstGeom>
          <a:ln cap="rnd">
            <a:headEnd type="diamond"/>
            <a:tailEnd type="triangle"/>
          </a:ln>
        </p:spPr>
        <p:style>
          <a:lnRef idx="1">
            <a:schemeClr val="accent1"/>
          </a:lnRef>
          <a:fillRef idx="0">
            <a:schemeClr val="accent1"/>
          </a:fillRef>
          <a:effectRef idx="0">
            <a:schemeClr val="accent1"/>
          </a:effectRef>
          <a:fontRef idx="minor">
            <a:schemeClr val="tx1"/>
          </a:fontRef>
        </p:style>
      </p:cxnSp>
      <p:sp>
        <p:nvSpPr>
          <p:cNvPr id="165" name="Rettangolo 164">
            <a:extLst>
              <a:ext uri="{FF2B5EF4-FFF2-40B4-BE49-F238E27FC236}">
                <a16:creationId xmlns:a16="http://schemas.microsoft.com/office/drawing/2014/main" id="{A2AA6000-2EAA-0D66-B7E3-28E66247D60E}"/>
              </a:ext>
            </a:extLst>
          </p:cNvPr>
          <p:cNvSpPr/>
          <p:nvPr/>
        </p:nvSpPr>
        <p:spPr>
          <a:xfrm>
            <a:off x="4355852" y="3853630"/>
            <a:ext cx="88817" cy="1125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latin typeface="Amasis MT Pro" panose="02040504050005020304" pitchFamily="18" charset="0"/>
            </a:endParaRPr>
          </a:p>
        </p:txBody>
      </p:sp>
      <p:sp>
        <p:nvSpPr>
          <p:cNvPr id="177" name="Rettangolo con angoli arrotondati 176">
            <a:extLst>
              <a:ext uri="{FF2B5EF4-FFF2-40B4-BE49-F238E27FC236}">
                <a16:creationId xmlns:a16="http://schemas.microsoft.com/office/drawing/2014/main" id="{BD1ED92A-011C-7857-D7FE-7287D5D3681A}"/>
              </a:ext>
            </a:extLst>
          </p:cNvPr>
          <p:cNvSpPr/>
          <p:nvPr/>
        </p:nvSpPr>
        <p:spPr>
          <a:xfrm>
            <a:off x="5856448" y="4501440"/>
            <a:ext cx="1262350" cy="578351"/>
          </a:xfrm>
          <a:prstGeom prst="roundRect">
            <a:avLst/>
          </a:prstGeom>
          <a:solidFill>
            <a:srgbClr val="A6A6A6">
              <a:alpha val="56863"/>
            </a:srgbClr>
          </a:solidFill>
          <a:ln>
            <a:solidFill>
              <a:schemeClr val="bg1"/>
            </a:solidFill>
          </a:ln>
          <a:effectLst>
            <a:outerShdw blurRad="76200" dir="13500000" sy="23000" kx="1200000" algn="br" rotWithShape="0">
              <a:prstClr val="black">
                <a:alpha val="20000"/>
              </a:prstClr>
            </a:outerShdw>
          </a:effectLst>
          <a:scene3d>
            <a:camera prst="perspectiveAbove"/>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2"/>
                </a:solidFill>
                <a:latin typeface="Amasis MT Pro" panose="02040504050005020304" pitchFamily="18" charset="0"/>
                <a:ea typeface="Cambria" panose="02040503050406030204" pitchFamily="18" charset="0"/>
              </a:rPr>
              <a:t>Feature relevance</a:t>
            </a:r>
          </a:p>
        </p:txBody>
      </p:sp>
      <p:sp>
        <p:nvSpPr>
          <p:cNvPr id="178" name="Rettangolo con angoli arrotondati 177">
            <a:extLst>
              <a:ext uri="{FF2B5EF4-FFF2-40B4-BE49-F238E27FC236}">
                <a16:creationId xmlns:a16="http://schemas.microsoft.com/office/drawing/2014/main" id="{2A5240FF-7DEA-9D23-E6BD-F00B0A8829F6}"/>
              </a:ext>
            </a:extLst>
          </p:cNvPr>
          <p:cNvSpPr/>
          <p:nvPr/>
        </p:nvSpPr>
        <p:spPr>
          <a:xfrm>
            <a:off x="7345359" y="4587495"/>
            <a:ext cx="1558954" cy="578351"/>
          </a:xfrm>
          <a:prstGeom prst="roundRect">
            <a:avLst/>
          </a:prstGeom>
          <a:solidFill>
            <a:srgbClr val="A6A6A6">
              <a:alpha val="56863"/>
            </a:srgbClr>
          </a:solidFill>
          <a:ln>
            <a:solidFill>
              <a:schemeClr val="bg1"/>
            </a:solidFill>
          </a:ln>
          <a:effectLst>
            <a:outerShdw blurRad="76200" dir="13500000" sy="23000" kx="1200000" algn="br" rotWithShape="0">
              <a:prstClr val="black">
                <a:alpha val="20000"/>
              </a:prstClr>
            </a:outerShdw>
          </a:effectLst>
          <a:scene3d>
            <a:camera prst="perspectiveAbove"/>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2"/>
                </a:solidFill>
                <a:latin typeface="Amasis MT Pro" panose="02040504050005020304" pitchFamily="18" charset="0"/>
                <a:ea typeface="Cambria" panose="02040503050406030204" pitchFamily="18" charset="0"/>
              </a:rPr>
              <a:t>Knowledge distillation</a:t>
            </a:r>
          </a:p>
        </p:txBody>
      </p:sp>
      <p:sp>
        <p:nvSpPr>
          <p:cNvPr id="179" name="Rettangolo con angoli arrotondati 178">
            <a:extLst>
              <a:ext uri="{FF2B5EF4-FFF2-40B4-BE49-F238E27FC236}">
                <a16:creationId xmlns:a16="http://schemas.microsoft.com/office/drawing/2014/main" id="{1E11B364-7AB9-EEC8-27E4-1A56B18D53AE}"/>
              </a:ext>
            </a:extLst>
          </p:cNvPr>
          <p:cNvSpPr/>
          <p:nvPr/>
        </p:nvSpPr>
        <p:spPr>
          <a:xfrm>
            <a:off x="8864346" y="5720485"/>
            <a:ext cx="1262350" cy="578351"/>
          </a:xfrm>
          <a:prstGeom prst="roundRect">
            <a:avLst/>
          </a:prstGeom>
          <a:solidFill>
            <a:srgbClr val="A6A6A6">
              <a:alpha val="56863"/>
            </a:srgbClr>
          </a:solidFill>
          <a:ln>
            <a:solidFill>
              <a:schemeClr val="bg1"/>
            </a:solidFill>
          </a:ln>
          <a:effectLst>
            <a:outerShdw blurRad="76200" dir="13500000" sy="23000" kx="1200000" algn="br" rotWithShape="0">
              <a:prstClr val="black">
                <a:alpha val="20000"/>
              </a:prstClr>
            </a:outerShdw>
          </a:effectLst>
          <a:scene3d>
            <a:camera prst="perspectiveAbove"/>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2"/>
                </a:solidFill>
                <a:latin typeface="Amasis MT Pro" panose="02040504050005020304" pitchFamily="18" charset="0"/>
                <a:ea typeface="Cambria" panose="02040503050406030204" pitchFamily="18" charset="0"/>
              </a:rPr>
              <a:t>Feature relevance</a:t>
            </a:r>
          </a:p>
        </p:txBody>
      </p:sp>
      <p:sp>
        <p:nvSpPr>
          <p:cNvPr id="180" name="Rettangolo con angoli arrotondati 179">
            <a:extLst>
              <a:ext uri="{FF2B5EF4-FFF2-40B4-BE49-F238E27FC236}">
                <a16:creationId xmlns:a16="http://schemas.microsoft.com/office/drawing/2014/main" id="{BC68287F-995F-95D9-BA5F-C1EDFD57FBFC}"/>
              </a:ext>
            </a:extLst>
          </p:cNvPr>
          <p:cNvSpPr/>
          <p:nvPr/>
        </p:nvSpPr>
        <p:spPr>
          <a:xfrm>
            <a:off x="10397068" y="5633176"/>
            <a:ext cx="1172045" cy="578351"/>
          </a:xfrm>
          <a:prstGeom prst="roundRect">
            <a:avLst/>
          </a:prstGeom>
          <a:solidFill>
            <a:srgbClr val="A6A6A6">
              <a:alpha val="56863"/>
            </a:srgbClr>
          </a:solidFill>
          <a:ln>
            <a:solidFill>
              <a:schemeClr val="bg1"/>
            </a:solidFill>
          </a:ln>
          <a:effectLst>
            <a:outerShdw blurRad="76200" dir="13500000" sy="23000" kx="1200000" algn="br" rotWithShape="0">
              <a:prstClr val="black">
                <a:alpha val="20000"/>
              </a:prstClr>
            </a:outerShdw>
          </a:effectLst>
          <a:scene3d>
            <a:camera prst="perspectiveAbove"/>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2"/>
                </a:solidFill>
                <a:latin typeface="Amasis MT Pro" panose="02040504050005020304" pitchFamily="18" charset="0"/>
                <a:ea typeface="Cambria" panose="02040503050406030204" pitchFamily="18" charset="0"/>
              </a:rPr>
              <a:t>Counter</a:t>
            </a:r>
          </a:p>
          <a:p>
            <a:pPr algn="ctr"/>
            <a:r>
              <a:rPr lang="en-GB" dirty="0">
                <a:solidFill>
                  <a:schemeClr val="tx2"/>
                </a:solidFill>
                <a:latin typeface="Amasis MT Pro" panose="02040504050005020304" pitchFamily="18" charset="0"/>
                <a:ea typeface="Cambria" panose="02040503050406030204" pitchFamily="18" charset="0"/>
              </a:rPr>
              <a:t>factual</a:t>
            </a:r>
          </a:p>
        </p:txBody>
      </p:sp>
      <p:sp>
        <p:nvSpPr>
          <p:cNvPr id="181" name="Rettangolo con angoli arrotondati 180">
            <a:extLst>
              <a:ext uri="{FF2B5EF4-FFF2-40B4-BE49-F238E27FC236}">
                <a16:creationId xmlns:a16="http://schemas.microsoft.com/office/drawing/2014/main" id="{38011A56-E06F-D380-8471-DFD188E53450}"/>
              </a:ext>
            </a:extLst>
          </p:cNvPr>
          <p:cNvSpPr/>
          <p:nvPr/>
        </p:nvSpPr>
        <p:spPr>
          <a:xfrm>
            <a:off x="8982459" y="4627372"/>
            <a:ext cx="1262350" cy="578351"/>
          </a:xfrm>
          <a:prstGeom prst="roundRect">
            <a:avLst/>
          </a:prstGeom>
          <a:solidFill>
            <a:srgbClr val="A6A6A6">
              <a:alpha val="56863"/>
            </a:srgbClr>
          </a:solidFill>
          <a:ln>
            <a:solidFill>
              <a:schemeClr val="bg1"/>
            </a:solidFill>
          </a:ln>
          <a:effectLst>
            <a:outerShdw blurRad="76200" dir="13500000" sy="23000" kx="1200000" algn="br" rotWithShape="0">
              <a:prstClr val="black">
                <a:alpha val="20000"/>
              </a:prstClr>
            </a:outerShdw>
          </a:effectLst>
          <a:scene3d>
            <a:camera prst="perspectiveAbove"/>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2"/>
                </a:solidFill>
                <a:latin typeface="Amasis MT Pro" panose="02040504050005020304" pitchFamily="18" charset="0"/>
                <a:ea typeface="Cambria" panose="02040503050406030204" pitchFamily="18" charset="0"/>
              </a:rPr>
              <a:t>Visual saliency</a:t>
            </a:r>
          </a:p>
        </p:txBody>
      </p:sp>
      <p:sp>
        <p:nvSpPr>
          <p:cNvPr id="182" name="Rettangolo con angoli arrotondati 181">
            <a:extLst>
              <a:ext uri="{FF2B5EF4-FFF2-40B4-BE49-F238E27FC236}">
                <a16:creationId xmlns:a16="http://schemas.microsoft.com/office/drawing/2014/main" id="{C579C2D6-C62B-3465-13D7-8373EEF2A71C}"/>
              </a:ext>
            </a:extLst>
          </p:cNvPr>
          <p:cNvSpPr/>
          <p:nvPr/>
        </p:nvSpPr>
        <p:spPr>
          <a:xfrm>
            <a:off x="10946109" y="4515043"/>
            <a:ext cx="1268137" cy="578351"/>
          </a:xfrm>
          <a:prstGeom prst="roundRect">
            <a:avLst/>
          </a:prstGeom>
          <a:solidFill>
            <a:srgbClr val="A6A6A6">
              <a:alpha val="56863"/>
            </a:srgbClr>
          </a:solidFill>
          <a:ln>
            <a:solidFill>
              <a:schemeClr val="bg1"/>
            </a:solidFill>
          </a:ln>
          <a:effectLst>
            <a:outerShdw blurRad="76200" dir="13500000" sy="23000" kx="1200000" algn="br" rotWithShape="0">
              <a:prstClr val="black">
                <a:alpha val="20000"/>
              </a:prstClr>
            </a:outerShdw>
          </a:effectLst>
          <a:scene3d>
            <a:camera prst="perspectiveAbove"/>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2"/>
                </a:solidFill>
                <a:latin typeface="Amasis MT Pro" panose="02040504050005020304" pitchFamily="18" charset="0"/>
                <a:ea typeface="Cambria" panose="02040503050406030204" pitchFamily="18" charset="0"/>
              </a:rPr>
              <a:t>Rule or text based</a:t>
            </a:r>
          </a:p>
        </p:txBody>
      </p:sp>
      <p:sp>
        <p:nvSpPr>
          <p:cNvPr id="183" name="Rettangolo 182">
            <a:extLst>
              <a:ext uri="{FF2B5EF4-FFF2-40B4-BE49-F238E27FC236}">
                <a16:creationId xmlns:a16="http://schemas.microsoft.com/office/drawing/2014/main" id="{049E4324-DD88-47DF-A0FC-9E3C55CB4F7F}"/>
              </a:ext>
            </a:extLst>
          </p:cNvPr>
          <p:cNvSpPr/>
          <p:nvPr/>
        </p:nvSpPr>
        <p:spPr>
          <a:xfrm>
            <a:off x="7074093" y="3952369"/>
            <a:ext cx="88817" cy="1125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latin typeface="Amasis MT Pro" panose="02040504050005020304" pitchFamily="18" charset="0"/>
            </a:endParaRPr>
          </a:p>
        </p:txBody>
      </p:sp>
      <p:cxnSp>
        <p:nvCxnSpPr>
          <p:cNvPr id="202" name="Connettore a gomito 201">
            <a:extLst>
              <a:ext uri="{FF2B5EF4-FFF2-40B4-BE49-F238E27FC236}">
                <a16:creationId xmlns:a16="http://schemas.microsoft.com/office/drawing/2014/main" id="{1CAC8DD9-29CE-20F0-C413-B7E4CDCD0229}"/>
              </a:ext>
            </a:extLst>
          </p:cNvPr>
          <p:cNvCxnSpPr>
            <a:cxnSpLocks/>
            <a:endCxn id="179" idx="0"/>
          </p:cNvCxnSpPr>
          <p:nvPr/>
        </p:nvCxnSpPr>
        <p:spPr>
          <a:xfrm rot="5400000">
            <a:off x="9102030" y="4270172"/>
            <a:ext cx="1843805" cy="1056821"/>
          </a:xfrm>
          <a:prstGeom prst="bentConnector3">
            <a:avLst>
              <a:gd name="adj1" fmla="val 84186"/>
            </a:avLst>
          </a:prstGeom>
          <a:ln cap="rnd">
            <a:headEnd type="diamond"/>
            <a:tailEnd type="triangle"/>
          </a:ln>
        </p:spPr>
        <p:style>
          <a:lnRef idx="1">
            <a:schemeClr val="accent1"/>
          </a:lnRef>
          <a:fillRef idx="0">
            <a:schemeClr val="accent1"/>
          </a:fillRef>
          <a:effectRef idx="0">
            <a:schemeClr val="accent1"/>
          </a:effectRef>
          <a:fontRef idx="minor">
            <a:schemeClr val="tx1"/>
          </a:fontRef>
        </p:style>
      </p:cxnSp>
      <p:cxnSp>
        <p:nvCxnSpPr>
          <p:cNvPr id="210" name="Connettore a gomito 209">
            <a:extLst>
              <a:ext uri="{FF2B5EF4-FFF2-40B4-BE49-F238E27FC236}">
                <a16:creationId xmlns:a16="http://schemas.microsoft.com/office/drawing/2014/main" id="{D4B5A503-7F95-628E-865E-1F18689E1B9B}"/>
              </a:ext>
            </a:extLst>
          </p:cNvPr>
          <p:cNvCxnSpPr>
            <a:cxnSpLocks/>
            <a:endCxn id="180" idx="0"/>
          </p:cNvCxnSpPr>
          <p:nvPr/>
        </p:nvCxnSpPr>
        <p:spPr>
          <a:xfrm rot="16200000" flipH="1">
            <a:off x="9946965" y="4597050"/>
            <a:ext cx="1795142" cy="277110"/>
          </a:xfrm>
          <a:prstGeom prst="bentConnector3">
            <a:avLst>
              <a:gd name="adj1" fmla="val 50000"/>
            </a:avLst>
          </a:prstGeom>
          <a:ln cap="rnd">
            <a:headEnd type="diamond"/>
            <a:tailEnd type="triangle"/>
          </a:ln>
        </p:spPr>
        <p:style>
          <a:lnRef idx="1">
            <a:schemeClr val="accent1"/>
          </a:lnRef>
          <a:fillRef idx="0">
            <a:schemeClr val="accent1"/>
          </a:fillRef>
          <a:effectRef idx="0">
            <a:schemeClr val="accent1"/>
          </a:effectRef>
          <a:fontRef idx="minor">
            <a:schemeClr val="tx1"/>
          </a:fontRef>
        </p:style>
      </p:cxnSp>
      <p:sp>
        <p:nvSpPr>
          <p:cNvPr id="218" name="Rettangolo 217">
            <a:extLst>
              <a:ext uri="{FF2B5EF4-FFF2-40B4-BE49-F238E27FC236}">
                <a16:creationId xmlns:a16="http://schemas.microsoft.com/office/drawing/2014/main" id="{13FE413F-49FC-77F2-2561-6EFEF99C1EE6}"/>
              </a:ext>
            </a:extLst>
          </p:cNvPr>
          <p:cNvSpPr/>
          <p:nvPr/>
        </p:nvSpPr>
        <p:spPr>
          <a:xfrm>
            <a:off x="9557016" y="6226231"/>
            <a:ext cx="88817" cy="1125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latin typeface="Amasis MT Pro" panose="02040504050005020304" pitchFamily="18" charset="0"/>
            </a:endParaRPr>
          </a:p>
        </p:txBody>
      </p:sp>
      <p:sp>
        <p:nvSpPr>
          <p:cNvPr id="23" name="Rettangolo con angoli arrotondati 22">
            <a:extLst>
              <a:ext uri="{FF2B5EF4-FFF2-40B4-BE49-F238E27FC236}">
                <a16:creationId xmlns:a16="http://schemas.microsoft.com/office/drawing/2014/main" id="{6EBE66F0-F825-353C-72EB-DD511CF35E16}"/>
              </a:ext>
            </a:extLst>
          </p:cNvPr>
          <p:cNvSpPr/>
          <p:nvPr/>
        </p:nvSpPr>
        <p:spPr>
          <a:xfrm>
            <a:off x="82850" y="4494867"/>
            <a:ext cx="1262350" cy="578351"/>
          </a:xfrm>
          <a:prstGeom prst="roundRect">
            <a:avLst/>
          </a:prstGeom>
          <a:solidFill>
            <a:srgbClr val="7AAFB2">
              <a:alpha val="67059"/>
            </a:srgbClr>
          </a:solidFill>
          <a:ln>
            <a:solidFill>
              <a:schemeClr val="bg1"/>
            </a:solidFill>
          </a:ln>
          <a:effectLst>
            <a:outerShdw blurRad="76200" dir="13500000" sy="23000" kx="1200000" algn="br" rotWithShape="0">
              <a:prstClr val="black">
                <a:alpha val="20000"/>
              </a:prstClr>
            </a:outerShdw>
          </a:effectLst>
          <a:scene3d>
            <a:camera prst="perspectiveAbove"/>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2"/>
                </a:solidFill>
                <a:latin typeface="Amasis MT Pro" panose="02040504050005020304" pitchFamily="18" charset="0"/>
                <a:ea typeface="Cambria" panose="02040503050406030204" pitchFamily="18" charset="0"/>
              </a:rPr>
              <a:t>Logic based</a:t>
            </a:r>
          </a:p>
        </p:txBody>
      </p:sp>
      <p:sp>
        <p:nvSpPr>
          <p:cNvPr id="24" name="Rettangolo con angoli arrotondati 23">
            <a:extLst>
              <a:ext uri="{FF2B5EF4-FFF2-40B4-BE49-F238E27FC236}">
                <a16:creationId xmlns:a16="http://schemas.microsoft.com/office/drawing/2014/main" id="{D8151048-78F5-C133-BC85-8EB8C2FF3FE8}"/>
              </a:ext>
            </a:extLst>
          </p:cNvPr>
          <p:cNvSpPr/>
          <p:nvPr/>
        </p:nvSpPr>
        <p:spPr>
          <a:xfrm>
            <a:off x="223668" y="5634708"/>
            <a:ext cx="1262350" cy="578351"/>
          </a:xfrm>
          <a:prstGeom prst="roundRect">
            <a:avLst/>
          </a:prstGeom>
          <a:solidFill>
            <a:srgbClr val="7AAFB2">
              <a:alpha val="67059"/>
            </a:srgbClr>
          </a:solidFill>
          <a:ln>
            <a:solidFill>
              <a:schemeClr val="bg1"/>
            </a:solidFill>
          </a:ln>
          <a:effectLst>
            <a:outerShdw blurRad="76200" dir="13500000" sy="23000" kx="1200000" algn="br" rotWithShape="0">
              <a:prstClr val="black">
                <a:alpha val="20000"/>
              </a:prstClr>
            </a:outerShdw>
          </a:effectLst>
          <a:scene3d>
            <a:camera prst="perspectiveAbove"/>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2"/>
                </a:solidFill>
                <a:latin typeface="Amasis MT Pro" panose="02040504050005020304" pitchFamily="18" charset="0"/>
                <a:ea typeface="Cambria" panose="02040503050406030204" pitchFamily="18" charset="0"/>
              </a:rPr>
              <a:t>Data driven</a:t>
            </a:r>
          </a:p>
        </p:txBody>
      </p:sp>
      <p:cxnSp>
        <p:nvCxnSpPr>
          <p:cNvPr id="30" name="Connettore a gomito 29">
            <a:extLst>
              <a:ext uri="{FF2B5EF4-FFF2-40B4-BE49-F238E27FC236}">
                <a16:creationId xmlns:a16="http://schemas.microsoft.com/office/drawing/2014/main" id="{7DA8443B-1BB0-2FF9-E671-0C025E4A714F}"/>
              </a:ext>
            </a:extLst>
          </p:cNvPr>
          <p:cNvCxnSpPr>
            <a:cxnSpLocks/>
            <a:stCxn id="31" idx="2"/>
          </p:cNvCxnSpPr>
          <p:nvPr/>
        </p:nvCxnSpPr>
        <p:spPr>
          <a:xfrm rot="5400000">
            <a:off x="504696" y="4047409"/>
            <a:ext cx="550807" cy="402515"/>
          </a:xfrm>
          <a:prstGeom prst="bentConnector3">
            <a:avLst>
              <a:gd name="adj1" fmla="val 50000"/>
            </a:avLst>
          </a:prstGeom>
          <a:ln cap="rnd">
            <a:headEnd type="diamond"/>
            <a:tailEnd type="triangle"/>
          </a:ln>
        </p:spPr>
        <p:style>
          <a:lnRef idx="1">
            <a:schemeClr val="accent1"/>
          </a:lnRef>
          <a:fillRef idx="0">
            <a:schemeClr val="accent1"/>
          </a:fillRef>
          <a:effectRef idx="0">
            <a:schemeClr val="accent1"/>
          </a:effectRef>
          <a:fontRef idx="minor">
            <a:schemeClr val="tx1"/>
          </a:fontRef>
        </p:style>
      </p:cxnSp>
      <p:sp>
        <p:nvSpPr>
          <p:cNvPr id="31" name="Rettangolo 30">
            <a:extLst>
              <a:ext uri="{FF2B5EF4-FFF2-40B4-BE49-F238E27FC236}">
                <a16:creationId xmlns:a16="http://schemas.microsoft.com/office/drawing/2014/main" id="{CEE1F418-AC2A-0470-69F7-AAE18C402FC9}"/>
              </a:ext>
            </a:extLst>
          </p:cNvPr>
          <p:cNvSpPr/>
          <p:nvPr/>
        </p:nvSpPr>
        <p:spPr>
          <a:xfrm>
            <a:off x="936947" y="3860664"/>
            <a:ext cx="88817" cy="1125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latin typeface="Amasis MT Pro" panose="02040504050005020304" pitchFamily="18" charset="0"/>
            </a:endParaRPr>
          </a:p>
        </p:txBody>
      </p:sp>
      <p:cxnSp>
        <p:nvCxnSpPr>
          <p:cNvPr id="32" name="Connettore a gomito 31">
            <a:extLst>
              <a:ext uri="{FF2B5EF4-FFF2-40B4-BE49-F238E27FC236}">
                <a16:creationId xmlns:a16="http://schemas.microsoft.com/office/drawing/2014/main" id="{D18752A9-E5CF-6E6E-6B34-DF3F4098B85E}"/>
              </a:ext>
            </a:extLst>
          </p:cNvPr>
          <p:cNvCxnSpPr>
            <a:cxnSpLocks/>
            <a:stCxn id="33" idx="2"/>
            <a:endCxn id="24" idx="3"/>
          </p:cNvCxnSpPr>
          <p:nvPr/>
        </p:nvCxnSpPr>
        <p:spPr>
          <a:xfrm rot="5400000">
            <a:off x="615704" y="4855520"/>
            <a:ext cx="1938679" cy="198049"/>
          </a:xfrm>
          <a:prstGeom prst="bentConnector2">
            <a:avLst/>
          </a:prstGeom>
          <a:ln cap="rnd">
            <a:headEnd type="diamond"/>
            <a:tailEnd type="triangle"/>
          </a:ln>
        </p:spPr>
        <p:style>
          <a:lnRef idx="1">
            <a:schemeClr val="accent1"/>
          </a:lnRef>
          <a:fillRef idx="0">
            <a:schemeClr val="accent1"/>
          </a:fillRef>
          <a:effectRef idx="0">
            <a:schemeClr val="accent1"/>
          </a:effectRef>
          <a:fontRef idx="minor">
            <a:schemeClr val="tx1"/>
          </a:fontRef>
        </p:style>
      </p:cxnSp>
      <p:sp>
        <p:nvSpPr>
          <p:cNvPr id="33" name="Rettangolo 32">
            <a:extLst>
              <a:ext uri="{FF2B5EF4-FFF2-40B4-BE49-F238E27FC236}">
                <a16:creationId xmlns:a16="http://schemas.microsoft.com/office/drawing/2014/main" id="{48678485-066E-68B3-0416-172AC1EE566A}"/>
              </a:ext>
            </a:extLst>
          </p:cNvPr>
          <p:cNvSpPr/>
          <p:nvPr/>
        </p:nvSpPr>
        <p:spPr>
          <a:xfrm>
            <a:off x="1639658" y="3872606"/>
            <a:ext cx="88817" cy="1125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latin typeface="Amasis MT Pro" panose="02040504050005020304" pitchFamily="18" charset="0"/>
            </a:endParaRPr>
          </a:p>
        </p:txBody>
      </p:sp>
    </p:spTree>
    <p:extLst>
      <p:ext uri="{BB962C8B-B14F-4D97-AF65-F5344CB8AC3E}">
        <p14:creationId xmlns:p14="http://schemas.microsoft.com/office/powerpoint/2010/main" val="298449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66"/>
                                        </p:tgtEl>
                                        <p:attrNameLst>
                                          <p:attrName>style.color</p:attrName>
                                        </p:attrNameLst>
                                      </p:cBhvr>
                                      <p:to>
                                        <a:schemeClr val="accent2"/>
                                      </p:to>
                                    </p:animClr>
                                    <p:animClr clrSpc="rgb" dir="cw">
                                      <p:cBhvr>
                                        <p:cTn id="7" dur="500" fill="hold"/>
                                        <p:tgtEl>
                                          <p:spTgt spid="66"/>
                                        </p:tgtEl>
                                        <p:attrNameLst>
                                          <p:attrName>fillcolor</p:attrName>
                                        </p:attrNameLst>
                                      </p:cBhvr>
                                      <p:to>
                                        <a:schemeClr val="accent2"/>
                                      </p:to>
                                    </p:animClr>
                                    <p:set>
                                      <p:cBhvr>
                                        <p:cTn id="8" dur="500" fill="hold"/>
                                        <p:tgtEl>
                                          <p:spTgt spid="66"/>
                                        </p:tgtEl>
                                        <p:attrNameLst>
                                          <p:attrName>fill.type</p:attrName>
                                        </p:attrNameLst>
                                      </p:cBhvr>
                                      <p:to>
                                        <p:strVal val="solid"/>
                                      </p:to>
                                    </p:set>
                                    <p:set>
                                      <p:cBhvr>
                                        <p:cTn id="9" dur="500" fill="hold"/>
                                        <p:tgtEl>
                                          <p:spTgt spid="66"/>
                                        </p:tgtEl>
                                        <p:attrNameLst>
                                          <p:attrName>fill.on</p:attrName>
                                        </p:attrNameLst>
                                      </p:cBhvr>
                                      <p:to>
                                        <p:strVal val="true"/>
                                      </p:to>
                                    </p:set>
                                  </p:childTnLst>
                                </p:cTn>
                              </p:par>
                              <p:par>
                                <p:cTn id="10" presetID="19" presetClass="emph" presetSubtype="0" fill="hold" grpId="0" nodeType="withEffect">
                                  <p:stCondLst>
                                    <p:cond delay="0"/>
                                  </p:stCondLst>
                                  <p:childTnLst>
                                    <p:animClr clrSpc="rgb" dir="cw">
                                      <p:cBhvr override="childStyle">
                                        <p:cTn id="11" dur="500" fill="hold"/>
                                        <p:tgtEl>
                                          <p:spTgt spid="140"/>
                                        </p:tgtEl>
                                        <p:attrNameLst>
                                          <p:attrName>style.color</p:attrName>
                                        </p:attrNameLst>
                                      </p:cBhvr>
                                      <p:to>
                                        <a:schemeClr val="accent2"/>
                                      </p:to>
                                    </p:animClr>
                                    <p:animClr clrSpc="rgb" dir="cw">
                                      <p:cBhvr>
                                        <p:cTn id="12" dur="500" fill="hold"/>
                                        <p:tgtEl>
                                          <p:spTgt spid="140"/>
                                        </p:tgtEl>
                                        <p:attrNameLst>
                                          <p:attrName>fillcolor</p:attrName>
                                        </p:attrNameLst>
                                      </p:cBhvr>
                                      <p:to>
                                        <a:schemeClr val="accent2"/>
                                      </p:to>
                                    </p:animClr>
                                    <p:set>
                                      <p:cBhvr>
                                        <p:cTn id="13" dur="500" fill="hold"/>
                                        <p:tgtEl>
                                          <p:spTgt spid="140"/>
                                        </p:tgtEl>
                                        <p:attrNameLst>
                                          <p:attrName>fill.type</p:attrName>
                                        </p:attrNameLst>
                                      </p:cBhvr>
                                      <p:to>
                                        <p:strVal val="solid"/>
                                      </p:to>
                                    </p:set>
                                    <p:set>
                                      <p:cBhvr>
                                        <p:cTn id="14" dur="500" fill="hold"/>
                                        <p:tgtEl>
                                          <p:spTgt spid="140"/>
                                        </p:tgtEl>
                                        <p:attrNameLst>
                                          <p:attrName>fill.on</p:attrName>
                                        </p:attrNameLst>
                                      </p:cBhvr>
                                      <p:to>
                                        <p:strVal val="true"/>
                                      </p:to>
                                    </p:set>
                                  </p:childTnLst>
                                </p:cTn>
                              </p:par>
                              <p:par>
                                <p:cTn id="15" presetID="19" presetClass="emph" presetSubtype="0" fill="hold" grpId="0" nodeType="withEffect">
                                  <p:stCondLst>
                                    <p:cond delay="0"/>
                                  </p:stCondLst>
                                  <p:childTnLst>
                                    <p:animClr clrSpc="rgb" dir="cw">
                                      <p:cBhvr override="childStyle">
                                        <p:cTn id="16" dur="500" fill="hold"/>
                                        <p:tgtEl>
                                          <p:spTgt spid="85"/>
                                        </p:tgtEl>
                                        <p:attrNameLst>
                                          <p:attrName>style.color</p:attrName>
                                        </p:attrNameLst>
                                      </p:cBhvr>
                                      <p:to>
                                        <a:schemeClr val="accent2"/>
                                      </p:to>
                                    </p:animClr>
                                    <p:animClr clrSpc="rgb" dir="cw">
                                      <p:cBhvr>
                                        <p:cTn id="17" dur="500" fill="hold"/>
                                        <p:tgtEl>
                                          <p:spTgt spid="85"/>
                                        </p:tgtEl>
                                        <p:attrNameLst>
                                          <p:attrName>fillcolor</p:attrName>
                                        </p:attrNameLst>
                                      </p:cBhvr>
                                      <p:to>
                                        <a:schemeClr val="accent2"/>
                                      </p:to>
                                    </p:animClr>
                                    <p:set>
                                      <p:cBhvr>
                                        <p:cTn id="18" dur="500" fill="hold"/>
                                        <p:tgtEl>
                                          <p:spTgt spid="85"/>
                                        </p:tgtEl>
                                        <p:attrNameLst>
                                          <p:attrName>fill.type</p:attrName>
                                        </p:attrNameLst>
                                      </p:cBhvr>
                                      <p:to>
                                        <p:strVal val="solid"/>
                                      </p:to>
                                    </p:set>
                                    <p:set>
                                      <p:cBhvr>
                                        <p:cTn id="19" dur="500" fill="hold"/>
                                        <p:tgtEl>
                                          <p:spTgt spid="85"/>
                                        </p:tgtEl>
                                        <p:attrNameLst>
                                          <p:attrName>fill.on</p:attrName>
                                        </p:attrNameLst>
                                      </p:cBhvr>
                                      <p:to>
                                        <p:strVal val="true"/>
                                      </p:to>
                                    </p:set>
                                  </p:childTnLst>
                                </p:cTn>
                              </p:par>
                              <p:par>
                                <p:cTn id="20" presetID="19" presetClass="emph" presetSubtype="0" fill="hold" grpId="0" nodeType="withEffect">
                                  <p:stCondLst>
                                    <p:cond delay="0"/>
                                  </p:stCondLst>
                                  <p:childTnLst>
                                    <p:animClr clrSpc="rgb" dir="cw">
                                      <p:cBhvr override="childStyle">
                                        <p:cTn id="21" dur="500" fill="hold"/>
                                        <p:tgtEl>
                                          <p:spTgt spid="83"/>
                                        </p:tgtEl>
                                        <p:attrNameLst>
                                          <p:attrName>style.color</p:attrName>
                                        </p:attrNameLst>
                                      </p:cBhvr>
                                      <p:to>
                                        <a:schemeClr val="accent2"/>
                                      </p:to>
                                    </p:animClr>
                                    <p:animClr clrSpc="rgb" dir="cw">
                                      <p:cBhvr>
                                        <p:cTn id="22" dur="500" fill="hold"/>
                                        <p:tgtEl>
                                          <p:spTgt spid="83"/>
                                        </p:tgtEl>
                                        <p:attrNameLst>
                                          <p:attrName>fillcolor</p:attrName>
                                        </p:attrNameLst>
                                      </p:cBhvr>
                                      <p:to>
                                        <a:schemeClr val="accent2"/>
                                      </p:to>
                                    </p:animClr>
                                    <p:set>
                                      <p:cBhvr>
                                        <p:cTn id="23" dur="500" fill="hold"/>
                                        <p:tgtEl>
                                          <p:spTgt spid="83"/>
                                        </p:tgtEl>
                                        <p:attrNameLst>
                                          <p:attrName>fill.type</p:attrName>
                                        </p:attrNameLst>
                                      </p:cBhvr>
                                      <p:to>
                                        <p:strVal val="solid"/>
                                      </p:to>
                                    </p:set>
                                    <p:set>
                                      <p:cBhvr>
                                        <p:cTn id="24" dur="500" fill="hold"/>
                                        <p:tgtEl>
                                          <p:spTgt spid="83"/>
                                        </p:tgtEl>
                                        <p:attrNameLst>
                                          <p:attrName>fill.on</p:attrName>
                                        </p:attrNameLst>
                                      </p:cBhvr>
                                      <p:to>
                                        <p:strVal val="true"/>
                                      </p:to>
                                    </p:set>
                                  </p:childTnLst>
                                </p:cTn>
                              </p:par>
                              <p:par>
                                <p:cTn id="25" presetID="19" presetClass="emph" presetSubtype="0" fill="hold" grpId="0" nodeType="withEffect">
                                  <p:stCondLst>
                                    <p:cond delay="0"/>
                                  </p:stCondLst>
                                  <p:childTnLst>
                                    <p:animClr clrSpc="rgb" dir="cw">
                                      <p:cBhvr override="childStyle">
                                        <p:cTn id="26" dur="500" fill="hold"/>
                                        <p:tgtEl>
                                          <p:spTgt spid="146"/>
                                        </p:tgtEl>
                                        <p:attrNameLst>
                                          <p:attrName>style.color</p:attrName>
                                        </p:attrNameLst>
                                      </p:cBhvr>
                                      <p:to>
                                        <a:schemeClr val="accent2"/>
                                      </p:to>
                                    </p:animClr>
                                    <p:animClr clrSpc="rgb" dir="cw">
                                      <p:cBhvr>
                                        <p:cTn id="27" dur="500" fill="hold"/>
                                        <p:tgtEl>
                                          <p:spTgt spid="146"/>
                                        </p:tgtEl>
                                        <p:attrNameLst>
                                          <p:attrName>fillcolor</p:attrName>
                                        </p:attrNameLst>
                                      </p:cBhvr>
                                      <p:to>
                                        <a:schemeClr val="accent2"/>
                                      </p:to>
                                    </p:animClr>
                                    <p:set>
                                      <p:cBhvr>
                                        <p:cTn id="28" dur="500" fill="hold"/>
                                        <p:tgtEl>
                                          <p:spTgt spid="146"/>
                                        </p:tgtEl>
                                        <p:attrNameLst>
                                          <p:attrName>fill.type</p:attrName>
                                        </p:attrNameLst>
                                      </p:cBhvr>
                                      <p:to>
                                        <p:strVal val="solid"/>
                                      </p:to>
                                    </p:set>
                                    <p:set>
                                      <p:cBhvr>
                                        <p:cTn id="29" dur="500" fill="hold"/>
                                        <p:tgtEl>
                                          <p:spTgt spid="146"/>
                                        </p:tgtEl>
                                        <p:attrNameLst>
                                          <p:attrName>fill.on</p:attrName>
                                        </p:attrNameLst>
                                      </p:cBhvr>
                                      <p:to>
                                        <p:strVal val="true"/>
                                      </p:to>
                                    </p:set>
                                  </p:childTnLst>
                                </p:cTn>
                              </p:par>
                              <p:par>
                                <p:cTn id="30" presetID="19" presetClass="emph" presetSubtype="0" fill="hold" grpId="0" nodeType="withEffect">
                                  <p:stCondLst>
                                    <p:cond delay="0"/>
                                  </p:stCondLst>
                                  <p:childTnLst>
                                    <p:animClr clrSpc="rgb" dir="cw">
                                      <p:cBhvr override="childStyle">
                                        <p:cTn id="31" dur="500" fill="hold"/>
                                        <p:tgtEl>
                                          <p:spTgt spid="181"/>
                                        </p:tgtEl>
                                        <p:attrNameLst>
                                          <p:attrName>style.color</p:attrName>
                                        </p:attrNameLst>
                                      </p:cBhvr>
                                      <p:to>
                                        <a:schemeClr val="accent2"/>
                                      </p:to>
                                    </p:animClr>
                                    <p:animClr clrSpc="rgb" dir="cw">
                                      <p:cBhvr>
                                        <p:cTn id="32" dur="500" fill="hold"/>
                                        <p:tgtEl>
                                          <p:spTgt spid="181"/>
                                        </p:tgtEl>
                                        <p:attrNameLst>
                                          <p:attrName>fillcolor</p:attrName>
                                        </p:attrNameLst>
                                      </p:cBhvr>
                                      <p:to>
                                        <a:schemeClr val="accent2"/>
                                      </p:to>
                                    </p:animClr>
                                    <p:set>
                                      <p:cBhvr>
                                        <p:cTn id="33" dur="500" fill="hold"/>
                                        <p:tgtEl>
                                          <p:spTgt spid="181"/>
                                        </p:tgtEl>
                                        <p:attrNameLst>
                                          <p:attrName>fill.type</p:attrName>
                                        </p:attrNameLst>
                                      </p:cBhvr>
                                      <p:to>
                                        <p:strVal val="solid"/>
                                      </p:to>
                                    </p:set>
                                    <p:set>
                                      <p:cBhvr>
                                        <p:cTn id="34" dur="500" fill="hold"/>
                                        <p:tgtEl>
                                          <p:spTgt spid="181"/>
                                        </p:tgtEl>
                                        <p:attrNameLst>
                                          <p:attrName>fill.on</p:attrName>
                                        </p:attrNameLst>
                                      </p:cBhvr>
                                      <p:to>
                                        <p:strVal val="true"/>
                                      </p:to>
                                    </p:set>
                                  </p:childTnLst>
                                </p:cTn>
                              </p:par>
                              <p:par>
                                <p:cTn id="35" presetID="19" presetClass="emph" presetSubtype="0" fill="hold" grpId="0" nodeType="withEffect">
                                  <p:stCondLst>
                                    <p:cond delay="0"/>
                                  </p:stCondLst>
                                  <p:childTnLst>
                                    <p:animClr clrSpc="rgb" dir="cw">
                                      <p:cBhvr override="childStyle">
                                        <p:cTn id="36" dur="500" fill="hold"/>
                                        <p:tgtEl>
                                          <p:spTgt spid="179"/>
                                        </p:tgtEl>
                                        <p:attrNameLst>
                                          <p:attrName>style.color</p:attrName>
                                        </p:attrNameLst>
                                      </p:cBhvr>
                                      <p:to>
                                        <a:schemeClr val="accent2"/>
                                      </p:to>
                                    </p:animClr>
                                    <p:animClr clrSpc="rgb" dir="cw">
                                      <p:cBhvr>
                                        <p:cTn id="37" dur="500" fill="hold"/>
                                        <p:tgtEl>
                                          <p:spTgt spid="179"/>
                                        </p:tgtEl>
                                        <p:attrNameLst>
                                          <p:attrName>fillcolor</p:attrName>
                                        </p:attrNameLst>
                                      </p:cBhvr>
                                      <p:to>
                                        <a:schemeClr val="accent2"/>
                                      </p:to>
                                    </p:animClr>
                                    <p:set>
                                      <p:cBhvr>
                                        <p:cTn id="38" dur="500" fill="hold"/>
                                        <p:tgtEl>
                                          <p:spTgt spid="179"/>
                                        </p:tgtEl>
                                        <p:attrNameLst>
                                          <p:attrName>fill.type</p:attrName>
                                        </p:attrNameLst>
                                      </p:cBhvr>
                                      <p:to>
                                        <p:strVal val="solid"/>
                                      </p:to>
                                    </p:set>
                                    <p:set>
                                      <p:cBhvr>
                                        <p:cTn id="39" dur="500" fill="hold"/>
                                        <p:tgtEl>
                                          <p:spTgt spid="179"/>
                                        </p:tgtEl>
                                        <p:attrNameLst>
                                          <p:attrName>fill.on</p:attrName>
                                        </p:attrNameLst>
                                      </p:cBhvr>
                                      <p:to>
                                        <p:strVal val="true"/>
                                      </p:to>
                                    </p:set>
                                  </p:childTnLst>
                                </p:cTn>
                              </p:par>
                              <p:par>
                                <p:cTn id="40" presetID="19" presetClass="emph" presetSubtype="0" fill="hold" grpId="0" nodeType="withEffect">
                                  <p:stCondLst>
                                    <p:cond delay="0"/>
                                  </p:stCondLst>
                                  <p:childTnLst>
                                    <p:animClr clrSpc="rgb" dir="cw">
                                      <p:cBhvr override="childStyle">
                                        <p:cTn id="41" dur="500" fill="hold"/>
                                        <p:tgtEl>
                                          <p:spTgt spid="177"/>
                                        </p:tgtEl>
                                        <p:attrNameLst>
                                          <p:attrName>style.color</p:attrName>
                                        </p:attrNameLst>
                                      </p:cBhvr>
                                      <p:to>
                                        <a:schemeClr val="accent2"/>
                                      </p:to>
                                    </p:animClr>
                                    <p:animClr clrSpc="rgb" dir="cw">
                                      <p:cBhvr>
                                        <p:cTn id="42" dur="500" fill="hold"/>
                                        <p:tgtEl>
                                          <p:spTgt spid="177"/>
                                        </p:tgtEl>
                                        <p:attrNameLst>
                                          <p:attrName>fillcolor</p:attrName>
                                        </p:attrNameLst>
                                      </p:cBhvr>
                                      <p:to>
                                        <a:schemeClr val="accent2"/>
                                      </p:to>
                                    </p:animClr>
                                    <p:set>
                                      <p:cBhvr>
                                        <p:cTn id="43" dur="500" fill="hold"/>
                                        <p:tgtEl>
                                          <p:spTgt spid="177"/>
                                        </p:tgtEl>
                                        <p:attrNameLst>
                                          <p:attrName>fill.type</p:attrName>
                                        </p:attrNameLst>
                                      </p:cBhvr>
                                      <p:to>
                                        <p:strVal val="solid"/>
                                      </p:to>
                                    </p:set>
                                    <p:set>
                                      <p:cBhvr>
                                        <p:cTn id="44" dur="500" fill="hold"/>
                                        <p:tgtEl>
                                          <p:spTgt spid="17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83" grpId="0" animBg="1"/>
      <p:bldP spid="85" grpId="0" animBg="1"/>
      <p:bldP spid="140" grpId="0" animBg="1"/>
      <p:bldP spid="146" grpId="0" animBg="1"/>
      <p:bldP spid="177" grpId="0" animBg="1"/>
      <p:bldP spid="179" grpId="0" animBg="1"/>
      <p:bldP spid="18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021B2B-A4DC-4B9A-84F8-39C9BF83CF52}"/>
              </a:ext>
            </a:extLst>
          </p:cNvPr>
          <p:cNvSpPr>
            <a:spLocks noGrp="1"/>
          </p:cNvSpPr>
          <p:nvPr>
            <p:ph type="title"/>
          </p:nvPr>
        </p:nvSpPr>
        <p:spPr/>
        <p:txBody>
          <a:bodyPr/>
          <a:lstStyle/>
          <a:p>
            <a:r>
              <a:rPr lang="it-IT" dirty="0"/>
              <a:t>Post-hoc </a:t>
            </a:r>
            <a:r>
              <a:rPr lang="it-IT" dirty="0" err="1"/>
              <a:t>methods</a:t>
            </a:r>
            <a:r>
              <a:rPr lang="it-IT" dirty="0"/>
              <a:t>: visual </a:t>
            </a:r>
            <a:r>
              <a:rPr lang="it-IT" dirty="0" err="1"/>
              <a:t>saliency</a:t>
            </a:r>
            <a:endParaRPr lang="it-IT" dirty="0"/>
          </a:p>
        </p:txBody>
      </p:sp>
      <p:pic>
        <p:nvPicPr>
          <p:cNvPr id="12" name="Immagine 11">
            <a:extLst>
              <a:ext uri="{FF2B5EF4-FFF2-40B4-BE49-F238E27FC236}">
                <a16:creationId xmlns:a16="http://schemas.microsoft.com/office/drawing/2014/main" id="{FC1BAD6C-F2F2-6AD6-3C20-90D9304348BD}"/>
              </a:ext>
            </a:extLst>
          </p:cNvPr>
          <p:cNvPicPr>
            <a:picLocks noChangeAspect="1"/>
          </p:cNvPicPr>
          <p:nvPr/>
        </p:nvPicPr>
        <p:blipFill>
          <a:blip r:embed="rId2"/>
          <a:srcRect l="26435" t="22372" r="23527" b="44321"/>
          <a:stretch/>
        </p:blipFill>
        <p:spPr>
          <a:xfrm>
            <a:off x="3279137" y="1083075"/>
            <a:ext cx="4756148" cy="1896211"/>
          </a:xfrm>
          <a:prstGeom prst="rect">
            <a:avLst/>
          </a:prstGeom>
          <a:ln>
            <a:noFill/>
          </a:ln>
          <a:effectLst>
            <a:outerShdw blurRad="292100" dist="139700" dir="2700000" algn="tl" rotWithShape="0">
              <a:srgbClr val="333333">
                <a:alpha val="65000"/>
              </a:srgbClr>
            </a:outerShdw>
          </a:effectLst>
        </p:spPr>
      </p:pic>
      <p:pic>
        <p:nvPicPr>
          <p:cNvPr id="8" name="Immagine 7" descr="Immagine che contiene testo, schermata, Diagramma, linea&#10;&#10;Descrizione generata automaticamente">
            <a:extLst>
              <a:ext uri="{FF2B5EF4-FFF2-40B4-BE49-F238E27FC236}">
                <a16:creationId xmlns:a16="http://schemas.microsoft.com/office/drawing/2014/main" id="{4B5B5E49-80E7-C381-FC2E-C007527750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2117" y="3068063"/>
            <a:ext cx="8432137" cy="35453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29000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021B2B-A4DC-4B9A-84F8-39C9BF83CF52}"/>
              </a:ext>
            </a:extLst>
          </p:cNvPr>
          <p:cNvSpPr>
            <a:spLocks noGrp="1"/>
          </p:cNvSpPr>
          <p:nvPr>
            <p:ph type="title"/>
          </p:nvPr>
        </p:nvSpPr>
        <p:spPr/>
        <p:txBody>
          <a:bodyPr/>
          <a:lstStyle/>
          <a:p>
            <a:r>
              <a:rPr lang="it-IT" dirty="0"/>
              <a:t>Post-hoc </a:t>
            </a:r>
            <a:r>
              <a:rPr lang="it-IT" dirty="0" err="1"/>
              <a:t>methods</a:t>
            </a:r>
            <a:r>
              <a:rPr lang="it-IT" dirty="0"/>
              <a:t>: visual </a:t>
            </a:r>
            <a:r>
              <a:rPr lang="it-IT" dirty="0" err="1"/>
              <a:t>saliency</a:t>
            </a:r>
            <a:endParaRPr lang="it-IT" dirty="0"/>
          </a:p>
        </p:txBody>
      </p:sp>
      <p:sp>
        <p:nvSpPr>
          <p:cNvPr id="3" name="Segnaposto contenuto 2">
            <a:extLst>
              <a:ext uri="{FF2B5EF4-FFF2-40B4-BE49-F238E27FC236}">
                <a16:creationId xmlns:a16="http://schemas.microsoft.com/office/drawing/2014/main" id="{F3C32411-8012-3B06-4842-C05546231768}"/>
              </a:ext>
            </a:extLst>
          </p:cNvPr>
          <p:cNvSpPr>
            <a:spLocks noGrp="1"/>
          </p:cNvSpPr>
          <p:nvPr>
            <p:ph idx="1"/>
          </p:nvPr>
        </p:nvSpPr>
        <p:spPr>
          <a:xfrm>
            <a:off x="6096000" y="1375268"/>
            <a:ext cx="6077318" cy="4595190"/>
          </a:xfrm>
        </p:spPr>
        <p:txBody>
          <a:bodyPr/>
          <a:lstStyle/>
          <a:p>
            <a:r>
              <a:rPr lang="it-IT" dirty="0" err="1"/>
              <a:t>Occlusion</a:t>
            </a:r>
            <a:r>
              <a:rPr lang="it-IT" dirty="0"/>
              <a:t> or </a:t>
            </a:r>
            <a:r>
              <a:rPr lang="it-IT" dirty="0" err="1"/>
              <a:t>pertubation</a:t>
            </a:r>
            <a:r>
              <a:rPr lang="it-IT" dirty="0"/>
              <a:t> </a:t>
            </a:r>
            <a:r>
              <a:rPr lang="it-IT" dirty="0" err="1"/>
              <a:t>based</a:t>
            </a:r>
            <a:endParaRPr lang="it-IT" dirty="0"/>
          </a:p>
        </p:txBody>
      </p:sp>
      <p:sp>
        <p:nvSpPr>
          <p:cNvPr id="4" name="Segnaposto contenuto 2">
            <a:extLst>
              <a:ext uri="{FF2B5EF4-FFF2-40B4-BE49-F238E27FC236}">
                <a16:creationId xmlns:a16="http://schemas.microsoft.com/office/drawing/2014/main" id="{947755FA-B7F5-9C9C-49ED-3D84977FB1E5}"/>
              </a:ext>
            </a:extLst>
          </p:cNvPr>
          <p:cNvSpPr txBox="1">
            <a:spLocks/>
          </p:cNvSpPr>
          <p:nvPr/>
        </p:nvSpPr>
        <p:spPr>
          <a:xfrm>
            <a:off x="229142" y="1375268"/>
            <a:ext cx="4943992" cy="45951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accent3">
                    <a:lumMod val="50000"/>
                  </a:schemeClr>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err="1"/>
              <a:t>Gradient</a:t>
            </a:r>
            <a:r>
              <a:rPr lang="it-IT" dirty="0"/>
              <a:t> </a:t>
            </a:r>
            <a:r>
              <a:rPr lang="it-IT" dirty="0" err="1"/>
              <a:t>based</a:t>
            </a:r>
            <a:endParaRPr lang="it-IT" dirty="0"/>
          </a:p>
        </p:txBody>
      </p:sp>
      <p:pic>
        <p:nvPicPr>
          <p:cNvPr id="6" name="Immagine 5">
            <a:extLst>
              <a:ext uri="{FF2B5EF4-FFF2-40B4-BE49-F238E27FC236}">
                <a16:creationId xmlns:a16="http://schemas.microsoft.com/office/drawing/2014/main" id="{1DA3C51A-3847-AF28-EBB8-1A481A49900B}"/>
              </a:ext>
            </a:extLst>
          </p:cNvPr>
          <p:cNvPicPr>
            <a:picLocks noChangeAspect="1"/>
          </p:cNvPicPr>
          <p:nvPr/>
        </p:nvPicPr>
        <p:blipFill>
          <a:blip r:embed="rId3"/>
          <a:srcRect l="18280" t="15696" r="42602" b="29959"/>
          <a:stretch/>
        </p:blipFill>
        <p:spPr>
          <a:xfrm>
            <a:off x="7187877" y="2005553"/>
            <a:ext cx="3698493" cy="3077713"/>
          </a:xfrm>
          <a:prstGeom prst="rect">
            <a:avLst/>
          </a:prstGeom>
          <a:ln>
            <a:noFill/>
          </a:ln>
          <a:effectLst>
            <a:outerShdw blurRad="292100" dist="139700" dir="2700000" algn="tl" rotWithShape="0">
              <a:srgbClr val="333333">
                <a:alpha val="65000"/>
              </a:srgbClr>
            </a:outerShdw>
          </a:effectLst>
        </p:spPr>
      </p:pic>
      <p:pic>
        <p:nvPicPr>
          <p:cNvPr id="8" name="Immagine 7">
            <a:extLst>
              <a:ext uri="{FF2B5EF4-FFF2-40B4-BE49-F238E27FC236}">
                <a16:creationId xmlns:a16="http://schemas.microsoft.com/office/drawing/2014/main" id="{9C137093-8575-CF29-0560-B29BE5D7576D}"/>
              </a:ext>
            </a:extLst>
          </p:cNvPr>
          <p:cNvPicPr>
            <a:picLocks noChangeAspect="1"/>
          </p:cNvPicPr>
          <p:nvPr/>
        </p:nvPicPr>
        <p:blipFill>
          <a:blip r:embed="rId4"/>
          <a:srcRect l="21425" t="38650" r="22470" b="11318"/>
          <a:stretch/>
        </p:blipFill>
        <p:spPr>
          <a:xfrm>
            <a:off x="387539" y="2022014"/>
            <a:ext cx="5374246" cy="2870522"/>
          </a:xfrm>
          <a:prstGeom prst="rect">
            <a:avLst/>
          </a:prstGeom>
          <a:ln>
            <a:noFill/>
          </a:ln>
          <a:effectLst>
            <a:outerShdw blurRad="292100" dist="139700" dir="2700000" algn="tl" rotWithShape="0">
              <a:srgbClr val="333333">
                <a:alpha val="65000"/>
              </a:srgbClr>
            </a:outerShdw>
          </a:effectLst>
        </p:spPr>
      </p:pic>
      <p:sp>
        <p:nvSpPr>
          <p:cNvPr id="10" name="CasellaDiTesto 9">
            <a:extLst>
              <a:ext uri="{FF2B5EF4-FFF2-40B4-BE49-F238E27FC236}">
                <a16:creationId xmlns:a16="http://schemas.microsoft.com/office/drawing/2014/main" id="{704F83C2-FEE6-C4E4-4C73-D0EC12AB7D5B}"/>
              </a:ext>
            </a:extLst>
          </p:cNvPr>
          <p:cNvSpPr txBox="1"/>
          <p:nvPr/>
        </p:nvSpPr>
        <p:spPr>
          <a:xfrm>
            <a:off x="136794" y="5225270"/>
            <a:ext cx="6209818" cy="830997"/>
          </a:xfrm>
          <a:prstGeom prst="rect">
            <a:avLst/>
          </a:prstGeom>
          <a:noFill/>
        </p:spPr>
        <p:txBody>
          <a:bodyPr wrap="square">
            <a:spAutoFit/>
          </a:bodyPr>
          <a:lstStyle/>
          <a:p>
            <a:pPr algn="ctr"/>
            <a:r>
              <a:rPr lang="it-IT" sz="1600" dirty="0">
                <a:latin typeface="Amasis MT Pro" panose="02040504050005020304" pitchFamily="18" charset="0"/>
                <a:ea typeface="Cambria" panose="02040503050406030204" pitchFamily="18" charset="0"/>
              </a:rPr>
              <a:t>B. Zhou, A. </a:t>
            </a:r>
            <a:r>
              <a:rPr lang="it-IT" sz="1600" dirty="0" err="1">
                <a:latin typeface="Amasis MT Pro" panose="02040504050005020304" pitchFamily="18" charset="0"/>
                <a:ea typeface="Cambria" panose="02040503050406030204" pitchFamily="18" charset="0"/>
              </a:rPr>
              <a:t>Khosla</a:t>
            </a:r>
            <a:r>
              <a:rPr lang="it-IT" sz="1600" dirty="0">
                <a:latin typeface="Amasis MT Pro" panose="02040504050005020304" pitchFamily="18" charset="0"/>
                <a:ea typeface="Cambria" panose="02040503050406030204" pitchFamily="18" charset="0"/>
              </a:rPr>
              <a:t>, A. </a:t>
            </a:r>
            <a:r>
              <a:rPr lang="it-IT" sz="1600" dirty="0" err="1">
                <a:latin typeface="Amasis MT Pro" panose="02040504050005020304" pitchFamily="18" charset="0"/>
                <a:ea typeface="Cambria" panose="02040503050406030204" pitchFamily="18" charset="0"/>
              </a:rPr>
              <a:t>Lapedriza</a:t>
            </a:r>
            <a:r>
              <a:rPr lang="it-IT" sz="1600" dirty="0">
                <a:latin typeface="Amasis MT Pro" panose="02040504050005020304" pitchFamily="18" charset="0"/>
                <a:ea typeface="Cambria" panose="02040503050406030204" pitchFamily="18" charset="0"/>
              </a:rPr>
              <a:t>, A. Oliva and A. Torralba, "Learning Deep Features for Discriminative </a:t>
            </a:r>
            <a:r>
              <a:rPr lang="it-IT" sz="1600" dirty="0" err="1">
                <a:latin typeface="Amasis MT Pro" panose="02040504050005020304" pitchFamily="18" charset="0"/>
                <a:ea typeface="Cambria" panose="02040503050406030204" pitchFamily="18" charset="0"/>
              </a:rPr>
              <a:t>Localization</a:t>
            </a:r>
            <a:r>
              <a:rPr lang="it-IT" sz="1600" dirty="0">
                <a:latin typeface="Amasis MT Pro" panose="02040504050005020304" pitchFamily="18" charset="0"/>
                <a:ea typeface="Cambria" panose="02040503050406030204" pitchFamily="18" charset="0"/>
              </a:rPr>
              <a:t>," </a:t>
            </a:r>
            <a:r>
              <a:rPr lang="it-IT" sz="1600" i="1" dirty="0">
                <a:latin typeface="Amasis MT Pro" panose="02040504050005020304" pitchFamily="18" charset="0"/>
                <a:ea typeface="Cambria" panose="02040503050406030204" pitchFamily="18" charset="0"/>
              </a:rPr>
              <a:t>2016 IEEE CVPR</a:t>
            </a:r>
            <a:r>
              <a:rPr lang="it-IT" sz="1600" dirty="0">
                <a:latin typeface="Amasis MT Pro" panose="02040504050005020304" pitchFamily="18" charset="0"/>
                <a:ea typeface="Cambria" panose="02040503050406030204" pitchFamily="18" charset="0"/>
              </a:rPr>
              <a:t>, Las Vegas, NV, USA, 2016, pp. 2921-2929, </a:t>
            </a:r>
            <a:r>
              <a:rPr lang="it-IT" sz="1600" dirty="0" err="1">
                <a:latin typeface="Amasis MT Pro" panose="02040504050005020304" pitchFamily="18" charset="0"/>
                <a:ea typeface="Cambria" panose="02040503050406030204" pitchFamily="18" charset="0"/>
              </a:rPr>
              <a:t>doi</a:t>
            </a:r>
            <a:r>
              <a:rPr lang="it-IT" sz="1600" dirty="0">
                <a:latin typeface="Amasis MT Pro" panose="02040504050005020304" pitchFamily="18" charset="0"/>
                <a:ea typeface="Cambria" panose="02040503050406030204" pitchFamily="18" charset="0"/>
              </a:rPr>
              <a:t>: 10.1109/CVPR.2016.319.</a:t>
            </a:r>
          </a:p>
        </p:txBody>
      </p:sp>
      <p:sp>
        <p:nvSpPr>
          <p:cNvPr id="11" name="Rectangle 1">
            <a:extLst>
              <a:ext uri="{FF2B5EF4-FFF2-40B4-BE49-F238E27FC236}">
                <a16:creationId xmlns:a16="http://schemas.microsoft.com/office/drawing/2014/main" id="{223216C5-E842-DA98-A811-221BB780CCF0}"/>
              </a:ext>
            </a:extLst>
          </p:cNvPr>
          <p:cNvSpPr>
            <a:spLocks noChangeArrowheads="1"/>
          </p:cNvSpPr>
          <p:nvPr/>
        </p:nvSpPr>
        <p:spPr bwMode="auto">
          <a:xfrm>
            <a:off x="6557072" y="5342483"/>
            <a:ext cx="512716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dirty="0">
                <a:ln>
                  <a:noFill/>
                </a:ln>
                <a:solidFill>
                  <a:schemeClr val="tx1"/>
                </a:solidFill>
                <a:effectLst/>
                <a:latin typeface="Amasis MT Pro" panose="02040504050005020304" pitchFamily="18" charset="0"/>
                <a:ea typeface="Cambria" panose="02040503050406030204" pitchFamily="18" charset="0"/>
              </a:rPr>
              <a:t>M.T. Ribeiro, S. Singh, and C. </a:t>
            </a:r>
            <a:r>
              <a:rPr kumimoji="0" lang="it-IT" altLang="it-IT" sz="1400" b="0" i="0" u="none" strike="noStrike" cap="none" normalizeH="0" baseline="0" dirty="0" err="1">
                <a:ln>
                  <a:noFill/>
                </a:ln>
                <a:solidFill>
                  <a:schemeClr val="tx1"/>
                </a:solidFill>
                <a:effectLst/>
                <a:latin typeface="Amasis MT Pro" panose="02040504050005020304" pitchFamily="18" charset="0"/>
                <a:ea typeface="Cambria" panose="02040503050406030204" pitchFamily="18" charset="0"/>
              </a:rPr>
              <a:t>Guestrin</a:t>
            </a:r>
            <a:r>
              <a:rPr kumimoji="0" lang="it-IT" altLang="it-IT" sz="1400" b="0" i="0" u="none" strike="noStrike" cap="none" normalizeH="0" baseline="0" dirty="0">
                <a:ln>
                  <a:noFill/>
                </a:ln>
                <a:solidFill>
                  <a:schemeClr val="tx1"/>
                </a:solidFill>
                <a:effectLst/>
                <a:latin typeface="Amasis MT Pro" panose="02040504050005020304" pitchFamily="18" charset="0"/>
                <a:ea typeface="Cambria" panose="02040503050406030204" pitchFamily="18" charset="0"/>
              </a:rPr>
              <a:t>. 2016. "</a:t>
            </a:r>
            <a:r>
              <a:rPr kumimoji="0" lang="it-IT" altLang="it-IT" sz="1400" b="0" i="0" u="none" strike="noStrike" cap="none" normalizeH="0" baseline="0" dirty="0" err="1">
                <a:ln>
                  <a:noFill/>
                </a:ln>
                <a:solidFill>
                  <a:schemeClr val="tx1"/>
                </a:solidFill>
                <a:effectLst/>
                <a:latin typeface="Amasis MT Pro" panose="02040504050005020304" pitchFamily="18" charset="0"/>
                <a:ea typeface="Cambria" panose="02040503050406030204" pitchFamily="18" charset="0"/>
              </a:rPr>
              <a:t>Why</a:t>
            </a:r>
            <a:r>
              <a:rPr kumimoji="0" lang="it-IT" altLang="it-IT" sz="1400" b="0" i="0" u="none" strike="noStrike" cap="none" normalizeH="0" baseline="0" dirty="0">
                <a:ln>
                  <a:noFill/>
                </a:ln>
                <a:solidFill>
                  <a:schemeClr val="tx1"/>
                </a:solidFill>
                <a:effectLst/>
                <a:latin typeface="Amasis MT Pro" panose="02040504050005020304" pitchFamily="18" charset="0"/>
                <a:ea typeface="Cambria" panose="02040503050406030204" pitchFamily="18" charset="0"/>
              </a:rPr>
              <a:t> </a:t>
            </a:r>
            <a:r>
              <a:rPr kumimoji="0" lang="it-IT" altLang="it-IT" sz="1400" b="0" i="0" u="none" strike="noStrike" cap="none" normalizeH="0" baseline="0" dirty="0" err="1">
                <a:ln>
                  <a:noFill/>
                </a:ln>
                <a:solidFill>
                  <a:schemeClr val="tx1"/>
                </a:solidFill>
                <a:effectLst/>
                <a:latin typeface="Amasis MT Pro" panose="02040504050005020304" pitchFamily="18" charset="0"/>
                <a:ea typeface="Cambria" panose="02040503050406030204" pitchFamily="18" charset="0"/>
              </a:rPr>
              <a:t>Should</a:t>
            </a:r>
            <a:r>
              <a:rPr kumimoji="0" lang="it-IT" altLang="it-IT" sz="1400" b="0" i="0" u="none" strike="noStrike" cap="none" normalizeH="0" baseline="0" dirty="0">
                <a:ln>
                  <a:noFill/>
                </a:ln>
                <a:solidFill>
                  <a:schemeClr val="tx1"/>
                </a:solidFill>
                <a:effectLst/>
                <a:latin typeface="Amasis MT Pro" panose="02040504050005020304" pitchFamily="18" charset="0"/>
                <a:ea typeface="Cambria" panose="02040503050406030204" pitchFamily="18" charset="0"/>
              </a:rPr>
              <a:t> I Trust </a:t>
            </a:r>
            <a:r>
              <a:rPr kumimoji="0" lang="it-IT" altLang="it-IT" sz="1400" b="0" i="0" u="none" strike="noStrike" cap="none" normalizeH="0" baseline="0" dirty="0" err="1">
                <a:ln>
                  <a:noFill/>
                </a:ln>
                <a:solidFill>
                  <a:schemeClr val="tx1"/>
                </a:solidFill>
                <a:effectLst/>
                <a:latin typeface="Amasis MT Pro" panose="02040504050005020304" pitchFamily="18" charset="0"/>
                <a:ea typeface="Cambria" panose="02040503050406030204" pitchFamily="18" charset="0"/>
              </a:rPr>
              <a:t>You</a:t>
            </a:r>
            <a:r>
              <a:rPr kumimoji="0" lang="it-IT" altLang="it-IT" sz="1400" b="0" i="0" u="none" strike="noStrike" cap="none" normalizeH="0" baseline="0" dirty="0">
                <a:ln>
                  <a:noFill/>
                </a:ln>
                <a:solidFill>
                  <a:schemeClr val="tx1"/>
                </a:solidFill>
                <a:effectLst/>
                <a:latin typeface="Amasis MT Pro" panose="02040504050005020304" pitchFamily="18" charset="0"/>
                <a:ea typeface="Cambria" panose="02040503050406030204" pitchFamily="18" charset="0"/>
              </a:rPr>
              <a:t>?": </a:t>
            </a:r>
            <a:r>
              <a:rPr kumimoji="0" lang="it-IT" altLang="it-IT" sz="1400" b="0" i="0" u="none" strike="noStrike" cap="none" normalizeH="0" baseline="0" dirty="0" err="1">
                <a:ln>
                  <a:noFill/>
                </a:ln>
                <a:solidFill>
                  <a:schemeClr val="tx1"/>
                </a:solidFill>
                <a:effectLst/>
                <a:latin typeface="Amasis MT Pro" panose="02040504050005020304" pitchFamily="18" charset="0"/>
                <a:ea typeface="Cambria" panose="02040503050406030204" pitchFamily="18" charset="0"/>
              </a:rPr>
              <a:t>Explaining</a:t>
            </a:r>
            <a:r>
              <a:rPr kumimoji="0" lang="it-IT" altLang="it-IT" sz="1400" b="0" i="0" u="none" strike="noStrike" cap="none" normalizeH="0" baseline="0" dirty="0">
                <a:ln>
                  <a:noFill/>
                </a:ln>
                <a:solidFill>
                  <a:schemeClr val="tx1"/>
                </a:solidFill>
                <a:effectLst/>
                <a:latin typeface="Amasis MT Pro" panose="02040504050005020304" pitchFamily="18" charset="0"/>
                <a:ea typeface="Cambria" panose="02040503050406030204" pitchFamily="18" charset="0"/>
              </a:rPr>
              <a:t> the </a:t>
            </a:r>
            <a:r>
              <a:rPr kumimoji="0" lang="it-IT" altLang="it-IT" sz="1400" b="0" i="0" u="none" strike="noStrike" cap="none" normalizeH="0" baseline="0" dirty="0" err="1">
                <a:ln>
                  <a:noFill/>
                </a:ln>
                <a:solidFill>
                  <a:schemeClr val="tx1"/>
                </a:solidFill>
                <a:effectLst/>
                <a:latin typeface="Amasis MT Pro" panose="02040504050005020304" pitchFamily="18" charset="0"/>
                <a:ea typeface="Cambria" panose="02040503050406030204" pitchFamily="18" charset="0"/>
              </a:rPr>
              <a:t>Predictions</a:t>
            </a:r>
            <a:r>
              <a:rPr kumimoji="0" lang="it-IT" altLang="it-IT" sz="1400" b="0" i="0" u="none" strike="noStrike" cap="none" normalizeH="0" baseline="0" dirty="0">
                <a:ln>
                  <a:noFill/>
                </a:ln>
                <a:solidFill>
                  <a:schemeClr val="tx1"/>
                </a:solidFill>
                <a:effectLst/>
                <a:latin typeface="Amasis MT Pro" panose="02040504050005020304" pitchFamily="18" charset="0"/>
                <a:ea typeface="Cambria" panose="02040503050406030204" pitchFamily="18" charset="0"/>
              </a:rPr>
              <a:t> of </a:t>
            </a:r>
            <a:r>
              <a:rPr kumimoji="0" lang="it-IT" altLang="it-IT" sz="1400" b="0" i="0" u="none" strike="noStrike" cap="none" normalizeH="0" baseline="0" dirty="0" err="1">
                <a:ln>
                  <a:noFill/>
                </a:ln>
                <a:solidFill>
                  <a:schemeClr val="tx1"/>
                </a:solidFill>
                <a:effectLst/>
                <a:latin typeface="Amasis MT Pro" panose="02040504050005020304" pitchFamily="18" charset="0"/>
                <a:ea typeface="Cambria" panose="02040503050406030204" pitchFamily="18" charset="0"/>
              </a:rPr>
              <a:t>Any</a:t>
            </a:r>
            <a:r>
              <a:rPr kumimoji="0" lang="it-IT" altLang="it-IT" sz="1400" b="0" i="0" u="none" strike="noStrike" cap="none" normalizeH="0" baseline="0" dirty="0">
                <a:ln>
                  <a:noFill/>
                </a:ln>
                <a:solidFill>
                  <a:schemeClr val="tx1"/>
                </a:solidFill>
                <a:effectLst/>
                <a:latin typeface="Amasis MT Pro" panose="02040504050005020304" pitchFamily="18" charset="0"/>
                <a:ea typeface="Cambria" panose="02040503050406030204" pitchFamily="18" charset="0"/>
              </a:rPr>
              <a:t> </a:t>
            </a:r>
            <a:r>
              <a:rPr kumimoji="0" lang="it-IT" altLang="it-IT" sz="1400" b="0" i="0" u="none" strike="noStrike" cap="none" normalizeH="0" baseline="0" dirty="0" err="1">
                <a:ln>
                  <a:noFill/>
                </a:ln>
                <a:solidFill>
                  <a:schemeClr val="tx1"/>
                </a:solidFill>
                <a:effectLst/>
                <a:latin typeface="Amasis MT Pro" panose="02040504050005020304" pitchFamily="18" charset="0"/>
                <a:ea typeface="Cambria" panose="02040503050406030204" pitchFamily="18" charset="0"/>
              </a:rPr>
              <a:t>Classifier</a:t>
            </a:r>
            <a:r>
              <a:rPr kumimoji="0" lang="it-IT" altLang="it-IT" sz="1400" b="0" i="0" u="none" strike="noStrike" cap="none" normalizeH="0" baseline="0" dirty="0">
                <a:ln>
                  <a:noFill/>
                </a:ln>
                <a:solidFill>
                  <a:schemeClr val="tx1"/>
                </a:solidFill>
                <a:effectLst/>
                <a:latin typeface="Amasis MT Pro" panose="02040504050005020304" pitchFamily="18" charset="0"/>
                <a:ea typeface="Cambria" panose="02040503050406030204" pitchFamily="18" charset="0"/>
              </a:rPr>
              <a:t>. In </a:t>
            </a:r>
            <a:r>
              <a:rPr kumimoji="0" lang="it-IT" altLang="it-IT" sz="1400" b="0" i="0" u="none" strike="noStrike" cap="none" normalizeH="0" baseline="0" dirty="0" err="1">
                <a:ln>
                  <a:noFill/>
                </a:ln>
                <a:solidFill>
                  <a:schemeClr val="tx1"/>
                </a:solidFill>
                <a:effectLst/>
                <a:latin typeface="Amasis MT Pro" panose="02040504050005020304" pitchFamily="18" charset="0"/>
                <a:ea typeface="Cambria" panose="02040503050406030204" pitchFamily="18" charset="0"/>
              </a:rPr>
              <a:t>Proceedings</a:t>
            </a:r>
            <a:r>
              <a:rPr kumimoji="0" lang="it-IT" altLang="it-IT" sz="1400" b="0" i="0" u="none" strike="noStrike" cap="none" normalizeH="0" baseline="0" dirty="0">
                <a:ln>
                  <a:noFill/>
                </a:ln>
                <a:solidFill>
                  <a:schemeClr val="tx1"/>
                </a:solidFill>
                <a:effectLst/>
                <a:latin typeface="Amasis MT Pro" panose="02040504050005020304" pitchFamily="18" charset="0"/>
                <a:ea typeface="Cambria" panose="02040503050406030204" pitchFamily="18" charset="0"/>
              </a:rPr>
              <a:t> of the 22nd ACM SIGKDD International Conference on Knowledge Discovery and Data Mining (KDD '16). </a:t>
            </a:r>
            <a:endParaRPr kumimoji="0" lang="it-IT" altLang="it-IT" sz="3200" b="0" i="0" u="none" strike="noStrike" cap="none" normalizeH="0" baseline="0" dirty="0">
              <a:ln>
                <a:noFill/>
              </a:ln>
              <a:solidFill>
                <a:schemeClr val="tx1"/>
              </a:solidFill>
              <a:effectLst/>
              <a:latin typeface="Amasis MT Pro" panose="02040504050005020304" pitchFamily="18" charset="0"/>
              <a:ea typeface="Cambria" panose="02040503050406030204" pitchFamily="18" charset="0"/>
            </a:endParaRPr>
          </a:p>
        </p:txBody>
      </p:sp>
      <p:sp>
        <p:nvSpPr>
          <p:cNvPr id="12" name="CasellaDiTesto 11">
            <a:extLst>
              <a:ext uri="{FF2B5EF4-FFF2-40B4-BE49-F238E27FC236}">
                <a16:creationId xmlns:a16="http://schemas.microsoft.com/office/drawing/2014/main" id="{910EAD35-66D7-909A-F08B-3119FDC33655}"/>
              </a:ext>
            </a:extLst>
          </p:cNvPr>
          <p:cNvSpPr txBox="1"/>
          <p:nvPr/>
        </p:nvSpPr>
        <p:spPr>
          <a:xfrm>
            <a:off x="4296402" y="1950994"/>
            <a:ext cx="1484317" cy="369332"/>
          </a:xfrm>
          <a:prstGeom prst="rect">
            <a:avLst/>
          </a:prstGeom>
          <a:noFill/>
        </p:spPr>
        <p:txBody>
          <a:bodyPr wrap="none" rtlCol="0">
            <a:spAutoFit/>
          </a:bodyPr>
          <a:lstStyle/>
          <a:p>
            <a:r>
              <a:rPr lang="it-IT" b="1" dirty="0">
                <a:solidFill>
                  <a:schemeClr val="accent1"/>
                </a:solidFill>
                <a:latin typeface="Amasis MT Pro" panose="02040504050005020304" pitchFamily="18" charset="0"/>
              </a:rPr>
              <a:t>GRAD-CAM</a:t>
            </a:r>
          </a:p>
        </p:txBody>
      </p:sp>
      <p:sp>
        <p:nvSpPr>
          <p:cNvPr id="13" name="CasellaDiTesto 12">
            <a:extLst>
              <a:ext uri="{FF2B5EF4-FFF2-40B4-BE49-F238E27FC236}">
                <a16:creationId xmlns:a16="http://schemas.microsoft.com/office/drawing/2014/main" id="{18B9CDA0-312F-CC97-B4FB-1A3C94B140C7}"/>
              </a:ext>
            </a:extLst>
          </p:cNvPr>
          <p:cNvSpPr txBox="1"/>
          <p:nvPr/>
        </p:nvSpPr>
        <p:spPr>
          <a:xfrm>
            <a:off x="10181250" y="1950994"/>
            <a:ext cx="774571" cy="369332"/>
          </a:xfrm>
          <a:prstGeom prst="rect">
            <a:avLst/>
          </a:prstGeom>
          <a:noFill/>
        </p:spPr>
        <p:txBody>
          <a:bodyPr wrap="none" rtlCol="0">
            <a:spAutoFit/>
          </a:bodyPr>
          <a:lstStyle/>
          <a:p>
            <a:r>
              <a:rPr lang="it-IT" b="1" dirty="0">
                <a:solidFill>
                  <a:schemeClr val="accent1"/>
                </a:solidFill>
                <a:latin typeface="Amasis MT Pro" panose="02040504050005020304" pitchFamily="18" charset="0"/>
              </a:rPr>
              <a:t>LIME</a:t>
            </a:r>
          </a:p>
        </p:txBody>
      </p:sp>
      <p:sp>
        <p:nvSpPr>
          <p:cNvPr id="16" name="CasellaDiTesto 15">
            <a:extLst>
              <a:ext uri="{FF2B5EF4-FFF2-40B4-BE49-F238E27FC236}">
                <a16:creationId xmlns:a16="http://schemas.microsoft.com/office/drawing/2014/main" id="{7DF741AB-4804-3734-5D13-38D4F22A2B03}"/>
              </a:ext>
            </a:extLst>
          </p:cNvPr>
          <p:cNvSpPr txBox="1"/>
          <p:nvPr/>
        </p:nvSpPr>
        <p:spPr>
          <a:xfrm>
            <a:off x="435553" y="6279188"/>
            <a:ext cx="4603007" cy="400110"/>
          </a:xfrm>
          <a:prstGeom prst="rect">
            <a:avLst/>
          </a:prstGeom>
          <a:noFill/>
        </p:spPr>
        <p:txBody>
          <a:bodyPr wrap="square">
            <a:spAutoFit/>
          </a:bodyPr>
          <a:lstStyle/>
          <a:p>
            <a:pPr algn="ctr"/>
            <a:r>
              <a:rPr lang="it-IT" sz="2000" b="1" dirty="0">
                <a:solidFill>
                  <a:schemeClr val="accent1"/>
                </a:solidFill>
                <a:latin typeface="Amasis MT Pro" panose="02040504050005020304" pitchFamily="18" charset="0"/>
              </a:rPr>
              <a:t>Grad-CAM++            </a:t>
            </a:r>
            <a:r>
              <a:rPr lang="it-IT" sz="2000" b="1" dirty="0" err="1">
                <a:solidFill>
                  <a:schemeClr val="accent1"/>
                </a:solidFill>
                <a:latin typeface="Amasis MT Pro" panose="02040504050005020304" pitchFamily="18" charset="0"/>
              </a:rPr>
              <a:t>Eigen</a:t>
            </a:r>
            <a:r>
              <a:rPr lang="it-IT" sz="2000" b="1" dirty="0">
                <a:solidFill>
                  <a:schemeClr val="accent1"/>
                </a:solidFill>
                <a:latin typeface="Amasis MT Pro" panose="02040504050005020304" pitchFamily="18" charset="0"/>
              </a:rPr>
              <a:t> CAM</a:t>
            </a:r>
          </a:p>
        </p:txBody>
      </p:sp>
      <p:pic>
        <p:nvPicPr>
          <p:cNvPr id="14" name="Immagine 13" descr="Immagine che contiene testo, schermata, Carattere, diagramma&#10;&#10;Descrizione generata automaticamente">
            <a:extLst>
              <a:ext uri="{FF2B5EF4-FFF2-40B4-BE49-F238E27FC236}">
                <a16:creationId xmlns:a16="http://schemas.microsoft.com/office/drawing/2014/main" id="{713983C6-0741-61D1-A48F-67F4EF9D0C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9103" y="2903830"/>
            <a:ext cx="3740268" cy="37465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8400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C05D014-862D-B8A5-7AE5-A5C309317226}"/>
              </a:ext>
            </a:extLst>
          </p:cNvPr>
          <p:cNvSpPr>
            <a:spLocks noGrp="1"/>
          </p:cNvSpPr>
          <p:nvPr>
            <p:ph type="title"/>
          </p:nvPr>
        </p:nvSpPr>
        <p:spPr/>
        <p:txBody>
          <a:bodyPr/>
          <a:lstStyle/>
          <a:p>
            <a:r>
              <a:rPr lang="it-IT" dirty="0"/>
              <a:t>Post-hoc </a:t>
            </a:r>
            <a:r>
              <a:rPr lang="it-IT" dirty="0" err="1"/>
              <a:t>methods</a:t>
            </a:r>
            <a:r>
              <a:rPr lang="it-IT" dirty="0"/>
              <a:t>: visual </a:t>
            </a:r>
            <a:r>
              <a:rPr lang="it-IT" dirty="0" err="1"/>
              <a:t>saliency</a:t>
            </a:r>
            <a:endParaRPr lang="it-IT" dirty="0"/>
          </a:p>
        </p:txBody>
      </p:sp>
      <p:sp>
        <p:nvSpPr>
          <p:cNvPr id="3" name="Segnaposto contenuto 2">
            <a:extLst>
              <a:ext uri="{FF2B5EF4-FFF2-40B4-BE49-F238E27FC236}">
                <a16:creationId xmlns:a16="http://schemas.microsoft.com/office/drawing/2014/main" id="{76885D6D-C9F0-6B59-3942-5A6EF9065627}"/>
              </a:ext>
            </a:extLst>
          </p:cNvPr>
          <p:cNvSpPr>
            <a:spLocks noGrp="1"/>
          </p:cNvSpPr>
          <p:nvPr>
            <p:ph idx="1"/>
          </p:nvPr>
        </p:nvSpPr>
        <p:spPr/>
        <p:txBody>
          <a:bodyPr/>
          <a:lstStyle/>
          <a:p>
            <a:r>
              <a:rPr lang="en-GB" dirty="0"/>
              <a:t>Pros:</a:t>
            </a:r>
          </a:p>
          <a:p>
            <a:pPr lvl="1"/>
            <a:r>
              <a:rPr lang="en-GB" dirty="0"/>
              <a:t>Specific for images</a:t>
            </a:r>
          </a:p>
          <a:p>
            <a:pPr lvl="1"/>
            <a:r>
              <a:rPr lang="en-GB" dirty="0"/>
              <a:t>Simple </a:t>
            </a:r>
          </a:p>
          <a:p>
            <a:pPr lvl="1"/>
            <a:r>
              <a:rPr lang="en-GB" dirty="0"/>
              <a:t>Easily available implementations</a:t>
            </a:r>
          </a:p>
          <a:p>
            <a:pPr lvl="1"/>
            <a:r>
              <a:rPr lang="en-GB" dirty="0"/>
              <a:t>High impact </a:t>
            </a:r>
          </a:p>
          <a:p>
            <a:r>
              <a:rPr lang="en-GB" dirty="0"/>
              <a:t>Cons</a:t>
            </a:r>
          </a:p>
          <a:p>
            <a:pPr lvl="1"/>
            <a:r>
              <a:rPr lang="en-GB" dirty="0"/>
              <a:t>Mostly outcome prediction</a:t>
            </a:r>
          </a:p>
          <a:p>
            <a:pPr lvl="1"/>
            <a:r>
              <a:rPr lang="en-GB" dirty="0"/>
              <a:t>Noisy</a:t>
            </a:r>
          </a:p>
          <a:p>
            <a:pPr lvl="1"/>
            <a:r>
              <a:rPr lang="en-GB" dirty="0"/>
              <a:t>Inaccurate</a:t>
            </a:r>
          </a:p>
        </p:txBody>
      </p:sp>
      <p:pic>
        <p:nvPicPr>
          <p:cNvPr id="5" name="Immagine 4">
            <a:extLst>
              <a:ext uri="{FF2B5EF4-FFF2-40B4-BE49-F238E27FC236}">
                <a16:creationId xmlns:a16="http://schemas.microsoft.com/office/drawing/2014/main" id="{1F60F5AD-EBA7-AD45-3C3D-E619866BDC12}"/>
              </a:ext>
            </a:extLst>
          </p:cNvPr>
          <p:cNvPicPr>
            <a:picLocks noChangeAspect="1"/>
          </p:cNvPicPr>
          <p:nvPr/>
        </p:nvPicPr>
        <p:blipFill>
          <a:blip r:embed="rId3"/>
          <a:srcRect l="35175" t="16917" r="4079" b="57258"/>
          <a:stretch/>
        </p:blipFill>
        <p:spPr>
          <a:xfrm>
            <a:off x="375214" y="4998125"/>
            <a:ext cx="6955421" cy="1771095"/>
          </a:xfrm>
          <a:prstGeom prst="rect">
            <a:avLst/>
          </a:prstGeom>
          <a:ln>
            <a:noFill/>
          </a:ln>
          <a:effectLst>
            <a:outerShdw blurRad="292100" dist="139700" dir="2700000" algn="tl" rotWithShape="0">
              <a:srgbClr val="333333">
                <a:alpha val="65000"/>
              </a:srgbClr>
            </a:outerShdw>
          </a:effectLst>
        </p:spPr>
      </p:pic>
      <p:pic>
        <p:nvPicPr>
          <p:cNvPr id="8" name="Immagine 7">
            <a:extLst>
              <a:ext uri="{FF2B5EF4-FFF2-40B4-BE49-F238E27FC236}">
                <a16:creationId xmlns:a16="http://schemas.microsoft.com/office/drawing/2014/main" id="{4FBF74FC-7295-EFC5-686E-7E9BE38850BB}"/>
              </a:ext>
            </a:extLst>
          </p:cNvPr>
          <p:cNvPicPr>
            <a:picLocks noChangeAspect="1"/>
          </p:cNvPicPr>
          <p:nvPr/>
        </p:nvPicPr>
        <p:blipFill>
          <a:blip r:embed="rId4"/>
          <a:srcRect l="26782" t="16540" r="26817" b="12237"/>
          <a:stretch/>
        </p:blipFill>
        <p:spPr>
          <a:xfrm>
            <a:off x="7561526" y="2861838"/>
            <a:ext cx="4255260" cy="3912244"/>
          </a:xfrm>
          <a:prstGeom prst="rect">
            <a:avLst/>
          </a:prstGeom>
          <a:ln>
            <a:noFill/>
          </a:ln>
          <a:effectLst>
            <a:outerShdw blurRad="292100" dist="139700" dir="2700000" algn="tl" rotWithShape="0">
              <a:srgbClr val="333333">
                <a:alpha val="65000"/>
              </a:srgbClr>
            </a:outerShdw>
          </a:effectLst>
        </p:spPr>
      </p:pic>
      <p:sp>
        <p:nvSpPr>
          <p:cNvPr id="4" name="CasellaDiTesto 3">
            <a:extLst>
              <a:ext uri="{FF2B5EF4-FFF2-40B4-BE49-F238E27FC236}">
                <a16:creationId xmlns:a16="http://schemas.microsoft.com/office/drawing/2014/main" id="{33655AAD-124F-DD39-2BF7-59F9A42A3C51}"/>
              </a:ext>
            </a:extLst>
          </p:cNvPr>
          <p:cNvSpPr txBox="1"/>
          <p:nvPr/>
        </p:nvSpPr>
        <p:spPr>
          <a:xfrm>
            <a:off x="6677892" y="6444278"/>
            <a:ext cx="704039" cy="369332"/>
          </a:xfrm>
          <a:prstGeom prst="rect">
            <a:avLst/>
          </a:prstGeom>
          <a:noFill/>
        </p:spPr>
        <p:txBody>
          <a:bodyPr wrap="none" rtlCol="0">
            <a:spAutoFit/>
          </a:bodyPr>
          <a:lstStyle/>
          <a:p>
            <a:r>
              <a:rPr lang="it-IT" b="1" dirty="0">
                <a:latin typeface="Amasis MT Pro" panose="02040504050005020304" pitchFamily="18" charset="0"/>
              </a:rPr>
              <a:t>2021</a:t>
            </a:r>
          </a:p>
        </p:txBody>
      </p:sp>
    </p:spTree>
    <p:extLst>
      <p:ext uri="{BB962C8B-B14F-4D97-AF65-F5344CB8AC3E}">
        <p14:creationId xmlns:p14="http://schemas.microsoft.com/office/powerpoint/2010/main" val="182177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 calcmode="lin" valueType="num">
                                      <p:cBhvr>
                                        <p:cTn id="15" dur="500" fill="hold"/>
                                        <p:tgtEl>
                                          <p:spTgt spid="8"/>
                                        </p:tgtEl>
                                        <p:attrNameLst>
                                          <p:attrName>style.rotation</p:attrName>
                                        </p:attrNameLst>
                                      </p:cBhvr>
                                      <p:tavLst>
                                        <p:tav tm="0">
                                          <p:val>
                                            <p:fltVal val="90"/>
                                          </p:val>
                                        </p:tav>
                                        <p:tav tm="100000">
                                          <p:val>
                                            <p:fltVal val="0"/>
                                          </p:val>
                                        </p:tav>
                                      </p:tavLst>
                                    </p:anim>
                                    <p:animEffect transition="in" filter="fade">
                                      <p:cBhvr>
                                        <p:cTn id="16" dur="500"/>
                                        <p:tgtEl>
                                          <p:spTgt spid="8"/>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C05D014-862D-B8A5-7AE5-A5C309317226}"/>
              </a:ext>
            </a:extLst>
          </p:cNvPr>
          <p:cNvSpPr>
            <a:spLocks noGrp="1"/>
          </p:cNvSpPr>
          <p:nvPr>
            <p:ph type="title"/>
          </p:nvPr>
        </p:nvSpPr>
        <p:spPr/>
        <p:txBody>
          <a:bodyPr/>
          <a:lstStyle/>
          <a:p>
            <a:r>
              <a:rPr lang="it-IT" dirty="0"/>
              <a:t>Post-hoc </a:t>
            </a:r>
            <a:r>
              <a:rPr lang="it-IT" dirty="0" err="1"/>
              <a:t>methods</a:t>
            </a:r>
            <a:r>
              <a:rPr lang="it-IT" dirty="0"/>
              <a:t>: visual </a:t>
            </a:r>
            <a:r>
              <a:rPr lang="it-IT" dirty="0" err="1"/>
              <a:t>saliency</a:t>
            </a:r>
            <a:endParaRPr lang="it-IT" dirty="0"/>
          </a:p>
        </p:txBody>
      </p:sp>
      <p:pic>
        <p:nvPicPr>
          <p:cNvPr id="9" name="Immagine 8">
            <a:extLst>
              <a:ext uri="{FF2B5EF4-FFF2-40B4-BE49-F238E27FC236}">
                <a16:creationId xmlns:a16="http://schemas.microsoft.com/office/drawing/2014/main" id="{49A03DFE-45F3-A66F-6F07-FBBE1DD7057D}"/>
              </a:ext>
            </a:extLst>
          </p:cNvPr>
          <p:cNvPicPr>
            <a:picLocks noChangeAspect="1"/>
          </p:cNvPicPr>
          <p:nvPr/>
        </p:nvPicPr>
        <p:blipFill>
          <a:blip r:embed="rId3"/>
          <a:srcRect l="26278" t="14515" r="14585"/>
          <a:stretch/>
        </p:blipFill>
        <p:spPr>
          <a:xfrm>
            <a:off x="2039310" y="2900645"/>
            <a:ext cx="3745276" cy="3242705"/>
          </a:xfrm>
          <a:prstGeom prst="rect">
            <a:avLst/>
          </a:prstGeom>
          <a:ln>
            <a:noFill/>
          </a:ln>
          <a:effectLst>
            <a:outerShdw blurRad="292100" dist="139700" dir="2700000" algn="tl" rotWithShape="0">
              <a:srgbClr val="333333">
                <a:alpha val="65000"/>
              </a:srgbClr>
            </a:outerShdw>
          </a:effectLst>
        </p:spPr>
      </p:pic>
      <p:pic>
        <p:nvPicPr>
          <p:cNvPr id="11" name="Immagine 10">
            <a:extLst>
              <a:ext uri="{FF2B5EF4-FFF2-40B4-BE49-F238E27FC236}">
                <a16:creationId xmlns:a16="http://schemas.microsoft.com/office/drawing/2014/main" id="{19E7657D-6E69-BAD9-A34A-BDC7FC7381E2}"/>
              </a:ext>
            </a:extLst>
          </p:cNvPr>
          <p:cNvPicPr>
            <a:picLocks noChangeAspect="1"/>
          </p:cNvPicPr>
          <p:nvPr/>
        </p:nvPicPr>
        <p:blipFill>
          <a:blip r:embed="rId4"/>
          <a:srcRect l="26278" t="15696" r="15293"/>
          <a:stretch/>
        </p:blipFill>
        <p:spPr>
          <a:xfrm>
            <a:off x="5980592" y="2900645"/>
            <a:ext cx="3752320" cy="3242705"/>
          </a:xfrm>
          <a:prstGeom prst="rect">
            <a:avLst/>
          </a:prstGeom>
          <a:ln>
            <a:noFill/>
          </a:ln>
          <a:effectLst>
            <a:outerShdw blurRad="292100" dist="139700" dir="2700000" algn="tl" rotWithShape="0">
              <a:srgbClr val="333333">
                <a:alpha val="65000"/>
              </a:srgbClr>
            </a:outerShdw>
          </a:effectLst>
        </p:spPr>
      </p:pic>
      <p:pic>
        <p:nvPicPr>
          <p:cNvPr id="13" name="Immagine 12">
            <a:extLst>
              <a:ext uri="{FF2B5EF4-FFF2-40B4-BE49-F238E27FC236}">
                <a16:creationId xmlns:a16="http://schemas.microsoft.com/office/drawing/2014/main" id="{9F9D0CB9-2277-FB63-6A92-DB2207DBCFF8}"/>
              </a:ext>
            </a:extLst>
          </p:cNvPr>
          <p:cNvPicPr>
            <a:picLocks noChangeAspect="1"/>
          </p:cNvPicPr>
          <p:nvPr/>
        </p:nvPicPr>
        <p:blipFill>
          <a:blip r:embed="rId5"/>
          <a:srcRect l="24660" t="19208" r="13372" b="43123"/>
          <a:stretch/>
        </p:blipFill>
        <p:spPr>
          <a:xfrm>
            <a:off x="3300715" y="1056445"/>
            <a:ext cx="5590571" cy="2035507"/>
          </a:xfrm>
          <a:prstGeom prst="rect">
            <a:avLst/>
          </a:prstGeom>
          <a:ln>
            <a:noFill/>
          </a:ln>
          <a:effectLst>
            <a:outerShdw blurRad="292100" dist="139700" dir="2700000" algn="tl" rotWithShape="0">
              <a:srgbClr val="333333">
                <a:alpha val="65000"/>
              </a:srgbClr>
            </a:outerShdw>
          </a:effectLst>
        </p:spPr>
      </p:pic>
      <p:sp>
        <p:nvSpPr>
          <p:cNvPr id="4" name="CasellaDiTesto 3">
            <a:extLst>
              <a:ext uri="{FF2B5EF4-FFF2-40B4-BE49-F238E27FC236}">
                <a16:creationId xmlns:a16="http://schemas.microsoft.com/office/drawing/2014/main" id="{2280C452-67FD-1282-D806-AABBACB5A188}"/>
              </a:ext>
            </a:extLst>
          </p:cNvPr>
          <p:cNvSpPr txBox="1"/>
          <p:nvPr/>
        </p:nvSpPr>
        <p:spPr>
          <a:xfrm>
            <a:off x="639192" y="6211669"/>
            <a:ext cx="10457895" cy="646331"/>
          </a:xfrm>
          <a:prstGeom prst="rect">
            <a:avLst/>
          </a:prstGeom>
          <a:noFill/>
        </p:spPr>
        <p:txBody>
          <a:bodyPr wrap="square">
            <a:spAutoFit/>
          </a:bodyPr>
          <a:lstStyle/>
          <a:p>
            <a:pPr algn="ctr"/>
            <a:r>
              <a:rPr lang="en-US" dirty="0"/>
              <a:t>The Pointing Game Scores for Grad-CAM, Grad-CAM++, and Eigen-CAM were 0.41, 0.30, and 0.35 in women with cancer</a:t>
            </a:r>
            <a:endParaRPr lang="it-IT" dirty="0"/>
          </a:p>
        </p:txBody>
      </p:sp>
    </p:spTree>
    <p:extLst>
      <p:ext uri="{BB962C8B-B14F-4D97-AF65-F5344CB8AC3E}">
        <p14:creationId xmlns:p14="http://schemas.microsoft.com/office/powerpoint/2010/main" val="2158490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CBA1AF2-B3FC-934F-78CD-49E09563D817}"/>
              </a:ext>
            </a:extLst>
          </p:cNvPr>
          <p:cNvSpPr>
            <a:spLocks noGrp="1"/>
          </p:cNvSpPr>
          <p:nvPr>
            <p:ph type="title"/>
          </p:nvPr>
        </p:nvSpPr>
        <p:spPr/>
        <p:txBody>
          <a:bodyPr/>
          <a:lstStyle/>
          <a:p>
            <a:r>
              <a:rPr lang="it-IT" dirty="0"/>
              <a:t>Post-hoc </a:t>
            </a:r>
            <a:r>
              <a:rPr lang="it-IT" dirty="0" err="1"/>
              <a:t>methods</a:t>
            </a:r>
            <a:r>
              <a:rPr lang="it-IT" dirty="0"/>
              <a:t>: visual </a:t>
            </a:r>
            <a:r>
              <a:rPr lang="it-IT" dirty="0" err="1"/>
              <a:t>saliency</a:t>
            </a:r>
            <a:endParaRPr lang="it-IT" dirty="0"/>
          </a:p>
        </p:txBody>
      </p:sp>
      <p:pic>
        <p:nvPicPr>
          <p:cNvPr id="7" name="Immagine 6">
            <a:extLst>
              <a:ext uri="{FF2B5EF4-FFF2-40B4-BE49-F238E27FC236}">
                <a16:creationId xmlns:a16="http://schemas.microsoft.com/office/drawing/2014/main" id="{98E62825-DC77-8D73-32B8-A6F8810A3F6C}"/>
              </a:ext>
            </a:extLst>
          </p:cNvPr>
          <p:cNvPicPr>
            <a:picLocks noChangeAspect="1"/>
          </p:cNvPicPr>
          <p:nvPr/>
        </p:nvPicPr>
        <p:blipFill>
          <a:blip r:embed="rId3"/>
          <a:srcRect l="23010" t="22954" r="12159" b="44979"/>
          <a:stretch/>
        </p:blipFill>
        <p:spPr>
          <a:xfrm>
            <a:off x="219919" y="2329405"/>
            <a:ext cx="4757195" cy="1409389"/>
          </a:xfrm>
          <a:prstGeom prst="rect">
            <a:avLst/>
          </a:prstGeom>
          <a:ln>
            <a:noFill/>
          </a:ln>
          <a:effectLst>
            <a:outerShdw blurRad="292100" dist="139700" dir="2700000" algn="tl" rotWithShape="0">
              <a:srgbClr val="333333">
                <a:alpha val="65000"/>
              </a:srgbClr>
            </a:outerShdw>
          </a:effectLst>
        </p:spPr>
      </p:pic>
      <p:pic>
        <p:nvPicPr>
          <p:cNvPr id="5" name="Immagine 4">
            <a:extLst>
              <a:ext uri="{FF2B5EF4-FFF2-40B4-BE49-F238E27FC236}">
                <a16:creationId xmlns:a16="http://schemas.microsoft.com/office/drawing/2014/main" id="{D4E9E77F-7FC5-AB03-4C4C-8EB19A891F5B}"/>
              </a:ext>
            </a:extLst>
          </p:cNvPr>
          <p:cNvPicPr>
            <a:picLocks noChangeAspect="1"/>
          </p:cNvPicPr>
          <p:nvPr/>
        </p:nvPicPr>
        <p:blipFill>
          <a:blip r:embed="rId4"/>
          <a:srcRect l="26783" t="18060" r="14989" b="1937"/>
          <a:stretch/>
        </p:blipFill>
        <p:spPr>
          <a:xfrm>
            <a:off x="5092861" y="1238490"/>
            <a:ext cx="6667018" cy="54866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57655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AC832C-041E-DAD7-0C86-B4D0DAAEB5CE}"/>
              </a:ext>
            </a:extLst>
          </p:cNvPr>
          <p:cNvSpPr>
            <a:spLocks noGrp="1"/>
          </p:cNvSpPr>
          <p:nvPr>
            <p:ph type="title"/>
          </p:nvPr>
        </p:nvSpPr>
        <p:spPr/>
        <p:txBody>
          <a:bodyPr/>
          <a:lstStyle/>
          <a:p>
            <a:r>
              <a:rPr lang="it-IT" dirty="0"/>
              <a:t>Post-hoc </a:t>
            </a:r>
            <a:r>
              <a:rPr lang="it-IT" dirty="0" err="1"/>
              <a:t>methods</a:t>
            </a:r>
            <a:r>
              <a:rPr lang="it-IT" dirty="0"/>
              <a:t>: feature </a:t>
            </a:r>
            <a:r>
              <a:rPr lang="it-IT" dirty="0" err="1"/>
              <a:t>relevance</a:t>
            </a:r>
            <a:endParaRPr lang="it-IT" dirty="0"/>
          </a:p>
        </p:txBody>
      </p:sp>
      <p:sp>
        <p:nvSpPr>
          <p:cNvPr id="7" name="CasellaDiTesto 6">
            <a:extLst>
              <a:ext uri="{FF2B5EF4-FFF2-40B4-BE49-F238E27FC236}">
                <a16:creationId xmlns:a16="http://schemas.microsoft.com/office/drawing/2014/main" id="{23B3D1BE-E4E9-2FB7-7DD8-B40008CCECC2}"/>
              </a:ext>
            </a:extLst>
          </p:cNvPr>
          <p:cNvSpPr txBox="1"/>
          <p:nvPr/>
        </p:nvSpPr>
        <p:spPr>
          <a:xfrm>
            <a:off x="709739" y="6078772"/>
            <a:ext cx="10586002" cy="646331"/>
          </a:xfrm>
          <a:prstGeom prst="rect">
            <a:avLst/>
          </a:prstGeom>
          <a:noFill/>
        </p:spPr>
        <p:txBody>
          <a:bodyPr wrap="square">
            <a:spAutoFit/>
          </a:bodyPr>
          <a:lstStyle/>
          <a:p>
            <a:r>
              <a:rPr lang="en-US" dirty="0">
                <a:latin typeface="Amasis MT Pro" panose="02040504050005020304" pitchFamily="18" charset="0"/>
              </a:rPr>
              <a:t>Lundberg, Scott M., et al. "From local explanations to global understanding with explainable AI for trees." </a:t>
            </a:r>
            <a:r>
              <a:rPr lang="en-US" i="1" dirty="0">
                <a:latin typeface="Amasis MT Pro" panose="02040504050005020304" pitchFamily="18" charset="0"/>
              </a:rPr>
              <a:t>Nature machine intelligence</a:t>
            </a:r>
            <a:r>
              <a:rPr lang="en-US" dirty="0">
                <a:latin typeface="Amasis MT Pro" panose="02040504050005020304" pitchFamily="18" charset="0"/>
              </a:rPr>
              <a:t> 2.1 (2020): 56-67.</a:t>
            </a:r>
            <a:endParaRPr lang="it-IT" dirty="0">
              <a:latin typeface="Amasis MT Pro" panose="02040504050005020304" pitchFamily="18" charset="0"/>
            </a:endParaRPr>
          </a:p>
        </p:txBody>
      </p:sp>
      <p:pic>
        <p:nvPicPr>
          <p:cNvPr id="9" name="Immagine 8" descr="Immagine che contiene testo, schermata, Carattere, linea&#10;&#10;Descrizione generata automaticamente">
            <a:extLst>
              <a:ext uri="{FF2B5EF4-FFF2-40B4-BE49-F238E27FC236}">
                <a16:creationId xmlns:a16="http://schemas.microsoft.com/office/drawing/2014/main" id="{9981D513-9662-7199-91CF-4D52EBFB9D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1167" y="1554063"/>
            <a:ext cx="7543146" cy="1452290"/>
          </a:xfrm>
          <a:prstGeom prst="rect">
            <a:avLst/>
          </a:prstGeom>
          <a:ln>
            <a:noFill/>
          </a:ln>
          <a:effectLst>
            <a:outerShdw blurRad="292100" dist="139700" dir="2700000" algn="tl" rotWithShape="0">
              <a:srgbClr val="333333">
                <a:alpha val="65000"/>
              </a:srgbClr>
            </a:outerShdw>
          </a:effectLst>
        </p:spPr>
      </p:pic>
      <p:pic>
        <p:nvPicPr>
          <p:cNvPr id="11" name="Immagine 10" descr="Immagine che contiene testo, schermata, numero, Carattere&#10;&#10;Descrizione generata automaticamente">
            <a:extLst>
              <a:ext uri="{FF2B5EF4-FFF2-40B4-BE49-F238E27FC236}">
                <a16:creationId xmlns:a16="http://schemas.microsoft.com/office/drawing/2014/main" id="{C37DD632-DE53-D55C-52B3-8445A04C79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7477" y="2902976"/>
            <a:ext cx="6410526" cy="3057229"/>
          </a:xfrm>
          <a:prstGeom prst="rect">
            <a:avLst/>
          </a:prstGeom>
          <a:ln>
            <a:noFill/>
          </a:ln>
          <a:effectLst>
            <a:outerShdw blurRad="292100" dist="139700" dir="2700000" algn="tl" rotWithShape="0">
              <a:srgbClr val="333333">
                <a:alpha val="65000"/>
              </a:srgbClr>
            </a:outerShdw>
          </a:effectLst>
        </p:spPr>
      </p:pic>
      <p:pic>
        <p:nvPicPr>
          <p:cNvPr id="14" name="Immagine 13" descr="Immagine che contiene testo, schermata, diagramma, Carattere&#10;&#10;Descrizione generata automaticamente">
            <a:extLst>
              <a:ext uri="{FF2B5EF4-FFF2-40B4-BE49-F238E27FC236}">
                <a16:creationId xmlns:a16="http://schemas.microsoft.com/office/drawing/2014/main" id="{A2212ABE-29BB-4792-EDBD-27394FCB338C}"/>
              </a:ext>
            </a:extLst>
          </p:cNvPr>
          <p:cNvPicPr>
            <a:picLocks noChangeAspect="1"/>
          </p:cNvPicPr>
          <p:nvPr/>
        </p:nvPicPr>
        <p:blipFill>
          <a:blip r:embed="rId5">
            <a:extLst>
              <a:ext uri="{28A0092B-C50C-407E-A947-70E740481C1C}">
                <a14:useLocalDpi xmlns:a14="http://schemas.microsoft.com/office/drawing/2010/main" val="0"/>
              </a:ext>
            </a:extLst>
          </a:blip>
          <a:srcRect l="40942" r="38648" b="54252"/>
          <a:stretch/>
        </p:blipFill>
        <p:spPr>
          <a:xfrm>
            <a:off x="597041" y="2189386"/>
            <a:ext cx="2017915" cy="2479227"/>
          </a:xfrm>
          <a:prstGeom prst="rect">
            <a:avLst/>
          </a:prstGeom>
          <a:ln>
            <a:noFill/>
          </a:ln>
          <a:effectLst>
            <a:outerShdw blurRad="292100" dist="139700" dir="2700000" algn="tl" rotWithShape="0">
              <a:srgbClr val="333333">
                <a:alpha val="65000"/>
              </a:srgbClr>
            </a:outerShdw>
          </a:effectLst>
        </p:spPr>
      </p:pic>
      <p:sp>
        <p:nvSpPr>
          <p:cNvPr id="4" name="CasellaDiTesto 3">
            <a:extLst>
              <a:ext uri="{FF2B5EF4-FFF2-40B4-BE49-F238E27FC236}">
                <a16:creationId xmlns:a16="http://schemas.microsoft.com/office/drawing/2014/main" id="{7139748D-4B1D-E6B3-21B9-B1A9CC3BF054}"/>
              </a:ext>
            </a:extLst>
          </p:cNvPr>
          <p:cNvSpPr txBox="1"/>
          <p:nvPr/>
        </p:nvSpPr>
        <p:spPr>
          <a:xfrm>
            <a:off x="281867" y="1217820"/>
            <a:ext cx="6209930" cy="400110"/>
          </a:xfrm>
          <a:prstGeom prst="rect">
            <a:avLst/>
          </a:prstGeom>
          <a:noFill/>
        </p:spPr>
        <p:txBody>
          <a:bodyPr wrap="square">
            <a:spAutoFit/>
          </a:bodyPr>
          <a:lstStyle/>
          <a:p>
            <a:r>
              <a:rPr lang="it-IT" sz="2000" b="1" dirty="0" err="1">
                <a:solidFill>
                  <a:schemeClr val="accent1"/>
                </a:solidFill>
                <a:latin typeface="Amasis MT Pro" panose="02040504050005020304" pitchFamily="18" charset="0"/>
              </a:rPr>
              <a:t>Historical</a:t>
            </a:r>
            <a:r>
              <a:rPr lang="it-IT" sz="2000" b="1" dirty="0">
                <a:solidFill>
                  <a:schemeClr val="accent1"/>
                </a:solidFill>
                <a:latin typeface="Amasis MT Pro" panose="02040504050005020304" pitchFamily="18" charset="0"/>
              </a:rPr>
              <a:t> </a:t>
            </a:r>
            <a:r>
              <a:rPr lang="it-IT" sz="2000" b="1" dirty="0" err="1">
                <a:solidFill>
                  <a:schemeClr val="accent1"/>
                </a:solidFill>
                <a:latin typeface="Amasis MT Pro" panose="02040504050005020304" pitchFamily="18" charset="0"/>
              </a:rPr>
              <a:t>approach</a:t>
            </a:r>
            <a:r>
              <a:rPr lang="it-IT" sz="2000" b="1" dirty="0">
                <a:solidFill>
                  <a:schemeClr val="accent1"/>
                </a:solidFill>
                <a:latin typeface="Amasis MT Pro" panose="02040504050005020304" pitchFamily="18" charset="0"/>
              </a:rPr>
              <a:t> for tabular data</a:t>
            </a:r>
          </a:p>
        </p:txBody>
      </p:sp>
    </p:spTree>
    <p:extLst>
      <p:ext uri="{BB962C8B-B14F-4D97-AF65-F5344CB8AC3E}">
        <p14:creationId xmlns:p14="http://schemas.microsoft.com/office/powerpoint/2010/main" val="263577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2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par>
                                <p:cTn id="11" presetID="22" presetClass="entr" presetSubtype="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7E69D3-29C9-97FA-BCA9-ED53E3DE2136}"/>
              </a:ext>
            </a:extLst>
          </p:cNvPr>
          <p:cNvSpPr>
            <a:spLocks noGrp="1"/>
          </p:cNvSpPr>
          <p:nvPr>
            <p:ph type="title"/>
          </p:nvPr>
        </p:nvSpPr>
        <p:spPr/>
        <p:txBody>
          <a:bodyPr/>
          <a:lstStyle/>
          <a:p>
            <a:r>
              <a:rPr lang="it-IT" dirty="0"/>
              <a:t>Post-hoc </a:t>
            </a:r>
            <a:r>
              <a:rPr lang="it-IT" dirty="0" err="1"/>
              <a:t>methods</a:t>
            </a:r>
            <a:r>
              <a:rPr lang="it-IT" dirty="0"/>
              <a:t>: feature </a:t>
            </a:r>
            <a:r>
              <a:rPr lang="it-IT" dirty="0" err="1"/>
              <a:t>relevance</a:t>
            </a:r>
            <a:endParaRPr lang="it-IT" dirty="0"/>
          </a:p>
        </p:txBody>
      </p:sp>
      <p:sp>
        <p:nvSpPr>
          <p:cNvPr id="3" name="Segnaposto contenuto 2">
            <a:extLst>
              <a:ext uri="{FF2B5EF4-FFF2-40B4-BE49-F238E27FC236}">
                <a16:creationId xmlns:a16="http://schemas.microsoft.com/office/drawing/2014/main" id="{3764D1CE-A668-55F7-4106-BF1D8B3114B2}"/>
              </a:ext>
            </a:extLst>
          </p:cNvPr>
          <p:cNvSpPr>
            <a:spLocks noGrp="1"/>
          </p:cNvSpPr>
          <p:nvPr>
            <p:ph idx="1"/>
          </p:nvPr>
        </p:nvSpPr>
        <p:spPr>
          <a:xfrm>
            <a:off x="18682" y="1208911"/>
            <a:ext cx="4379849" cy="4595190"/>
          </a:xfrm>
        </p:spPr>
        <p:txBody>
          <a:bodyPr/>
          <a:lstStyle/>
          <a:p>
            <a:r>
              <a:rPr lang="it-IT" dirty="0" err="1"/>
              <a:t>Radiomics-based</a:t>
            </a:r>
            <a:endParaRPr lang="it-IT" dirty="0"/>
          </a:p>
        </p:txBody>
      </p:sp>
      <p:pic>
        <p:nvPicPr>
          <p:cNvPr id="6" name="Immagine 5">
            <a:extLst>
              <a:ext uri="{FF2B5EF4-FFF2-40B4-BE49-F238E27FC236}">
                <a16:creationId xmlns:a16="http://schemas.microsoft.com/office/drawing/2014/main" id="{D4EBBF06-1E85-0803-AB69-0A6089EE5E69}"/>
              </a:ext>
            </a:extLst>
          </p:cNvPr>
          <p:cNvPicPr>
            <a:picLocks noChangeAspect="1"/>
          </p:cNvPicPr>
          <p:nvPr/>
        </p:nvPicPr>
        <p:blipFill>
          <a:blip r:embed="rId2"/>
          <a:srcRect l="27606" t="17475" r="16632" b="50000"/>
          <a:stretch/>
        </p:blipFill>
        <p:spPr>
          <a:xfrm>
            <a:off x="318345" y="1785414"/>
            <a:ext cx="5993677" cy="2093954"/>
          </a:xfrm>
          <a:prstGeom prst="rect">
            <a:avLst/>
          </a:prstGeom>
          <a:ln>
            <a:noFill/>
          </a:ln>
          <a:effectLst>
            <a:outerShdw blurRad="292100" dist="139700" dir="2700000" algn="tl" rotWithShape="0">
              <a:srgbClr val="333333">
                <a:alpha val="65000"/>
              </a:srgbClr>
            </a:outerShdw>
          </a:effectLst>
        </p:spPr>
      </p:pic>
      <p:pic>
        <p:nvPicPr>
          <p:cNvPr id="8" name="Immagine 7">
            <a:extLst>
              <a:ext uri="{FF2B5EF4-FFF2-40B4-BE49-F238E27FC236}">
                <a16:creationId xmlns:a16="http://schemas.microsoft.com/office/drawing/2014/main" id="{99023AE0-2CC3-4F34-D5D6-EEE41D206102}"/>
              </a:ext>
            </a:extLst>
          </p:cNvPr>
          <p:cNvPicPr>
            <a:picLocks noChangeAspect="1"/>
          </p:cNvPicPr>
          <p:nvPr/>
        </p:nvPicPr>
        <p:blipFill>
          <a:blip r:embed="rId3"/>
          <a:srcRect l="21260" t="18659" r="19270" b="40971"/>
          <a:stretch/>
        </p:blipFill>
        <p:spPr>
          <a:xfrm>
            <a:off x="318345" y="4079558"/>
            <a:ext cx="5950540" cy="2419433"/>
          </a:xfrm>
          <a:prstGeom prst="rect">
            <a:avLst/>
          </a:prstGeom>
          <a:ln>
            <a:noFill/>
          </a:ln>
          <a:effectLst>
            <a:outerShdw blurRad="292100" dist="139700" dir="2700000" algn="tl" rotWithShape="0">
              <a:srgbClr val="333333">
                <a:alpha val="65000"/>
              </a:srgbClr>
            </a:outerShdw>
          </a:effectLst>
        </p:spPr>
      </p:pic>
      <p:pic>
        <p:nvPicPr>
          <p:cNvPr id="10" name="Immagine 9">
            <a:extLst>
              <a:ext uri="{FF2B5EF4-FFF2-40B4-BE49-F238E27FC236}">
                <a16:creationId xmlns:a16="http://schemas.microsoft.com/office/drawing/2014/main" id="{82EE2CE2-D986-479D-59E3-CA19034A00DB}"/>
              </a:ext>
            </a:extLst>
          </p:cNvPr>
          <p:cNvPicPr>
            <a:picLocks noChangeAspect="1"/>
          </p:cNvPicPr>
          <p:nvPr/>
        </p:nvPicPr>
        <p:blipFill>
          <a:blip r:embed="rId4"/>
          <a:srcRect l="25989" t="16440" r="13921" b="44984"/>
          <a:stretch/>
        </p:blipFill>
        <p:spPr>
          <a:xfrm>
            <a:off x="6515496" y="1785414"/>
            <a:ext cx="5445685" cy="2093954"/>
          </a:xfrm>
          <a:prstGeom prst="rect">
            <a:avLst/>
          </a:prstGeom>
          <a:ln>
            <a:noFill/>
          </a:ln>
          <a:effectLst>
            <a:outerShdw blurRad="292100" dist="139700" dir="2700000" algn="tl" rotWithShape="0">
              <a:srgbClr val="333333">
                <a:alpha val="65000"/>
              </a:srgbClr>
            </a:outerShdw>
          </a:effectLst>
        </p:spPr>
      </p:pic>
      <p:pic>
        <p:nvPicPr>
          <p:cNvPr id="12" name="Immagine 11">
            <a:extLst>
              <a:ext uri="{FF2B5EF4-FFF2-40B4-BE49-F238E27FC236}">
                <a16:creationId xmlns:a16="http://schemas.microsoft.com/office/drawing/2014/main" id="{7A7ED160-3D52-EB59-D76A-28E673611E79}"/>
              </a:ext>
            </a:extLst>
          </p:cNvPr>
          <p:cNvPicPr>
            <a:picLocks noChangeAspect="1"/>
          </p:cNvPicPr>
          <p:nvPr/>
        </p:nvPicPr>
        <p:blipFill>
          <a:blip r:embed="rId5"/>
          <a:srcRect l="17927" t="14369" r="20743" b="51735"/>
          <a:stretch/>
        </p:blipFill>
        <p:spPr>
          <a:xfrm>
            <a:off x="6515496" y="4079558"/>
            <a:ext cx="5429873" cy="17974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7796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816F57-2B17-BC63-A381-1B7DBDB09958}"/>
              </a:ext>
            </a:extLst>
          </p:cNvPr>
          <p:cNvSpPr>
            <a:spLocks noGrp="1"/>
          </p:cNvSpPr>
          <p:nvPr>
            <p:ph type="title"/>
          </p:nvPr>
        </p:nvSpPr>
        <p:spPr/>
        <p:txBody>
          <a:bodyPr/>
          <a:lstStyle/>
          <a:p>
            <a:r>
              <a:rPr lang="it-IT" dirty="0"/>
              <a:t>Post-hoc </a:t>
            </a:r>
            <a:r>
              <a:rPr lang="it-IT" dirty="0" err="1"/>
              <a:t>methods</a:t>
            </a:r>
            <a:r>
              <a:rPr lang="it-IT" dirty="0"/>
              <a:t>: feature </a:t>
            </a:r>
            <a:r>
              <a:rPr lang="it-IT" dirty="0" err="1"/>
              <a:t>relevance</a:t>
            </a:r>
            <a:endParaRPr lang="it-IT" dirty="0"/>
          </a:p>
        </p:txBody>
      </p:sp>
      <p:sp>
        <p:nvSpPr>
          <p:cNvPr id="3" name="Segnaposto contenuto 2">
            <a:extLst>
              <a:ext uri="{FF2B5EF4-FFF2-40B4-BE49-F238E27FC236}">
                <a16:creationId xmlns:a16="http://schemas.microsoft.com/office/drawing/2014/main" id="{BDA29F84-7396-8DEB-F8D6-0C49B3C6D67F}"/>
              </a:ext>
            </a:extLst>
          </p:cNvPr>
          <p:cNvSpPr>
            <a:spLocks noGrp="1"/>
          </p:cNvSpPr>
          <p:nvPr>
            <p:ph idx="1"/>
          </p:nvPr>
        </p:nvSpPr>
        <p:spPr>
          <a:xfrm>
            <a:off x="76741" y="1581773"/>
            <a:ext cx="11277059" cy="3943816"/>
          </a:xfrm>
        </p:spPr>
        <p:txBody>
          <a:bodyPr>
            <a:normAutofit/>
          </a:bodyPr>
          <a:lstStyle/>
          <a:p>
            <a:r>
              <a:rPr lang="en-GB" dirty="0"/>
              <a:t>Pros</a:t>
            </a:r>
          </a:p>
          <a:p>
            <a:pPr lvl="1"/>
            <a:r>
              <a:rPr lang="en-GB" dirty="0"/>
              <a:t>Well-documented</a:t>
            </a:r>
            <a:r>
              <a:rPr lang="it-IT" dirty="0"/>
              <a:t> and easy to use</a:t>
            </a:r>
          </a:p>
          <a:p>
            <a:pPr lvl="1"/>
            <a:r>
              <a:rPr lang="en-GB" dirty="0"/>
              <a:t>Straightforward when feature are easily understandable</a:t>
            </a:r>
          </a:p>
          <a:p>
            <a:pPr lvl="1"/>
            <a:r>
              <a:rPr lang="en-GB" dirty="0"/>
              <a:t>Some like SHAP both local and global</a:t>
            </a:r>
          </a:p>
          <a:p>
            <a:pPr lvl="1"/>
            <a:r>
              <a:rPr lang="en-GB" dirty="0"/>
              <a:t>Better when providing info on feature contribution to decision</a:t>
            </a:r>
          </a:p>
          <a:p>
            <a:r>
              <a:rPr lang="it-IT" dirty="0"/>
              <a:t>Cons</a:t>
            </a:r>
          </a:p>
          <a:p>
            <a:pPr lvl="1"/>
            <a:r>
              <a:rPr lang="en-GB" dirty="0"/>
              <a:t>Computational expensive</a:t>
            </a:r>
          </a:p>
          <a:p>
            <a:pPr lvl="1"/>
            <a:r>
              <a:rPr lang="en-GB" dirty="0"/>
              <a:t>Difficult if features are not easily intelligible (Gray Level Co-occurrence Matrix</a:t>
            </a:r>
            <a:r>
              <a:rPr lang="it-IT" dirty="0"/>
              <a:t>)</a:t>
            </a:r>
            <a:endParaRPr lang="en-GB" dirty="0"/>
          </a:p>
          <a:p>
            <a:pPr lvl="1"/>
            <a:r>
              <a:rPr lang="en-GB" dirty="0"/>
              <a:t>Need for improvement in output display </a:t>
            </a:r>
          </a:p>
        </p:txBody>
      </p:sp>
      <p:pic>
        <p:nvPicPr>
          <p:cNvPr id="4" name="Immagine 3" descr="Immagine che contiene testo, schermata, numero, Carattere&#10;&#10;Descrizione generata automaticamente">
            <a:extLst>
              <a:ext uri="{FF2B5EF4-FFF2-40B4-BE49-F238E27FC236}">
                <a16:creationId xmlns:a16="http://schemas.microsoft.com/office/drawing/2014/main" id="{F4E26AAE-95AF-6D90-2AD6-3100DF4BDF3F}"/>
              </a:ext>
            </a:extLst>
          </p:cNvPr>
          <p:cNvPicPr>
            <a:picLocks noChangeAspect="1"/>
          </p:cNvPicPr>
          <p:nvPr/>
        </p:nvPicPr>
        <p:blipFill>
          <a:blip r:embed="rId3">
            <a:extLst>
              <a:ext uri="{28A0092B-C50C-407E-A947-70E740481C1C}">
                <a14:useLocalDpi xmlns:a14="http://schemas.microsoft.com/office/drawing/2010/main" val="0"/>
              </a:ext>
            </a:extLst>
          </a:blip>
          <a:srcRect l="50375"/>
          <a:stretch/>
        </p:blipFill>
        <p:spPr>
          <a:xfrm>
            <a:off x="9966939" y="2607897"/>
            <a:ext cx="1968274" cy="1891567"/>
          </a:xfrm>
          <a:prstGeom prst="rect">
            <a:avLst/>
          </a:prstGeom>
          <a:ln>
            <a:noFill/>
          </a:ln>
          <a:effectLst>
            <a:outerShdw blurRad="292100" dist="139700" dir="2700000" algn="tl" rotWithShape="0">
              <a:srgbClr val="333333">
                <a:alpha val="65000"/>
              </a:srgbClr>
            </a:outerShdw>
          </a:effectLst>
        </p:spPr>
      </p:pic>
      <p:pic>
        <p:nvPicPr>
          <p:cNvPr id="6" name="Immagine 5">
            <a:extLst>
              <a:ext uri="{FF2B5EF4-FFF2-40B4-BE49-F238E27FC236}">
                <a16:creationId xmlns:a16="http://schemas.microsoft.com/office/drawing/2014/main" id="{AE8D2311-D8B7-A09A-E7E0-3650579C8F48}"/>
              </a:ext>
            </a:extLst>
          </p:cNvPr>
          <p:cNvPicPr>
            <a:picLocks noChangeAspect="1"/>
          </p:cNvPicPr>
          <p:nvPr/>
        </p:nvPicPr>
        <p:blipFill>
          <a:blip r:embed="rId4"/>
          <a:srcRect l="27788" t="16795" r="16964" b="47861"/>
          <a:stretch/>
        </p:blipFill>
        <p:spPr>
          <a:xfrm>
            <a:off x="5609364" y="4436952"/>
            <a:ext cx="6325849" cy="24238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5887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schermata, Viso umano, video&#10;&#10;Descrizione generata automaticamente">
            <a:extLst>
              <a:ext uri="{FF2B5EF4-FFF2-40B4-BE49-F238E27FC236}">
                <a16:creationId xmlns:a16="http://schemas.microsoft.com/office/drawing/2014/main" id="{B7B87B31-C1E2-BAE1-203D-C97B002226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3980"/>
            <a:ext cx="12192000" cy="6514020"/>
          </a:xfrm>
          <a:prstGeom prst="rect">
            <a:avLst/>
          </a:prstGeom>
        </p:spPr>
      </p:pic>
    </p:spTree>
    <p:extLst>
      <p:ext uri="{BB962C8B-B14F-4D97-AF65-F5344CB8AC3E}">
        <p14:creationId xmlns:p14="http://schemas.microsoft.com/office/powerpoint/2010/main" val="2704946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68095F4-4310-1D15-A9E5-28B53C059115}"/>
              </a:ext>
            </a:extLst>
          </p:cNvPr>
          <p:cNvSpPr>
            <a:spLocks noGrp="1"/>
          </p:cNvSpPr>
          <p:nvPr>
            <p:ph type="title"/>
          </p:nvPr>
        </p:nvSpPr>
        <p:spPr/>
        <p:txBody>
          <a:bodyPr>
            <a:normAutofit/>
          </a:bodyPr>
          <a:lstStyle/>
          <a:p>
            <a:r>
              <a:rPr lang="it-IT" sz="3600" dirty="0"/>
              <a:t>Ante-hoc </a:t>
            </a:r>
            <a:r>
              <a:rPr lang="it-IT" sz="3600" dirty="0" err="1"/>
              <a:t>approaches</a:t>
            </a:r>
            <a:r>
              <a:rPr lang="it-IT" sz="3600" dirty="0"/>
              <a:t>: </a:t>
            </a:r>
            <a:r>
              <a:rPr lang="it-IT" sz="3600" dirty="0" err="1"/>
              <a:t>Explainable</a:t>
            </a:r>
            <a:r>
              <a:rPr lang="it-IT" sz="3600" dirty="0"/>
              <a:t> by design</a:t>
            </a:r>
          </a:p>
        </p:txBody>
      </p:sp>
      <p:pic>
        <p:nvPicPr>
          <p:cNvPr id="5" name="Immagine 4">
            <a:extLst>
              <a:ext uri="{FF2B5EF4-FFF2-40B4-BE49-F238E27FC236}">
                <a16:creationId xmlns:a16="http://schemas.microsoft.com/office/drawing/2014/main" id="{BCF53D47-44EE-66E2-F124-DAE90789AFEF}"/>
              </a:ext>
            </a:extLst>
          </p:cNvPr>
          <p:cNvPicPr>
            <a:picLocks noChangeAspect="1"/>
          </p:cNvPicPr>
          <p:nvPr/>
        </p:nvPicPr>
        <p:blipFill>
          <a:blip r:embed="rId3"/>
          <a:srcRect l="21869" t="28828" r="27912" b="8133"/>
          <a:stretch/>
        </p:blipFill>
        <p:spPr>
          <a:xfrm>
            <a:off x="345989" y="2401907"/>
            <a:ext cx="5750011" cy="4323196"/>
          </a:xfrm>
          <a:prstGeom prst="rect">
            <a:avLst/>
          </a:prstGeom>
          <a:ln>
            <a:noFill/>
          </a:ln>
          <a:effectLst>
            <a:outerShdw blurRad="292100" dist="139700" dir="2700000" algn="tl" rotWithShape="0">
              <a:srgbClr val="333333">
                <a:alpha val="65000"/>
              </a:srgbClr>
            </a:outerShdw>
          </a:effectLst>
        </p:spPr>
      </p:pic>
      <p:pic>
        <p:nvPicPr>
          <p:cNvPr id="7" name="Immagine 6">
            <a:extLst>
              <a:ext uri="{FF2B5EF4-FFF2-40B4-BE49-F238E27FC236}">
                <a16:creationId xmlns:a16="http://schemas.microsoft.com/office/drawing/2014/main" id="{49D970F9-7507-E529-84B3-6B8F712F9611}"/>
              </a:ext>
            </a:extLst>
          </p:cNvPr>
          <p:cNvPicPr>
            <a:picLocks noChangeAspect="1"/>
          </p:cNvPicPr>
          <p:nvPr/>
        </p:nvPicPr>
        <p:blipFill>
          <a:blip r:embed="rId4"/>
          <a:srcRect l="14674" t="29069" r="6976" b="51712"/>
          <a:stretch/>
        </p:blipFill>
        <p:spPr>
          <a:xfrm>
            <a:off x="1700274" y="1389164"/>
            <a:ext cx="7364628" cy="1082040"/>
          </a:xfrm>
          <a:prstGeom prst="rect">
            <a:avLst/>
          </a:prstGeom>
          <a:ln>
            <a:noFill/>
          </a:ln>
          <a:effectLst>
            <a:outerShdw blurRad="292100" dist="139700" dir="2700000" algn="tl" rotWithShape="0">
              <a:srgbClr val="333333">
                <a:alpha val="65000"/>
              </a:srgbClr>
            </a:outerShdw>
          </a:effectLst>
        </p:spPr>
      </p:pic>
      <p:pic>
        <p:nvPicPr>
          <p:cNvPr id="4" name="Immagine 3">
            <a:extLst>
              <a:ext uri="{FF2B5EF4-FFF2-40B4-BE49-F238E27FC236}">
                <a16:creationId xmlns:a16="http://schemas.microsoft.com/office/drawing/2014/main" id="{E26FCCC7-68F0-85F2-EF68-5476B2E26818}"/>
              </a:ext>
            </a:extLst>
          </p:cNvPr>
          <p:cNvPicPr>
            <a:picLocks noChangeAspect="1"/>
          </p:cNvPicPr>
          <p:nvPr/>
        </p:nvPicPr>
        <p:blipFill>
          <a:blip r:embed="rId5"/>
          <a:srcRect l="5210" t="43366" r="41136" b="22977"/>
          <a:stretch/>
        </p:blipFill>
        <p:spPr>
          <a:xfrm>
            <a:off x="6223246" y="3542190"/>
            <a:ext cx="5812549" cy="21839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78572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F93F0C-4499-3E54-A6B0-17B6F43BF848}"/>
              </a:ext>
            </a:extLst>
          </p:cNvPr>
          <p:cNvSpPr>
            <a:spLocks noGrp="1"/>
          </p:cNvSpPr>
          <p:nvPr>
            <p:ph type="title"/>
          </p:nvPr>
        </p:nvSpPr>
        <p:spPr/>
        <p:txBody>
          <a:bodyPr>
            <a:normAutofit/>
          </a:bodyPr>
          <a:lstStyle/>
          <a:p>
            <a:r>
              <a:rPr lang="it-IT" sz="3600" dirty="0"/>
              <a:t>Ante-hoc </a:t>
            </a:r>
            <a:r>
              <a:rPr lang="it-IT" sz="3600" dirty="0" err="1"/>
              <a:t>approaches</a:t>
            </a:r>
            <a:r>
              <a:rPr lang="it-IT" sz="3600" dirty="0"/>
              <a:t>: </a:t>
            </a:r>
            <a:r>
              <a:rPr lang="it-IT" sz="3600" dirty="0" err="1"/>
              <a:t>attentions</a:t>
            </a:r>
            <a:r>
              <a:rPr lang="it-IT" sz="3600" dirty="0"/>
              <a:t> and concepts</a:t>
            </a:r>
          </a:p>
        </p:txBody>
      </p:sp>
      <p:sp>
        <p:nvSpPr>
          <p:cNvPr id="3" name="Segnaposto contenuto 2">
            <a:extLst>
              <a:ext uri="{FF2B5EF4-FFF2-40B4-BE49-F238E27FC236}">
                <a16:creationId xmlns:a16="http://schemas.microsoft.com/office/drawing/2014/main" id="{0CBE5BF7-C8AF-E81F-C886-BDDA9EB17688}"/>
              </a:ext>
            </a:extLst>
          </p:cNvPr>
          <p:cNvSpPr>
            <a:spLocks noGrp="1"/>
          </p:cNvSpPr>
          <p:nvPr>
            <p:ph idx="1"/>
          </p:nvPr>
        </p:nvSpPr>
        <p:spPr>
          <a:xfrm>
            <a:off x="76741" y="1341933"/>
            <a:ext cx="5623843" cy="4595190"/>
          </a:xfrm>
        </p:spPr>
        <p:txBody>
          <a:bodyPr/>
          <a:lstStyle/>
          <a:p>
            <a:r>
              <a:rPr lang="it-IT" dirty="0" err="1"/>
              <a:t>Attention</a:t>
            </a:r>
            <a:r>
              <a:rPr lang="it-IT" dirty="0"/>
              <a:t> </a:t>
            </a:r>
            <a:r>
              <a:rPr lang="it-IT" dirty="0" err="1"/>
              <a:t>based</a:t>
            </a:r>
            <a:endParaRPr lang="it-IT" dirty="0"/>
          </a:p>
        </p:txBody>
      </p:sp>
      <p:sp>
        <p:nvSpPr>
          <p:cNvPr id="6" name="Segnaposto contenuto 2">
            <a:extLst>
              <a:ext uri="{FF2B5EF4-FFF2-40B4-BE49-F238E27FC236}">
                <a16:creationId xmlns:a16="http://schemas.microsoft.com/office/drawing/2014/main" id="{6125FC0E-EA95-00D0-7EA9-34B7C87D9566}"/>
              </a:ext>
            </a:extLst>
          </p:cNvPr>
          <p:cNvSpPr txBox="1">
            <a:spLocks/>
          </p:cNvSpPr>
          <p:nvPr/>
        </p:nvSpPr>
        <p:spPr>
          <a:xfrm>
            <a:off x="6366330" y="1341932"/>
            <a:ext cx="5623843" cy="45951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accent3">
                    <a:lumMod val="50000"/>
                  </a:schemeClr>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Concept </a:t>
            </a:r>
            <a:r>
              <a:rPr lang="it-IT" dirty="0" err="1"/>
              <a:t>based</a:t>
            </a:r>
            <a:endParaRPr lang="it-IT" dirty="0"/>
          </a:p>
        </p:txBody>
      </p:sp>
      <p:grpSp>
        <p:nvGrpSpPr>
          <p:cNvPr id="10" name="Gruppo 9">
            <a:extLst>
              <a:ext uri="{FF2B5EF4-FFF2-40B4-BE49-F238E27FC236}">
                <a16:creationId xmlns:a16="http://schemas.microsoft.com/office/drawing/2014/main" id="{226B8CAF-9864-3909-43F7-6D1CC51B4582}"/>
              </a:ext>
            </a:extLst>
          </p:cNvPr>
          <p:cNvGrpSpPr/>
          <p:nvPr/>
        </p:nvGrpSpPr>
        <p:grpSpPr>
          <a:xfrm>
            <a:off x="7241058" y="1997131"/>
            <a:ext cx="3352801" cy="3475449"/>
            <a:chOff x="7241058" y="2072081"/>
            <a:chExt cx="3352801" cy="3475449"/>
          </a:xfrm>
        </p:grpSpPr>
        <p:pic>
          <p:nvPicPr>
            <p:cNvPr id="5" name="Immagine 4">
              <a:extLst>
                <a:ext uri="{FF2B5EF4-FFF2-40B4-BE49-F238E27FC236}">
                  <a16:creationId xmlns:a16="http://schemas.microsoft.com/office/drawing/2014/main" id="{49638ECB-D282-3E80-A2DC-F1E8881EB341}"/>
                </a:ext>
              </a:extLst>
            </p:cNvPr>
            <p:cNvPicPr>
              <a:picLocks noChangeAspect="1"/>
            </p:cNvPicPr>
            <p:nvPr/>
          </p:nvPicPr>
          <p:blipFill>
            <a:blip r:embed="rId3"/>
            <a:srcRect l="47338" t="37732" r="23380" b="11592"/>
            <a:stretch/>
          </p:blipFill>
          <p:spPr>
            <a:xfrm>
              <a:off x="7241058" y="2072081"/>
              <a:ext cx="3352801" cy="3475449"/>
            </a:xfrm>
            <a:prstGeom prst="rect">
              <a:avLst/>
            </a:prstGeom>
            <a:ln>
              <a:noFill/>
            </a:ln>
            <a:effectLst>
              <a:outerShdw blurRad="292100" dist="139700" dir="2700000" algn="tl" rotWithShape="0">
                <a:srgbClr val="333333">
                  <a:alpha val="65000"/>
                </a:srgbClr>
              </a:outerShdw>
            </a:effectLst>
          </p:spPr>
        </p:pic>
        <p:sp>
          <p:nvSpPr>
            <p:cNvPr id="7" name="CasellaDiTesto 6">
              <a:extLst>
                <a:ext uri="{FF2B5EF4-FFF2-40B4-BE49-F238E27FC236}">
                  <a16:creationId xmlns:a16="http://schemas.microsoft.com/office/drawing/2014/main" id="{C6F3C9E9-2471-BB89-0CCD-4F44C565FDB8}"/>
                </a:ext>
              </a:extLst>
            </p:cNvPr>
            <p:cNvSpPr txBox="1"/>
            <p:nvPr/>
          </p:nvSpPr>
          <p:spPr>
            <a:xfrm>
              <a:off x="7323912" y="2072081"/>
              <a:ext cx="3187091" cy="369332"/>
            </a:xfrm>
            <a:prstGeom prst="rect">
              <a:avLst/>
            </a:prstGeom>
            <a:noFill/>
          </p:spPr>
          <p:txBody>
            <a:bodyPr wrap="none" rtlCol="0">
              <a:spAutoFit/>
            </a:bodyPr>
            <a:lstStyle/>
            <a:p>
              <a:r>
                <a:rPr lang="it-IT" b="1" dirty="0">
                  <a:solidFill>
                    <a:schemeClr val="accent1"/>
                  </a:solidFill>
                  <a:latin typeface="Amasis MT Pro" panose="02040504050005020304" pitchFamily="18" charset="0"/>
                </a:rPr>
                <a:t>Concept </a:t>
              </a:r>
              <a:r>
                <a:rPr lang="it-IT" b="1" dirty="0" err="1">
                  <a:solidFill>
                    <a:schemeClr val="accent1"/>
                  </a:solidFill>
                  <a:latin typeface="Amasis MT Pro" panose="02040504050005020304" pitchFamily="18" charset="0"/>
                </a:rPr>
                <a:t>Bottleneck</a:t>
              </a:r>
              <a:r>
                <a:rPr lang="it-IT" b="1" dirty="0">
                  <a:solidFill>
                    <a:schemeClr val="accent1"/>
                  </a:solidFill>
                  <a:latin typeface="Amasis MT Pro" panose="02040504050005020304" pitchFamily="18" charset="0"/>
                </a:rPr>
                <a:t> Models</a:t>
              </a:r>
            </a:p>
          </p:txBody>
        </p:sp>
      </p:grpSp>
      <p:pic>
        <p:nvPicPr>
          <p:cNvPr id="9" name="Immagine 8">
            <a:extLst>
              <a:ext uri="{FF2B5EF4-FFF2-40B4-BE49-F238E27FC236}">
                <a16:creationId xmlns:a16="http://schemas.microsoft.com/office/drawing/2014/main" id="{9686980A-E71B-06EF-D8BD-F9DD77406DB8}"/>
              </a:ext>
            </a:extLst>
          </p:cNvPr>
          <p:cNvPicPr>
            <a:picLocks noChangeAspect="1"/>
          </p:cNvPicPr>
          <p:nvPr/>
        </p:nvPicPr>
        <p:blipFill>
          <a:blip r:embed="rId4"/>
          <a:srcRect l="20456" t="25792" r="33461" b="15410"/>
          <a:stretch/>
        </p:blipFill>
        <p:spPr>
          <a:xfrm>
            <a:off x="688127" y="2029249"/>
            <a:ext cx="4486156" cy="3428341"/>
          </a:xfrm>
          <a:prstGeom prst="rect">
            <a:avLst/>
          </a:prstGeom>
          <a:ln>
            <a:noFill/>
          </a:ln>
          <a:effectLst>
            <a:outerShdw blurRad="292100" dist="139700" dir="2700000" algn="tl" rotWithShape="0">
              <a:srgbClr val="333333">
                <a:alpha val="65000"/>
              </a:srgbClr>
            </a:outerShdw>
          </a:effectLst>
        </p:spPr>
      </p:pic>
      <p:sp>
        <p:nvSpPr>
          <p:cNvPr id="12" name="CasellaDiTesto 11">
            <a:extLst>
              <a:ext uri="{FF2B5EF4-FFF2-40B4-BE49-F238E27FC236}">
                <a16:creationId xmlns:a16="http://schemas.microsoft.com/office/drawing/2014/main" id="{45149ADA-FC78-4D5F-DEC9-AD38B24094EE}"/>
              </a:ext>
            </a:extLst>
          </p:cNvPr>
          <p:cNvSpPr txBox="1"/>
          <p:nvPr/>
        </p:nvSpPr>
        <p:spPr>
          <a:xfrm>
            <a:off x="180252" y="5517550"/>
            <a:ext cx="5623843" cy="646331"/>
          </a:xfrm>
          <a:prstGeom prst="rect">
            <a:avLst/>
          </a:prstGeom>
          <a:noFill/>
        </p:spPr>
        <p:txBody>
          <a:bodyPr wrap="square">
            <a:spAutoFit/>
          </a:bodyPr>
          <a:lstStyle/>
          <a:p>
            <a:pPr algn="ctr"/>
            <a:r>
              <a:rPr lang="en-US" dirty="0">
                <a:latin typeface="Amasis MT Pro" panose="02040504050005020304" pitchFamily="18" charset="0"/>
              </a:rPr>
              <a:t>Hou et al. Self-</a:t>
            </a:r>
            <a:r>
              <a:rPr lang="en-US" dirty="0" err="1">
                <a:latin typeface="Amasis MT Pro" panose="02040504050005020304" pitchFamily="18" charset="0"/>
              </a:rPr>
              <a:t>eXplainable</a:t>
            </a:r>
            <a:r>
              <a:rPr lang="en-US" dirty="0">
                <a:latin typeface="Amasis MT Pro" panose="02040504050005020304" pitchFamily="18" charset="0"/>
              </a:rPr>
              <a:t> AI for Medical Image Analysis: A Survey and New Outlooks. </a:t>
            </a:r>
            <a:r>
              <a:rPr lang="en-US" dirty="0" err="1">
                <a:latin typeface="Amasis MT Pro" panose="02040504050005020304" pitchFamily="18" charset="0"/>
              </a:rPr>
              <a:t>arXiv</a:t>
            </a:r>
            <a:r>
              <a:rPr lang="en-US" dirty="0">
                <a:latin typeface="Amasis MT Pro" panose="02040504050005020304" pitchFamily="18" charset="0"/>
              </a:rPr>
              <a:t>, Oct 2024</a:t>
            </a:r>
          </a:p>
        </p:txBody>
      </p:sp>
      <p:sp>
        <p:nvSpPr>
          <p:cNvPr id="13" name="CasellaDiTesto 12">
            <a:extLst>
              <a:ext uri="{FF2B5EF4-FFF2-40B4-BE49-F238E27FC236}">
                <a16:creationId xmlns:a16="http://schemas.microsoft.com/office/drawing/2014/main" id="{0F2DBF11-0A6A-DF2B-C5AC-A820886898FE}"/>
              </a:ext>
            </a:extLst>
          </p:cNvPr>
          <p:cNvSpPr txBox="1"/>
          <p:nvPr/>
        </p:nvSpPr>
        <p:spPr>
          <a:xfrm>
            <a:off x="6199511" y="5533635"/>
            <a:ext cx="5623843" cy="646331"/>
          </a:xfrm>
          <a:prstGeom prst="rect">
            <a:avLst/>
          </a:prstGeom>
          <a:noFill/>
        </p:spPr>
        <p:txBody>
          <a:bodyPr wrap="square">
            <a:spAutoFit/>
          </a:bodyPr>
          <a:lstStyle/>
          <a:p>
            <a:pPr algn="ctr"/>
            <a:r>
              <a:rPr lang="en-US" dirty="0">
                <a:latin typeface="Amasis MT Pro" panose="02040504050005020304" pitchFamily="18" charset="0"/>
              </a:rPr>
              <a:t>Koh et al., “Concept bottleneck models,” in Int conf on machine learning 2020</a:t>
            </a:r>
          </a:p>
        </p:txBody>
      </p:sp>
    </p:spTree>
    <p:extLst>
      <p:ext uri="{BB962C8B-B14F-4D97-AF65-F5344CB8AC3E}">
        <p14:creationId xmlns:p14="http://schemas.microsoft.com/office/powerpoint/2010/main" val="286721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F93F0C-4499-3E54-A6B0-17B6F43BF848}"/>
              </a:ext>
            </a:extLst>
          </p:cNvPr>
          <p:cNvSpPr>
            <a:spLocks noGrp="1"/>
          </p:cNvSpPr>
          <p:nvPr>
            <p:ph type="title"/>
          </p:nvPr>
        </p:nvSpPr>
        <p:spPr/>
        <p:txBody>
          <a:bodyPr>
            <a:normAutofit/>
          </a:bodyPr>
          <a:lstStyle/>
          <a:p>
            <a:r>
              <a:rPr lang="it-IT" sz="3600" dirty="0"/>
              <a:t>Ante-hoc </a:t>
            </a:r>
            <a:r>
              <a:rPr lang="it-IT" sz="3600" dirty="0" err="1"/>
              <a:t>approaches</a:t>
            </a:r>
            <a:r>
              <a:rPr lang="it-IT" sz="3600" dirty="0"/>
              <a:t>: </a:t>
            </a:r>
            <a:r>
              <a:rPr lang="it-IT" sz="3600" dirty="0" err="1"/>
              <a:t>attentions</a:t>
            </a:r>
            <a:r>
              <a:rPr lang="it-IT" sz="3600" dirty="0"/>
              <a:t> and concepts</a:t>
            </a:r>
          </a:p>
        </p:txBody>
      </p:sp>
      <p:sp>
        <p:nvSpPr>
          <p:cNvPr id="3" name="Segnaposto contenuto 2">
            <a:extLst>
              <a:ext uri="{FF2B5EF4-FFF2-40B4-BE49-F238E27FC236}">
                <a16:creationId xmlns:a16="http://schemas.microsoft.com/office/drawing/2014/main" id="{0CBE5BF7-C8AF-E81F-C886-BDDA9EB17688}"/>
              </a:ext>
            </a:extLst>
          </p:cNvPr>
          <p:cNvSpPr>
            <a:spLocks noGrp="1"/>
          </p:cNvSpPr>
          <p:nvPr>
            <p:ph idx="1"/>
          </p:nvPr>
        </p:nvSpPr>
        <p:spPr>
          <a:xfrm>
            <a:off x="76741" y="1341933"/>
            <a:ext cx="5623843" cy="4595190"/>
          </a:xfrm>
        </p:spPr>
        <p:txBody>
          <a:bodyPr/>
          <a:lstStyle/>
          <a:p>
            <a:r>
              <a:rPr lang="it-IT" dirty="0" err="1"/>
              <a:t>Attention</a:t>
            </a:r>
            <a:r>
              <a:rPr lang="it-IT" dirty="0"/>
              <a:t> </a:t>
            </a:r>
            <a:r>
              <a:rPr lang="it-IT" dirty="0" err="1"/>
              <a:t>based</a:t>
            </a:r>
            <a:endParaRPr lang="it-IT" dirty="0"/>
          </a:p>
        </p:txBody>
      </p:sp>
      <p:sp>
        <p:nvSpPr>
          <p:cNvPr id="6" name="Segnaposto contenuto 2">
            <a:extLst>
              <a:ext uri="{FF2B5EF4-FFF2-40B4-BE49-F238E27FC236}">
                <a16:creationId xmlns:a16="http://schemas.microsoft.com/office/drawing/2014/main" id="{6125FC0E-EA95-00D0-7EA9-34B7C87D9566}"/>
              </a:ext>
            </a:extLst>
          </p:cNvPr>
          <p:cNvSpPr txBox="1">
            <a:spLocks/>
          </p:cNvSpPr>
          <p:nvPr/>
        </p:nvSpPr>
        <p:spPr>
          <a:xfrm>
            <a:off x="6366330" y="1341932"/>
            <a:ext cx="5623843" cy="45951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accent3">
                    <a:lumMod val="50000"/>
                  </a:schemeClr>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Concept </a:t>
            </a:r>
            <a:r>
              <a:rPr lang="it-IT" dirty="0" err="1"/>
              <a:t>based</a:t>
            </a:r>
            <a:endParaRPr lang="it-IT" dirty="0"/>
          </a:p>
        </p:txBody>
      </p:sp>
      <p:sp>
        <p:nvSpPr>
          <p:cNvPr id="4" name="Segnaposto contenuto 2">
            <a:extLst>
              <a:ext uri="{FF2B5EF4-FFF2-40B4-BE49-F238E27FC236}">
                <a16:creationId xmlns:a16="http://schemas.microsoft.com/office/drawing/2014/main" id="{F4E38A28-B827-A20B-BED9-D2CEB7F24E68}"/>
              </a:ext>
            </a:extLst>
          </p:cNvPr>
          <p:cNvSpPr txBox="1">
            <a:spLocks/>
          </p:cNvSpPr>
          <p:nvPr/>
        </p:nvSpPr>
        <p:spPr>
          <a:xfrm>
            <a:off x="201827" y="4613531"/>
            <a:ext cx="6083563" cy="171809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accent3">
                    <a:lumMod val="50000"/>
                  </a:schemeClr>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800" dirty="0" err="1"/>
              <a:t>Pros</a:t>
            </a:r>
            <a:endParaRPr lang="it-IT" sz="2800" dirty="0"/>
          </a:p>
          <a:p>
            <a:pPr lvl="1"/>
            <a:r>
              <a:rPr lang="it-IT" sz="1800" dirty="0" err="1"/>
              <a:t>Offer</a:t>
            </a:r>
            <a:r>
              <a:rPr lang="it-IT" sz="1800" dirty="0"/>
              <a:t> </a:t>
            </a:r>
            <a:r>
              <a:rPr lang="it-IT" sz="1800" dirty="0" err="1"/>
              <a:t>insigths</a:t>
            </a:r>
            <a:r>
              <a:rPr lang="it-IT" sz="1800" dirty="0"/>
              <a:t> </a:t>
            </a:r>
            <a:r>
              <a:rPr lang="it-IT" sz="1800" dirty="0" err="1"/>
              <a:t>into</a:t>
            </a:r>
            <a:r>
              <a:rPr lang="it-IT" sz="1800" dirty="0"/>
              <a:t> the </a:t>
            </a:r>
            <a:r>
              <a:rPr lang="it-IT" sz="1800" dirty="0" err="1"/>
              <a:t>functioning</a:t>
            </a:r>
            <a:r>
              <a:rPr lang="it-IT" sz="1800" dirty="0"/>
              <a:t> of the model</a:t>
            </a:r>
          </a:p>
          <a:p>
            <a:r>
              <a:rPr lang="it-IT" sz="2800" dirty="0"/>
              <a:t>Cons</a:t>
            </a:r>
          </a:p>
          <a:p>
            <a:pPr lvl="1"/>
            <a:r>
              <a:rPr lang="en-US" sz="1800" dirty="0"/>
              <a:t>The understandability of attention maps and their relevance to the decisions are still not certain</a:t>
            </a:r>
            <a:endParaRPr lang="it-IT" sz="1800" dirty="0"/>
          </a:p>
        </p:txBody>
      </p:sp>
      <p:pic>
        <p:nvPicPr>
          <p:cNvPr id="8" name="Immagine 7">
            <a:extLst>
              <a:ext uri="{FF2B5EF4-FFF2-40B4-BE49-F238E27FC236}">
                <a16:creationId xmlns:a16="http://schemas.microsoft.com/office/drawing/2014/main" id="{B9C41278-EE6C-E7EF-8C79-70CDFA24F3B1}"/>
              </a:ext>
            </a:extLst>
          </p:cNvPr>
          <p:cNvPicPr>
            <a:picLocks noChangeAspect="1"/>
          </p:cNvPicPr>
          <p:nvPr/>
        </p:nvPicPr>
        <p:blipFill>
          <a:blip r:embed="rId3"/>
          <a:srcRect l="15561" t="36893" r="39536" b="29967"/>
          <a:stretch/>
        </p:blipFill>
        <p:spPr>
          <a:xfrm>
            <a:off x="443883" y="2183907"/>
            <a:ext cx="4927107" cy="2272683"/>
          </a:xfrm>
          <a:prstGeom prst="rect">
            <a:avLst/>
          </a:prstGeom>
          <a:ln>
            <a:noFill/>
          </a:ln>
          <a:effectLst>
            <a:outerShdw blurRad="292100" dist="139700" dir="2700000" algn="tl" rotWithShape="0">
              <a:srgbClr val="333333">
                <a:alpha val="65000"/>
              </a:srgbClr>
            </a:outerShdw>
          </a:effectLst>
        </p:spPr>
      </p:pic>
      <p:pic>
        <p:nvPicPr>
          <p:cNvPr id="14" name="Immagine 13">
            <a:extLst>
              <a:ext uri="{FF2B5EF4-FFF2-40B4-BE49-F238E27FC236}">
                <a16:creationId xmlns:a16="http://schemas.microsoft.com/office/drawing/2014/main" id="{A104B1CC-88CF-9F8F-AB5B-A2FC0C5346B5}"/>
              </a:ext>
            </a:extLst>
          </p:cNvPr>
          <p:cNvPicPr>
            <a:picLocks noChangeAspect="1"/>
          </p:cNvPicPr>
          <p:nvPr/>
        </p:nvPicPr>
        <p:blipFill>
          <a:blip r:embed="rId4"/>
          <a:srcRect l="15213" t="45178" r="41756" b="16376"/>
          <a:stretch/>
        </p:blipFill>
        <p:spPr>
          <a:xfrm>
            <a:off x="6462944" y="1976862"/>
            <a:ext cx="4927107" cy="2636669"/>
          </a:xfrm>
          <a:prstGeom prst="rect">
            <a:avLst/>
          </a:prstGeom>
          <a:ln>
            <a:noFill/>
          </a:ln>
          <a:effectLst>
            <a:outerShdw blurRad="292100" dist="139700" dir="2700000" algn="tl" rotWithShape="0">
              <a:srgbClr val="333333">
                <a:alpha val="65000"/>
              </a:srgbClr>
            </a:outerShdw>
          </a:effectLst>
        </p:spPr>
      </p:pic>
      <p:sp>
        <p:nvSpPr>
          <p:cNvPr id="15" name="Segnaposto contenuto 2">
            <a:extLst>
              <a:ext uri="{FF2B5EF4-FFF2-40B4-BE49-F238E27FC236}">
                <a16:creationId xmlns:a16="http://schemas.microsoft.com/office/drawing/2014/main" id="{67B40E72-2416-AABE-E46A-81200B618F52}"/>
              </a:ext>
            </a:extLst>
          </p:cNvPr>
          <p:cNvSpPr txBox="1">
            <a:spLocks/>
          </p:cNvSpPr>
          <p:nvPr/>
        </p:nvSpPr>
        <p:spPr>
          <a:xfrm>
            <a:off x="5894774" y="4657019"/>
            <a:ext cx="6284790" cy="171809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accent3">
                    <a:lumMod val="50000"/>
                  </a:schemeClr>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800" dirty="0" err="1"/>
              <a:t>Pros</a:t>
            </a:r>
            <a:endParaRPr lang="it-IT" sz="2800" dirty="0"/>
          </a:p>
          <a:p>
            <a:pPr lvl="1"/>
            <a:r>
              <a:rPr lang="it-IT" sz="2100" dirty="0"/>
              <a:t>High </a:t>
            </a:r>
            <a:r>
              <a:rPr lang="it-IT" sz="2100" dirty="0" err="1"/>
              <a:t>potential</a:t>
            </a:r>
            <a:r>
              <a:rPr lang="it-IT" sz="2100" dirty="0"/>
              <a:t>, </a:t>
            </a:r>
            <a:r>
              <a:rPr lang="it-IT" sz="2100" dirty="0" err="1"/>
              <a:t>could</a:t>
            </a:r>
            <a:r>
              <a:rPr lang="it-IT" sz="2100" dirty="0"/>
              <a:t> be </a:t>
            </a:r>
            <a:r>
              <a:rPr lang="it-IT" sz="2100" dirty="0" err="1"/>
              <a:t>understood</a:t>
            </a:r>
            <a:r>
              <a:rPr lang="it-IT" sz="2100" dirty="0"/>
              <a:t> </a:t>
            </a:r>
            <a:r>
              <a:rPr lang="it-IT" sz="2100" dirty="0" err="1"/>
              <a:t>also</a:t>
            </a:r>
            <a:r>
              <a:rPr lang="it-IT" sz="2100" dirty="0"/>
              <a:t> by </a:t>
            </a:r>
            <a:r>
              <a:rPr lang="it-IT" sz="2100" dirty="0" err="1"/>
              <a:t>patients</a:t>
            </a:r>
            <a:endParaRPr lang="it-IT" sz="2100" dirty="0"/>
          </a:p>
          <a:p>
            <a:r>
              <a:rPr lang="it-IT" sz="2800" dirty="0"/>
              <a:t>Cons</a:t>
            </a:r>
          </a:p>
          <a:p>
            <a:pPr lvl="1"/>
            <a:r>
              <a:rPr lang="it-IT" sz="2000" dirty="0" err="1"/>
              <a:t>Need</a:t>
            </a:r>
            <a:r>
              <a:rPr lang="it-IT" sz="2000" dirty="0"/>
              <a:t> for </a:t>
            </a:r>
            <a:r>
              <a:rPr lang="it-IT" sz="2000" dirty="0" err="1"/>
              <a:t>annotations</a:t>
            </a:r>
            <a:r>
              <a:rPr lang="it-IT" sz="2000" dirty="0"/>
              <a:t> </a:t>
            </a:r>
          </a:p>
          <a:p>
            <a:pPr lvl="1"/>
            <a:r>
              <a:rPr lang="en-US" sz="2000" dirty="0"/>
              <a:t>The performance-explainability trade-off not always good</a:t>
            </a:r>
            <a:endParaRPr lang="it-IT" sz="2000" dirty="0"/>
          </a:p>
        </p:txBody>
      </p:sp>
      <p:sp>
        <p:nvSpPr>
          <p:cNvPr id="16" name="CasellaDiTesto 15">
            <a:extLst>
              <a:ext uri="{FF2B5EF4-FFF2-40B4-BE49-F238E27FC236}">
                <a16:creationId xmlns:a16="http://schemas.microsoft.com/office/drawing/2014/main" id="{3E4B816B-76DA-498D-174E-67AAF169F013}"/>
              </a:ext>
            </a:extLst>
          </p:cNvPr>
          <p:cNvSpPr txBox="1"/>
          <p:nvPr/>
        </p:nvSpPr>
        <p:spPr>
          <a:xfrm>
            <a:off x="219583" y="6533058"/>
            <a:ext cx="11115489" cy="307777"/>
          </a:xfrm>
          <a:prstGeom prst="rect">
            <a:avLst/>
          </a:prstGeom>
          <a:noFill/>
        </p:spPr>
        <p:txBody>
          <a:bodyPr wrap="square">
            <a:spAutoFit/>
          </a:bodyPr>
          <a:lstStyle/>
          <a:p>
            <a:pPr algn="ctr"/>
            <a:r>
              <a:rPr lang="en-US" sz="1400" dirty="0">
                <a:latin typeface="Amasis MT Pro" panose="02040504050005020304" pitchFamily="18" charset="0"/>
              </a:rPr>
              <a:t>Hou et al. Self-</a:t>
            </a:r>
            <a:r>
              <a:rPr lang="en-US" sz="1400" dirty="0" err="1">
                <a:latin typeface="Amasis MT Pro" panose="02040504050005020304" pitchFamily="18" charset="0"/>
              </a:rPr>
              <a:t>eXplainable</a:t>
            </a:r>
            <a:r>
              <a:rPr lang="en-US" sz="1400" dirty="0">
                <a:latin typeface="Amasis MT Pro" panose="02040504050005020304" pitchFamily="18" charset="0"/>
              </a:rPr>
              <a:t> AI for Medical Image Analysis: A Survey and New Outlooks. </a:t>
            </a:r>
            <a:r>
              <a:rPr lang="en-US" sz="1400" dirty="0" err="1">
                <a:latin typeface="Amasis MT Pro" panose="02040504050005020304" pitchFamily="18" charset="0"/>
              </a:rPr>
              <a:t>arXiv</a:t>
            </a:r>
            <a:r>
              <a:rPr lang="en-US" sz="1400" dirty="0">
                <a:latin typeface="Amasis MT Pro" panose="02040504050005020304" pitchFamily="18" charset="0"/>
              </a:rPr>
              <a:t>, Oct 2024</a:t>
            </a:r>
          </a:p>
        </p:txBody>
      </p:sp>
    </p:spTree>
    <p:extLst>
      <p:ext uri="{BB962C8B-B14F-4D97-AF65-F5344CB8AC3E}">
        <p14:creationId xmlns:p14="http://schemas.microsoft.com/office/powerpoint/2010/main" val="2449559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AAC66C-46F7-8BDB-908A-16FA1BEB9467}"/>
              </a:ext>
            </a:extLst>
          </p:cNvPr>
          <p:cNvSpPr>
            <a:spLocks noGrp="1"/>
          </p:cNvSpPr>
          <p:nvPr>
            <p:ph type="title"/>
          </p:nvPr>
        </p:nvSpPr>
        <p:spPr/>
        <p:txBody>
          <a:bodyPr>
            <a:normAutofit/>
          </a:bodyPr>
          <a:lstStyle/>
          <a:p>
            <a:r>
              <a:rPr lang="it-IT" sz="4000" dirty="0"/>
              <a:t>Ante-hoc </a:t>
            </a:r>
            <a:r>
              <a:rPr lang="it-IT" sz="4000" dirty="0" err="1"/>
              <a:t>approaches</a:t>
            </a:r>
            <a:r>
              <a:rPr lang="it-IT" sz="4000" dirty="0"/>
              <a:t>: </a:t>
            </a:r>
            <a:r>
              <a:rPr lang="it-IT" sz="4000" dirty="0" err="1"/>
              <a:t>prototypical</a:t>
            </a:r>
            <a:r>
              <a:rPr lang="it-IT" sz="4000" dirty="0"/>
              <a:t> learning</a:t>
            </a:r>
          </a:p>
        </p:txBody>
      </p:sp>
      <p:pic>
        <p:nvPicPr>
          <p:cNvPr id="5" name="Immagine 4">
            <a:extLst>
              <a:ext uri="{FF2B5EF4-FFF2-40B4-BE49-F238E27FC236}">
                <a16:creationId xmlns:a16="http://schemas.microsoft.com/office/drawing/2014/main" id="{2C2C9616-33B6-D115-A194-964671137019}"/>
              </a:ext>
            </a:extLst>
          </p:cNvPr>
          <p:cNvPicPr>
            <a:picLocks noChangeAspect="1"/>
          </p:cNvPicPr>
          <p:nvPr/>
        </p:nvPicPr>
        <p:blipFill>
          <a:blip r:embed="rId3"/>
          <a:srcRect l="36005" t="37522" r="13340" b="13715"/>
          <a:stretch/>
        </p:blipFill>
        <p:spPr>
          <a:xfrm>
            <a:off x="377951" y="2024741"/>
            <a:ext cx="5799908" cy="3344092"/>
          </a:xfrm>
          <a:prstGeom prst="rect">
            <a:avLst/>
          </a:prstGeom>
          <a:ln>
            <a:noFill/>
          </a:ln>
          <a:effectLst>
            <a:outerShdw blurRad="292100" dist="139700" dir="2700000" algn="tl" rotWithShape="0">
              <a:srgbClr val="333333">
                <a:alpha val="65000"/>
              </a:srgbClr>
            </a:outerShdw>
          </a:effectLst>
        </p:spPr>
      </p:pic>
      <p:sp>
        <p:nvSpPr>
          <p:cNvPr id="9" name="CasellaDiTesto 8">
            <a:extLst>
              <a:ext uri="{FF2B5EF4-FFF2-40B4-BE49-F238E27FC236}">
                <a16:creationId xmlns:a16="http://schemas.microsoft.com/office/drawing/2014/main" id="{B1BBE104-1F66-8E4C-E325-BD8D93F3392C}"/>
              </a:ext>
            </a:extLst>
          </p:cNvPr>
          <p:cNvSpPr txBox="1"/>
          <p:nvPr/>
        </p:nvSpPr>
        <p:spPr>
          <a:xfrm>
            <a:off x="178522" y="5810598"/>
            <a:ext cx="619832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rPr>
              <a:t>Hou et al. Self-</a:t>
            </a:r>
            <a:r>
              <a:rPr kumimoji="0" lang="en-US" sz="1400" b="0" i="0" u="none" strike="noStrike" kern="1200" cap="none" spc="0" normalizeH="0" baseline="0" noProof="0" dirty="0" err="1">
                <a:ln>
                  <a:noFill/>
                </a:ln>
                <a:solidFill>
                  <a:prstClr val="black"/>
                </a:solidFill>
                <a:effectLst/>
                <a:uLnTx/>
                <a:uFillTx/>
                <a:latin typeface="Amasis MT Pro" panose="02040504050005020304" pitchFamily="18" charset="0"/>
                <a:ea typeface="+mn-ea"/>
                <a:cs typeface="+mn-cs"/>
              </a:rPr>
              <a:t>eXplainable</a:t>
            </a:r>
            <a:r>
              <a:rPr kumimoji="0" lang="en-US" sz="1400" b="0"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rPr>
              <a:t> AI for Medical Image Analysis: A Survey and New Outlooks. </a:t>
            </a:r>
            <a:r>
              <a:rPr kumimoji="0" lang="en-US" sz="1400" b="0" i="0" u="none" strike="noStrike" kern="1200" cap="none" spc="0" normalizeH="0" baseline="0" noProof="0" dirty="0" err="1">
                <a:ln>
                  <a:noFill/>
                </a:ln>
                <a:solidFill>
                  <a:prstClr val="black"/>
                </a:solidFill>
                <a:effectLst/>
                <a:uLnTx/>
                <a:uFillTx/>
                <a:latin typeface="Amasis MT Pro" panose="02040504050005020304" pitchFamily="18" charset="0"/>
                <a:ea typeface="+mn-ea"/>
                <a:cs typeface="+mn-cs"/>
              </a:rPr>
              <a:t>arXiv</a:t>
            </a:r>
            <a:r>
              <a:rPr kumimoji="0" lang="en-US" sz="1400" b="0"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rPr>
              <a:t>, Oct 2024</a:t>
            </a:r>
          </a:p>
        </p:txBody>
      </p:sp>
      <p:grpSp>
        <p:nvGrpSpPr>
          <p:cNvPr id="19" name="Gruppo 18">
            <a:extLst>
              <a:ext uri="{FF2B5EF4-FFF2-40B4-BE49-F238E27FC236}">
                <a16:creationId xmlns:a16="http://schemas.microsoft.com/office/drawing/2014/main" id="{EFA7958E-CBE2-3478-87EA-F7119218540D}"/>
              </a:ext>
            </a:extLst>
          </p:cNvPr>
          <p:cNvGrpSpPr/>
          <p:nvPr/>
        </p:nvGrpSpPr>
        <p:grpSpPr>
          <a:xfrm>
            <a:off x="6490974" y="1489169"/>
            <a:ext cx="5641283" cy="2481943"/>
            <a:chOff x="6490974" y="1489169"/>
            <a:chExt cx="5641283" cy="2481943"/>
          </a:xfrm>
        </p:grpSpPr>
        <p:pic>
          <p:nvPicPr>
            <p:cNvPr id="11" name="Immagine 10">
              <a:extLst>
                <a:ext uri="{FF2B5EF4-FFF2-40B4-BE49-F238E27FC236}">
                  <a16:creationId xmlns:a16="http://schemas.microsoft.com/office/drawing/2014/main" id="{A92697BB-A83D-57F8-1A38-7E13F4BAE1F9}"/>
                </a:ext>
              </a:extLst>
            </p:cNvPr>
            <p:cNvPicPr>
              <a:picLocks noChangeAspect="1"/>
            </p:cNvPicPr>
            <p:nvPr/>
          </p:nvPicPr>
          <p:blipFill>
            <a:blip r:embed="rId4"/>
            <a:srcRect l="24823" t="27048" r="26347" b="36762"/>
            <a:stretch/>
          </p:blipFill>
          <p:spPr>
            <a:xfrm>
              <a:off x="6490974" y="1489169"/>
              <a:ext cx="5590903" cy="2481943"/>
            </a:xfrm>
            <a:prstGeom prst="rect">
              <a:avLst/>
            </a:prstGeom>
            <a:ln>
              <a:noFill/>
            </a:ln>
            <a:effectLst>
              <a:outerShdw blurRad="292100" dist="139700" dir="2700000" algn="tl" rotWithShape="0">
                <a:srgbClr val="333333">
                  <a:alpha val="65000"/>
                </a:srgbClr>
              </a:outerShdw>
            </a:effectLst>
          </p:spPr>
        </p:pic>
        <p:sp>
          <p:nvSpPr>
            <p:cNvPr id="12" name="CasellaDiTesto 11">
              <a:extLst>
                <a:ext uri="{FF2B5EF4-FFF2-40B4-BE49-F238E27FC236}">
                  <a16:creationId xmlns:a16="http://schemas.microsoft.com/office/drawing/2014/main" id="{5FE732B9-427A-E335-3F8F-F546C57EA185}"/>
                </a:ext>
              </a:extLst>
            </p:cNvPr>
            <p:cNvSpPr txBox="1"/>
            <p:nvPr/>
          </p:nvSpPr>
          <p:spPr>
            <a:xfrm>
              <a:off x="11077160" y="1535556"/>
              <a:ext cx="1055097" cy="307777"/>
            </a:xfrm>
            <a:prstGeom prst="rect">
              <a:avLst/>
            </a:prstGeom>
            <a:noFill/>
          </p:spPr>
          <p:txBody>
            <a:bodyPr wrap="none" rtlCol="0">
              <a:spAutoFit/>
            </a:bodyPr>
            <a:lstStyle/>
            <a:p>
              <a:r>
                <a:rPr lang="it-IT" sz="1400" b="1" dirty="0">
                  <a:latin typeface="Amasis MT Pro" panose="02040504050005020304" pitchFamily="18" charset="0"/>
                </a:rPr>
                <a:t>NIPS 2019</a:t>
              </a:r>
            </a:p>
          </p:txBody>
        </p:sp>
        <p:sp>
          <p:nvSpPr>
            <p:cNvPr id="13" name="CasellaDiTesto 12">
              <a:extLst>
                <a:ext uri="{FF2B5EF4-FFF2-40B4-BE49-F238E27FC236}">
                  <a16:creationId xmlns:a16="http://schemas.microsoft.com/office/drawing/2014/main" id="{6C7B1E3E-4839-EE6D-191D-C4226EA41836}"/>
                </a:ext>
              </a:extLst>
            </p:cNvPr>
            <p:cNvSpPr txBox="1"/>
            <p:nvPr/>
          </p:nvSpPr>
          <p:spPr>
            <a:xfrm>
              <a:off x="8633041" y="2458268"/>
              <a:ext cx="1306768" cy="369332"/>
            </a:xfrm>
            <a:prstGeom prst="rect">
              <a:avLst/>
            </a:prstGeom>
            <a:noFill/>
          </p:spPr>
          <p:txBody>
            <a:bodyPr wrap="none" rtlCol="0">
              <a:spAutoFit/>
            </a:bodyPr>
            <a:lstStyle/>
            <a:p>
              <a:r>
                <a:rPr lang="it-IT" b="1" dirty="0" err="1">
                  <a:solidFill>
                    <a:schemeClr val="accent1"/>
                  </a:solidFill>
                  <a:latin typeface="Amasis MT Pro" panose="02040504050005020304" pitchFamily="18" charset="0"/>
                </a:rPr>
                <a:t>ProtoPNet</a:t>
              </a:r>
              <a:endParaRPr lang="it-IT" b="1" dirty="0">
                <a:solidFill>
                  <a:schemeClr val="accent1"/>
                </a:solidFill>
                <a:latin typeface="Amasis MT Pro" panose="02040504050005020304" pitchFamily="18" charset="0"/>
              </a:endParaRPr>
            </a:p>
          </p:txBody>
        </p:sp>
      </p:grpSp>
      <p:sp>
        <p:nvSpPr>
          <p:cNvPr id="21" name="CasellaDiTesto 20">
            <a:extLst>
              <a:ext uri="{FF2B5EF4-FFF2-40B4-BE49-F238E27FC236}">
                <a16:creationId xmlns:a16="http://schemas.microsoft.com/office/drawing/2014/main" id="{C876DCBC-3F81-7445-9300-A0620885B383}"/>
              </a:ext>
            </a:extLst>
          </p:cNvPr>
          <p:cNvSpPr txBox="1"/>
          <p:nvPr/>
        </p:nvSpPr>
        <p:spPr>
          <a:xfrm>
            <a:off x="8054957" y="1104483"/>
            <a:ext cx="2274982" cy="369332"/>
          </a:xfrm>
          <a:prstGeom prst="rect">
            <a:avLst/>
          </a:prstGeom>
          <a:noFill/>
        </p:spPr>
        <p:txBody>
          <a:bodyPr wrap="none" rtlCol="0">
            <a:spAutoFit/>
          </a:bodyPr>
          <a:lstStyle/>
          <a:p>
            <a:r>
              <a:rPr lang="it-IT" b="1" dirty="0">
                <a:solidFill>
                  <a:schemeClr val="accent1"/>
                </a:solidFill>
                <a:latin typeface="Amasis MT Pro" panose="02040504050005020304" pitchFamily="18" charset="0"/>
              </a:rPr>
              <a:t>Explicit </a:t>
            </a:r>
            <a:r>
              <a:rPr lang="it-IT" b="1" dirty="0" err="1">
                <a:solidFill>
                  <a:schemeClr val="accent1"/>
                </a:solidFill>
                <a:latin typeface="Amasis MT Pro" panose="02040504050005020304" pitchFamily="18" charset="0"/>
              </a:rPr>
              <a:t>prototypes</a:t>
            </a:r>
            <a:endParaRPr lang="it-IT" b="1" dirty="0">
              <a:solidFill>
                <a:schemeClr val="accent1"/>
              </a:solidFill>
              <a:latin typeface="Amasis MT Pro" panose="02040504050005020304" pitchFamily="18" charset="0"/>
            </a:endParaRPr>
          </a:p>
        </p:txBody>
      </p:sp>
      <p:pic>
        <p:nvPicPr>
          <p:cNvPr id="22" name="Immagine 21">
            <a:extLst>
              <a:ext uri="{FF2B5EF4-FFF2-40B4-BE49-F238E27FC236}">
                <a16:creationId xmlns:a16="http://schemas.microsoft.com/office/drawing/2014/main" id="{0A9429B9-30A3-9D69-C2A9-751171058349}"/>
              </a:ext>
            </a:extLst>
          </p:cNvPr>
          <p:cNvPicPr>
            <a:picLocks noChangeAspect="1"/>
          </p:cNvPicPr>
          <p:nvPr/>
        </p:nvPicPr>
        <p:blipFill>
          <a:blip r:embed="rId5"/>
          <a:srcRect l="17553" t="43048" r="14100" b="7174"/>
          <a:stretch/>
        </p:blipFill>
        <p:spPr>
          <a:xfrm>
            <a:off x="6442817" y="4138868"/>
            <a:ext cx="5639060" cy="24599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0030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par>
                                <p:cTn id="8" presetID="22" presetClass="entr" presetSubtype="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500"/>
                                        <p:tgtEl>
                                          <p:spTgt spid="19"/>
                                        </p:tgtEl>
                                      </p:cBhvr>
                                    </p:animEffect>
                                  </p:childTnLst>
                                </p:cTn>
                              </p:par>
                              <p:par>
                                <p:cTn id="11" presetID="22" presetClass="entr" presetSubtype="1"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up)">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AAC66C-46F7-8BDB-908A-16FA1BEB9467}"/>
              </a:ext>
            </a:extLst>
          </p:cNvPr>
          <p:cNvSpPr>
            <a:spLocks noGrp="1"/>
          </p:cNvSpPr>
          <p:nvPr>
            <p:ph type="title"/>
          </p:nvPr>
        </p:nvSpPr>
        <p:spPr/>
        <p:txBody>
          <a:bodyPr>
            <a:normAutofit/>
          </a:bodyPr>
          <a:lstStyle/>
          <a:p>
            <a:r>
              <a:rPr lang="it-IT" sz="4000" dirty="0"/>
              <a:t>Ante-hoc </a:t>
            </a:r>
            <a:r>
              <a:rPr lang="it-IT" sz="4000" dirty="0" err="1"/>
              <a:t>approaches</a:t>
            </a:r>
            <a:r>
              <a:rPr lang="it-IT" sz="4000" dirty="0"/>
              <a:t>: </a:t>
            </a:r>
            <a:r>
              <a:rPr lang="it-IT" sz="4000" dirty="0" err="1"/>
              <a:t>prototypical</a:t>
            </a:r>
            <a:r>
              <a:rPr lang="it-IT" sz="4000" dirty="0"/>
              <a:t> learning</a:t>
            </a:r>
          </a:p>
        </p:txBody>
      </p:sp>
      <p:sp>
        <p:nvSpPr>
          <p:cNvPr id="9" name="CasellaDiTesto 8">
            <a:extLst>
              <a:ext uri="{FF2B5EF4-FFF2-40B4-BE49-F238E27FC236}">
                <a16:creationId xmlns:a16="http://schemas.microsoft.com/office/drawing/2014/main" id="{B1BBE104-1F66-8E4C-E325-BD8D93F3392C}"/>
              </a:ext>
            </a:extLst>
          </p:cNvPr>
          <p:cNvSpPr txBox="1"/>
          <p:nvPr/>
        </p:nvSpPr>
        <p:spPr>
          <a:xfrm>
            <a:off x="178522" y="5810598"/>
            <a:ext cx="619832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rPr>
              <a:t>Hou et al. Self-</a:t>
            </a:r>
            <a:r>
              <a:rPr kumimoji="0" lang="en-US" sz="1400" b="0" i="0" u="none" strike="noStrike" kern="1200" cap="none" spc="0" normalizeH="0" baseline="0" noProof="0" dirty="0" err="1">
                <a:ln>
                  <a:noFill/>
                </a:ln>
                <a:solidFill>
                  <a:prstClr val="black"/>
                </a:solidFill>
                <a:effectLst/>
                <a:uLnTx/>
                <a:uFillTx/>
                <a:latin typeface="Amasis MT Pro" panose="02040504050005020304" pitchFamily="18" charset="0"/>
                <a:ea typeface="+mn-ea"/>
                <a:cs typeface="+mn-cs"/>
              </a:rPr>
              <a:t>eXplainable</a:t>
            </a:r>
            <a:r>
              <a:rPr kumimoji="0" lang="en-US" sz="1400" b="0"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rPr>
              <a:t> AI for Medical Image Analysis: A Survey and New Outlooks. </a:t>
            </a:r>
            <a:r>
              <a:rPr kumimoji="0" lang="en-US" sz="1400" b="0" i="0" u="none" strike="noStrike" kern="1200" cap="none" spc="0" normalizeH="0" baseline="0" noProof="0" dirty="0" err="1">
                <a:ln>
                  <a:noFill/>
                </a:ln>
                <a:solidFill>
                  <a:prstClr val="black"/>
                </a:solidFill>
                <a:effectLst/>
                <a:uLnTx/>
                <a:uFillTx/>
                <a:latin typeface="Amasis MT Pro" panose="02040504050005020304" pitchFamily="18" charset="0"/>
                <a:ea typeface="+mn-ea"/>
                <a:cs typeface="+mn-cs"/>
              </a:rPr>
              <a:t>arXiv</a:t>
            </a:r>
            <a:r>
              <a:rPr kumimoji="0" lang="en-US" sz="1400" b="0"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rPr>
              <a:t>, Oct 2024</a:t>
            </a:r>
          </a:p>
        </p:txBody>
      </p:sp>
      <p:pic>
        <p:nvPicPr>
          <p:cNvPr id="15" name="Immagine 14">
            <a:extLst>
              <a:ext uri="{FF2B5EF4-FFF2-40B4-BE49-F238E27FC236}">
                <a16:creationId xmlns:a16="http://schemas.microsoft.com/office/drawing/2014/main" id="{68561C77-A9D6-DD18-0AF8-F20E108EEB0A}"/>
              </a:ext>
            </a:extLst>
          </p:cNvPr>
          <p:cNvPicPr>
            <a:picLocks noChangeAspect="1"/>
          </p:cNvPicPr>
          <p:nvPr/>
        </p:nvPicPr>
        <p:blipFill>
          <a:blip r:embed="rId3"/>
          <a:srcRect l="49345" t="28729" r="21554" b="5848"/>
          <a:stretch/>
        </p:blipFill>
        <p:spPr>
          <a:xfrm>
            <a:off x="7788599" y="1407086"/>
            <a:ext cx="2729320" cy="3675160"/>
          </a:xfrm>
          <a:prstGeom prst="rect">
            <a:avLst/>
          </a:prstGeom>
          <a:ln>
            <a:noFill/>
          </a:ln>
          <a:effectLst>
            <a:outerShdw blurRad="292100" dist="139700" dir="2700000" algn="tl" rotWithShape="0">
              <a:srgbClr val="333333">
                <a:alpha val="65000"/>
              </a:srgbClr>
            </a:outerShdw>
          </a:effectLst>
        </p:spPr>
      </p:pic>
      <p:grpSp>
        <p:nvGrpSpPr>
          <p:cNvPr id="20" name="Gruppo 19">
            <a:extLst>
              <a:ext uri="{FF2B5EF4-FFF2-40B4-BE49-F238E27FC236}">
                <a16:creationId xmlns:a16="http://schemas.microsoft.com/office/drawing/2014/main" id="{E8B1FCF0-5ECD-DA91-E0BC-DA7449F6A7A1}"/>
              </a:ext>
            </a:extLst>
          </p:cNvPr>
          <p:cNvGrpSpPr/>
          <p:nvPr/>
        </p:nvGrpSpPr>
        <p:grpSpPr>
          <a:xfrm>
            <a:off x="6665938" y="5188308"/>
            <a:ext cx="5246918" cy="1576273"/>
            <a:chOff x="5116289" y="4722829"/>
            <a:chExt cx="6897189" cy="1907177"/>
          </a:xfrm>
        </p:grpSpPr>
        <p:pic>
          <p:nvPicPr>
            <p:cNvPr id="17" name="Immagine 16">
              <a:extLst>
                <a:ext uri="{FF2B5EF4-FFF2-40B4-BE49-F238E27FC236}">
                  <a16:creationId xmlns:a16="http://schemas.microsoft.com/office/drawing/2014/main" id="{AB62CEAA-624C-570A-ACC8-7C28F844CCF1}"/>
                </a:ext>
              </a:extLst>
            </p:cNvPr>
            <p:cNvPicPr>
              <a:picLocks noChangeAspect="1"/>
            </p:cNvPicPr>
            <p:nvPr/>
          </p:nvPicPr>
          <p:blipFill>
            <a:blip r:embed="rId4"/>
            <a:srcRect l="19690" t="15619" r="20071" b="56571"/>
            <a:stretch/>
          </p:blipFill>
          <p:spPr>
            <a:xfrm>
              <a:off x="5116289" y="4722829"/>
              <a:ext cx="6897189" cy="1907177"/>
            </a:xfrm>
            <a:prstGeom prst="rect">
              <a:avLst/>
            </a:prstGeom>
            <a:ln>
              <a:noFill/>
            </a:ln>
            <a:effectLst>
              <a:outerShdw blurRad="292100" dist="139700" dir="2700000" algn="tl" rotWithShape="0">
                <a:srgbClr val="333333">
                  <a:alpha val="65000"/>
                </a:srgbClr>
              </a:outerShdw>
            </a:effectLst>
          </p:spPr>
        </p:pic>
        <p:sp>
          <p:nvSpPr>
            <p:cNvPr id="18" name="CasellaDiTesto 17">
              <a:extLst>
                <a:ext uri="{FF2B5EF4-FFF2-40B4-BE49-F238E27FC236}">
                  <a16:creationId xmlns:a16="http://schemas.microsoft.com/office/drawing/2014/main" id="{FE76216A-CE2A-E4EE-D78F-FF9BBD8D5C6B}"/>
                </a:ext>
              </a:extLst>
            </p:cNvPr>
            <p:cNvSpPr txBox="1"/>
            <p:nvPr/>
          </p:nvSpPr>
          <p:spPr>
            <a:xfrm>
              <a:off x="10300004" y="4800362"/>
              <a:ext cx="1313180" cy="369332"/>
            </a:xfrm>
            <a:prstGeom prst="rect">
              <a:avLst/>
            </a:prstGeom>
            <a:noFill/>
          </p:spPr>
          <p:txBody>
            <a:bodyPr wrap="none" rtlCol="0">
              <a:spAutoFit/>
            </a:bodyPr>
            <a:lstStyle/>
            <a:p>
              <a:r>
                <a:rPr lang="it-IT" b="1" dirty="0">
                  <a:latin typeface="Amasis MT Pro" panose="02040504050005020304" pitchFamily="18" charset="0"/>
                </a:rPr>
                <a:t>ICPR 2022</a:t>
              </a:r>
            </a:p>
          </p:txBody>
        </p:sp>
      </p:grpSp>
      <p:sp>
        <p:nvSpPr>
          <p:cNvPr id="21" name="CasellaDiTesto 20">
            <a:extLst>
              <a:ext uri="{FF2B5EF4-FFF2-40B4-BE49-F238E27FC236}">
                <a16:creationId xmlns:a16="http://schemas.microsoft.com/office/drawing/2014/main" id="{C876DCBC-3F81-7445-9300-A0620885B383}"/>
              </a:ext>
            </a:extLst>
          </p:cNvPr>
          <p:cNvSpPr txBox="1"/>
          <p:nvPr/>
        </p:nvSpPr>
        <p:spPr>
          <a:xfrm>
            <a:off x="8054957" y="1104483"/>
            <a:ext cx="2274982" cy="369332"/>
          </a:xfrm>
          <a:prstGeom prst="rect">
            <a:avLst/>
          </a:prstGeom>
          <a:noFill/>
        </p:spPr>
        <p:txBody>
          <a:bodyPr wrap="none" rtlCol="0">
            <a:spAutoFit/>
          </a:bodyPr>
          <a:lstStyle/>
          <a:p>
            <a:r>
              <a:rPr lang="it-IT" b="1" dirty="0">
                <a:solidFill>
                  <a:schemeClr val="accent1"/>
                </a:solidFill>
                <a:latin typeface="Amasis MT Pro" panose="02040504050005020304" pitchFamily="18" charset="0"/>
              </a:rPr>
              <a:t>Explicit </a:t>
            </a:r>
            <a:r>
              <a:rPr lang="it-IT" b="1" dirty="0" err="1">
                <a:solidFill>
                  <a:schemeClr val="accent1"/>
                </a:solidFill>
                <a:latin typeface="Amasis MT Pro" panose="02040504050005020304" pitchFamily="18" charset="0"/>
              </a:rPr>
              <a:t>prototypes</a:t>
            </a:r>
            <a:endParaRPr lang="it-IT" b="1" dirty="0">
              <a:solidFill>
                <a:schemeClr val="accent1"/>
              </a:solidFill>
              <a:latin typeface="Amasis MT Pro" panose="02040504050005020304" pitchFamily="18" charset="0"/>
            </a:endParaRPr>
          </a:p>
        </p:txBody>
      </p:sp>
      <p:pic>
        <p:nvPicPr>
          <p:cNvPr id="3" name="Immagine 2">
            <a:extLst>
              <a:ext uri="{FF2B5EF4-FFF2-40B4-BE49-F238E27FC236}">
                <a16:creationId xmlns:a16="http://schemas.microsoft.com/office/drawing/2014/main" id="{710785D4-D2AB-781D-4BD2-6E4E88B2FAAE}"/>
              </a:ext>
            </a:extLst>
          </p:cNvPr>
          <p:cNvPicPr>
            <a:picLocks noChangeAspect="1"/>
          </p:cNvPicPr>
          <p:nvPr/>
        </p:nvPicPr>
        <p:blipFill>
          <a:blip r:embed="rId5"/>
          <a:srcRect l="36005" t="37522" r="13340" b="13715"/>
          <a:stretch/>
        </p:blipFill>
        <p:spPr>
          <a:xfrm>
            <a:off x="377951" y="2024741"/>
            <a:ext cx="5799908" cy="33440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501066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AAC66C-46F7-8BDB-908A-16FA1BEB9467}"/>
              </a:ext>
            </a:extLst>
          </p:cNvPr>
          <p:cNvSpPr>
            <a:spLocks noGrp="1"/>
          </p:cNvSpPr>
          <p:nvPr>
            <p:ph type="title"/>
          </p:nvPr>
        </p:nvSpPr>
        <p:spPr/>
        <p:txBody>
          <a:bodyPr>
            <a:normAutofit/>
          </a:bodyPr>
          <a:lstStyle/>
          <a:p>
            <a:r>
              <a:rPr lang="it-IT" sz="4000" dirty="0"/>
              <a:t>Ante-hoc </a:t>
            </a:r>
            <a:r>
              <a:rPr lang="it-IT" sz="4000" dirty="0" err="1"/>
              <a:t>approaches</a:t>
            </a:r>
            <a:r>
              <a:rPr lang="it-IT" sz="4000" dirty="0"/>
              <a:t>: </a:t>
            </a:r>
            <a:r>
              <a:rPr lang="it-IT" sz="4000" dirty="0" err="1"/>
              <a:t>prototypical</a:t>
            </a:r>
            <a:r>
              <a:rPr lang="it-IT" sz="4000" dirty="0"/>
              <a:t> learning</a:t>
            </a:r>
          </a:p>
        </p:txBody>
      </p:sp>
      <p:sp>
        <p:nvSpPr>
          <p:cNvPr id="9" name="CasellaDiTesto 8">
            <a:extLst>
              <a:ext uri="{FF2B5EF4-FFF2-40B4-BE49-F238E27FC236}">
                <a16:creationId xmlns:a16="http://schemas.microsoft.com/office/drawing/2014/main" id="{B1BBE104-1F66-8E4C-E325-BD8D93F3392C}"/>
              </a:ext>
            </a:extLst>
          </p:cNvPr>
          <p:cNvSpPr txBox="1"/>
          <p:nvPr/>
        </p:nvSpPr>
        <p:spPr>
          <a:xfrm>
            <a:off x="217711" y="5810598"/>
            <a:ext cx="619832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rPr>
              <a:t>Hou et al. Self-</a:t>
            </a:r>
            <a:r>
              <a:rPr kumimoji="0" lang="en-US" sz="1400" b="0" i="0" u="none" strike="noStrike" kern="1200" cap="none" spc="0" normalizeH="0" baseline="0" noProof="0" dirty="0" err="1">
                <a:ln>
                  <a:noFill/>
                </a:ln>
                <a:solidFill>
                  <a:prstClr val="black"/>
                </a:solidFill>
                <a:effectLst/>
                <a:uLnTx/>
                <a:uFillTx/>
                <a:latin typeface="Amasis MT Pro" panose="02040504050005020304" pitchFamily="18" charset="0"/>
                <a:ea typeface="+mn-ea"/>
                <a:cs typeface="+mn-cs"/>
              </a:rPr>
              <a:t>eXplainable</a:t>
            </a:r>
            <a:r>
              <a:rPr kumimoji="0" lang="en-US" sz="1400" b="0"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rPr>
              <a:t> AI for Medical Image Analysis: A Survey and New Outlooks. </a:t>
            </a:r>
            <a:r>
              <a:rPr kumimoji="0" lang="en-US" sz="1400" b="0" i="0" u="none" strike="noStrike" kern="1200" cap="none" spc="0" normalizeH="0" baseline="0" noProof="0" dirty="0" err="1">
                <a:ln>
                  <a:noFill/>
                </a:ln>
                <a:solidFill>
                  <a:prstClr val="black"/>
                </a:solidFill>
                <a:effectLst/>
                <a:uLnTx/>
                <a:uFillTx/>
                <a:latin typeface="Amasis MT Pro" panose="02040504050005020304" pitchFamily="18" charset="0"/>
                <a:ea typeface="+mn-ea"/>
                <a:cs typeface="+mn-cs"/>
              </a:rPr>
              <a:t>arXiv</a:t>
            </a:r>
            <a:r>
              <a:rPr kumimoji="0" lang="en-US" sz="1400" b="0"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rPr>
              <a:t>, Oct 2024</a:t>
            </a:r>
          </a:p>
        </p:txBody>
      </p:sp>
      <p:pic>
        <p:nvPicPr>
          <p:cNvPr id="11" name="Immagine 10">
            <a:extLst>
              <a:ext uri="{FF2B5EF4-FFF2-40B4-BE49-F238E27FC236}">
                <a16:creationId xmlns:a16="http://schemas.microsoft.com/office/drawing/2014/main" id="{A92697BB-A83D-57F8-1A38-7E13F4BAE1F9}"/>
              </a:ext>
            </a:extLst>
          </p:cNvPr>
          <p:cNvPicPr>
            <a:picLocks noChangeAspect="1"/>
          </p:cNvPicPr>
          <p:nvPr/>
        </p:nvPicPr>
        <p:blipFill>
          <a:blip r:embed="rId3"/>
          <a:srcRect l="24823" t="27048" r="26347" b="36762"/>
          <a:stretch/>
        </p:blipFill>
        <p:spPr>
          <a:xfrm>
            <a:off x="6490974" y="1567547"/>
            <a:ext cx="5590903" cy="2481943"/>
          </a:xfrm>
          <a:prstGeom prst="rect">
            <a:avLst/>
          </a:prstGeom>
          <a:ln>
            <a:noFill/>
          </a:ln>
          <a:effectLst>
            <a:outerShdw blurRad="292100" dist="139700" dir="2700000" algn="tl" rotWithShape="0">
              <a:srgbClr val="333333">
                <a:alpha val="65000"/>
              </a:srgbClr>
            </a:outerShdw>
          </a:effectLst>
        </p:spPr>
      </p:pic>
      <p:sp>
        <p:nvSpPr>
          <p:cNvPr id="12" name="CasellaDiTesto 11">
            <a:extLst>
              <a:ext uri="{FF2B5EF4-FFF2-40B4-BE49-F238E27FC236}">
                <a16:creationId xmlns:a16="http://schemas.microsoft.com/office/drawing/2014/main" id="{5FE732B9-427A-E335-3F8F-F546C57EA185}"/>
              </a:ext>
            </a:extLst>
          </p:cNvPr>
          <p:cNvSpPr txBox="1"/>
          <p:nvPr/>
        </p:nvSpPr>
        <p:spPr>
          <a:xfrm>
            <a:off x="10808457" y="2079352"/>
            <a:ext cx="1305165" cy="369332"/>
          </a:xfrm>
          <a:prstGeom prst="rect">
            <a:avLst/>
          </a:prstGeom>
          <a:noFill/>
        </p:spPr>
        <p:txBody>
          <a:bodyPr wrap="none" rtlCol="0">
            <a:spAutoFit/>
          </a:bodyPr>
          <a:lstStyle/>
          <a:p>
            <a:r>
              <a:rPr lang="it-IT" b="1" dirty="0">
                <a:latin typeface="Amasis MT Pro" panose="02040504050005020304" pitchFamily="18" charset="0"/>
              </a:rPr>
              <a:t>NIPS 2019</a:t>
            </a:r>
          </a:p>
        </p:txBody>
      </p:sp>
      <p:sp>
        <p:nvSpPr>
          <p:cNvPr id="13" name="CasellaDiTesto 12">
            <a:extLst>
              <a:ext uri="{FF2B5EF4-FFF2-40B4-BE49-F238E27FC236}">
                <a16:creationId xmlns:a16="http://schemas.microsoft.com/office/drawing/2014/main" id="{6C7B1E3E-4839-EE6D-191D-C4226EA41836}"/>
              </a:ext>
            </a:extLst>
          </p:cNvPr>
          <p:cNvSpPr txBox="1"/>
          <p:nvPr/>
        </p:nvSpPr>
        <p:spPr>
          <a:xfrm>
            <a:off x="8625943" y="2491441"/>
            <a:ext cx="1306768" cy="369332"/>
          </a:xfrm>
          <a:prstGeom prst="rect">
            <a:avLst/>
          </a:prstGeom>
          <a:noFill/>
        </p:spPr>
        <p:txBody>
          <a:bodyPr wrap="none" rtlCol="0">
            <a:spAutoFit/>
          </a:bodyPr>
          <a:lstStyle/>
          <a:p>
            <a:r>
              <a:rPr lang="it-IT" b="1" dirty="0" err="1">
                <a:solidFill>
                  <a:schemeClr val="accent1"/>
                </a:solidFill>
                <a:latin typeface="Amasis MT Pro" panose="02040504050005020304" pitchFamily="18" charset="0"/>
              </a:rPr>
              <a:t>ProtoPNet</a:t>
            </a:r>
            <a:endParaRPr lang="it-IT" b="1" dirty="0">
              <a:solidFill>
                <a:schemeClr val="accent1"/>
              </a:solidFill>
              <a:latin typeface="Amasis MT Pro" panose="02040504050005020304" pitchFamily="18" charset="0"/>
            </a:endParaRPr>
          </a:p>
        </p:txBody>
      </p:sp>
      <p:sp>
        <p:nvSpPr>
          <p:cNvPr id="4" name="CasellaDiTesto 3">
            <a:extLst>
              <a:ext uri="{FF2B5EF4-FFF2-40B4-BE49-F238E27FC236}">
                <a16:creationId xmlns:a16="http://schemas.microsoft.com/office/drawing/2014/main" id="{A0698521-38D6-05A5-4500-F014FD4218E7}"/>
              </a:ext>
            </a:extLst>
          </p:cNvPr>
          <p:cNvSpPr txBox="1"/>
          <p:nvPr/>
        </p:nvSpPr>
        <p:spPr>
          <a:xfrm>
            <a:off x="7080069" y="4351715"/>
            <a:ext cx="4659810" cy="369332"/>
          </a:xfrm>
          <a:prstGeom prst="rect">
            <a:avLst/>
          </a:prstGeom>
          <a:noFill/>
        </p:spPr>
        <p:txBody>
          <a:bodyPr wrap="square">
            <a:spAutoFit/>
          </a:bodyPr>
          <a:lstStyle/>
          <a:p>
            <a:pPr algn="ctr"/>
            <a:r>
              <a:rPr lang="it-IT" sz="1800" b="1" i="0" u="none" strike="noStrike" baseline="0" dirty="0" err="1">
                <a:solidFill>
                  <a:srgbClr val="0070C0"/>
                </a:solidFill>
                <a:latin typeface="Amasis MT Pro" panose="02040504050005020304" pitchFamily="18" charset="0"/>
              </a:rPr>
              <a:t>ProtoMetric</a:t>
            </a:r>
            <a:r>
              <a:rPr lang="it-IT" sz="1800" b="1" i="0" u="none" strike="noStrike" baseline="0" dirty="0">
                <a:solidFill>
                  <a:srgbClr val="0070C0"/>
                </a:solidFill>
                <a:latin typeface="Amasis MT Pro" panose="02040504050005020304" pitchFamily="18" charset="0"/>
              </a:rPr>
              <a:t> - </a:t>
            </a:r>
            <a:r>
              <a:rPr lang="it-IT" sz="1800" b="1" i="0" u="none" strike="noStrike" baseline="0" dirty="0" err="1">
                <a:solidFill>
                  <a:srgbClr val="0070C0"/>
                </a:solidFill>
                <a:latin typeface="Amasis MT Pro" panose="02040504050005020304" pitchFamily="18" charset="0"/>
              </a:rPr>
              <a:t>ProtoDeform</a:t>
            </a:r>
            <a:r>
              <a:rPr lang="it-IT" sz="1800" b="1" i="0" u="none" strike="noStrike" baseline="0" dirty="0">
                <a:solidFill>
                  <a:srgbClr val="0070C0"/>
                </a:solidFill>
                <a:latin typeface="Amasis MT Pro" panose="02040504050005020304" pitchFamily="18" charset="0"/>
              </a:rPr>
              <a:t>    </a:t>
            </a:r>
            <a:endParaRPr lang="it-IT" b="1" dirty="0">
              <a:solidFill>
                <a:srgbClr val="0070C0"/>
              </a:solidFill>
              <a:latin typeface="Amasis MT Pro" panose="02040504050005020304" pitchFamily="18" charset="0"/>
            </a:endParaRPr>
          </a:p>
        </p:txBody>
      </p:sp>
      <p:sp>
        <p:nvSpPr>
          <p:cNvPr id="6" name="CasellaDiTesto 5">
            <a:extLst>
              <a:ext uri="{FF2B5EF4-FFF2-40B4-BE49-F238E27FC236}">
                <a16:creationId xmlns:a16="http://schemas.microsoft.com/office/drawing/2014/main" id="{FF1D3ABA-EDF6-8CA5-F9BD-4A2938B488E9}"/>
              </a:ext>
            </a:extLst>
          </p:cNvPr>
          <p:cNvSpPr txBox="1"/>
          <p:nvPr/>
        </p:nvSpPr>
        <p:spPr>
          <a:xfrm>
            <a:off x="8054957" y="1104483"/>
            <a:ext cx="2274982" cy="369332"/>
          </a:xfrm>
          <a:prstGeom prst="rect">
            <a:avLst/>
          </a:prstGeom>
          <a:noFill/>
        </p:spPr>
        <p:txBody>
          <a:bodyPr wrap="none" rtlCol="0">
            <a:spAutoFit/>
          </a:bodyPr>
          <a:lstStyle/>
          <a:p>
            <a:r>
              <a:rPr lang="it-IT" b="1" dirty="0">
                <a:solidFill>
                  <a:schemeClr val="accent1"/>
                </a:solidFill>
                <a:latin typeface="Amasis MT Pro" panose="02040504050005020304" pitchFamily="18" charset="0"/>
              </a:rPr>
              <a:t>Explicit </a:t>
            </a:r>
            <a:r>
              <a:rPr lang="it-IT" b="1" dirty="0" err="1">
                <a:solidFill>
                  <a:schemeClr val="accent1"/>
                </a:solidFill>
                <a:latin typeface="Amasis MT Pro" panose="02040504050005020304" pitchFamily="18" charset="0"/>
              </a:rPr>
              <a:t>prototypes</a:t>
            </a:r>
            <a:endParaRPr lang="it-IT" b="1" dirty="0">
              <a:solidFill>
                <a:schemeClr val="accent1"/>
              </a:solidFill>
              <a:latin typeface="Amasis MT Pro" panose="02040504050005020304" pitchFamily="18" charset="0"/>
            </a:endParaRPr>
          </a:p>
        </p:txBody>
      </p:sp>
      <p:pic>
        <p:nvPicPr>
          <p:cNvPr id="7" name="Immagine 6">
            <a:extLst>
              <a:ext uri="{FF2B5EF4-FFF2-40B4-BE49-F238E27FC236}">
                <a16:creationId xmlns:a16="http://schemas.microsoft.com/office/drawing/2014/main" id="{4089F9E0-AEE9-9A20-832D-40DB8EDC30D7}"/>
              </a:ext>
            </a:extLst>
          </p:cNvPr>
          <p:cNvPicPr>
            <a:picLocks noChangeAspect="1"/>
          </p:cNvPicPr>
          <p:nvPr/>
        </p:nvPicPr>
        <p:blipFill>
          <a:blip r:embed="rId4"/>
          <a:srcRect l="36005" t="37522" r="13340" b="13715"/>
          <a:stretch/>
        </p:blipFill>
        <p:spPr>
          <a:xfrm>
            <a:off x="377951" y="2024741"/>
            <a:ext cx="5799908" cy="33440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563946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a:extLst>
              <a:ext uri="{FF2B5EF4-FFF2-40B4-BE49-F238E27FC236}">
                <a16:creationId xmlns:a16="http://schemas.microsoft.com/office/drawing/2014/main" id="{0925632C-96CE-EE19-454A-C51707ADDC44}"/>
              </a:ext>
            </a:extLst>
          </p:cNvPr>
          <p:cNvPicPr>
            <a:picLocks noChangeAspect="1"/>
          </p:cNvPicPr>
          <p:nvPr/>
        </p:nvPicPr>
        <p:blipFill>
          <a:blip r:embed="rId3"/>
          <a:srcRect l="36005" t="37522" r="13340" b="13715"/>
          <a:stretch/>
        </p:blipFill>
        <p:spPr>
          <a:xfrm>
            <a:off x="377951" y="2024741"/>
            <a:ext cx="5799908" cy="3344092"/>
          </a:xfrm>
          <a:prstGeom prst="rect">
            <a:avLst/>
          </a:prstGeom>
          <a:ln>
            <a:noFill/>
          </a:ln>
          <a:effectLst>
            <a:outerShdw blurRad="292100" dist="139700" dir="2700000" algn="tl" rotWithShape="0">
              <a:srgbClr val="333333">
                <a:alpha val="65000"/>
              </a:srgbClr>
            </a:outerShdw>
          </a:effectLst>
        </p:spPr>
      </p:pic>
      <p:pic>
        <p:nvPicPr>
          <p:cNvPr id="6" name="Immagine 5">
            <a:extLst>
              <a:ext uri="{FF2B5EF4-FFF2-40B4-BE49-F238E27FC236}">
                <a16:creationId xmlns:a16="http://schemas.microsoft.com/office/drawing/2014/main" id="{49057D91-E3B8-763B-44F5-D7A0946E3A25}"/>
              </a:ext>
            </a:extLst>
          </p:cNvPr>
          <p:cNvPicPr>
            <a:picLocks noChangeAspect="1"/>
          </p:cNvPicPr>
          <p:nvPr/>
        </p:nvPicPr>
        <p:blipFill>
          <a:blip r:embed="rId4"/>
          <a:srcRect l="27514" t="29524" r="16484" b="40762"/>
          <a:stretch/>
        </p:blipFill>
        <p:spPr>
          <a:xfrm>
            <a:off x="5738949" y="1473815"/>
            <a:ext cx="6453051" cy="2050868"/>
          </a:xfrm>
          <a:prstGeom prst="rect">
            <a:avLst/>
          </a:prstGeom>
          <a:ln>
            <a:noFill/>
          </a:ln>
          <a:effectLst>
            <a:outerShdw blurRad="292100" dist="139700" dir="2700000" algn="tl" rotWithShape="0">
              <a:srgbClr val="333333">
                <a:alpha val="65000"/>
              </a:srgbClr>
            </a:outerShdw>
          </a:effectLst>
        </p:spPr>
      </p:pic>
      <p:sp>
        <p:nvSpPr>
          <p:cNvPr id="2" name="Titolo 1">
            <a:extLst>
              <a:ext uri="{FF2B5EF4-FFF2-40B4-BE49-F238E27FC236}">
                <a16:creationId xmlns:a16="http://schemas.microsoft.com/office/drawing/2014/main" id="{A7AAC66C-46F7-8BDB-908A-16FA1BEB9467}"/>
              </a:ext>
            </a:extLst>
          </p:cNvPr>
          <p:cNvSpPr>
            <a:spLocks noGrp="1"/>
          </p:cNvSpPr>
          <p:nvPr>
            <p:ph type="title"/>
          </p:nvPr>
        </p:nvSpPr>
        <p:spPr/>
        <p:txBody>
          <a:bodyPr>
            <a:normAutofit/>
          </a:bodyPr>
          <a:lstStyle/>
          <a:p>
            <a:r>
              <a:rPr lang="it-IT" sz="4000" dirty="0"/>
              <a:t>Ante-hoc </a:t>
            </a:r>
            <a:r>
              <a:rPr lang="it-IT" sz="4000" dirty="0" err="1"/>
              <a:t>approaches</a:t>
            </a:r>
            <a:r>
              <a:rPr lang="it-IT" sz="4000" dirty="0"/>
              <a:t>: </a:t>
            </a:r>
            <a:r>
              <a:rPr lang="it-IT" sz="4000" dirty="0" err="1"/>
              <a:t>prototypical</a:t>
            </a:r>
            <a:r>
              <a:rPr lang="it-IT" sz="4000" dirty="0"/>
              <a:t> learning</a:t>
            </a:r>
          </a:p>
        </p:txBody>
      </p:sp>
      <p:sp>
        <p:nvSpPr>
          <p:cNvPr id="9" name="CasellaDiTesto 8">
            <a:extLst>
              <a:ext uri="{FF2B5EF4-FFF2-40B4-BE49-F238E27FC236}">
                <a16:creationId xmlns:a16="http://schemas.microsoft.com/office/drawing/2014/main" id="{B1BBE104-1F66-8E4C-E325-BD8D93F3392C}"/>
              </a:ext>
            </a:extLst>
          </p:cNvPr>
          <p:cNvSpPr txBox="1"/>
          <p:nvPr/>
        </p:nvSpPr>
        <p:spPr>
          <a:xfrm>
            <a:off x="217711" y="5810598"/>
            <a:ext cx="619832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rPr>
              <a:t>Hou et al. Self-</a:t>
            </a:r>
            <a:r>
              <a:rPr kumimoji="0" lang="en-US" sz="1400" b="0" i="0" u="none" strike="noStrike" kern="1200" cap="none" spc="0" normalizeH="0" baseline="0" noProof="0" dirty="0" err="1">
                <a:ln>
                  <a:noFill/>
                </a:ln>
                <a:solidFill>
                  <a:prstClr val="black"/>
                </a:solidFill>
                <a:effectLst/>
                <a:uLnTx/>
                <a:uFillTx/>
                <a:latin typeface="Amasis MT Pro" panose="02040504050005020304" pitchFamily="18" charset="0"/>
                <a:ea typeface="+mn-ea"/>
                <a:cs typeface="+mn-cs"/>
              </a:rPr>
              <a:t>eXplainable</a:t>
            </a:r>
            <a:r>
              <a:rPr kumimoji="0" lang="en-US" sz="1400" b="0"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rPr>
              <a:t> AI for Medical Image Analysis: A Survey and New Outlooks. </a:t>
            </a:r>
            <a:r>
              <a:rPr kumimoji="0" lang="en-US" sz="1400" b="0" i="0" u="none" strike="noStrike" kern="1200" cap="none" spc="0" normalizeH="0" baseline="0" noProof="0" dirty="0" err="1">
                <a:ln>
                  <a:noFill/>
                </a:ln>
                <a:solidFill>
                  <a:prstClr val="black"/>
                </a:solidFill>
                <a:effectLst/>
                <a:uLnTx/>
                <a:uFillTx/>
                <a:latin typeface="Amasis MT Pro" panose="02040504050005020304" pitchFamily="18" charset="0"/>
                <a:ea typeface="+mn-ea"/>
                <a:cs typeface="+mn-cs"/>
              </a:rPr>
              <a:t>arXiv</a:t>
            </a:r>
            <a:r>
              <a:rPr kumimoji="0" lang="en-US" sz="1400" b="0"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rPr>
              <a:t>, Oct 2024</a:t>
            </a:r>
          </a:p>
        </p:txBody>
      </p:sp>
      <p:sp>
        <p:nvSpPr>
          <p:cNvPr id="3" name="CasellaDiTesto 2">
            <a:extLst>
              <a:ext uri="{FF2B5EF4-FFF2-40B4-BE49-F238E27FC236}">
                <a16:creationId xmlns:a16="http://schemas.microsoft.com/office/drawing/2014/main" id="{76AAA91C-2AE2-84BA-4AAB-9A351293ADAF}"/>
              </a:ext>
            </a:extLst>
          </p:cNvPr>
          <p:cNvSpPr txBox="1"/>
          <p:nvPr/>
        </p:nvSpPr>
        <p:spPr>
          <a:xfrm>
            <a:off x="8054957" y="1104483"/>
            <a:ext cx="2291012" cy="369332"/>
          </a:xfrm>
          <a:prstGeom prst="rect">
            <a:avLst/>
          </a:prstGeom>
          <a:noFill/>
        </p:spPr>
        <p:txBody>
          <a:bodyPr wrap="none" rtlCol="0">
            <a:spAutoFit/>
          </a:bodyPr>
          <a:lstStyle/>
          <a:p>
            <a:r>
              <a:rPr lang="it-IT" b="1" dirty="0" err="1">
                <a:solidFill>
                  <a:schemeClr val="accent1"/>
                </a:solidFill>
                <a:latin typeface="Amasis MT Pro" panose="02040504050005020304" pitchFamily="18" charset="0"/>
              </a:rPr>
              <a:t>Implicit</a:t>
            </a:r>
            <a:r>
              <a:rPr lang="it-IT" b="1" dirty="0">
                <a:solidFill>
                  <a:schemeClr val="accent1"/>
                </a:solidFill>
                <a:latin typeface="Amasis MT Pro" panose="02040504050005020304" pitchFamily="18" charset="0"/>
              </a:rPr>
              <a:t> </a:t>
            </a:r>
            <a:r>
              <a:rPr lang="it-IT" b="1" dirty="0" err="1">
                <a:solidFill>
                  <a:schemeClr val="accent1"/>
                </a:solidFill>
                <a:latin typeface="Amasis MT Pro" panose="02040504050005020304" pitchFamily="18" charset="0"/>
              </a:rPr>
              <a:t>prototypes</a:t>
            </a:r>
            <a:endParaRPr lang="it-IT" b="1" dirty="0">
              <a:solidFill>
                <a:schemeClr val="accent1"/>
              </a:solidFill>
              <a:latin typeface="Amasis MT Pro" panose="02040504050005020304" pitchFamily="18" charset="0"/>
            </a:endParaRPr>
          </a:p>
        </p:txBody>
      </p:sp>
      <p:sp>
        <p:nvSpPr>
          <p:cNvPr id="10" name="CasellaDiTesto 9">
            <a:extLst>
              <a:ext uri="{FF2B5EF4-FFF2-40B4-BE49-F238E27FC236}">
                <a16:creationId xmlns:a16="http://schemas.microsoft.com/office/drawing/2014/main" id="{8204B084-5BC9-F3A9-BE95-DE12D9E882BE}"/>
              </a:ext>
            </a:extLst>
          </p:cNvPr>
          <p:cNvSpPr txBox="1"/>
          <p:nvPr/>
        </p:nvSpPr>
        <p:spPr>
          <a:xfrm>
            <a:off x="10883762" y="2718290"/>
            <a:ext cx="1633753" cy="369332"/>
          </a:xfrm>
          <a:prstGeom prst="rect">
            <a:avLst/>
          </a:prstGeom>
          <a:noFill/>
        </p:spPr>
        <p:txBody>
          <a:bodyPr wrap="square">
            <a:spAutoFit/>
          </a:bodyPr>
          <a:lstStyle/>
          <a:p>
            <a:r>
              <a:rPr lang="it-IT" b="1" dirty="0">
                <a:latin typeface="Amasis MT Pro" panose="02040504050005020304" pitchFamily="18" charset="0"/>
              </a:rPr>
              <a:t>CVPR 2023</a:t>
            </a:r>
          </a:p>
        </p:txBody>
      </p:sp>
      <p:pic>
        <p:nvPicPr>
          <p:cNvPr id="7" name="Immagine 6">
            <a:extLst>
              <a:ext uri="{FF2B5EF4-FFF2-40B4-BE49-F238E27FC236}">
                <a16:creationId xmlns:a16="http://schemas.microsoft.com/office/drawing/2014/main" id="{213B9622-19BD-00A6-622F-F9AA8E3002E4}"/>
              </a:ext>
            </a:extLst>
          </p:cNvPr>
          <p:cNvPicPr>
            <a:picLocks noChangeAspect="1"/>
          </p:cNvPicPr>
          <p:nvPr/>
        </p:nvPicPr>
        <p:blipFill>
          <a:blip r:embed="rId5"/>
          <a:srcRect l="15925" t="41017" r="1628" b="21142"/>
          <a:stretch/>
        </p:blipFill>
        <p:spPr>
          <a:xfrm>
            <a:off x="4731796" y="3741982"/>
            <a:ext cx="7460204" cy="20508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780891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AAC66C-46F7-8BDB-908A-16FA1BEB9467}"/>
              </a:ext>
            </a:extLst>
          </p:cNvPr>
          <p:cNvSpPr>
            <a:spLocks noGrp="1"/>
          </p:cNvSpPr>
          <p:nvPr>
            <p:ph type="title"/>
          </p:nvPr>
        </p:nvSpPr>
        <p:spPr/>
        <p:txBody>
          <a:bodyPr>
            <a:normAutofit/>
          </a:bodyPr>
          <a:lstStyle/>
          <a:p>
            <a:r>
              <a:rPr lang="it-IT" sz="4000" dirty="0"/>
              <a:t>Ante-hoc </a:t>
            </a:r>
            <a:r>
              <a:rPr lang="it-IT" sz="4000" dirty="0" err="1"/>
              <a:t>approaches</a:t>
            </a:r>
            <a:r>
              <a:rPr lang="it-IT" sz="4000" dirty="0"/>
              <a:t>: </a:t>
            </a:r>
            <a:r>
              <a:rPr lang="it-IT" sz="4000" dirty="0" err="1"/>
              <a:t>prototypical</a:t>
            </a:r>
            <a:r>
              <a:rPr lang="it-IT" sz="4000" dirty="0"/>
              <a:t> learning</a:t>
            </a:r>
          </a:p>
        </p:txBody>
      </p:sp>
      <p:sp>
        <p:nvSpPr>
          <p:cNvPr id="9" name="CasellaDiTesto 8">
            <a:extLst>
              <a:ext uri="{FF2B5EF4-FFF2-40B4-BE49-F238E27FC236}">
                <a16:creationId xmlns:a16="http://schemas.microsoft.com/office/drawing/2014/main" id="{B1BBE104-1F66-8E4C-E325-BD8D93F3392C}"/>
              </a:ext>
            </a:extLst>
          </p:cNvPr>
          <p:cNvSpPr txBox="1"/>
          <p:nvPr/>
        </p:nvSpPr>
        <p:spPr>
          <a:xfrm>
            <a:off x="217711" y="5810598"/>
            <a:ext cx="619832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rPr>
              <a:t>Hou et al. Self-</a:t>
            </a:r>
            <a:r>
              <a:rPr kumimoji="0" lang="en-US" sz="1400" b="0" i="0" u="none" strike="noStrike" kern="1200" cap="none" spc="0" normalizeH="0" baseline="0" noProof="0" dirty="0" err="1">
                <a:ln>
                  <a:noFill/>
                </a:ln>
                <a:solidFill>
                  <a:prstClr val="black"/>
                </a:solidFill>
                <a:effectLst/>
                <a:uLnTx/>
                <a:uFillTx/>
                <a:latin typeface="Amasis MT Pro" panose="02040504050005020304" pitchFamily="18" charset="0"/>
                <a:ea typeface="+mn-ea"/>
                <a:cs typeface="+mn-cs"/>
              </a:rPr>
              <a:t>eXplainable</a:t>
            </a:r>
            <a:r>
              <a:rPr kumimoji="0" lang="en-US" sz="1400" b="0"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rPr>
              <a:t> AI for Medical Image Analysis: A Survey and New Outlooks. </a:t>
            </a:r>
            <a:r>
              <a:rPr kumimoji="0" lang="en-US" sz="1400" b="0" i="0" u="none" strike="noStrike" kern="1200" cap="none" spc="0" normalizeH="0" baseline="0" noProof="0" dirty="0" err="1">
                <a:ln>
                  <a:noFill/>
                </a:ln>
                <a:solidFill>
                  <a:prstClr val="black"/>
                </a:solidFill>
                <a:effectLst/>
                <a:uLnTx/>
                <a:uFillTx/>
                <a:latin typeface="Amasis MT Pro" panose="02040504050005020304" pitchFamily="18" charset="0"/>
                <a:ea typeface="+mn-ea"/>
                <a:cs typeface="+mn-cs"/>
              </a:rPr>
              <a:t>arXiv</a:t>
            </a:r>
            <a:r>
              <a:rPr kumimoji="0" lang="en-US" sz="1400" b="0"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rPr>
              <a:t>, Oct 2024</a:t>
            </a:r>
          </a:p>
        </p:txBody>
      </p:sp>
      <p:sp>
        <p:nvSpPr>
          <p:cNvPr id="3" name="Segnaposto contenuto 2">
            <a:extLst>
              <a:ext uri="{FF2B5EF4-FFF2-40B4-BE49-F238E27FC236}">
                <a16:creationId xmlns:a16="http://schemas.microsoft.com/office/drawing/2014/main" id="{842B93BC-9612-5DAC-7B32-D467E45878B8}"/>
              </a:ext>
            </a:extLst>
          </p:cNvPr>
          <p:cNvSpPr>
            <a:spLocks noGrp="1"/>
          </p:cNvSpPr>
          <p:nvPr>
            <p:ph idx="1"/>
          </p:nvPr>
        </p:nvSpPr>
        <p:spPr>
          <a:xfrm>
            <a:off x="7535632" y="1660150"/>
            <a:ext cx="4079427" cy="4793916"/>
          </a:xfrm>
        </p:spPr>
        <p:txBody>
          <a:bodyPr>
            <a:normAutofit/>
          </a:bodyPr>
          <a:lstStyle/>
          <a:p>
            <a:r>
              <a:rPr lang="it-IT" dirty="0" err="1"/>
              <a:t>Pros</a:t>
            </a:r>
            <a:endParaRPr lang="it-IT" dirty="0"/>
          </a:p>
          <a:p>
            <a:pPr lvl="1"/>
            <a:r>
              <a:rPr lang="en-US" dirty="0"/>
              <a:t>Good performance and implicit prototype-based models generally outperform explicit ones</a:t>
            </a:r>
          </a:p>
          <a:p>
            <a:pPr lvl="1"/>
            <a:r>
              <a:rPr lang="en-US" dirty="0"/>
              <a:t>Can support case-based reasoning</a:t>
            </a:r>
            <a:endParaRPr lang="it-IT" dirty="0"/>
          </a:p>
          <a:p>
            <a:r>
              <a:rPr lang="it-IT" dirty="0"/>
              <a:t>Cons</a:t>
            </a:r>
          </a:p>
          <a:p>
            <a:pPr lvl="1"/>
            <a:r>
              <a:rPr lang="en-GB" dirty="0"/>
              <a:t>Computationally demanding</a:t>
            </a:r>
          </a:p>
          <a:p>
            <a:pPr lvl="1"/>
            <a:r>
              <a:rPr lang="en-GB" dirty="0"/>
              <a:t>Prototypes not always interpretable</a:t>
            </a:r>
          </a:p>
        </p:txBody>
      </p:sp>
      <p:pic>
        <p:nvPicPr>
          <p:cNvPr id="4" name="Immagine 3">
            <a:extLst>
              <a:ext uri="{FF2B5EF4-FFF2-40B4-BE49-F238E27FC236}">
                <a16:creationId xmlns:a16="http://schemas.microsoft.com/office/drawing/2014/main" id="{8B366E5F-BC54-8DB1-63A1-736D9C5FB687}"/>
              </a:ext>
            </a:extLst>
          </p:cNvPr>
          <p:cNvPicPr>
            <a:picLocks noChangeAspect="1"/>
          </p:cNvPicPr>
          <p:nvPr/>
        </p:nvPicPr>
        <p:blipFill>
          <a:blip r:embed="rId3"/>
          <a:srcRect l="36005" t="37522" r="13340" b="13715"/>
          <a:stretch/>
        </p:blipFill>
        <p:spPr>
          <a:xfrm>
            <a:off x="377951" y="2024741"/>
            <a:ext cx="5799908" cy="33440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131862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50A375-9D2F-E44B-0B22-12CD637D5D1D}"/>
              </a:ext>
            </a:extLst>
          </p:cNvPr>
          <p:cNvSpPr>
            <a:spLocks noGrp="1"/>
          </p:cNvSpPr>
          <p:nvPr>
            <p:ph type="title"/>
          </p:nvPr>
        </p:nvSpPr>
        <p:spPr/>
        <p:txBody>
          <a:bodyPr/>
          <a:lstStyle/>
          <a:p>
            <a:r>
              <a:rPr lang="it-IT" sz="4400" dirty="0"/>
              <a:t>Ante-hoc </a:t>
            </a:r>
            <a:r>
              <a:rPr lang="it-IT" sz="4400" dirty="0" err="1"/>
              <a:t>approaches</a:t>
            </a:r>
            <a:r>
              <a:rPr lang="it-IT" sz="4400" dirty="0"/>
              <a:t>: </a:t>
            </a:r>
            <a:r>
              <a:rPr lang="it-IT" sz="4400" dirty="0" err="1"/>
              <a:t>causality</a:t>
            </a:r>
            <a:endParaRPr lang="it-IT" dirty="0"/>
          </a:p>
        </p:txBody>
      </p:sp>
      <p:pic>
        <p:nvPicPr>
          <p:cNvPr id="4" name="Immagine 12" descr="Immagine che contiene grafico&#10;&#10;Descrizione generata automaticamente">
            <a:extLst>
              <a:ext uri="{FF2B5EF4-FFF2-40B4-BE49-F238E27FC236}">
                <a16:creationId xmlns:a16="http://schemas.microsoft.com/office/drawing/2014/main" id="{8F508C59-F6BF-F4FF-1F2A-E1467EB302C0}"/>
              </a:ext>
            </a:extLst>
          </p:cNvPr>
          <p:cNvPicPr>
            <a:picLocks noGrp="1" noChangeAspect="1"/>
          </p:cNvPicPr>
          <p:nvPr>
            <p:ph idx="1"/>
          </p:nvPr>
        </p:nvPicPr>
        <p:blipFill>
          <a:blip r:embed="rId3"/>
          <a:stretch>
            <a:fillRect/>
          </a:stretch>
        </p:blipFill>
        <p:spPr>
          <a:xfrm>
            <a:off x="201318" y="2469424"/>
            <a:ext cx="7027307" cy="3278233"/>
          </a:xfrm>
          <a:prstGeom prst="rect">
            <a:avLst/>
          </a:prstGeom>
        </p:spPr>
      </p:pic>
      <p:sp>
        <p:nvSpPr>
          <p:cNvPr id="5" name="CasellaDiTesto 4">
            <a:extLst>
              <a:ext uri="{FF2B5EF4-FFF2-40B4-BE49-F238E27FC236}">
                <a16:creationId xmlns:a16="http://schemas.microsoft.com/office/drawing/2014/main" id="{FE48C9FA-C2D0-4977-1BE6-801463885A7E}"/>
              </a:ext>
            </a:extLst>
          </p:cNvPr>
          <p:cNvSpPr txBox="1"/>
          <p:nvPr/>
        </p:nvSpPr>
        <p:spPr>
          <a:xfrm>
            <a:off x="201318" y="2100092"/>
            <a:ext cx="2537746" cy="369332"/>
          </a:xfrm>
          <a:prstGeom prst="rect">
            <a:avLst/>
          </a:prstGeom>
          <a:noFill/>
        </p:spPr>
        <p:txBody>
          <a:bodyPr wrap="none" rtlCol="0">
            <a:spAutoFit/>
          </a:bodyPr>
          <a:lstStyle/>
          <a:p>
            <a:r>
              <a:rPr lang="en-GB" b="1" dirty="0">
                <a:solidFill>
                  <a:srgbClr val="0070C0"/>
                </a:solidFill>
                <a:latin typeface="Amasis MT Pro" panose="02040504050005020304" pitchFamily="18" charset="0"/>
              </a:rPr>
              <a:t>Spurious correlations</a:t>
            </a:r>
          </a:p>
        </p:txBody>
      </p:sp>
      <p:sp>
        <p:nvSpPr>
          <p:cNvPr id="6" name="CasellaDiTesto 5">
            <a:extLst>
              <a:ext uri="{FF2B5EF4-FFF2-40B4-BE49-F238E27FC236}">
                <a16:creationId xmlns:a16="http://schemas.microsoft.com/office/drawing/2014/main" id="{8AF455AD-403C-D913-1D2F-9E2FAA34721F}"/>
              </a:ext>
            </a:extLst>
          </p:cNvPr>
          <p:cNvSpPr txBox="1"/>
          <p:nvPr/>
        </p:nvSpPr>
        <p:spPr>
          <a:xfrm>
            <a:off x="3850985" y="1458460"/>
            <a:ext cx="2986587" cy="369332"/>
          </a:xfrm>
          <a:prstGeom prst="rect">
            <a:avLst/>
          </a:prstGeom>
          <a:noFill/>
        </p:spPr>
        <p:txBody>
          <a:bodyPr wrap="none" rtlCol="0">
            <a:spAutoFit/>
          </a:bodyPr>
          <a:lstStyle/>
          <a:p>
            <a:r>
              <a:rPr lang="en-GB" b="1" dirty="0">
                <a:solidFill>
                  <a:srgbClr val="0070C0"/>
                </a:solidFill>
                <a:latin typeface="Amasis MT Pro" panose="02040504050005020304" pitchFamily="18" charset="0"/>
              </a:rPr>
              <a:t>Correlations vs causation</a:t>
            </a:r>
          </a:p>
        </p:txBody>
      </p:sp>
      <p:pic>
        <p:nvPicPr>
          <p:cNvPr id="7" name="Immagine 5">
            <a:extLst>
              <a:ext uri="{FF2B5EF4-FFF2-40B4-BE49-F238E27FC236}">
                <a16:creationId xmlns:a16="http://schemas.microsoft.com/office/drawing/2014/main" id="{2F2DA865-BE4D-4B18-730C-58F2DB0FF71D}"/>
              </a:ext>
            </a:extLst>
          </p:cNvPr>
          <p:cNvPicPr>
            <a:picLocks noChangeAspect="1"/>
          </p:cNvPicPr>
          <p:nvPr/>
        </p:nvPicPr>
        <p:blipFill rotWithShape="1">
          <a:blip r:embed="rId4"/>
          <a:srcRect r="61018"/>
          <a:stretch/>
        </p:blipFill>
        <p:spPr>
          <a:xfrm>
            <a:off x="7601805" y="4173589"/>
            <a:ext cx="1975307" cy="1910508"/>
          </a:xfrm>
          <a:prstGeom prst="rect">
            <a:avLst/>
          </a:prstGeom>
          <a:ln>
            <a:noFill/>
          </a:ln>
          <a:effectLst>
            <a:outerShdw blurRad="292100" dist="139700" dir="2700000" algn="tl" rotWithShape="0">
              <a:srgbClr val="333333">
                <a:alpha val="65000"/>
              </a:srgbClr>
            </a:outerShdw>
          </a:effectLst>
        </p:spPr>
      </p:pic>
      <p:pic>
        <p:nvPicPr>
          <p:cNvPr id="8" name="Immagine 5">
            <a:extLst>
              <a:ext uri="{FF2B5EF4-FFF2-40B4-BE49-F238E27FC236}">
                <a16:creationId xmlns:a16="http://schemas.microsoft.com/office/drawing/2014/main" id="{BA3905BE-947C-179F-57C9-57B2C16951F1}"/>
              </a:ext>
            </a:extLst>
          </p:cNvPr>
          <p:cNvPicPr>
            <a:picLocks noChangeAspect="1"/>
          </p:cNvPicPr>
          <p:nvPr/>
        </p:nvPicPr>
        <p:blipFill rotWithShape="1">
          <a:blip r:embed="rId4"/>
          <a:srcRect l="62363"/>
          <a:stretch/>
        </p:blipFill>
        <p:spPr>
          <a:xfrm>
            <a:off x="9807748" y="4173589"/>
            <a:ext cx="1907123" cy="1910508"/>
          </a:xfrm>
          <a:prstGeom prst="rect">
            <a:avLst/>
          </a:prstGeom>
          <a:ln>
            <a:noFill/>
          </a:ln>
          <a:effectLst>
            <a:outerShdw blurRad="292100" dist="139700" dir="2700000" algn="tl" rotWithShape="0">
              <a:srgbClr val="333333">
                <a:alpha val="65000"/>
              </a:srgbClr>
            </a:outerShdw>
          </a:effectLst>
        </p:spPr>
      </p:pic>
      <p:pic>
        <p:nvPicPr>
          <p:cNvPr id="9" name="Immagine 8">
            <a:extLst>
              <a:ext uri="{FF2B5EF4-FFF2-40B4-BE49-F238E27FC236}">
                <a16:creationId xmlns:a16="http://schemas.microsoft.com/office/drawing/2014/main" id="{F126006C-C953-EF5E-BF87-08839B374A76}"/>
              </a:ext>
            </a:extLst>
          </p:cNvPr>
          <p:cNvPicPr>
            <a:picLocks noChangeAspect="1"/>
          </p:cNvPicPr>
          <p:nvPr/>
        </p:nvPicPr>
        <p:blipFill>
          <a:blip r:embed="rId5"/>
          <a:srcRect l="22645" t="17472" r="21360" b="39735"/>
          <a:stretch/>
        </p:blipFill>
        <p:spPr>
          <a:xfrm>
            <a:off x="7604403" y="1919775"/>
            <a:ext cx="4110468" cy="18815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4720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B44576-A444-5A2F-77DA-720ACCE8925C}"/>
              </a:ext>
            </a:extLst>
          </p:cNvPr>
          <p:cNvSpPr>
            <a:spLocks noGrp="1"/>
          </p:cNvSpPr>
          <p:nvPr>
            <p:ph type="title"/>
          </p:nvPr>
        </p:nvSpPr>
        <p:spPr/>
        <p:txBody>
          <a:bodyPr/>
          <a:lstStyle/>
          <a:p>
            <a:r>
              <a:rPr lang="it-IT" sz="4400" dirty="0"/>
              <a:t>Ante-hoc </a:t>
            </a:r>
            <a:r>
              <a:rPr lang="it-IT" sz="4400" dirty="0" err="1"/>
              <a:t>approaches</a:t>
            </a:r>
            <a:r>
              <a:rPr lang="it-IT" sz="4400" dirty="0"/>
              <a:t>: </a:t>
            </a:r>
            <a:r>
              <a:rPr lang="it-IT" sz="4400" dirty="0" err="1"/>
              <a:t>causality</a:t>
            </a:r>
            <a:endParaRPr lang="it-IT" dirty="0"/>
          </a:p>
        </p:txBody>
      </p:sp>
      <p:pic>
        <p:nvPicPr>
          <p:cNvPr id="5" name="Picture 9">
            <a:extLst>
              <a:ext uri="{FF2B5EF4-FFF2-40B4-BE49-F238E27FC236}">
                <a16:creationId xmlns:a16="http://schemas.microsoft.com/office/drawing/2014/main" id="{772FEC8B-CBFA-4E99-CFDD-3C314001E332}"/>
              </a:ext>
            </a:extLst>
          </p:cNvPr>
          <p:cNvPicPr>
            <a:picLocks noChangeAspect="1"/>
          </p:cNvPicPr>
          <p:nvPr/>
        </p:nvPicPr>
        <p:blipFill>
          <a:blip r:embed="rId3"/>
          <a:stretch>
            <a:fillRect/>
          </a:stretch>
        </p:blipFill>
        <p:spPr>
          <a:xfrm>
            <a:off x="369148" y="1458460"/>
            <a:ext cx="2909629" cy="4510225"/>
          </a:xfrm>
          <a:prstGeom prst="rect">
            <a:avLst/>
          </a:prstGeom>
          <a:ln>
            <a:noFill/>
          </a:ln>
          <a:effectLst>
            <a:outerShdw blurRad="292100" dist="139700" dir="2700000" algn="tl" rotWithShape="0">
              <a:srgbClr val="333333">
                <a:alpha val="65000"/>
              </a:srgbClr>
            </a:outerShdw>
          </a:effectLst>
        </p:spPr>
      </p:pic>
      <p:pic>
        <p:nvPicPr>
          <p:cNvPr id="4" name="Picture 7" descr="Text&#10;&#10;Description automatically generated">
            <a:extLst>
              <a:ext uri="{FF2B5EF4-FFF2-40B4-BE49-F238E27FC236}">
                <a16:creationId xmlns:a16="http://schemas.microsoft.com/office/drawing/2014/main" id="{B0996F98-8C79-5FE4-CF44-401FBCC6BAD1}"/>
              </a:ext>
            </a:extLst>
          </p:cNvPr>
          <p:cNvPicPr>
            <a:picLocks noChangeAspect="1"/>
          </p:cNvPicPr>
          <p:nvPr/>
        </p:nvPicPr>
        <p:blipFill>
          <a:blip r:embed="rId4"/>
          <a:stretch>
            <a:fillRect/>
          </a:stretch>
        </p:blipFill>
        <p:spPr>
          <a:xfrm>
            <a:off x="3053030" y="2976289"/>
            <a:ext cx="3124200" cy="3748814"/>
          </a:xfrm>
          <a:prstGeom prst="rect">
            <a:avLst/>
          </a:prstGeom>
          <a:ln>
            <a:noFill/>
          </a:ln>
          <a:effectLst>
            <a:outerShdw blurRad="292100" dist="139700" dir="2700000" algn="tl" rotWithShape="0">
              <a:srgbClr val="333333">
                <a:alpha val="65000"/>
              </a:srgbClr>
            </a:outerShdw>
          </a:effectLst>
        </p:spPr>
      </p:pic>
      <p:pic>
        <p:nvPicPr>
          <p:cNvPr id="7" name="Immagine 6">
            <a:extLst>
              <a:ext uri="{FF2B5EF4-FFF2-40B4-BE49-F238E27FC236}">
                <a16:creationId xmlns:a16="http://schemas.microsoft.com/office/drawing/2014/main" id="{6BD6CCBB-E981-BA3A-5AB8-77E1D099F581}"/>
              </a:ext>
            </a:extLst>
          </p:cNvPr>
          <p:cNvPicPr>
            <a:picLocks noChangeAspect="1"/>
          </p:cNvPicPr>
          <p:nvPr/>
        </p:nvPicPr>
        <p:blipFill>
          <a:blip r:embed="rId5"/>
          <a:srcRect l="26650" t="23048" r="27715" b="48000"/>
          <a:stretch/>
        </p:blipFill>
        <p:spPr>
          <a:xfrm>
            <a:off x="6412651" y="1728018"/>
            <a:ext cx="5225142" cy="1985554"/>
          </a:xfrm>
          <a:prstGeom prst="rect">
            <a:avLst/>
          </a:prstGeom>
          <a:ln>
            <a:noFill/>
          </a:ln>
          <a:effectLst>
            <a:outerShdw blurRad="292100" dist="139700" dir="2700000" algn="tl" rotWithShape="0">
              <a:srgbClr val="333333">
                <a:alpha val="65000"/>
              </a:srgbClr>
            </a:outerShdw>
          </a:effectLst>
        </p:spPr>
      </p:pic>
      <p:pic>
        <p:nvPicPr>
          <p:cNvPr id="9" name="Immagine 8">
            <a:extLst>
              <a:ext uri="{FF2B5EF4-FFF2-40B4-BE49-F238E27FC236}">
                <a16:creationId xmlns:a16="http://schemas.microsoft.com/office/drawing/2014/main" id="{85857930-CCD5-93EE-D5CD-E709C530A6F4}"/>
              </a:ext>
            </a:extLst>
          </p:cNvPr>
          <p:cNvPicPr>
            <a:picLocks noChangeAspect="1"/>
          </p:cNvPicPr>
          <p:nvPr/>
        </p:nvPicPr>
        <p:blipFill>
          <a:blip r:embed="rId6"/>
          <a:srcRect l="24140" t="21266" r="13568" b="39048"/>
          <a:stretch/>
        </p:blipFill>
        <p:spPr>
          <a:xfrm>
            <a:off x="6259285" y="3813311"/>
            <a:ext cx="5778140" cy="2204906"/>
          </a:xfrm>
          <a:prstGeom prst="rect">
            <a:avLst/>
          </a:prstGeom>
          <a:ln>
            <a:noFill/>
          </a:ln>
          <a:effectLst>
            <a:outerShdw blurRad="292100" dist="139700" dir="2700000" algn="tl" rotWithShape="0">
              <a:srgbClr val="333333">
                <a:alpha val="65000"/>
              </a:srgbClr>
            </a:outerShdw>
          </a:effectLst>
        </p:spPr>
      </p:pic>
      <p:pic>
        <p:nvPicPr>
          <p:cNvPr id="12" name="Immagine 11">
            <a:extLst>
              <a:ext uri="{FF2B5EF4-FFF2-40B4-BE49-F238E27FC236}">
                <a16:creationId xmlns:a16="http://schemas.microsoft.com/office/drawing/2014/main" id="{28174B11-291C-11AF-FE6D-57CF90030D6D}"/>
              </a:ext>
            </a:extLst>
          </p:cNvPr>
          <p:cNvPicPr>
            <a:picLocks noChangeAspect="1"/>
          </p:cNvPicPr>
          <p:nvPr/>
        </p:nvPicPr>
        <p:blipFill>
          <a:blip r:embed="rId7"/>
          <a:stretch>
            <a:fillRect/>
          </a:stretch>
        </p:blipFill>
        <p:spPr>
          <a:xfrm>
            <a:off x="9174482" y="5655993"/>
            <a:ext cx="2819400" cy="9239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3724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par>
                                <p:cTn id="13" presetID="22" presetClass="entr" presetSubtype="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magine 15" descr="Immagine che contiene testo, schermata, Carattere, grafica&#10;&#10;Descrizione generata automaticamente">
            <a:extLst>
              <a:ext uri="{FF2B5EF4-FFF2-40B4-BE49-F238E27FC236}">
                <a16:creationId xmlns:a16="http://schemas.microsoft.com/office/drawing/2014/main" id="{605D1D22-BC24-6949-7632-F2EA91935A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2492" y="2090432"/>
            <a:ext cx="1294066" cy="1672460"/>
          </a:xfrm>
          <a:prstGeom prst="flowChartDocument">
            <a:avLst/>
          </a:prstGeom>
          <a:effectLst>
            <a:outerShdw blurRad="127000" dist="38100" dir="2700000" algn="tl" rotWithShape="0">
              <a:prstClr val="black">
                <a:alpha val="40000"/>
              </a:prstClr>
            </a:outerShdw>
          </a:effectLst>
        </p:spPr>
      </p:pic>
      <p:sp>
        <p:nvSpPr>
          <p:cNvPr id="2" name="Title 1"/>
          <p:cNvSpPr>
            <a:spLocks noGrp="1"/>
          </p:cNvSpPr>
          <p:nvPr>
            <p:ph type="title"/>
          </p:nvPr>
        </p:nvSpPr>
        <p:spPr>
          <a:xfrm>
            <a:off x="3731270" y="2886396"/>
            <a:ext cx="5291663" cy="1628775"/>
          </a:xfrm>
        </p:spPr>
        <p:txBody>
          <a:bodyPr anchor="b">
            <a:normAutofit/>
          </a:bodyPr>
          <a:lstStyle/>
          <a:p>
            <a:r>
              <a:rPr lang="en-GB" b="1" dirty="0" err="1"/>
              <a:t>Explainability</a:t>
            </a:r>
            <a:endParaRPr lang="en-GB" b="1" dirty="0"/>
          </a:p>
        </p:txBody>
      </p:sp>
      <p:sp>
        <p:nvSpPr>
          <p:cNvPr id="4" name="Slide Number Placeholder 3"/>
          <p:cNvSpPr>
            <a:spLocks noGrp="1"/>
          </p:cNvSpPr>
          <p:nvPr>
            <p:ph type="sldNum" sz="quarter" idx="12"/>
          </p:nvPr>
        </p:nvSpPr>
        <p:spPr>
          <a:xfrm>
            <a:off x="11506200" y="6492875"/>
            <a:ext cx="685800" cy="365125"/>
          </a:xfrm>
        </p:spPr>
        <p:txBody>
          <a:bodyPr>
            <a:normAutofit/>
          </a:bodyPr>
          <a:lstStyle/>
          <a:p>
            <a:pPr>
              <a:spcAft>
                <a:spcPts val="600"/>
              </a:spcAft>
            </a:pPr>
            <a:fld id="{5B5194FE-92D8-49CD-9FC5-9EB0DB229A94}" type="slidenum">
              <a:rPr lang="en-GB">
                <a:solidFill>
                  <a:srgbClr val="FFFFFF"/>
                </a:solidFill>
              </a:rPr>
              <a:pPr>
                <a:spcAft>
                  <a:spcPts val="600"/>
                </a:spcAft>
              </a:pPr>
              <a:t>3</a:t>
            </a:fld>
            <a:endParaRPr lang="en-GB">
              <a:solidFill>
                <a:srgbClr val="FFFFFF"/>
              </a:solidFill>
            </a:endParaRPr>
          </a:p>
        </p:txBody>
      </p:sp>
      <p:sp>
        <p:nvSpPr>
          <p:cNvPr id="14" name="Content Placeholder 13"/>
          <p:cNvSpPr>
            <a:spLocks noGrp="1"/>
          </p:cNvSpPr>
          <p:nvPr>
            <p:ph idx="1"/>
          </p:nvPr>
        </p:nvSpPr>
        <p:spPr>
          <a:xfrm>
            <a:off x="3731270" y="4595387"/>
            <a:ext cx="7101222" cy="1299483"/>
          </a:xfrm>
        </p:spPr>
        <p:txBody>
          <a:bodyPr>
            <a:normAutofit fontScale="92500"/>
          </a:bodyPr>
          <a:lstStyle/>
          <a:p>
            <a:pPr>
              <a:buFont typeface="Wingdings" panose="05000000000000000000" pitchFamily="2" charset="2"/>
              <a:buChar char="à"/>
            </a:pPr>
            <a:r>
              <a:rPr lang="en-US" sz="2400" dirty="0">
                <a:sym typeface="Wingdings" panose="05000000000000000000" pitchFamily="2" charset="2"/>
              </a:rPr>
              <a:t>To </a:t>
            </a:r>
            <a:r>
              <a:rPr lang="en-US" sz="2400" dirty="0"/>
              <a:t>provide </a:t>
            </a:r>
            <a:r>
              <a:rPr lang="en-US" sz="2400" b="1" dirty="0">
                <a:solidFill>
                  <a:srgbClr val="7030A0"/>
                </a:solidFill>
              </a:rPr>
              <a:t>meaningful and actionable explanations</a:t>
            </a:r>
            <a:r>
              <a:rPr lang="en-US" sz="2400" dirty="0"/>
              <a:t> about the logics behind the predictions by an AI model</a:t>
            </a:r>
          </a:p>
          <a:p>
            <a:pPr>
              <a:buFont typeface="Wingdings" panose="05000000000000000000" pitchFamily="2" charset="2"/>
              <a:buChar char="à"/>
            </a:pPr>
            <a:r>
              <a:rPr lang="en-US" sz="2400" dirty="0"/>
              <a:t> Core requirement also to ensure </a:t>
            </a:r>
            <a:r>
              <a:rPr lang="en-US" sz="2400" b="1" dirty="0">
                <a:solidFill>
                  <a:srgbClr val="7030A0"/>
                </a:solidFill>
              </a:rPr>
              <a:t>transparency</a:t>
            </a:r>
            <a:endParaRPr lang="en-GB" sz="2400" b="1" dirty="0">
              <a:solidFill>
                <a:srgbClr val="7030A0"/>
              </a:solidFill>
            </a:endParaRPr>
          </a:p>
        </p:txBody>
      </p:sp>
      <p:grpSp>
        <p:nvGrpSpPr>
          <p:cNvPr id="6" name="Gruppo 5">
            <a:extLst>
              <a:ext uri="{FF2B5EF4-FFF2-40B4-BE49-F238E27FC236}">
                <a16:creationId xmlns:a16="http://schemas.microsoft.com/office/drawing/2014/main" id="{4DE3921D-A963-8645-9865-F2BE33FC6C9C}"/>
              </a:ext>
            </a:extLst>
          </p:cNvPr>
          <p:cNvGrpSpPr/>
          <p:nvPr/>
        </p:nvGrpSpPr>
        <p:grpSpPr>
          <a:xfrm>
            <a:off x="-8014" y="2783111"/>
            <a:ext cx="3819525" cy="3562350"/>
            <a:chOff x="0" y="217183"/>
            <a:chExt cx="5115237" cy="5753312"/>
          </a:xfrm>
        </p:grpSpPr>
        <p:pic>
          <p:nvPicPr>
            <p:cNvPr id="5" name="Immagine 4">
              <a:extLst>
                <a:ext uri="{FF2B5EF4-FFF2-40B4-BE49-F238E27FC236}">
                  <a16:creationId xmlns:a16="http://schemas.microsoft.com/office/drawing/2014/main" id="{2E9638F6-0853-75BB-58FE-49712582BFB5}"/>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82"/>
            <a:stretch/>
          </p:blipFill>
          <p:spPr>
            <a:xfrm>
              <a:off x="0" y="217183"/>
              <a:ext cx="5115237" cy="5753312"/>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Rettangolo 2">
              <a:extLst>
                <a:ext uri="{FF2B5EF4-FFF2-40B4-BE49-F238E27FC236}">
                  <a16:creationId xmlns:a16="http://schemas.microsoft.com/office/drawing/2014/main" id="{BEC4DA70-077F-39EB-D562-AE9B86D76C9B}"/>
                </a:ext>
              </a:extLst>
            </p:cNvPr>
            <p:cNvSpPr/>
            <p:nvPr/>
          </p:nvSpPr>
          <p:spPr>
            <a:xfrm>
              <a:off x="268941" y="793376"/>
              <a:ext cx="3859306" cy="356835"/>
            </a:xfrm>
            <a:custGeom>
              <a:avLst/>
              <a:gdLst>
                <a:gd name="connsiteX0" fmla="*/ 0 w 4242098"/>
                <a:gd name="connsiteY0" fmla="*/ 0 h 129195"/>
                <a:gd name="connsiteX1" fmla="*/ 4242098 w 4242098"/>
                <a:gd name="connsiteY1" fmla="*/ 0 h 129195"/>
                <a:gd name="connsiteX2" fmla="*/ 4242098 w 4242098"/>
                <a:gd name="connsiteY2" fmla="*/ 129195 h 129195"/>
                <a:gd name="connsiteX3" fmla="*/ 0 w 4242098"/>
                <a:gd name="connsiteY3" fmla="*/ 129195 h 129195"/>
                <a:gd name="connsiteX4" fmla="*/ 0 w 4242098"/>
                <a:gd name="connsiteY4" fmla="*/ 0 h 129195"/>
                <a:gd name="connsiteX0" fmla="*/ 0 w 4242098"/>
                <a:gd name="connsiteY0" fmla="*/ 18722 h 147917"/>
                <a:gd name="connsiteX1" fmla="*/ 1283745 w 4242098"/>
                <a:gd name="connsiteY1" fmla="*/ 0 h 147917"/>
                <a:gd name="connsiteX2" fmla="*/ 4242098 w 4242098"/>
                <a:gd name="connsiteY2" fmla="*/ 18722 h 147917"/>
                <a:gd name="connsiteX3" fmla="*/ 4242098 w 4242098"/>
                <a:gd name="connsiteY3" fmla="*/ 147917 h 147917"/>
                <a:gd name="connsiteX4" fmla="*/ 0 w 4242098"/>
                <a:gd name="connsiteY4" fmla="*/ 147917 h 147917"/>
                <a:gd name="connsiteX5" fmla="*/ 0 w 4242098"/>
                <a:gd name="connsiteY5" fmla="*/ 18722 h 147917"/>
                <a:gd name="connsiteX0" fmla="*/ 0 w 4242098"/>
                <a:gd name="connsiteY0" fmla="*/ 206980 h 336175"/>
                <a:gd name="connsiteX1" fmla="*/ 2319168 w 4242098"/>
                <a:gd name="connsiteY1" fmla="*/ 0 h 336175"/>
                <a:gd name="connsiteX2" fmla="*/ 4242098 w 4242098"/>
                <a:gd name="connsiteY2" fmla="*/ 206980 h 336175"/>
                <a:gd name="connsiteX3" fmla="*/ 4242098 w 4242098"/>
                <a:gd name="connsiteY3" fmla="*/ 336175 h 336175"/>
                <a:gd name="connsiteX4" fmla="*/ 0 w 4242098"/>
                <a:gd name="connsiteY4" fmla="*/ 336175 h 336175"/>
                <a:gd name="connsiteX5" fmla="*/ 0 w 4242098"/>
                <a:gd name="connsiteY5" fmla="*/ 206980 h 336175"/>
                <a:gd name="connsiteX0" fmla="*/ 0 w 4242098"/>
                <a:gd name="connsiteY0" fmla="*/ 206980 h 336175"/>
                <a:gd name="connsiteX1" fmla="*/ 2319168 w 4242098"/>
                <a:gd name="connsiteY1" fmla="*/ 0 h 336175"/>
                <a:gd name="connsiteX2" fmla="*/ 4242098 w 4242098"/>
                <a:gd name="connsiteY2" fmla="*/ 206980 h 336175"/>
                <a:gd name="connsiteX3" fmla="*/ 3919368 w 4242098"/>
                <a:gd name="connsiteY3" fmla="*/ 255493 h 336175"/>
                <a:gd name="connsiteX4" fmla="*/ 0 w 4242098"/>
                <a:gd name="connsiteY4" fmla="*/ 336175 h 336175"/>
                <a:gd name="connsiteX5" fmla="*/ 0 w 4242098"/>
                <a:gd name="connsiteY5" fmla="*/ 206980 h 336175"/>
                <a:gd name="connsiteX0" fmla="*/ 0 w 4242098"/>
                <a:gd name="connsiteY0" fmla="*/ 206980 h 403411"/>
                <a:gd name="connsiteX1" fmla="*/ 2319168 w 4242098"/>
                <a:gd name="connsiteY1" fmla="*/ 0 h 403411"/>
                <a:gd name="connsiteX2" fmla="*/ 4242098 w 4242098"/>
                <a:gd name="connsiteY2" fmla="*/ 206980 h 403411"/>
                <a:gd name="connsiteX3" fmla="*/ 3919368 w 4242098"/>
                <a:gd name="connsiteY3" fmla="*/ 255493 h 403411"/>
                <a:gd name="connsiteX4" fmla="*/ 995082 w 4242098"/>
                <a:gd name="connsiteY4" fmla="*/ 403411 h 403411"/>
                <a:gd name="connsiteX5" fmla="*/ 0 w 4242098"/>
                <a:gd name="connsiteY5" fmla="*/ 206980 h 403411"/>
                <a:gd name="connsiteX0" fmla="*/ 0 w 4309333"/>
                <a:gd name="connsiteY0" fmla="*/ 206980 h 403411"/>
                <a:gd name="connsiteX1" fmla="*/ 2386403 w 4309333"/>
                <a:gd name="connsiteY1" fmla="*/ 0 h 403411"/>
                <a:gd name="connsiteX2" fmla="*/ 4309333 w 4309333"/>
                <a:gd name="connsiteY2" fmla="*/ 206980 h 403411"/>
                <a:gd name="connsiteX3" fmla="*/ 3986603 w 4309333"/>
                <a:gd name="connsiteY3" fmla="*/ 255493 h 403411"/>
                <a:gd name="connsiteX4" fmla="*/ 1062317 w 4309333"/>
                <a:gd name="connsiteY4" fmla="*/ 403411 h 403411"/>
                <a:gd name="connsiteX5" fmla="*/ 0 w 4309333"/>
                <a:gd name="connsiteY5" fmla="*/ 206980 h 403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9333" h="403411">
                  <a:moveTo>
                    <a:pt x="0" y="206980"/>
                  </a:moveTo>
                  <a:lnTo>
                    <a:pt x="2386403" y="0"/>
                  </a:lnTo>
                  <a:lnTo>
                    <a:pt x="4309333" y="206980"/>
                  </a:lnTo>
                  <a:lnTo>
                    <a:pt x="3986603" y="255493"/>
                  </a:lnTo>
                  <a:lnTo>
                    <a:pt x="1062317" y="403411"/>
                  </a:lnTo>
                  <a:lnTo>
                    <a:pt x="0" y="206980"/>
                  </a:lnTo>
                  <a:close/>
                </a:path>
              </a:pathLst>
            </a:cu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7" name="Content Placeholder 10">
            <a:extLst>
              <a:ext uri="{FF2B5EF4-FFF2-40B4-BE49-F238E27FC236}">
                <a16:creationId xmlns:a16="http://schemas.microsoft.com/office/drawing/2014/main" id="{91D39B9A-2CB7-89B0-3EE6-7D0E6A388962}"/>
              </a:ext>
            </a:extLst>
          </p:cNvPr>
          <p:cNvPicPr>
            <a:picLocks noChangeAspect="1"/>
          </p:cNvPicPr>
          <p:nvPr/>
        </p:nvPicPr>
        <p:blipFill rotWithShape="1">
          <a:blip r:embed="rId5">
            <a:extLst>
              <a:ext uri="{28A0092B-C50C-407E-A947-70E740481C1C}">
                <a14:useLocalDpi xmlns:a14="http://schemas.microsoft.com/office/drawing/2010/main" val="0"/>
              </a:ext>
            </a:extLst>
          </a:blip>
          <a:srcRect l="1170" t="7594" b="15278"/>
          <a:stretch/>
        </p:blipFill>
        <p:spPr>
          <a:xfrm>
            <a:off x="1420676" y="674507"/>
            <a:ext cx="1359013" cy="1480404"/>
          </a:xfrm>
          <a:prstGeom prst="ellipse">
            <a:avLst/>
          </a:prstGeom>
          <a:ln>
            <a:noFill/>
          </a:ln>
          <a:effectLst>
            <a:outerShdw blurRad="292100" dist="139700" dir="2700000" algn="tl" rotWithShape="0">
              <a:srgbClr val="333333">
                <a:alpha val="65000"/>
              </a:srgbClr>
            </a:outerShdw>
          </a:effectLst>
        </p:spPr>
      </p:pic>
      <p:pic>
        <p:nvPicPr>
          <p:cNvPr id="8" name="Content Placeholder 4">
            <a:extLst>
              <a:ext uri="{FF2B5EF4-FFF2-40B4-BE49-F238E27FC236}">
                <a16:creationId xmlns:a16="http://schemas.microsoft.com/office/drawing/2014/main" id="{BD64C469-D90C-BA39-9968-368E666759D1}"/>
              </a:ext>
            </a:extLst>
          </p:cNvPr>
          <p:cNvPicPr>
            <a:picLocks noChangeAspect="1"/>
          </p:cNvPicPr>
          <p:nvPr/>
        </p:nvPicPr>
        <p:blipFill rotWithShape="1">
          <a:blip r:embed="rId6">
            <a:extLst>
              <a:ext uri="{28A0092B-C50C-407E-A947-70E740481C1C}">
                <a14:useLocalDpi xmlns:a14="http://schemas.microsoft.com/office/drawing/2010/main" val="0"/>
              </a:ext>
            </a:extLst>
          </a:blip>
          <a:srcRect t="-4971" r="35959" b="-23384"/>
          <a:stretch/>
        </p:blipFill>
        <p:spPr>
          <a:xfrm>
            <a:off x="223336" y="429232"/>
            <a:ext cx="1465515" cy="1480404"/>
          </a:xfrm>
          <a:prstGeom prst="ellipse">
            <a:avLst/>
          </a:prstGeom>
          <a:ln>
            <a:noFill/>
          </a:ln>
          <a:effectLst>
            <a:outerShdw blurRad="292100" dist="139700" dir="2700000" algn="tl" rotWithShape="0">
              <a:srgbClr val="333333">
                <a:alpha val="65000"/>
              </a:srgbClr>
            </a:outerShdw>
          </a:effectLst>
        </p:spPr>
      </p:pic>
      <p:pic>
        <p:nvPicPr>
          <p:cNvPr id="11" name="Immagine 10" descr="Immagine che contiene testo, schermata, Carattere&#10;&#10;Descrizione generata automaticamente">
            <a:extLst>
              <a:ext uri="{FF2B5EF4-FFF2-40B4-BE49-F238E27FC236}">
                <a16:creationId xmlns:a16="http://schemas.microsoft.com/office/drawing/2014/main" id="{60F0FABE-D4DB-CE1F-839C-592B96BBC05C}"/>
              </a:ext>
            </a:extLst>
          </p:cNvPr>
          <p:cNvPicPr>
            <a:picLocks noChangeAspect="1"/>
          </p:cNvPicPr>
          <p:nvPr/>
        </p:nvPicPr>
        <p:blipFill rotWithShape="1">
          <a:blip r:embed="rId7">
            <a:extLst>
              <a:ext uri="{28A0092B-C50C-407E-A947-70E740481C1C}">
                <a14:useLocalDpi xmlns:a14="http://schemas.microsoft.com/office/drawing/2010/main" val="0"/>
              </a:ext>
            </a:extLst>
          </a:blip>
          <a:srcRect t="4776" b="-10766"/>
          <a:stretch/>
        </p:blipFill>
        <p:spPr>
          <a:xfrm>
            <a:off x="10264006" y="1207962"/>
            <a:ext cx="1513415" cy="1772648"/>
          </a:xfrm>
          <a:prstGeom prst="flowChartDocument">
            <a:avLst/>
          </a:prstGeom>
          <a:effectLst>
            <a:outerShdw blurRad="177800" dist="38100" dir="2700000" algn="tl" rotWithShape="0">
              <a:prstClr val="black">
                <a:alpha val="40000"/>
              </a:prstClr>
            </a:outerShdw>
          </a:effectLst>
        </p:spPr>
      </p:pic>
      <p:pic>
        <p:nvPicPr>
          <p:cNvPr id="12" name="Immagine 11" descr="Immagine che contiene testo, schermata, Carattere, logo&#10;&#10;Descrizione generata automaticamente">
            <a:extLst>
              <a:ext uri="{FF2B5EF4-FFF2-40B4-BE49-F238E27FC236}">
                <a16:creationId xmlns:a16="http://schemas.microsoft.com/office/drawing/2014/main" id="{70246C8F-0F85-9350-E059-3649AD62E1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36992" y="749756"/>
            <a:ext cx="1539042" cy="1744820"/>
          </a:xfrm>
          <a:prstGeom prst="flowChartDocument">
            <a:avLst/>
          </a:prstGeom>
          <a:effectLst>
            <a:outerShdw blurRad="177800" dist="38100" dir="2700000" algn="tl" rotWithShape="0">
              <a:prstClr val="black">
                <a:alpha val="40000"/>
              </a:prstClr>
            </a:outerShdw>
          </a:effectLst>
        </p:spPr>
      </p:pic>
      <p:pic>
        <p:nvPicPr>
          <p:cNvPr id="15" name="Immagine 14" descr="Immagine che contiene testo, schermata, Carattere, grafica&#10;&#10;Descrizione generata automaticamente">
            <a:extLst>
              <a:ext uri="{FF2B5EF4-FFF2-40B4-BE49-F238E27FC236}">
                <a16:creationId xmlns:a16="http://schemas.microsoft.com/office/drawing/2014/main" id="{E86CAD43-927A-6D8E-E406-E7DD091A83D2}"/>
              </a:ext>
            </a:extLst>
          </p:cNvPr>
          <p:cNvPicPr>
            <a:picLocks noChangeAspect="1"/>
          </p:cNvPicPr>
          <p:nvPr/>
        </p:nvPicPr>
        <p:blipFill rotWithShape="1">
          <a:blip r:embed="rId9">
            <a:extLst>
              <a:ext uri="{28A0092B-C50C-407E-A947-70E740481C1C}">
                <a14:useLocalDpi xmlns:a14="http://schemas.microsoft.com/office/drawing/2010/main" val="0"/>
              </a:ext>
            </a:extLst>
          </a:blip>
          <a:srcRect t="1" b="-25083"/>
          <a:stretch/>
        </p:blipFill>
        <p:spPr>
          <a:xfrm>
            <a:off x="10956824" y="722605"/>
            <a:ext cx="1198795" cy="1469710"/>
          </a:xfrm>
          <a:prstGeom prst="flowChartDocument">
            <a:avLst/>
          </a:prstGeom>
          <a:solidFill>
            <a:schemeClr val="bg1"/>
          </a:solidFill>
          <a:effectLst>
            <a:outerShdw blurRad="177800" dist="38100" dir="2700000" algn="tl" rotWithShape="0">
              <a:prstClr val="black">
                <a:alpha val="40000"/>
              </a:prstClr>
            </a:outerShdw>
          </a:effectLst>
        </p:spPr>
      </p:pic>
      <p:grpSp>
        <p:nvGrpSpPr>
          <p:cNvPr id="22" name="Gruppo 21">
            <a:extLst>
              <a:ext uri="{FF2B5EF4-FFF2-40B4-BE49-F238E27FC236}">
                <a16:creationId xmlns:a16="http://schemas.microsoft.com/office/drawing/2014/main" id="{ABC56BFA-1C22-E20C-E0C4-294D375F1EA9}"/>
              </a:ext>
            </a:extLst>
          </p:cNvPr>
          <p:cNvGrpSpPr/>
          <p:nvPr/>
        </p:nvGrpSpPr>
        <p:grpSpPr>
          <a:xfrm>
            <a:off x="5298110" y="755928"/>
            <a:ext cx="1429062" cy="1715290"/>
            <a:chOff x="4316906" y="4641060"/>
            <a:chExt cx="1791949" cy="1975528"/>
          </a:xfrm>
        </p:grpSpPr>
        <p:pic>
          <p:nvPicPr>
            <p:cNvPr id="13" name="Immagine 12" descr="Immagine che contiene testo, elettronica, schermata, Carattere&#10;&#10;Descrizione generata automaticamente">
              <a:extLst>
                <a:ext uri="{FF2B5EF4-FFF2-40B4-BE49-F238E27FC236}">
                  <a16:creationId xmlns:a16="http://schemas.microsoft.com/office/drawing/2014/main" id="{9BA61704-4A5B-744F-F036-FBF6640BED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16906" y="4641061"/>
              <a:ext cx="1791949" cy="1975527"/>
            </a:xfrm>
            <a:prstGeom prst="flowChartDocument">
              <a:avLst/>
            </a:prstGeom>
            <a:effectLst>
              <a:outerShdw blurRad="152400" dist="38100" dir="5400000" algn="t" rotWithShape="0">
                <a:prstClr val="black">
                  <a:alpha val="40000"/>
                </a:prstClr>
              </a:outerShdw>
            </a:effectLst>
          </p:spPr>
        </p:pic>
        <p:pic>
          <p:nvPicPr>
            <p:cNvPr id="17" name="Immagine 16" descr="Immagine che contiene bandiera, Bandiera degli Stati Uniti, Giorno della bandiera (USA), simbolo&#10;&#10;Descrizione generata automaticamente">
              <a:extLst>
                <a:ext uri="{FF2B5EF4-FFF2-40B4-BE49-F238E27FC236}">
                  <a16:creationId xmlns:a16="http://schemas.microsoft.com/office/drawing/2014/main" id="{13F0BB9B-86DA-BB47-B4F3-72ABBA5AA5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52894" y="4641060"/>
              <a:ext cx="741480" cy="390145"/>
            </a:xfrm>
            <a:prstGeom prst="rect">
              <a:avLst/>
            </a:prstGeom>
            <a:effectLst>
              <a:outerShdw blurRad="50800" dist="38100" dir="2700000" algn="tl" rotWithShape="0">
                <a:prstClr val="black">
                  <a:alpha val="40000"/>
                </a:prstClr>
              </a:outerShdw>
            </a:effectLst>
          </p:spPr>
        </p:pic>
      </p:grpSp>
      <p:grpSp>
        <p:nvGrpSpPr>
          <p:cNvPr id="21" name="Gruppo 20">
            <a:extLst>
              <a:ext uri="{FF2B5EF4-FFF2-40B4-BE49-F238E27FC236}">
                <a16:creationId xmlns:a16="http://schemas.microsoft.com/office/drawing/2014/main" id="{6E91081E-011B-E7BA-BB57-D4E79C5FE91E}"/>
              </a:ext>
            </a:extLst>
          </p:cNvPr>
          <p:cNvGrpSpPr/>
          <p:nvPr/>
        </p:nvGrpSpPr>
        <p:grpSpPr>
          <a:xfrm>
            <a:off x="6837699" y="743991"/>
            <a:ext cx="1396246" cy="1715289"/>
            <a:chOff x="6128559" y="4641060"/>
            <a:chExt cx="1676759" cy="1975527"/>
          </a:xfrm>
        </p:grpSpPr>
        <p:pic>
          <p:nvPicPr>
            <p:cNvPr id="9" name="Immagine 8" descr="Immagine che contiene testo, schermata, Carattere&#10;&#10;Descrizione generata automaticamente">
              <a:extLst>
                <a:ext uri="{FF2B5EF4-FFF2-40B4-BE49-F238E27FC236}">
                  <a16:creationId xmlns:a16="http://schemas.microsoft.com/office/drawing/2014/main" id="{9F867F33-2DA4-6ACF-0291-9A52C7D810B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28559" y="4641060"/>
              <a:ext cx="1676759" cy="1975527"/>
            </a:xfrm>
            <a:prstGeom prst="flowChartDocument">
              <a:avLst/>
            </a:prstGeom>
            <a:effectLst>
              <a:outerShdw blurRad="177800" dist="38100" dir="2700000" algn="tl" rotWithShape="0">
                <a:prstClr val="black">
                  <a:alpha val="40000"/>
                </a:prstClr>
              </a:outerShdw>
            </a:effectLst>
          </p:spPr>
        </p:pic>
        <p:pic>
          <p:nvPicPr>
            <p:cNvPr id="18" name="Immagine 17" descr="Immagine che contiene bandiera, rosso, stella, simbolo&#10;&#10;Descrizione generata automaticamente">
              <a:extLst>
                <a:ext uri="{FF2B5EF4-FFF2-40B4-BE49-F238E27FC236}">
                  <a16:creationId xmlns:a16="http://schemas.microsoft.com/office/drawing/2014/main" id="{56AD4B3A-2C59-C4FC-6C5B-F6EB064DF50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063838" y="4641060"/>
              <a:ext cx="741480" cy="418863"/>
            </a:xfrm>
            <a:prstGeom prst="rect">
              <a:avLst/>
            </a:prstGeom>
            <a:effectLst>
              <a:outerShdw blurRad="50800" dist="38100" dir="2700000" algn="tl" rotWithShape="0">
                <a:prstClr val="black">
                  <a:alpha val="40000"/>
                </a:prstClr>
              </a:outerShdw>
            </a:effectLst>
          </p:spPr>
        </p:pic>
      </p:grpSp>
      <p:grpSp>
        <p:nvGrpSpPr>
          <p:cNvPr id="20" name="Gruppo 19">
            <a:extLst>
              <a:ext uri="{FF2B5EF4-FFF2-40B4-BE49-F238E27FC236}">
                <a16:creationId xmlns:a16="http://schemas.microsoft.com/office/drawing/2014/main" id="{78AC48EA-3430-98A0-61D3-898C916394A2}"/>
              </a:ext>
            </a:extLst>
          </p:cNvPr>
          <p:cNvGrpSpPr/>
          <p:nvPr/>
        </p:nvGrpSpPr>
        <p:grpSpPr>
          <a:xfrm>
            <a:off x="8335367" y="750289"/>
            <a:ext cx="1537109" cy="1628775"/>
            <a:chOff x="8236973" y="1368535"/>
            <a:chExt cx="1644034" cy="1646783"/>
          </a:xfrm>
        </p:grpSpPr>
        <p:pic>
          <p:nvPicPr>
            <p:cNvPr id="10" name="Immagine 9" descr="Immagine che contiene testo, schermata, Carattere&#10;&#10;Descrizione generata automaticamente">
              <a:extLst>
                <a:ext uri="{FF2B5EF4-FFF2-40B4-BE49-F238E27FC236}">
                  <a16:creationId xmlns:a16="http://schemas.microsoft.com/office/drawing/2014/main" id="{32A79082-60B8-2D52-A2E0-FA9EA05533E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36973" y="1368535"/>
              <a:ext cx="1644034" cy="1646783"/>
            </a:xfrm>
            <a:prstGeom prst="flowChartDocument">
              <a:avLst/>
            </a:prstGeom>
            <a:effectLst>
              <a:outerShdw blurRad="177800" dist="38100" dir="2700000" algn="tl" rotWithShape="0">
                <a:prstClr val="black">
                  <a:alpha val="40000"/>
                </a:prstClr>
              </a:outerShdw>
            </a:effectLst>
          </p:spPr>
        </p:pic>
        <p:pic>
          <p:nvPicPr>
            <p:cNvPr id="19" name="Immagine 18" descr="Immagine che contiene rosso, Carminio, Foglia d'acero&#10;&#10;Descrizione generata automaticamente">
              <a:extLst>
                <a:ext uri="{FF2B5EF4-FFF2-40B4-BE49-F238E27FC236}">
                  <a16:creationId xmlns:a16="http://schemas.microsoft.com/office/drawing/2014/main" id="{5C0B4B2F-B8F7-F319-34DD-2F8ECC8CFFE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49451" y="1372985"/>
              <a:ext cx="741480" cy="370740"/>
            </a:xfrm>
            <a:prstGeom prst="rect">
              <a:avLst/>
            </a:prstGeom>
            <a:effectLst>
              <a:outerShdw blurRad="50800" dist="38100" dir="8100000" algn="tr" rotWithShape="0">
                <a:prstClr val="black">
                  <a:alpha val="40000"/>
                </a:prstClr>
              </a:outerShdw>
            </a:effectLst>
          </p:spPr>
        </p:pic>
      </p:grpSp>
      <p:pic>
        <p:nvPicPr>
          <p:cNvPr id="24" name="Picture 5">
            <a:extLst>
              <a:ext uri="{FF2B5EF4-FFF2-40B4-BE49-F238E27FC236}">
                <a16:creationId xmlns:a16="http://schemas.microsoft.com/office/drawing/2014/main" id="{95639DF4-1469-67F7-5353-E12591C555D6}"/>
              </a:ext>
            </a:extLst>
          </p:cNvPr>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44489" y="2338274"/>
            <a:ext cx="2191598" cy="542798"/>
          </a:xfrm>
          <a:prstGeom prst="rect">
            <a:avLst/>
          </a:prstGeom>
          <a:ln>
            <a:noFill/>
          </a:ln>
          <a:effectLst>
            <a:outerShdw blurRad="292100" dist="139700" dir="2700000" algn="tl" rotWithShape="0">
              <a:srgbClr val="333333">
                <a:alpha val="65000"/>
              </a:srgbClr>
            </a:outerShdw>
          </a:effectLst>
        </p:spPr>
      </p:pic>
      <p:pic>
        <p:nvPicPr>
          <p:cNvPr id="26" name="Immagine 25" descr="Immagine che contiene testo, schermata, simbolo, Carattere&#10;&#10;Descrizione generata automaticamente">
            <a:extLst>
              <a:ext uri="{FF2B5EF4-FFF2-40B4-BE49-F238E27FC236}">
                <a16:creationId xmlns:a16="http://schemas.microsoft.com/office/drawing/2014/main" id="{B389B327-A84F-0A6B-FEA4-E173BEF2FA04}"/>
              </a:ext>
            </a:extLst>
          </p:cNvPr>
          <p:cNvPicPr>
            <a:picLocks noChangeAspect="1"/>
          </p:cNvPicPr>
          <p:nvPr/>
        </p:nvPicPr>
        <p:blipFill>
          <a:blip r:embed="rId17">
            <a:extLst>
              <a:ext uri="{28A0092B-C50C-407E-A947-70E740481C1C}">
                <a14:useLocalDpi xmlns:a14="http://schemas.microsoft.com/office/drawing/2010/main" val="0"/>
              </a:ext>
            </a:extLst>
          </a:blip>
          <a:srcRect t="13778" b="11280"/>
          <a:stretch/>
        </p:blipFill>
        <p:spPr>
          <a:xfrm>
            <a:off x="75439" y="1622166"/>
            <a:ext cx="1787572" cy="891464"/>
          </a:xfrm>
          <a:prstGeom prst="rect">
            <a:avLst/>
          </a:prstGeom>
        </p:spPr>
      </p:pic>
    </p:spTree>
    <p:extLst>
      <p:ext uri="{BB962C8B-B14F-4D97-AF65-F5344CB8AC3E}">
        <p14:creationId xmlns:p14="http://schemas.microsoft.com/office/powerpoint/2010/main" val="24619974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BA97BC-BA77-E1FD-0BEB-5652E2F24102}"/>
              </a:ext>
            </a:extLst>
          </p:cNvPr>
          <p:cNvSpPr>
            <a:spLocks noGrp="1"/>
          </p:cNvSpPr>
          <p:nvPr>
            <p:ph type="title"/>
          </p:nvPr>
        </p:nvSpPr>
        <p:spPr/>
        <p:txBody>
          <a:bodyPr/>
          <a:lstStyle/>
          <a:p>
            <a:r>
              <a:rPr lang="it-IT" sz="4400" dirty="0"/>
              <a:t>Ante-hoc </a:t>
            </a:r>
            <a:r>
              <a:rPr lang="it-IT" sz="4400" dirty="0" err="1"/>
              <a:t>approaches</a:t>
            </a:r>
            <a:r>
              <a:rPr lang="it-IT" sz="4400" dirty="0"/>
              <a:t>: </a:t>
            </a:r>
            <a:r>
              <a:rPr lang="it-IT" sz="4400" dirty="0" err="1"/>
              <a:t>causality</a:t>
            </a:r>
            <a:endParaRPr lang="it-IT" dirty="0"/>
          </a:p>
        </p:txBody>
      </p:sp>
      <p:pic>
        <p:nvPicPr>
          <p:cNvPr id="10" name="Immagine 5" descr="Immagine che contiene diagramma&#10;&#10;Descrizione generata automaticamente">
            <a:extLst>
              <a:ext uri="{FF2B5EF4-FFF2-40B4-BE49-F238E27FC236}">
                <a16:creationId xmlns:a16="http://schemas.microsoft.com/office/drawing/2014/main" id="{78F0C855-F9EE-08CA-C184-4D60563F9DA5}"/>
              </a:ext>
            </a:extLst>
          </p:cNvPr>
          <p:cNvPicPr>
            <a:picLocks noChangeAspect="1"/>
          </p:cNvPicPr>
          <p:nvPr/>
        </p:nvPicPr>
        <p:blipFill>
          <a:blip r:embed="rId3"/>
          <a:stretch>
            <a:fillRect/>
          </a:stretch>
        </p:blipFill>
        <p:spPr>
          <a:xfrm>
            <a:off x="197823" y="1578743"/>
            <a:ext cx="4800947" cy="4323898"/>
          </a:xfrm>
          <a:prstGeom prst="rect">
            <a:avLst/>
          </a:prstGeom>
        </p:spPr>
      </p:pic>
      <p:sp>
        <p:nvSpPr>
          <p:cNvPr id="4" name="Ovale 3">
            <a:extLst>
              <a:ext uri="{FF2B5EF4-FFF2-40B4-BE49-F238E27FC236}">
                <a16:creationId xmlns:a16="http://schemas.microsoft.com/office/drawing/2014/main" id="{D8225C2E-3ED5-648F-B736-8D2270251DB3}"/>
              </a:ext>
            </a:extLst>
          </p:cNvPr>
          <p:cNvSpPr/>
          <p:nvPr/>
        </p:nvSpPr>
        <p:spPr>
          <a:xfrm>
            <a:off x="3574919" y="4513626"/>
            <a:ext cx="1554480" cy="1484088"/>
          </a:xfrm>
          <a:prstGeom prst="ellipse">
            <a:avLst/>
          </a:prstGeom>
          <a:noFill/>
          <a:ln w="5715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a:extLst>
              <a:ext uri="{FF2B5EF4-FFF2-40B4-BE49-F238E27FC236}">
                <a16:creationId xmlns:a16="http://schemas.microsoft.com/office/drawing/2014/main" id="{D9C53C00-BCC1-52BA-C0C0-19BCB92E8C98}"/>
              </a:ext>
            </a:extLst>
          </p:cNvPr>
          <p:cNvPicPr>
            <a:picLocks noChangeAspect="1"/>
          </p:cNvPicPr>
          <p:nvPr/>
        </p:nvPicPr>
        <p:blipFill>
          <a:blip r:embed="rId4"/>
          <a:srcRect l="27982" t="34286" r="13143" b="39048"/>
          <a:stretch/>
        </p:blipFill>
        <p:spPr>
          <a:xfrm>
            <a:off x="5129399" y="1173777"/>
            <a:ext cx="6741194" cy="1828800"/>
          </a:xfrm>
          <a:prstGeom prst="rect">
            <a:avLst/>
          </a:prstGeom>
          <a:ln>
            <a:noFill/>
          </a:ln>
          <a:effectLst>
            <a:outerShdw blurRad="292100" dist="139700" dir="2700000" algn="tl" rotWithShape="0">
              <a:srgbClr val="333333">
                <a:alpha val="65000"/>
              </a:srgbClr>
            </a:outerShdw>
          </a:effectLst>
        </p:spPr>
      </p:pic>
      <p:pic>
        <p:nvPicPr>
          <p:cNvPr id="5" name="Picture 20">
            <a:extLst>
              <a:ext uri="{FF2B5EF4-FFF2-40B4-BE49-F238E27FC236}">
                <a16:creationId xmlns:a16="http://schemas.microsoft.com/office/drawing/2014/main" id="{5842DEA2-4B64-756C-8B99-37476746664D}"/>
              </a:ext>
            </a:extLst>
          </p:cNvPr>
          <p:cNvPicPr>
            <a:picLocks noGrp="1" noChangeAspect="1"/>
          </p:cNvPicPr>
          <p:nvPr>
            <p:ph idx="1"/>
          </p:nvPr>
        </p:nvPicPr>
        <p:blipFill rotWithShape="1">
          <a:blip r:embed="rId5"/>
          <a:srcRect l="8404" t="10921" r="10077" b="31477"/>
          <a:stretch/>
        </p:blipFill>
        <p:spPr>
          <a:xfrm>
            <a:off x="5129399" y="3030586"/>
            <a:ext cx="6741194" cy="3773829"/>
          </a:xfrm>
          <a:prstGeom prst="rect">
            <a:avLst/>
          </a:prstGeom>
        </p:spPr>
      </p:pic>
      <p:sp>
        <p:nvSpPr>
          <p:cNvPr id="8" name="CasellaDiTesto 7">
            <a:extLst>
              <a:ext uri="{FF2B5EF4-FFF2-40B4-BE49-F238E27FC236}">
                <a16:creationId xmlns:a16="http://schemas.microsoft.com/office/drawing/2014/main" id="{16D56893-70E9-D35B-CE3C-8E7493B2DA93}"/>
              </a:ext>
            </a:extLst>
          </p:cNvPr>
          <p:cNvSpPr txBox="1"/>
          <p:nvPr/>
        </p:nvSpPr>
        <p:spPr>
          <a:xfrm>
            <a:off x="10227194" y="1578743"/>
            <a:ext cx="1643399" cy="369332"/>
          </a:xfrm>
          <a:prstGeom prst="rect">
            <a:avLst/>
          </a:prstGeom>
          <a:noFill/>
        </p:spPr>
        <p:txBody>
          <a:bodyPr wrap="none" rtlCol="0">
            <a:spAutoFit/>
          </a:bodyPr>
          <a:lstStyle/>
          <a:p>
            <a:r>
              <a:rPr lang="it-IT" b="1" dirty="0">
                <a:latin typeface="Amasis MT Pro" panose="02040504050005020304" pitchFamily="18" charset="0"/>
              </a:rPr>
              <a:t>MICCAI 2021</a:t>
            </a:r>
          </a:p>
        </p:txBody>
      </p:sp>
    </p:spTree>
    <p:extLst>
      <p:ext uri="{BB962C8B-B14F-4D97-AF65-F5344CB8AC3E}">
        <p14:creationId xmlns:p14="http://schemas.microsoft.com/office/powerpoint/2010/main" val="229741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par>
                                <p:cTn id="13" presetID="22" presetClass="entr" presetSubtype="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BA97BC-BA77-E1FD-0BEB-5652E2F24102}"/>
              </a:ext>
            </a:extLst>
          </p:cNvPr>
          <p:cNvSpPr>
            <a:spLocks noGrp="1"/>
          </p:cNvSpPr>
          <p:nvPr>
            <p:ph type="title"/>
          </p:nvPr>
        </p:nvSpPr>
        <p:spPr/>
        <p:txBody>
          <a:bodyPr/>
          <a:lstStyle/>
          <a:p>
            <a:r>
              <a:rPr lang="it-IT" sz="4400" dirty="0"/>
              <a:t>Ante-hoc </a:t>
            </a:r>
            <a:r>
              <a:rPr lang="it-IT" sz="4400" dirty="0" err="1"/>
              <a:t>approaches</a:t>
            </a:r>
            <a:r>
              <a:rPr lang="it-IT" sz="4400" dirty="0"/>
              <a:t>: </a:t>
            </a:r>
            <a:r>
              <a:rPr lang="it-IT" sz="4400" dirty="0" err="1"/>
              <a:t>causality</a:t>
            </a:r>
            <a:endParaRPr lang="it-IT" dirty="0"/>
          </a:p>
        </p:txBody>
      </p:sp>
      <p:pic>
        <p:nvPicPr>
          <p:cNvPr id="10" name="Immagine 5" descr="Immagine che contiene diagramma&#10;&#10;Descrizione generata automaticamente">
            <a:extLst>
              <a:ext uri="{FF2B5EF4-FFF2-40B4-BE49-F238E27FC236}">
                <a16:creationId xmlns:a16="http://schemas.microsoft.com/office/drawing/2014/main" id="{78F0C855-F9EE-08CA-C184-4D60563F9DA5}"/>
              </a:ext>
            </a:extLst>
          </p:cNvPr>
          <p:cNvPicPr>
            <a:picLocks noChangeAspect="1"/>
          </p:cNvPicPr>
          <p:nvPr/>
        </p:nvPicPr>
        <p:blipFill>
          <a:blip r:embed="rId3"/>
          <a:stretch>
            <a:fillRect/>
          </a:stretch>
        </p:blipFill>
        <p:spPr>
          <a:xfrm>
            <a:off x="197823" y="1578743"/>
            <a:ext cx="4800947" cy="4323898"/>
          </a:xfrm>
          <a:prstGeom prst="rect">
            <a:avLst/>
          </a:prstGeom>
        </p:spPr>
      </p:pic>
      <p:sp>
        <p:nvSpPr>
          <p:cNvPr id="4" name="Ovale 3">
            <a:extLst>
              <a:ext uri="{FF2B5EF4-FFF2-40B4-BE49-F238E27FC236}">
                <a16:creationId xmlns:a16="http://schemas.microsoft.com/office/drawing/2014/main" id="{D8225C2E-3ED5-648F-B736-8D2270251DB3}"/>
              </a:ext>
            </a:extLst>
          </p:cNvPr>
          <p:cNvSpPr/>
          <p:nvPr/>
        </p:nvSpPr>
        <p:spPr>
          <a:xfrm>
            <a:off x="3574919" y="4513626"/>
            <a:ext cx="1554480" cy="1484088"/>
          </a:xfrm>
          <a:prstGeom prst="ellipse">
            <a:avLst/>
          </a:prstGeom>
          <a:noFill/>
          <a:ln w="5715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Segnaposto contenuto 2">
            <a:extLst>
              <a:ext uri="{FF2B5EF4-FFF2-40B4-BE49-F238E27FC236}">
                <a16:creationId xmlns:a16="http://schemas.microsoft.com/office/drawing/2014/main" id="{9E7D0F34-667D-C69B-62BA-1891C91F09D0}"/>
              </a:ext>
            </a:extLst>
          </p:cNvPr>
          <p:cNvSpPr>
            <a:spLocks noGrp="1"/>
          </p:cNvSpPr>
          <p:nvPr>
            <p:ph idx="1"/>
          </p:nvPr>
        </p:nvSpPr>
        <p:spPr>
          <a:xfrm>
            <a:off x="5473388" y="1672590"/>
            <a:ext cx="6718612" cy="4595813"/>
          </a:xfrm>
        </p:spPr>
        <p:txBody>
          <a:bodyPr/>
          <a:lstStyle/>
          <a:p>
            <a:r>
              <a:rPr lang="it-IT" dirty="0" err="1"/>
              <a:t>Pros</a:t>
            </a:r>
            <a:endParaRPr lang="it-IT" dirty="0"/>
          </a:p>
          <a:p>
            <a:pPr lvl="1"/>
            <a:r>
              <a:rPr lang="en-GB" dirty="0"/>
              <a:t>Powerful and promising</a:t>
            </a:r>
          </a:p>
          <a:p>
            <a:pPr lvl="1"/>
            <a:r>
              <a:rPr lang="en-GB" dirty="0"/>
              <a:t>Useful for explaining and discovering</a:t>
            </a:r>
          </a:p>
          <a:p>
            <a:r>
              <a:rPr lang="it-IT" dirty="0"/>
              <a:t>Cons</a:t>
            </a:r>
          </a:p>
          <a:p>
            <a:pPr lvl="1"/>
            <a:r>
              <a:rPr lang="en-GB" dirty="0"/>
              <a:t>Still in its early stage</a:t>
            </a:r>
          </a:p>
          <a:p>
            <a:pPr lvl="1"/>
            <a:r>
              <a:rPr lang="en-GB" dirty="0"/>
              <a:t>Strong effort in modelling domain knowledge and causal relationships</a:t>
            </a:r>
          </a:p>
          <a:p>
            <a:pPr lvl="1"/>
            <a:r>
              <a:rPr lang="en-GB" dirty="0"/>
              <a:t>Computationally intensive</a:t>
            </a:r>
          </a:p>
        </p:txBody>
      </p:sp>
    </p:spTree>
    <p:extLst>
      <p:ext uri="{BB962C8B-B14F-4D97-AF65-F5344CB8AC3E}">
        <p14:creationId xmlns:p14="http://schemas.microsoft.com/office/powerpoint/2010/main" val="34975404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DDCA1AC-6FDC-C4B4-AEA8-144D30E4FD91}"/>
              </a:ext>
            </a:extLst>
          </p:cNvPr>
          <p:cNvSpPr>
            <a:spLocks noGrp="1"/>
          </p:cNvSpPr>
          <p:nvPr>
            <p:ph type="title"/>
          </p:nvPr>
        </p:nvSpPr>
        <p:spPr/>
        <p:txBody>
          <a:bodyPr/>
          <a:lstStyle/>
          <a:p>
            <a:r>
              <a:rPr lang="en-GB" dirty="0"/>
              <a:t>Tailoring to the specific audience</a:t>
            </a:r>
          </a:p>
        </p:txBody>
      </p:sp>
      <p:pic>
        <p:nvPicPr>
          <p:cNvPr id="5" name="Segnaposto contenuto 4">
            <a:extLst>
              <a:ext uri="{FF2B5EF4-FFF2-40B4-BE49-F238E27FC236}">
                <a16:creationId xmlns:a16="http://schemas.microsoft.com/office/drawing/2014/main" id="{8A3DA721-5D7F-AE37-596E-CB4708BB7AB8}"/>
              </a:ext>
            </a:extLst>
          </p:cNvPr>
          <p:cNvPicPr>
            <a:picLocks noGrp="1" noChangeAspect="1"/>
          </p:cNvPicPr>
          <p:nvPr>
            <p:ph idx="1"/>
          </p:nvPr>
        </p:nvPicPr>
        <p:blipFill>
          <a:blip r:embed="rId2"/>
          <a:srcRect l="11128" t="16206" r="11739" b="31445"/>
          <a:stretch/>
        </p:blipFill>
        <p:spPr>
          <a:xfrm>
            <a:off x="1376032" y="1330829"/>
            <a:ext cx="9439936" cy="3837373"/>
          </a:xfrm>
          <a:prstGeom prst="rect">
            <a:avLst/>
          </a:prstGeom>
          <a:ln>
            <a:noFill/>
          </a:ln>
          <a:effectLst>
            <a:outerShdw blurRad="292100" dist="139700" dir="2700000" algn="tl" rotWithShape="0">
              <a:srgbClr val="333333">
                <a:alpha val="65000"/>
              </a:srgbClr>
            </a:outerShdw>
          </a:effectLst>
        </p:spPr>
      </p:pic>
      <p:sp>
        <p:nvSpPr>
          <p:cNvPr id="7" name="CasellaDiTesto 6">
            <a:extLst>
              <a:ext uri="{FF2B5EF4-FFF2-40B4-BE49-F238E27FC236}">
                <a16:creationId xmlns:a16="http://schemas.microsoft.com/office/drawing/2014/main" id="{82427A87-175C-EE72-BD4D-8C29CD7D2445}"/>
              </a:ext>
            </a:extLst>
          </p:cNvPr>
          <p:cNvSpPr txBox="1"/>
          <p:nvPr/>
        </p:nvSpPr>
        <p:spPr>
          <a:xfrm>
            <a:off x="0" y="5251138"/>
            <a:ext cx="11958220" cy="523220"/>
          </a:xfrm>
          <a:prstGeom prst="rect">
            <a:avLst/>
          </a:prstGeom>
          <a:noFill/>
        </p:spPr>
        <p:txBody>
          <a:bodyPr wrap="square">
            <a:spAutoFit/>
          </a:bodyPr>
          <a:lstStyle/>
          <a:p>
            <a:pPr algn="ctr"/>
            <a:r>
              <a:rPr lang="it-IT" sz="1400" dirty="0">
                <a:latin typeface="Amasis MT Pro" panose="02040504050005020304" pitchFamily="18" charset="0"/>
              </a:rPr>
              <a:t>A. </a:t>
            </a:r>
            <a:r>
              <a:rPr lang="it-IT" sz="1400" dirty="0" err="1">
                <a:latin typeface="Amasis MT Pro" panose="02040504050005020304" pitchFamily="18" charset="0"/>
              </a:rPr>
              <a:t>Barredo</a:t>
            </a:r>
            <a:r>
              <a:rPr lang="it-IT" sz="1400" dirty="0">
                <a:latin typeface="Amasis MT Pro" panose="02040504050005020304" pitchFamily="18" charset="0"/>
              </a:rPr>
              <a:t> Arrieta, N. Díaz-Rodríguez et al. </a:t>
            </a:r>
            <a:r>
              <a:rPr lang="it-IT" sz="1400" dirty="0" err="1">
                <a:latin typeface="Amasis MT Pro" panose="02040504050005020304" pitchFamily="18" charset="0"/>
              </a:rPr>
              <a:t>Explainable</a:t>
            </a:r>
            <a:r>
              <a:rPr lang="it-IT" sz="1400" dirty="0">
                <a:latin typeface="Amasis MT Pro" panose="02040504050005020304" pitchFamily="18" charset="0"/>
              </a:rPr>
              <a:t> </a:t>
            </a:r>
            <a:r>
              <a:rPr lang="it-IT" sz="1400" dirty="0" err="1">
                <a:latin typeface="Amasis MT Pro" panose="02040504050005020304" pitchFamily="18" charset="0"/>
              </a:rPr>
              <a:t>Artificial</a:t>
            </a:r>
            <a:r>
              <a:rPr lang="it-IT" sz="1400" dirty="0">
                <a:latin typeface="Amasis MT Pro" panose="02040504050005020304" pitchFamily="18" charset="0"/>
              </a:rPr>
              <a:t> Intelligence (XAI): Concepts, </a:t>
            </a:r>
            <a:r>
              <a:rPr lang="it-IT" sz="1400" dirty="0" err="1">
                <a:latin typeface="Amasis MT Pro" panose="02040504050005020304" pitchFamily="18" charset="0"/>
              </a:rPr>
              <a:t>taxonomies</a:t>
            </a:r>
            <a:r>
              <a:rPr lang="it-IT" sz="1400" dirty="0">
                <a:latin typeface="Amasis MT Pro" panose="02040504050005020304" pitchFamily="18" charset="0"/>
              </a:rPr>
              <a:t>, </a:t>
            </a:r>
            <a:r>
              <a:rPr lang="it-IT" sz="1400" dirty="0" err="1">
                <a:latin typeface="Amasis MT Pro" panose="02040504050005020304" pitchFamily="18" charset="0"/>
              </a:rPr>
              <a:t>opportunities</a:t>
            </a:r>
            <a:r>
              <a:rPr lang="it-IT" sz="1400" dirty="0">
                <a:latin typeface="Amasis MT Pro" panose="02040504050005020304" pitchFamily="18" charset="0"/>
              </a:rPr>
              <a:t> and challenges </a:t>
            </a:r>
            <a:r>
              <a:rPr lang="it-IT" sz="1400" dirty="0" err="1">
                <a:latin typeface="Amasis MT Pro" panose="02040504050005020304" pitchFamily="18" charset="0"/>
              </a:rPr>
              <a:t>toward</a:t>
            </a:r>
            <a:r>
              <a:rPr lang="it-IT" sz="1400" dirty="0">
                <a:latin typeface="Amasis MT Pro" panose="02040504050005020304" pitchFamily="18" charset="0"/>
              </a:rPr>
              <a:t> </a:t>
            </a:r>
            <a:r>
              <a:rPr lang="it-IT" sz="1400" dirty="0" err="1">
                <a:latin typeface="Amasis MT Pro" panose="02040504050005020304" pitchFamily="18" charset="0"/>
              </a:rPr>
              <a:t>responsible</a:t>
            </a:r>
            <a:r>
              <a:rPr lang="it-IT" sz="1400" dirty="0">
                <a:latin typeface="Amasis MT Pro" panose="02040504050005020304" pitchFamily="18" charset="0"/>
              </a:rPr>
              <a:t> AI, Information Fusion, Vol. 58, 2020, pp 82-115, https://doi.org/10.1016/j.inffus.2019.12.012</a:t>
            </a:r>
          </a:p>
        </p:txBody>
      </p:sp>
      <p:sp>
        <p:nvSpPr>
          <p:cNvPr id="9" name="CasellaDiTesto 8">
            <a:extLst>
              <a:ext uri="{FF2B5EF4-FFF2-40B4-BE49-F238E27FC236}">
                <a16:creationId xmlns:a16="http://schemas.microsoft.com/office/drawing/2014/main" id="{F40B764D-868F-F7A0-B7D8-0710E22F73E9}"/>
              </a:ext>
            </a:extLst>
          </p:cNvPr>
          <p:cNvSpPr txBox="1"/>
          <p:nvPr/>
        </p:nvSpPr>
        <p:spPr>
          <a:xfrm>
            <a:off x="2064428" y="5940229"/>
            <a:ext cx="8063144" cy="830997"/>
          </a:xfrm>
          <a:prstGeom prst="rect">
            <a:avLst/>
          </a:prstGeom>
          <a:noFill/>
        </p:spPr>
        <p:txBody>
          <a:bodyPr wrap="square">
            <a:spAutoFit/>
          </a:bodyPr>
          <a:lstStyle/>
          <a:p>
            <a:pPr algn="ctr"/>
            <a:r>
              <a:rPr lang="en-GB" sz="2400">
                <a:solidFill>
                  <a:schemeClr val="accent1"/>
                </a:solidFill>
              </a:rPr>
              <a:t>Must match the complexity capability of the recipient</a:t>
            </a:r>
          </a:p>
          <a:p>
            <a:pPr algn="ctr"/>
            <a:r>
              <a:rPr lang="en-GB" sz="2400" dirty="0">
                <a:solidFill>
                  <a:schemeClr val="accent1"/>
                </a:solidFill>
              </a:rPr>
              <a:t>Must match the domain knowledge of the recipient</a:t>
            </a:r>
          </a:p>
        </p:txBody>
      </p:sp>
    </p:spTree>
    <p:extLst>
      <p:ext uri="{BB962C8B-B14F-4D97-AF65-F5344CB8AC3E}">
        <p14:creationId xmlns:p14="http://schemas.microsoft.com/office/powerpoint/2010/main" val="7680653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4EBC6F-99E8-4214-4B48-02E4572CD48F}"/>
              </a:ext>
            </a:extLst>
          </p:cNvPr>
          <p:cNvSpPr>
            <a:spLocks noGrp="1"/>
          </p:cNvSpPr>
          <p:nvPr>
            <p:ph type="title"/>
          </p:nvPr>
        </p:nvSpPr>
        <p:spPr/>
        <p:txBody>
          <a:bodyPr/>
          <a:lstStyle/>
          <a:p>
            <a:r>
              <a:rPr lang="it-IT" dirty="0"/>
              <a:t>Human-</a:t>
            </a:r>
            <a:r>
              <a:rPr lang="it-IT" dirty="0" err="1"/>
              <a:t>centred</a:t>
            </a:r>
            <a:r>
              <a:rPr lang="it-IT" dirty="0"/>
              <a:t> design</a:t>
            </a:r>
          </a:p>
        </p:txBody>
      </p:sp>
      <p:pic>
        <p:nvPicPr>
          <p:cNvPr id="5" name="Immagine 4">
            <a:extLst>
              <a:ext uri="{FF2B5EF4-FFF2-40B4-BE49-F238E27FC236}">
                <a16:creationId xmlns:a16="http://schemas.microsoft.com/office/drawing/2014/main" id="{08939C15-1CCB-CE7C-64DC-5BDB94F01DD4}"/>
              </a:ext>
            </a:extLst>
          </p:cNvPr>
          <p:cNvPicPr>
            <a:picLocks noChangeAspect="1"/>
          </p:cNvPicPr>
          <p:nvPr/>
        </p:nvPicPr>
        <p:blipFill>
          <a:blip r:embed="rId3"/>
          <a:stretch>
            <a:fillRect/>
          </a:stretch>
        </p:blipFill>
        <p:spPr>
          <a:xfrm>
            <a:off x="935421" y="1609081"/>
            <a:ext cx="10321158" cy="4453241"/>
          </a:xfrm>
          <a:prstGeom prst="rect">
            <a:avLst/>
          </a:prstGeom>
          <a:ln>
            <a:noFill/>
          </a:ln>
          <a:effectLst>
            <a:outerShdw blurRad="292100" dist="139700" dir="2700000" algn="tl" rotWithShape="0">
              <a:srgbClr val="333333">
                <a:alpha val="65000"/>
              </a:srgbClr>
            </a:outerShdw>
          </a:effectLst>
        </p:spPr>
      </p:pic>
      <p:pic>
        <p:nvPicPr>
          <p:cNvPr id="9" name="Picture 4">
            <a:extLst>
              <a:ext uri="{FF2B5EF4-FFF2-40B4-BE49-F238E27FC236}">
                <a16:creationId xmlns:a16="http://schemas.microsoft.com/office/drawing/2014/main" id="{219C182E-D497-4FDF-C8C3-1C88E172D1C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715478" y="2866217"/>
            <a:ext cx="1476522" cy="22523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CasellaDiTesto 10">
            <a:extLst>
              <a:ext uri="{FF2B5EF4-FFF2-40B4-BE49-F238E27FC236}">
                <a16:creationId xmlns:a16="http://schemas.microsoft.com/office/drawing/2014/main" id="{89465C09-5C76-8C91-6D17-00E787C66F4F}"/>
              </a:ext>
            </a:extLst>
          </p:cNvPr>
          <p:cNvSpPr txBox="1"/>
          <p:nvPr/>
        </p:nvSpPr>
        <p:spPr>
          <a:xfrm>
            <a:off x="18683" y="6222179"/>
            <a:ext cx="12173317" cy="584775"/>
          </a:xfrm>
          <a:prstGeom prst="rect">
            <a:avLst/>
          </a:prstGeom>
          <a:noFill/>
        </p:spPr>
        <p:txBody>
          <a:bodyPr wrap="square">
            <a:spAutoFit/>
          </a:bodyPr>
          <a:lstStyle/>
          <a:p>
            <a:pPr algn="ctr"/>
            <a:r>
              <a:rPr lang="en-US" sz="1600" b="0" i="0" u="none" strike="noStrike" baseline="0" dirty="0">
                <a:latin typeface="Amasis MT Pro" panose="02040504050005020304" pitchFamily="18" charset="0"/>
              </a:rPr>
              <a:t>H. Chen, C. Gomez, et al.  Explainable medical imaging AI needs human-centered design:</a:t>
            </a:r>
          </a:p>
          <a:p>
            <a:pPr algn="ctr"/>
            <a:r>
              <a:rPr lang="en-US" sz="1600" b="0" i="0" u="none" strike="noStrike" baseline="0" dirty="0">
                <a:latin typeface="Amasis MT Pro" panose="02040504050005020304" pitchFamily="18" charset="0"/>
              </a:rPr>
              <a:t>guidelines and evidence from a systematic review. </a:t>
            </a:r>
            <a:r>
              <a:rPr lang="it-IT" sz="1600" b="0" i="0" u="none" strike="noStrike" baseline="0" dirty="0" err="1">
                <a:latin typeface="Amasis MT Pro" panose="02040504050005020304" pitchFamily="18" charset="0"/>
              </a:rPr>
              <a:t>npj</a:t>
            </a:r>
            <a:r>
              <a:rPr lang="it-IT" sz="1600" b="0" i="0" u="none" strike="noStrike" baseline="0" dirty="0">
                <a:latin typeface="Amasis MT Pro" panose="02040504050005020304" pitchFamily="18" charset="0"/>
              </a:rPr>
              <a:t> Digital Medicine (2022) 5:156 ; 10.1038/s41746-022-00699-2</a:t>
            </a:r>
            <a:endParaRPr lang="it-IT" sz="1600" dirty="0">
              <a:latin typeface="Amasis MT Pro" panose="02040504050005020304" pitchFamily="18" charset="0"/>
            </a:endParaRPr>
          </a:p>
        </p:txBody>
      </p:sp>
    </p:spTree>
    <p:extLst>
      <p:ext uri="{BB962C8B-B14F-4D97-AF65-F5344CB8AC3E}">
        <p14:creationId xmlns:p14="http://schemas.microsoft.com/office/powerpoint/2010/main" val="35621109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Evaluation </a:t>
            </a:r>
            <a:r>
              <a:rPr lang="it-IT" dirty="0" err="1"/>
              <a:t>metrics</a:t>
            </a:r>
            <a:endParaRPr lang="en-GB" dirty="0"/>
          </a:p>
        </p:txBody>
      </p:sp>
      <p:sp>
        <p:nvSpPr>
          <p:cNvPr id="17" name="Rettangolo con angoli arrotondati 16">
            <a:extLst>
              <a:ext uri="{FF2B5EF4-FFF2-40B4-BE49-F238E27FC236}">
                <a16:creationId xmlns:a16="http://schemas.microsoft.com/office/drawing/2014/main" id="{EFAF50DB-5AF0-FE80-B0B8-CC7F832662EF}"/>
              </a:ext>
            </a:extLst>
          </p:cNvPr>
          <p:cNvSpPr/>
          <p:nvPr/>
        </p:nvSpPr>
        <p:spPr>
          <a:xfrm>
            <a:off x="2467074" y="1617043"/>
            <a:ext cx="7534282" cy="621437"/>
          </a:xfrm>
          <a:prstGeom prst="roundRect">
            <a:avLst/>
          </a:prstGeom>
          <a:solidFill>
            <a:srgbClr val="F2F2F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latin typeface="Amasis MT Pro" panose="02040504050005020304" pitchFamily="18" charset="0"/>
            </a:endParaRPr>
          </a:p>
        </p:txBody>
      </p:sp>
      <p:sp>
        <p:nvSpPr>
          <p:cNvPr id="18" name="Rettangolo con angoli arrotondati 17">
            <a:extLst>
              <a:ext uri="{FF2B5EF4-FFF2-40B4-BE49-F238E27FC236}">
                <a16:creationId xmlns:a16="http://schemas.microsoft.com/office/drawing/2014/main" id="{53432561-B51F-C4A3-E97B-4325DD1F3110}"/>
              </a:ext>
            </a:extLst>
          </p:cNvPr>
          <p:cNvSpPr/>
          <p:nvPr/>
        </p:nvSpPr>
        <p:spPr>
          <a:xfrm>
            <a:off x="2433927" y="2397049"/>
            <a:ext cx="7534282" cy="621437"/>
          </a:xfrm>
          <a:prstGeom prst="roundRect">
            <a:avLst/>
          </a:prstGeom>
          <a:solidFill>
            <a:srgbClr val="F2F2F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latin typeface="Amasis MT Pro" panose="02040504050005020304" pitchFamily="18" charset="0"/>
            </a:endParaRPr>
          </a:p>
        </p:txBody>
      </p:sp>
      <p:sp>
        <p:nvSpPr>
          <p:cNvPr id="19" name="Rettangolo con angoli arrotondati 18">
            <a:extLst>
              <a:ext uri="{FF2B5EF4-FFF2-40B4-BE49-F238E27FC236}">
                <a16:creationId xmlns:a16="http://schemas.microsoft.com/office/drawing/2014/main" id="{6756FD94-EC1A-37F6-5D94-6F06B59C8FE9}"/>
              </a:ext>
            </a:extLst>
          </p:cNvPr>
          <p:cNvSpPr/>
          <p:nvPr/>
        </p:nvSpPr>
        <p:spPr>
          <a:xfrm>
            <a:off x="2510389" y="3331344"/>
            <a:ext cx="7534282" cy="2492406"/>
          </a:xfrm>
          <a:prstGeom prst="roundRect">
            <a:avLst>
              <a:gd name="adj" fmla="val 5237"/>
            </a:avLst>
          </a:prstGeom>
          <a:solidFill>
            <a:srgbClr val="F2F2F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latin typeface="Amasis MT Pro" panose="02040504050005020304" pitchFamily="18" charset="0"/>
            </a:endParaRPr>
          </a:p>
        </p:txBody>
      </p:sp>
      <p:sp>
        <p:nvSpPr>
          <p:cNvPr id="20" name="Rettangolo con angoli arrotondati 19">
            <a:extLst>
              <a:ext uri="{FF2B5EF4-FFF2-40B4-BE49-F238E27FC236}">
                <a16:creationId xmlns:a16="http://schemas.microsoft.com/office/drawing/2014/main" id="{52D310F2-5FA3-3B4C-6D24-E6BB89E20F5E}"/>
              </a:ext>
            </a:extLst>
          </p:cNvPr>
          <p:cNvSpPr/>
          <p:nvPr/>
        </p:nvSpPr>
        <p:spPr>
          <a:xfrm>
            <a:off x="5239916" y="1696211"/>
            <a:ext cx="1988598" cy="448969"/>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err="1">
                <a:latin typeface="Amasis MT Pro" panose="02040504050005020304" pitchFamily="18" charset="0"/>
              </a:rPr>
              <a:t>Explanation</a:t>
            </a:r>
            <a:endParaRPr lang="it-IT" dirty="0">
              <a:latin typeface="Amasis MT Pro" panose="02040504050005020304" pitchFamily="18" charset="0"/>
            </a:endParaRPr>
          </a:p>
        </p:txBody>
      </p:sp>
      <p:sp>
        <p:nvSpPr>
          <p:cNvPr id="21" name="Rectangle 1">
            <a:extLst>
              <a:ext uri="{FF2B5EF4-FFF2-40B4-BE49-F238E27FC236}">
                <a16:creationId xmlns:a16="http://schemas.microsoft.com/office/drawing/2014/main" id="{5309F6C4-4EAE-E2FA-9BA0-1DCAF02206BA}"/>
              </a:ext>
            </a:extLst>
          </p:cNvPr>
          <p:cNvSpPr>
            <a:spLocks noChangeArrowheads="1"/>
          </p:cNvSpPr>
          <p:nvPr/>
        </p:nvSpPr>
        <p:spPr bwMode="auto">
          <a:xfrm>
            <a:off x="18682" y="6457890"/>
            <a:ext cx="1200569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Ispired</a:t>
            </a:r>
            <a:r>
              <a:rPr kumimoji="0" lang="it-IT" altLang="it-IT" sz="10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to M. Nauta, J </a:t>
            </a:r>
            <a:r>
              <a:rPr kumimoji="0" lang="it-IT" altLang="it-IT" sz="10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Trienes</a:t>
            </a:r>
            <a:r>
              <a:rPr kumimoji="0" lang="it-IT" altLang="it-IT" sz="10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et al. . 2023. From </a:t>
            </a:r>
            <a:r>
              <a:rPr kumimoji="0" lang="it-IT" altLang="it-IT" sz="10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Anecdotal</a:t>
            </a:r>
            <a:r>
              <a:rPr kumimoji="0" lang="it-IT" altLang="it-IT" sz="10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it-IT" altLang="it-IT" sz="10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Evidence</a:t>
            </a:r>
            <a:r>
              <a:rPr kumimoji="0" lang="it-IT" altLang="it-IT" sz="10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to Quantitative Evaluation Methods: A </a:t>
            </a:r>
            <a:r>
              <a:rPr kumimoji="0" lang="it-IT" altLang="it-IT" sz="10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Systematic</a:t>
            </a:r>
            <a:r>
              <a:rPr kumimoji="0" lang="it-IT" altLang="it-IT" sz="10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Review on </a:t>
            </a:r>
            <a:r>
              <a:rPr kumimoji="0" lang="it-IT" altLang="it-IT" sz="10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Evaluating</a:t>
            </a:r>
            <a:r>
              <a:rPr kumimoji="0" lang="it-IT" altLang="it-IT" sz="10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it-IT" altLang="it-IT" sz="10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Explainable</a:t>
            </a:r>
            <a:r>
              <a:rPr kumimoji="0" lang="it-IT" altLang="it-IT" sz="10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AI. ACM </a:t>
            </a:r>
            <a:r>
              <a:rPr kumimoji="0" lang="it-IT" altLang="it-IT" sz="10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Comput</a:t>
            </a:r>
            <a:r>
              <a:rPr kumimoji="0" lang="it-IT" altLang="it-IT" sz="10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it-IT" altLang="it-IT" sz="10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Surv</a:t>
            </a:r>
            <a:r>
              <a:rPr kumimoji="0" lang="it-IT" altLang="it-IT" sz="10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55, 13s, </a:t>
            </a:r>
            <a:r>
              <a:rPr kumimoji="0" lang="it-IT" altLang="it-IT" sz="10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Article</a:t>
            </a:r>
            <a:r>
              <a:rPr kumimoji="0" lang="it-IT" altLang="it-IT" sz="10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295 (</a:t>
            </a:r>
            <a:r>
              <a:rPr kumimoji="0" lang="it-IT" altLang="it-IT" sz="10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December</a:t>
            </a:r>
            <a:r>
              <a:rPr kumimoji="0" lang="it-IT" altLang="it-IT" sz="10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2023), 42 pages. https://doi.org/10.1145/3583558</a:t>
            </a:r>
            <a:r>
              <a:rPr kumimoji="0" lang="it-IT" altLang="it-IT" sz="8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endParaRPr kumimoji="0" lang="it-IT" altLang="it-IT" sz="1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25" name="Rettangolo con angoli arrotondati 24">
            <a:extLst>
              <a:ext uri="{FF2B5EF4-FFF2-40B4-BE49-F238E27FC236}">
                <a16:creationId xmlns:a16="http://schemas.microsoft.com/office/drawing/2014/main" id="{CE2D928A-797C-0BB8-0C32-ACB264023653}"/>
              </a:ext>
            </a:extLst>
          </p:cNvPr>
          <p:cNvSpPr/>
          <p:nvPr/>
        </p:nvSpPr>
        <p:spPr>
          <a:xfrm>
            <a:off x="2739779" y="2487504"/>
            <a:ext cx="1988598" cy="448969"/>
          </a:xfrm>
          <a:prstGeom prst="roundRect">
            <a:avLst/>
          </a:prstGeom>
          <a:solidFill>
            <a:srgbClr val="2F5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latin typeface="Amasis MT Pro" panose="02040504050005020304" pitchFamily="18" charset="0"/>
              </a:rPr>
              <a:t>Content</a:t>
            </a:r>
          </a:p>
        </p:txBody>
      </p:sp>
      <p:sp>
        <p:nvSpPr>
          <p:cNvPr id="26" name="Rettangolo con angoli arrotondati 25">
            <a:extLst>
              <a:ext uri="{FF2B5EF4-FFF2-40B4-BE49-F238E27FC236}">
                <a16:creationId xmlns:a16="http://schemas.microsoft.com/office/drawing/2014/main" id="{34BC58BD-6FA9-03AB-E060-3EF947ED97A6}"/>
              </a:ext>
            </a:extLst>
          </p:cNvPr>
          <p:cNvSpPr/>
          <p:nvPr/>
        </p:nvSpPr>
        <p:spPr>
          <a:xfrm>
            <a:off x="5283231" y="2483283"/>
            <a:ext cx="1988598" cy="448969"/>
          </a:xfrm>
          <a:prstGeom prst="roundRect">
            <a:avLst/>
          </a:prstGeom>
          <a:solidFill>
            <a:srgbClr val="2F5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latin typeface="Amasis MT Pro" panose="02040504050005020304" pitchFamily="18" charset="0"/>
              </a:rPr>
              <a:t>Presentation</a:t>
            </a:r>
          </a:p>
        </p:txBody>
      </p:sp>
      <p:sp>
        <p:nvSpPr>
          <p:cNvPr id="27" name="Rettangolo con angoli arrotondati 26">
            <a:extLst>
              <a:ext uri="{FF2B5EF4-FFF2-40B4-BE49-F238E27FC236}">
                <a16:creationId xmlns:a16="http://schemas.microsoft.com/office/drawing/2014/main" id="{722E2566-794C-CD54-469B-FB85349F669D}"/>
              </a:ext>
            </a:extLst>
          </p:cNvPr>
          <p:cNvSpPr/>
          <p:nvPr/>
        </p:nvSpPr>
        <p:spPr>
          <a:xfrm>
            <a:off x="7826684" y="2483283"/>
            <a:ext cx="1988598" cy="448969"/>
          </a:xfrm>
          <a:prstGeom prst="roundRect">
            <a:avLst/>
          </a:prstGeom>
          <a:solidFill>
            <a:srgbClr val="2F5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latin typeface="Amasis MT Pro" panose="02040504050005020304" pitchFamily="18" charset="0"/>
              </a:rPr>
              <a:t>Social interaction</a:t>
            </a:r>
          </a:p>
        </p:txBody>
      </p:sp>
      <p:sp>
        <p:nvSpPr>
          <p:cNvPr id="28" name="Rettangolo con angoli arrotondati 27">
            <a:extLst>
              <a:ext uri="{FF2B5EF4-FFF2-40B4-BE49-F238E27FC236}">
                <a16:creationId xmlns:a16="http://schemas.microsoft.com/office/drawing/2014/main" id="{FEF4FCEC-9B8E-3417-AA6A-A5EB549861B5}"/>
              </a:ext>
            </a:extLst>
          </p:cNvPr>
          <p:cNvSpPr/>
          <p:nvPr/>
        </p:nvSpPr>
        <p:spPr>
          <a:xfrm>
            <a:off x="2739779" y="3460384"/>
            <a:ext cx="1988598" cy="448969"/>
          </a:xfrm>
          <a:prstGeom prst="roundRect">
            <a:avLst/>
          </a:prstGeom>
          <a:solidFill>
            <a:srgbClr val="00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err="1">
                <a:latin typeface="Amasis MT Pro" panose="02040504050005020304" pitchFamily="18" charset="0"/>
              </a:rPr>
              <a:t>Completness</a:t>
            </a:r>
            <a:endParaRPr lang="it-IT" dirty="0">
              <a:latin typeface="Amasis MT Pro" panose="02040504050005020304" pitchFamily="18" charset="0"/>
            </a:endParaRPr>
          </a:p>
        </p:txBody>
      </p:sp>
      <p:sp>
        <p:nvSpPr>
          <p:cNvPr id="29" name="Rettangolo con angoli arrotondati 28">
            <a:extLst>
              <a:ext uri="{FF2B5EF4-FFF2-40B4-BE49-F238E27FC236}">
                <a16:creationId xmlns:a16="http://schemas.microsoft.com/office/drawing/2014/main" id="{88EAECE9-9D41-2082-E28F-054BDF20FDDD}"/>
              </a:ext>
            </a:extLst>
          </p:cNvPr>
          <p:cNvSpPr/>
          <p:nvPr/>
        </p:nvSpPr>
        <p:spPr>
          <a:xfrm>
            <a:off x="2739779" y="4044041"/>
            <a:ext cx="1988598" cy="448969"/>
          </a:xfrm>
          <a:prstGeom prst="roundRect">
            <a:avLst/>
          </a:prstGeom>
          <a:solidFill>
            <a:srgbClr val="00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err="1">
                <a:latin typeface="Amasis MT Pro" panose="02040504050005020304" pitchFamily="18" charset="0"/>
              </a:rPr>
              <a:t>Consistency</a:t>
            </a:r>
            <a:endParaRPr lang="it-IT" dirty="0">
              <a:latin typeface="Amasis MT Pro" panose="02040504050005020304" pitchFamily="18" charset="0"/>
            </a:endParaRPr>
          </a:p>
        </p:txBody>
      </p:sp>
      <p:sp>
        <p:nvSpPr>
          <p:cNvPr id="30" name="Rettangolo con angoli arrotondati 29">
            <a:extLst>
              <a:ext uri="{FF2B5EF4-FFF2-40B4-BE49-F238E27FC236}">
                <a16:creationId xmlns:a16="http://schemas.microsoft.com/office/drawing/2014/main" id="{1E776553-9CF7-0CA9-069B-F6CD85DF4438}"/>
              </a:ext>
            </a:extLst>
          </p:cNvPr>
          <p:cNvSpPr/>
          <p:nvPr/>
        </p:nvSpPr>
        <p:spPr>
          <a:xfrm>
            <a:off x="2739779" y="4634136"/>
            <a:ext cx="1988598" cy="448969"/>
          </a:xfrm>
          <a:prstGeom prst="roundRect">
            <a:avLst/>
          </a:prstGeom>
          <a:solidFill>
            <a:srgbClr val="00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err="1">
                <a:latin typeface="Amasis MT Pro" panose="02040504050005020304" pitchFamily="18" charset="0"/>
              </a:rPr>
              <a:t>Contrastivity</a:t>
            </a:r>
            <a:endParaRPr lang="it-IT" dirty="0">
              <a:latin typeface="Amasis MT Pro" panose="02040504050005020304" pitchFamily="18" charset="0"/>
            </a:endParaRPr>
          </a:p>
        </p:txBody>
      </p:sp>
      <p:sp>
        <p:nvSpPr>
          <p:cNvPr id="31" name="Rettangolo con angoli arrotondati 30">
            <a:extLst>
              <a:ext uri="{FF2B5EF4-FFF2-40B4-BE49-F238E27FC236}">
                <a16:creationId xmlns:a16="http://schemas.microsoft.com/office/drawing/2014/main" id="{6492DAD4-0118-A0BF-A8AA-2A5F3EF04968}"/>
              </a:ext>
            </a:extLst>
          </p:cNvPr>
          <p:cNvSpPr/>
          <p:nvPr/>
        </p:nvSpPr>
        <p:spPr>
          <a:xfrm>
            <a:off x="2739779" y="5212660"/>
            <a:ext cx="1988598" cy="448969"/>
          </a:xfrm>
          <a:prstGeom prst="roundRect">
            <a:avLst/>
          </a:prstGeom>
          <a:solidFill>
            <a:srgbClr val="00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err="1">
                <a:latin typeface="Amasis MT Pro" panose="02040504050005020304" pitchFamily="18" charset="0"/>
              </a:rPr>
              <a:t>Covariate</a:t>
            </a:r>
            <a:r>
              <a:rPr lang="it-IT" dirty="0">
                <a:latin typeface="Amasis MT Pro" panose="02040504050005020304" pitchFamily="18" charset="0"/>
              </a:rPr>
              <a:t> </a:t>
            </a:r>
            <a:r>
              <a:rPr lang="it-IT" dirty="0" err="1">
                <a:latin typeface="Amasis MT Pro" panose="02040504050005020304" pitchFamily="18" charset="0"/>
              </a:rPr>
              <a:t>variance</a:t>
            </a:r>
            <a:endParaRPr lang="it-IT" dirty="0">
              <a:latin typeface="Amasis MT Pro" panose="02040504050005020304" pitchFamily="18" charset="0"/>
            </a:endParaRPr>
          </a:p>
        </p:txBody>
      </p:sp>
      <p:sp>
        <p:nvSpPr>
          <p:cNvPr id="32" name="Rettangolo con angoli arrotondati 31">
            <a:extLst>
              <a:ext uri="{FF2B5EF4-FFF2-40B4-BE49-F238E27FC236}">
                <a16:creationId xmlns:a16="http://schemas.microsoft.com/office/drawing/2014/main" id="{5502380D-041C-B79B-1553-579FFAB9A916}"/>
              </a:ext>
            </a:extLst>
          </p:cNvPr>
          <p:cNvSpPr/>
          <p:nvPr/>
        </p:nvSpPr>
        <p:spPr>
          <a:xfrm>
            <a:off x="5239916" y="3460384"/>
            <a:ext cx="1988598" cy="448969"/>
          </a:xfrm>
          <a:prstGeom prst="roundRect">
            <a:avLst/>
          </a:prstGeom>
          <a:solidFill>
            <a:srgbClr val="00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err="1">
                <a:latin typeface="Amasis MT Pro" panose="02040504050005020304" pitchFamily="18" charset="0"/>
              </a:rPr>
              <a:t>Compactness</a:t>
            </a:r>
            <a:endParaRPr lang="it-IT" dirty="0">
              <a:latin typeface="Amasis MT Pro" panose="02040504050005020304" pitchFamily="18" charset="0"/>
            </a:endParaRPr>
          </a:p>
        </p:txBody>
      </p:sp>
      <p:sp>
        <p:nvSpPr>
          <p:cNvPr id="33" name="Rettangolo con angoli arrotondati 32">
            <a:extLst>
              <a:ext uri="{FF2B5EF4-FFF2-40B4-BE49-F238E27FC236}">
                <a16:creationId xmlns:a16="http://schemas.microsoft.com/office/drawing/2014/main" id="{42535105-303C-DBAE-31E3-B9777A59C56B}"/>
              </a:ext>
            </a:extLst>
          </p:cNvPr>
          <p:cNvSpPr/>
          <p:nvPr/>
        </p:nvSpPr>
        <p:spPr>
          <a:xfrm>
            <a:off x="5239916" y="4049992"/>
            <a:ext cx="1988598" cy="448969"/>
          </a:xfrm>
          <a:prstGeom prst="roundRect">
            <a:avLst/>
          </a:prstGeom>
          <a:solidFill>
            <a:srgbClr val="00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err="1">
                <a:latin typeface="Amasis MT Pro" panose="02040504050005020304" pitchFamily="18" charset="0"/>
              </a:rPr>
              <a:t>Composition</a:t>
            </a:r>
            <a:r>
              <a:rPr lang="it-IT" dirty="0">
                <a:latin typeface="Amasis MT Pro" panose="02040504050005020304" pitchFamily="18" charset="0"/>
              </a:rPr>
              <a:t> </a:t>
            </a:r>
          </a:p>
        </p:txBody>
      </p:sp>
      <p:sp>
        <p:nvSpPr>
          <p:cNvPr id="34" name="Rettangolo con angoli arrotondati 33">
            <a:extLst>
              <a:ext uri="{FF2B5EF4-FFF2-40B4-BE49-F238E27FC236}">
                <a16:creationId xmlns:a16="http://schemas.microsoft.com/office/drawing/2014/main" id="{F8E96385-29D1-5C59-0762-7FAE6666468E}"/>
              </a:ext>
            </a:extLst>
          </p:cNvPr>
          <p:cNvSpPr/>
          <p:nvPr/>
        </p:nvSpPr>
        <p:spPr>
          <a:xfrm>
            <a:off x="5239916" y="4702546"/>
            <a:ext cx="1988598" cy="448969"/>
          </a:xfrm>
          <a:prstGeom prst="roundRect">
            <a:avLst/>
          </a:prstGeom>
          <a:solidFill>
            <a:srgbClr val="00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latin typeface="Amasis MT Pro" panose="02040504050005020304" pitchFamily="18" charset="0"/>
              </a:rPr>
              <a:t>Confidence</a:t>
            </a:r>
          </a:p>
        </p:txBody>
      </p:sp>
      <p:sp>
        <p:nvSpPr>
          <p:cNvPr id="35" name="Rettangolo con angoli arrotondati 34">
            <a:extLst>
              <a:ext uri="{FF2B5EF4-FFF2-40B4-BE49-F238E27FC236}">
                <a16:creationId xmlns:a16="http://schemas.microsoft.com/office/drawing/2014/main" id="{674094EE-57BA-2997-FC5C-0EBE2AF385FF}"/>
              </a:ext>
            </a:extLst>
          </p:cNvPr>
          <p:cNvSpPr/>
          <p:nvPr/>
        </p:nvSpPr>
        <p:spPr>
          <a:xfrm>
            <a:off x="7795320" y="3401502"/>
            <a:ext cx="1988598" cy="448969"/>
          </a:xfrm>
          <a:prstGeom prst="roundRect">
            <a:avLst/>
          </a:prstGeom>
          <a:solidFill>
            <a:srgbClr val="00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err="1">
                <a:latin typeface="Amasis MT Pro" panose="02040504050005020304" pitchFamily="18" charset="0"/>
              </a:rPr>
              <a:t>Relevance</a:t>
            </a:r>
            <a:endParaRPr lang="it-IT" dirty="0">
              <a:latin typeface="Amasis MT Pro" panose="02040504050005020304" pitchFamily="18" charset="0"/>
            </a:endParaRPr>
          </a:p>
        </p:txBody>
      </p:sp>
      <p:sp>
        <p:nvSpPr>
          <p:cNvPr id="36" name="Rettangolo con angoli arrotondati 35">
            <a:extLst>
              <a:ext uri="{FF2B5EF4-FFF2-40B4-BE49-F238E27FC236}">
                <a16:creationId xmlns:a16="http://schemas.microsoft.com/office/drawing/2014/main" id="{1246D3B3-7620-08DA-2EB7-330CDBCBA6BB}"/>
              </a:ext>
            </a:extLst>
          </p:cNvPr>
          <p:cNvSpPr/>
          <p:nvPr/>
        </p:nvSpPr>
        <p:spPr>
          <a:xfrm>
            <a:off x="7795320" y="3991110"/>
            <a:ext cx="1988598" cy="448969"/>
          </a:xfrm>
          <a:prstGeom prst="roundRect">
            <a:avLst/>
          </a:prstGeom>
          <a:solidFill>
            <a:srgbClr val="00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err="1">
                <a:latin typeface="Amasis MT Pro" panose="02040504050005020304" pitchFamily="18" charset="0"/>
              </a:rPr>
              <a:t>Coherence</a:t>
            </a:r>
            <a:r>
              <a:rPr lang="it-IT" dirty="0">
                <a:latin typeface="Amasis MT Pro" panose="02040504050005020304" pitchFamily="18" charset="0"/>
              </a:rPr>
              <a:t> </a:t>
            </a:r>
          </a:p>
        </p:txBody>
      </p:sp>
      <p:sp>
        <p:nvSpPr>
          <p:cNvPr id="37" name="Rettangolo con angoli arrotondati 36">
            <a:extLst>
              <a:ext uri="{FF2B5EF4-FFF2-40B4-BE49-F238E27FC236}">
                <a16:creationId xmlns:a16="http://schemas.microsoft.com/office/drawing/2014/main" id="{8FA3364D-FA57-307E-D9C5-DB3029E2C42E}"/>
              </a:ext>
            </a:extLst>
          </p:cNvPr>
          <p:cNvSpPr/>
          <p:nvPr/>
        </p:nvSpPr>
        <p:spPr>
          <a:xfrm>
            <a:off x="7795320" y="4643664"/>
            <a:ext cx="1988598" cy="448969"/>
          </a:xfrm>
          <a:prstGeom prst="roundRect">
            <a:avLst/>
          </a:prstGeom>
          <a:solidFill>
            <a:srgbClr val="00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err="1">
                <a:latin typeface="Amasis MT Pro" panose="02040504050005020304" pitchFamily="18" charset="0"/>
              </a:rPr>
              <a:t>Controllability</a:t>
            </a:r>
            <a:endParaRPr lang="it-IT" dirty="0">
              <a:latin typeface="Amasis MT Pro" panose="02040504050005020304" pitchFamily="18" charset="0"/>
            </a:endParaRPr>
          </a:p>
        </p:txBody>
      </p:sp>
      <p:sp>
        <p:nvSpPr>
          <p:cNvPr id="38" name="CasellaDiTesto 37">
            <a:extLst>
              <a:ext uri="{FF2B5EF4-FFF2-40B4-BE49-F238E27FC236}">
                <a16:creationId xmlns:a16="http://schemas.microsoft.com/office/drawing/2014/main" id="{B2D9A414-8948-A0FE-6C5E-C5B81B2FC6FA}"/>
              </a:ext>
            </a:extLst>
          </p:cNvPr>
          <p:cNvSpPr txBox="1"/>
          <p:nvPr/>
        </p:nvSpPr>
        <p:spPr>
          <a:xfrm>
            <a:off x="3058091" y="5819004"/>
            <a:ext cx="1398140" cy="369332"/>
          </a:xfrm>
          <a:prstGeom prst="rect">
            <a:avLst/>
          </a:prstGeom>
          <a:noFill/>
        </p:spPr>
        <p:txBody>
          <a:bodyPr wrap="none" rtlCol="0">
            <a:spAutoFit/>
          </a:bodyPr>
          <a:lstStyle/>
          <a:p>
            <a:r>
              <a:rPr lang="it-IT" dirty="0">
                <a:latin typeface="Amasis MT Pro" panose="02040504050005020304" pitchFamily="18" charset="0"/>
              </a:rPr>
              <a:t>Quantitative</a:t>
            </a:r>
          </a:p>
        </p:txBody>
      </p:sp>
      <p:sp>
        <p:nvSpPr>
          <p:cNvPr id="39" name="CasellaDiTesto 38">
            <a:extLst>
              <a:ext uri="{FF2B5EF4-FFF2-40B4-BE49-F238E27FC236}">
                <a16:creationId xmlns:a16="http://schemas.microsoft.com/office/drawing/2014/main" id="{FCF16B62-9686-AD95-5100-43B8311AD2E1}"/>
              </a:ext>
            </a:extLst>
          </p:cNvPr>
          <p:cNvSpPr txBox="1"/>
          <p:nvPr/>
        </p:nvSpPr>
        <p:spPr>
          <a:xfrm>
            <a:off x="6885846" y="5403581"/>
            <a:ext cx="1257075" cy="369332"/>
          </a:xfrm>
          <a:prstGeom prst="rect">
            <a:avLst/>
          </a:prstGeom>
          <a:noFill/>
        </p:spPr>
        <p:txBody>
          <a:bodyPr wrap="none" rtlCol="0">
            <a:spAutoFit/>
          </a:bodyPr>
          <a:lstStyle/>
          <a:p>
            <a:r>
              <a:rPr lang="it-IT" dirty="0">
                <a:latin typeface="Amasis MT Pro" panose="02040504050005020304" pitchFamily="18" charset="0"/>
              </a:rPr>
              <a:t>Qualitative</a:t>
            </a:r>
          </a:p>
        </p:txBody>
      </p:sp>
      <p:sp>
        <p:nvSpPr>
          <p:cNvPr id="40" name="Parentesi graffa aperta 39">
            <a:extLst>
              <a:ext uri="{FF2B5EF4-FFF2-40B4-BE49-F238E27FC236}">
                <a16:creationId xmlns:a16="http://schemas.microsoft.com/office/drawing/2014/main" id="{A318B9F9-C7A7-713E-C03B-838EFD028757}"/>
              </a:ext>
            </a:extLst>
          </p:cNvPr>
          <p:cNvSpPr/>
          <p:nvPr/>
        </p:nvSpPr>
        <p:spPr>
          <a:xfrm rot="16200000">
            <a:off x="3614283" y="4742645"/>
            <a:ext cx="242918" cy="2080885"/>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latin typeface="Amasis MT Pro" panose="02040504050005020304" pitchFamily="18" charset="0"/>
            </a:endParaRPr>
          </a:p>
        </p:txBody>
      </p:sp>
      <p:sp>
        <p:nvSpPr>
          <p:cNvPr id="41" name="Parentesi graffa aperta 40">
            <a:extLst>
              <a:ext uri="{FF2B5EF4-FFF2-40B4-BE49-F238E27FC236}">
                <a16:creationId xmlns:a16="http://schemas.microsoft.com/office/drawing/2014/main" id="{C661E769-FB1D-C0C1-F87E-167A1C2A1DF9}"/>
              </a:ext>
            </a:extLst>
          </p:cNvPr>
          <p:cNvSpPr/>
          <p:nvPr/>
        </p:nvSpPr>
        <p:spPr>
          <a:xfrm rot="16200000">
            <a:off x="7469811" y="3058134"/>
            <a:ext cx="242215" cy="4615373"/>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latin typeface="Amasis MT Pro" panose="02040504050005020304" pitchFamily="18" charset="0"/>
            </a:endParaRPr>
          </a:p>
        </p:txBody>
      </p:sp>
      <p:pic>
        <p:nvPicPr>
          <p:cNvPr id="42" name="Immagine 41">
            <a:extLst>
              <a:ext uri="{FF2B5EF4-FFF2-40B4-BE49-F238E27FC236}">
                <a16:creationId xmlns:a16="http://schemas.microsoft.com/office/drawing/2014/main" id="{03432D85-E8CB-1F80-6C2F-68EF9AC46873}"/>
              </a:ext>
            </a:extLst>
          </p:cNvPr>
          <p:cNvPicPr>
            <a:picLocks noChangeAspect="1"/>
          </p:cNvPicPr>
          <p:nvPr/>
        </p:nvPicPr>
        <p:blipFill>
          <a:blip r:embed="rId3"/>
          <a:srcRect l="15057" t="27572" r="7175" b="29321"/>
          <a:stretch/>
        </p:blipFill>
        <p:spPr>
          <a:xfrm>
            <a:off x="6096000" y="4316012"/>
            <a:ext cx="5401430" cy="17932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7018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up)">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ECB37B-03A3-01A1-3420-AC5DBF606BC3}"/>
              </a:ext>
            </a:extLst>
          </p:cNvPr>
          <p:cNvSpPr>
            <a:spLocks noGrp="1"/>
          </p:cNvSpPr>
          <p:nvPr>
            <p:ph type="title"/>
          </p:nvPr>
        </p:nvSpPr>
        <p:spPr/>
        <p:txBody>
          <a:bodyPr/>
          <a:lstStyle/>
          <a:p>
            <a:r>
              <a:rPr lang="it-IT" dirty="0" err="1"/>
              <a:t>Our</a:t>
            </a:r>
            <a:r>
              <a:rPr lang="it-IT" dirty="0"/>
              <a:t> </a:t>
            </a:r>
            <a:r>
              <a:rPr lang="it-IT" dirty="0" err="1"/>
              <a:t>experience</a:t>
            </a:r>
            <a:r>
              <a:rPr lang="it-IT" dirty="0"/>
              <a:t> with </a:t>
            </a:r>
            <a:r>
              <a:rPr lang="it-IT" dirty="0" err="1"/>
              <a:t>consultations</a:t>
            </a:r>
            <a:endParaRPr lang="it-IT" dirty="0"/>
          </a:p>
        </p:txBody>
      </p:sp>
      <p:pic>
        <p:nvPicPr>
          <p:cNvPr id="4" name="Immagine 3">
            <a:extLst>
              <a:ext uri="{FF2B5EF4-FFF2-40B4-BE49-F238E27FC236}">
                <a16:creationId xmlns:a16="http://schemas.microsoft.com/office/drawing/2014/main" id="{CF606BAF-A29D-F9DE-A058-FA87EDFF819D}"/>
              </a:ext>
            </a:extLst>
          </p:cNvPr>
          <p:cNvPicPr>
            <a:picLocks noChangeAspect="1"/>
          </p:cNvPicPr>
          <p:nvPr/>
        </p:nvPicPr>
        <p:blipFill rotWithShape="1">
          <a:blip r:embed="rId2"/>
          <a:srcRect l="7882" r="2547" b="2"/>
          <a:stretch/>
        </p:blipFill>
        <p:spPr>
          <a:xfrm>
            <a:off x="-9116" y="1084491"/>
            <a:ext cx="6105116" cy="4191736"/>
          </a:xfrm>
          <a:custGeom>
            <a:avLst/>
            <a:gdLst/>
            <a:ahLst/>
            <a:cxnLst/>
            <a:rect l="l" t="t" r="r" b="b"/>
            <a:pathLst>
              <a:path w="6105136" h="4191746">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007468" y="4190779"/>
                  <a:pt x="1790648" y="4201115"/>
                  <a:pt x="1535079" y="4190306"/>
                </a:cubicBez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pic>
      <p:pic>
        <p:nvPicPr>
          <p:cNvPr id="5" name="Picture 8" descr="A screenshot of a computer&#10;&#10;Description automatically generated">
            <a:extLst>
              <a:ext uri="{FF2B5EF4-FFF2-40B4-BE49-F238E27FC236}">
                <a16:creationId xmlns:a16="http://schemas.microsoft.com/office/drawing/2014/main" id="{C5D5D7E7-548D-F81E-FCFC-B3F7C7D3A186}"/>
              </a:ext>
            </a:extLst>
          </p:cNvPr>
          <p:cNvPicPr>
            <a:picLocks noChangeAspect="1"/>
          </p:cNvPicPr>
          <p:nvPr/>
        </p:nvPicPr>
        <p:blipFill>
          <a:blip r:embed="rId3"/>
          <a:stretch>
            <a:fillRect/>
          </a:stretch>
        </p:blipFill>
        <p:spPr>
          <a:xfrm>
            <a:off x="2403118" y="3005499"/>
            <a:ext cx="4606507" cy="3852501"/>
          </a:xfrm>
          <a:prstGeom prst="rect">
            <a:avLst/>
          </a:prstGeom>
          <a:ln>
            <a:noFill/>
          </a:ln>
          <a:effectLst>
            <a:outerShdw blurRad="292100" dist="139700" dir="2700000" algn="tl" rotWithShape="0">
              <a:srgbClr val="333333">
                <a:alpha val="65000"/>
              </a:srgbClr>
            </a:outerShdw>
          </a:effectLst>
        </p:spPr>
      </p:pic>
      <p:pic>
        <p:nvPicPr>
          <p:cNvPr id="6" name="Immagine 5">
            <a:extLst>
              <a:ext uri="{FF2B5EF4-FFF2-40B4-BE49-F238E27FC236}">
                <a16:creationId xmlns:a16="http://schemas.microsoft.com/office/drawing/2014/main" id="{37BA32FF-F5B8-B696-CD44-E76A7A9D29D8}"/>
              </a:ext>
            </a:extLst>
          </p:cNvPr>
          <p:cNvPicPr>
            <a:picLocks noChangeAspect="1"/>
          </p:cNvPicPr>
          <p:nvPr/>
        </p:nvPicPr>
        <p:blipFill>
          <a:blip r:embed="rId4"/>
          <a:stretch>
            <a:fillRect/>
          </a:stretch>
        </p:blipFill>
        <p:spPr>
          <a:xfrm>
            <a:off x="41862" y="5081214"/>
            <a:ext cx="2318327" cy="692295"/>
          </a:xfrm>
          <a:prstGeom prst="rect">
            <a:avLst/>
          </a:prstGeom>
        </p:spPr>
      </p:pic>
      <p:sp>
        <p:nvSpPr>
          <p:cNvPr id="8" name="CasellaDiTesto 7">
            <a:extLst>
              <a:ext uri="{FF2B5EF4-FFF2-40B4-BE49-F238E27FC236}">
                <a16:creationId xmlns:a16="http://schemas.microsoft.com/office/drawing/2014/main" id="{CAF7919E-7DDF-801C-3A52-2B9BB7C18E85}"/>
              </a:ext>
            </a:extLst>
          </p:cNvPr>
          <p:cNvSpPr txBox="1"/>
          <p:nvPr/>
        </p:nvSpPr>
        <p:spPr>
          <a:xfrm>
            <a:off x="7052554" y="1566850"/>
            <a:ext cx="4887198" cy="3447098"/>
          </a:xfrm>
          <a:prstGeom prst="rect">
            <a:avLst/>
          </a:prstGeom>
          <a:noFill/>
        </p:spPr>
        <p:txBody>
          <a:bodyPr wrap="square">
            <a:spAutoFit/>
          </a:bodyPr>
          <a:lstStyle/>
          <a:p>
            <a:pPr marL="285750" indent="-285750" rtl="0" fontAlgn="base">
              <a:spcBef>
                <a:spcPts val="1200"/>
              </a:spcBef>
              <a:spcAft>
                <a:spcPts val="0"/>
              </a:spcAft>
              <a:buFont typeface="Wingdings" panose="05000000000000000000" pitchFamily="2" charset="2"/>
              <a:buChar char="§"/>
            </a:pPr>
            <a:r>
              <a:rPr lang="en-US" sz="1800" b="1" i="0" u="none" strike="noStrike" dirty="0">
                <a:solidFill>
                  <a:srgbClr val="1F375B"/>
                </a:solidFill>
                <a:effectLst/>
                <a:latin typeface="Calibri" panose="020F0502020204030204" pitchFamily="34" charset="0"/>
              </a:rPr>
              <a:t>Reliability and robustness</a:t>
            </a:r>
            <a:r>
              <a:rPr lang="en-US" sz="1800" b="0" i="0" u="none" strike="noStrike" dirty="0">
                <a:solidFill>
                  <a:srgbClr val="1F375B"/>
                </a:solidFill>
                <a:effectLst/>
                <a:latin typeface="Calibri" panose="020F0502020204030204" pitchFamily="34" charset="0"/>
              </a:rPr>
              <a:t>, along with </a:t>
            </a:r>
            <a:r>
              <a:rPr lang="en-US" sz="1800" b="1" i="0" u="none" strike="noStrike" dirty="0">
                <a:solidFill>
                  <a:srgbClr val="1F375B"/>
                </a:solidFill>
                <a:effectLst/>
                <a:latin typeface="Calibri" panose="020F0502020204030204" pitchFamily="34" charset="0"/>
              </a:rPr>
              <a:t>certification and transparency </a:t>
            </a:r>
            <a:r>
              <a:rPr lang="en-US" sz="1800" b="0" i="0" u="none" strike="noStrike" dirty="0">
                <a:solidFill>
                  <a:srgbClr val="1F375B"/>
                </a:solidFill>
                <a:effectLst/>
                <a:latin typeface="Calibri" panose="020F0502020204030204" pitchFamily="34" charset="0"/>
              </a:rPr>
              <a:t>were the most valued features to trust AI models. Reliability is verified with </a:t>
            </a:r>
            <a:r>
              <a:rPr lang="en-US" sz="1800" b="1" i="0" u="none" strike="noStrike" dirty="0">
                <a:solidFill>
                  <a:srgbClr val="1F375B"/>
                </a:solidFill>
                <a:effectLst/>
                <a:latin typeface="Calibri" panose="020F0502020204030204" pitchFamily="34" charset="0"/>
              </a:rPr>
              <a:t>on-field usage</a:t>
            </a:r>
            <a:endParaRPr lang="en-US" sz="1800" b="1" i="0" u="none" strike="noStrike" dirty="0">
              <a:solidFill>
                <a:srgbClr val="1F375B"/>
              </a:solidFill>
              <a:effectLst/>
              <a:latin typeface="Noto Sans Symbols"/>
            </a:endParaRPr>
          </a:p>
          <a:p>
            <a:pPr marL="285750" indent="-285750" rtl="0" fontAlgn="base">
              <a:spcBef>
                <a:spcPts val="1200"/>
              </a:spcBef>
              <a:spcAft>
                <a:spcPts val="0"/>
              </a:spcAft>
              <a:buFont typeface="Wingdings" panose="05000000000000000000" pitchFamily="2" charset="2"/>
              <a:buChar char="§"/>
            </a:pPr>
            <a:r>
              <a:rPr lang="en-US" sz="1800" b="1" i="0" u="none" strike="noStrike" dirty="0">
                <a:solidFill>
                  <a:srgbClr val="1F375B"/>
                </a:solidFill>
                <a:effectLst/>
                <a:latin typeface="Calibri" panose="020F0502020204030204" pitchFamily="34" charset="0"/>
              </a:rPr>
              <a:t>Explanations and data transparency </a:t>
            </a:r>
            <a:r>
              <a:rPr lang="en-US" dirty="0">
                <a:solidFill>
                  <a:srgbClr val="1F375B"/>
                </a:solidFill>
                <a:latin typeface="Calibri" panose="020F0502020204030204" pitchFamily="34" charset="0"/>
              </a:rPr>
              <a:t>we</a:t>
            </a:r>
            <a:r>
              <a:rPr lang="en-US" sz="1800" b="0" i="0" u="none" strike="noStrike" dirty="0">
                <a:solidFill>
                  <a:srgbClr val="1F375B"/>
                </a:solidFill>
                <a:effectLst/>
                <a:latin typeface="Calibri" panose="020F0502020204030204" pitchFamily="34" charset="0"/>
              </a:rPr>
              <a:t>re the most desired features. The model’s outcomes should be motivated, but the model itself can be not necessarily interpretable</a:t>
            </a:r>
            <a:endParaRPr lang="en-US" sz="1800" b="1" i="0" u="none" strike="noStrike" dirty="0">
              <a:solidFill>
                <a:srgbClr val="1F375B"/>
              </a:solidFill>
              <a:effectLst/>
              <a:latin typeface="Noto Sans Symbols"/>
            </a:endParaRPr>
          </a:p>
          <a:p>
            <a:pPr marL="285750" indent="-285750" rtl="0" fontAlgn="base">
              <a:spcBef>
                <a:spcPts val="1200"/>
              </a:spcBef>
              <a:spcAft>
                <a:spcPts val="0"/>
              </a:spcAft>
              <a:buFont typeface="Wingdings" panose="05000000000000000000" pitchFamily="2" charset="2"/>
              <a:buChar char="§"/>
            </a:pPr>
            <a:r>
              <a:rPr lang="en-US" sz="1800" b="0" i="0" u="none" strike="noStrike" dirty="0">
                <a:solidFill>
                  <a:srgbClr val="1F375B"/>
                </a:solidFill>
                <a:effectLst/>
                <a:latin typeface="Calibri" panose="020F0502020204030204" pitchFamily="34" charset="0"/>
              </a:rPr>
              <a:t>The </a:t>
            </a:r>
            <a:r>
              <a:rPr lang="en-US" sz="1800" b="1" i="0" u="none" strike="noStrike" dirty="0">
                <a:solidFill>
                  <a:srgbClr val="1F375B"/>
                </a:solidFill>
                <a:effectLst/>
                <a:latin typeface="Calibri" panose="020F0502020204030204" pitchFamily="34" charset="0"/>
              </a:rPr>
              <a:t>prediction outcomes </a:t>
            </a:r>
            <a:r>
              <a:rPr lang="en-US" sz="1800" b="0" i="0" u="none" strike="noStrike" dirty="0">
                <a:solidFill>
                  <a:srgbClr val="1F375B"/>
                </a:solidFill>
                <a:effectLst/>
                <a:latin typeface="Calibri" panose="020F0502020204030204" pitchFamily="34" charset="0"/>
              </a:rPr>
              <a:t>of an AI model should be </a:t>
            </a:r>
            <a:r>
              <a:rPr lang="en-US" sz="1800" b="1" i="0" u="none" strike="noStrike" dirty="0">
                <a:solidFill>
                  <a:srgbClr val="1F375B"/>
                </a:solidFill>
                <a:effectLst/>
                <a:latin typeface="Calibri" panose="020F0502020204030204" pitchFamily="34" charset="0"/>
              </a:rPr>
              <a:t>accompanied</a:t>
            </a:r>
            <a:r>
              <a:rPr lang="en-US" sz="1800" b="0" i="0" u="none" strike="noStrike" dirty="0">
                <a:solidFill>
                  <a:srgbClr val="1F375B"/>
                </a:solidFill>
                <a:effectLst/>
                <a:latin typeface="Calibri" panose="020F0502020204030204" pitchFamily="34" charset="0"/>
              </a:rPr>
              <a:t> by a </a:t>
            </a:r>
            <a:r>
              <a:rPr lang="en-US" sz="1800" b="1" i="0" u="none" strike="noStrike" dirty="0">
                <a:solidFill>
                  <a:srgbClr val="1F375B"/>
                </a:solidFill>
                <a:effectLst/>
                <a:latin typeface="Calibri" panose="020F0502020204030204" pitchFamily="34" charset="0"/>
              </a:rPr>
              <a:t>confidence value </a:t>
            </a:r>
            <a:r>
              <a:rPr lang="en-US" sz="1800" b="0" i="0" u="none" strike="noStrike" dirty="0">
                <a:solidFill>
                  <a:srgbClr val="1F375B"/>
                </a:solidFill>
                <a:effectLst/>
                <a:latin typeface="Calibri" panose="020F0502020204030204" pitchFamily="34" charset="0"/>
              </a:rPr>
              <a:t>and </a:t>
            </a:r>
            <a:r>
              <a:rPr lang="en-US" sz="1800" b="1" i="0" u="none" strike="noStrike" dirty="0">
                <a:solidFill>
                  <a:srgbClr val="1F375B"/>
                </a:solidFill>
                <a:effectLst/>
                <a:latin typeface="Calibri" panose="020F0502020204030204" pitchFamily="34" charset="0"/>
              </a:rPr>
              <a:t>send an alert </a:t>
            </a:r>
            <a:r>
              <a:rPr lang="en-US" sz="1800" b="0" i="0" u="none" strike="noStrike" dirty="0">
                <a:solidFill>
                  <a:srgbClr val="1F375B"/>
                </a:solidFill>
                <a:effectLst/>
                <a:latin typeface="Calibri" panose="020F0502020204030204" pitchFamily="34" charset="0"/>
              </a:rPr>
              <a:t>when the </a:t>
            </a:r>
            <a:r>
              <a:rPr lang="en-US" sz="1800" b="1" i="0" u="none" strike="noStrike" dirty="0">
                <a:solidFill>
                  <a:srgbClr val="1F375B"/>
                </a:solidFill>
                <a:effectLst/>
                <a:latin typeface="Calibri" panose="020F0502020204030204" pitchFamily="34" charset="0"/>
              </a:rPr>
              <a:t>confidence</a:t>
            </a:r>
            <a:r>
              <a:rPr lang="en-US" sz="1800" b="0" i="0" u="none" strike="noStrike" dirty="0">
                <a:solidFill>
                  <a:srgbClr val="1F375B"/>
                </a:solidFill>
                <a:effectLst/>
                <a:latin typeface="Calibri" panose="020F0502020204030204" pitchFamily="34" charset="0"/>
              </a:rPr>
              <a:t> is </a:t>
            </a:r>
            <a:r>
              <a:rPr lang="en-US" sz="1800" b="1" i="0" u="none" strike="noStrike" dirty="0">
                <a:solidFill>
                  <a:srgbClr val="1F375B"/>
                </a:solidFill>
                <a:effectLst/>
                <a:latin typeface="Calibri" panose="020F0502020204030204" pitchFamily="34" charset="0"/>
              </a:rPr>
              <a:t>low</a:t>
            </a:r>
            <a:endParaRPr lang="en-US" sz="1800" b="0" i="0" u="none" strike="noStrike" dirty="0">
              <a:solidFill>
                <a:srgbClr val="1F375B"/>
              </a:solidFill>
              <a:effectLst/>
              <a:latin typeface="Noto Sans Symbols"/>
            </a:endParaRPr>
          </a:p>
        </p:txBody>
      </p:sp>
    </p:spTree>
    <p:extLst>
      <p:ext uri="{BB962C8B-B14F-4D97-AF65-F5344CB8AC3E}">
        <p14:creationId xmlns:p14="http://schemas.microsoft.com/office/powerpoint/2010/main" val="19048446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A65BB3-2C54-3F1E-5CFB-A04A81FEB1BB}"/>
              </a:ext>
            </a:extLst>
          </p:cNvPr>
          <p:cNvSpPr>
            <a:spLocks noGrp="1"/>
          </p:cNvSpPr>
          <p:nvPr>
            <p:ph type="title"/>
          </p:nvPr>
        </p:nvSpPr>
        <p:spPr>
          <a:xfrm>
            <a:off x="18682" y="108183"/>
            <a:ext cx="11277059" cy="1325563"/>
          </a:xfrm>
        </p:spPr>
        <p:txBody>
          <a:bodyPr/>
          <a:lstStyle/>
          <a:p>
            <a:r>
              <a:rPr lang="en-GB" dirty="0"/>
              <a:t>Thematic sessions</a:t>
            </a:r>
          </a:p>
        </p:txBody>
      </p:sp>
      <p:pic>
        <p:nvPicPr>
          <p:cNvPr id="5" name="Immagine 4" descr="Immagine che contiene testo, schermata, software, Icona del computer&#10;&#10;Descrizione generata automaticamente">
            <a:extLst>
              <a:ext uri="{FF2B5EF4-FFF2-40B4-BE49-F238E27FC236}">
                <a16:creationId xmlns:a16="http://schemas.microsoft.com/office/drawing/2014/main" id="{EBB54771-8DF0-B091-0C8F-46B4FF40F7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87" t="14290" r="6722" b="13541"/>
          <a:stretch/>
        </p:blipFill>
        <p:spPr>
          <a:xfrm>
            <a:off x="5748551" y="1386204"/>
            <a:ext cx="5409335" cy="2523765"/>
          </a:xfrm>
          <a:prstGeom prst="roundRect">
            <a:avLst>
              <a:gd name="adj" fmla="val 4644"/>
            </a:avLst>
          </a:prstGeom>
        </p:spPr>
      </p:pic>
      <p:pic>
        <p:nvPicPr>
          <p:cNvPr id="6" name="Immagine 5" descr="Immagine che contiene testo, schermata, Carattere, diagramma&#10;&#10;Descrizione generata automaticamente">
            <a:extLst>
              <a:ext uri="{FF2B5EF4-FFF2-40B4-BE49-F238E27FC236}">
                <a16:creationId xmlns:a16="http://schemas.microsoft.com/office/drawing/2014/main" id="{B623FDCA-9FB5-FB5D-CFF7-C3B1EC1C53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380" r="10889" b="8620"/>
          <a:stretch/>
        </p:blipFill>
        <p:spPr>
          <a:xfrm>
            <a:off x="5748551" y="3996462"/>
            <a:ext cx="5409335" cy="2523765"/>
          </a:xfrm>
          <a:prstGeom prst="roundRect">
            <a:avLst>
              <a:gd name="adj" fmla="val 3069"/>
            </a:avLst>
          </a:prstGeom>
        </p:spPr>
      </p:pic>
      <p:pic>
        <p:nvPicPr>
          <p:cNvPr id="15" name="Immagine 14" descr="Immagine che contiene testo, schermata, software, Icona del computer&#10;&#10;Descrizione generata automaticamente">
            <a:extLst>
              <a:ext uri="{FF2B5EF4-FFF2-40B4-BE49-F238E27FC236}">
                <a16:creationId xmlns:a16="http://schemas.microsoft.com/office/drawing/2014/main" id="{F08FEC1C-798E-EB3B-2B62-93696B317AC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343" t="12282" r="6365" b="10311"/>
          <a:stretch/>
        </p:blipFill>
        <p:spPr>
          <a:xfrm>
            <a:off x="450310" y="1386205"/>
            <a:ext cx="5165053" cy="2523765"/>
          </a:xfrm>
          <a:prstGeom prst="roundRect">
            <a:avLst>
              <a:gd name="adj" fmla="val 3519"/>
            </a:avLst>
          </a:prstGeom>
        </p:spPr>
      </p:pic>
      <p:pic>
        <p:nvPicPr>
          <p:cNvPr id="16" name="Immagine 15" descr="Immagine che contiene testo, schermata, Carattere, diagramma&#10;&#10;Descrizione generata automaticamente">
            <a:extLst>
              <a:ext uri="{FF2B5EF4-FFF2-40B4-BE49-F238E27FC236}">
                <a16:creationId xmlns:a16="http://schemas.microsoft.com/office/drawing/2014/main" id="{ED9B46A0-563D-C49D-0CF3-BB2AFE9A71A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75" t="9893" r="11040" b="14763"/>
          <a:stretch/>
        </p:blipFill>
        <p:spPr>
          <a:xfrm>
            <a:off x="392520" y="4003872"/>
            <a:ext cx="5222844" cy="2523765"/>
          </a:xfrm>
          <a:prstGeom prst="roundRect">
            <a:avLst>
              <a:gd name="adj" fmla="val 2834"/>
            </a:avLst>
          </a:prstGeom>
        </p:spPr>
      </p:pic>
      <p:sp>
        <p:nvSpPr>
          <p:cNvPr id="21" name="CasellaDiTesto 20">
            <a:extLst>
              <a:ext uri="{FF2B5EF4-FFF2-40B4-BE49-F238E27FC236}">
                <a16:creationId xmlns:a16="http://schemas.microsoft.com/office/drawing/2014/main" id="{5B016E25-D556-91B1-1D32-AEA56167E2E1}"/>
              </a:ext>
            </a:extLst>
          </p:cNvPr>
          <p:cNvSpPr txBox="1"/>
          <p:nvPr/>
        </p:nvSpPr>
        <p:spPr>
          <a:xfrm>
            <a:off x="920517" y="969626"/>
            <a:ext cx="4262881" cy="523220"/>
          </a:xfrm>
          <a:prstGeom prst="rect">
            <a:avLst/>
          </a:prstGeom>
          <a:noFill/>
        </p:spPr>
        <p:txBody>
          <a:bodyPr wrap="square">
            <a:spAutoFit/>
          </a:bodyPr>
          <a:lstStyle/>
          <a:p>
            <a:pPr algn="ctr"/>
            <a:r>
              <a:rPr lang="en-GB" sz="2800" dirty="0">
                <a:solidFill>
                  <a:srgbClr val="4A51B8"/>
                </a:solidFill>
                <a:latin typeface="Cambria" panose="02040503050406030204" pitchFamily="18" charset="0"/>
                <a:ea typeface="Cambria" panose="02040503050406030204" pitchFamily="18" charset="0"/>
                <a:cs typeface="+mj-cs"/>
              </a:rPr>
              <a:t>Radiomics models</a:t>
            </a:r>
            <a:endParaRPr lang="it-IT" sz="2800" dirty="0">
              <a:solidFill>
                <a:srgbClr val="4A51B8"/>
              </a:solidFill>
              <a:latin typeface="Cambria" panose="02040503050406030204" pitchFamily="18" charset="0"/>
              <a:ea typeface="Cambria" panose="02040503050406030204" pitchFamily="18" charset="0"/>
              <a:cs typeface="+mj-cs"/>
            </a:endParaRPr>
          </a:p>
        </p:txBody>
      </p:sp>
      <p:sp>
        <p:nvSpPr>
          <p:cNvPr id="24" name="CasellaDiTesto 23">
            <a:extLst>
              <a:ext uri="{FF2B5EF4-FFF2-40B4-BE49-F238E27FC236}">
                <a16:creationId xmlns:a16="http://schemas.microsoft.com/office/drawing/2014/main" id="{27ADDA79-58BA-2F91-E3EB-09D5E512654D}"/>
              </a:ext>
            </a:extLst>
          </p:cNvPr>
          <p:cNvSpPr txBox="1"/>
          <p:nvPr/>
        </p:nvSpPr>
        <p:spPr>
          <a:xfrm>
            <a:off x="6078679" y="969626"/>
            <a:ext cx="4262881" cy="523220"/>
          </a:xfrm>
          <a:prstGeom prst="rect">
            <a:avLst/>
          </a:prstGeom>
          <a:noFill/>
        </p:spPr>
        <p:txBody>
          <a:bodyPr wrap="square">
            <a:spAutoFit/>
          </a:bodyPr>
          <a:lstStyle/>
          <a:p>
            <a:pPr algn="ctr"/>
            <a:r>
              <a:rPr lang="en-GB" sz="2800" dirty="0">
                <a:solidFill>
                  <a:srgbClr val="4A51B8"/>
                </a:solidFill>
                <a:latin typeface="Cambria" panose="02040503050406030204" pitchFamily="18" charset="0"/>
                <a:ea typeface="Cambria" panose="02040503050406030204" pitchFamily="18" charset="0"/>
                <a:cs typeface="+mj-cs"/>
              </a:rPr>
              <a:t>Deep learning models</a:t>
            </a:r>
            <a:endParaRPr lang="it-IT" sz="2800" dirty="0">
              <a:solidFill>
                <a:srgbClr val="4A51B8"/>
              </a:solidFill>
              <a:latin typeface="Cambria" panose="02040503050406030204" pitchFamily="18" charset="0"/>
              <a:ea typeface="Cambria" panose="02040503050406030204" pitchFamily="18" charset="0"/>
              <a:cs typeface="+mj-cs"/>
            </a:endParaRPr>
          </a:p>
        </p:txBody>
      </p:sp>
    </p:spTree>
    <p:extLst>
      <p:ext uri="{BB962C8B-B14F-4D97-AF65-F5344CB8AC3E}">
        <p14:creationId xmlns:p14="http://schemas.microsoft.com/office/powerpoint/2010/main" val="1030034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8547CD-CC8F-3C14-3667-022D103E605A}"/>
              </a:ext>
            </a:extLst>
          </p:cNvPr>
          <p:cNvSpPr>
            <a:spLocks noGrp="1"/>
          </p:cNvSpPr>
          <p:nvPr>
            <p:ph type="title"/>
          </p:nvPr>
        </p:nvSpPr>
        <p:spPr/>
        <p:txBody>
          <a:bodyPr/>
          <a:lstStyle/>
          <a:p>
            <a:r>
              <a:rPr lang="it-IT" dirty="0" err="1"/>
              <a:t>Selected</a:t>
            </a:r>
            <a:r>
              <a:rPr lang="it-IT" dirty="0"/>
              <a:t> </a:t>
            </a:r>
            <a:r>
              <a:rPr lang="it-IT" dirty="0" err="1"/>
              <a:t>approaches</a:t>
            </a:r>
            <a:endParaRPr lang="it-IT" dirty="0"/>
          </a:p>
        </p:txBody>
      </p:sp>
      <p:sp>
        <p:nvSpPr>
          <p:cNvPr id="5" name="Rettangolo 4">
            <a:extLst>
              <a:ext uri="{FF2B5EF4-FFF2-40B4-BE49-F238E27FC236}">
                <a16:creationId xmlns:a16="http://schemas.microsoft.com/office/drawing/2014/main" id="{D758A020-092B-9C3B-B153-5020C283F517}"/>
              </a:ext>
            </a:extLst>
          </p:cNvPr>
          <p:cNvSpPr/>
          <p:nvPr/>
        </p:nvSpPr>
        <p:spPr>
          <a:xfrm>
            <a:off x="52252" y="1458460"/>
            <a:ext cx="5714403" cy="4595190"/>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descr="Immagine che contiene Rettangolo, portafotografie, cornice&#10;&#10;Descrizione generata automaticamente">
            <a:extLst>
              <a:ext uri="{FF2B5EF4-FFF2-40B4-BE49-F238E27FC236}">
                <a16:creationId xmlns:a16="http://schemas.microsoft.com/office/drawing/2014/main" id="{D510F85A-48C1-444D-6A32-9699B9EC1629}"/>
              </a:ext>
            </a:extLst>
          </p:cNvPr>
          <p:cNvPicPr>
            <a:picLocks noChangeAspect="1"/>
          </p:cNvPicPr>
          <p:nvPr/>
        </p:nvPicPr>
        <p:blipFill rotWithShape="1">
          <a:blip r:embed="rId3">
            <a:extLst>
              <a:ext uri="{28A0092B-C50C-407E-A947-70E740481C1C}">
                <a14:useLocalDpi xmlns:a14="http://schemas.microsoft.com/office/drawing/2010/main" val="0"/>
              </a:ext>
            </a:extLst>
          </a:blip>
          <a:srcRect l="41686" t="2903" r="23214" b="88260"/>
          <a:stretch/>
        </p:blipFill>
        <p:spPr>
          <a:xfrm>
            <a:off x="3950979" y="1245933"/>
            <a:ext cx="1294183" cy="425054"/>
          </a:xfrm>
          <a:prstGeom prst="rect">
            <a:avLst/>
          </a:prstGeom>
        </p:spPr>
      </p:pic>
      <p:pic>
        <p:nvPicPr>
          <p:cNvPr id="6" name="Image" descr="Image">
            <a:extLst>
              <a:ext uri="{FF2B5EF4-FFF2-40B4-BE49-F238E27FC236}">
                <a16:creationId xmlns:a16="http://schemas.microsoft.com/office/drawing/2014/main" id="{673B2B18-39CF-5925-7149-A680DA6E1063}"/>
              </a:ext>
            </a:extLst>
          </p:cNvPr>
          <p:cNvPicPr>
            <a:picLocks noChangeAspect="1"/>
          </p:cNvPicPr>
          <p:nvPr/>
        </p:nvPicPr>
        <p:blipFill>
          <a:blip r:embed="rId4"/>
          <a:stretch>
            <a:fillRect/>
          </a:stretch>
        </p:blipFill>
        <p:spPr>
          <a:xfrm>
            <a:off x="207812" y="2379902"/>
            <a:ext cx="5330839" cy="3392713"/>
          </a:xfrm>
          <a:prstGeom prst="rect">
            <a:avLst/>
          </a:prstGeom>
          <a:ln>
            <a:noFill/>
          </a:ln>
          <a:effectLst>
            <a:outerShdw blurRad="292100" dist="139700" dir="2700000" algn="tl" rotWithShape="0">
              <a:srgbClr val="333333">
                <a:alpha val="65000"/>
              </a:srgbClr>
            </a:outerShdw>
          </a:effectLst>
        </p:spPr>
      </p:pic>
      <p:sp>
        <p:nvSpPr>
          <p:cNvPr id="7" name="TextBox 224">
            <a:extLst>
              <a:ext uri="{FF2B5EF4-FFF2-40B4-BE49-F238E27FC236}">
                <a16:creationId xmlns:a16="http://schemas.microsoft.com/office/drawing/2014/main" id="{767637F7-BA23-BEF7-B0AE-243B5A908843}"/>
              </a:ext>
            </a:extLst>
          </p:cNvPr>
          <p:cNvSpPr txBox="1"/>
          <p:nvPr/>
        </p:nvSpPr>
        <p:spPr>
          <a:xfrm>
            <a:off x="80686" y="1661838"/>
            <a:ext cx="5692969" cy="523220"/>
          </a:xfrm>
          <a:prstGeom prst="rect">
            <a:avLst/>
          </a:prstGeom>
          <a:solidFill>
            <a:schemeClr val="bg1"/>
          </a:solidFill>
        </p:spPr>
        <p:txBody>
          <a:bodyPr wrap="none" rtlCol="0">
            <a:spAutoFit/>
          </a:bodyPr>
          <a:lstStyle/>
          <a:p>
            <a:r>
              <a:rPr lang="it-IT" sz="2800" b="1" dirty="0">
                <a:solidFill>
                  <a:schemeClr val="tx2"/>
                </a:solidFill>
              </a:rPr>
              <a:t>SHAP: </a:t>
            </a:r>
            <a:r>
              <a:rPr lang="it-IT" sz="2800" b="1" dirty="0" err="1">
                <a:solidFill>
                  <a:schemeClr val="tx2"/>
                </a:solidFill>
              </a:rPr>
              <a:t>SHapley</a:t>
            </a:r>
            <a:r>
              <a:rPr lang="it-IT" sz="2800" b="1" dirty="0">
                <a:solidFill>
                  <a:schemeClr val="tx2"/>
                </a:solidFill>
              </a:rPr>
              <a:t> Additive </a:t>
            </a:r>
            <a:r>
              <a:rPr lang="it-IT" sz="2800" b="1" dirty="0" err="1">
                <a:solidFill>
                  <a:schemeClr val="tx2"/>
                </a:solidFill>
              </a:rPr>
              <a:t>exPlanations</a:t>
            </a:r>
            <a:endParaRPr lang="en-GB" sz="2800" b="1" dirty="0">
              <a:solidFill>
                <a:schemeClr val="tx2"/>
              </a:solidFill>
            </a:endParaRPr>
          </a:p>
        </p:txBody>
      </p:sp>
      <p:sp>
        <p:nvSpPr>
          <p:cNvPr id="9" name="Rettangolo 8">
            <a:extLst>
              <a:ext uri="{FF2B5EF4-FFF2-40B4-BE49-F238E27FC236}">
                <a16:creationId xmlns:a16="http://schemas.microsoft.com/office/drawing/2014/main" id="{8CB915BB-DB35-142D-D98A-1DE2248F6A96}"/>
              </a:ext>
            </a:extLst>
          </p:cNvPr>
          <p:cNvSpPr/>
          <p:nvPr/>
        </p:nvSpPr>
        <p:spPr>
          <a:xfrm>
            <a:off x="5922216" y="1454962"/>
            <a:ext cx="6061971" cy="4595190"/>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Immagine 9" descr="Immagine che contiene Rettangolo, portafotografie, cornice&#10;&#10;Descrizione generata automaticamente">
            <a:extLst>
              <a:ext uri="{FF2B5EF4-FFF2-40B4-BE49-F238E27FC236}">
                <a16:creationId xmlns:a16="http://schemas.microsoft.com/office/drawing/2014/main" id="{DF833A14-4030-3401-72E2-9285F33119B7}"/>
              </a:ext>
            </a:extLst>
          </p:cNvPr>
          <p:cNvPicPr>
            <a:picLocks noChangeAspect="1"/>
          </p:cNvPicPr>
          <p:nvPr/>
        </p:nvPicPr>
        <p:blipFill rotWithShape="1">
          <a:blip r:embed="rId3">
            <a:extLst>
              <a:ext uri="{28A0092B-C50C-407E-A947-70E740481C1C}">
                <a14:useLocalDpi xmlns:a14="http://schemas.microsoft.com/office/drawing/2010/main" val="0"/>
              </a:ext>
            </a:extLst>
          </a:blip>
          <a:srcRect l="41686" t="2903" r="23214" b="88260"/>
          <a:stretch/>
        </p:blipFill>
        <p:spPr>
          <a:xfrm>
            <a:off x="5988228" y="1237843"/>
            <a:ext cx="1294183" cy="425054"/>
          </a:xfrm>
          <a:prstGeom prst="rect">
            <a:avLst/>
          </a:prstGeom>
        </p:spPr>
      </p:pic>
      <p:pic>
        <p:nvPicPr>
          <p:cNvPr id="12" name="Immagine 11" descr="Immagine che contiene testo, schermata&#10;&#10;Descrizione generata automaticamente">
            <a:extLst>
              <a:ext uri="{FF2B5EF4-FFF2-40B4-BE49-F238E27FC236}">
                <a16:creationId xmlns:a16="http://schemas.microsoft.com/office/drawing/2014/main" id="{EA1F7D9F-3E6C-BEBC-A8A4-CE7978A3AE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7263" y="2563406"/>
            <a:ext cx="5753834" cy="2931473"/>
          </a:xfrm>
          <a:prstGeom prst="rect">
            <a:avLst/>
          </a:prstGeom>
        </p:spPr>
      </p:pic>
      <p:sp>
        <p:nvSpPr>
          <p:cNvPr id="13" name="TextBox 224">
            <a:extLst>
              <a:ext uri="{FF2B5EF4-FFF2-40B4-BE49-F238E27FC236}">
                <a16:creationId xmlns:a16="http://schemas.microsoft.com/office/drawing/2014/main" id="{FC3CE5F2-BDA1-C6AB-0F86-2B4C7CB6D280}"/>
              </a:ext>
            </a:extLst>
          </p:cNvPr>
          <p:cNvSpPr txBox="1"/>
          <p:nvPr/>
        </p:nvSpPr>
        <p:spPr>
          <a:xfrm>
            <a:off x="6215705" y="1583460"/>
            <a:ext cx="5070975" cy="954107"/>
          </a:xfrm>
          <a:prstGeom prst="rect">
            <a:avLst/>
          </a:prstGeom>
          <a:solidFill>
            <a:schemeClr val="bg1"/>
          </a:solidFill>
        </p:spPr>
        <p:txBody>
          <a:bodyPr wrap="square" rtlCol="0">
            <a:spAutoFit/>
          </a:bodyPr>
          <a:lstStyle/>
          <a:p>
            <a:pPr algn="ctr"/>
            <a:r>
              <a:rPr lang="it-IT" sz="2800" b="1" dirty="0" err="1">
                <a:solidFill>
                  <a:schemeClr val="tx2"/>
                </a:solidFill>
              </a:rPr>
              <a:t>ProtoPNet</a:t>
            </a:r>
            <a:r>
              <a:rPr lang="it-IT" sz="2800" b="1" dirty="0">
                <a:solidFill>
                  <a:schemeClr val="tx2"/>
                </a:solidFill>
              </a:rPr>
              <a:t>: Self-</a:t>
            </a:r>
            <a:r>
              <a:rPr lang="it-IT" sz="2800" b="1" dirty="0" err="1">
                <a:solidFill>
                  <a:schemeClr val="tx2"/>
                </a:solidFill>
              </a:rPr>
              <a:t>explaining</a:t>
            </a:r>
            <a:r>
              <a:rPr lang="it-IT" sz="2800" b="1" dirty="0">
                <a:solidFill>
                  <a:schemeClr val="tx2"/>
                </a:solidFill>
              </a:rPr>
              <a:t> model </a:t>
            </a:r>
            <a:r>
              <a:rPr lang="it-IT" sz="2800" b="1" dirty="0" err="1">
                <a:solidFill>
                  <a:schemeClr val="tx2"/>
                </a:solidFill>
              </a:rPr>
              <a:t>based</a:t>
            </a:r>
            <a:r>
              <a:rPr lang="it-IT" sz="2800" b="1" dirty="0">
                <a:solidFill>
                  <a:schemeClr val="tx2"/>
                </a:solidFill>
              </a:rPr>
              <a:t> on </a:t>
            </a:r>
            <a:r>
              <a:rPr lang="it-IT" sz="2800" b="1" dirty="0" err="1">
                <a:solidFill>
                  <a:schemeClr val="tx2"/>
                </a:solidFill>
              </a:rPr>
              <a:t>prototypes</a:t>
            </a:r>
            <a:endParaRPr lang="en-GB" sz="2800" b="1" dirty="0">
              <a:solidFill>
                <a:schemeClr val="tx2"/>
              </a:solidFill>
            </a:endParaRPr>
          </a:p>
        </p:txBody>
      </p:sp>
      <p:pic>
        <p:nvPicPr>
          <p:cNvPr id="3" name="Image" descr="Image">
            <a:extLst>
              <a:ext uri="{FF2B5EF4-FFF2-40B4-BE49-F238E27FC236}">
                <a16:creationId xmlns:a16="http://schemas.microsoft.com/office/drawing/2014/main" id="{075E0B90-8BF5-C500-1F5A-ECAD42E93000}"/>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5252" y="1466994"/>
            <a:ext cx="1275327" cy="360459"/>
          </a:xfrm>
          <a:prstGeom prst="rect">
            <a:avLst/>
          </a:prstGeom>
          <a:ln w="12700">
            <a:miter lim="400000"/>
          </a:ln>
        </p:spPr>
      </p:pic>
      <p:pic>
        <p:nvPicPr>
          <p:cNvPr id="8" name="Picture 5">
            <a:extLst>
              <a:ext uri="{FF2B5EF4-FFF2-40B4-BE49-F238E27FC236}">
                <a16:creationId xmlns:a16="http://schemas.microsoft.com/office/drawing/2014/main" id="{59EDBC35-71FE-8697-0295-A1849D682931}"/>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29548" y="1422009"/>
            <a:ext cx="1220651" cy="497955"/>
          </a:xfrm>
          <a:prstGeom prst="rect">
            <a:avLst/>
          </a:prstGeom>
        </p:spPr>
      </p:pic>
    </p:spTree>
    <p:extLst>
      <p:ext uri="{BB962C8B-B14F-4D97-AF65-F5344CB8AC3E}">
        <p14:creationId xmlns:p14="http://schemas.microsoft.com/office/powerpoint/2010/main" val="37355881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Conclusions and take-home messages</a:t>
            </a:r>
          </a:p>
        </p:txBody>
      </p:sp>
      <p:sp>
        <p:nvSpPr>
          <p:cNvPr id="3" name="Content Placeholder 2"/>
          <p:cNvSpPr>
            <a:spLocks noGrp="1"/>
          </p:cNvSpPr>
          <p:nvPr>
            <p:ph idx="1"/>
          </p:nvPr>
        </p:nvSpPr>
        <p:spPr>
          <a:xfrm>
            <a:off x="192355" y="1392920"/>
            <a:ext cx="11277059" cy="4146365"/>
          </a:xfrm>
        </p:spPr>
        <p:txBody>
          <a:bodyPr>
            <a:normAutofit/>
          </a:bodyPr>
          <a:lstStyle/>
          <a:p>
            <a:r>
              <a:rPr lang="en-GB" sz="2400" dirty="0"/>
              <a:t>Explainability old quest but recent explosion </a:t>
            </a:r>
          </a:p>
          <a:p>
            <a:r>
              <a:rPr lang="en-GB" sz="2400" dirty="0"/>
              <a:t>Approaches should be selected carefully and having first cleared their purpose</a:t>
            </a:r>
          </a:p>
          <a:p>
            <a:r>
              <a:rPr lang="en-GB" sz="2400" dirty="0"/>
              <a:t>Explanations would benefit from multiple techniques</a:t>
            </a:r>
          </a:p>
          <a:p>
            <a:r>
              <a:rPr lang="en-GB" sz="2400" dirty="0"/>
              <a:t>Metrics are still an open issue</a:t>
            </a:r>
          </a:p>
          <a:p>
            <a:r>
              <a:rPr lang="en-GB" sz="2400" dirty="0"/>
              <a:t>Confirmation bias </a:t>
            </a:r>
          </a:p>
          <a:p>
            <a:r>
              <a:rPr lang="en-GB" sz="2400" dirty="0"/>
              <a:t>A key mandate: </a:t>
            </a:r>
          </a:p>
          <a:p>
            <a:pPr lvl="2"/>
            <a:r>
              <a:rPr lang="en-GB" dirty="0">
                <a:solidFill>
                  <a:srgbClr val="7030A0"/>
                </a:solidFill>
              </a:rPr>
              <a:t>A throughout engagement of clinical stakeholders is key to respond to real needs and co-design models that can be trusted</a:t>
            </a:r>
          </a:p>
        </p:txBody>
      </p:sp>
      <p:sp>
        <p:nvSpPr>
          <p:cNvPr id="5" name="CasellaDiTesto 4">
            <a:extLst>
              <a:ext uri="{FF2B5EF4-FFF2-40B4-BE49-F238E27FC236}">
                <a16:creationId xmlns:a16="http://schemas.microsoft.com/office/drawing/2014/main" id="{83804465-52CA-178A-940D-A572211FB1AF}"/>
              </a:ext>
            </a:extLst>
          </p:cNvPr>
          <p:cNvSpPr txBox="1"/>
          <p:nvPr/>
        </p:nvSpPr>
        <p:spPr>
          <a:xfrm>
            <a:off x="1986454" y="5265888"/>
            <a:ext cx="7496774" cy="830997"/>
          </a:xfrm>
          <a:prstGeom prst="rect">
            <a:avLst/>
          </a:prstGeom>
          <a:noFill/>
        </p:spPr>
        <p:txBody>
          <a:bodyPr wrap="square">
            <a:spAutoFit/>
          </a:bodyPr>
          <a:lstStyle/>
          <a:p>
            <a:pPr algn="ctr"/>
            <a:r>
              <a:rPr lang="en-GB" sz="2400" b="1" dirty="0">
                <a:solidFill>
                  <a:schemeClr val="accent1"/>
                </a:solidFill>
                <a:latin typeface="Amasis MT Pro" panose="02040504050005020304" pitchFamily="18" charset="0"/>
              </a:rPr>
              <a:t>The full potential of explainability has yet to be realised, but there is still a big open question</a:t>
            </a:r>
          </a:p>
        </p:txBody>
      </p:sp>
    </p:spTree>
    <p:extLst>
      <p:ext uri="{BB962C8B-B14F-4D97-AF65-F5344CB8AC3E}">
        <p14:creationId xmlns:p14="http://schemas.microsoft.com/office/powerpoint/2010/main" val="7868585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231FF3-8E22-80A9-BC83-023A711FB79E}"/>
              </a:ext>
            </a:extLst>
          </p:cNvPr>
          <p:cNvSpPr>
            <a:spLocks noGrp="1"/>
          </p:cNvSpPr>
          <p:nvPr>
            <p:ph type="title"/>
          </p:nvPr>
        </p:nvSpPr>
        <p:spPr/>
        <p:txBody>
          <a:bodyPr/>
          <a:lstStyle/>
          <a:p>
            <a:r>
              <a:rPr lang="it-IT" dirty="0"/>
              <a:t>The </a:t>
            </a:r>
            <a:r>
              <a:rPr lang="it-IT" dirty="0" err="1"/>
              <a:t>Accuracy</a:t>
            </a:r>
            <a:r>
              <a:rPr lang="it-IT" dirty="0"/>
              <a:t> vs </a:t>
            </a:r>
            <a:r>
              <a:rPr lang="it-IT" dirty="0" err="1"/>
              <a:t>Explainability</a:t>
            </a:r>
            <a:r>
              <a:rPr lang="it-IT" dirty="0"/>
              <a:t> Dilemma</a:t>
            </a:r>
          </a:p>
        </p:txBody>
      </p:sp>
      <p:pic>
        <p:nvPicPr>
          <p:cNvPr id="5" name="Immagine 4">
            <a:extLst>
              <a:ext uri="{FF2B5EF4-FFF2-40B4-BE49-F238E27FC236}">
                <a16:creationId xmlns:a16="http://schemas.microsoft.com/office/drawing/2014/main" id="{BEE88E5A-5E3D-F129-16F9-D945F21D3DE7}"/>
              </a:ext>
            </a:extLst>
          </p:cNvPr>
          <p:cNvPicPr>
            <a:picLocks noChangeAspect="1"/>
          </p:cNvPicPr>
          <p:nvPr/>
        </p:nvPicPr>
        <p:blipFill>
          <a:blip r:embed="rId2"/>
          <a:srcRect l="9124" t="59763" r="50000" b="9931"/>
          <a:stretch/>
        </p:blipFill>
        <p:spPr>
          <a:xfrm>
            <a:off x="76741" y="3507639"/>
            <a:ext cx="6619643" cy="2939777"/>
          </a:xfrm>
          <a:prstGeom prst="rect">
            <a:avLst/>
          </a:prstGeom>
          <a:ln>
            <a:noFill/>
          </a:ln>
          <a:effectLst>
            <a:outerShdw blurRad="292100" dist="139700" dir="2700000" algn="tl" rotWithShape="0">
              <a:srgbClr val="333333">
                <a:alpha val="65000"/>
              </a:srgbClr>
            </a:outerShdw>
          </a:effectLst>
        </p:spPr>
      </p:pic>
      <p:pic>
        <p:nvPicPr>
          <p:cNvPr id="6" name="Immagine 5">
            <a:extLst>
              <a:ext uri="{FF2B5EF4-FFF2-40B4-BE49-F238E27FC236}">
                <a16:creationId xmlns:a16="http://schemas.microsoft.com/office/drawing/2014/main" id="{CADDBFB0-DD6E-99ED-9C29-08BD62286E65}"/>
              </a:ext>
            </a:extLst>
          </p:cNvPr>
          <p:cNvPicPr>
            <a:picLocks noChangeAspect="1"/>
          </p:cNvPicPr>
          <p:nvPr/>
        </p:nvPicPr>
        <p:blipFill>
          <a:blip r:embed="rId3"/>
          <a:srcRect l="23930" t="13793" r="33385" b="37471"/>
          <a:stretch/>
        </p:blipFill>
        <p:spPr>
          <a:xfrm>
            <a:off x="6968359" y="2383038"/>
            <a:ext cx="4887311" cy="3342291"/>
          </a:xfrm>
          <a:prstGeom prst="rect">
            <a:avLst/>
          </a:prstGeom>
          <a:ln>
            <a:noFill/>
          </a:ln>
          <a:effectLst>
            <a:outerShdw blurRad="292100" dist="139700" dir="2700000" algn="tl" rotWithShape="0">
              <a:srgbClr val="333333">
                <a:alpha val="65000"/>
              </a:srgbClr>
            </a:outerShdw>
          </a:effectLst>
        </p:spPr>
      </p:pic>
      <p:pic>
        <p:nvPicPr>
          <p:cNvPr id="8" name="Immagine 7">
            <a:extLst>
              <a:ext uri="{FF2B5EF4-FFF2-40B4-BE49-F238E27FC236}">
                <a16:creationId xmlns:a16="http://schemas.microsoft.com/office/drawing/2014/main" id="{5AF0116D-8869-D75C-0984-019BDB3EDE01}"/>
              </a:ext>
            </a:extLst>
          </p:cNvPr>
          <p:cNvPicPr>
            <a:picLocks noChangeAspect="1"/>
          </p:cNvPicPr>
          <p:nvPr/>
        </p:nvPicPr>
        <p:blipFill>
          <a:blip r:embed="rId4"/>
          <a:srcRect l="5754" t="17472" r="19288" b="39387"/>
          <a:stretch/>
        </p:blipFill>
        <p:spPr>
          <a:xfrm>
            <a:off x="76740" y="1162685"/>
            <a:ext cx="6619643" cy="2230822"/>
          </a:xfrm>
          <a:prstGeom prst="rect">
            <a:avLst/>
          </a:prstGeom>
          <a:ln>
            <a:noFill/>
          </a:ln>
          <a:effectLst>
            <a:outerShdw blurRad="292100" dist="139700" dir="2700000" algn="tl" rotWithShape="0">
              <a:srgbClr val="333333">
                <a:alpha val="65000"/>
              </a:srgbClr>
            </a:outerShdw>
          </a:effectLst>
        </p:spPr>
      </p:pic>
      <p:sp>
        <p:nvSpPr>
          <p:cNvPr id="9" name="Rettangolo 8">
            <a:extLst>
              <a:ext uri="{FF2B5EF4-FFF2-40B4-BE49-F238E27FC236}">
                <a16:creationId xmlns:a16="http://schemas.microsoft.com/office/drawing/2014/main" id="{1D119E26-480C-2CC0-0A1B-4DCA2E0BDC8D}"/>
              </a:ext>
            </a:extLst>
          </p:cNvPr>
          <p:cNvSpPr/>
          <p:nvPr/>
        </p:nvSpPr>
        <p:spPr>
          <a:xfrm>
            <a:off x="1355834" y="4574475"/>
            <a:ext cx="5139559" cy="228748"/>
          </a:xfrm>
          <a:prstGeom prst="rect">
            <a:avLst/>
          </a:prstGeom>
          <a:solidFill>
            <a:srgbClr val="FFFF00">
              <a:alpha val="2313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1A8D667C-0CA2-1AA5-0AA7-01AD846709DD}"/>
              </a:ext>
            </a:extLst>
          </p:cNvPr>
          <p:cNvSpPr/>
          <p:nvPr/>
        </p:nvSpPr>
        <p:spPr>
          <a:xfrm>
            <a:off x="183930" y="4843782"/>
            <a:ext cx="6311463" cy="1273234"/>
          </a:xfrm>
          <a:prstGeom prst="rect">
            <a:avLst/>
          </a:prstGeom>
          <a:solidFill>
            <a:srgbClr val="FFFF00">
              <a:alpha val="2313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061104F4-415D-B228-C9C7-D6A284340365}"/>
              </a:ext>
            </a:extLst>
          </p:cNvPr>
          <p:cNvSpPr/>
          <p:nvPr/>
        </p:nvSpPr>
        <p:spPr>
          <a:xfrm>
            <a:off x="183930" y="6137883"/>
            <a:ext cx="2033753" cy="180000"/>
          </a:xfrm>
          <a:prstGeom prst="rect">
            <a:avLst/>
          </a:prstGeom>
          <a:solidFill>
            <a:srgbClr val="FFFF00">
              <a:alpha val="2313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199398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con angoli arrotondati 4">
            <a:extLst>
              <a:ext uri="{FF2B5EF4-FFF2-40B4-BE49-F238E27FC236}">
                <a16:creationId xmlns:a16="http://schemas.microsoft.com/office/drawing/2014/main" id="{AC3231FE-7FEA-06E3-9789-6976251B8DA0}"/>
              </a:ext>
            </a:extLst>
          </p:cNvPr>
          <p:cNvSpPr/>
          <p:nvPr/>
        </p:nvSpPr>
        <p:spPr>
          <a:xfrm>
            <a:off x="8340645" y="2027082"/>
            <a:ext cx="2064648" cy="66755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le 1"/>
          <p:cNvSpPr>
            <a:spLocks noGrp="1"/>
          </p:cNvSpPr>
          <p:nvPr>
            <p:ph type="title"/>
          </p:nvPr>
        </p:nvSpPr>
        <p:spPr>
          <a:xfrm>
            <a:off x="18682" y="302583"/>
            <a:ext cx="11277059" cy="1325563"/>
          </a:xfrm>
        </p:spPr>
        <p:txBody>
          <a:bodyPr/>
          <a:lstStyle/>
          <a:p>
            <a:r>
              <a:rPr lang="en-GB" dirty="0"/>
              <a:t>A general perspective</a:t>
            </a:r>
            <a:endParaRPr lang="en-GB" b="1" dirty="0"/>
          </a:p>
        </p:txBody>
      </p:sp>
      <p:pic>
        <p:nvPicPr>
          <p:cNvPr id="18" name="Content Placeholder 1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9203" y="1722336"/>
            <a:ext cx="3945159" cy="3622717"/>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559203" y="5608810"/>
            <a:ext cx="10934699" cy="1200329"/>
          </a:xfrm>
          <a:prstGeom prst="rect">
            <a:avLst/>
          </a:prstGeom>
          <a:noFill/>
        </p:spPr>
        <p:txBody>
          <a:bodyPr wrap="square" rtlCol="0">
            <a:spAutoFit/>
          </a:bodyPr>
          <a:lstStyle/>
          <a:p>
            <a:pPr marL="342900" indent="-342900">
              <a:buFont typeface="Arial" panose="020B0604020202020204" pitchFamily="34" charset="0"/>
              <a:buChar char="•"/>
            </a:pPr>
            <a:r>
              <a:rPr lang="it-IT" sz="2400" dirty="0" err="1">
                <a:solidFill>
                  <a:srgbClr val="226598"/>
                </a:solidFill>
              </a:rPr>
              <a:t>Broader</a:t>
            </a:r>
            <a:r>
              <a:rPr lang="it-IT" sz="2400" dirty="0">
                <a:solidFill>
                  <a:srgbClr val="226598"/>
                </a:solidFill>
              </a:rPr>
              <a:t> </a:t>
            </a:r>
            <a:r>
              <a:rPr lang="it-IT" sz="2400" dirty="0" err="1">
                <a:solidFill>
                  <a:srgbClr val="226598"/>
                </a:solidFill>
              </a:rPr>
              <a:t>definition</a:t>
            </a:r>
            <a:endParaRPr lang="it-IT" sz="2400" dirty="0">
              <a:solidFill>
                <a:srgbClr val="226598"/>
              </a:solidFill>
            </a:endParaRPr>
          </a:p>
          <a:p>
            <a:pPr marL="800100" lvl="1" indent="-342900">
              <a:buFont typeface="Arial" panose="020B0604020202020204" pitchFamily="34" charset="0"/>
              <a:buChar char="•"/>
            </a:pPr>
            <a:r>
              <a:rPr lang="en-GB" sz="2400" b="1" dirty="0">
                <a:solidFill>
                  <a:srgbClr val="226598"/>
                </a:solidFill>
              </a:rPr>
              <a:t>intelligible or comprehensible AI: everything that makes AI understandable </a:t>
            </a:r>
            <a:r>
              <a:rPr lang="en-GB" sz="2400" dirty="0">
                <a:solidFill>
                  <a:srgbClr val="226598"/>
                </a:solidFill>
              </a:rPr>
              <a:t>(also data, performance metrics</a:t>
            </a:r>
            <a:r>
              <a:rPr lang="it-IT" sz="2400" dirty="0">
                <a:solidFill>
                  <a:srgbClr val="226598"/>
                </a:solidFill>
              </a:rPr>
              <a:t>,…)</a:t>
            </a:r>
          </a:p>
        </p:txBody>
      </p:sp>
      <p:pic>
        <p:nvPicPr>
          <p:cNvPr id="4" name="Segnaposto contenuto 4" descr="Immagine che contiene testo, cerchio, schermata, orologio&#10;&#10;Descrizione generata automaticamente">
            <a:extLst>
              <a:ext uri="{FF2B5EF4-FFF2-40B4-BE49-F238E27FC236}">
                <a16:creationId xmlns:a16="http://schemas.microsoft.com/office/drawing/2014/main" id="{B0AE5774-BF1E-CE5F-726E-06BD607FA8E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84951" y="1831405"/>
            <a:ext cx="4217829" cy="3494773"/>
          </a:xfrm>
          <a:prstGeom prst="rect">
            <a:avLst/>
          </a:prstGeom>
        </p:spPr>
      </p:pic>
      <p:sp>
        <p:nvSpPr>
          <p:cNvPr id="9" name="CasellaDiTesto 8">
            <a:extLst>
              <a:ext uri="{FF2B5EF4-FFF2-40B4-BE49-F238E27FC236}">
                <a16:creationId xmlns:a16="http://schemas.microsoft.com/office/drawing/2014/main" id="{9434907B-035A-E285-82F6-64CFF84DF175}"/>
              </a:ext>
            </a:extLst>
          </p:cNvPr>
          <p:cNvSpPr txBox="1"/>
          <p:nvPr/>
        </p:nvSpPr>
        <p:spPr>
          <a:xfrm>
            <a:off x="226635" y="1260929"/>
            <a:ext cx="6209930" cy="523220"/>
          </a:xfrm>
          <a:prstGeom prst="rect">
            <a:avLst/>
          </a:prstGeom>
          <a:noFill/>
        </p:spPr>
        <p:txBody>
          <a:bodyPr wrap="square">
            <a:spAutoFit/>
          </a:bodyPr>
          <a:lstStyle/>
          <a:p>
            <a:pPr algn="ctr"/>
            <a:r>
              <a:rPr kumimoji="0" lang="en-GB" sz="2800" b="0" i="0" u="none" strike="noStrike" kern="1200" cap="none" spc="0" normalizeH="0" baseline="0" noProof="0" dirty="0">
                <a:ln>
                  <a:noFill/>
                </a:ln>
                <a:solidFill>
                  <a:srgbClr val="4A51B8"/>
                </a:solidFill>
                <a:effectLst/>
                <a:uLnTx/>
                <a:uFillTx/>
                <a:latin typeface="Cambria" panose="02040503050406030204" pitchFamily="18" charset="0"/>
                <a:ea typeface="Cambria" panose="02040503050406030204" pitchFamily="18" charset="0"/>
                <a:cs typeface="+mj-cs"/>
              </a:rPr>
              <a:t>Human – AI </a:t>
            </a:r>
            <a:r>
              <a:rPr kumimoji="0" lang="en-GB" sz="2800" b="1" i="0" u="none" strike="noStrike" kern="1200" cap="none" spc="0" normalizeH="0" baseline="0" noProof="0" dirty="0">
                <a:ln>
                  <a:noFill/>
                </a:ln>
                <a:solidFill>
                  <a:srgbClr val="4A51B8"/>
                </a:solidFill>
                <a:effectLst/>
                <a:uLnTx/>
                <a:uFillTx/>
                <a:latin typeface="Cambria" panose="02040503050406030204" pitchFamily="18" charset="0"/>
                <a:ea typeface="Cambria" panose="02040503050406030204" pitchFamily="18" charset="0"/>
                <a:cs typeface="+mj-cs"/>
              </a:rPr>
              <a:t>teaming</a:t>
            </a:r>
            <a:endParaRPr lang="it-IT" sz="1100" dirty="0"/>
          </a:p>
        </p:txBody>
      </p:sp>
      <p:sp>
        <p:nvSpPr>
          <p:cNvPr id="10" name="TextBox 16">
            <a:extLst>
              <a:ext uri="{FF2B5EF4-FFF2-40B4-BE49-F238E27FC236}">
                <a16:creationId xmlns:a16="http://schemas.microsoft.com/office/drawing/2014/main" id="{8FBD1243-5341-99E4-1451-CF1C417131C3}"/>
              </a:ext>
            </a:extLst>
          </p:cNvPr>
          <p:cNvSpPr txBox="1"/>
          <p:nvPr/>
        </p:nvSpPr>
        <p:spPr>
          <a:xfrm>
            <a:off x="3994737" y="1753673"/>
            <a:ext cx="2885243" cy="1600438"/>
          </a:xfrm>
          <a:prstGeom prst="accentBorderCallout1">
            <a:avLst>
              <a:gd name="adj1" fmla="val 45684"/>
              <a:gd name="adj2" fmla="val -4099"/>
              <a:gd name="adj3" fmla="val 99748"/>
              <a:gd name="adj4" fmla="val -46712"/>
            </a:avLst>
          </a:prstGeom>
          <a:solidFill>
            <a:schemeClr val="bg1"/>
          </a:solidFill>
          <a:ln>
            <a:solidFill>
              <a:srgbClr val="B2CCDD"/>
            </a:solidFill>
          </a:ln>
          <a:effectLst>
            <a:outerShdw blurRad="50800" dist="38100" algn="l" rotWithShape="0">
              <a:prstClr val="black">
                <a:alpha val="40000"/>
              </a:prstClr>
            </a:outerShdw>
          </a:effectLst>
        </p:spPr>
        <p:txBody>
          <a:bodyPr wrap="square" rtlCol="0">
            <a:spAutoFit/>
          </a:bodyPr>
          <a:lstStyle/>
          <a:p>
            <a:r>
              <a:rPr lang="en-GB" sz="1400" dirty="0">
                <a:solidFill>
                  <a:srgbClr val="56A4A2"/>
                </a:solidFill>
                <a:latin typeface="Amasis MT Pro" panose="02040504050005020304" pitchFamily="18" charset="0"/>
                <a:ea typeface="Cambria" panose="02040503050406030204" pitchFamily="18" charset="0"/>
              </a:rPr>
              <a:t>Interested actors: </a:t>
            </a:r>
          </a:p>
          <a:p>
            <a:pPr marL="285750" indent="-285750">
              <a:buFontTx/>
              <a:buChar char="-"/>
            </a:pPr>
            <a:r>
              <a:rPr lang="en-GB" sz="1400" dirty="0">
                <a:solidFill>
                  <a:srgbClr val="56A4A2"/>
                </a:solidFill>
                <a:latin typeface="Amasis MT Pro" panose="02040504050005020304" pitchFamily="18" charset="0"/>
                <a:ea typeface="Cambria" panose="02040503050406030204" pitchFamily="18" charset="0"/>
              </a:rPr>
              <a:t>understand </a:t>
            </a:r>
            <a:r>
              <a:rPr lang="en-GB" sz="1400" i="1" dirty="0">
                <a:solidFill>
                  <a:srgbClr val="56A4A2"/>
                </a:solidFill>
                <a:latin typeface="Amasis MT Pro" panose="02040504050005020304" pitchFamily="18" charset="0"/>
                <a:ea typeface="Cambria" panose="02040503050406030204" pitchFamily="18" charset="0"/>
              </a:rPr>
              <a:t>why</a:t>
            </a:r>
          </a:p>
          <a:p>
            <a:pPr marL="285750" indent="-285750">
              <a:buFontTx/>
              <a:buChar char="-"/>
            </a:pPr>
            <a:r>
              <a:rPr lang="en-GB" sz="1400" dirty="0">
                <a:solidFill>
                  <a:srgbClr val="56A4A2"/>
                </a:solidFill>
                <a:latin typeface="Amasis MT Pro" panose="02040504050005020304" pitchFamily="18" charset="0"/>
                <a:ea typeface="Cambria" panose="02040503050406030204" pitchFamily="18" charset="0"/>
              </a:rPr>
              <a:t>understand </a:t>
            </a:r>
            <a:r>
              <a:rPr lang="en-GB" sz="1400" i="1" dirty="0">
                <a:solidFill>
                  <a:srgbClr val="56A4A2"/>
                </a:solidFill>
                <a:latin typeface="Amasis MT Pro" panose="02040504050005020304" pitchFamily="18" charset="0"/>
                <a:ea typeface="Cambria" panose="02040503050406030204" pitchFamily="18" charset="0"/>
              </a:rPr>
              <a:t>why not</a:t>
            </a:r>
          </a:p>
          <a:p>
            <a:pPr marL="285750" indent="-285750">
              <a:buFontTx/>
              <a:buChar char="-"/>
            </a:pPr>
            <a:r>
              <a:rPr lang="en-GB" sz="1400" dirty="0">
                <a:solidFill>
                  <a:srgbClr val="56A4A2"/>
                </a:solidFill>
                <a:latin typeface="Amasis MT Pro" panose="02040504050005020304" pitchFamily="18" charset="0"/>
                <a:ea typeface="Cambria" panose="02040503050406030204" pitchFamily="18" charset="0"/>
              </a:rPr>
              <a:t>know </a:t>
            </a:r>
            <a:r>
              <a:rPr lang="en-GB" sz="1400" i="1" dirty="0">
                <a:solidFill>
                  <a:srgbClr val="56A4A2"/>
                </a:solidFill>
                <a:latin typeface="Amasis MT Pro" panose="02040504050005020304" pitchFamily="18" charset="0"/>
                <a:ea typeface="Cambria" panose="02040503050406030204" pitchFamily="18" charset="0"/>
              </a:rPr>
              <a:t>when</a:t>
            </a:r>
            <a:r>
              <a:rPr lang="en-GB" sz="1400" dirty="0">
                <a:solidFill>
                  <a:srgbClr val="56A4A2"/>
                </a:solidFill>
                <a:latin typeface="Amasis MT Pro" panose="02040504050005020304" pitchFamily="18" charset="0"/>
                <a:ea typeface="Cambria" panose="02040503050406030204" pitchFamily="18" charset="0"/>
              </a:rPr>
              <a:t> the model </a:t>
            </a:r>
            <a:r>
              <a:rPr lang="en-GB" sz="1400" i="1" dirty="0">
                <a:solidFill>
                  <a:srgbClr val="56A4A2"/>
                </a:solidFill>
                <a:latin typeface="Amasis MT Pro" panose="02040504050005020304" pitchFamily="18" charset="0"/>
                <a:ea typeface="Cambria" panose="02040503050406030204" pitchFamily="18" charset="0"/>
              </a:rPr>
              <a:t>succeeds or fails</a:t>
            </a:r>
          </a:p>
          <a:p>
            <a:pPr marL="285750" indent="-285750">
              <a:buFontTx/>
              <a:buChar char="-"/>
            </a:pPr>
            <a:r>
              <a:rPr lang="en-GB" sz="1400" dirty="0">
                <a:solidFill>
                  <a:srgbClr val="56A4A2"/>
                </a:solidFill>
                <a:latin typeface="Amasis MT Pro" panose="02040504050005020304" pitchFamily="18" charset="0"/>
                <a:ea typeface="Cambria" panose="02040503050406030204" pitchFamily="18" charset="0"/>
              </a:rPr>
              <a:t>know </a:t>
            </a:r>
            <a:r>
              <a:rPr lang="en-GB" sz="1400" i="1" dirty="0">
                <a:solidFill>
                  <a:srgbClr val="56A4A2"/>
                </a:solidFill>
                <a:latin typeface="Amasis MT Pro" panose="02040504050005020304" pitchFamily="18" charset="0"/>
                <a:ea typeface="Cambria" panose="02040503050406030204" pitchFamily="18" charset="0"/>
              </a:rPr>
              <a:t>when</a:t>
            </a:r>
            <a:r>
              <a:rPr lang="en-GB" sz="1400" dirty="0">
                <a:solidFill>
                  <a:srgbClr val="56A4A2"/>
                </a:solidFill>
                <a:latin typeface="Amasis MT Pro" panose="02040504050005020304" pitchFamily="18" charset="0"/>
                <a:ea typeface="Cambria" panose="02040503050406030204" pitchFamily="18" charset="0"/>
              </a:rPr>
              <a:t> to </a:t>
            </a:r>
            <a:r>
              <a:rPr lang="en-GB" sz="1400" i="1" dirty="0">
                <a:solidFill>
                  <a:srgbClr val="56A4A2"/>
                </a:solidFill>
                <a:latin typeface="Amasis MT Pro" panose="02040504050005020304" pitchFamily="18" charset="0"/>
                <a:ea typeface="Cambria" panose="02040503050406030204" pitchFamily="18" charset="0"/>
              </a:rPr>
              <a:t>trust</a:t>
            </a:r>
            <a:r>
              <a:rPr lang="en-GB" sz="1400" dirty="0">
                <a:solidFill>
                  <a:srgbClr val="56A4A2"/>
                </a:solidFill>
                <a:latin typeface="Amasis MT Pro" panose="02040504050005020304" pitchFamily="18" charset="0"/>
                <a:ea typeface="Cambria" panose="02040503050406030204" pitchFamily="18" charset="0"/>
              </a:rPr>
              <a:t> the model </a:t>
            </a:r>
          </a:p>
          <a:p>
            <a:pPr marL="285750" indent="-285750">
              <a:buFontTx/>
              <a:buChar char="-"/>
            </a:pPr>
            <a:r>
              <a:rPr lang="en-GB" sz="1400" dirty="0">
                <a:solidFill>
                  <a:srgbClr val="56A4A2"/>
                </a:solidFill>
                <a:latin typeface="Amasis MT Pro" panose="02040504050005020304" pitchFamily="18" charset="0"/>
                <a:ea typeface="Cambria" panose="02040503050406030204" pitchFamily="18" charset="0"/>
              </a:rPr>
              <a:t>know </a:t>
            </a:r>
            <a:r>
              <a:rPr lang="en-GB" sz="1400" i="1" dirty="0">
                <a:solidFill>
                  <a:srgbClr val="56A4A2"/>
                </a:solidFill>
                <a:latin typeface="Amasis MT Pro" panose="02040504050005020304" pitchFamily="18" charset="0"/>
                <a:ea typeface="Cambria" panose="02040503050406030204" pitchFamily="18" charset="0"/>
              </a:rPr>
              <a:t>when</a:t>
            </a:r>
            <a:r>
              <a:rPr lang="en-GB" sz="1400" dirty="0">
                <a:solidFill>
                  <a:srgbClr val="56A4A2"/>
                </a:solidFill>
                <a:latin typeface="Amasis MT Pro" panose="02040504050005020304" pitchFamily="18" charset="0"/>
                <a:ea typeface="Cambria" panose="02040503050406030204" pitchFamily="18" charset="0"/>
              </a:rPr>
              <a:t> the model </a:t>
            </a:r>
            <a:r>
              <a:rPr lang="en-GB" sz="1400" i="1" dirty="0">
                <a:solidFill>
                  <a:srgbClr val="56A4A2"/>
                </a:solidFill>
                <a:latin typeface="Amasis MT Pro" panose="02040504050005020304" pitchFamily="18" charset="0"/>
                <a:ea typeface="Cambria" panose="02040503050406030204" pitchFamily="18" charset="0"/>
              </a:rPr>
              <a:t>errs</a:t>
            </a:r>
          </a:p>
        </p:txBody>
      </p:sp>
    </p:spTree>
    <p:extLst>
      <p:ext uri="{BB962C8B-B14F-4D97-AF65-F5344CB8AC3E}">
        <p14:creationId xmlns:p14="http://schemas.microsoft.com/office/powerpoint/2010/main" val="121819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750"/>
                                        <p:tgtEl>
                                          <p:spTgt spid="5"/>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8" y="2105784"/>
            <a:ext cx="12213516" cy="3996032"/>
          </a:xfrm>
          <a:prstGeom prst="rect">
            <a:avLst/>
          </a:prstGeom>
        </p:spPr>
      </p:pic>
      <p:sp>
        <p:nvSpPr>
          <p:cNvPr id="3" name="Rectangle 2"/>
          <p:cNvSpPr/>
          <p:nvPr/>
        </p:nvSpPr>
        <p:spPr>
          <a:xfrm>
            <a:off x="0" y="6101816"/>
            <a:ext cx="12202758" cy="756184"/>
          </a:xfrm>
          <a:prstGeom prst="rect">
            <a:avLst/>
          </a:prstGeom>
          <a:gradFill flip="none" rotWithShape="1">
            <a:gsLst>
              <a:gs pos="0">
                <a:schemeClr val="bg1">
                  <a:lumMod val="75000"/>
                </a:schemeClr>
              </a:gs>
              <a:gs pos="49000">
                <a:schemeClr val="bg1">
                  <a:lumMod val="95000"/>
                </a:schemeClr>
              </a:gs>
              <a:gs pos="97000">
                <a:schemeClr val="bg1">
                  <a:lumMod val="7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009ACF"/>
              </a:solidFill>
              <a:latin typeface="Cambria" panose="02040503050406030204" pitchFamily="18" charset="0"/>
              <a:ea typeface="Cambria" panose="02040503050406030204" pitchFamily="18" charset="0"/>
            </a:endParaRPr>
          </a:p>
        </p:txBody>
      </p:sp>
      <p:sp>
        <p:nvSpPr>
          <p:cNvPr id="4" name="Rectangle 3"/>
          <p:cNvSpPr/>
          <p:nvPr/>
        </p:nvSpPr>
        <p:spPr>
          <a:xfrm>
            <a:off x="-10758" y="0"/>
            <a:ext cx="12213516" cy="2830285"/>
          </a:xfrm>
          <a:prstGeom prst="rect">
            <a:avLst/>
          </a:prstGeom>
          <a:gradFill flip="none" rotWithShape="1">
            <a:gsLst>
              <a:gs pos="0">
                <a:schemeClr val="bg1">
                  <a:lumMod val="75000"/>
                </a:schemeClr>
              </a:gs>
              <a:gs pos="49000">
                <a:schemeClr val="bg1">
                  <a:lumMod val="95000"/>
                </a:schemeClr>
              </a:gs>
              <a:gs pos="97000">
                <a:schemeClr val="bg1">
                  <a:lumMod val="75000"/>
                </a:schemeClr>
              </a:gs>
            </a:gsLst>
            <a:lin ang="162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dirty="0"/>
          </a:p>
        </p:txBody>
      </p:sp>
      <p:pic>
        <p:nvPicPr>
          <p:cNvPr id="9" name="Immagine 16" descr="logo-si-contornato-rosso-con-scritta.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38428" y="6077735"/>
            <a:ext cx="751804" cy="71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5152" y="6071967"/>
            <a:ext cx="2642717" cy="770154"/>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9762" y="6140834"/>
            <a:ext cx="756907" cy="579439"/>
          </a:xfrm>
          <a:prstGeom prst="rect">
            <a:avLst/>
          </a:prstGeom>
        </p:spPr>
      </p:pic>
      <p:sp>
        <p:nvSpPr>
          <p:cNvPr id="12" name="TextBox 11"/>
          <p:cNvSpPr txBox="1"/>
          <p:nvPr/>
        </p:nvSpPr>
        <p:spPr>
          <a:xfrm>
            <a:off x="99491" y="6270731"/>
            <a:ext cx="4746171" cy="461665"/>
          </a:xfrm>
          <a:prstGeom prst="rect">
            <a:avLst/>
          </a:prstGeom>
          <a:noFill/>
        </p:spPr>
        <p:txBody>
          <a:bodyPr wrap="square" rtlCol="0">
            <a:spAutoFit/>
          </a:bodyPr>
          <a:lstStyle/>
          <a:p>
            <a:r>
              <a:rPr lang="it-IT" sz="2400" b="1" dirty="0">
                <a:solidFill>
                  <a:srgbClr val="009ACF"/>
                </a:solidFill>
                <a:latin typeface="Cambria" panose="02040503050406030204" pitchFamily="18" charset="0"/>
                <a:ea typeface="Cambria" panose="02040503050406030204" pitchFamily="18" charset="0"/>
              </a:rPr>
              <a:t>sara.colantonio@isti.cnr.it </a:t>
            </a:r>
          </a:p>
        </p:txBody>
      </p:sp>
      <p:pic>
        <p:nvPicPr>
          <p:cNvPr id="16" name="Immagine 15" descr="Immagine che contiene calligrafia, tipografia, Carattere, design&#10;&#10;Descrizione generata automaticamente">
            <a:extLst>
              <a:ext uri="{FF2B5EF4-FFF2-40B4-BE49-F238E27FC236}">
                <a16:creationId xmlns:a16="http://schemas.microsoft.com/office/drawing/2014/main" id="{53F13686-A5C7-83A7-81E9-43B597AF32FB}"/>
              </a:ext>
            </a:extLst>
          </p:cNvPr>
          <p:cNvPicPr>
            <a:picLocks noChangeAspect="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53434" y="29693"/>
            <a:ext cx="3559400" cy="2524397"/>
          </a:xfrm>
          <a:prstGeom prst="rect">
            <a:avLst/>
          </a:prstGeom>
        </p:spPr>
      </p:pic>
    </p:spTree>
    <p:extLst>
      <p:ext uri="{BB962C8B-B14F-4D97-AF65-F5344CB8AC3E}">
        <p14:creationId xmlns:p14="http://schemas.microsoft.com/office/powerpoint/2010/main" val="9588596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DD191D-9F92-C9A2-CE62-344197E553B1}"/>
              </a:ext>
            </a:extLst>
          </p:cNvPr>
          <p:cNvSpPr>
            <a:spLocks noGrp="1"/>
          </p:cNvSpPr>
          <p:nvPr>
            <p:ph type="title"/>
          </p:nvPr>
        </p:nvSpPr>
        <p:spPr/>
        <p:txBody>
          <a:bodyPr/>
          <a:lstStyle/>
          <a:p>
            <a:r>
              <a:rPr lang="it-IT" dirty="0"/>
              <a:t>Toolkits</a:t>
            </a:r>
          </a:p>
        </p:txBody>
      </p:sp>
      <p:pic>
        <p:nvPicPr>
          <p:cNvPr id="5" name="Immagine 4">
            <a:extLst>
              <a:ext uri="{FF2B5EF4-FFF2-40B4-BE49-F238E27FC236}">
                <a16:creationId xmlns:a16="http://schemas.microsoft.com/office/drawing/2014/main" id="{BD6DB76B-3EA1-609B-D703-68BA84CC85E7}"/>
              </a:ext>
            </a:extLst>
          </p:cNvPr>
          <p:cNvPicPr>
            <a:picLocks noChangeAspect="1"/>
          </p:cNvPicPr>
          <p:nvPr/>
        </p:nvPicPr>
        <p:blipFill>
          <a:blip r:embed="rId3"/>
          <a:srcRect l="2084" t="10811" r="13019" b="37297"/>
          <a:stretch/>
        </p:blipFill>
        <p:spPr>
          <a:xfrm>
            <a:off x="1005950" y="1134188"/>
            <a:ext cx="4860323" cy="1779373"/>
          </a:xfrm>
          <a:prstGeom prst="rect">
            <a:avLst/>
          </a:prstGeom>
          <a:ln>
            <a:noFill/>
          </a:ln>
          <a:effectLst>
            <a:outerShdw blurRad="292100" dist="139700" dir="2700000" algn="tl" rotWithShape="0">
              <a:srgbClr val="333333">
                <a:alpha val="65000"/>
              </a:srgbClr>
            </a:outerShdw>
          </a:effectLst>
        </p:spPr>
      </p:pic>
      <p:pic>
        <p:nvPicPr>
          <p:cNvPr id="7" name="Immagine 6">
            <a:extLst>
              <a:ext uri="{FF2B5EF4-FFF2-40B4-BE49-F238E27FC236}">
                <a16:creationId xmlns:a16="http://schemas.microsoft.com/office/drawing/2014/main" id="{EB8CE465-F005-AE82-B49A-B5B25F1943DB}"/>
              </a:ext>
            </a:extLst>
          </p:cNvPr>
          <p:cNvPicPr>
            <a:picLocks noChangeAspect="1"/>
          </p:cNvPicPr>
          <p:nvPr/>
        </p:nvPicPr>
        <p:blipFill>
          <a:blip r:embed="rId4"/>
          <a:srcRect l="20286" t="19700" r="13883" b="45645"/>
          <a:stretch/>
        </p:blipFill>
        <p:spPr>
          <a:xfrm>
            <a:off x="1038902" y="3058782"/>
            <a:ext cx="4860323" cy="1532465"/>
          </a:xfrm>
          <a:prstGeom prst="rect">
            <a:avLst/>
          </a:prstGeom>
          <a:ln>
            <a:noFill/>
          </a:ln>
          <a:effectLst>
            <a:outerShdw blurRad="292100" dist="139700" dir="2700000" algn="tl" rotWithShape="0">
              <a:srgbClr val="333333">
                <a:alpha val="65000"/>
              </a:srgbClr>
            </a:outerShdw>
          </a:effectLst>
        </p:spPr>
      </p:pic>
      <p:pic>
        <p:nvPicPr>
          <p:cNvPr id="9" name="Immagine 8">
            <a:extLst>
              <a:ext uri="{FF2B5EF4-FFF2-40B4-BE49-F238E27FC236}">
                <a16:creationId xmlns:a16="http://schemas.microsoft.com/office/drawing/2014/main" id="{472AA755-E183-BDCE-DD7A-7DA133ECF6F7}"/>
              </a:ext>
            </a:extLst>
          </p:cNvPr>
          <p:cNvPicPr>
            <a:picLocks noChangeAspect="1"/>
          </p:cNvPicPr>
          <p:nvPr/>
        </p:nvPicPr>
        <p:blipFill>
          <a:blip r:embed="rId5"/>
          <a:srcRect l="52" t="9210" r="43551" b="57663"/>
          <a:stretch/>
        </p:blipFill>
        <p:spPr>
          <a:xfrm>
            <a:off x="6117058" y="1111767"/>
            <a:ext cx="5057553" cy="1779373"/>
          </a:xfrm>
          <a:prstGeom prst="rect">
            <a:avLst/>
          </a:prstGeom>
          <a:ln>
            <a:noFill/>
          </a:ln>
          <a:effectLst>
            <a:outerShdw blurRad="292100" dist="139700" dir="2700000" algn="tl" rotWithShape="0">
              <a:srgbClr val="333333">
                <a:alpha val="65000"/>
              </a:srgbClr>
            </a:outerShdw>
          </a:effectLst>
        </p:spPr>
      </p:pic>
      <p:pic>
        <p:nvPicPr>
          <p:cNvPr id="11" name="Immagine 10">
            <a:extLst>
              <a:ext uri="{FF2B5EF4-FFF2-40B4-BE49-F238E27FC236}">
                <a16:creationId xmlns:a16="http://schemas.microsoft.com/office/drawing/2014/main" id="{5E02C097-65FD-7F07-4843-31871110AC18}"/>
              </a:ext>
            </a:extLst>
          </p:cNvPr>
          <p:cNvPicPr>
            <a:picLocks noChangeAspect="1"/>
          </p:cNvPicPr>
          <p:nvPr/>
        </p:nvPicPr>
        <p:blipFill>
          <a:blip r:embed="rId6"/>
          <a:srcRect l="21541" t="15855" r="16692" b="52041"/>
          <a:stretch/>
        </p:blipFill>
        <p:spPr>
          <a:xfrm>
            <a:off x="6117059" y="3016765"/>
            <a:ext cx="5057553" cy="1574482"/>
          </a:xfrm>
          <a:prstGeom prst="rect">
            <a:avLst/>
          </a:prstGeom>
          <a:ln>
            <a:noFill/>
          </a:ln>
          <a:effectLst>
            <a:outerShdw blurRad="292100" dist="139700" dir="2700000" algn="tl" rotWithShape="0">
              <a:srgbClr val="333333">
                <a:alpha val="65000"/>
              </a:srgbClr>
            </a:outerShdw>
          </a:effectLst>
        </p:spPr>
      </p:pic>
      <p:pic>
        <p:nvPicPr>
          <p:cNvPr id="15" name="Immagine 14">
            <a:extLst>
              <a:ext uri="{FF2B5EF4-FFF2-40B4-BE49-F238E27FC236}">
                <a16:creationId xmlns:a16="http://schemas.microsoft.com/office/drawing/2014/main" id="{A6DE0768-99B8-B27E-18AE-F98F2B74774B}"/>
              </a:ext>
            </a:extLst>
          </p:cNvPr>
          <p:cNvPicPr>
            <a:picLocks noChangeAspect="1"/>
          </p:cNvPicPr>
          <p:nvPr/>
        </p:nvPicPr>
        <p:blipFill>
          <a:blip r:embed="rId7"/>
          <a:srcRect l="8199" t="9609" r="10141" b="33213"/>
          <a:stretch/>
        </p:blipFill>
        <p:spPr>
          <a:xfrm>
            <a:off x="3665838" y="4663140"/>
            <a:ext cx="4860323" cy="2038338"/>
          </a:xfrm>
          <a:prstGeom prst="rect">
            <a:avLst/>
          </a:prstGeom>
          <a:ln>
            <a:noFill/>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3A087AF4-7E14-4E4B-1C7A-030BFA50EA48}"/>
              </a:ext>
            </a:extLst>
          </p:cNvPr>
          <p:cNvSpPr txBox="1"/>
          <p:nvPr/>
        </p:nvSpPr>
        <p:spPr>
          <a:xfrm>
            <a:off x="810642" y="4591247"/>
            <a:ext cx="1372299" cy="369332"/>
          </a:xfrm>
          <a:prstGeom prst="rect">
            <a:avLst/>
          </a:prstGeom>
          <a:noFill/>
        </p:spPr>
        <p:txBody>
          <a:bodyPr wrap="none" rtlCol="0">
            <a:spAutoFit/>
          </a:bodyPr>
          <a:lstStyle/>
          <a:p>
            <a:r>
              <a:rPr lang="it-IT" dirty="0"/>
              <a:t>Open source</a:t>
            </a:r>
          </a:p>
        </p:txBody>
      </p:sp>
    </p:spTree>
    <p:extLst>
      <p:ext uri="{BB962C8B-B14F-4D97-AF65-F5344CB8AC3E}">
        <p14:creationId xmlns:p14="http://schemas.microsoft.com/office/powerpoint/2010/main" val="19704608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653EA-A6B7-6859-30C7-ADB1A688733D}"/>
              </a:ext>
            </a:extLst>
          </p:cNvPr>
          <p:cNvSpPr>
            <a:spLocks noGrp="1"/>
          </p:cNvSpPr>
          <p:nvPr>
            <p:ph type="title"/>
          </p:nvPr>
        </p:nvSpPr>
        <p:spPr/>
        <p:txBody>
          <a:bodyPr/>
          <a:lstStyle/>
          <a:p>
            <a:r>
              <a:rPr lang="en-GB"/>
              <a:t>The ladder of causation</a:t>
            </a:r>
          </a:p>
        </p:txBody>
      </p:sp>
      <p:grpSp>
        <p:nvGrpSpPr>
          <p:cNvPr id="11" name="Group 10">
            <a:extLst>
              <a:ext uri="{FF2B5EF4-FFF2-40B4-BE49-F238E27FC236}">
                <a16:creationId xmlns:a16="http://schemas.microsoft.com/office/drawing/2014/main" id="{E02CF5C5-9529-256D-E8B0-EE070899B318}"/>
              </a:ext>
            </a:extLst>
          </p:cNvPr>
          <p:cNvGrpSpPr/>
          <p:nvPr/>
        </p:nvGrpSpPr>
        <p:grpSpPr>
          <a:xfrm>
            <a:off x="8086552" y="519002"/>
            <a:ext cx="3639043" cy="3934531"/>
            <a:chOff x="7790957" y="1842734"/>
            <a:chExt cx="3639043" cy="3934531"/>
          </a:xfrm>
        </p:grpSpPr>
        <p:pic>
          <p:nvPicPr>
            <p:cNvPr id="1026" name="Picture 2" descr="Rustic Wooden ladder Photograph by Heba Edward - Fine Art America">
              <a:extLst>
                <a:ext uri="{FF2B5EF4-FFF2-40B4-BE49-F238E27FC236}">
                  <a16:creationId xmlns:a16="http://schemas.microsoft.com/office/drawing/2014/main" id="{070D4B2D-5952-05E8-07B7-6744F0F3B6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794" b="36841"/>
            <a:stretch/>
          </p:blipFill>
          <p:spPr bwMode="auto">
            <a:xfrm>
              <a:off x="7790957" y="1842734"/>
              <a:ext cx="3639043" cy="3934531"/>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7" descr="Eye with solid fill">
              <a:extLst>
                <a:ext uri="{FF2B5EF4-FFF2-40B4-BE49-F238E27FC236}">
                  <a16:creationId xmlns:a16="http://schemas.microsoft.com/office/drawing/2014/main" id="{6B46F6EF-7A5C-BFD1-732E-87545001FFA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48388" y="4505408"/>
              <a:ext cx="914400" cy="914400"/>
            </a:xfrm>
            <a:prstGeom prst="rect">
              <a:avLst/>
            </a:prstGeom>
          </p:spPr>
        </p:pic>
        <p:pic>
          <p:nvPicPr>
            <p:cNvPr id="7" name="Graphic 6" descr="Tools with solid fill">
              <a:extLst>
                <a:ext uri="{FF2B5EF4-FFF2-40B4-BE49-F238E27FC236}">
                  <a16:creationId xmlns:a16="http://schemas.microsoft.com/office/drawing/2014/main" id="{18813899-9B4E-00E1-6892-C484CE0E7AA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07108" y="3200400"/>
              <a:ext cx="914400" cy="914400"/>
            </a:xfrm>
            <a:prstGeom prst="rect">
              <a:avLst/>
            </a:prstGeom>
          </p:spPr>
        </p:pic>
        <p:pic>
          <p:nvPicPr>
            <p:cNvPr id="8" name="Graphic 4" descr="Thought bubble with solid fill">
              <a:extLst>
                <a:ext uri="{FF2B5EF4-FFF2-40B4-BE49-F238E27FC236}">
                  <a16:creationId xmlns:a16="http://schemas.microsoft.com/office/drawing/2014/main" id="{8CF7F5DC-FEA6-6400-0EDC-B53E1D68C52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436668" y="2090696"/>
              <a:ext cx="914400" cy="914400"/>
            </a:xfrm>
            <a:prstGeom prst="rect">
              <a:avLst/>
            </a:prstGeom>
          </p:spPr>
        </p:pic>
        <p:sp>
          <p:nvSpPr>
            <p:cNvPr id="9" name="Arrow: Right 8">
              <a:extLst>
                <a:ext uri="{FF2B5EF4-FFF2-40B4-BE49-F238E27FC236}">
                  <a16:creationId xmlns:a16="http://schemas.microsoft.com/office/drawing/2014/main" id="{A082C62F-183B-ED45-3CCF-02963A303DDB}"/>
                </a:ext>
              </a:extLst>
            </p:cNvPr>
            <p:cNvSpPr/>
            <p:nvPr/>
          </p:nvSpPr>
          <p:spPr>
            <a:xfrm rot="16395632">
              <a:off x="7027995" y="3582341"/>
              <a:ext cx="2502835" cy="344129"/>
            </a:xfrm>
            <a:prstGeom prst="rightArrow">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ln w="0"/>
                <a:solidFill>
                  <a:schemeClr val="tx1"/>
                </a:solidFill>
                <a:effectLst>
                  <a:outerShdw blurRad="38100" dist="19050" dir="2700000" algn="tl" rotWithShape="0">
                    <a:schemeClr val="dk1">
                      <a:alpha val="40000"/>
                    </a:schemeClr>
                  </a:outerShdw>
                </a:effectLst>
              </a:endParaRPr>
            </a:p>
          </p:txBody>
        </p:sp>
        <p:sp>
          <p:nvSpPr>
            <p:cNvPr id="3" name="Rectangle: Rounded Corners 2">
              <a:extLst>
                <a:ext uri="{FF2B5EF4-FFF2-40B4-BE49-F238E27FC236}">
                  <a16:creationId xmlns:a16="http://schemas.microsoft.com/office/drawing/2014/main" id="{C3D0651B-7769-C038-79A1-35A81B8BA45F}"/>
                </a:ext>
              </a:extLst>
            </p:cNvPr>
            <p:cNvSpPr/>
            <p:nvPr/>
          </p:nvSpPr>
          <p:spPr>
            <a:xfrm>
              <a:off x="8882673" y="2471173"/>
              <a:ext cx="1558139" cy="2580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Counterfactuals</a:t>
              </a:r>
            </a:p>
          </p:txBody>
        </p:sp>
        <p:sp>
          <p:nvSpPr>
            <p:cNvPr id="6" name="Rectangle: Rounded Corners 5">
              <a:extLst>
                <a:ext uri="{FF2B5EF4-FFF2-40B4-BE49-F238E27FC236}">
                  <a16:creationId xmlns:a16="http://schemas.microsoft.com/office/drawing/2014/main" id="{5C03CCD0-077B-20D8-FA8A-DAEEE28F657A}"/>
                </a:ext>
              </a:extLst>
            </p:cNvPr>
            <p:cNvSpPr/>
            <p:nvPr/>
          </p:nvSpPr>
          <p:spPr>
            <a:xfrm>
              <a:off x="8831408" y="3528553"/>
              <a:ext cx="1558139" cy="2580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Intervention</a:t>
              </a:r>
            </a:p>
          </p:txBody>
        </p:sp>
        <p:sp>
          <p:nvSpPr>
            <p:cNvPr id="10" name="Rectangle: Rounded Corners 9">
              <a:extLst>
                <a:ext uri="{FF2B5EF4-FFF2-40B4-BE49-F238E27FC236}">
                  <a16:creationId xmlns:a16="http://schemas.microsoft.com/office/drawing/2014/main" id="{56A003C9-7583-AE25-39A1-98E5FAB1FCDD}"/>
                </a:ext>
              </a:extLst>
            </p:cNvPr>
            <p:cNvSpPr/>
            <p:nvPr/>
          </p:nvSpPr>
          <p:spPr>
            <a:xfrm>
              <a:off x="8700452" y="4837063"/>
              <a:ext cx="1558139" cy="2580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Association</a:t>
              </a:r>
            </a:p>
          </p:txBody>
        </p:sp>
      </p:grpSp>
      <p:sp>
        <p:nvSpPr>
          <p:cNvPr id="15" name="Content Placeholder 2">
            <a:extLst>
              <a:ext uri="{FF2B5EF4-FFF2-40B4-BE49-F238E27FC236}">
                <a16:creationId xmlns:a16="http://schemas.microsoft.com/office/drawing/2014/main" id="{6CBF53F7-5AD8-36F2-D74D-BA2AA138339B}"/>
              </a:ext>
            </a:extLst>
          </p:cNvPr>
          <p:cNvSpPr>
            <a:spLocks noGrp="1"/>
          </p:cNvSpPr>
          <p:nvPr>
            <p:ph idx="1"/>
          </p:nvPr>
        </p:nvSpPr>
        <p:spPr>
          <a:xfrm>
            <a:off x="762000" y="2286000"/>
            <a:ext cx="10668000" cy="3818083"/>
          </a:xfrm>
        </p:spPr>
        <p:txBody>
          <a:bodyPr vert="horz" lIns="91440" tIns="45720" rIns="91440" bIns="45720" rtlCol="0" anchor="t">
            <a:normAutofit/>
          </a:bodyPr>
          <a:lstStyle/>
          <a:p>
            <a:r>
              <a:rPr lang="en-GB">
                <a:solidFill>
                  <a:schemeClr val="accent1">
                    <a:alpha val="70000"/>
                  </a:schemeClr>
                </a:solidFill>
              </a:rPr>
              <a:t>Knowledge</a:t>
            </a:r>
            <a:br>
              <a:rPr lang="en-GB">
                <a:solidFill>
                  <a:schemeClr val="accent1">
                    <a:alpha val="70000"/>
                  </a:schemeClr>
                </a:solidFill>
              </a:rPr>
            </a:br>
            <a:r>
              <a:rPr lang="en-GB">
                <a:solidFill>
                  <a:schemeClr val="accent1">
                    <a:alpha val="70000"/>
                  </a:schemeClr>
                </a:solidFill>
                <a:sym typeface="Wingdings" panose="05000000000000000000" pitchFamily="2" charset="2"/>
              </a:rPr>
              <a:t> </a:t>
            </a:r>
            <a:r>
              <a:rPr lang="en-GB">
                <a:solidFill>
                  <a:schemeClr val="accent1">
                    <a:alpha val="70000"/>
                  </a:schemeClr>
                </a:solidFill>
              </a:rPr>
              <a:t>Three levels of cognitive ability</a:t>
            </a:r>
          </a:p>
          <a:p>
            <a:r>
              <a:rPr lang="en-GB">
                <a:solidFill>
                  <a:schemeClr val="accent1">
                    <a:alpha val="70000"/>
                  </a:schemeClr>
                </a:solidFill>
              </a:rPr>
              <a:t>The ladder of causation,</a:t>
            </a:r>
            <a:br>
              <a:rPr lang="en-GB">
                <a:solidFill>
                  <a:schemeClr val="accent1">
                    <a:alpha val="70000"/>
                  </a:schemeClr>
                </a:solidFill>
              </a:rPr>
            </a:br>
            <a:r>
              <a:rPr lang="en-GB">
                <a:solidFill>
                  <a:schemeClr val="accent1">
                    <a:alpha val="70000"/>
                  </a:schemeClr>
                </a:solidFill>
              </a:rPr>
              <a:t>a.k.a. Pearl’s Causal Hierarchy (PCH)</a:t>
            </a:r>
          </a:p>
        </p:txBody>
      </p:sp>
    </p:spTree>
    <p:extLst>
      <p:ext uri="{BB962C8B-B14F-4D97-AF65-F5344CB8AC3E}">
        <p14:creationId xmlns:p14="http://schemas.microsoft.com/office/powerpoint/2010/main" val="21837116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F06D4B4-146C-A986-2776-7C81C050FA99}"/>
              </a:ext>
            </a:extLst>
          </p:cNvPr>
          <p:cNvSpPr>
            <a:spLocks noGrp="1"/>
          </p:cNvSpPr>
          <p:nvPr>
            <p:ph type="title"/>
          </p:nvPr>
        </p:nvSpPr>
        <p:spPr/>
        <p:txBody>
          <a:bodyPr/>
          <a:lstStyle/>
          <a:p>
            <a:endParaRPr lang="it-IT"/>
          </a:p>
        </p:txBody>
      </p:sp>
      <p:pic>
        <p:nvPicPr>
          <p:cNvPr id="4" name="Immagine 3">
            <a:extLst>
              <a:ext uri="{FF2B5EF4-FFF2-40B4-BE49-F238E27FC236}">
                <a16:creationId xmlns:a16="http://schemas.microsoft.com/office/drawing/2014/main" id="{677AB002-1A89-CB07-6F67-04A57435E890}"/>
              </a:ext>
            </a:extLst>
          </p:cNvPr>
          <p:cNvPicPr>
            <a:picLocks noChangeAspect="1"/>
          </p:cNvPicPr>
          <p:nvPr/>
        </p:nvPicPr>
        <p:blipFill>
          <a:blip r:embed="rId3"/>
          <a:srcRect l="15925" t="41017" r="1628" b="21142"/>
          <a:stretch/>
        </p:blipFill>
        <p:spPr>
          <a:xfrm>
            <a:off x="1375954" y="4156074"/>
            <a:ext cx="9440092" cy="2595155"/>
          </a:xfrm>
          <a:prstGeom prst="rect">
            <a:avLst/>
          </a:prstGeom>
          <a:ln>
            <a:noFill/>
          </a:ln>
          <a:effectLst>
            <a:outerShdw blurRad="292100" dist="139700" dir="2700000" algn="tl" rotWithShape="0">
              <a:srgbClr val="333333">
                <a:alpha val="65000"/>
              </a:srgbClr>
            </a:outerShdw>
          </a:effectLst>
        </p:spPr>
      </p:pic>
      <p:pic>
        <p:nvPicPr>
          <p:cNvPr id="5" name="Immagine 4">
            <a:extLst>
              <a:ext uri="{FF2B5EF4-FFF2-40B4-BE49-F238E27FC236}">
                <a16:creationId xmlns:a16="http://schemas.microsoft.com/office/drawing/2014/main" id="{F462A47F-B645-138F-F07D-2FDB8850BB6F}"/>
              </a:ext>
            </a:extLst>
          </p:cNvPr>
          <p:cNvPicPr>
            <a:picLocks noChangeAspect="1"/>
          </p:cNvPicPr>
          <p:nvPr/>
        </p:nvPicPr>
        <p:blipFill>
          <a:blip r:embed="rId4"/>
          <a:srcRect l="17553" t="43048" r="14100" b="7174"/>
          <a:stretch/>
        </p:blipFill>
        <p:spPr>
          <a:xfrm>
            <a:off x="2915714" y="1174998"/>
            <a:ext cx="6641234" cy="28971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699173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B9BAD65-1FCC-431E-DA6A-D577C59E8D95}"/>
              </a:ext>
            </a:extLst>
          </p:cNvPr>
          <p:cNvSpPr>
            <a:spLocks noGrp="1"/>
          </p:cNvSpPr>
          <p:nvPr>
            <p:ph type="title"/>
          </p:nvPr>
        </p:nvSpPr>
        <p:spPr/>
        <p:txBody>
          <a:bodyPr/>
          <a:lstStyle/>
          <a:p>
            <a:r>
              <a:rPr lang="it-IT"/>
              <a:t>The challenges</a:t>
            </a:r>
            <a:endParaRPr lang="it-IT" dirty="0"/>
          </a:p>
        </p:txBody>
      </p:sp>
      <p:sp>
        <p:nvSpPr>
          <p:cNvPr id="3" name="Segnaposto contenuto 2">
            <a:extLst>
              <a:ext uri="{FF2B5EF4-FFF2-40B4-BE49-F238E27FC236}">
                <a16:creationId xmlns:a16="http://schemas.microsoft.com/office/drawing/2014/main" id="{B357A2FA-5332-D22A-4F04-4CDE32B6C71C}"/>
              </a:ext>
            </a:extLst>
          </p:cNvPr>
          <p:cNvSpPr>
            <a:spLocks noGrp="1"/>
          </p:cNvSpPr>
          <p:nvPr>
            <p:ph idx="1"/>
          </p:nvPr>
        </p:nvSpPr>
        <p:spPr>
          <a:xfrm>
            <a:off x="250373" y="1458460"/>
            <a:ext cx="8316686" cy="4856163"/>
          </a:xfrm>
        </p:spPr>
        <p:txBody>
          <a:bodyPr>
            <a:normAutofit lnSpcReduction="10000"/>
          </a:bodyPr>
          <a:lstStyle/>
          <a:p>
            <a:pPr>
              <a:buFont typeface="Cambria" panose="02040503050406030204" pitchFamily="18" charset="0"/>
              <a:buChar char="@"/>
            </a:pPr>
            <a:r>
              <a:rPr lang="en-GB" dirty="0"/>
              <a:t>Technical level</a:t>
            </a:r>
          </a:p>
          <a:p>
            <a:pPr lvl="1"/>
            <a:r>
              <a:rPr lang="en-GB" dirty="0"/>
              <a:t>Validation most often on small internal subsets</a:t>
            </a:r>
          </a:p>
          <a:p>
            <a:pPr lvl="1"/>
            <a:r>
              <a:rPr lang="en-GB" dirty="0"/>
              <a:t>Lack of multi-centre datasets</a:t>
            </a:r>
          </a:p>
          <a:p>
            <a:pPr lvl="1"/>
            <a:r>
              <a:rPr lang="en-GB" dirty="0"/>
              <a:t>Limited generalization capacity (domain complexity)</a:t>
            </a:r>
          </a:p>
          <a:p>
            <a:pPr lvl="1"/>
            <a:r>
              <a:rPr lang="en-GB" dirty="0"/>
              <a:t>Lack of standardised reporting and evaluation procedure</a:t>
            </a:r>
          </a:p>
          <a:p>
            <a:pPr marL="457200" lvl="1" indent="0">
              <a:buNone/>
            </a:pPr>
            <a:endParaRPr lang="en-GB" dirty="0"/>
          </a:p>
          <a:p>
            <a:pPr>
              <a:buFont typeface="Cambria" panose="02040503050406030204" pitchFamily="18" charset="0"/>
              <a:buChar char="@"/>
            </a:pPr>
            <a:r>
              <a:rPr lang="en-GB" dirty="0"/>
              <a:t>Human and organizational levels</a:t>
            </a:r>
          </a:p>
          <a:p>
            <a:pPr lvl="1"/>
            <a:r>
              <a:rPr lang="en-GB" dirty="0"/>
              <a:t>Lack of prospective validation and RCTs</a:t>
            </a:r>
          </a:p>
          <a:p>
            <a:pPr lvl="1"/>
            <a:r>
              <a:rPr lang="en-GB" dirty="0"/>
              <a:t>Contrasting news about the potential and the risks of AI</a:t>
            </a:r>
          </a:p>
          <a:p>
            <a:pPr lvl="1"/>
            <a:r>
              <a:rPr lang="en-GB" dirty="0"/>
              <a:t>Overall trust by radiologists</a:t>
            </a:r>
          </a:p>
          <a:p>
            <a:pPr lvl="2"/>
            <a:r>
              <a:rPr lang="en-GB" dirty="0"/>
              <a:t>Transparency </a:t>
            </a:r>
          </a:p>
          <a:p>
            <a:pPr lvl="2"/>
            <a:r>
              <a:rPr lang="en-GB" dirty="0"/>
              <a:t>Accountability issues</a:t>
            </a:r>
          </a:p>
          <a:p>
            <a:pPr lvl="1"/>
            <a:endParaRPr lang="en-GB" dirty="0"/>
          </a:p>
        </p:txBody>
      </p:sp>
      <p:pic>
        <p:nvPicPr>
          <p:cNvPr id="6" name="Immagine 5" descr="Immagine che contiene testo, Carattere, calligrafia, numero&#10;&#10;Descrizione generata automaticamente">
            <a:extLst>
              <a:ext uri="{FF2B5EF4-FFF2-40B4-BE49-F238E27FC236}">
                <a16:creationId xmlns:a16="http://schemas.microsoft.com/office/drawing/2014/main" id="{C41321C0-159E-23D1-7D15-6619C4119F4C}"/>
              </a:ext>
            </a:extLst>
          </p:cNvPr>
          <p:cNvPicPr>
            <a:picLocks noChangeAspect="1"/>
          </p:cNvPicPr>
          <p:nvPr/>
        </p:nvPicPr>
        <p:blipFill rotWithShape="1">
          <a:blip r:embed="rId3">
            <a:extLst>
              <a:ext uri="{28A0092B-C50C-407E-A947-70E740481C1C}">
                <a14:useLocalDpi xmlns:a14="http://schemas.microsoft.com/office/drawing/2010/main" val="0"/>
              </a:ext>
            </a:extLst>
          </a:blip>
          <a:srcRect l="16700" r="10855"/>
          <a:stretch/>
        </p:blipFill>
        <p:spPr>
          <a:xfrm>
            <a:off x="8665186" y="700916"/>
            <a:ext cx="4778672" cy="6176962"/>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8871004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2F89BD84-CA92-8C1B-F8EE-61DA403215E1}"/>
              </a:ext>
            </a:extLst>
          </p:cNvPr>
          <p:cNvPicPr>
            <a:picLocks noChangeAspect="1"/>
          </p:cNvPicPr>
          <p:nvPr/>
        </p:nvPicPr>
        <p:blipFill>
          <a:blip r:embed="rId3"/>
          <a:srcRect l="8432" t="18986"/>
          <a:stretch/>
        </p:blipFill>
        <p:spPr>
          <a:xfrm>
            <a:off x="0" y="407205"/>
            <a:ext cx="12173318" cy="6450795"/>
          </a:xfrm>
          <a:prstGeom prst="rect">
            <a:avLst/>
          </a:prstGeom>
        </p:spPr>
      </p:pic>
      <p:sp>
        <p:nvSpPr>
          <p:cNvPr id="12" name="Fumetto: rettangolo con angoli arrotondati 11">
            <a:extLst>
              <a:ext uri="{FF2B5EF4-FFF2-40B4-BE49-F238E27FC236}">
                <a16:creationId xmlns:a16="http://schemas.microsoft.com/office/drawing/2014/main" id="{D2DE816C-5724-1EAC-D5F7-609395475D21}"/>
              </a:ext>
            </a:extLst>
          </p:cNvPr>
          <p:cNvSpPr/>
          <p:nvPr/>
        </p:nvSpPr>
        <p:spPr>
          <a:xfrm>
            <a:off x="9582518" y="407205"/>
            <a:ext cx="2590800" cy="1746738"/>
          </a:xfrm>
          <a:prstGeom prst="wedgeRoundRectCallout">
            <a:avLst>
              <a:gd name="adj1" fmla="val 23058"/>
              <a:gd name="adj2" fmla="val 98070"/>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a:extLst>
              <a:ext uri="{FF2B5EF4-FFF2-40B4-BE49-F238E27FC236}">
                <a16:creationId xmlns:a16="http://schemas.microsoft.com/office/drawing/2014/main" id="{808725A9-8861-155F-CDF6-E140532FAB27}"/>
              </a:ext>
            </a:extLst>
          </p:cNvPr>
          <p:cNvPicPr>
            <a:picLocks noChangeAspect="1"/>
          </p:cNvPicPr>
          <p:nvPr/>
        </p:nvPicPr>
        <p:blipFill>
          <a:blip r:embed="rId4"/>
          <a:stretch>
            <a:fillRect/>
          </a:stretch>
        </p:blipFill>
        <p:spPr>
          <a:xfrm>
            <a:off x="9689341" y="506507"/>
            <a:ext cx="2377154" cy="1548133"/>
          </a:xfrm>
          <a:prstGeom prst="roundRect">
            <a:avLst/>
          </a:prstGeom>
          <a:ln>
            <a:noFill/>
          </a:ln>
          <a:effectLst>
            <a:outerShdw blurRad="292100" dist="139700" dir="2700000" algn="tl" rotWithShape="0">
              <a:srgbClr val="333333">
                <a:alpha val="65000"/>
              </a:srgbClr>
            </a:outerShdw>
          </a:effectLst>
        </p:spPr>
      </p:pic>
      <p:sp>
        <p:nvSpPr>
          <p:cNvPr id="13" name="Fumetto: rettangolo con angoli arrotondati 12">
            <a:extLst>
              <a:ext uri="{FF2B5EF4-FFF2-40B4-BE49-F238E27FC236}">
                <a16:creationId xmlns:a16="http://schemas.microsoft.com/office/drawing/2014/main" id="{8825CDD7-BE5D-E0B3-AA80-27861B50776E}"/>
              </a:ext>
            </a:extLst>
          </p:cNvPr>
          <p:cNvSpPr/>
          <p:nvPr/>
        </p:nvSpPr>
        <p:spPr>
          <a:xfrm>
            <a:off x="18682" y="407205"/>
            <a:ext cx="2590800" cy="1746738"/>
          </a:xfrm>
          <a:prstGeom prst="wedgeRoundRectCallout">
            <a:avLst>
              <a:gd name="adj1" fmla="val 81429"/>
              <a:gd name="adj2" fmla="val -1930"/>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Fumetto: rettangolo con angoli arrotondati 13">
            <a:extLst>
              <a:ext uri="{FF2B5EF4-FFF2-40B4-BE49-F238E27FC236}">
                <a16:creationId xmlns:a16="http://schemas.microsoft.com/office/drawing/2014/main" id="{5D32CAB8-7E2E-082A-BCE7-A68739A00BC5}"/>
              </a:ext>
            </a:extLst>
          </p:cNvPr>
          <p:cNvSpPr/>
          <p:nvPr/>
        </p:nvSpPr>
        <p:spPr>
          <a:xfrm>
            <a:off x="569667" y="5040924"/>
            <a:ext cx="2590800" cy="1746738"/>
          </a:xfrm>
          <a:prstGeom prst="wedgeRoundRectCallout">
            <a:avLst>
              <a:gd name="adj1" fmla="val 98624"/>
              <a:gd name="adj2" fmla="val 15519"/>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6" name="Immagine 15">
            <a:extLst>
              <a:ext uri="{FF2B5EF4-FFF2-40B4-BE49-F238E27FC236}">
                <a16:creationId xmlns:a16="http://schemas.microsoft.com/office/drawing/2014/main" id="{56EAEAC9-9F54-B953-25A6-33846B9CBE36}"/>
              </a:ext>
            </a:extLst>
          </p:cNvPr>
          <p:cNvPicPr>
            <a:picLocks noChangeAspect="1"/>
          </p:cNvPicPr>
          <p:nvPr/>
        </p:nvPicPr>
        <p:blipFill>
          <a:blip r:embed="rId5"/>
          <a:stretch>
            <a:fillRect/>
          </a:stretch>
        </p:blipFill>
        <p:spPr>
          <a:xfrm>
            <a:off x="102060" y="483061"/>
            <a:ext cx="2381888" cy="1598221"/>
          </a:xfrm>
          <a:prstGeom prst="roundRect">
            <a:avLst/>
          </a:prstGeom>
          <a:ln>
            <a:noFill/>
          </a:ln>
          <a:effectLst>
            <a:outerShdw blurRad="292100" dist="139700" dir="2700000" algn="tl" rotWithShape="0">
              <a:srgbClr val="333333">
                <a:alpha val="65000"/>
              </a:srgbClr>
            </a:outerShdw>
          </a:effectLst>
        </p:spPr>
      </p:pic>
      <p:pic>
        <p:nvPicPr>
          <p:cNvPr id="18" name="Immagine 17" descr="Immagine che contiene edificio, aria aperta, cielo, Polifunzionale&#10;&#10;Descrizione generata automaticamente">
            <a:extLst>
              <a:ext uri="{FF2B5EF4-FFF2-40B4-BE49-F238E27FC236}">
                <a16:creationId xmlns:a16="http://schemas.microsoft.com/office/drawing/2014/main" id="{ACE9D10E-04F8-4EF1-8702-5865CA4098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3452" y="5144918"/>
            <a:ext cx="2381982" cy="1490344"/>
          </a:xfrm>
          <a:prstGeom prst="round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263072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1000"/>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31711" y="5532437"/>
            <a:ext cx="5181245" cy="1325563"/>
          </a:xfrm>
        </p:spPr>
        <p:txBody>
          <a:bodyPr>
            <a:normAutofit/>
          </a:bodyPr>
          <a:lstStyle/>
          <a:p>
            <a:r>
              <a:rPr lang="it-IT" sz="3200" dirty="0">
                <a:solidFill>
                  <a:srgbClr val="43648D"/>
                </a:solidFill>
              </a:rPr>
              <a:t>National </a:t>
            </a:r>
            <a:r>
              <a:rPr lang="it-IT" sz="3200" dirty="0" err="1">
                <a:solidFill>
                  <a:srgbClr val="43648D"/>
                </a:solidFill>
              </a:rPr>
              <a:t>Research</a:t>
            </a:r>
            <a:r>
              <a:rPr lang="it-IT" sz="3200" dirty="0">
                <a:solidFill>
                  <a:srgbClr val="43648D"/>
                </a:solidFill>
              </a:rPr>
              <a:t> </a:t>
            </a:r>
            <a:r>
              <a:rPr lang="it-IT" sz="3200" dirty="0" err="1">
                <a:solidFill>
                  <a:srgbClr val="43648D"/>
                </a:solidFill>
              </a:rPr>
              <a:t>Council</a:t>
            </a:r>
            <a:r>
              <a:rPr lang="it-IT" sz="3200" dirty="0">
                <a:solidFill>
                  <a:srgbClr val="43648D"/>
                </a:solidFill>
              </a:rPr>
              <a:t> </a:t>
            </a:r>
            <a:br>
              <a:rPr lang="it-IT" sz="3200" dirty="0">
                <a:solidFill>
                  <a:srgbClr val="43648D"/>
                </a:solidFill>
              </a:rPr>
            </a:br>
            <a:r>
              <a:rPr lang="it-IT" sz="3200" dirty="0">
                <a:solidFill>
                  <a:srgbClr val="43648D"/>
                </a:solidFill>
              </a:rPr>
              <a:t>Pisa </a:t>
            </a:r>
            <a:r>
              <a:rPr lang="it-IT" sz="3200" dirty="0" err="1">
                <a:solidFill>
                  <a:srgbClr val="43648D"/>
                </a:solidFill>
              </a:rPr>
              <a:t>Research</a:t>
            </a:r>
            <a:r>
              <a:rPr lang="it-IT" sz="3200" dirty="0">
                <a:solidFill>
                  <a:srgbClr val="43648D"/>
                </a:solidFill>
              </a:rPr>
              <a:t> Area</a:t>
            </a:r>
            <a:endParaRPr lang="en-GB" sz="3200" dirty="0">
              <a:solidFill>
                <a:srgbClr val="43648D"/>
              </a:solidFill>
            </a:endParaRPr>
          </a:p>
        </p:txBody>
      </p:sp>
      <p:pic>
        <p:nvPicPr>
          <p:cNvPr id="6"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b="35455"/>
          <a:stretch/>
        </p:blipFill>
        <p:spPr>
          <a:xfrm>
            <a:off x="2944645" y="992036"/>
            <a:ext cx="1922993" cy="611295"/>
          </a:xfrm>
          <a:prstGeom prst="rect">
            <a:avLst/>
          </a:prstGeom>
        </p:spPr>
      </p:pic>
      <p:pic>
        <p:nvPicPr>
          <p:cNvPr id="4" name="Picture 3"/>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t="67986"/>
          <a:stretch/>
        </p:blipFill>
        <p:spPr>
          <a:xfrm>
            <a:off x="4414367" y="973106"/>
            <a:ext cx="3997178" cy="630225"/>
          </a:xfrm>
          <a:prstGeom prst="rect">
            <a:avLst/>
          </a:prstGeom>
        </p:spPr>
      </p:pic>
      <p:pic>
        <p:nvPicPr>
          <p:cNvPr id="5" name="Picture 4"/>
          <p:cNvPicPr>
            <a:picLocks noChangeAspect="1"/>
          </p:cNvPicPr>
          <p:nvPr/>
        </p:nvPicPr>
        <p:blipFill rotWithShape="1">
          <a:blip r:embed="rId8" cstate="print">
            <a:extLst>
              <a:ext uri="{28A0092B-C50C-407E-A947-70E740481C1C}">
                <a14:useLocalDpi xmlns:a14="http://schemas.microsoft.com/office/drawing/2010/main" val="0"/>
              </a:ext>
            </a:extLst>
          </a:blip>
          <a:srcRect r="72110" b="15812"/>
          <a:stretch/>
        </p:blipFill>
        <p:spPr>
          <a:xfrm>
            <a:off x="0" y="5474351"/>
            <a:ext cx="1355586" cy="1192498"/>
          </a:xfrm>
          <a:prstGeom prst="rect">
            <a:avLst/>
          </a:prstGeom>
        </p:spPr>
      </p:pic>
    </p:spTree>
    <p:extLst>
      <p:ext uri="{BB962C8B-B14F-4D97-AF65-F5344CB8AC3E}">
        <p14:creationId xmlns:p14="http://schemas.microsoft.com/office/powerpoint/2010/main" val="5432415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1000"/>
            <a:lum/>
          </a:blip>
          <a:srcRect/>
          <a:stretch>
            <a:fillRect t="-3000" b="-3000"/>
          </a:stretch>
        </a:blipFill>
        <a:effectLst/>
      </p:bgPr>
    </p:bg>
    <p:spTree>
      <p:nvGrpSpPr>
        <p:cNvPr id="1" name=""/>
        <p:cNvGrpSpPr/>
        <p:nvPr/>
      </p:nvGrpSpPr>
      <p:grpSpPr>
        <a:xfrm>
          <a:off x="0" y="0"/>
          <a:ext cx="0" cy="0"/>
          <a:chOff x="0" y="0"/>
          <a:chExt cx="0" cy="0"/>
        </a:xfrm>
      </p:grpSpPr>
      <p:sp>
        <p:nvSpPr>
          <p:cNvPr id="37" name="Rettangolo 36">
            <a:extLst>
              <a:ext uri="{FF2B5EF4-FFF2-40B4-BE49-F238E27FC236}">
                <a16:creationId xmlns:a16="http://schemas.microsoft.com/office/drawing/2014/main" id="{399EC48A-E359-3840-ED1D-0C108C26E022}"/>
              </a:ext>
            </a:extLst>
          </p:cNvPr>
          <p:cNvSpPr/>
          <p:nvPr/>
        </p:nvSpPr>
        <p:spPr>
          <a:xfrm>
            <a:off x="4226269" y="1624840"/>
            <a:ext cx="5340658" cy="2428506"/>
          </a:xfrm>
          <a:prstGeom prst="rect">
            <a:avLst/>
          </a:prstGeom>
          <a:solidFill>
            <a:srgbClr val="F3F0EE"/>
          </a:solidFill>
          <a:ln>
            <a:solidFill>
              <a:srgbClr val="C0BC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3" name="Rettangolo 32">
            <a:extLst>
              <a:ext uri="{FF2B5EF4-FFF2-40B4-BE49-F238E27FC236}">
                <a16:creationId xmlns:a16="http://schemas.microsoft.com/office/drawing/2014/main" id="{C9A9BF71-6399-5A00-02D2-4A0403A906D1}"/>
              </a:ext>
            </a:extLst>
          </p:cNvPr>
          <p:cNvSpPr/>
          <p:nvPr/>
        </p:nvSpPr>
        <p:spPr>
          <a:xfrm>
            <a:off x="4226269" y="3896622"/>
            <a:ext cx="5347294" cy="2452698"/>
          </a:xfrm>
          <a:prstGeom prst="rect">
            <a:avLst/>
          </a:prstGeom>
          <a:solidFill>
            <a:srgbClr val="F3F0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2" name="Rettangolo 31">
            <a:extLst>
              <a:ext uri="{FF2B5EF4-FFF2-40B4-BE49-F238E27FC236}">
                <a16:creationId xmlns:a16="http://schemas.microsoft.com/office/drawing/2014/main" id="{6D5AD689-A3C2-AEA7-557A-085A4A2FA2BD}"/>
              </a:ext>
            </a:extLst>
          </p:cNvPr>
          <p:cNvSpPr/>
          <p:nvPr/>
        </p:nvSpPr>
        <p:spPr>
          <a:xfrm>
            <a:off x="110103" y="1661918"/>
            <a:ext cx="3768890" cy="4687402"/>
          </a:xfrm>
          <a:prstGeom prst="rect">
            <a:avLst/>
          </a:prstGeom>
          <a:solidFill>
            <a:srgbClr val="F3F0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 name="Rettangolo 8">
            <a:extLst>
              <a:ext uri="{FF2B5EF4-FFF2-40B4-BE49-F238E27FC236}">
                <a16:creationId xmlns:a16="http://schemas.microsoft.com/office/drawing/2014/main" id="{041708E7-6FAA-2DBA-13EE-BF8AA45A201A}"/>
              </a:ext>
            </a:extLst>
          </p:cNvPr>
          <p:cNvSpPr/>
          <p:nvPr/>
        </p:nvSpPr>
        <p:spPr>
          <a:xfrm>
            <a:off x="8493384" y="553857"/>
            <a:ext cx="3496462" cy="1033250"/>
          </a:xfrm>
          <a:prstGeom prst="rect">
            <a:avLst/>
          </a:prstGeom>
          <a:solidFill>
            <a:srgbClr val="F0F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1688"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err="1">
                <a:ln>
                  <a:noFill/>
                </a:ln>
                <a:solidFill>
                  <a:srgbClr val="6D0000"/>
                </a:solidFill>
                <a:effectLst/>
                <a:uLnTx/>
                <a:uFillTx/>
                <a:latin typeface="Cambria" panose="02040503050406030204" pitchFamily="18" charset="0"/>
                <a:ea typeface="Cambria" panose="02040503050406030204" pitchFamily="18" charset="0"/>
                <a:cs typeface="+mn-cs"/>
              </a:rPr>
              <a:t>Signals</a:t>
            </a:r>
            <a:r>
              <a:rPr kumimoji="0" lang="it-IT" sz="2400" b="0" i="0" u="none" strike="noStrike" kern="1200" cap="none" spc="0" normalizeH="0" baseline="0" noProof="0" dirty="0">
                <a:ln>
                  <a:noFill/>
                </a:ln>
                <a:solidFill>
                  <a:srgbClr val="6D0000"/>
                </a:solidFill>
                <a:effectLst/>
                <a:uLnTx/>
                <a:uFillTx/>
                <a:latin typeface="Cambria" panose="02040503050406030204" pitchFamily="18" charset="0"/>
                <a:ea typeface="Cambria" panose="02040503050406030204" pitchFamily="18" charset="0"/>
                <a:cs typeface="+mn-cs"/>
              </a:rPr>
              <a:t> &amp; Images Lab</a:t>
            </a:r>
          </a:p>
        </p:txBody>
      </p:sp>
      <p:pic>
        <p:nvPicPr>
          <p:cNvPr id="11" name="Immagine 16" descr="logo-si-contornato-rosso-con-scritta.png">
            <a:extLst>
              <a:ext uri="{FF2B5EF4-FFF2-40B4-BE49-F238E27FC236}">
                <a16:creationId xmlns:a16="http://schemas.microsoft.com/office/drawing/2014/main" id="{6ACBF801-B88F-187E-B1F4-D78059059BD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40204" y="311633"/>
            <a:ext cx="1706360" cy="1632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8">
            <a:extLst>
              <a:ext uri="{FF2B5EF4-FFF2-40B4-BE49-F238E27FC236}">
                <a16:creationId xmlns:a16="http://schemas.microsoft.com/office/drawing/2014/main" id="{BC7AA032-B43F-E8D6-0B5E-D59025C6E27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53" t="9657" r="6427" b="7132"/>
          <a:stretch/>
        </p:blipFill>
        <p:spPr>
          <a:xfrm>
            <a:off x="2220186" y="4481277"/>
            <a:ext cx="923442" cy="1103449"/>
          </a:xfrm>
          <a:prstGeom prst="rect">
            <a:avLst/>
          </a:prstGeom>
          <a:ln>
            <a:noFill/>
          </a:ln>
          <a:effectLst>
            <a:outerShdw blurRad="292100" dist="139700" dir="2700000" algn="tl" rotWithShape="0">
              <a:srgbClr val="333333">
                <a:alpha val="65000"/>
              </a:srgbClr>
            </a:outerShdw>
          </a:effectLst>
        </p:spPr>
      </p:pic>
      <p:pic>
        <p:nvPicPr>
          <p:cNvPr id="16" name="Picture 19">
            <a:extLst>
              <a:ext uri="{FF2B5EF4-FFF2-40B4-BE49-F238E27FC236}">
                <a16:creationId xmlns:a16="http://schemas.microsoft.com/office/drawing/2014/main" id="{9BA4A58D-CC20-D2C7-834E-337886B2549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7621" b="39406"/>
          <a:stretch/>
        </p:blipFill>
        <p:spPr>
          <a:xfrm>
            <a:off x="659098" y="4510295"/>
            <a:ext cx="933545" cy="1085317"/>
          </a:xfrm>
          <a:prstGeom prst="rect">
            <a:avLst/>
          </a:prstGeom>
          <a:ln>
            <a:noFill/>
          </a:ln>
          <a:effectLst>
            <a:outerShdw blurRad="292100" dist="139700" dir="2700000" algn="tl" rotWithShape="0">
              <a:srgbClr val="333333">
                <a:alpha val="65000"/>
              </a:srgbClr>
            </a:outerShdw>
          </a:effectLst>
        </p:spPr>
      </p:pic>
      <p:pic>
        <p:nvPicPr>
          <p:cNvPr id="17" name="Picture 21">
            <a:extLst>
              <a:ext uri="{FF2B5EF4-FFF2-40B4-BE49-F238E27FC236}">
                <a16:creationId xmlns:a16="http://schemas.microsoft.com/office/drawing/2014/main" id="{27D861D2-D06D-9771-CB23-AB71F5D5D61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863" t="746" r="20400" b="14245"/>
          <a:stretch/>
        </p:blipFill>
        <p:spPr>
          <a:xfrm>
            <a:off x="2321297" y="2245335"/>
            <a:ext cx="913046" cy="1067087"/>
          </a:xfrm>
          <a:prstGeom prst="rect">
            <a:avLst/>
          </a:prstGeom>
          <a:ln>
            <a:noFill/>
          </a:ln>
          <a:effectLst>
            <a:outerShdw blurRad="292100" dist="139700" dir="2700000" algn="tl" rotWithShape="0">
              <a:srgbClr val="333333">
                <a:alpha val="65000"/>
              </a:srgbClr>
            </a:outerShdw>
          </a:effectLst>
        </p:spPr>
      </p:pic>
      <p:pic>
        <p:nvPicPr>
          <p:cNvPr id="19" name="Immagine 18" descr="Immagine che contiene Viso umano, persona, Fronte, sopracciglio&#10;&#10;Descrizione generata automaticamente">
            <a:extLst>
              <a:ext uri="{FF2B5EF4-FFF2-40B4-BE49-F238E27FC236}">
                <a16:creationId xmlns:a16="http://schemas.microsoft.com/office/drawing/2014/main" id="{652790F7-5B4D-59AF-0236-9714E012C6E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66586" y="4399469"/>
            <a:ext cx="880968" cy="1057161"/>
          </a:xfrm>
          <a:prstGeom prst="rect">
            <a:avLst/>
          </a:prstGeom>
          <a:ln>
            <a:noFill/>
          </a:ln>
          <a:effectLst>
            <a:outerShdw blurRad="292100" dist="139700" dir="2700000" algn="tl" rotWithShape="0">
              <a:srgbClr val="333333">
                <a:alpha val="65000"/>
              </a:srgbClr>
            </a:outerShdw>
          </a:effectLst>
        </p:spPr>
      </p:pic>
      <p:pic>
        <p:nvPicPr>
          <p:cNvPr id="20" name="Immagine 19" descr="Immagine che contiene Viso umano, persona, albero, sorriso&#10;&#10;Descrizione generata automaticamente">
            <a:extLst>
              <a:ext uri="{FF2B5EF4-FFF2-40B4-BE49-F238E27FC236}">
                <a16:creationId xmlns:a16="http://schemas.microsoft.com/office/drawing/2014/main" id="{544E9D3C-87E5-F32D-86CF-1FE92B79EA1F}"/>
              </a:ext>
            </a:extLst>
          </p:cNvPr>
          <p:cNvPicPr>
            <a:picLocks noChangeAspect="1"/>
          </p:cNvPicPr>
          <p:nvPr/>
        </p:nvPicPr>
        <p:blipFill rotWithShape="1">
          <a:blip r:embed="rId9">
            <a:extLst>
              <a:ext uri="{28A0092B-C50C-407E-A947-70E740481C1C}">
                <a14:useLocalDpi xmlns:a14="http://schemas.microsoft.com/office/drawing/2010/main" val="0"/>
              </a:ext>
            </a:extLst>
          </a:blip>
          <a:srcRect l="5350" t="14731" r="44550" b="28906"/>
          <a:stretch/>
        </p:blipFill>
        <p:spPr>
          <a:xfrm>
            <a:off x="6116432" y="4361342"/>
            <a:ext cx="960316" cy="1080405"/>
          </a:xfrm>
          <a:prstGeom prst="rect">
            <a:avLst/>
          </a:prstGeom>
          <a:ln>
            <a:noFill/>
          </a:ln>
          <a:effectLst>
            <a:outerShdw blurRad="292100" dist="139700" dir="2700000" algn="tl" rotWithShape="0">
              <a:srgbClr val="333333">
                <a:alpha val="65000"/>
              </a:srgbClr>
            </a:outerShdw>
          </a:effectLst>
        </p:spPr>
      </p:pic>
      <p:pic>
        <p:nvPicPr>
          <p:cNvPr id="21" name="Immagine 20" descr="Immagine che contiene Viso umano, persona, sorriso, ritratto&#10;&#10;Descrizione generata automaticamente">
            <a:extLst>
              <a:ext uri="{FF2B5EF4-FFF2-40B4-BE49-F238E27FC236}">
                <a16:creationId xmlns:a16="http://schemas.microsoft.com/office/drawing/2014/main" id="{6731D0F7-807C-395A-A165-EB6B621C2B2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8632" y="2239881"/>
            <a:ext cx="960316" cy="1080405"/>
          </a:xfrm>
          <a:prstGeom prst="rect">
            <a:avLst/>
          </a:prstGeom>
          <a:ln>
            <a:noFill/>
          </a:ln>
          <a:effectLst>
            <a:outerShdw blurRad="292100" dist="139700" dir="2700000" algn="tl" rotWithShape="0">
              <a:srgbClr val="333333">
                <a:alpha val="65000"/>
              </a:srgbClr>
            </a:outerShdw>
          </a:effectLst>
        </p:spPr>
      </p:pic>
      <p:pic>
        <p:nvPicPr>
          <p:cNvPr id="22" name="Immagine 21" descr="Immagine che contiene vestiti, persona, parrucchino, Viso umano&#10;&#10;Descrizione generata automaticamente">
            <a:extLst>
              <a:ext uri="{FF2B5EF4-FFF2-40B4-BE49-F238E27FC236}">
                <a16:creationId xmlns:a16="http://schemas.microsoft.com/office/drawing/2014/main" id="{1A21032A-D597-A67D-FE17-93D81D65DF6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47918" y="4333687"/>
            <a:ext cx="941464" cy="1143835"/>
          </a:xfrm>
          <a:prstGeom prst="rect">
            <a:avLst/>
          </a:prstGeom>
          <a:ln>
            <a:noFill/>
          </a:ln>
          <a:effectLst>
            <a:outerShdw blurRad="292100" dist="139700" dir="2700000" algn="tl" rotWithShape="0">
              <a:srgbClr val="333333">
                <a:alpha val="65000"/>
              </a:srgbClr>
            </a:outerShdw>
          </a:effectLst>
        </p:spPr>
      </p:pic>
      <p:sp>
        <p:nvSpPr>
          <p:cNvPr id="23" name="CasellaDiTesto 22">
            <a:extLst>
              <a:ext uri="{FF2B5EF4-FFF2-40B4-BE49-F238E27FC236}">
                <a16:creationId xmlns:a16="http://schemas.microsoft.com/office/drawing/2014/main" id="{91346B59-8CC0-A6ED-2033-B9C7FF91B398}"/>
              </a:ext>
            </a:extLst>
          </p:cNvPr>
          <p:cNvSpPr txBox="1"/>
          <p:nvPr/>
        </p:nvSpPr>
        <p:spPr>
          <a:xfrm>
            <a:off x="4140016" y="5540733"/>
            <a:ext cx="17799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8A3CC4"/>
                </a:solidFill>
                <a:effectLst/>
                <a:uLnTx/>
                <a:uFillTx/>
                <a:latin typeface="Cambria" panose="02040503050406030204" pitchFamily="18" charset="0"/>
                <a:ea typeface="Cambria" panose="02040503050406030204" pitchFamily="18" charset="0"/>
                <a:cs typeface="+mn-cs"/>
              </a:rPr>
              <a:t>Andrea </a:t>
            </a:r>
            <a:r>
              <a:rPr kumimoji="0" lang="en-GB" sz="1200" b="0" i="0" u="none" strike="noStrike" kern="1200" cap="none" spc="0" normalizeH="0" baseline="0" noProof="0" dirty="0" err="1">
                <a:ln>
                  <a:noFill/>
                </a:ln>
                <a:solidFill>
                  <a:srgbClr val="8A3CC4"/>
                </a:solidFill>
                <a:effectLst/>
                <a:uLnTx/>
                <a:uFillTx/>
                <a:latin typeface="Cambria" panose="02040503050406030204" pitchFamily="18" charset="0"/>
                <a:ea typeface="Cambria" panose="02040503050406030204" pitchFamily="18" charset="0"/>
                <a:cs typeface="+mn-cs"/>
              </a:rPr>
              <a:t>Berti</a:t>
            </a:r>
            <a:endParaRPr kumimoji="0" lang="en-GB" sz="1200" b="0" i="0" u="none" strike="noStrike" kern="1200" cap="none" spc="0" normalizeH="0" baseline="0" noProof="0" dirty="0">
              <a:ln>
                <a:noFill/>
              </a:ln>
              <a:solidFill>
                <a:srgbClr val="8A3CC4"/>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8A3CC4"/>
                </a:solidFill>
                <a:effectLst/>
                <a:uLnTx/>
                <a:uFillTx/>
                <a:latin typeface="Cambria" panose="02040503050406030204" pitchFamily="18" charset="0"/>
                <a:ea typeface="Cambria" panose="02040503050406030204" pitchFamily="18" charset="0"/>
                <a:cs typeface="+mn-cs"/>
              </a:rPr>
              <a:t>Medical Physicist</a:t>
            </a:r>
          </a:p>
        </p:txBody>
      </p:sp>
      <p:sp>
        <p:nvSpPr>
          <p:cNvPr id="25" name="CasellaDiTesto 24">
            <a:extLst>
              <a:ext uri="{FF2B5EF4-FFF2-40B4-BE49-F238E27FC236}">
                <a16:creationId xmlns:a16="http://schemas.microsoft.com/office/drawing/2014/main" id="{2090AB88-57E9-2ACA-CFCD-8FE5C2C84F2A}"/>
              </a:ext>
            </a:extLst>
          </p:cNvPr>
          <p:cNvSpPr txBox="1"/>
          <p:nvPr/>
        </p:nvSpPr>
        <p:spPr>
          <a:xfrm>
            <a:off x="5684026" y="5499614"/>
            <a:ext cx="193003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8A3CC4"/>
                </a:solidFill>
                <a:effectLst/>
                <a:uLnTx/>
                <a:uFillTx/>
                <a:latin typeface="Cambria" panose="02040503050406030204" pitchFamily="18" charset="0"/>
                <a:ea typeface="Cambria" panose="02040503050406030204" pitchFamily="18" charset="0"/>
                <a:cs typeface="+mn-cs"/>
              </a:rPr>
              <a:t>Gianluca Carloni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err="1">
                <a:ln>
                  <a:noFill/>
                </a:ln>
                <a:solidFill>
                  <a:srgbClr val="8A3CC4"/>
                </a:solidFill>
                <a:effectLst/>
                <a:uLnTx/>
                <a:uFillTx/>
                <a:latin typeface="Cambria" panose="02040503050406030204" pitchFamily="18" charset="0"/>
                <a:ea typeface="Cambria" panose="02040503050406030204" pitchFamily="18" charset="0"/>
                <a:cs typeface="+mn-cs"/>
              </a:rPr>
              <a:t>Biomedical</a:t>
            </a:r>
            <a:r>
              <a:rPr kumimoji="0" lang="it-IT" sz="1200" b="0" i="0" u="none" strike="noStrike" kern="1200" cap="none" spc="0" normalizeH="0" baseline="0" noProof="0" dirty="0">
                <a:ln>
                  <a:noFill/>
                </a:ln>
                <a:solidFill>
                  <a:srgbClr val="8A3CC4"/>
                </a:solidFill>
                <a:effectLst/>
                <a:uLnTx/>
                <a:uFillTx/>
                <a:latin typeface="Cambria" panose="02040503050406030204" pitchFamily="18" charset="0"/>
                <a:ea typeface="Cambria" panose="02040503050406030204" pitchFamily="18" charset="0"/>
                <a:cs typeface="+mn-cs"/>
              </a:rPr>
              <a:t> Eng</a:t>
            </a:r>
          </a:p>
        </p:txBody>
      </p:sp>
      <p:sp>
        <p:nvSpPr>
          <p:cNvPr id="26" name="CasellaDiTesto 25">
            <a:extLst>
              <a:ext uri="{FF2B5EF4-FFF2-40B4-BE49-F238E27FC236}">
                <a16:creationId xmlns:a16="http://schemas.microsoft.com/office/drawing/2014/main" id="{694EE470-0BF3-CDE8-964F-2597090F07DC}"/>
              </a:ext>
            </a:extLst>
          </p:cNvPr>
          <p:cNvSpPr txBox="1"/>
          <p:nvPr/>
        </p:nvSpPr>
        <p:spPr>
          <a:xfrm>
            <a:off x="1899991" y="3335236"/>
            <a:ext cx="193003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8A3CC4"/>
                </a:solidFill>
                <a:effectLst/>
                <a:uLnTx/>
                <a:uFillTx/>
                <a:latin typeface="Cambria" panose="02040503050406030204" pitchFamily="18" charset="0"/>
                <a:ea typeface="Cambria" panose="02040503050406030204" pitchFamily="18" charset="0"/>
                <a:cs typeface="+mn-cs"/>
              </a:rPr>
              <a:t>Claudia </a:t>
            </a:r>
            <a:r>
              <a:rPr kumimoji="0" lang="en-GB" sz="1200" b="0" i="0" u="none" strike="noStrike" kern="1200" cap="none" spc="0" normalizeH="0" baseline="0" noProof="0" dirty="0" err="1">
                <a:ln>
                  <a:noFill/>
                </a:ln>
                <a:solidFill>
                  <a:srgbClr val="8A3CC4"/>
                </a:solidFill>
                <a:effectLst/>
                <a:uLnTx/>
                <a:uFillTx/>
                <a:latin typeface="Cambria" panose="02040503050406030204" pitchFamily="18" charset="0"/>
                <a:ea typeface="Cambria" panose="02040503050406030204" pitchFamily="18" charset="0"/>
                <a:cs typeface="+mn-cs"/>
              </a:rPr>
              <a:t>Caudai</a:t>
            </a:r>
            <a:endParaRPr kumimoji="0" lang="en-GB" sz="1200" b="0" i="0" u="none" strike="noStrike" kern="1200" cap="none" spc="0" normalizeH="0" baseline="0" noProof="0" dirty="0">
              <a:ln>
                <a:noFill/>
              </a:ln>
              <a:solidFill>
                <a:srgbClr val="8A3CC4"/>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8A3CC4"/>
                </a:solidFill>
                <a:effectLst/>
                <a:uLnTx/>
                <a:uFillTx/>
                <a:latin typeface="Cambria" panose="02040503050406030204" pitchFamily="18" charset="0"/>
                <a:ea typeface="Cambria" panose="02040503050406030204" pitchFamily="18" charset="0"/>
                <a:cs typeface="+mn-cs"/>
              </a:rPr>
              <a:t>Mathematician</a:t>
            </a:r>
          </a:p>
        </p:txBody>
      </p:sp>
      <p:sp>
        <p:nvSpPr>
          <p:cNvPr id="27" name="CasellaDiTesto 26">
            <a:extLst>
              <a:ext uri="{FF2B5EF4-FFF2-40B4-BE49-F238E27FC236}">
                <a16:creationId xmlns:a16="http://schemas.microsoft.com/office/drawing/2014/main" id="{E93E9977-9C1F-CB72-3827-555E09F9F3CD}"/>
              </a:ext>
            </a:extLst>
          </p:cNvPr>
          <p:cNvSpPr txBox="1"/>
          <p:nvPr/>
        </p:nvSpPr>
        <p:spPr>
          <a:xfrm>
            <a:off x="1756712" y="5669070"/>
            <a:ext cx="21430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8A3CC4"/>
                </a:solidFill>
                <a:effectLst/>
                <a:uLnTx/>
                <a:uFillTx/>
                <a:latin typeface="Cambria" panose="02040503050406030204" pitchFamily="18" charset="0"/>
                <a:ea typeface="Cambria" panose="02040503050406030204" pitchFamily="18" charset="0"/>
                <a:cs typeface="+mn-cs"/>
              </a:rPr>
              <a:t>Maria Antonietta Pascali </a:t>
            </a:r>
            <a:r>
              <a:rPr kumimoji="0" lang="it-IT" sz="1200" b="0" i="0" u="none" strike="noStrike" kern="1200" cap="none" spc="0" normalizeH="0" baseline="0" noProof="0" dirty="0" err="1">
                <a:ln>
                  <a:noFill/>
                </a:ln>
                <a:solidFill>
                  <a:srgbClr val="8A3CC4"/>
                </a:solidFill>
                <a:effectLst/>
                <a:uLnTx/>
                <a:uFillTx/>
                <a:latin typeface="Cambria" panose="02040503050406030204" pitchFamily="18" charset="0"/>
                <a:ea typeface="Cambria" panose="02040503050406030204" pitchFamily="18" charset="0"/>
                <a:cs typeface="+mn-cs"/>
              </a:rPr>
              <a:t>Mathematician</a:t>
            </a:r>
            <a:endParaRPr kumimoji="0" lang="it-IT" sz="1200" b="0" i="0" u="none" strike="noStrike" kern="1200" cap="none" spc="0" normalizeH="0" baseline="0" noProof="0" dirty="0">
              <a:ln>
                <a:noFill/>
              </a:ln>
              <a:solidFill>
                <a:srgbClr val="8A3CC4"/>
              </a:solidFill>
              <a:effectLst/>
              <a:uLnTx/>
              <a:uFillTx/>
              <a:latin typeface="Cambria" panose="02040503050406030204" pitchFamily="18" charset="0"/>
              <a:ea typeface="Cambria" panose="02040503050406030204" pitchFamily="18" charset="0"/>
              <a:cs typeface="+mn-cs"/>
            </a:endParaRPr>
          </a:p>
        </p:txBody>
      </p:sp>
      <p:sp>
        <p:nvSpPr>
          <p:cNvPr id="28" name="CasellaDiTesto 27">
            <a:extLst>
              <a:ext uri="{FF2B5EF4-FFF2-40B4-BE49-F238E27FC236}">
                <a16:creationId xmlns:a16="http://schemas.microsoft.com/office/drawing/2014/main" id="{D1A4C867-3634-15C7-7937-A919FE6A9744}"/>
              </a:ext>
            </a:extLst>
          </p:cNvPr>
          <p:cNvSpPr txBox="1"/>
          <p:nvPr/>
        </p:nvSpPr>
        <p:spPr>
          <a:xfrm>
            <a:off x="7216339" y="5502318"/>
            <a:ext cx="193003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8A3CC4"/>
                </a:solidFill>
                <a:effectLst/>
                <a:uLnTx/>
                <a:uFillTx/>
                <a:latin typeface="Cambria" panose="02040503050406030204" pitchFamily="18" charset="0"/>
                <a:ea typeface="Cambria" panose="02040503050406030204" pitchFamily="18" charset="0"/>
                <a:cs typeface="+mn-cs"/>
              </a:rPr>
              <a:t>Eva </a:t>
            </a:r>
            <a:r>
              <a:rPr kumimoji="0" lang="it-IT" sz="1200" b="0" i="0" u="none" strike="noStrike" kern="1200" cap="none" spc="0" normalizeH="0" baseline="0" noProof="0" dirty="0" err="1">
                <a:ln>
                  <a:noFill/>
                </a:ln>
                <a:solidFill>
                  <a:srgbClr val="8A3CC4"/>
                </a:solidFill>
                <a:effectLst/>
                <a:uLnTx/>
                <a:uFillTx/>
                <a:latin typeface="Cambria" panose="02040503050406030204" pitchFamily="18" charset="0"/>
                <a:ea typeface="Cambria" panose="02040503050406030204" pitchFamily="18" charset="0"/>
                <a:cs typeface="+mn-cs"/>
              </a:rPr>
              <a:t>Pachetti</a:t>
            </a:r>
            <a:endParaRPr kumimoji="0" lang="it-IT" sz="1200" b="0" i="0" u="none" strike="noStrike" kern="1200" cap="none" spc="0" normalizeH="0" baseline="0" noProof="0" dirty="0">
              <a:ln>
                <a:noFill/>
              </a:ln>
              <a:solidFill>
                <a:srgbClr val="8A3CC4"/>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err="1">
                <a:ln>
                  <a:noFill/>
                </a:ln>
                <a:solidFill>
                  <a:srgbClr val="8A3CC4"/>
                </a:solidFill>
                <a:effectLst/>
                <a:uLnTx/>
                <a:uFillTx/>
                <a:latin typeface="Cambria" panose="02040503050406030204" pitchFamily="18" charset="0"/>
                <a:ea typeface="Cambria" panose="02040503050406030204" pitchFamily="18" charset="0"/>
                <a:cs typeface="+mn-cs"/>
              </a:rPr>
              <a:t>Biomedical</a:t>
            </a:r>
            <a:r>
              <a:rPr kumimoji="0" lang="it-IT" sz="1200" b="0" i="0" u="none" strike="noStrike" kern="1200" cap="none" spc="0" normalizeH="0" baseline="0" noProof="0" dirty="0">
                <a:ln>
                  <a:noFill/>
                </a:ln>
                <a:solidFill>
                  <a:srgbClr val="8A3CC4"/>
                </a:solidFill>
                <a:effectLst/>
                <a:uLnTx/>
                <a:uFillTx/>
                <a:latin typeface="Cambria" panose="02040503050406030204" pitchFamily="18" charset="0"/>
                <a:ea typeface="Cambria" panose="02040503050406030204" pitchFamily="18" charset="0"/>
                <a:cs typeface="+mn-cs"/>
              </a:rPr>
              <a:t> Eng</a:t>
            </a:r>
          </a:p>
        </p:txBody>
      </p:sp>
      <p:sp>
        <p:nvSpPr>
          <p:cNvPr id="29" name="CasellaDiTesto 28">
            <a:extLst>
              <a:ext uri="{FF2B5EF4-FFF2-40B4-BE49-F238E27FC236}">
                <a16:creationId xmlns:a16="http://schemas.microsoft.com/office/drawing/2014/main" id="{710427DD-A671-37FF-F582-C707AFAB03AC}"/>
              </a:ext>
            </a:extLst>
          </p:cNvPr>
          <p:cNvSpPr txBox="1"/>
          <p:nvPr/>
        </p:nvSpPr>
        <p:spPr>
          <a:xfrm>
            <a:off x="10127" y="5657549"/>
            <a:ext cx="193003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8A3CC4"/>
                </a:solidFill>
                <a:effectLst/>
                <a:uLnTx/>
                <a:uFillTx/>
                <a:latin typeface="Cambria" panose="02040503050406030204" pitchFamily="18" charset="0"/>
                <a:ea typeface="Cambria" panose="02040503050406030204" pitchFamily="18" charset="0"/>
                <a:cs typeface="+mn-cs"/>
              </a:rPr>
              <a:t>Danila </a:t>
            </a:r>
            <a:r>
              <a:rPr kumimoji="0" lang="it-IT" sz="1200" b="0" i="0" u="none" strike="noStrike" kern="1200" cap="none" spc="0" normalizeH="0" baseline="0" noProof="0" dirty="0" err="1">
                <a:ln>
                  <a:noFill/>
                </a:ln>
                <a:solidFill>
                  <a:srgbClr val="8A3CC4"/>
                </a:solidFill>
                <a:effectLst/>
                <a:uLnTx/>
                <a:uFillTx/>
                <a:latin typeface="Cambria" panose="02040503050406030204" pitchFamily="18" charset="0"/>
                <a:ea typeface="Cambria" panose="02040503050406030204" pitchFamily="18" charset="0"/>
                <a:cs typeface="+mn-cs"/>
              </a:rPr>
              <a:t>Germanese</a:t>
            </a:r>
            <a:endParaRPr kumimoji="0" lang="it-IT" sz="1200" b="0" i="0" u="none" strike="noStrike" kern="1200" cap="none" spc="0" normalizeH="0" baseline="0" noProof="0" dirty="0">
              <a:ln>
                <a:noFill/>
              </a:ln>
              <a:solidFill>
                <a:srgbClr val="8A3CC4"/>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err="1">
                <a:ln>
                  <a:noFill/>
                </a:ln>
                <a:solidFill>
                  <a:srgbClr val="8A3CC4"/>
                </a:solidFill>
                <a:effectLst/>
                <a:uLnTx/>
                <a:uFillTx/>
                <a:latin typeface="Cambria" panose="02040503050406030204" pitchFamily="18" charset="0"/>
                <a:ea typeface="Cambria" panose="02040503050406030204" pitchFamily="18" charset="0"/>
                <a:cs typeface="+mn-cs"/>
              </a:rPr>
              <a:t>Biomedical</a:t>
            </a:r>
            <a:r>
              <a:rPr kumimoji="0" lang="it-IT" sz="1200" b="0" i="0" u="none" strike="noStrike" kern="1200" cap="none" spc="0" normalizeH="0" baseline="0" noProof="0" dirty="0">
                <a:ln>
                  <a:noFill/>
                </a:ln>
                <a:solidFill>
                  <a:srgbClr val="8A3CC4"/>
                </a:solidFill>
                <a:effectLst/>
                <a:uLnTx/>
                <a:uFillTx/>
                <a:latin typeface="Cambria" panose="02040503050406030204" pitchFamily="18" charset="0"/>
                <a:ea typeface="Cambria" panose="02040503050406030204" pitchFamily="18" charset="0"/>
                <a:cs typeface="+mn-cs"/>
              </a:rPr>
              <a:t> Eng</a:t>
            </a:r>
          </a:p>
        </p:txBody>
      </p:sp>
      <p:sp>
        <p:nvSpPr>
          <p:cNvPr id="30" name="CasellaDiTesto 29">
            <a:extLst>
              <a:ext uri="{FF2B5EF4-FFF2-40B4-BE49-F238E27FC236}">
                <a16:creationId xmlns:a16="http://schemas.microsoft.com/office/drawing/2014/main" id="{FE138CA9-875A-772D-0966-D1D941159648}"/>
              </a:ext>
            </a:extLst>
          </p:cNvPr>
          <p:cNvSpPr txBox="1"/>
          <p:nvPr/>
        </p:nvSpPr>
        <p:spPr>
          <a:xfrm>
            <a:off x="4071326" y="3335236"/>
            <a:ext cx="193003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8A3CC4"/>
                </a:solidFill>
                <a:effectLst/>
                <a:uLnTx/>
                <a:uFillTx/>
                <a:latin typeface="Cambria" panose="02040503050406030204" pitchFamily="18" charset="0"/>
                <a:ea typeface="Cambria" panose="02040503050406030204" pitchFamily="18" charset="0"/>
                <a:cs typeface="+mn-cs"/>
              </a:rPr>
              <a:t>Giulio Del Corso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err="1">
                <a:ln>
                  <a:noFill/>
                </a:ln>
                <a:solidFill>
                  <a:srgbClr val="8A3CC4"/>
                </a:solidFill>
                <a:effectLst/>
                <a:uLnTx/>
                <a:uFillTx/>
                <a:latin typeface="Cambria" panose="02040503050406030204" pitchFamily="18" charset="0"/>
                <a:ea typeface="Cambria" panose="02040503050406030204" pitchFamily="18" charset="0"/>
                <a:cs typeface="+mn-cs"/>
              </a:rPr>
              <a:t>Mathematician</a:t>
            </a:r>
            <a:endParaRPr kumimoji="0" lang="it-IT" sz="1200" b="0" i="0" u="none" strike="noStrike" kern="1200" cap="none" spc="0" normalizeH="0" baseline="0" noProof="0" dirty="0">
              <a:ln>
                <a:noFill/>
              </a:ln>
              <a:solidFill>
                <a:srgbClr val="8A3CC4"/>
              </a:solidFill>
              <a:effectLst/>
              <a:uLnTx/>
              <a:uFillTx/>
              <a:latin typeface="Cambria" panose="02040503050406030204" pitchFamily="18" charset="0"/>
              <a:ea typeface="Cambria" panose="02040503050406030204" pitchFamily="18" charset="0"/>
              <a:cs typeface="+mn-cs"/>
            </a:endParaRPr>
          </a:p>
        </p:txBody>
      </p:sp>
      <p:sp>
        <p:nvSpPr>
          <p:cNvPr id="31" name="CasellaDiTesto 30">
            <a:extLst>
              <a:ext uri="{FF2B5EF4-FFF2-40B4-BE49-F238E27FC236}">
                <a16:creationId xmlns:a16="http://schemas.microsoft.com/office/drawing/2014/main" id="{28200A09-83C8-233E-E843-3C40886A4C98}"/>
              </a:ext>
            </a:extLst>
          </p:cNvPr>
          <p:cNvSpPr txBox="1"/>
          <p:nvPr/>
        </p:nvSpPr>
        <p:spPr>
          <a:xfrm>
            <a:off x="86081" y="3335236"/>
            <a:ext cx="193003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8A3CC4"/>
                </a:solidFill>
                <a:effectLst/>
                <a:uLnTx/>
                <a:uFillTx/>
                <a:latin typeface="Cambria" panose="02040503050406030204" pitchFamily="18" charset="0"/>
                <a:ea typeface="Cambria" panose="02040503050406030204" pitchFamily="18" charset="0"/>
                <a:cs typeface="+mn-cs"/>
              </a:rPr>
              <a:t>Sara Colantonio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8A3CC4"/>
                </a:solidFill>
                <a:effectLst/>
                <a:uLnTx/>
                <a:uFillTx/>
                <a:latin typeface="Cambria" panose="02040503050406030204" pitchFamily="18" charset="0"/>
                <a:ea typeface="Cambria" panose="02040503050406030204" pitchFamily="18" charset="0"/>
                <a:cs typeface="+mn-cs"/>
              </a:rPr>
              <a:t>Computer Scientist</a:t>
            </a:r>
          </a:p>
        </p:txBody>
      </p:sp>
      <p:sp>
        <p:nvSpPr>
          <p:cNvPr id="34" name="CasellaDiTesto 33">
            <a:extLst>
              <a:ext uri="{FF2B5EF4-FFF2-40B4-BE49-F238E27FC236}">
                <a16:creationId xmlns:a16="http://schemas.microsoft.com/office/drawing/2014/main" id="{456B9363-1C25-854E-7CA8-2622C6970A9F}"/>
              </a:ext>
            </a:extLst>
          </p:cNvPr>
          <p:cNvSpPr txBox="1"/>
          <p:nvPr/>
        </p:nvSpPr>
        <p:spPr>
          <a:xfrm>
            <a:off x="247906" y="1819166"/>
            <a:ext cx="193003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err="1">
                <a:ln>
                  <a:noFill/>
                </a:ln>
                <a:solidFill>
                  <a:srgbClr val="0BD0D9">
                    <a:lumMod val="50000"/>
                  </a:srgbClr>
                </a:solidFill>
                <a:effectLst/>
                <a:uLnTx/>
                <a:uFillTx/>
                <a:latin typeface="Cambria" panose="02040503050406030204" pitchFamily="18" charset="0"/>
                <a:ea typeface="Cambria" panose="02040503050406030204" pitchFamily="18" charset="0"/>
                <a:cs typeface="+mn-cs"/>
              </a:rPr>
              <a:t>Research</a:t>
            </a:r>
            <a:r>
              <a:rPr kumimoji="0" lang="it-IT" sz="1600" b="0" i="0" u="none" strike="noStrike" kern="1200" cap="none" spc="0" normalizeH="0" baseline="0" noProof="0" dirty="0">
                <a:ln>
                  <a:noFill/>
                </a:ln>
                <a:solidFill>
                  <a:srgbClr val="0BD0D9">
                    <a:lumMod val="50000"/>
                  </a:srgbClr>
                </a:solidFill>
                <a:effectLst/>
                <a:uLnTx/>
                <a:uFillTx/>
                <a:latin typeface="Cambria" panose="02040503050406030204" pitchFamily="18" charset="0"/>
                <a:ea typeface="Cambria" panose="02040503050406030204" pitchFamily="18" charset="0"/>
                <a:cs typeface="+mn-cs"/>
              </a:rPr>
              <a:t> Staff</a:t>
            </a:r>
          </a:p>
        </p:txBody>
      </p:sp>
      <p:sp>
        <p:nvSpPr>
          <p:cNvPr id="35" name="CasellaDiTesto 34">
            <a:extLst>
              <a:ext uri="{FF2B5EF4-FFF2-40B4-BE49-F238E27FC236}">
                <a16:creationId xmlns:a16="http://schemas.microsoft.com/office/drawing/2014/main" id="{084F9946-02B3-4ADB-7AAC-5AF8EB2358C1}"/>
              </a:ext>
            </a:extLst>
          </p:cNvPr>
          <p:cNvSpPr txBox="1"/>
          <p:nvPr/>
        </p:nvSpPr>
        <p:spPr>
          <a:xfrm>
            <a:off x="4363944" y="1887472"/>
            <a:ext cx="193003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0BD0D9">
                    <a:lumMod val="50000"/>
                  </a:srgbClr>
                </a:solidFill>
                <a:effectLst/>
                <a:uLnTx/>
                <a:uFillTx/>
                <a:latin typeface="Cambria" panose="02040503050406030204" pitchFamily="18" charset="0"/>
                <a:ea typeface="Cambria" panose="02040503050406030204" pitchFamily="18" charset="0"/>
                <a:cs typeface="+mn-cs"/>
              </a:rPr>
              <a:t>Post-</a:t>
            </a:r>
            <a:r>
              <a:rPr kumimoji="0" lang="it-IT" sz="1600" b="0" i="0" u="none" strike="noStrike" kern="1200" cap="none" spc="0" normalizeH="0" baseline="0" noProof="0" dirty="0" err="1">
                <a:ln>
                  <a:noFill/>
                </a:ln>
                <a:solidFill>
                  <a:srgbClr val="0BD0D9">
                    <a:lumMod val="50000"/>
                  </a:srgbClr>
                </a:solidFill>
                <a:effectLst/>
                <a:uLnTx/>
                <a:uFillTx/>
                <a:latin typeface="Cambria" panose="02040503050406030204" pitchFamily="18" charset="0"/>
                <a:ea typeface="Cambria" panose="02040503050406030204" pitchFamily="18" charset="0"/>
                <a:cs typeface="+mn-cs"/>
              </a:rPr>
              <a:t>docs</a:t>
            </a:r>
            <a:endParaRPr kumimoji="0" lang="it-IT" sz="1600" b="0" i="0" u="none" strike="noStrike" kern="1200" cap="none" spc="0" normalizeH="0" baseline="0" noProof="0" dirty="0">
              <a:ln>
                <a:noFill/>
              </a:ln>
              <a:solidFill>
                <a:srgbClr val="0BD0D9">
                  <a:lumMod val="50000"/>
                </a:srgbClr>
              </a:solidFill>
              <a:effectLst/>
              <a:uLnTx/>
              <a:uFillTx/>
              <a:latin typeface="Cambria" panose="02040503050406030204" pitchFamily="18" charset="0"/>
              <a:ea typeface="Cambria" panose="02040503050406030204" pitchFamily="18" charset="0"/>
              <a:cs typeface="+mn-cs"/>
            </a:endParaRPr>
          </a:p>
        </p:txBody>
      </p:sp>
      <p:sp>
        <p:nvSpPr>
          <p:cNvPr id="36" name="CasellaDiTesto 35">
            <a:extLst>
              <a:ext uri="{FF2B5EF4-FFF2-40B4-BE49-F238E27FC236}">
                <a16:creationId xmlns:a16="http://schemas.microsoft.com/office/drawing/2014/main" id="{CBDAFA23-982A-43E3-6EAD-5E88E9853363}"/>
              </a:ext>
            </a:extLst>
          </p:cNvPr>
          <p:cNvSpPr txBox="1"/>
          <p:nvPr/>
        </p:nvSpPr>
        <p:spPr>
          <a:xfrm>
            <a:off x="4363944" y="4016767"/>
            <a:ext cx="358215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err="1">
                <a:ln>
                  <a:noFill/>
                </a:ln>
                <a:solidFill>
                  <a:srgbClr val="0BD0D9">
                    <a:lumMod val="50000"/>
                  </a:srgbClr>
                </a:solidFill>
                <a:effectLst/>
                <a:uLnTx/>
                <a:uFillTx/>
                <a:latin typeface="Cambria" panose="02040503050406030204" pitchFamily="18" charset="0"/>
                <a:ea typeface="Cambria" panose="02040503050406030204" pitchFamily="18" charset="0"/>
                <a:cs typeface="+mn-cs"/>
              </a:rPr>
              <a:t>Research</a:t>
            </a:r>
            <a:r>
              <a:rPr kumimoji="0" lang="it-IT" sz="1600" b="0" i="0" u="none" strike="noStrike" kern="1200" cap="none" spc="0" normalizeH="0" baseline="0" noProof="0" dirty="0">
                <a:ln>
                  <a:noFill/>
                </a:ln>
                <a:solidFill>
                  <a:srgbClr val="0BD0D9">
                    <a:lumMod val="50000"/>
                  </a:srgbClr>
                </a:solidFill>
                <a:effectLst/>
                <a:uLnTx/>
                <a:uFillTx/>
                <a:latin typeface="Cambria" panose="02040503050406030204" pitchFamily="18" charset="0"/>
                <a:ea typeface="Cambria" panose="02040503050406030204" pitchFamily="18" charset="0"/>
                <a:cs typeface="+mn-cs"/>
              </a:rPr>
              <a:t> fellows and PhD </a:t>
            </a:r>
            <a:r>
              <a:rPr kumimoji="0" lang="it-IT" sz="1600" b="0" i="0" u="none" strike="noStrike" kern="1200" cap="none" spc="0" normalizeH="0" baseline="0" noProof="0" dirty="0" err="1">
                <a:ln>
                  <a:noFill/>
                </a:ln>
                <a:solidFill>
                  <a:srgbClr val="0BD0D9">
                    <a:lumMod val="50000"/>
                  </a:srgbClr>
                </a:solidFill>
                <a:effectLst/>
                <a:uLnTx/>
                <a:uFillTx/>
                <a:latin typeface="Cambria" panose="02040503050406030204" pitchFamily="18" charset="0"/>
                <a:ea typeface="Cambria" panose="02040503050406030204" pitchFamily="18" charset="0"/>
                <a:cs typeface="+mn-cs"/>
              </a:rPr>
              <a:t>students</a:t>
            </a:r>
            <a:endParaRPr kumimoji="0" lang="it-IT" sz="1600" b="0" i="0" u="none" strike="noStrike" kern="1200" cap="none" spc="0" normalizeH="0" baseline="0" noProof="0" dirty="0">
              <a:ln>
                <a:noFill/>
              </a:ln>
              <a:solidFill>
                <a:srgbClr val="0BD0D9">
                  <a:lumMod val="50000"/>
                </a:srgbClr>
              </a:solidFill>
              <a:effectLst/>
              <a:uLnTx/>
              <a:uFillTx/>
              <a:latin typeface="Cambria" panose="02040503050406030204" pitchFamily="18" charset="0"/>
              <a:ea typeface="Cambria" panose="02040503050406030204" pitchFamily="18" charset="0"/>
              <a:cs typeface="+mn-cs"/>
            </a:endParaRPr>
          </a:p>
        </p:txBody>
      </p:sp>
      <p:pic>
        <p:nvPicPr>
          <p:cNvPr id="3" name="Immagine 2" descr="Immagine che contiene Viso umano, persona, sorriso, labbro&#10;&#10;Descrizione generata automaticamente">
            <a:extLst>
              <a:ext uri="{FF2B5EF4-FFF2-40B4-BE49-F238E27FC236}">
                <a16:creationId xmlns:a16="http://schemas.microsoft.com/office/drawing/2014/main" id="{2154535E-6D5D-1280-516B-904C6F83C8D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5342" y="2261538"/>
            <a:ext cx="1115160" cy="1058748"/>
          </a:xfrm>
          <a:prstGeom prst="rect">
            <a:avLst/>
          </a:prstGeom>
          <a:ln>
            <a:noFill/>
          </a:ln>
          <a:effectLst>
            <a:outerShdw blurRad="292100" dist="139700" dir="2700000" algn="tl" rotWithShape="0">
              <a:srgbClr val="333333">
                <a:alpha val="65000"/>
              </a:srgbClr>
            </a:outerShdw>
          </a:effectLst>
        </p:spPr>
      </p:pic>
      <p:grpSp>
        <p:nvGrpSpPr>
          <p:cNvPr id="91" name="Gruppo 90">
            <a:extLst>
              <a:ext uri="{FF2B5EF4-FFF2-40B4-BE49-F238E27FC236}">
                <a16:creationId xmlns:a16="http://schemas.microsoft.com/office/drawing/2014/main" id="{090C0C0A-0CD8-745F-4ACB-84D666E82313}"/>
              </a:ext>
            </a:extLst>
          </p:cNvPr>
          <p:cNvGrpSpPr/>
          <p:nvPr/>
        </p:nvGrpSpPr>
        <p:grpSpPr>
          <a:xfrm>
            <a:off x="9816300" y="1387537"/>
            <a:ext cx="2193334" cy="1986971"/>
            <a:chOff x="9816300" y="1387537"/>
            <a:chExt cx="2193334" cy="1986971"/>
          </a:xfrm>
        </p:grpSpPr>
        <p:grpSp>
          <p:nvGrpSpPr>
            <p:cNvPr id="88" name="Gruppo 87">
              <a:extLst>
                <a:ext uri="{FF2B5EF4-FFF2-40B4-BE49-F238E27FC236}">
                  <a16:creationId xmlns:a16="http://schemas.microsoft.com/office/drawing/2014/main" id="{619B1D4D-C3CB-E0F9-E9CA-29B42CC25676}"/>
                </a:ext>
              </a:extLst>
            </p:cNvPr>
            <p:cNvGrpSpPr/>
            <p:nvPr/>
          </p:nvGrpSpPr>
          <p:grpSpPr>
            <a:xfrm>
              <a:off x="9816300" y="1387537"/>
              <a:ext cx="2169897" cy="1986971"/>
              <a:chOff x="10050936" y="1248581"/>
              <a:chExt cx="2169897" cy="1986971"/>
            </a:xfrm>
          </p:grpSpPr>
          <p:pic>
            <p:nvPicPr>
              <p:cNvPr id="12" name="Picture 50">
                <a:extLst>
                  <a:ext uri="{FF2B5EF4-FFF2-40B4-BE49-F238E27FC236}">
                    <a16:creationId xmlns:a16="http://schemas.microsoft.com/office/drawing/2014/main" id="{B8DB29F3-4978-2ABF-3E94-12593A2E986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1320529">
                <a:off x="10104887" y="1265127"/>
                <a:ext cx="263119" cy="292531"/>
              </a:xfrm>
              <a:prstGeom prst="rect">
                <a:avLst/>
              </a:prstGeom>
              <a:ln w="28575">
                <a:solidFill>
                  <a:schemeClr val="bg1"/>
                </a:solidFill>
              </a:ln>
              <a:effectLst>
                <a:outerShdw blurRad="292100" dist="139700" dir="2700000" algn="tl" rotWithShape="0">
                  <a:srgbClr val="333333">
                    <a:alpha val="65000"/>
                  </a:srgbClr>
                </a:outerShdw>
              </a:effectLst>
            </p:spPr>
          </p:pic>
          <p:pic>
            <p:nvPicPr>
              <p:cNvPr id="13" name="Picture 51">
                <a:extLst>
                  <a:ext uri="{FF2B5EF4-FFF2-40B4-BE49-F238E27FC236}">
                    <a16:creationId xmlns:a16="http://schemas.microsoft.com/office/drawing/2014/main" id="{E2CADA1E-6D2C-2509-2B5B-620658126CC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609457">
                <a:off x="10406672" y="1267380"/>
                <a:ext cx="263119" cy="288025"/>
              </a:xfrm>
              <a:prstGeom prst="rect">
                <a:avLst/>
              </a:prstGeom>
              <a:ln w="28575">
                <a:solidFill>
                  <a:schemeClr val="bg1"/>
                </a:solidFill>
              </a:ln>
              <a:effectLst>
                <a:outerShdw blurRad="292100" dist="139700" dir="2700000" algn="tl" rotWithShape="0">
                  <a:srgbClr val="333333">
                    <a:alpha val="65000"/>
                  </a:srgbClr>
                </a:outerShdw>
              </a:effectLst>
            </p:spPr>
          </p:pic>
          <p:pic>
            <p:nvPicPr>
              <p:cNvPr id="14" name="Picture 52">
                <a:extLst>
                  <a:ext uri="{FF2B5EF4-FFF2-40B4-BE49-F238E27FC236}">
                    <a16:creationId xmlns:a16="http://schemas.microsoft.com/office/drawing/2014/main" id="{5B3E3ADD-3D10-E0A6-3A9B-DE3BAED14B3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427624">
                <a:off x="10716098" y="1265127"/>
                <a:ext cx="263119" cy="300025"/>
              </a:xfrm>
              <a:prstGeom prst="rect">
                <a:avLst/>
              </a:prstGeom>
              <a:ln w="28575">
                <a:solidFill>
                  <a:schemeClr val="bg1"/>
                </a:solidFill>
              </a:ln>
              <a:effectLst>
                <a:outerShdw blurRad="292100" dist="139700" dir="2700000" algn="tl" rotWithShape="0">
                  <a:srgbClr val="333333">
                    <a:alpha val="65000"/>
                  </a:srgbClr>
                </a:outerShdw>
              </a:effectLst>
            </p:spPr>
          </p:pic>
          <p:pic>
            <p:nvPicPr>
              <p:cNvPr id="38" name="Picture 53">
                <a:extLst>
                  <a:ext uri="{FF2B5EF4-FFF2-40B4-BE49-F238E27FC236}">
                    <a16:creationId xmlns:a16="http://schemas.microsoft.com/office/drawing/2014/main" id="{B6404821-1CD8-590B-F1A8-58E188C9B69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0968465">
                <a:off x="11004242" y="1271095"/>
                <a:ext cx="263119" cy="288025"/>
              </a:xfrm>
              <a:prstGeom prst="rect">
                <a:avLst/>
              </a:prstGeom>
              <a:ln w="28575">
                <a:solidFill>
                  <a:schemeClr val="bg1"/>
                </a:solidFill>
              </a:ln>
              <a:effectLst>
                <a:outerShdw blurRad="292100" dist="139700" dir="2700000" algn="tl" rotWithShape="0">
                  <a:srgbClr val="333333">
                    <a:alpha val="65000"/>
                  </a:srgbClr>
                </a:outerShdw>
              </a:effectLst>
            </p:spPr>
          </p:pic>
          <p:pic>
            <p:nvPicPr>
              <p:cNvPr id="39" name="Picture 54">
                <a:extLst>
                  <a:ext uri="{FF2B5EF4-FFF2-40B4-BE49-F238E27FC236}">
                    <a16:creationId xmlns:a16="http://schemas.microsoft.com/office/drawing/2014/main" id="{71E0D1BE-5757-0820-8E9D-E22A59E9735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520699">
                <a:off x="11327996" y="1265127"/>
                <a:ext cx="263119" cy="300025"/>
              </a:xfrm>
              <a:prstGeom prst="rect">
                <a:avLst/>
              </a:prstGeom>
              <a:ln>
                <a:solidFill>
                  <a:schemeClr val="bg1"/>
                </a:solidFill>
              </a:ln>
              <a:effectLst>
                <a:outerShdw blurRad="292100" dist="139700" dir="2700000" algn="tl" rotWithShape="0">
                  <a:srgbClr val="333333">
                    <a:alpha val="65000"/>
                  </a:srgbClr>
                </a:outerShdw>
              </a:effectLst>
            </p:spPr>
          </p:pic>
          <p:pic>
            <p:nvPicPr>
              <p:cNvPr id="40" name="Picture 55">
                <a:extLst>
                  <a:ext uri="{FF2B5EF4-FFF2-40B4-BE49-F238E27FC236}">
                    <a16:creationId xmlns:a16="http://schemas.microsoft.com/office/drawing/2014/main" id="{9F9BB83A-0D81-F84E-52BD-89D489AE919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0978696">
                <a:off x="11612273" y="1253022"/>
                <a:ext cx="263119" cy="301699"/>
              </a:xfrm>
              <a:prstGeom prst="rect">
                <a:avLst/>
              </a:prstGeom>
              <a:ln w="28575">
                <a:solidFill>
                  <a:schemeClr val="bg1"/>
                </a:solidFill>
              </a:ln>
              <a:effectLst>
                <a:outerShdw blurRad="292100" dist="139700" dir="2700000" algn="tl" rotWithShape="0">
                  <a:srgbClr val="333333">
                    <a:alpha val="65000"/>
                  </a:srgbClr>
                </a:outerShdw>
              </a:effectLst>
            </p:spPr>
          </p:pic>
          <p:pic>
            <p:nvPicPr>
              <p:cNvPr id="41" name="Picture 56">
                <a:extLst>
                  <a:ext uri="{FF2B5EF4-FFF2-40B4-BE49-F238E27FC236}">
                    <a16:creationId xmlns:a16="http://schemas.microsoft.com/office/drawing/2014/main" id="{3738BF8A-51C7-FFA3-2939-BE09D9F3BD9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533898">
                <a:off x="11932043" y="1248581"/>
                <a:ext cx="263119" cy="292531"/>
              </a:xfrm>
              <a:prstGeom prst="rect">
                <a:avLst/>
              </a:prstGeom>
              <a:ln w="28575">
                <a:solidFill>
                  <a:schemeClr val="bg1"/>
                </a:solidFill>
              </a:ln>
              <a:effectLst>
                <a:outerShdw blurRad="292100" dist="139700" dir="2700000" algn="tl" rotWithShape="0">
                  <a:srgbClr val="333333">
                    <a:alpha val="65000"/>
                  </a:srgbClr>
                </a:outerShdw>
              </a:effectLst>
            </p:spPr>
          </p:pic>
          <p:pic>
            <p:nvPicPr>
              <p:cNvPr id="42" name="Picture 57">
                <a:extLst>
                  <a:ext uri="{FF2B5EF4-FFF2-40B4-BE49-F238E27FC236}">
                    <a16:creationId xmlns:a16="http://schemas.microsoft.com/office/drawing/2014/main" id="{F389B83B-13D8-0C42-557B-B6757080F41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376775">
                <a:off x="10100545" y="1602961"/>
                <a:ext cx="263119" cy="296318"/>
              </a:xfrm>
              <a:prstGeom prst="rect">
                <a:avLst/>
              </a:prstGeom>
              <a:ln w="28575">
                <a:solidFill>
                  <a:schemeClr val="bg1"/>
                </a:solidFill>
              </a:ln>
              <a:effectLst>
                <a:outerShdw blurRad="292100" dist="139700" dir="2700000" algn="tl" rotWithShape="0">
                  <a:srgbClr val="333333">
                    <a:alpha val="65000"/>
                  </a:srgbClr>
                </a:outerShdw>
              </a:effectLst>
            </p:spPr>
          </p:pic>
          <p:pic>
            <p:nvPicPr>
              <p:cNvPr id="43" name="Picture 58">
                <a:extLst>
                  <a:ext uri="{FF2B5EF4-FFF2-40B4-BE49-F238E27FC236}">
                    <a16:creationId xmlns:a16="http://schemas.microsoft.com/office/drawing/2014/main" id="{DAF115B2-DAB8-AB45-44B7-E1308571A4B6}"/>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21080819">
                <a:off x="10418339" y="1602961"/>
                <a:ext cx="263119" cy="288025"/>
              </a:xfrm>
              <a:prstGeom prst="rect">
                <a:avLst/>
              </a:prstGeom>
              <a:ln w="28575">
                <a:solidFill>
                  <a:schemeClr val="bg1"/>
                </a:solidFill>
              </a:ln>
              <a:effectLst>
                <a:outerShdw blurRad="292100" dist="139700" dir="2700000" algn="tl" rotWithShape="0">
                  <a:srgbClr val="333333">
                    <a:alpha val="65000"/>
                  </a:srgbClr>
                </a:outerShdw>
              </a:effectLst>
            </p:spPr>
          </p:pic>
          <p:pic>
            <p:nvPicPr>
              <p:cNvPr id="44" name="Picture 59">
                <a:extLst>
                  <a:ext uri="{FF2B5EF4-FFF2-40B4-BE49-F238E27FC236}">
                    <a16:creationId xmlns:a16="http://schemas.microsoft.com/office/drawing/2014/main" id="{4F86531F-96D8-E862-575D-21F969E3609E}"/>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632534">
                <a:off x="10732553" y="1611255"/>
                <a:ext cx="263119" cy="288025"/>
              </a:xfrm>
              <a:prstGeom prst="rect">
                <a:avLst/>
              </a:prstGeom>
              <a:ln w="28575">
                <a:solidFill>
                  <a:schemeClr val="bg1"/>
                </a:solidFill>
              </a:ln>
              <a:effectLst>
                <a:outerShdw blurRad="292100" dist="139700" dir="2700000" algn="tl" rotWithShape="0">
                  <a:srgbClr val="333333">
                    <a:alpha val="65000"/>
                  </a:srgbClr>
                </a:outerShdw>
              </a:effectLst>
            </p:spPr>
          </p:pic>
          <p:pic>
            <p:nvPicPr>
              <p:cNvPr id="45" name="Picture 60">
                <a:extLst>
                  <a:ext uri="{FF2B5EF4-FFF2-40B4-BE49-F238E27FC236}">
                    <a16:creationId xmlns:a16="http://schemas.microsoft.com/office/drawing/2014/main" id="{8D83E7FF-1218-C271-74C9-35965856EE4F}"/>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0645473">
                <a:off x="11015841" y="1588469"/>
                <a:ext cx="263119" cy="300025"/>
              </a:xfrm>
              <a:prstGeom prst="rect">
                <a:avLst/>
              </a:prstGeom>
              <a:ln w="28575">
                <a:solidFill>
                  <a:schemeClr val="bg1"/>
                </a:solidFill>
              </a:ln>
              <a:effectLst>
                <a:outerShdw blurRad="292100" dist="139700" dir="2700000" algn="tl" rotWithShape="0">
                  <a:srgbClr val="333333">
                    <a:alpha val="65000"/>
                  </a:srgbClr>
                </a:outerShdw>
              </a:effectLst>
            </p:spPr>
          </p:pic>
          <p:pic>
            <p:nvPicPr>
              <p:cNvPr id="46" name="Picture 61">
                <a:extLst>
                  <a:ext uri="{FF2B5EF4-FFF2-40B4-BE49-F238E27FC236}">
                    <a16:creationId xmlns:a16="http://schemas.microsoft.com/office/drawing/2014/main" id="{89251855-BBA4-F5D7-6D00-6EF20DA11EF5}"/>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778741">
                <a:off x="11286329" y="1581441"/>
                <a:ext cx="263119" cy="302038"/>
              </a:xfrm>
              <a:prstGeom prst="rect">
                <a:avLst/>
              </a:prstGeom>
              <a:ln w="28575">
                <a:solidFill>
                  <a:schemeClr val="bg1"/>
                </a:solidFill>
              </a:ln>
              <a:effectLst>
                <a:outerShdw blurRad="292100" dist="139700" dir="2700000" algn="tl" rotWithShape="0">
                  <a:srgbClr val="333333">
                    <a:alpha val="65000"/>
                  </a:srgbClr>
                </a:outerShdw>
              </a:effectLst>
            </p:spPr>
          </p:pic>
          <p:pic>
            <p:nvPicPr>
              <p:cNvPr id="47" name="Picture 62">
                <a:extLst>
                  <a:ext uri="{FF2B5EF4-FFF2-40B4-BE49-F238E27FC236}">
                    <a16:creationId xmlns:a16="http://schemas.microsoft.com/office/drawing/2014/main" id="{E9C9A7B8-6C8D-347C-F90E-0A82F89A989B}"/>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rot="20907188">
                <a:off x="11612273" y="1594452"/>
                <a:ext cx="263119" cy="298525"/>
              </a:xfrm>
              <a:prstGeom prst="rect">
                <a:avLst/>
              </a:prstGeom>
              <a:ln w="28575">
                <a:solidFill>
                  <a:schemeClr val="bg1"/>
                </a:solidFill>
              </a:ln>
              <a:effectLst>
                <a:outerShdw blurRad="292100" dist="139700" dir="2700000" algn="tl" rotWithShape="0">
                  <a:srgbClr val="333333">
                    <a:alpha val="65000"/>
                  </a:srgbClr>
                </a:outerShdw>
              </a:effectLst>
            </p:spPr>
          </p:pic>
          <p:pic>
            <p:nvPicPr>
              <p:cNvPr id="48" name="Picture 63">
                <a:extLst>
                  <a:ext uri="{FF2B5EF4-FFF2-40B4-BE49-F238E27FC236}">
                    <a16:creationId xmlns:a16="http://schemas.microsoft.com/office/drawing/2014/main" id="{15E3D545-78D7-6953-CE0A-DE455C76862C}"/>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rot="21321889">
                <a:off x="11896583" y="1572149"/>
                <a:ext cx="263119" cy="300025"/>
              </a:xfrm>
              <a:prstGeom prst="rect">
                <a:avLst/>
              </a:prstGeom>
              <a:ln w="28575">
                <a:solidFill>
                  <a:schemeClr val="bg1"/>
                </a:solidFill>
              </a:ln>
              <a:effectLst>
                <a:outerShdw blurRad="292100" dist="139700" dir="2700000" algn="tl" rotWithShape="0">
                  <a:srgbClr val="333333">
                    <a:alpha val="65000"/>
                  </a:srgbClr>
                </a:outerShdw>
              </a:effectLst>
            </p:spPr>
          </p:pic>
          <p:pic>
            <p:nvPicPr>
              <p:cNvPr id="49" name="Picture 64">
                <a:extLst>
                  <a:ext uri="{FF2B5EF4-FFF2-40B4-BE49-F238E27FC236}">
                    <a16:creationId xmlns:a16="http://schemas.microsoft.com/office/drawing/2014/main" id="{33176513-E9F1-72D4-4FF3-29C51B028ABF}"/>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rot="21400889">
                <a:off x="10103446" y="1944582"/>
                <a:ext cx="263119" cy="291818"/>
              </a:xfrm>
              <a:prstGeom prst="rect">
                <a:avLst/>
              </a:prstGeom>
              <a:ln w="28575">
                <a:solidFill>
                  <a:schemeClr val="bg1"/>
                </a:solidFill>
              </a:ln>
              <a:effectLst>
                <a:outerShdw blurRad="292100" dist="139700" dir="2700000" algn="tl" rotWithShape="0">
                  <a:srgbClr val="333333">
                    <a:alpha val="65000"/>
                  </a:srgbClr>
                </a:outerShdw>
              </a:effectLst>
            </p:spPr>
          </p:pic>
          <p:pic>
            <p:nvPicPr>
              <p:cNvPr id="50" name="Picture 65">
                <a:extLst>
                  <a:ext uri="{FF2B5EF4-FFF2-40B4-BE49-F238E27FC236}">
                    <a16:creationId xmlns:a16="http://schemas.microsoft.com/office/drawing/2014/main" id="{A1D203F2-26FB-823F-6892-AF56384A051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0381903" y="1923884"/>
                <a:ext cx="263119" cy="298852"/>
              </a:xfrm>
              <a:prstGeom prst="rect">
                <a:avLst/>
              </a:prstGeom>
              <a:ln w="28575">
                <a:solidFill>
                  <a:schemeClr val="bg1"/>
                </a:solidFill>
              </a:ln>
              <a:effectLst>
                <a:outerShdw blurRad="292100" dist="139700" dir="2700000" algn="tl" rotWithShape="0">
                  <a:srgbClr val="333333">
                    <a:alpha val="65000"/>
                  </a:srgbClr>
                </a:outerShdw>
              </a:effectLst>
            </p:spPr>
          </p:pic>
          <p:pic>
            <p:nvPicPr>
              <p:cNvPr id="51" name="Picture 66">
                <a:extLst>
                  <a:ext uri="{FF2B5EF4-FFF2-40B4-BE49-F238E27FC236}">
                    <a16:creationId xmlns:a16="http://schemas.microsoft.com/office/drawing/2014/main" id="{5AF5D971-6FAB-2AA9-6B28-DBA4BD4473FD}"/>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rot="383802">
                <a:off x="10676861" y="1921732"/>
                <a:ext cx="263119" cy="288025"/>
              </a:xfrm>
              <a:prstGeom prst="rect">
                <a:avLst/>
              </a:prstGeom>
              <a:ln w="28575">
                <a:solidFill>
                  <a:schemeClr val="bg1"/>
                </a:solidFill>
              </a:ln>
              <a:effectLst>
                <a:outerShdw blurRad="292100" dist="139700" dir="2700000" algn="tl" rotWithShape="0">
                  <a:srgbClr val="333333">
                    <a:alpha val="65000"/>
                  </a:srgbClr>
                </a:outerShdw>
              </a:effectLst>
            </p:spPr>
          </p:pic>
          <p:pic>
            <p:nvPicPr>
              <p:cNvPr id="52" name="Picture 67">
                <a:extLst>
                  <a:ext uri="{FF2B5EF4-FFF2-40B4-BE49-F238E27FC236}">
                    <a16:creationId xmlns:a16="http://schemas.microsoft.com/office/drawing/2014/main" id="{650E2A01-A249-2D92-6128-4EC87540917F}"/>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rot="20919734">
                <a:off x="10954941" y="1918424"/>
                <a:ext cx="263119" cy="300025"/>
              </a:xfrm>
              <a:prstGeom prst="rect">
                <a:avLst/>
              </a:prstGeom>
              <a:ln w="28575">
                <a:solidFill>
                  <a:schemeClr val="bg1"/>
                </a:solidFill>
              </a:ln>
              <a:effectLst>
                <a:outerShdw blurRad="292100" dist="139700" dir="2700000" algn="tl" rotWithShape="0">
                  <a:srgbClr val="333333">
                    <a:alpha val="65000"/>
                  </a:srgbClr>
                </a:outerShdw>
              </a:effectLst>
            </p:spPr>
          </p:pic>
          <p:pic>
            <p:nvPicPr>
              <p:cNvPr id="53" name="Picture 68">
                <a:extLst>
                  <a:ext uri="{FF2B5EF4-FFF2-40B4-BE49-F238E27FC236}">
                    <a16:creationId xmlns:a16="http://schemas.microsoft.com/office/drawing/2014/main" id="{CC302CBE-116F-53ED-D0BA-0F763727CB26}"/>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b="7843"/>
              <a:stretch/>
            </p:blipFill>
            <p:spPr>
              <a:xfrm rot="386292">
                <a:off x="11273864" y="1920648"/>
                <a:ext cx="263119" cy="294996"/>
              </a:xfrm>
              <a:prstGeom prst="rect">
                <a:avLst/>
              </a:prstGeom>
              <a:ln w="28575">
                <a:solidFill>
                  <a:schemeClr val="bg1"/>
                </a:solidFill>
              </a:ln>
              <a:effectLst>
                <a:outerShdw blurRad="292100" dist="139700" dir="2700000" algn="tl" rotWithShape="0">
                  <a:srgbClr val="333333">
                    <a:alpha val="65000"/>
                  </a:srgbClr>
                </a:outerShdw>
              </a:effectLst>
            </p:spPr>
          </p:pic>
          <p:pic>
            <p:nvPicPr>
              <p:cNvPr id="54" name="Picture 69">
                <a:extLst>
                  <a:ext uri="{FF2B5EF4-FFF2-40B4-BE49-F238E27FC236}">
                    <a16:creationId xmlns:a16="http://schemas.microsoft.com/office/drawing/2014/main" id="{9B9C4809-E849-5DD0-C5EF-9C8B2387C0A9}"/>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rot="665403">
                <a:off x="11581221" y="1919388"/>
                <a:ext cx="263119" cy="288025"/>
              </a:xfrm>
              <a:prstGeom prst="rect">
                <a:avLst/>
              </a:prstGeom>
              <a:ln w="28575">
                <a:solidFill>
                  <a:schemeClr val="bg1"/>
                </a:solidFill>
              </a:ln>
              <a:effectLst>
                <a:outerShdw blurRad="292100" dist="139700" dir="2700000" algn="tl" rotWithShape="0">
                  <a:srgbClr val="333333">
                    <a:alpha val="65000"/>
                  </a:srgbClr>
                </a:outerShdw>
              </a:effectLst>
            </p:spPr>
          </p:pic>
          <p:pic>
            <p:nvPicPr>
              <p:cNvPr id="55" name="Picture 70">
                <a:extLst>
                  <a:ext uri="{FF2B5EF4-FFF2-40B4-BE49-F238E27FC236}">
                    <a16:creationId xmlns:a16="http://schemas.microsoft.com/office/drawing/2014/main" id="{939F4B8F-E8CD-034A-EBEC-9819519941F6}"/>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rot="21341385">
                <a:off x="11882210" y="1919388"/>
                <a:ext cx="263119" cy="288025"/>
              </a:xfrm>
              <a:prstGeom prst="rect">
                <a:avLst/>
              </a:prstGeom>
              <a:ln w="28575">
                <a:solidFill>
                  <a:schemeClr val="bg1"/>
                </a:solidFill>
              </a:ln>
              <a:effectLst>
                <a:outerShdw blurRad="292100" dist="139700" dir="2700000" algn="tl" rotWithShape="0">
                  <a:srgbClr val="333333">
                    <a:alpha val="65000"/>
                  </a:srgbClr>
                </a:outerShdw>
              </a:effectLst>
            </p:spPr>
          </p:pic>
          <p:pic>
            <p:nvPicPr>
              <p:cNvPr id="56" name="Picture 71">
                <a:extLst>
                  <a:ext uri="{FF2B5EF4-FFF2-40B4-BE49-F238E27FC236}">
                    <a16:creationId xmlns:a16="http://schemas.microsoft.com/office/drawing/2014/main" id="{808F17C6-0BE8-6C44-EB80-124CD41DF784}"/>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rot="20820189">
                <a:off x="10110427" y="2247053"/>
                <a:ext cx="263119" cy="288025"/>
              </a:xfrm>
              <a:prstGeom prst="rect">
                <a:avLst/>
              </a:prstGeom>
              <a:ln w="28575">
                <a:solidFill>
                  <a:schemeClr val="bg1"/>
                </a:solidFill>
              </a:ln>
              <a:effectLst>
                <a:outerShdw blurRad="292100" dist="139700" dir="2700000" algn="tl" rotWithShape="0">
                  <a:srgbClr val="333333">
                    <a:alpha val="65000"/>
                  </a:srgbClr>
                </a:outerShdw>
              </a:effectLst>
            </p:spPr>
          </p:pic>
          <p:pic>
            <p:nvPicPr>
              <p:cNvPr id="57" name="Picture 72">
                <a:extLst>
                  <a:ext uri="{FF2B5EF4-FFF2-40B4-BE49-F238E27FC236}">
                    <a16:creationId xmlns:a16="http://schemas.microsoft.com/office/drawing/2014/main" id="{58517667-655C-3C32-8CCE-838B63AF17B9}"/>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rot="436872">
                <a:off x="10393147" y="2247052"/>
                <a:ext cx="263119" cy="288025"/>
              </a:xfrm>
              <a:prstGeom prst="rect">
                <a:avLst/>
              </a:prstGeom>
              <a:ln w="28575">
                <a:solidFill>
                  <a:schemeClr val="bg1"/>
                </a:solidFill>
              </a:ln>
              <a:effectLst>
                <a:outerShdw blurRad="292100" dist="139700" dir="2700000" algn="tl" rotWithShape="0">
                  <a:srgbClr val="333333">
                    <a:alpha val="65000"/>
                  </a:srgbClr>
                </a:outerShdw>
              </a:effectLst>
            </p:spPr>
          </p:pic>
          <p:pic>
            <p:nvPicPr>
              <p:cNvPr id="58" name="Picture 73">
                <a:extLst>
                  <a:ext uri="{FF2B5EF4-FFF2-40B4-BE49-F238E27FC236}">
                    <a16:creationId xmlns:a16="http://schemas.microsoft.com/office/drawing/2014/main" id="{1C191702-8DE4-1675-3F69-22785D172185}"/>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rot="21174499">
                <a:off x="10682242" y="2238148"/>
                <a:ext cx="263119" cy="288025"/>
              </a:xfrm>
              <a:prstGeom prst="rect">
                <a:avLst/>
              </a:prstGeom>
              <a:ln w="28575">
                <a:solidFill>
                  <a:schemeClr val="bg1"/>
                </a:solidFill>
              </a:ln>
              <a:effectLst>
                <a:outerShdw blurRad="292100" dist="139700" dir="2700000" algn="tl" rotWithShape="0">
                  <a:srgbClr val="333333">
                    <a:alpha val="65000"/>
                  </a:srgbClr>
                </a:outerShdw>
              </a:effectLst>
            </p:spPr>
          </p:pic>
          <p:pic>
            <p:nvPicPr>
              <p:cNvPr id="59" name="Picture 74">
                <a:extLst>
                  <a:ext uri="{FF2B5EF4-FFF2-40B4-BE49-F238E27FC236}">
                    <a16:creationId xmlns:a16="http://schemas.microsoft.com/office/drawing/2014/main" id="{8273DB42-62E8-6968-35EC-83BA4149EA13}"/>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rot="505546">
                <a:off x="10994627" y="2239107"/>
                <a:ext cx="263119" cy="277943"/>
              </a:xfrm>
              <a:prstGeom prst="rect">
                <a:avLst/>
              </a:prstGeom>
              <a:ln w="28575">
                <a:solidFill>
                  <a:schemeClr val="bg1"/>
                </a:solidFill>
              </a:ln>
              <a:effectLst>
                <a:outerShdw blurRad="292100" dist="139700" dir="2700000" algn="tl" rotWithShape="0">
                  <a:srgbClr val="333333">
                    <a:alpha val="65000"/>
                  </a:srgbClr>
                </a:outerShdw>
              </a:effectLst>
            </p:spPr>
          </p:pic>
          <p:pic>
            <p:nvPicPr>
              <p:cNvPr id="60" name="Picture 75">
                <a:extLst>
                  <a:ext uri="{FF2B5EF4-FFF2-40B4-BE49-F238E27FC236}">
                    <a16:creationId xmlns:a16="http://schemas.microsoft.com/office/drawing/2014/main" id="{81A4ED6E-7E8E-2C26-1091-C4D232F6C65A}"/>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rot="21341085">
                <a:off x="11286039" y="2225975"/>
                <a:ext cx="263119" cy="288025"/>
              </a:xfrm>
              <a:prstGeom prst="rect">
                <a:avLst/>
              </a:prstGeom>
              <a:ln w="28575">
                <a:solidFill>
                  <a:schemeClr val="bg1"/>
                </a:solidFill>
              </a:ln>
              <a:effectLst>
                <a:outerShdw blurRad="292100" dist="139700" dir="2700000" algn="tl" rotWithShape="0">
                  <a:srgbClr val="333333">
                    <a:alpha val="65000"/>
                  </a:srgbClr>
                </a:outerShdw>
              </a:effectLst>
            </p:spPr>
          </p:pic>
          <p:pic>
            <p:nvPicPr>
              <p:cNvPr id="61" name="Picture 76">
                <a:extLst>
                  <a:ext uri="{FF2B5EF4-FFF2-40B4-BE49-F238E27FC236}">
                    <a16:creationId xmlns:a16="http://schemas.microsoft.com/office/drawing/2014/main" id="{3C54EBBF-86D9-33AA-1ED3-47872F3EF552}"/>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rot="612887">
                <a:off x="11587133" y="2225367"/>
                <a:ext cx="263119" cy="288025"/>
              </a:xfrm>
              <a:prstGeom prst="rect">
                <a:avLst/>
              </a:prstGeom>
              <a:ln w="28575">
                <a:solidFill>
                  <a:schemeClr val="bg1"/>
                </a:solidFill>
              </a:ln>
              <a:effectLst>
                <a:outerShdw blurRad="292100" dist="139700" dir="2700000" algn="tl" rotWithShape="0">
                  <a:srgbClr val="333333">
                    <a:alpha val="65000"/>
                  </a:srgbClr>
                </a:outerShdw>
              </a:effectLst>
            </p:spPr>
          </p:pic>
          <p:pic>
            <p:nvPicPr>
              <p:cNvPr id="62" name="Picture 77">
                <a:extLst>
                  <a:ext uri="{FF2B5EF4-FFF2-40B4-BE49-F238E27FC236}">
                    <a16:creationId xmlns:a16="http://schemas.microsoft.com/office/drawing/2014/main" id="{8FC40B70-5470-D0A4-4A5D-1A520457C4F1}"/>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rot="20995285">
                <a:off x="11894849" y="2234066"/>
                <a:ext cx="263119" cy="288025"/>
              </a:xfrm>
              <a:prstGeom prst="rect">
                <a:avLst/>
              </a:prstGeom>
              <a:ln w="28575">
                <a:solidFill>
                  <a:schemeClr val="bg1"/>
                </a:solidFill>
              </a:ln>
              <a:effectLst>
                <a:outerShdw blurRad="292100" dist="139700" dir="2700000" algn="tl" rotWithShape="0">
                  <a:srgbClr val="333333">
                    <a:alpha val="65000"/>
                  </a:srgbClr>
                </a:outerShdw>
              </a:effectLst>
            </p:spPr>
          </p:pic>
          <p:pic>
            <p:nvPicPr>
              <p:cNvPr id="63" name="Picture 1">
                <a:extLst>
                  <a:ext uri="{FF2B5EF4-FFF2-40B4-BE49-F238E27FC236}">
                    <a16:creationId xmlns:a16="http://schemas.microsoft.com/office/drawing/2014/main" id="{1A654618-8A30-0248-8D19-31C562FA03FA}"/>
                  </a:ext>
                </a:extLst>
              </p:cNvPr>
              <p:cNvPicPr>
                <a:picLocks noChangeAspect="1"/>
              </p:cNvPicPr>
              <p:nvPr/>
            </p:nvPicPr>
            <p:blipFill rotWithShape="1">
              <a:blip r:embed="rId41" cstate="print">
                <a:extLst>
                  <a:ext uri="{28A0092B-C50C-407E-A947-70E740481C1C}">
                    <a14:useLocalDpi xmlns:a14="http://schemas.microsoft.com/office/drawing/2010/main" val="0"/>
                  </a:ext>
                </a:extLst>
              </a:blip>
              <a:srcRect t="21853" r="14303" b="14905"/>
              <a:stretch/>
            </p:blipFill>
            <p:spPr>
              <a:xfrm>
                <a:off x="10697221" y="2610603"/>
                <a:ext cx="226267" cy="270435"/>
              </a:xfrm>
              <a:prstGeom prst="rect">
                <a:avLst/>
              </a:prstGeom>
              <a:ln w="38100">
                <a:solidFill>
                  <a:schemeClr val="bg1"/>
                </a:solidFill>
              </a:ln>
              <a:effectLst>
                <a:outerShdw blurRad="292100" dist="139700" dir="2700000" algn="tl" rotWithShape="0">
                  <a:srgbClr val="333333">
                    <a:alpha val="65000"/>
                  </a:srgbClr>
                </a:outerShdw>
              </a:effectLst>
            </p:spPr>
          </p:pic>
          <p:pic>
            <p:nvPicPr>
              <p:cNvPr id="64" name="Immagine 63" descr="Immagine che contiene Viso umano, persona, Fronte, sopracciglio&#10;&#10;Descrizione generata automaticamente">
                <a:extLst>
                  <a:ext uri="{FF2B5EF4-FFF2-40B4-BE49-F238E27FC236}">
                    <a16:creationId xmlns:a16="http://schemas.microsoft.com/office/drawing/2014/main" id="{8165AA93-9930-BB7D-19EA-B20F59FE0E67}"/>
                  </a:ext>
                </a:extLst>
              </p:cNvPr>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10997686" y="2586011"/>
                <a:ext cx="238078" cy="270435"/>
              </a:xfrm>
              <a:prstGeom prst="rect">
                <a:avLst/>
              </a:prstGeom>
              <a:ln w="38100">
                <a:solidFill>
                  <a:schemeClr val="bg1"/>
                </a:solidFill>
              </a:ln>
              <a:effectLst>
                <a:outerShdw blurRad="292100" dist="139700" dir="2700000" algn="tl" rotWithShape="0">
                  <a:srgbClr val="333333">
                    <a:alpha val="65000"/>
                  </a:srgbClr>
                </a:outerShdw>
              </a:effectLst>
            </p:spPr>
          </p:pic>
          <p:pic>
            <p:nvPicPr>
              <p:cNvPr id="65" name="Immagine 64" descr="Immagine che contiene Viso umano, persona, albero, sorriso&#10;&#10;Descrizione generata automaticamente">
                <a:extLst>
                  <a:ext uri="{FF2B5EF4-FFF2-40B4-BE49-F238E27FC236}">
                    <a16:creationId xmlns:a16="http://schemas.microsoft.com/office/drawing/2014/main" id="{ED58446A-082F-741F-19DF-AB69849632E3}"/>
                  </a:ext>
                </a:extLst>
              </p:cNvPr>
              <p:cNvPicPr>
                <a:picLocks noChangeAspect="1"/>
              </p:cNvPicPr>
              <p:nvPr/>
            </p:nvPicPr>
            <p:blipFill rotWithShape="1">
              <a:blip r:embed="rId43" cstate="print">
                <a:extLst>
                  <a:ext uri="{28A0092B-C50C-407E-A947-70E740481C1C}">
                    <a14:useLocalDpi xmlns:a14="http://schemas.microsoft.com/office/drawing/2010/main" val="0"/>
                  </a:ext>
                </a:extLst>
              </a:blip>
              <a:srcRect l="5350" t="14731" r="44550" b="28906"/>
              <a:stretch/>
            </p:blipFill>
            <p:spPr>
              <a:xfrm rot="20609099">
                <a:off x="11614154" y="2528791"/>
                <a:ext cx="253940" cy="270435"/>
              </a:xfrm>
              <a:prstGeom prst="rect">
                <a:avLst/>
              </a:prstGeom>
              <a:ln w="38100">
                <a:solidFill>
                  <a:schemeClr val="bg1"/>
                </a:solidFill>
              </a:ln>
              <a:effectLst>
                <a:outerShdw blurRad="292100" dist="139700" dir="2700000" algn="tl" rotWithShape="0">
                  <a:srgbClr val="333333">
                    <a:alpha val="65000"/>
                  </a:srgbClr>
                </a:outerShdw>
              </a:effectLst>
            </p:spPr>
          </p:pic>
          <p:pic>
            <p:nvPicPr>
              <p:cNvPr id="66" name="Immagine 65" descr="Immagine che contiene Viso umano, persona, sorriso, ritratto&#10;&#10;Descrizione generata automaticamente">
                <a:extLst>
                  <a:ext uri="{FF2B5EF4-FFF2-40B4-BE49-F238E27FC236}">
                    <a16:creationId xmlns:a16="http://schemas.microsoft.com/office/drawing/2014/main" id="{6B13D452-12BF-492D-D0A9-6EB5FC38D005}"/>
                  </a:ext>
                </a:extLst>
              </p:cNvPr>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rot="806711">
                <a:off x="10121071" y="2544597"/>
                <a:ext cx="279332" cy="297479"/>
              </a:xfrm>
              <a:prstGeom prst="rect">
                <a:avLst/>
              </a:prstGeom>
              <a:ln w="38100">
                <a:solidFill>
                  <a:schemeClr val="bg1"/>
                </a:solidFill>
              </a:ln>
              <a:effectLst>
                <a:outerShdw blurRad="292100" dist="139700" dir="2700000" algn="tl" rotWithShape="0">
                  <a:srgbClr val="333333">
                    <a:alpha val="65000"/>
                  </a:srgbClr>
                </a:outerShdw>
              </a:effectLst>
            </p:spPr>
          </p:pic>
          <p:pic>
            <p:nvPicPr>
              <p:cNvPr id="67" name="Immagine 66" descr="Immagine che contiene vestiti, persona, parrucchino, Viso umano&#10;&#10;Descrizione generata automaticamente">
                <a:extLst>
                  <a:ext uri="{FF2B5EF4-FFF2-40B4-BE49-F238E27FC236}">
                    <a16:creationId xmlns:a16="http://schemas.microsoft.com/office/drawing/2014/main" id="{127A0D4F-5F89-D52A-F655-2E2B8C1306F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96947" y="2598289"/>
                <a:ext cx="235147" cy="270435"/>
              </a:xfrm>
              <a:prstGeom prst="rect">
                <a:avLst/>
              </a:prstGeom>
              <a:ln w="38100">
                <a:solidFill>
                  <a:schemeClr val="bg1"/>
                </a:solidFill>
              </a:ln>
              <a:effectLst>
                <a:outerShdw blurRad="292100" dist="139700" dir="2700000" algn="tl" rotWithShape="0">
                  <a:srgbClr val="333333">
                    <a:alpha val="65000"/>
                  </a:srgbClr>
                </a:outerShdw>
              </a:effectLst>
            </p:spPr>
          </p:pic>
          <p:pic>
            <p:nvPicPr>
              <p:cNvPr id="75" name="Immagine 74" descr="Immagine che contiene Viso umano, persona, Barba umana, Mento&#10;&#10;Descrizione generata automaticamente">
                <a:extLst>
                  <a:ext uri="{FF2B5EF4-FFF2-40B4-BE49-F238E27FC236}">
                    <a16:creationId xmlns:a16="http://schemas.microsoft.com/office/drawing/2014/main" id="{88D7614F-9312-A46A-8782-62657C8EEC85}"/>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11892040" y="2554340"/>
                <a:ext cx="328793" cy="347429"/>
              </a:xfrm>
              <a:prstGeom prst="rect">
                <a:avLst/>
              </a:prstGeom>
              <a:ln w="28575">
                <a:solidFill>
                  <a:schemeClr val="bg1"/>
                </a:solidFill>
              </a:ln>
            </p:spPr>
          </p:pic>
          <p:pic>
            <p:nvPicPr>
              <p:cNvPr id="77" name="Immagine 76" descr="Immagine che contiene Viso umano, persona, sorriso, uomo&#10;&#10;Descrizione generata automaticamente">
                <a:extLst>
                  <a:ext uri="{FF2B5EF4-FFF2-40B4-BE49-F238E27FC236}">
                    <a16:creationId xmlns:a16="http://schemas.microsoft.com/office/drawing/2014/main" id="{6EF82F31-EEEF-B40D-8227-4FFCD1C1B8D3}"/>
                  </a:ext>
                </a:extLst>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11297351" y="2558164"/>
                <a:ext cx="255839" cy="307007"/>
              </a:xfrm>
              <a:prstGeom prst="rect">
                <a:avLst/>
              </a:prstGeom>
              <a:ln w="28575">
                <a:solidFill>
                  <a:schemeClr val="bg1"/>
                </a:solidFill>
              </a:ln>
            </p:spPr>
          </p:pic>
          <p:pic>
            <p:nvPicPr>
              <p:cNvPr id="79" name="Immagine 78" descr="Immagine che contiene Viso umano, persona, uomo, sorriso&#10;&#10;Descrizione generata automaticamente">
                <a:extLst>
                  <a:ext uri="{FF2B5EF4-FFF2-40B4-BE49-F238E27FC236}">
                    <a16:creationId xmlns:a16="http://schemas.microsoft.com/office/drawing/2014/main" id="{7142822A-A431-87BD-1831-3B838A55CAC9}"/>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rot="585251">
                <a:off x="10050936" y="2845371"/>
                <a:ext cx="299780" cy="360000"/>
              </a:xfrm>
              <a:prstGeom prst="rect">
                <a:avLst/>
              </a:prstGeom>
              <a:ln w="28575">
                <a:solidFill>
                  <a:schemeClr val="bg1"/>
                </a:solidFill>
              </a:ln>
            </p:spPr>
          </p:pic>
          <p:pic>
            <p:nvPicPr>
              <p:cNvPr id="81" name="Immagine 80" descr="Immagine che contiene Viso umano, ritratto, Fronte, persona&#10;&#10;Descrizione generata automaticamente">
                <a:extLst>
                  <a:ext uri="{FF2B5EF4-FFF2-40B4-BE49-F238E27FC236}">
                    <a16:creationId xmlns:a16="http://schemas.microsoft.com/office/drawing/2014/main" id="{51DA1E4E-0EC7-1CCD-3971-36D62794A659}"/>
                  </a:ext>
                </a:extLst>
              </p:cNvPr>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10387817" y="2871666"/>
                <a:ext cx="297706" cy="357247"/>
              </a:xfrm>
              <a:prstGeom prst="rect">
                <a:avLst/>
              </a:prstGeom>
              <a:ln w="28575">
                <a:solidFill>
                  <a:schemeClr val="bg1"/>
                </a:solidFill>
              </a:ln>
            </p:spPr>
          </p:pic>
          <p:pic>
            <p:nvPicPr>
              <p:cNvPr id="83" name="Immagine 82" descr="Immagine che contiene Viso umano, persona, sorriso, Mento&#10;&#10;Descrizione generata automaticamente">
                <a:extLst>
                  <a:ext uri="{FF2B5EF4-FFF2-40B4-BE49-F238E27FC236}">
                    <a16:creationId xmlns:a16="http://schemas.microsoft.com/office/drawing/2014/main" id="{3C4D016C-BD00-18B4-7EE1-877129BF151D}"/>
                  </a:ext>
                </a:extLst>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10737496" y="2907608"/>
                <a:ext cx="273287" cy="327944"/>
              </a:xfrm>
              <a:prstGeom prst="rect">
                <a:avLst/>
              </a:prstGeom>
              <a:ln w="28575">
                <a:solidFill>
                  <a:schemeClr val="bg1"/>
                </a:solidFill>
              </a:ln>
            </p:spPr>
          </p:pic>
          <p:pic>
            <p:nvPicPr>
              <p:cNvPr id="85" name="Immagine 84" descr="Immagine che contiene Viso umano, persona, uomo, Mento&#10;&#10;Descrizione generata automaticamente">
                <a:extLst>
                  <a:ext uri="{FF2B5EF4-FFF2-40B4-BE49-F238E27FC236}">
                    <a16:creationId xmlns:a16="http://schemas.microsoft.com/office/drawing/2014/main" id="{27953DAD-01CA-7965-E62A-BF2D2067B752}"/>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11514167" y="2833598"/>
                <a:ext cx="300000" cy="360000"/>
              </a:xfrm>
              <a:prstGeom prst="rect">
                <a:avLst/>
              </a:prstGeom>
              <a:ln w="28575">
                <a:solidFill>
                  <a:schemeClr val="bg1"/>
                </a:solidFill>
              </a:ln>
            </p:spPr>
          </p:pic>
          <p:pic>
            <p:nvPicPr>
              <p:cNvPr id="87" name="Immagine 86" descr="Immagine che contiene persona, Viso umano, sorriso, albero&#10;&#10;Descrizione generata automaticamente">
                <a:extLst>
                  <a:ext uri="{FF2B5EF4-FFF2-40B4-BE49-F238E27FC236}">
                    <a16:creationId xmlns:a16="http://schemas.microsoft.com/office/drawing/2014/main" id="{AB77A3F5-DB41-1A6E-4327-6E89EE77E1B9}"/>
                  </a:ext>
                </a:extLst>
              </p:cNvPr>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11110910" y="2875191"/>
                <a:ext cx="300000" cy="360000"/>
              </a:xfrm>
              <a:prstGeom prst="rect">
                <a:avLst/>
              </a:prstGeom>
              <a:ln w="28575">
                <a:solidFill>
                  <a:schemeClr val="bg1"/>
                </a:solidFill>
              </a:ln>
            </p:spPr>
          </p:pic>
        </p:grpSp>
        <p:pic>
          <p:nvPicPr>
            <p:cNvPr id="90" name="Immagine 89" descr="Immagine che contiene persona, Viso umano, vestiti, sorriso&#10;&#10;Descrizione generata automaticamente">
              <a:extLst>
                <a:ext uri="{FF2B5EF4-FFF2-40B4-BE49-F238E27FC236}">
                  <a16:creationId xmlns:a16="http://schemas.microsoft.com/office/drawing/2014/main" id="{84D00015-4DB1-FB8E-95B5-DC7DABA10E7A}"/>
                </a:ext>
              </a:extLst>
            </p:cNvPr>
            <p:cNvPicPr>
              <a:picLocks noChangeAspect="1"/>
            </p:cNvPicPr>
            <p:nvPr/>
          </p:nvPicPr>
          <p:blipFill rotWithShape="1">
            <a:blip r:embed="rId52" cstate="print">
              <a:extLst>
                <a:ext uri="{28A0092B-C50C-407E-A947-70E740481C1C}">
                  <a14:useLocalDpi xmlns:a14="http://schemas.microsoft.com/office/drawing/2010/main" val="0"/>
                </a:ext>
              </a:extLst>
            </a:blip>
            <a:srcRect l="3946" t="10539" r="20244" b="35816"/>
            <a:stretch/>
          </p:blipFill>
          <p:spPr>
            <a:xfrm>
              <a:off x="11600494" y="3000446"/>
              <a:ext cx="409140" cy="347428"/>
            </a:xfrm>
            <a:prstGeom prst="rect">
              <a:avLst/>
            </a:prstGeom>
            <a:ln w="12700">
              <a:solidFill>
                <a:schemeClr val="bg1"/>
              </a:solidFill>
            </a:ln>
          </p:spPr>
        </p:pic>
      </p:grpSp>
      <p:sp>
        <p:nvSpPr>
          <p:cNvPr id="4" name="CasellaDiTesto 3">
            <a:extLst>
              <a:ext uri="{FF2B5EF4-FFF2-40B4-BE49-F238E27FC236}">
                <a16:creationId xmlns:a16="http://schemas.microsoft.com/office/drawing/2014/main" id="{4A05F333-BF61-C022-6F88-76E9B4EA1C69}"/>
              </a:ext>
            </a:extLst>
          </p:cNvPr>
          <p:cNvSpPr txBox="1"/>
          <p:nvPr/>
        </p:nvSpPr>
        <p:spPr>
          <a:xfrm>
            <a:off x="5798408" y="3335236"/>
            <a:ext cx="18436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8A3CC4"/>
                </a:solidFill>
                <a:effectLst/>
                <a:uLnTx/>
                <a:uFillTx/>
                <a:latin typeface="Cambria" panose="02040503050406030204" pitchFamily="18" charset="0"/>
                <a:ea typeface="Cambria" panose="02040503050406030204" pitchFamily="18" charset="0"/>
                <a:cs typeface="+mn-cs"/>
              </a:rPr>
              <a:t>Silvia Gravili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err="1">
                <a:ln>
                  <a:noFill/>
                </a:ln>
                <a:solidFill>
                  <a:srgbClr val="8A3CC4"/>
                </a:solidFill>
                <a:effectLst/>
                <a:uLnTx/>
                <a:uFillTx/>
                <a:latin typeface="Cambria" panose="02040503050406030204" pitchFamily="18" charset="0"/>
                <a:ea typeface="Cambria" panose="02040503050406030204" pitchFamily="18" charset="0"/>
                <a:cs typeface="+mn-cs"/>
              </a:rPr>
              <a:t>Communication</a:t>
            </a:r>
            <a:r>
              <a:rPr kumimoji="0" lang="it-IT" sz="1200" b="0" i="0" u="none" strike="noStrike" kern="1200" cap="none" spc="0" normalizeH="0" baseline="0" noProof="0" dirty="0">
                <a:ln>
                  <a:noFill/>
                </a:ln>
                <a:solidFill>
                  <a:srgbClr val="8A3CC4"/>
                </a:solidFill>
                <a:effectLst/>
                <a:uLnTx/>
                <a:uFillTx/>
                <a:latin typeface="Cambria" panose="02040503050406030204" pitchFamily="18" charset="0"/>
                <a:ea typeface="Cambria" panose="02040503050406030204" pitchFamily="18" charset="0"/>
                <a:cs typeface="+mn-cs"/>
              </a:rPr>
              <a:t> sc.</a:t>
            </a:r>
          </a:p>
        </p:txBody>
      </p:sp>
      <p:pic>
        <p:nvPicPr>
          <p:cNvPr id="5" name="Immagine 4" descr="Immagine che contiene Viso umano, sorriso, persona, aria aperta&#10;&#10;Descrizione generata automaticamente">
            <a:extLst>
              <a:ext uri="{FF2B5EF4-FFF2-40B4-BE49-F238E27FC236}">
                <a16:creationId xmlns:a16="http://schemas.microsoft.com/office/drawing/2014/main" id="{784048B2-D8AF-C5B2-76D8-E5530353FA23}"/>
              </a:ext>
            </a:extLst>
          </p:cNvPr>
          <p:cNvPicPr>
            <a:picLocks noChangeAspect="1"/>
          </p:cNvPicPr>
          <p:nvPr/>
        </p:nvPicPr>
        <p:blipFill>
          <a:blip r:embed="rId53" cstate="print">
            <a:extLst>
              <a:ext uri="{28A0092B-C50C-407E-A947-70E740481C1C}">
                <a14:useLocalDpi xmlns:a14="http://schemas.microsoft.com/office/drawing/2010/main" val="0"/>
              </a:ext>
            </a:extLst>
          </a:blip>
          <a:srcRect l="7002" r="9518" b="18339"/>
          <a:stretch/>
        </p:blipFill>
        <p:spPr>
          <a:xfrm>
            <a:off x="6015095" y="2239881"/>
            <a:ext cx="1087293" cy="1085253"/>
          </a:xfrm>
          <a:prstGeom prst="rect">
            <a:avLst/>
          </a:prstGeom>
          <a:ln>
            <a:noFill/>
          </a:ln>
          <a:effectLst>
            <a:outerShdw blurRad="292100" dist="139700" dir="2700000" algn="tl" rotWithShape="0">
              <a:srgbClr val="333333">
                <a:alpha val="65000"/>
              </a:srgbClr>
            </a:outerShdw>
          </a:effectLst>
        </p:spPr>
      </p:pic>
      <p:pic>
        <p:nvPicPr>
          <p:cNvPr id="2" name="Immagine 1" descr="Immagine che contiene Viso umano, persona, albero, sorriso&#10;&#10;Descrizione generata automaticamente">
            <a:extLst>
              <a:ext uri="{FF2B5EF4-FFF2-40B4-BE49-F238E27FC236}">
                <a16:creationId xmlns:a16="http://schemas.microsoft.com/office/drawing/2014/main" id="{4405C41B-DD89-B1C3-76DB-471B30E9E0A2}"/>
              </a:ext>
            </a:extLst>
          </p:cNvPr>
          <p:cNvPicPr>
            <a:picLocks noChangeAspect="1"/>
          </p:cNvPicPr>
          <p:nvPr/>
        </p:nvPicPr>
        <p:blipFill>
          <a:blip r:embed="rId54">
            <a:extLst>
              <a:ext uri="{28A0092B-C50C-407E-A947-70E740481C1C}">
                <a14:useLocalDpi xmlns:a14="http://schemas.microsoft.com/office/drawing/2010/main" val="0"/>
              </a:ext>
            </a:extLst>
          </a:blip>
          <a:srcRect l="17270" t="19472" r="39814" b="14206"/>
          <a:stretch/>
        </p:blipFill>
        <p:spPr>
          <a:xfrm>
            <a:off x="7661601" y="2248155"/>
            <a:ext cx="1044717" cy="1072131"/>
          </a:xfrm>
          <a:prstGeom prst="rect">
            <a:avLst/>
          </a:prstGeom>
          <a:ln>
            <a:noFill/>
          </a:ln>
          <a:effectLst>
            <a:outerShdw blurRad="292100" dist="139700" dir="2700000" algn="tl" rotWithShape="0">
              <a:srgbClr val="333333">
                <a:alpha val="65000"/>
              </a:srgbClr>
            </a:outerShdw>
          </a:effectLst>
        </p:spPr>
      </p:pic>
      <p:sp>
        <p:nvSpPr>
          <p:cNvPr id="6" name="CasellaDiTesto 5">
            <a:extLst>
              <a:ext uri="{FF2B5EF4-FFF2-40B4-BE49-F238E27FC236}">
                <a16:creationId xmlns:a16="http://schemas.microsoft.com/office/drawing/2014/main" id="{C8CA8B9C-F1FA-C0F1-2798-253CC34C5741}"/>
              </a:ext>
            </a:extLst>
          </p:cNvPr>
          <p:cNvSpPr txBox="1"/>
          <p:nvPr/>
        </p:nvSpPr>
        <p:spPr>
          <a:xfrm>
            <a:off x="7512325" y="3335236"/>
            <a:ext cx="12951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8A3CC4"/>
                </a:solidFill>
                <a:effectLst/>
                <a:uLnTx/>
                <a:uFillTx/>
                <a:latin typeface="Cambria" panose="02040503050406030204" pitchFamily="18" charset="0"/>
                <a:ea typeface="Cambria" panose="02040503050406030204" pitchFamily="18" charset="0"/>
                <a:cs typeface="+mn-cs"/>
              </a:rPr>
              <a:t>Kristina </a:t>
            </a:r>
            <a:r>
              <a:rPr kumimoji="0" lang="it-IT" sz="1200" b="0" i="0" u="none" strike="noStrike" kern="1200" cap="none" spc="0" normalizeH="0" baseline="0" noProof="0" dirty="0" err="1">
                <a:ln>
                  <a:noFill/>
                </a:ln>
                <a:solidFill>
                  <a:srgbClr val="8A3CC4"/>
                </a:solidFill>
                <a:effectLst/>
                <a:uLnTx/>
                <a:uFillTx/>
                <a:latin typeface="Cambria" panose="02040503050406030204" pitchFamily="18" charset="0"/>
                <a:ea typeface="Cambria" panose="02040503050406030204" pitchFamily="18" charset="0"/>
                <a:cs typeface="+mn-cs"/>
              </a:rPr>
              <a:t>Sinaga</a:t>
            </a:r>
            <a:endParaRPr kumimoji="0" lang="it-IT" sz="1200" b="0" i="0" u="none" strike="noStrike" kern="1200" cap="none" spc="0" normalizeH="0" baseline="0" noProof="0" dirty="0">
              <a:ln>
                <a:noFill/>
              </a:ln>
              <a:solidFill>
                <a:srgbClr val="8A3CC4"/>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err="1">
                <a:ln>
                  <a:noFill/>
                </a:ln>
                <a:solidFill>
                  <a:srgbClr val="8A3CC4"/>
                </a:solidFill>
                <a:effectLst/>
                <a:uLnTx/>
                <a:uFillTx/>
                <a:latin typeface="Cambria" panose="02040503050406030204" pitchFamily="18" charset="0"/>
                <a:ea typeface="Cambria" panose="02040503050406030204" pitchFamily="18" charset="0"/>
                <a:cs typeface="+mn-cs"/>
              </a:rPr>
              <a:t>Mathematician</a:t>
            </a:r>
            <a:endParaRPr kumimoji="0" lang="it-IT" sz="1200" b="0" i="0" u="none" strike="noStrike" kern="1200" cap="none" spc="0" normalizeH="0" baseline="0" noProof="0" dirty="0">
              <a:ln>
                <a:noFill/>
              </a:ln>
              <a:solidFill>
                <a:srgbClr val="8A3CC4"/>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756575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1627EE-8A9E-B4AD-BBCF-1B785805609D}"/>
              </a:ext>
            </a:extLst>
          </p:cNvPr>
          <p:cNvSpPr>
            <a:spLocks noGrp="1"/>
          </p:cNvSpPr>
          <p:nvPr>
            <p:ph type="title"/>
          </p:nvPr>
        </p:nvSpPr>
        <p:spPr/>
        <p:txBody>
          <a:bodyPr/>
          <a:lstStyle/>
          <a:p>
            <a:r>
              <a:rPr lang="it-IT" dirty="0" err="1"/>
              <a:t>Conclusions</a:t>
            </a:r>
            <a:endParaRPr lang="it-IT" dirty="0"/>
          </a:p>
        </p:txBody>
      </p:sp>
      <p:sp>
        <p:nvSpPr>
          <p:cNvPr id="3" name="Segnaposto contenuto 2">
            <a:extLst>
              <a:ext uri="{FF2B5EF4-FFF2-40B4-BE49-F238E27FC236}">
                <a16:creationId xmlns:a16="http://schemas.microsoft.com/office/drawing/2014/main" id="{4A97FE7E-3702-D1EB-B3EC-4CC5951CB559}"/>
              </a:ext>
            </a:extLst>
          </p:cNvPr>
          <p:cNvSpPr>
            <a:spLocks noGrp="1"/>
          </p:cNvSpPr>
          <p:nvPr>
            <p:ph idx="1"/>
          </p:nvPr>
        </p:nvSpPr>
        <p:spPr>
          <a:xfrm>
            <a:off x="130513" y="1678908"/>
            <a:ext cx="5393288" cy="2112398"/>
          </a:xfrm>
        </p:spPr>
        <p:txBody>
          <a:bodyPr>
            <a:normAutofit/>
          </a:bodyPr>
          <a:lstStyle/>
          <a:p>
            <a:r>
              <a:rPr lang="en-GB" sz="2000" dirty="0"/>
              <a:t>AI has a high potential to aid medical diagnostics</a:t>
            </a:r>
          </a:p>
          <a:p>
            <a:r>
              <a:rPr lang="en-GB" sz="2000" dirty="0"/>
              <a:t>Still a way to go to address existing challenges towards trust and uptake in clinical practice</a:t>
            </a:r>
          </a:p>
          <a:p>
            <a:r>
              <a:rPr lang="en-GB" sz="2000" dirty="0"/>
              <a:t>FUTURE-AI is meant to help developers to deliver trustworthy tools also within RCTs</a:t>
            </a:r>
          </a:p>
        </p:txBody>
      </p:sp>
      <p:graphicFrame>
        <p:nvGraphicFramePr>
          <p:cNvPr id="7" name="Content Placeholder 22">
            <a:extLst>
              <a:ext uri="{FF2B5EF4-FFF2-40B4-BE49-F238E27FC236}">
                <a16:creationId xmlns:a16="http://schemas.microsoft.com/office/drawing/2014/main" id="{D1177DCB-ECED-DC64-689E-550CFEF2A188}"/>
              </a:ext>
            </a:extLst>
          </p:cNvPr>
          <p:cNvGraphicFramePr>
            <a:graphicFrameLocks/>
          </p:cNvGraphicFramePr>
          <p:nvPr/>
        </p:nvGraphicFramePr>
        <p:xfrm>
          <a:off x="5690608" y="1237673"/>
          <a:ext cx="5605133" cy="43836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24">
            <a:extLst>
              <a:ext uri="{FF2B5EF4-FFF2-40B4-BE49-F238E27FC236}">
                <a16:creationId xmlns:a16="http://schemas.microsoft.com/office/drawing/2014/main" id="{A5C8FD13-1934-86FC-920E-C24DECB2CA10}"/>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84382" y="2988763"/>
            <a:ext cx="878050" cy="878050"/>
          </a:xfrm>
          <a:prstGeom prst="ellipse">
            <a:avLst/>
          </a:prstGeom>
        </p:spPr>
      </p:pic>
      <p:pic>
        <p:nvPicPr>
          <p:cNvPr id="10" name="Picture 25">
            <a:extLst>
              <a:ext uri="{FF2B5EF4-FFF2-40B4-BE49-F238E27FC236}">
                <a16:creationId xmlns:a16="http://schemas.microsoft.com/office/drawing/2014/main" id="{2C682AB0-8095-F27E-843B-AB937467CA79}"/>
              </a:ext>
            </a:extLst>
          </p:cNvPr>
          <p:cNvPicPr>
            <a:picLocks noChangeAspect="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711501" y="4357256"/>
            <a:ext cx="908827" cy="827843"/>
          </a:xfrm>
          <a:prstGeom prst="rect">
            <a:avLst/>
          </a:prstGeom>
        </p:spPr>
      </p:pic>
      <p:pic>
        <p:nvPicPr>
          <p:cNvPr id="11" name="Picture 28">
            <a:extLst>
              <a:ext uri="{FF2B5EF4-FFF2-40B4-BE49-F238E27FC236}">
                <a16:creationId xmlns:a16="http://schemas.microsoft.com/office/drawing/2014/main" id="{76CA5066-B881-0C8D-52DA-A0F5B29462F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20355" y="1909915"/>
            <a:ext cx="979120" cy="454475"/>
          </a:xfrm>
          <a:prstGeom prst="rect">
            <a:avLst/>
          </a:prstGeom>
        </p:spPr>
      </p:pic>
      <p:pic>
        <p:nvPicPr>
          <p:cNvPr id="12" name="Picture 5">
            <a:extLst>
              <a:ext uri="{FF2B5EF4-FFF2-40B4-BE49-F238E27FC236}">
                <a16:creationId xmlns:a16="http://schemas.microsoft.com/office/drawing/2014/main" id="{ABF4D519-4CB8-377B-60C5-D27824ECB0FD}"/>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85900" y="957909"/>
            <a:ext cx="1719619" cy="425902"/>
          </a:xfrm>
          <a:prstGeom prst="rect">
            <a:avLst/>
          </a:prstGeom>
          <a:ln>
            <a:noFill/>
          </a:ln>
          <a:effectLst>
            <a:outerShdw blurRad="292100" dist="139700" dir="2700000" algn="tl" rotWithShape="0">
              <a:srgbClr val="333333">
                <a:alpha val="65000"/>
              </a:srgbClr>
            </a:outerShdw>
          </a:effectLst>
        </p:spPr>
      </p:pic>
      <p:grpSp>
        <p:nvGrpSpPr>
          <p:cNvPr id="13" name="Gruppo 12">
            <a:extLst>
              <a:ext uri="{FF2B5EF4-FFF2-40B4-BE49-F238E27FC236}">
                <a16:creationId xmlns:a16="http://schemas.microsoft.com/office/drawing/2014/main" id="{AB59CE1A-700A-07DA-2DD8-EB74DE38FA0A}"/>
              </a:ext>
            </a:extLst>
          </p:cNvPr>
          <p:cNvGrpSpPr/>
          <p:nvPr/>
        </p:nvGrpSpPr>
        <p:grpSpPr>
          <a:xfrm>
            <a:off x="6660923" y="1847945"/>
            <a:ext cx="1789124" cy="515116"/>
            <a:chOff x="6809615" y="2123133"/>
            <a:chExt cx="1967035" cy="540047"/>
          </a:xfrm>
        </p:grpSpPr>
        <p:sp>
          <p:nvSpPr>
            <p:cNvPr id="14" name="Rettangolo con angoli in alto arrotondati 13">
              <a:extLst>
                <a:ext uri="{FF2B5EF4-FFF2-40B4-BE49-F238E27FC236}">
                  <a16:creationId xmlns:a16="http://schemas.microsoft.com/office/drawing/2014/main" id="{D83CDEBB-F2E4-FAD5-66C1-52075691D02F}"/>
                </a:ext>
              </a:extLst>
            </p:cNvPr>
            <p:cNvSpPr/>
            <p:nvPr/>
          </p:nvSpPr>
          <p:spPr>
            <a:xfrm rot="16200000">
              <a:off x="7523109" y="1409639"/>
              <a:ext cx="540047" cy="1967035"/>
            </a:xfrm>
            <a:prstGeom prst="round2SameRect">
              <a:avLst>
                <a:gd name="adj1" fmla="val 50000"/>
                <a:gd name="adj2" fmla="val 0"/>
              </a:avLst>
            </a:prstGeom>
            <a:solidFill>
              <a:srgbClr val="4984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a:extLst>
                <a:ext uri="{FF2B5EF4-FFF2-40B4-BE49-F238E27FC236}">
                  <a16:creationId xmlns:a16="http://schemas.microsoft.com/office/drawing/2014/main" id="{E2363E23-9BF8-33CC-92F3-F5353EF1D465}"/>
                </a:ext>
              </a:extLst>
            </p:cNvPr>
            <p:cNvSpPr/>
            <p:nvPr/>
          </p:nvSpPr>
          <p:spPr>
            <a:xfrm>
              <a:off x="6842873" y="2182322"/>
              <a:ext cx="418780" cy="41530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400" dirty="0">
                  <a:solidFill>
                    <a:srgbClr val="49452D"/>
                  </a:solidFill>
                  <a:latin typeface="Georgia" panose="02040502050405020303" pitchFamily="18" charset="0"/>
                </a:rPr>
                <a:t>T</a:t>
              </a:r>
            </a:p>
          </p:txBody>
        </p:sp>
        <p:sp>
          <p:nvSpPr>
            <p:cNvPr id="16" name="CasellaDiTesto 15">
              <a:extLst>
                <a:ext uri="{FF2B5EF4-FFF2-40B4-BE49-F238E27FC236}">
                  <a16:creationId xmlns:a16="http://schemas.microsoft.com/office/drawing/2014/main" id="{486390F0-6C91-CC2D-714A-16B6B93F4E0F}"/>
                </a:ext>
              </a:extLst>
            </p:cNvPr>
            <p:cNvSpPr txBox="1"/>
            <p:nvPr/>
          </p:nvSpPr>
          <p:spPr>
            <a:xfrm>
              <a:off x="7187016" y="2211095"/>
              <a:ext cx="1253869" cy="369332"/>
            </a:xfrm>
            <a:prstGeom prst="rect">
              <a:avLst/>
            </a:prstGeom>
            <a:noFill/>
          </p:spPr>
          <p:txBody>
            <a:bodyPr wrap="none" rtlCol="0">
              <a:spAutoFit/>
            </a:bodyPr>
            <a:lstStyle/>
            <a:p>
              <a:r>
                <a:rPr lang="it-IT" dirty="0" err="1">
                  <a:solidFill>
                    <a:schemeClr val="bg1"/>
                  </a:solidFill>
                  <a:latin typeface="Georgia" panose="02040502050405020303" pitchFamily="18" charset="0"/>
                </a:rPr>
                <a:t>raceability</a:t>
              </a:r>
              <a:endParaRPr lang="it-IT" dirty="0">
                <a:solidFill>
                  <a:schemeClr val="bg1"/>
                </a:solidFill>
                <a:latin typeface="Georgia" panose="02040502050405020303" pitchFamily="18" charset="0"/>
              </a:endParaRPr>
            </a:p>
          </p:txBody>
        </p:sp>
      </p:grpSp>
      <p:grpSp>
        <p:nvGrpSpPr>
          <p:cNvPr id="17" name="Gruppo 16">
            <a:extLst>
              <a:ext uri="{FF2B5EF4-FFF2-40B4-BE49-F238E27FC236}">
                <a16:creationId xmlns:a16="http://schemas.microsoft.com/office/drawing/2014/main" id="{D85BA8DB-08E4-45DA-7D4F-2E2745420B8A}"/>
              </a:ext>
            </a:extLst>
          </p:cNvPr>
          <p:cNvGrpSpPr/>
          <p:nvPr/>
        </p:nvGrpSpPr>
        <p:grpSpPr>
          <a:xfrm>
            <a:off x="6986946" y="3196608"/>
            <a:ext cx="1944697" cy="515116"/>
            <a:chOff x="7180952" y="3524438"/>
            <a:chExt cx="2138078" cy="540047"/>
          </a:xfrm>
        </p:grpSpPr>
        <p:sp>
          <p:nvSpPr>
            <p:cNvPr id="18" name="Rettangolo con angoli in alto arrotondati 17">
              <a:extLst>
                <a:ext uri="{FF2B5EF4-FFF2-40B4-BE49-F238E27FC236}">
                  <a16:creationId xmlns:a16="http://schemas.microsoft.com/office/drawing/2014/main" id="{6EEBA07A-984A-2A85-B503-4D3712FB0101}"/>
                </a:ext>
              </a:extLst>
            </p:cNvPr>
            <p:cNvSpPr/>
            <p:nvPr/>
          </p:nvSpPr>
          <p:spPr>
            <a:xfrm rot="16200000">
              <a:off x="7979967" y="2725423"/>
              <a:ext cx="540047" cy="2138078"/>
            </a:xfrm>
            <a:prstGeom prst="round2SameRect">
              <a:avLst>
                <a:gd name="adj1" fmla="val 50000"/>
                <a:gd name="adj2" fmla="val 0"/>
              </a:avLst>
            </a:prstGeom>
            <a:solidFill>
              <a:srgbClr val="1F37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Ovale 18">
              <a:extLst>
                <a:ext uri="{FF2B5EF4-FFF2-40B4-BE49-F238E27FC236}">
                  <a16:creationId xmlns:a16="http://schemas.microsoft.com/office/drawing/2014/main" id="{D97F121E-21D5-61B5-482C-8542A51972AA}"/>
                </a:ext>
              </a:extLst>
            </p:cNvPr>
            <p:cNvSpPr/>
            <p:nvPr/>
          </p:nvSpPr>
          <p:spPr>
            <a:xfrm>
              <a:off x="7214210" y="3566049"/>
              <a:ext cx="460658" cy="45683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400" dirty="0">
                  <a:solidFill>
                    <a:srgbClr val="49452D"/>
                  </a:solidFill>
                  <a:latin typeface="Georgia" panose="02040502050405020303" pitchFamily="18" charset="0"/>
                </a:rPr>
                <a:t>R</a:t>
              </a:r>
            </a:p>
          </p:txBody>
        </p:sp>
        <p:sp>
          <p:nvSpPr>
            <p:cNvPr id="20" name="CasellaDiTesto 19">
              <a:extLst>
                <a:ext uri="{FF2B5EF4-FFF2-40B4-BE49-F238E27FC236}">
                  <a16:creationId xmlns:a16="http://schemas.microsoft.com/office/drawing/2014/main" id="{91964922-55D6-41BA-2F7C-AFD82D614F37}"/>
                </a:ext>
              </a:extLst>
            </p:cNvPr>
            <p:cNvSpPr txBox="1"/>
            <p:nvPr/>
          </p:nvSpPr>
          <p:spPr>
            <a:xfrm>
              <a:off x="7593401" y="3596802"/>
              <a:ext cx="1309974" cy="400110"/>
            </a:xfrm>
            <a:prstGeom prst="rect">
              <a:avLst/>
            </a:prstGeom>
            <a:noFill/>
          </p:spPr>
          <p:txBody>
            <a:bodyPr wrap="none" rtlCol="0">
              <a:spAutoFit/>
            </a:bodyPr>
            <a:lstStyle/>
            <a:p>
              <a:r>
                <a:rPr lang="it-IT" sz="2000" dirty="0" err="1">
                  <a:solidFill>
                    <a:schemeClr val="bg1"/>
                  </a:solidFill>
                  <a:latin typeface="Georgia" panose="02040502050405020303" pitchFamily="18" charset="0"/>
                </a:rPr>
                <a:t>obustness</a:t>
              </a:r>
              <a:endParaRPr lang="it-IT" sz="2000" dirty="0">
                <a:solidFill>
                  <a:schemeClr val="bg1"/>
                </a:solidFill>
                <a:latin typeface="Georgia" panose="02040502050405020303" pitchFamily="18" charset="0"/>
              </a:endParaRPr>
            </a:p>
          </p:txBody>
        </p:sp>
      </p:grpSp>
      <p:grpSp>
        <p:nvGrpSpPr>
          <p:cNvPr id="21" name="Gruppo 20">
            <a:extLst>
              <a:ext uri="{FF2B5EF4-FFF2-40B4-BE49-F238E27FC236}">
                <a16:creationId xmlns:a16="http://schemas.microsoft.com/office/drawing/2014/main" id="{3E73A222-FA4A-5D39-4FA6-267BEBC10BF6}"/>
              </a:ext>
            </a:extLst>
          </p:cNvPr>
          <p:cNvGrpSpPr/>
          <p:nvPr/>
        </p:nvGrpSpPr>
        <p:grpSpPr>
          <a:xfrm>
            <a:off x="6662640" y="4593239"/>
            <a:ext cx="2032744" cy="446523"/>
            <a:chOff x="6792236" y="4933392"/>
            <a:chExt cx="2234881" cy="468135"/>
          </a:xfrm>
        </p:grpSpPr>
        <p:grpSp>
          <p:nvGrpSpPr>
            <p:cNvPr id="22" name="Gruppo 21">
              <a:extLst>
                <a:ext uri="{FF2B5EF4-FFF2-40B4-BE49-F238E27FC236}">
                  <a16:creationId xmlns:a16="http://schemas.microsoft.com/office/drawing/2014/main" id="{6F7B825B-DFA2-0C49-0D7B-7766340B1002}"/>
                </a:ext>
              </a:extLst>
            </p:cNvPr>
            <p:cNvGrpSpPr/>
            <p:nvPr/>
          </p:nvGrpSpPr>
          <p:grpSpPr>
            <a:xfrm>
              <a:off x="6792236" y="4933392"/>
              <a:ext cx="2234881" cy="468135"/>
              <a:chOff x="4385835" y="2149296"/>
              <a:chExt cx="4421616" cy="580108"/>
            </a:xfrm>
            <a:effectLst>
              <a:outerShdw blurRad="241300" dist="38100" dir="5400000" algn="t" rotWithShape="0">
                <a:prstClr val="black">
                  <a:alpha val="42000"/>
                </a:prstClr>
              </a:outerShdw>
            </a:effectLst>
          </p:grpSpPr>
          <p:sp>
            <p:nvSpPr>
              <p:cNvPr id="24" name="Rettangolo con angoli in alto arrotondati 23">
                <a:extLst>
                  <a:ext uri="{FF2B5EF4-FFF2-40B4-BE49-F238E27FC236}">
                    <a16:creationId xmlns:a16="http://schemas.microsoft.com/office/drawing/2014/main" id="{6B7099AA-4323-2B1A-7CFC-49AC46CC9778}"/>
                  </a:ext>
                </a:extLst>
              </p:cNvPr>
              <p:cNvSpPr/>
              <p:nvPr/>
            </p:nvSpPr>
            <p:spPr>
              <a:xfrm rot="16200000">
                <a:off x="6306589" y="228542"/>
                <a:ext cx="580108" cy="4421616"/>
              </a:xfrm>
              <a:prstGeom prst="round2SameRect">
                <a:avLst>
                  <a:gd name="adj1" fmla="val 50000"/>
                  <a:gd name="adj2" fmla="val 0"/>
                </a:avLst>
              </a:prstGeom>
              <a:solidFill>
                <a:srgbClr val="5C4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Ovale 24">
                <a:extLst>
                  <a:ext uri="{FF2B5EF4-FFF2-40B4-BE49-F238E27FC236}">
                    <a16:creationId xmlns:a16="http://schemas.microsoft.com/office/drawing/2014/main" id="{E4F15E3D-2A28-8A37-67B1-EA6C96C34B62}"/>
                  </a:ext>
                </a:extLst>
              </p:cNvPr>
              <p:cNvSpPr/>
              <p:nvPr/>
            </p:nvSpPr>
            <p:spPr>
              <a:xfrm>
                <a:off x="4442403" y="2193992"/>
                <a:ext cx="783469" cy="4907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400" dirty="0">
                    <a:solidFill>
                      <a:srgbClr val="49452D"/>
                    </a:solidFill>
                    <a:latin typeface="Georgia" panose="02040502050405020303" pitchFamily="18" charset="0"/>
                  </a:rPr>
                  <a:t>E</a:t>
                </a:r>
              </a:p>
            </p:txBody>
          </p:sp>
        </p:grpSp>
        <p:sp>
          <p:nvSpPr>
            <p:cNvPr id="23" name="CasellaDiTesto 22">
              <a:extLst>
                <a:ext uri="{FF2B5EF4-FFF2-40B4-BE49-F238E27FC236}">
                  <a16:creationId xmlns:a16="http://schemas.microsoft.com/office/drawing/2014/main" id="{E11DA5F1-EAB1-7951-7BAE-A03C091D225B}"/>
                </a:ext>
              </a:extLst>
            </p:cNvPr>
            <p:cNvSpPr txBox="1"/>
            <p:nvPr/>
          </p:nvSpPr>
          <p:spPr>
            <a:xfrm>
              <a:off x="7151515" y="4967791"/>
              <a:ext cx="1460656" cy="369332"/>
            </a:xfrm>
            <a:prstGeom prst="rect">
              <a:avLst/>
            </a:prstGeom>
            <a:noFill/>
          </p:spPr>
          <p:txBody>
            <a:bodyPr wrap="none" rtlCol="0">
              <a:spAutoFit/>
            </a:bodyPr>
            <a:lstStyle/>
            <a:p>
              <a:r>
                <a:rPr lang="it-IT" dirty="0" err="1">
                  <a:solidFill>
                    <a:schemeClr val="bg1"/>
                  </a:solidFill>
                  <a:latin typeface="Georgia" panose="02040502050405020303" pitchFamily="18" charset="0"/>
                </a:rPr>
                <a:t>xplainability</a:t>
              </a:r>
              <a:endParaRPr lang="it-IT" dirty="0">
                <a:solidFill>
                  <a:schemeClr val="bg1"/>
                </a:solidFill>
                <a:latin typeface="Georgia" panose="02040502050405020303" pitchFamily="18" charset="0"/>
              </a:endParaRPr>
            </a:p>
          </p:txBody>
        </p:sp>
      </p:grpSp>
      <p:sp>
        <p:nvSpPr>
          <p:cNvPr id="27" name="CasellaDiTesto 26">
            <a:extLst>
              <a:ext uri="{FF2B5EF4-FFF2-40B4-BE49-F238E27FC236}">
                <a16:creationId xmlns:a16="http://schemas.microsoft.com/office/drawing/2014/main" id="{6F56B969-7157-F923-9D6D-1FF9785171A9}"/>
              </a:ext>
            </a:extLst>
          </p:cNvPr>
          <p:cNvSpPr txBox="1"/>
          <p:nvPr/>
        </p:nvSpPr>
        <p:spPr>
          <a:xfrm>
            <a:off x="8530293" y="1758267"/>
            <a:ext cx="2685201" cy="646331"/>
          </a:xfrm>
          <a:prstGeom prst="rect">
            <a:avLst/>
          </a:prstGeom>
          <a:noFill/>
        </p:spPr>
        <p:txBody>
          <a:bodyPr wrap="square" rtlCol="0">
            <a:spAutoFit/>
          </a:bodyPr>
          <a:lstStyle/>
          <a:p>
            <a:r>
              <a:rPr lang="it-IT" b="1" dirty="0">
                <a:solidFill>
                  <a:srgbClr val="8A3CC4"/>
                </a:solidFill>
              </a:rPr>
              <a:t>Data and AI model Passport*</a:t>
            </a:r>
          </a:p>
        </p:txBody>
      </p:sp>
      <p:sp>
        <p:nvSpPr>
          <p:cNvPr id="28" name="CasellaDiTesto 27">
            <a:extLst>
              <a:ext uri="{FF2B5EF4-FFF2-40B4-BE49-F238E27FC236}">
                <a16:creationId xmlns:a16="http://schemas.microsoft.com/office/drawing/2014/main" id="{A99785A5-453C-068D-424A-E720475578D5}"/>
              </a:ext>
            </a:extLst>
          </p:cNvPr>
          <p:cNvSpPr txBox="1"/>
          <p:nvPr/>
        </p:nvSpPr>
        <p:spPr>
          <a:xfrm>
            <a:off x="8928366" y="3032615"/>
            <a:ext cx="2750128" cy="830997"/>
          </a:xfrm>
          <a:prstGeom prst="rect">
            <a:avLst/>
          </a:prstGeom>
          <a:noFill/>
        </p:spPr>
        <p:txBody>
          <a:bodyPr wrap="square" rtlCol="0">
            <a:spAutoFit/>
          </a:bodyPr>
          <a:lstStyle/>
          <a:p>
            <a:r>
              <a:rPr lang="it-IT" sz="1600" b="1" dirty="0" err="1">
                <a:solidFill>
                  <a:srgbClr val="8A3CC4"/>
                </a:solidFill>
              </a:rPr>
              <a:t>Uncertainty</a:t>
            </a:r>
            <a:r>
              <a:rPr lang="it-IT" sz="1600" b="1" dirty="0">
                <a:solidFill>
                  <a:srgbClr val="8A3CC4"/>
                </a:solidFill>
              </a:rPr>
              <a:t> </a:t>
            </a:r>
            <a:r>
              <a:rPr lang="it-IT" sz="1600" b="1" dirty="0" err="1">
                <a:solidFill>
                  <a:srgbClr val="8A3CC4"/>
                </a:solidFill>
              </a:rPr>
              <a:t>estimation</a:t>
            </a:r>
            <a:r>
              <a:rPr lang="it-IT" sz="1600" b="1" dirty="0">
                <a:solidFill>
                  <a:srgbClr val="8A3CC4"/>
                </a:solidFill>
              </a:rPr>
              <a:t> techniques** and </a:t>
            </a:r>
            <a:r>
              <a:rPr lang="it-IT" sz="1600" b="1" dirty="0" err="1">
                <a:solidFill>
                  <a:srgbClr val="8A3CC4"/>
                </a:solidFill>
              </a:rPr>
              <a:t>physics</a:t>
            </a:r>
            <a:r>
              <a:rPr lang="it-IT" sz="1600" b="1" dirty="0">
                <a:solidFill>
                  <a:srgbClr val="8A3CC4"/>
                </a:solidFill>
              </a:rPr>
              <a:t> </a:t>
            </a:r>
            <a:r>
              <a:rPr lang="it-IT" sz="1600" b="1" dirty="0" err="1">
                <a:solidFill>
                  <a:srgbClr val="8A3CC4"/>
                </a:solidFill>
              </a:rPr>
              <a:t>informed</a:t>
            </a:r>
            <a:r>
              <a:rPr lang="it-IT" sz="1600" b="1" dirty="0">
                <a:solidFill>
                  <a:srgbClr val="8A3CC4"/>
                </a:solidFill>
              </a:rPr>
              <a:t> </a:t>
            </a:r>
            <a:r>
              <a:rPr lang="it-IT" sz="1600" b="1" dirty="0" err="1">
                <a:solidFill>
                  <a:srgbClr val="8A3CC4"/>
                </a:solidFill>
              </a:rPr>
              <a:t>methods</a:t>
            </a:r>
            <a:endParaRPr lang="it-IT" sz="1600" b="1" dirty="0">
              <a:solidFill>
                <a:srgbClr val="8A3CC4"/>
              </a:solidFill>
            </a:endParaRPr>
          </a:p>
        </p:txBody>
      </p:sp>
      <p:sp>
        <p:nvSpPr>
          <p:cNvPr id="29" name="CasellaDiTesto 28">
            <a:extLst>
              <a:ext uri="{FF2B5EF4-FFF2-40B4-BE49-F238E27FC236}">
                <a16:creationId xmlns:a16="http://schemas.microsoft.com/office/drawing/2014/main" id="{EF42D2EA-7967-0F9A-7539-BD2D182F0DF6}"/>
              </a:ext>
            </a:extLst>
          </p:cNvPr>
          <p:cNvSpPr txBox="1"/>
          <p:nvPr/>
        </p:nvSpPr>
        <p:spPr>
          <a:xfrm>
            <a:off x="8778787" y="4464055"/>
            <a:ext cx="2685201" cy="646331"/>
          </a:xfrm>
          <a:prstGeom prst="rect">
            <a:avLst/>
          </a:prstGeom>
          <a:noFill/>
        </p:spPr>
        <p:txBody>
          <a:bodyPr wrap="square" rtlCol="0">
            <a:spAutoFit/>
          </a:bodyPr>
          <a:lstStyle/>
          <a:p>
            <a:r>
              <a:rPr lang="it-IT" b="1" dirty="0" err="1">
                <a:solidFill>
                  <a:srgbClr val="8A3CC4"/>
                </a:solidFill>
              </a:rPr>
              <a:t>Explainable</a:t>
            </a:r>
            <a:r>
              <a:rPr lang="it-IT" b="1" dirty="0">
                <a:solidFill>
                  <a:srgbClr val="8A3CC4"/>
                </a:solidFill>
              </a:rPr>
              <a:t> by design deep learning***</a:t>
            </a:r>
          </a:p>
        </p:txBody>
      </p:sp>
      <p:sp>
        <p:nvSpPr>
          <p:cNvPr id="32" name="CasellaDiTesto 31">
            <a:extLst>
              <a:ext uri="{FF2B5EF4-FFF2-40B4-BE49-F238E27FC236}">
                <a16:creationId xmlns:a16="http://schemas.microsoft.com/office/drawing/2014/main" id="{625168A5-AC99-9620-BAF4-EDEE73B79F4C}"/>
              </a:ext>
            </a:extLst>
          </p:cNvPr>
          <p:cNvSpPr txBox="1"/>
          <p:nvPr/>
        </p:nvSpPr>
        <p:spPr>
          <a:xfrm>
            <a:off x="207108" y="5819374"/>
            <a:ext cx="11930317" cy="830997"/>
          </a:xfrm>
          <a:prstGeom prst="rect">
            <a:avLst/>
          </a:prstGeom>
          <a:noFill/>
        </p:spPr>
        <p:txBody>
          <a:bodyPr wrap="none" rtlCol="0">
            <a:spAutoFit/>
          </a:bodyPr>
          <a:lstStyle/>
          <a:p>
            <a:r>
              <a:rPr lang="it-IT" sz="1600" dirty="0"/>
              <a:t>* Colantonio et al. </a:t>
            </a:r>
            <a:r>
              <a:rPr lang="en-US" sz="1600" dirty="0"/>
              <a:t>AI trustworthiness in prostate cancer imaging: a look at algorithmic and system transparency, EMBS Special topic, 2023</a:t>
            </a:r>
          </a:p>
          <a:p>
            <a:r>
              <a:rPr lang="en-US" sz="1600" dirty="0"/>
              <a:t>** Del Corso et al. Radiomics-based Reliable Predictions of Side Effects after Radiotherapy for Prostate Cancer, accepted at ISBI 2024</a:t>
            </a:r>
          </a:p>
          <a:p>
            <a:r>
              <a:rPr lang="en-US" sz="1600" dirty="0"/>
              <a:t>*** </a:t>
            </a:r>
            <a:r>
              <a:rPr lang="en-US" sz="1600" dirty="0" err="1"/>
              <a:t>Carloni</a:t>
            </a:r>
            <a:r>
              <a:rPr lang="en-US" sz="1600" dirty="0"/>
              <a:t> et al. On the applicability of prototypical part learning in medical images: breast masses classification using </a:t>
            </a:r>
            <a:r>
              <a:rPr lang="en-US" sz="1600" dirty="0" err="1"/>
              <a:t>ProtoPNet</a:t>
            </a:r>
            <a:r>
              <a:rPr lang="en-US" sz="1600" dirty="0"/>
              <a:t>, ICPR, 2022</a:t>
            </a:r>
            <a:endParaRPr lang="it-IT" sz="1600" dirty="0"/>
          </a:p>
        </p:txBody>
      </p:sp>
      <p:sp>
        <p:nvSpPr>
          <p:cNvPr id="33" name="Rectangle 1">
            <a:extLst>
              <a:ext uri="{FF2B5EF4-FFF2-40B4-BE49-F238E27FC236}">
                <a16:creationId xmlns:a16="http://schemas.microsoft.com/office/drawing/2014/main" id="{EB5F6F0D-B2B5-40C8-6F7C-68652B742B9B}"/>
              </a:ext>
            </a:extLst>
          </p:cNvPr>
          <p:cNvSpPr>
            <a:spLocks noChangeArrowheads="1"/>
          </p:cNvSpPr>
          <p:nvPr/>
        </p:nvSpPr>
        <p:spPr bwMode="auto">
          <a:xfrm>
            <a:off x="0" y="120878"/>
            <a:ext cx="20710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800" b="0" i="0" u="none" strike="noStrike" cap="none" normalizeH="0" baseline="0" dirty="0">
                <a:ln>
                  <a:noFill/>
                </a:ln>
                <a:solidFill>
                  <a:schemeClr val="tx1"/>
                </a:solidFill>
                <a:effectLst/>
              </a:rPr>
              <a:t> </a:t>
            </a: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pic>
        <p:nvPicPr>
          <p:cNvPr id="4" name="Picture 7">
            <a:extLst>
              <a:ext uri="{FF2B5EF4-FFF2-40B4-BE49-F238E27FC236}">
                <a16:creationId xmlns:a16="http://schemas.microsoft.com/office/drawing/2014/main" id="{F410AC74-8F3D-E836-9A63-7309D56C637A}"/>
              </a:ext>
            </a:extLst>
          </p:cNvPr>
          <p:cNvPicPr>
            <a:picLocks noChangeAspect="1"/>
          </p:cNvPicPr>
          <p:nvPr/>
        </p:nvPicPr>
        <p:blipFill>
          <a:blip r:embed="rId11"/>
          <a:stretch>
            <a:fillRect/>
          </a:stretch>
        </p:blipFill>
        <p:spPr>
          <a:xfrm>
            <a:off x="453330" y="3817001"/>
            <a:ext cx="1939676" cy="621188"/>
          </a:xfrm>
          <a:prstGeom prst="rect">
            <a:avLst/>
          </a:prstGeom>
          <a:effectLst>
            <a:softEdge rad="31750"/>
          </a:effectLst>
        </p:spPr>
      </p:pic>
      <p:pic>
        <p:nvPicPr>
          <p:cNvPr id="5" name="Picture 10">
            <a:extLst>
              <a:ext uri="{FF2B5EF4-FFF2-40B4-BE49-F238E27FC236}">
                <a16:creationId xmlns:a16="http://schemas.microsoft.com/office/drawing/2014/main" id="{AF2776CF-C420-E9AF-90AA-0B7D5955FAF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86780" y="3859111"/>
            <a:ext cx="2476500" cy="657225"/>
          </a:xfrm>
          <a:prstGeom prst="rect">
            <a:avLst/>
          </a:prstGeom>
          <a:effectLst>
            <a:softEdge rad="31750"/>
          </a:effectLst>
        </p:spPr>
      </p:pic>
      <p:pic>
        <p:nvPicPr>
          <p:cNvPr id="6" name="Immagine 5" descr="Immagine che contiene testo, clipart&#10;&#10;Descrizione generata automaticamente">
            <a:extLst>
              <a:ext uri="{FF2B5EF4-FFF2-40B4-BE49-F238E27FC236}">
                <a16:creationId xmlns:a16="http://schemas.microsoft.com/office/drawing/2014/main" id="{7BA59ABB-918B-26FB-A8B8-94258E6A3A5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5703" y="4806875"/>
            <a:ext cx="2610961" cy="621188"/>
          </a:xfrm>
          <a:prstGeom prst="rect">
            <a:avLst/>
          </a:prstGeom>
        </p:spPr>
      </p:pic>
      <p:pic>
        <p:nvPicPr>
          <p:cNvPr id="8" name="Picture 16" descr="A close up of a logo&#10;&#10;Description automatically generated">
            <a:extLst>
              <a:ext uri="{FF2B5EF4-FFF2-40B4-BE49-F238E27FC236}">
                <a16:creationId xmlns:a16="http://schemas.microsoft.com/office/drawing/2014/main" id="{6F83B2D3-910F-5260-1A33-568812FEDC0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020068" y="4516336"/>
            <a:ext cx="1780185" cy="1003015"/>
          </a:xfrm>
          <a:prstGeom prst="rect">
            <a:avLst/>
          </a:prstGeom>
        </p:spPr>
      </p:pic>
    </p:spTree>
    <p:extLst>
      <p:ext uri="{BB962C8B-B14F-4D97-AF65-F5344CB8AC3E}">
        <p14:creationId xmlns:p14="http://schemas.microsoft.com/office/powerpoint/2010/main" val="4254604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730B30-CA5A-4DE7-A4E5-075BE6333531}"/>
              </a:ext>
            </a:extLst>
          </p:cNvPr>
          <p:cNvSpPr>
            <a:spLocks noGrp="1"/>
          </p:cNvSpPr>
          <p:nvPr>
            <p:ph type="title"/>
          </p:nvPr>
        </p:nvSpPr>
        <p:spPr/>
        <p:txBody>
          <a:bodyPr/>
          <a:lstStyle/>
          <a:p>
            <a:r>
              <a:rPr lang="it-IT" dirty="0"/>
              <a:t>A </a:t>
            </a:r>
            <a:r>
              <a:rPr lang="it-IT" dirty="0" err="1"/>
              <a:t>recent</a:t>
            </a:r>
            <a:r>
              <a:rPr lang="it-IT" dirty="0"/>
              <a:t> </a:t>
            </a:r>
            <a:r>
              <a:rPr lang="it-IT" dirty="0" err="1"/>
              <a:t>awareness</a:t>
            </a:r>
            <a:endParaRPr lang="it-IT" dirty="0"/>
          </a:p>
        </p:txBody>
      </p:sp>
      <p:pic>
        <p:nvPicPr>
          <p:cNvPr id="8" name="Immagine 5">
            <a:extLst>
              <a:ext uri="{FF2B5EF4-FFF2-40B4-BE49-F238E27FC236}">
                <a16:creationId xmlns:a16="http://schemas.microsoft.com/office/drawing/2014/main" id="{5F558E9B-65B0-F7DD-4D18-6CFB89FFD489}"/>
              </a:ext>
            </a:extLst>
          </p:cNvPr>
          <p:cNvPicPr>
            <a:picLocks noChangeAspect="1"/>
          </p:cNvPicPr>
          <p:nvPr/>
        </p:nvPicPr>
        <p:blipFill rotWithShape="1">
          <a:blip r:embed="rId3"/>
          <a:srcRect r="61018"/>
          <a:stretch/>
        </p:blipFill>
        <p:spPr>
          <a:xfrm>
            <a:off x="5366019" y="2426805"/>
            <a:ext cx="3004206" cy="2905654"/>
          </a:xfrm>
          <a:prstGeom prst="rect">
            <a:avLst/>
          </a:prstGeom>
          <a:ln>
            <a:noFill/>
          </a:ln>
          <a:effectLst>
            <a:outerShdw blurRad="292100" dist="139700" dir="2700000" algn="tl" rotWithShape="0">
              <a:srgbClr val="333333">
                <a:alpha val="65000"/>
              </a:srgbClr>
            </a:outerShdw>
          </a:effectLst>
        </p:spPr>
      </p:pic>
      <p:sp>
        <p:nvSpPr>
          <p:cNvPr id="9" name="CasellaDiTesto 8">
            <a:extLst>
              <a:ext uri="{FF2B5EF4-FFF2-40B4-BE49-F238E27FC236}">
                <a16:creationId xmlns:a16="http://schemas.microsoft.com/office/drawing/2014/main" id="{B965BBB0-3A5F-9FCC-3582-7DE2963B2F7C}"/>
              </a:ext>
            </a:extLst>
          </p:cNvPr>
          <p:cNvSpPr txBox="1"/>
          <p:nvPr/>
        </p:nvSpPr>
        <p:spPr>
          <a:xfrm>
            <a:off x="5097518" y="1739480"/>
            <a:ext cx="373162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2400" dirty="0">
                <a:latin typeface="Amasis MT Pro" panose="02040504050005020304" pitchFamily="18" charset="0"/>
                <a:ea typeface="Cambria" panose="02040503050406030204" pitchFamily="18" charset="0"/>
              </a:rPr>
              <a:t>A COVID-19 positive case</a:t>
            </a:r>
          </a:p>
        </p:txBody>
      </p:sp>
      <p:sp>
        <p:nvSpPr>
          <p:cNvPr id="10" name="CasellaDiTesto 9">
            <a:extLst>
              <a:ext uri="{FF2B5EF4-FFF2-40B4-BE49-F238E27FC236}">
                <a16:creationId xmlns:a16="http://schemas.microsoft.com/office/drawing/2014/main" id="{AD3CDD6B-1A3B-85BD-1A29-5FBC216EF7A9}"/>
              </a:ext>
            </a:extLst>
          </p:cNvPr>
          <p:cNvSpPr txBox="1"/>
          <p:nvPr/>
        </p:nvSpPr>
        <p:spPr>
          <a:xfrm>
            <a:off x="8723249" y="1731434"/>
            <a:ext cx="285571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dirty="0">
                <a:latin typeface="Amasis MT Pro" panose="02040504050005020304" pitchFamily="18" charset="0"/>
                <a:ea typeface="Cambria" panose="02040503050406030204" pitchFamily="18" charset="0"/>
              </a:rPr>
              <a:t>Important pixels</a:t>
            </a:r>
            <a:endParaRPr lang="en-GB" sz="1600" dirty="0">
              <a:latin typeface="Amasis MT Pro" panose="02040504050005020304" pitchFamily="18" charset="0"/>
              <a:ea typeface="Cambria" panose="02040503050406030204" pitchFamily="18" charset="0"/>
            </a:endParaRPr>
          </a:p>
        </p:txBody>
      </p:sp>
      <p:sp>
        <p:nvSpPr>
          <p:cNvPr id="11" name="TextBox 7">
            <a:extLst>
              <a:ext uri="{FF2B5EF4-FFF2-40B4-BE49-F238E27FC236}">
                <a16:creationId xmlns:a16="http://schemas.microsoft.com/office/drawing/2014/main" id="{1F4A68B2-9367-06FF-2A38-53626029E9B6}"/>
              </a:ext>
            </a:extLst>
          </p:cNvPr>
          <p:cNvSpPr txBox="1"/>
          <p:nvPr/>
        </p:nvSpPr>
        <p:spPr>
          <a:xfrm>
            <a:off x="5616779" y="5613479"/>
            <a:ext cx="621294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dirty="0">
                <a:latin typeface="Amasis MT Pro" panose="02040504050005020304" pitchFamily="18" charset="0"/>
                <a:ea typeface="Cambria" panose="02040503050406030204" pitchFamily="18" charset="0"/>
                <a:cs typeface="+mn-lt"/>
              </a:rPr>
              <a:t>DeGrave, Alex J., Joseph D. </a:t>
            </a:r>
            <a:r>
              <a:rPr lang="en-GB" sz="1600" dirty="0" err="1">
                <a:latin typeface="Amasis MT Pro" panose="02040504050005020304" pitchFamily="18" charset="0"/>
                <a:ea typeface="Cambria" panose="02040503050406030204" pitchFamily="18" charset="0"/>
                <a:cs typeface="+mn-lt"/>
              </a:rPr>
              <a:t>Janizek</a:t>
            </a:r>
            <a:r>
              <a:rPr lang="en-GB" sz="1600" dirty="0">
                <a:latin typeface="Amasis MT Pro" panose="02040504050005020304" pitchFamily="18" charset="0"/>
                <a:ea typeface="Cambria" panose="02040503050406030204" pitchFamily="18" charset="0"/>
                <a:cs typeface="+mn-lt"/>
              </a:rPr>
              <a:t>, and </a:t>
            </a:r>
            <a:r>
              <a:rPr lang="en-GB" sz="1600" dirty="0" err="1">
                <a:latin typeface="Amasis MT Pro" panose="02040504050005020304" pitchFamily="18" charset="0"/>
                <a:ea typeface="Cambria" panose="02040503050406030204" pitchFamily="18" charset="0"/>
                <a:cs typeface="+mn-lt"/>
              </a:rPr>
              <a:t>Su</a:t>
            </a:r>
            <a:r>
              <a:rPr lang="en-GB" sz="1600" dirty="0">
                <a:latin typeface="Amasis MT Pro" panose="02040504050005020304" pitchFamily="18" charset="0"/>
                <a:ea typeface="Cambria" panose="02040503050406030204" pitchFamily="18" charset="0"/>
                <a:cs typeface="+mn-lt"/>
              </a:rPr>
              <a:t>-In Lee. "AI for radiographic COVID-19 detection selects shortcuts over signal." Nature Machine Intelligence 3.7 (2021): 610-619.</a:t>
            </a:r>
            <a:endParaRPr lang="it-IT" sz="1600" dirty="0">
              <a:latin typeface="Amasis MT Pro" panose="02040504050005020304" pitchFamily="18" charset="0"/>
              <a:ea typeface="Cambria" panose="02040503050406030204" pitchFamily="18" charset="0"/>
            </a:endParaRPr>
          </a:p>
          <a:p>
            <a:pPr algn="ctr"/>
            <a:endParaRPr lang="en-GB" dirty="0">
              <a:latin typeface="Amasis MT Pro" panose="02040504050005020304" pitchFamily="18" charset="0"/>
              <a:ea typeface="Cambria" panose="02040503050406030204" pitchFamily="18" charset="0"/>
              <a:cs typeface="+mn-lt"/>
            </a:endParaRPr>
          </a:p>
        </p:txBody>
      </p:sp>
      <p:pic>
        <p:nvPicPr>
          <p:cNvPr id="13" name="Immagine 5">
            <a:extLst>
              <a:ext uri="{FF2B5EF4-FFF2-40B4-BE49-F238E27FC236}">
                <a16:creationId xmlns:a16="http://schemas.microsoft.com/office/drawing/2014/main" id="{7283F205-7C9E-6A49-7B60-181D6D58D46B}"/>
              </a:ext>
            </a:extLst>
          </p:cNvPr>
          <p:cNvPicPr>
            <a:picLocks noChangeAspect="1"/>
          </p:cNvPicPr>
          <p:nvPr/>
        </p:nvPicPr>
        <p:blipFill rotWithShape="1">
          <a:blip r:embed="rId3"/>
          <a:srcRect l="62363"/>
          <a:stretch/>
        </p:blipFill>
        <p:spPr>
          <a:xfrm>
            <a:off x="8678453" y="2426805"/>
            <a:ext cx="2900506" cy="2905654"/>
          </a:xfrm>
          <a:prstGeom prst="rect">
            <a:avLst/>
          </a:prstGeom>
          <a:ln>
            <a:noFill/>
          </a:ln>
          <a:effectLst>
            <a:outerShdw blurRad="292100" dist="139700" dir="2700000" algn="tl" rotWithShape="0">
              <a:srgbClr val="333333">
                <a:alpha val="65000"/>
              </a:srgbClr>
            </a:outerShdw>
          </a:effectLst>
        </p:spPr>
      </p:pic>
      <p:pic>
        <p:nvPicPr>
          <p:cNvPr id="6" name="Immagine 5">
            <a:extLst>
              <a:ext uri="{FF2B5EF4-FFF2-40B4-BE49-F238E27FC236}">
                <a16:creationId xmlns:a16="http://schemas.microsoft.com/office/drawing/2014/main" id="{7434006D-E55A-2A59-120F-705ECF73CFB8}"/>
              </a:ext>
            </a:extLst>
          </p:cNvPr>
          <p:cNvPicPr>
            <a:picLocks noChangeAspect="1"/>
          </p:cNvPicPr>
          <p:nvPr/>
        </p:nvPicPr>
        <p:blipFill>
          <a:blip r:embed="rId4"/>
          <a:srcRect l="22645" t="17472" r="21360" b="4673"/>
          <a:stretch/>
        </p:blipFill>
        <p:spPr>
          <a:xfrm>
            <a:off x="613041" y="2330175"/>
            <a:ext cx="3867645" cy="3220924"/>
          </a:xfrm>
          <a:prstGeom prst="rect">
            <a:avLst/>
          </a:prstGeom>
          <a:ln>
            <a:noFill/>
          </a:ln>
          <a:effectLst>
            <a:outerShdw blurRad="292100" dist="139700" dir="2700000" algn="tl" rotWithShape="0">
              <a:srgbClr val="333333">
                <a:alpha val="65000"/>
              </a:srgbClr>
            </a:outerShdw>
          </a:effectLst>
        </p:spPr>
      </p:pic>
      <p:sp>
        <p:nvSpPr>
          <p:cNvPr id="7" name="TextBox 7">
            <a:extLst>
              <a:ext uri="{FF2B5EF4-FFF2-40B4-BE49-F238E27FC236}">
                <a16:creationId xmlns:a16="http://schemas.microsoft.com/office/drawing/2014/main" id="{F0F79098-E32E-247A-D7C8-AE4B8EB614C4}"/>
              </a:ext>
            </a:extLst>
          </p:cNvPr>
          <p:cNvSpPr txBox="1"/>
          <p:nvPr/>
        </p:nvSpPr>
        <p:spPr>
          <a:xfrm>
            <a:off x="224077" y="5638585"/>
            <a:ext cx="4645572"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dirty="0">
                <a:latin typeface="Amasis MT Pro" panose="02040504050005020304" pitchFamily="18" charset="0"/>
                <a:ea typeface="Cambria" panose="02040503050406030204" pitchFamily="18" charset="0"/>
                <a:cs typeface="+mn-lt"/>
              </a:rPr>
              <a:t>M.T. Ribeiro, S. Singh, and C. </a:t>
            </a:r>
            <a:r>
              <a:rPr lang="en-GB" sz="1600" dirty="0" err="1">
                <a:latin typeface="Amasis MT Pro" panose="02040504050005020304" pitchFamily="18" charset="0"/>
                <a:ea typeface="Cambria" panose="02040503050406030204" pitchFamily="18" charset="0"/>
                <a:cs typeface="+mn-lt"/>
              </a:rPr>
              <a:t>Guestrin</a:t>
            </a:r>
            <a:r>
              <a:rPr lang="en-GB" sz="1600" dirty="0">
                <a:latin typeface="Amasis MT Pro" panose="02040504050005020304" pitchFamily="18" charset="0"/>
                <a:ea typeface="Cambria" panose="02040503050406030204" pitchFamily="18" charset="0"/>
                <a:cs typeface="+mn-lt"/>
              </a:rPr>
              <a:t>. “Why should I trust you?”: Explaining the Predictions of Any Classifier" KDD 2016</a:t>
            </a:r>
            <a:endParaRPr lang="it-IT" sz="1600" dirty="0">
              <a:latin typeface="Amasis MT Pro" panose="02040504050005020304" pitchFamily="18" charset="0"/>
              <a:ea typeface="Cambria" panose="02040503050406030204" pitchFamily="18" charset="0"/>
            </a:endParaRPr>
          </a:p>
          <a:p>
            <a:pPr algn="ctr"/>
            <a:endParaRPr lang="en-GB" dirty="0">
              <a:latin typeface="Amasis MT Pro" panose="02040504050005020304" pitchFamily="18" charset="0"/>
              <a:ea typeface="Cambria" panose="02040503050406030204" pitchFamily="18" charset="0"/>
              <a:cs typeface="+mn-lt"/>
            </a:endParaRPr>
          </a:p>
        </p:txBody>
      </p:sp>
    </p:spTree>
    <p:extLst>
      <p:ext uri="{BB962C8B-B14F-4D97-AF65-F5344CB8AC3E}">
        <p14:creationId xmlns:p14="http://schemas.microsoft.com/office/powerpoint/2010/main" val="2114414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055C5D-A345-061B-CF6F-BD905265F4D6}"/>
              </a:ext>
            </a:extLst>
          </p:cNvPr>
          <p:cNvSpPr>
            <a:spLocks noGrp="1"/>
          </p:cNvSpPr>
          <p:nvPr>
            <p:ph type="title"/>
          </p:nvPr>
        </p:nvSpPr>
        <p:spPr/>
        <p:txBody>
          <a:bodyPr/>
          <a:lstStyle/>
          <a:p>
            <a:r>
              <a:rPr lang="it-IT" dirty="0"/>
              <a:t>…</a:t>
            </a:r>
            <a:r>
              <a:rPr lang="it-IT" dirty="0" err="1"/>
              <a:t>but</a:t>
            </a:r>
            <a:r>
              <a:rPr lang="it-IT" dirty="0"/>
              <a:t> an </a:t>
            </a:r>
            <a:r>
              <a:rPr lang="it-IT" dirty="0" err="1"/>
              <a:t>old</a:t>
            </a:r>
            <a:r>
              <a:rPr lang="it-IT" dirty="0"/>
              <a:t> </a:t>
            </a:r>
            <a:r>
              <a:rPr lang="it-IT" dirty="0" err="1"/>
              <a:t>quest</a:t>
            </a:r>
            <a:endParaRPr lang="it-IT" dirty="0"/>
          </a:p>
        </p:txBody>
      </p:sp>
      <p:pic>
        <p:nvPicPr>
          <p:cNvPr id="7" name="Immagine 6">
            <a:extLst>
              <a:ext uri="{FF2B5EF4-FFF2-40B4-BE49-F238E27FC236}">
                <a16:creationId xmlns:a16="http://schemas.microsoft.com/office/drawing/2014/main" id="{2FA4EFD9-F529-32F2-DC6E-94F5E9159B79}"/>
              </a:ext>
            </a:extLst>
          </p:cNvPr>
          <p:cNvPicPr>
            <a:picLocks noChangeAspect="1"/>
          </p:cNvPicPr>
          <p:nvPr/>
        </p:nvPicPr>
        <p:blipFill>
          <a:blip r:embed="rId3"/>
          <a:srcRect l="14197" t="41428" r="40268" b="34835"/>
          <a:stretch/>
        </p:blipFill>
        <p:spPr>
          <a:xfrm>
            <a:off x="105768" y="1110830"/>
            <a:ext cx="3660862" cy="1033656"/>
          </a:xfrm>
          <a:prstGeom prst="rect">
            <a:avLst/>
          </a:prstGeom>
          <a:ln>
            <a:noFill/>
          </a:ln>
          <a:effectLst>
            <a:outerShdw blurRad="292100" dist="139700" dir="2700000" algn="tl" rotWithShape="0">
              <a:srgbClr val="333333">
                <a:alpha val="65000"/>
              </a:srgbClr>
            </a:outerShdw>
          </a:effectLst>
        </p:spPr>
      </p:pic>
      <p:pic>
        <p:nvPicPr>
          <p:cNvPr id="5" name="Immagine 4">
            <a:extLst>
              <a:ext uri="{FF2B5EF4-FFF2-40B4-BE49-F238E27FC236}">
                <a16:creationId xmlns:a16="http://schemas.microsoft.com/office/drawing/2014/main" id="{E341BB31-479A-FC90-5762-4A58C18B858C}"/>
              </a:ext>
            </a:extLst>
          </p:cNvPr>
          <p:cNvPicPr>
            <a:picLocks noChangeAspect="1"/>
          </p:cNvPicPr>
          <p:nvPr/>
        </p:nvPicPr>
        <p:blipFill>
          <a:blip r:embed="rId4"/>
          <a:srcRect l="18303" t="8133" r="44732" b="10899"/>
          <a:stretch/>
        </p:blipFill>
        <p:spPr>
          <a:xfrm>
            <a:off x="1190260" y="1537248"/>
            <a:ext cx="4372426" cy="5187855"/>
          </a:xfrm>
          <a:prstGeom prst="rect">
            <a:avLst/>
          </a:prstGeom>
          <a:ln>
            <a:noFill/>
          </a:ln>
          <a:effectLst>
            <a:outerShdw blurRad="292100" dist="139700" dir="2700000" algn="tl" rotWithShape="0">
              <a:srgbClr val="333333">
                <a:alpha val="65000"/>
              </a:srgbClr>
            </a:outerShdw>
          </a:effectLst>
        </p:spPr>
      </p:pic>
      <p:sp>
        <p:nvSpPr>
          <p:cNvPr id="10" name="CasellaDiTesto 9">
            <a:extLst>
              <a:ext uri="{FF2B5EF4-FFF2-40B4-BE49-F238E27FC236}">
                <a16:creationId xmlns:a16="http://schemas.microsoft.com/office/drawing/2014/main" id="{21B7F74D-855B-B74E-6552-61F750E7DE3E}"/>
              </a:ext>
            </a:extLst>
          </p:cNvPr>
          <p:cNvSpPr txBox="1"/>
          <p:nvPr/>
        </p:nvSpPr>
        <p:spPr>
          <a:xfrm>
            <a:off x="863888" y="2251727"/>
            <a:ext cx="652743" cy="369332"/>
          </a:xfrm>
          <a:prstGeom prst="rect">
            <a:avLst/>
          </a:prstGeom>
          <a:solidFill>
            <a:schemeClr val="tx1"/>
          </a:solidFill>
        </p:spPr>
        <p:txBody>
          <a:bodyPr wrap="none" rtlCol="0">
            <a:spAutoFit/>
          </a:bodyPr>
          <a:lstStyle/>
          <a:p>
            <a:r>
              <a:rPr lang="it-IT" dirty="0">
                <a:solidFill>
                  <a:schemeClr val="bg1"/>
                </a:solidFill>
              </a:rPr>
              <a:t>1993</a:t>
            </a:r>
          </a:p>
        </p:txBody>
      </p:sp>
      <p:pic>
        <p:nvPicPr>
          <p:cNvPr id="11" name="Immagine 4" descr="Immagine che contiene testo, lettera&#10;&#10;Descrizione generata automaticamente">
            <a:extLst>
              <a:ext uri="{FF2B5EF4-FFF2-40B4-BE49-F238E27FC236}">
                <a16:creationId xmlns:a16="http://schemas.microsoft.com/office/drawing/2014/main" id="{46DD1AD1-F6CC-DDF8-C75F-A6B0ED7A7E70}"/>
              </a:ext>
            </a:extLst>
          </p:cNvPr>
          <p:cNvPicPr>
            <a:picLocks noGrp="1" noChangeAspect="1"/>
          </p:cNvPicPr>
          <p:nvPr>
            <p:ph idx="1"/>
          </p:nvPr>
        </p:nvPicPr>
        <p:blipFill rotWithShape="1">
          <a:blip r:embed="rId5"/>
          <a:srcRect l="7531" t="5371" r="6025" b="69987"/>
          <a:stretch/>
        </p:blipFill>
        <p:spPr>
          <a:xfrm>
            <a:off x="7026216" y="1481204"/>
            <a:ext cx="4461715" cy="1645952"/>
          </a:xfrm>
          <a:prstGeom prst="rect">
            <a:avLst/>
          </a:prstGeom>
          <a:ln>
            <a:noFill/>
          </a:ln>
          <a:effectLst>
            <a:outerShdw blurRad="292100" dist="139700" dir="2700000" algn="tl" rotWithShape="0">
              <a:srgbClr val="333333">
                <a:alpha val="65000"/>
              </a:srgbClr>
            </a:outerShdw>
          </a:effectLst>
        </p:spPr>
      </p:pic>
      <p:sp>
        <p:nvSpPr>
          <p:cNvPr id="12" name="CasellaDiTesto 11">
            <a:extLst>
              <a:ext uri="{FF2B5EF4-FFF2-40B4-BE49-F238E27FC236}">
                <a16:creationId xmlns:a16="http://schemas.microsoft.com/office/drawing/2014/main" id="{D6E39279-50FC-4706-DED2-BCD4E9903D3D}"/>
              </a:ext>
            </a:extLst>
          </p:cNvPr>
          <p:cNvSpPr txBox="1"/>
          <p:nvPr/>
        </p:nvSpPr>
        <p:spPr>
          <a:xfrm>
            <a:off x="6847364" y="1658102"/>
            <a:ext cx="652743" cy="369332"/>
          </a:xfrm>
          <a:prstGeom prst="rect">
            <a:avLst/>
          </a:prstGeom>
          <a:solidFill>
            <a:schemeClr val="tx1"/>
          </a:solidFill>
        </p:spPr>
        <p:txBody>
          <a:bodyPr wrap="none" rtlCol="0">
            <a:spAutoFit/>
          </a:bodyPr>
          <a:lstStyle/>
          <a:p>
            <a:r>
              <a:rPr lang="it-IT" dirty="0">
                <a:solidFill>
                  <a:schemeClr val="bg1"/>
                </a:solidFill>
              </a:rPr>
              <a:t>2004</a:t>
            </a:r>
          </a:p>
        </p:txBody>
      </p:sp>
      <p:pic>
        <p:nvPicPr>
          <p:cNvPr id="9" name="Immagine 8">
            <a:extLst>
              <a:ext uri="{FF2B5EF4-FFF2-40B4-BE49-F238E27FC236}">
                <a16:creationId xmlns:a16="http://schemas.microsoft.com/office/drawing/2014/main" id="{78895604-FCF9-0F29-3442-9F3C679439B6}"/>
              </a:ext>
            </a:extLst>
          </p:cNvPr>
          <p:cNvPicPr>
            <a:picLocks noChangeAspect="1"/>
          </p:cNvPicPr>
          <p:nvPr/>
        </p:nvPicPr>
        <p:blipFill>
          <a:blip r:embed="rId6"/>
          <a:srcRect l="15061" t="16197" r="11099" b="12699"/>
          <a:stretch/>
        </p:blipFill>
        <p:spPr>
          <a:xfrm>
            <a:off x="7026216" y="3248638"/>
            <a:ext cx="4461715" cy="2573382"/>
          </a:xfrm>
          <a:prstGeom prst="rect">
            <a:avLst/>
          </a:prstGeom>
          <a:ln>
            <a:noFill/>
          </a:ln>
          <a:effectLst>
            <a:outerShdw blurRad="292100" dist="139700" dir="2700000" algn="tl" rotWithShape="0">
              <a:srgbClr val="333333">
                <a:alpha val="65000"/>
              </a:srgbClr>
            </a:outerShdw>
          </a:effectLst>
        </p:spPr>
      </p:pic>
      <p:sp>
        <p:nvSpPr>
          <p:cNvPr id="13" name="CasellaDiTesto 12">
            <a:extLst>
              <a:ext uri="{FF2B5EF4-FFF2-40B4-BE49-F238E27FC236}">
                <a16:creationId xmlns:a16="http://schemas.microsoft.com/office/drawing/2014/main" id="{8E494D92-8AA7-8F95-5FA3-08FD14730A4C}"/>
              </a:ext>
            </a:extLst>
          </p:cNvPr>
          <p:cNvSpPr txBox="1"/>
          <p:nvPr/>
        </p:nvSpPr>
        <p:spPr>
          <a:xfrm>
            <a:off x="6847363" y="3475789"/>
            <a:ext cx="652743" cy="369332"/>
          </a:xfrm>
          <a:prstGeom prst="rect">
            <a:avLst/>
          </a:prstGeom>
          <a:solidFill>
            <a:schemeClr val="tx1"/>
          </a:solidFill>
        </p:spPr>
        <p:txBody>
          <a:bodyPr wrap="none" rtlCol="0">
            <a:spAutoFit/>
          </a:bodyPr>
          <a:lstStyle/>
          <a:p>
            <a:r>
              <a:rPr lang="it-IT" dirty="0">
                <a:solidFill>
                  <a:schemeClr val="bg1"/>
                </a:solidFill>
              </a:rPr>
              <a:t>2007</a:t>
            </a:r>
          </a:p>
        </p:txBody>
      </p:sp>
      <p:sp>
        <p:nvSpPr>
          <p:cNvPr id="14" name="CasellaDiTesto 13">
            <a:extLst>
              <a:ext uri="{FF2B5EF4-FFF2-40B4-BE49-F238E27FC236}">
                <a16:creationId xmlns:a16="http://schemas.microsoft.com/office/drawing/2014/main" id="{7CA44D54-2CDC-BF9E-0083-5ED3C2420987}"/>
              </a:ext>
            </a:extLst>
          </p:cNvPr>
          <p:cNvSpPr txBox="1"/>
          <p:nvPr/>
        </p:nvSpPr>
        <p:spPr>
          <a:xfrm>
            <a:off x="6270712" y="5997440"/>
            <a:ext cx="5687509" cy="646331"/>
          </a:xfrm>
          <a:prstGeom prst="rect">
            <a:avLst/>
          </a:prstGeom>
          <a:noFill/>
        </p:spPr>
        <p:txBody>
          <a:bodyPr wrap="square" rtlCol="0">
            <a:spAutoFit/>
          </a:bodyPr>
          <a:lstStyle/>
          <a:p>
            <a:pPr algn="ctr"/>
            <a:r>
              <a:rPr lang="it-IT" sz="1200" dirty="0">
                <a:latin typeface="Amasis MT Pro" panose="02040504050005020304" pitchFamily="18" charset="0"/>
              </a:rPr>
              <a:t>S Colantonio, M Martinelli, D Moroni, O Salvetti, F Perticone, et al.. An </a:t>
            </a:r>
            <a:r>
              <a:rPr lang="it-IT" sz="1200" dirty="0" err="1">
                <a:latin typeface="Amasis MT Pro" panose="02040504050005020304" pitchFamily="18" charset="0"/>
              </a:rPr>
              <a:t>Approach</a:t>
            </a:r>
            <a:r>
              <a:rPr lang="it-IT" sz="1200" dirty="0">
                <a:latin typeface="Amasis MT Pro" panose="02040504050005020304" pitchFamily="18" charset="0"/>
              </a:rPr>
              <a:t> to </a:t>
            </a:r>
            <a:r>
              <a:rPr lang="it-IT" sz="1200" dirty="0" err="1">
                <a:latin typeface="Amasis MT Pro" panose="02040504050005020304" pitchFamily="18" charset="0"/>
              </a:rPr>
              <a:t>Decision</a:t>
            </a:r>
            <a:r>
              <a:rPr lang="it-IT" sz="1200" dirty="0">
                <a:latin typeface="Amasis MT Pro" panose="02040504050005020304" pitchFamily="18" charset="0"/>
              </a:rPr>
              <a:t> Support in Heart </a:t>
            </a:r>
            <a:r>
              <a:rPr lang="it-IT" sz="1200" dirty="0" err="1">
                <a:latin typeface="Amasis MT Pro" panose="02040504050005020304" pitchFamily="18" charset="0"/>
              </a:rPr>
              <a:t>Failure</a:t>
            </a:r>
            <a:r>
              <a:rPr lang="it-IT" sz="1200" dirty="0">
                <a:latin typeface="Amasis MT Pro" panose="02040504050005020304" pitchFamily="18" charset="0"/>
              </a:rPr>
              <a:t>. SEMANTIC WEB APPLICATIONS AND PERSPECTIVES (SWAP 2007), </a:t>
            </a:r>
            <a:r>
              <a:rPr lang="it-IT" sz="1200" dirty="0" err="1">
                <a:latin typeface="Amasis MT Pro" panose="02040504050005020304" pitchFamily="18" charset="0"/>
              </a:rPr>
              <a:t>Dec</a:t>
            </a:r>
            <a:r>
              <a:rPr lang="it-IT" sz="1200" dirty="0">
                <a:latin typeface="Amasis MT Pro" panose="02040504050005020304" pitchFamily="18" charset="0"/>
              </a:rPr>
              <a:t> 2007, Bari, </a:t>
            </a:r>
            <a:r>
              <a:rPr lang="it-IT" sz="1200" dirty="0" err="1">
                <a:latin typeface="Amasis MT Pro" panose="02040504050005020304" pitchFamily="18" charset="0"/>
              </a:rPr>
              <a:t>Italy</a:t>
            </a:r>
            <a:r>
              <a:rPr lang="it-IT" sz="1200" dirty="0">
                <a:latin typeface="Amasis MT Pro" panose="02040504050005020304" pitchFamily="18" charset="0"/>
              </a:rPr>
              <a:t>. </a:t>
            </a:r>
          </a:p>
        </p:txBody>
      </p:sp>
    </p:spTree>
    <p:extLst>
      <p:ext uri="{BB962C8B-B14F-4D97-AF65-F5344CB8AC3E}">
        <p14:creationId xmlns:p14="http://schemas.microsoft.com/office/powerpoint/2010/main" val="928835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C91CC4-FC9C-0EAE-C942-7935E1781E15}"/>
              </a:ext>
            </a:extLst>
          </p:cNvPr>
          <p:cNvSpPr>
            <a:spLocks noGrp="1"/>
          </p:cNvSpPr>
          <p:nvPr>
            <p:ph type="title"/>
          </p:nvPr>
        </p:nvSpPr>
        <p:spPr/>
        <p:txBody>
          <a:bodyPr/>
          <a:lstStyle/>
          <a:p>
            <a:r>
              <a:rPr lang="it-IT" dirty="0" err="1"/>
              <a:t>Publication</a:t>
            </a:r>
            <a:r>
              <a:rPr lang="it-IT" dirty="0"/>
              <a:t> trends in </a:t>
            </a:r>
            <a:r>
              <a:rPr lang="it-IT" dirty="0" err="1"/>
              <a:t>medical</a:t>
            </a:r>
            <a:r>
              <a:rPr lang="it-IT" dirty="0"/>
              <a:t> imaging</a:t>
            </a:r>
          </a:p>
        </p:txBody>
      </p:sp>
      <p:pic>
        <p:nvPicPr>
          <p:cNvPr id="13" name="Immagine 12">
            <a:extLst>
              <a:ext uri="{FF2B5EF4-FFF2-40B4-BE49-F238E27FC236}">
                <a16:creationId xmlns:a16="http://schemas.microsoft.com/office/drawing/2014/main" id="{AA00BF4D-A1AC-1B89-5D93-2F7CED8EF399}"/>
              </a:ext>
            </a:extLst>
          </p:cNvPr>
          <p:cNvPicPr>
            <a:picLocks noChangeAspect="1"/>
          </p:cNvPicPr>
          <p:nvPr/>
        </p:nvPicPr>
        <p:blipFill>
          <a:blip r:embed="rId2"/>
          <a:srcRect l="8456" t="21266" r="3338" b="5859"/>
          <a:stretch/>
        </p:blipFill>
        <p:spPr>
          <a:xfrm>
            <a:off x="988540" y="1727345"/>
            <a:ext cx="10099589" cy="4997758"/>
          </a:xfrm>
          <a:prstGeom prst="rect">
            <a:avLst/>
          </a:prstGeom>
          <a:ln>
            <a:noFill/>
          </a:ln>
          <a:effectLst>
            <a:outerShdw blurRad="292100" dist="139700" dir="2700000" algn="tl" rotWithShape="0">
              <a:srgbClr val="333333">
                <a:alpha val="65000"/>
              </a:srgbClr>
            </a:outerShdw>
          </a:effectLst>
        </p:spPr>
      </p:pic>
      <p:pic>
        <p:nvPicPr>
          <p:cNvPr id="7" name="Immagine 6">
            <a:extLst>
              <a:ext uri="{FF2B5EF4-FFF2-40B4-BE49-F238E27FC236}">
                <a16:creationId xmlns:a16="http://schemas.microsoft.com/office/drawing/2014/main" id="{A5BF0084-62F6-7E7D-1553-AC0199B96289}"/>
              </a:ext>
            </a:extLst>
          </p:cNvPr>
          <p:cNvPicPr>
            <a:picLocks noChangeAspect="1"/>
          </p:cNvPicPr>
          <p:nvPr/>
        </p:nvPicPr>
        <p:blipFill>
          <a:blip r:embed="rId3"/>
          <a:srcRect l="-124" t="8935" r="82164" b="79931"/>
          <a:stretch/>
        </p:blipFill>
        <p:spPr>
          <a:xfrm>
            <a:off x="9781555" y="922108"/>
            <a:ext cx="2056325" cy="763571"/>
          </a:xfrm>
          <a:prstGeom prst="rect">
            <a:avLst/>
          </a:prstGeom>
          <a:ln>
            <a:noFill/>
          </a:ln>
          <a:effectLst>
            <a:outerShdw blurRad="292100" dist="139700" dir="2700000" algn="tl" rotWithShape="0">
              <a:srgbClr val="333333">
                <a:alpha val="65000"/>
              </a:srgbClr>
            </a:outerShdw>
          </a:effectLst>
        </p:spPr>
      </p:pic>
      <p:pic>
        <p:nvPicPr>
          <p:cNvPr id="15" name="Immagine 14">
            <a:extLst>
              <a:ext uri="{FF2B5EF4-FFF2-40B4-BE49-F238E27FC236}">
                <a16:creationId xmlns:a16="http://schemas.microsoft.com/office/drawing/2014/main" id="{FC0BEDDE-FDA1-CD82-6885-135DF24F36C2}"/>
              </a:ext>
            </a:extLst>
          </p:cNvPr>
          <p:cNvPicPr>
            <a:picLocks noChangeAspect="1"/>
          </p:cNvPicPr>
          <p:nvPr/>
        </p:nvPicPr>
        <p:blipFill>
          <a:blip r:embed="rId4"/>
          <a:srcRect l="5232" t="24851" r="48548" b="50000"/>
          <a:stretch/>
        </p:blipFill>
        <p:spPr>
          <a:xfrm>
            <a:off x="6853561" y="1171852"/>
            <a:ext cx="2895042" cy="943469"/>
          </a:xfrm>
          <a:prstGeom prst="rect">
            <a:avLst/>
          </a:prstGeom>
          <a:ln>
            <a:noFill/>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9EF7A830-0077-6480-7AE2-23CDCCDEF3BC}"/>
              </a:ext>
            </a:extLst>
          </p:cNvPr>
          <p:cNvSpPr txBox="1"/>
          <p:nvPr/>
        </p:nvSpPr>
        <p:spPr>
          <a:xfrm>
            <a:off x="18682" y="1135294"/>
            <a:ext cx="6834879" cy="646331"/>
          </a:xfrm>
          <a:prstGeom prst="rect">
            <a:avLst/>
          </a:prstGeom>
          <a:noFill/>
        </p:spPr>
        <p:txBody>
          <a:bodyPr wrap="square" rtlCol="0">
            <a:spAutoFit/>
          </a:bodyPr>
          <a:lstStyle/>
          <a:p>
            <a:r>
              <a:rPr lang="it-IT" dirty="0">
                <a:solidFill>
                  <a:schemeClr val="accent1"/>
                </a:solidFill>
                <a:latin typeface="Amasis MT Pro" panose="02040504050005020304" pitchFamily="18" charset="0"/>
              </a:rPr>
              <a:t>(</a:t>
            </a:r>
            <a:r>
              <a:rPr lang="it-IT" dirty="0" err="1">
                <a:solidFill>
                  <a:schemeClr val="accent1"/>
                </a:solidFill>
                <a:latin typeface="Amasis MT Pro" panose="02040504050005020304" pitchFamily="18" charset="0"/>
              </a:rPr>
              <a:t>Explainab</a:t>
            </a:r>
            <a:r>
              <a:rPr lang="it-IT" dirty="0">
                <a:solidFill>
                  <a:schemeClr val="accent1"/>
                </a:solidFill>
                <a:latin typeface="Amasis MT Pro" panose="02040504050005020304" pitchFamily="18" charset="0"/>
              </a:rPr>
              <a:t>* OR </a:t>
            </a:r>
            <a:r>
              <a:rPr lang="it-IT" dirty="0" err="1">
                <a:solidFill>
                  <a:schemeClr val="accent1"/>
                </a:solidFill>
                <a:latin typeface="Amasis MT Pro" panose="02040504050005020304" pitchFamily="18" charset="0"/>
              </a:rPr>
              <a:t>Interpretab</a:t>
            </a:r>
            <a:r>
              <a:rPr lang="it-IT" dirty="0">
                <a:solidFill>
                  <a:schemeClr val="accent1"/>
                </a:solidFill>
                <a:latin typeface="Amasis MT Pro" panose="02040504050005020304" pitchFamily="18" charset="0"/>
              </a:rPr>
              <a:t>*) AND (</a:t>
            </a:r>
            <a:r>
              <a:rPr lang="it-IT" dirty="0" err="1">
                <a:solidFill>
                  <a:schemeClr val="accent1"/>
                </a:solidFill>
                <a:latin typeface="Amasis MT Pro" panose="02040504050005020304" pitchFamily="18" charset="0"/>
              </a:rPr>
              <a:t>Artificial</a:t>
            </a:r>
            <a:r>
              <a:rPr lang="it-IT" dirty="0">
                <a:solidFill>
                  <a:schemeClr val="accent1"/>
                </a:solidFill>
                <a:latin typeface="Amasis MT Pro" panose="02040504050005020304" pitchFamily="18" charset="0"/>
              </a:rPr>
              <a:t> Intelligence) AND (</a:t>
            </a:r>
            <a:r>
              <a:rPr lang="it-IT" dirty="0" err="1">
                <a:solidFill>
                  <a:schemeClr val="accent1"/>
                </a:solidFill>
                <a:latin typeface="Amasis MT Pro" panose="02040504050005020304" pitchFamily="18" charset="0"/>
              </a:rPr>
              <a:t>Medical</a:t>
            </a:r>
            <a:r>
              <a:rPr lang="it-IT" dirty="0">
                <a:solidFill>
                  <a:schemeClr val="accent1"/>
                </a:solidFill>
                <a:latin typeface="Amasis MT Pro" panose="02040504050005020304" pitchFamily="18" charset="0"/>
              </a:rPr>
              <a:t> Imaging)</a:t>
            </a:r>
          </a:p>
        </p:txBody>
      </p:sp>
    </p:spTree>
    <p:extLst>
      <p:ext uri="{BB962C8B-B14F-4D97-AF65-F5344CB8AC3E}">
        <p14:creationId xmlns:p14="http://schemas.microsoft.com/office/powerpoint/2010/main" val="3181636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9F8CC7-5150-5149-215D-947FA0EE73C8}"/>
              </a:ext>
            </a:extLst>
          </p:cNvPr>
          <p:cNvSpPr>
            <a:spLocks noGrp="1"/>
          </p:cNvSpPr>
          <p:nvPr>
            <p:ph type="title"/>
          </p:nvPr>
        </p:nvSpPr>
        <p:spPr/>
        <p:txBody>
          <a:bodyPr/>
          <a:lstStyle/>
          <a:p>
            <a:r>
              <a:rPr lang="it-IT" dirty="0"/>
              <a:t>Surveys</a:t>
            </a:r>
          </a:p>
        </p:txBody>
      </p:sp>
      <p:pic>
        <p:nvPicPr>
          <p:cNvPr id="5" name="Immagine 4">
            <a:extLst>
              <a:ext uri="{FF2B5EF4-FFF2-40B4-BE49-F238E27FC236}">
                <a16:creationId xmlns:a16="http://schemas.microsoft.com/office/drawing/2014/main" id="{4DE7E051-EED9-6D73-ECD5-0F062735F27C}"/>
              </a:ext>
            </a:extLst>
          </p:cNvPr>
          <p:cNvPicPr>
            <a:picLocks noChangeAspect="1"/>
          </p:cNvPicPr>
          <p:nvPr/>
        </p:nvPicPr>
        <p:blipFill>
          <a:blip r:embed="rId2"/>
          <a:srcRect l="24559" t="23065" r="28737" b="37384"/>
          <a:stretch/>
        </p:blipFill>
        <p:spPr>
          <a:xfrm>
            <a:off x="132188" y="1226111"/>
            <a:ext cx="4523440" cy="2294442"/>
          </a:xfrm>
          <a:prstGeom prst="rect">
            <a:avLst/>
          </a:prstGeom>
          <a:ln>
            <a:noFill/>
          </a:ln>
          <a:effectLst>
            <a:outerShdw blurRad="292100" dist="139700" dir="2700000" algn="tl" rotWithShape="0">
              <a:srgbClr val="333333">
                <a:alpha val="65000"/>
              </a:srgbClr>
            </a:outerShdw>
          </a:effectLst>
        </p:spPr>
      </p:pic>
      <p:pic>
        <p:nvPicPr>
          <p:cNvPr id="7" name="Immagine 6">
            <a:extLst>
              <a:ext uri="{FF2B5EF4-FFF2-40B4-BE49-F238E27FC236}">
                <a16:creationId xmlns:a16="http://schemas.microsoft.com/office/drawing/2014/main" id="{AC27EDA5-C85C-6670-24A0-91683D924EAA}"/>
              </a:ext>
            </a:extLst>
          </p:cNvPr>
          <p:cNvPicPr>
            <a:picLocks noChangeAspect="1"/>
          </p:cNvPicPr>
          <p:nvPr/>
        </p:nvPicPr>
        <p:blipFill>
          <a:blip r:embed="rId3"/>
          <a:srcRect l="23649" t="23065" r="28536" b="40421"/>
          <a:stretch/>
        </p:blipFill>
        <p:spPr>
          <a:xfrm>
            <a:off x="5535140" y="2859436"/>
            <a:ext cx="5474826" cy="2504091"/>
          </a:xfrm>
          <a:prstGeom prst="rect">
            <a:avLst/>
          </a:prstGeom>
          <a:ln>
            <a:noFill/>
          </a:ln>
          <a:effectLst>
            <a:outerShdw blurRad="292100" dist="139700" dir="2700000" algn="tl" rotWithShape="0">
              <a:srgbClr val="333333">
                <a:alpha val="65000"/>
              </a:srgbClr>
            </a:outerShdw>
          </a:effectLst>
        </p:spPr>
      </p:pic>
      <p:pic>
        <p:nvPicPr>
          <p:cNvPr id="11" name="Immagine 10">
            <a:extLst>
              <a:ext uri="{FF2B5EF4-FFF2-40B4-BE49-F238E27FC236}">
                <a16:creationId xmlns:a16="http://schemas.microsoft.com/office/drawing/2014/main" id="{155C88C2-5501-5DE2-5E10-07DF6C58EA4A}"/>
              </a:ext>
            </a:extLst>
          </p:cNvPr>
          <p:cNvPicPr>
            <a:picLocks noChangeAspect="1"/>
          </p:cNvPicPr>
          <p:nvPr/>
        </p:nvPicPr>
        <p:blipFill>
          <a:blip r:embed="rId4"/>
          <a:srcRect l="25165" t="23065" r="28131" b="42953"/>
          <a:stretch/>
        </p:blipFill>
        <p:spPr>
          <a:xfrm>
            <a:off x="132188" y="3156215"/>
            <a:ext cx="5347505" cy="2330471"/>
          </a:xfrm>
          <a:prstGeom prst="rect">
            <a:avLst/>
          </a:prstGeom>
          <a:ln>
            <a:noFill/>
          </a:ln>
          <a:effectLst>
            <a:outerShdw blurRad="292100" dist="139700" dir="2700000" algn="tl" rotWithShape="0">
              <a:srgbClr val="333333">
                <a:alpha val="65000"/>
              </a:srgbClr>
            </a:outerShdw>
          </a:effectLst>
        </p:spPr>
      </p:pic>
      <p:pic>
        <p:nvPicPr>
          <p:cNvPr id="13" name="Immagine 12">
            <a:extLst>
              <a:ext uri="{FF2B5EF4-FFF2-40B4-BE49-F238E27FC236}">
                <a16:creationId xmlns:a16="http://schemas.microsoft.com/office/drawing/2014/main" id="{27960802-AF0A-837B-D973-7C327E1867DC}"/>
              </a:ext>
            </a:extLst>
          </p:cNvPr>
          <p:cNvPicPr>
            <a:picLocks noChangeAspect="1"/>
          </p:cNvPicPr>
          <p:nvPr/>
        </p:nvPicPr>
        <p:blipFill>
          <a:blip r:embed="rId5"/>
          <a:srcRect l="27038" t="26514" r="30858" b="38086"/>
          <a:stretch/>
        </p:blipFill>
        <p:spPr>
          <a:xfrm>
            <a:off x="4157971" y="204891"/>
            <a:ext cx="4354294" cy="2192901"/>
          </a:xfrm>
          <a:prstGeom prst="rect">
            <a:avLst/>
          </a:prstGeom>
          <a:ln>
            <a:noFill/>
          </a:ln>
          <a:effectLst>
            <a:outerShdw blurRad="292100" dist="139700" dir="2700000" algn="tl" rotWithShape="0">
              <a:srgbClr val="333333">
                <a:alpha val="65000"/>
              </a:srgbClr>
            </a:outerShdw>
          </a:effectLst>
        </p:spPr>
      </p:pic>
      <p:pic>
        <p:nvPicPr>
          <p:cNvPr id="15" name="Immagine 14">
            <a:extLst>
              <a:ext uri="{FF2B5EF4-FFF2-40B4-BE49-F238E27FC236}">
                <a16:creationId xmlns:a16="http://schemas.microsoft.com/office/drawing/2014/main" id="{E794151D-F2A0-EE2D-A441-D64560502BC6}"/>
              </a:ext>
            </a:extLst>
          </p:cNvPr>
          <p:cNvPicPr>
            <a:picLocks noChangeAspect="1"/>
          </p:cNvPicPr>
          <p:nvPr/>
        </p:nvPicPr>
        <p:blipFill>
          <a:blip r:embed="rId6"/>
          <a:srcRect l="22941" t="23065" r="11498" b="38633"/>
          <a:stretch/>
        </p:blipFill>
        <p:spPr>
          <a:xfrm>
            <a:off x="7256045" y="2190521"/>
            <a:ext cx="4924717" cy="1723264"/>
          </a:xfrm>
          <a:prstGeom prst="rect">
            <a:avLst/>
          </a:prstGeom>
          <a:ln>
            <a:noFill/>
          </a:ln>
          <a:effectLst>
            <a:outerShdw blurRad="292100" dist="139700" dir="2700000" algn="tl" rotWithShape="0">
              <a:srgbClr val="333333">
                <a:alpha val="65000"/>
              </a:srgbClr>
            </a:outerShdw>
          </a:effectLst>
        </p:spPr>
      </p:pic>
      <p:grpSp>
        <p:nvGrpSpPr>
          <p:cNvPr id="8" name="Gruppo 7">
            <a:extLst>
              <a:ext uri="{FF2B5EF4-FFF2-40B4-BE49-F238E27FC236}">
                <a16:creationId xmlns:a16="http://schemas.microsoft.com/office/drawing/2014/main" id="{976A2BC0-4DA9-5F2B-5BE4-94EAD2EEE897}"/>
              </a:ext>
            </a:extLst>
          </p:cNvPr>
          <p:cNvGrpSpPr/>
          <p:nvPr/>
        </p:nvGrpSpPr>
        <p:grpSpPr>
          <a:xfrm>
            <a:off x="502387" y="5133467"/>
            <a:ext cx="5619989" cy="1714881"/>
            <a:chOff x="176568" y="5164997"/>
            <a:chExt cx="5619989" cy="1714881"/>
          </a:xfrm>
        </p:grpSpPr>
        <p:pic>
          <p:nvPicPr>
            <p:cNvPr id="17" name="Immagine 16">
              <a:extLst>
                <a:ext uri="{FF2B5EF4-FFF2-40B4-BE49-F238E27FC236}">
                  <a16:creationId xmlns:a16="http://schemas.microsoft.com/office/drawing/2014/main" id="{CE3F9CDB-5A2D-9338-8E66-DD1DD9D1518F}"/>
                </a:ext>
              </a:extLst>
            </p:cNvPr>
            <p:cNvPicPr>
              <a:picLocks noChangeAspect="1"/>
            </p:cNvPicPr>
            <p:nvPr/>
          </p:nvPicPr>
          <p:blipFill>
            <a:blip r:embed="rId7"/>
            <a:srcRect l="30321" t="36118" r="20595" b="38877"/>
            <a:stretch/>
          </p:blipFill>
          <p:spPr>
            <a:xfrm>
              <a:off x="176568" y="5164997"/>
              <a:ext cx="5619989" cy="1714881"/>
            </a:xfrm>
            <a:prstGeom prst="rect">
              <a:avLst/>
            </a:prstGeom>
            <a:ln>
              <a:noFill/>
            </a:ln>
            <a:effectLst>
              <a:outerShdw blurRad="292100" dist="139700" dir="2700000" algn="tl" rotWithShape="0">
                <a:srgbClr val="333333">
                  <a:alpha val="65000"/>
                </a:srgbClr>
              </a:outerShdw>
            </a:effectLst>
          </p:spPr>
        </p:pic>
        <p:pic>
          <p:nvPicPr>
            <p:cNvPr id="4" name="Immagine 3">
              <a:extLst>
                <a:ext uri="{FF2B5EF4-FFF2-40B4-BE49-F238E27FC236}">
                  <a16:creationId xmlns:a16="http://schemas.microsoft.com/office/drawing/2014/main" id="{074B9D36-AF39-3CE3-A5C2-34EEB6E54450}"/>
                </a:ext>
              </a:extLst>
            </p:cNvPr>
            <p:cNvPicPr>
              <a:picLocks noChangeAspect="1"/>
            </p:cNvPicPr>
            <p:nvPr/>
          </p:nvPicPr>
          <p:blipFill>
            <a:blip r:embed="rId7"/>
            <a:srcRect l="9948" t="30525" r="77503" b="60292"/>
            <a:stretch/>
          </p:blipFill>
          <p:spPr>
            <a:xfrm>
              <a:off x="4817256" y="5958131"/>
              <a:ext cx="931880" cy="408436"/>
            </a:xfrm>
            <a:prstGeom prst="rect">
              <a:avLst/>
            </a:prstGeom>
          </p:spPr>
        </p:pic>
      </p:grpSp>
      <p:pic>
        <p:nvPicPr>
          <p:cNvPr id="9" name="Immagine 8">
            <a:extLst>
              <a:ext uri="{FF2B5EF4-FFF2-40B4-BE49-F238E27FC236}">
                <a16:creationId xmlns:a16="http://schemas.microsoft.com/office/drawing/2014/main" id="{199962B9-2D0D-496E-81CB-D253551E7482}"/>
              </a:ext>
            </a:extLst>
          </p:cNvPr>
          <p:cNvPicPr>
            <a:picLocks noChangeAspect="1"/>
          </p:cNvPicPr>
          <p:nvPr/>
        </p:nvPicPr>
        <p:blipFill>
          <a:blip r:embed="rId8"/>
          <a:srcRect l="25165" t="21815" r="28131" b="46444"/>
          <a:stretch/>
        </p:blipFill>
        <p:spPr>
          <a:xfrm>
            <a:off x="8120075" y="607285"/>
            <a:ext cx="4071925" cy="1657547"/>
          </a:xfrm>
          <a:prstGeom prst="rect">
            <a:avLst/>
          </a:prstGeom>
          <a:ln>
            <a:noFill/>
          </a:ln>
          <a:effectLst>
            <a:outerShdw blurRad="292100" dist="139700" dir="2700000" algn="tl" rotWithShape="0">
              <a:srgbClr val="333333">
                <a:alpha val="65000"/>
              </a:srgbClr>
            </a:outerShdw>
          </a:effectLst>
        </p:spPr>
      </p:pic>
      <p:pic>
        <p:nvPicPr>
          <p:cNvPr id="6" name="Immagine 5">
            <a:extLst>
              <a:ext uri="{FF2B5EF4-FFF2-40B4-BE49-F238E27FC236}">
                <a16:creationId xmlns:a16="http://schemas.microsoft.com/office/drawing/2014/main" id="{E9DE33F4-A8D9-98EA-1579-BA96B584629F}"/>
              </a:ext>
            </a:extLst>
          </p:cNvPr>
          <p:cNvPicPr>
            <a:picLocks noChangeAspect="1"/>
          </p:cNvPicPr>
          <p:nvPr/>
        </p:nvPicPr>
        <p:blipFill>
          <a:blip r:embed="rId9"/>
          <a:srcRect l="24054" t="21815" r="14739" b="44203"/>
          <a:stretch/>
        </p:blipFill>
        <p:spPr>
          <a:xfrm>
            <a:off x="6332338" y="4884054"/>
            <a:ext cx="5619989" cy="1868846"/>
          </a:xfrm>
          <a:prstGeom prst="rect">
            <a:avLst/>
          </a:prstGeom>
        </p:spPr>
      </p:pic>
    </p:spTree>
    <p:extLst>
      <p:ext uri="{BB962C8B-B14F-4D97-AF65-F5344CB8AC3E}">
        <p14:creationId xmlns:p14="http://schemas.microsoft.com/office/powerpoint/2010/main" val="393780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750"/>
                                        <p:tgtEl>
                                          <p:spTgt spid="5"/>
                                        </p:tgtEl>
                                      </p:cBhvr>
                                    </p:animEffect>
                                  </p:childTnLst>
                                </p:cTn>
                              </p:par>
                            </p:childTnLst>
                          </p:cTn>
                        </p:par>
                        <p:par>
                          <p:cTn id="8" fill="hold">
                            <p:stCondLst>
                              <p:cond delay="750"/>
                            </p:stCondLst>
                            <p:childTnLst>
                              <p:par>
                                <p:cTn id="9" presetID="21"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heel(1)">
                                      <p:cBhvr>
                                        <p:cTn id="11" dur="750"/>
                                        <p:tgtEl>
                                          <p:spTgt spid="13"/>
                                        </p:tgtEl>
                                      </p:cBhvr>
                                    </p:animEffect>
                                  </p:childTnLst>
                                </p:cTn>
                              </p:par>
                            </p:childTnLst>
                          </p:cTn>
                        </p:par>
                        <p:par>
                          <p:cTn id="12" fill="hold">
                            <p:stCondLst>
                              <p:cond delay="1500"/>
                            </p:stCondLst>
                            <p:childTnLst>
                              <p:par>
                                <p:cTn id="13" presetID="21"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1)">
                                      <p:cBhvr>
                                        <p:cTn id="15" dur="750"/>
                                        <p:tgtEl>
                                          <p:spTgt spid="9"/>
                                        </p:tgtEl>
                                      </p:cBhvr>
                                    </p:animEffect>
                                  </p:childTnLst>
                                </p:cTn>
                              </p:par>
                            </p:childTnLst>
                          </p:cTn>
                        </p:par>
                        <p:par>
                          <p:cTn id="16" fill="hold">
                            <p:stCondLst>
                              <p:cond delay="2250"/>
                            </p:stCondLst>
                            <p:childTnLst>
                              <p:par>
                                <p:cTn id="17" presetID="21" presetClass="entr" presetSubtype="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750"/>
                                        <p:tgtEl>
                                          <p:spTgt spid="11"/>
                                        </p:tgtEl>
                                      </p:cBhvr>
                                    </p:animEffect>
                                  </p:childTnLst>
                                </p:cTn>
                              </p:par>
                            </p:childTnLst>
                          </p:cTn>
                        </p:par>
                        <p:par>
                          <p:cTn id="20" fill="hold">
                            <p:stCondLst>
                              <p:cond delay="3000"/>
                            </p:stCondLst>
                            <p:childTnLst>
                              <p:par>
                                <p:cTn id="21" presetID="21" presetClass="entr" presetSubtype="1"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heel(1)">
                                      <p:cBhvr>
                                        <p:cTn id="23" dur="750"/>
                                        <p:tgtEl>
                                          <p:spTgt spid="15"/>
                                        </p:tgtEl>
                                      </p:cBhvr>
                                    </p:animEffect>
                                  </p:childTnLst>
                                </p:cTn>
                              </p:par>
                            </p:childTnLst>
                          </p:cTn>
                        </p:par>
                        <p:par>
                          <p:cTn id="24" fill="hold">
                            <p:stCondLst>
                              <p:cond delay="3750"/>
                            </p:stCondLst>
                            <p:childTnLst>
                              <p:par>
                                <p:cTn id="25" presetID="21" presetClass="entr" presetSubtype="1"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heel(1)">
                                      <p:cBhvr>
                                        <p:cTn id="27" dur="750"/>
                                        <p:tgtEl>
                                          <p:spTgt spid="7"/>
                                        </p:tgtEl>
                                      </p:cBhvr>
                                    </p:animEffect>
                                  </p:childTnLst>
                                </p:cTn>
                              </p:par>
                            </p:childTnLst>
                          </p:cTn>
                        </p:par>
                        <p:par>
                          <p:cTn id="28" fill="hold">
                            <p:stCondLst>
                              <p:cond delay="4500"/>
                            </p:stCondLst>
                            <p:childTnLst>
                              <p:par>
                                <p:cTn id="29" presetID="21" presetClass="entr" presetSubtype="1"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heel(1)">
                                      <p:cBhvr>
                                        <p:cTn id="31" dur="750"/>
                                        <p:tgtEl>
                                          <p:spTgt spid="8"/>
                                        </p:tgtEl>
                                      </p:cBhvr>
                                    </p:animEffect>
                                  </p:childTnLst>
                                </p:cTn>
                              </p:par>
                            </p:childTnLst>
                          </p:cTn>
                        </p:par>
                        <p:par>
                          <p:cTn id="32" fill="hold">
                            <p:stCondLst>
                              <p:cond delay="5250"/>
                            </p:stCondLst>
                            <p:childTnLst>
                              <p:par>
                                <p:cTn id="33" presetID="21" presetClass="entr" presetSubtype="1"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heel(1)">
                                      <p:cBhvr>
                                        <p:cTn id="35"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25793C-DC0E-3B4B-2D45-9296970B7C10}"/>
              </a:ext>
            </a:extLst>
          </p:cNvPr>
          <p:cNvSpPr>
            <a:spLocks noGrp="1"/>
          </p:cNvSpPr>
          <p:nvPr>
            <p:ph type="title"/>
          </p:nvPr>
        </p:nvSpPr>
        <p:spPr/>
        <p:txBody>
          <a:bodyPr/>
          <a:lstStyle/>
          <a:p>
            <a:r>
              <a:rPr lang="it-IT" dirty="0" err="1"/>
              <a:t>Guidelines</a:t>
            </a:r>
            <a:endParaRPr lang="it-IT" dirty="0"/>
          </a:p>
        </p:txBody>
      </p:sp>
      <p:pic>
        <p:nvPicPr>
          <p:cNvPr id="5" name="Immagine 4">
            <a:extLst>
              <a:ext uri="{FF2B5EF4-FFF2-40B4-BE49-F238E27FC236}">
                <a16:creationId xmlns:a16="http://schemas.microsoft.com/office/drawing/2014/main" id="{3E9AF6CB-EF0A-4CA0-6116-DDFB1B62506A}"/>
              </a:ext>
            </a:extLst>
          </p:cNvPr>
          <p:cNvPicPr>
            <a:picLocks noChangeAspect="1"/>
          </p:cNvPicPr>
          <p:nvPr/>
        </p:nvPicPr>
        <p:blipFill>
          <a:blip r:embed="rId2"/>
          <a:srcRect l="5453" t="25969" r="41677" b="31477"/>
          <a:stretch/>
        </p:blipFill>
        <p:spPr>
          <a:xfrm>
            <a:off x="42441" y="1244599"/>
            <a:ext cx="6053559" cy="2918366"/>
          </a:xfrm>
          <a:prstGeom prst="rect">
            <a:avLst/>
          </a:prstGeom>
          <a:ln>
            <a:noFill/>
          </a:ln>
          <a:effectLst>
            <a:outerShdw blurRad="292100" dist="139700" dir="2700000" algn="tl" rotWithShape="0">
              <a:srgbClr val="333333">
                <a:alpha val="65000"/>
              </a:srgbClr>
            </a:outerShdw>
          </a:effectLst>
        </p:spPr>
      </p:pic>
      <p:pic>
        <p:nvPicPr>
          <p:cNvPr id="6" name="Immagine 5">
            <a:extLst>
              <a:ext uri="{FF2B5EF4-FFF2-40B4-BE49-F238E27FC236}">
                <a16:creationId xmlns:a16="http://schemas.microsoft.com/office/drawing/2014/main" id="{369E1B29-6476-15D0-7983-1708AABD281B}"/>
              </a:ext>
            </a:extLst>
          </p:cNvPr>
          <p:cNvPicPr>
            <a:picLocks noChangeAspect="1"/>
          </p:cNvPicPr>
          <p:nvPr/>
        </p:nvPicPr>
        <p:blipFill>
          <a:blip r:embed="rId3"/>
          <a:srcRect l="15057" t="27572" r="7175" b="29321"/>
          <a:stretch/>
        </p:blipFill>
        <p:spPr>
          <a:xfrm>
            <a:off x="1983441" y="4096922"/>
            <a:ext cx="7270534" cy="2413846"/>
          </a:xfrm>
          <a:prstGeom prst="rect">
            <a:avLst/>
          </a:prstGeom>
          <a:ln>
            <a:noFill/>
          </a:ln>
          <a:effectLst>
            <a:outerShdw blurRad="292100" dist="139700" dir="2700000" algn="tl" rotWithShape="0">
              <a:srgbClr val="333333">
                <a:alpha val="65000"/>
              </a:srgbClr>
            </a:outerShdw>
          </a:effectLst>
        </p:spPr>
      </p:pic>
      <p:pic>
        <p:nvPicPr>
          <p:cNvPr id="10" name="Immagine 9">
            <a:extLst>
              <a:ext uri="{FF2B5EF4-FFF2-40B4-BE49-F238E27FC236}">
                <a16:creationId xmlns:a16="http://schemas.microsoft.com/office/drawing/2014/main" id="{B28EF8E7-5795-C3F8-0C4C-CD04281C2BCB}"/>
              </a:ext>
            </a:extLst>
          </p:cNvPr>
          <p:cNvPicPr>
            <a:picLocks noChangeAspect="1"/>
          </p:cNvPicPr>
          <p:nvPr/>
        </p:nvPicPr>
        <p:blipFill>
          <a:blip r:embed="rId4"/>
          <a:srcRect l="27694" t="26820" r="15393" b="41333"/>
          <a:stretch/>
        </p:blipFill>
        <p:spPr>
          <a:xfrm>
            <a:off x="6122092" y="2301766"/>
            <a:ext cx="6053559" cy="20289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23393059"/>
      </p:ext>
    </p:extLst>
  </p:cSld>
  <p:clrMapOvr>
    <a:masterClrMapping/>
  </p:clrMapOvr>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2240</Words>
  <Application>Microsoft Office PowerPoint</Application>
  <PresentationFormat>Widescreen</PresentationFormat>
  <Paragraphs>337</Paragraphs>
  <Slides>48</Slides>
  <Notes>37</Notes>
  <HiddenSlides>0</HiddenSlides>
  <MMClips>0</MMClips>
  <ScaleCrop>false</ScaleCrop>
  <HeadingPairs>
    <vt:vector size="6" baseType="variant">
      <vt:variant>
        <vt:lpstr>Caratteri utilizzati</vt:lpstr>
      </vt:variant>
      <vt:variant>
        <vt:i4>10</vt:i4>
      </vt:variant>
      <vt:variant>
        <vt:lpstr>Tema</vt:lpstr>
      </vt:variant>
      <vt:variant>
        <vt:i4>2</vt:i4>
      </vt:variant>
      <vt:variant>
        <vt:lpstr>Titoli diapositive</vt:lpstr>
      </vt:variant>
      <vt:variant>
        <vt:i4>48</vt:i4>
      </vt:variant>
    </vt:vector>
  </HeadingPairs>
  <TitlesOfParts>
    <vt:vector size="60" baseType="lpstr">
      <vt:lpstr>Amasis MT Pro</vt:lpstr>
      <vt:lpstr>Arial</vt:lpstr>
      <vt:lpstr>Arial Narrow</vt:lpstr>
      <vt:lpstr>Calibri</vt:lpstr>
      <vt:lpstr>Calibri Light</vt:lpstr>
      <vt:lpstr>Cambria</vt:lpstr>
      <vt:lpstr>Georgia</vt:lpstr>
      <vt:lpstr>NimbusRomNo9L-Regu</vt:lpstr>
      <vt:lpstr>Noto Sans Symbols</vt:lpstr>
      <vt:lpstr>Wingdings</vt:lpstr>
      <vt:lpstr>Office Theme</vt:lpstr>
      <vt:lpstr>1_Office Theme</vt:lpstr>
      <vt:lpstr>State of the Play of Explainability in Medical Imaging Approaches, trends and challenges</vt:lpstr>
      <vt:lpstr>Presentazione standard di PowerPoint</vt:lpstr>
      <vt:lpstr>Explainability</vt:lpstr>
      <vt:lpstr>A general perspective</vt:lpstr>
      <vt:lpstr>A recent awareness</vt:lpstr>
      <vt:lpstr>…but an old quest</vt:lpstr>
      <vt:lpstr>Publication trends in medical imaging</vt:lpstr>
      <vt:lpstr>Surveys</vt:lpstr>
      <vt:lpstr>Guidelines</vt:lpstr>
      <vt:lpstr>A comprehensive taxonomy</vt:lpstr>
      <vt:lpstr>A simplified version in medical imaging</vt:lpstr>
      <vt:lpstr>Post-hoc methods: visual saliency</vt:lpstr>
      <vt:lpstr>Post-hoc methods: visual saliency</vt:lpstr>
      <vt:lpstr>Post-hoc methods: visual saliency</vt:lpstr>
      <vt:lpstr>Post-hoc methods: visual saliency</vt:lpstr>
      <vt:lpstr>Post-hoc methods: visual saliency</vt:lpstr>
      <vt:lpstr>Post-hoc methods: feature relevance</vt:lpstr>
      <vt:lpstr>Post-hoc methods: feature relevance</vt:lpstr>
      <vt:lpstr>Post-hoc methods: feature relevance</vt:lpstr>
      <vt:lpstr>Ante-hoc approaches: Explainable by design</vt:lpstr>
      <vt:lpstr>Ante-hoc approaches: attentions and concepts</vt:lpstr>
      <vt:lpstr>Ante-hoc approaches: attentions and concepts</vt:lpstr>
      <vt:lpstr>Ante-hoc approaches: prototypical learning</vt:lpstr>
      <vt:lpstr>Ante-hoc approaches: prototypical learning</vt:lpstr>
      <vt:lpstr>Ante-hoc approaches: prototypical learning</vt:lpstr>
      <vt:lpstr>Ante-hoc approaches: prototypical learning</vt:lpstr>
      <vt:lpstr>Ante-hoc approaches: prototypical learning</vt:lpstr>
      <vt:lpstr>Ante-hoc approaches: causality</vt:lpstr>
      <vt:lpstr>Ante-hoc approaches: causality</vt:lpstr>
      <vt:lpstr>Ante-hoc approaches: causality</vt:lpstr>
      <vt:lpstr>Ante-hoc approaches: causality</vt:lpstr>
      <vt:lpstr>Tailoring to the specific audience</vt:lpstr>
      <vt:lpstr>Human-centred design</vt:lpstr>
      <vt:lpstr>Evaluation metrics</vt:lpstr>
      <vt:lpstr>Our experience with consultations</vt:lpstr>
      <vt:lpstr>Thematic sessions</vt:lpstr>
      <vt:lpstr>Selected approaches</vt:lpstr>
      <vt:lpstr>Conclusions and take-home messages</vt:lpstr>
      <vt:lpstr>The Accuracy vs Explainability Dilemma</vt:lpstr>
      <vt:lpstr>Presentazione standard di PowerPoint</vt:lpstr>
      <vt:lpstr>Toolkits</vt:lpstr>
      <vt:lpstr>The ladder of causation</vt:lpstr>
      <vt:lpstr>Presentazione standard di PowerPoint</vt:lpstr>
      <vt:lpstr>The challenges</vt:lpstr>
      <vt:lpstr>Presentazione standard di PowerPoint</vt:lpstr>
      <vt:lpstr>National Research Council  Pisa Research Area</vt:lpstr>
      <vt:lpstr>Presentazione standard di PowerPoint</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dc:creator>
  <cp:lastModifiedBy>SARA COLANTONIO</cp:lastModifiedBy>
  <cp:revision>560</cp:revision>
  <dcterms:created xsi:type="dcterms:W3CDTF">2017-05-23T13:53:52Z</dcterms:created>
  <dcterms:modified xsi:type="dcterms:W3CDTF">2024-10-16T12:38:28Z</dcterms:modified>
</cp:coreProperties>
</file>