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60" r:id="rId1"/>
    <p:sldMasterId id="2147483671" r:id="rId2"/>
    <p:sldMasterId id="2147483691" r:id="rId3"/>
    <p:sldMasterId id="2147483728" r:id="rId4"/>
    <p:sldMasterId id="2147483733" r:id="rId5"/>
    <p:sldMasterId id="2147483745" r:id="rId6"/>
    <p:sldMasterId id="2147483756" r:id="rId7"/>
    <p:sldMasterId id="2147483769" r:id="rId8"/>
  </p:sldMasterIdLst>
  <p:notesMasterIdLst>
    <p:notesMasterId r:id="rId29"/>
  </p:notesMasterIdLst>
  <p:sldIdLst>
    <p:sldId id="1075" r:id="rId9"/>
    <p:sldId id="1077" r:id="rId10"/>
    <p:sldId id="1076" r:id="rId11"/>
    <p:sldId id="724" r:id="rId12"/>
    <p:sldId id="1000" r:id="rId13"/>
    <p:sldId id="256" r:id="rId14"/>
    <p:sldId id="1084" r:id="rId15"/>
    <p:sldId id="1083" r:id="rId16"/>
    <p:sldId id="1081" r:id="rId17"/>
    <p:sldId id="270" r:id="rId18"/>
    <p:sldId id="271" r:id="rId19"/>
    <p:sldId id="1082" r:id="rId20"/>
    <p:sldId id="1048" r:id="rId21"/>
    <p:sldId id="259" r:id="rId22"/>
    <p:sldId id="1080" r:id="rId23"/>
    <p:sldId id="257" r:id="rId24"/>
    <p:sldId id="1072" r:id="rId25"/>
    <p:sldId id="1033" r:id="rId26"/>
    <p:sldId id="262" r:id="rId27"/>
    <p:sldId id="280" r:id="rId2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D41"/>
    <a:srgbClr val="00A6E0"/>
    <a:srgbClr val="0083C9"/>
    <a:srgbClr val="D5FC79"/>
    <a:srgbClr val="92D8BD"/>
    <a:srgbClr val="FFFD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454"/>
    <p:restoredTop sz="92474"/>
  </p:normalViewPr>
  <p:slideViewPr>
    <p:cSldViewPr snapToGrid="0" snapToObjects="1">
      <p:cViewPr varScale="1">
        <p:scale>
          <a:sx n="71" d="100"/>
          <a:sy n="71" d="100"/>
        </p:scale>
        <p:origin x="768" y="168"/>
      </p:cViewPr>
      <p:guideLst/>
    </p:cSldViewPr>
  </p:slideViewPr>
  <p:outlineViewPr>
    <p:cViewPr>
      <p:scale>
        <a:sx n="33" d="100"/>
        <a:sy n="33" d="100"/>
      </p:scale>
      <p:origin x="0" y="-12392"/>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presProps" Target="presProps.xml"/><Relationship Id="rId8" Type="http://schemas.openxmlformats.org/officeDocument/2006/relationships/slideMaster" Target="slideMasters/slideMaster8.xml"/></Relationships>
</file>

<file path=ppt/diagrams/colors1.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D9F5E2-AC07-A54E-9CA5-46F977154626}" type="doc">
      <dgm:prSet loTypeId="urn:microsoft.com/office/officeart/2008/layout/VerticalCurvedList" loCatId="list" qsTypeId="urn:microsoft.com/office/officeart/2005/8/quickstyle/simple1" qsCatId="simple" csTypeId="urn:microsoft.com/office/officeart/2005/8/colors/accent4_5" csCatId="accent4" phldr="1"/>
      <dgm:spPr/>
      <dgm:t>
        <a:bodyPr/>
        <a:lstStyle/>
        <a:p>
          <a:endParaRPr lang="en-GB"/>
        </a:p>
      </dgm:t>
    </dgm:pt>
    <dgm:pt modelId="{3EA43712-D861-A545-B35F-6CBA84BAF553}">
      <dgm:prSet custT="1"/>
      <dgm:spPr/>
      <dgm:t>
        <a:bodyPr/>
        <a:lstStyle/>
        <a:p>
          <a:r>
            <a:rPr lang="en-GB" sz="2400" dirty="0">
              <a:solidFill>
                <a:schemeClr val="tx1"/>
              </a:solidFill>
            </a:rPr>
            <a:t>The </a:t>
          </a:r>
          <a:r>
            <a:rPr lang="en-GB" sz="2400" dirty="0" err="1">
              <a:solidFill>
                <a:schemeClr val="tx1"/>
              </a:solidFill>
            </a:rPr>
            <a:t>next_AIM</a:t>
          </a:r>
          <a:r>
            <a:rPr lang="en-GB" sz="2400" dirty="0">
              <a:solidFill>
                <a:schemeClr val="tx1"/>
              </a:solidFill>
            </a:rPr>
            <a:t> experiment</a:t>
          </a:r>
          <a:endParaRPr lang="en-IT" sz="2400" dirty="0">
            <a:solidFill>
              <a:schemeClr val="tx1"/>
            </a:solidFill>
          </a:endParaRPr>
        </a:p>
      </dgm:t>
    </dgm:pt>
    <dgm:pt modelId="{4CE49F1C-0F4A-164B-892E-9AEFB800A56B}" type="parTrans" cxnId="{0100BE2D-CFB9-E84C-98A5-F93D4B866602}">
      <dgm:prSet/>
      <dgm:spPr/>
      <dgm:t>
        <a:bodyPr/>
        <a:lstStyle/>
        <a:p>
          <a:endParaRPr lang="en-GB" sz="1400">
            <a:solidFill>
              <a:schemeClr val="tx1"/>
            </a:solidFill>
          </a:endParaRPr>
        </a:p>
      </dgm:t>
    </dgm:pt>
    <dgm:pt modelId="{2395B4CA-4BB5-0E4A-ACF8-DAA2E862365C}" type="sibTrans" cxnId="{0100BE2D-CFB9-E84C-98A5-F93D4B866602}">
      <dgm:prSet/>
      <dgm:spPr/>
      <dgm:t>
        <a:bodyPr/>
        <a:lstStyle/>
        <a:p>
          <a:endParaRPr lang="en-GB" sz="1400">
            <a:solidFill>
              <a:schemeClr val="tx1"/>
            </a:solidFill>
          </a:endParaRPr>
        </a:p>
      </dgm:t>
    </dgm:pt>
    <dgm:pt modelId="{1CED7C85-13BE-094F-9931-0E8743D3C319}">
      <dgm:prSet custT="1"/>
      <dgm:spPr/>
      <dgm:t>
        <a:bodyPr/>
        <a:lstStyle/>
        <a:p>
          <a:r>
            <a:rPr lang="en-GB" sz="2400" dirty="0">
              <a:solidFill>
                <a:schemeClr val="tx1"/>
              </a:solidFill>
            </a:rPr>
            <a:t>Artificial Intelligence (AI) in medicine: the INFN experience</a:t>
          </a:r>
          <a:endParaRPr lang="en-IT" sz="2400" dirty="0">
            <a:solidFill>
              <a:schemeClr val="tx1"/>
            </a:solidFill>
          </a:endParaRPr>
        </a:p>
      </dgm:t>
    </dgm:pt>
    <dgm:pt modelId="{87715C29-018C-3240-9F60-A586E180B530}" type="parTrans" cxnId="{74DBFAD1-1A14-8041-A37E-794201B59984}">
      <dgm:prSet/>
      <dgm:spPr/>
      <dgm:t>
        <a:bodyPr/>
        <a:lstStyle/>
        <a:p>
          <a:endParaRPr lang="en-GB" sz="1400">
            <a:solidFill>
              <a:schemeClr val="tx1"/>
            </a:solidFill>
          </a:endParaRPr>
        </a:p>
      </dgm:t>
    </dgm:pt>
    <dgm:pt modelId="{FCA6165F-77E7-D44A-984D-58200C9AFB6B}" type="sibTrans" cxnId="{74DBFAD1-1A14-8041-A37E-794201B59984}">
      <dgm:prSet/>
      <dgm:spPr/>
      <dgm:t>
        <a:bodyPr/>
        <a:lstStyle/>
        <a:p>
          <a:endParaRPr lang="en-GB" sz="1400">
            <a:solidFill>
              <a:schemeClr val="tx1"/>
            </a:solidFill>
          </a:endParaRPr>
        </a:p>
      </dgm:t>
    </dgm:pt>
    <dgm:pt modelId="{C98CA470-5395-F443-BDBD-315A9E85918E}">
      <dgm:prSet custT="1"/>
      <dgm:spPr/>
      <dgm:t>
        <a:bodyPr/>
        <a:lstStyle/>
        <a:p>
          <a:r>
            <a:rPr lang="en-US" sz="2400" dirty="0">
              <a:solidFill>
                <a:schemeClr val="tx1"/>
              </a:solidFill>
            </a:rPr>
            <a:t>Status of the activities </a:t>
          </a:r>
          <a:endParaRPr lang="en-IT" sz="2400" dirty="0">
            <a:solidFill>
              <a:schemeClr val="tx1"/>
            </a:solidFill>
          </a:endParaRPr>
        </a:p>
      </dgm:t>
    </dgm:pt>
    <dgm:pt modelId="{F295E5CA-1D54-3D47-A478-AFE554C0EEF8}" type="parTrans" cxnId="{A8E7DBBE-AEC6-284C-A59F-D1AEE990E351}">
      <dgm:prSet/>
      <dgm:spPr/>
      <dgm:t>
        <a:bodyPr/>
        <a:lstStyle/>
        <a:p>
          <a:endParaRPr lang="en-GB" sz="1400">
            <a:solidFill>
              <a:schemeClr val="tx1"/>
            </a:solidFill>
          </a:endParaRPr>
        </a:p>
      </dgm:t>
    </dgm:pt>
    <dgm:pt modelId="{748C042C-E25D-1248-96D6-DA373D313F5B}" type="sibTrans" cxnId="{A8E7DBBE-AEC6-284C-A59F-D1AEE990E351}">
      <dgm:prSet/>
      <dgm:spPr/>
      <dgm:t>
        <a:bodyPr/>
        <a:lstStyle/>
        <a:p>
          <a:endParaRPr lang="en-GB" sz="1400">
            <a:solidFill>
              <a:schemeClr val="tx1"/>
            </a:solidFill>
          </a:endParaRPr>
        </a:p>
      </dgm:t>
    </dgm:pt>
    <dgm:pt modelId="{A95D3F79-3293-BB4C-9958-2843910D9AA1}">
      <dgm:prSet custT="1"/>
      <dgm:spPr/>
      <dgm:t>
        <a:bodyPr/>
        <a:lstStyle/>
        <a:p>
          <a:r>
            <a:rPr lang="en-IT" sz="2400" dirty="0">
              <a:solidFill>
                <a:schemeClr val="tx1"/>
              </a:solidFill>
            </a:rPr>
            <a:t>Connections with other projects on AI</a:t>
          </a:r>
        </a:p>
      </dgm:t>
    </dgm:pt>
    <dgm:pt modelId="{69D281A6-E0A8-5E4C-BA2D-9C02A743E704}" type="parTrans" cxnId="{F5781946-BEAD-AC47-8448-B341640872CE}">
      <dgm:prSet/>
      <dgm:spPr/>
      <dgm:t>
        <a:bodyPr/>
        <a:lstStyle/>
        <a:p>
          <a:endParaRPr lang="en-GB" sz="1400">
            <a:solidFill>
              <a:schemeClr val="tx1"/>
            </a:solidFill>
          </a:endParaRPr>
        </a:p>
      </dgm:t>
    </dgm:pt>
    <dgm:pt modelId="{BC50C1C3-C573-3347-B723-D8812BC2F463}" type="sibTrans" cxnId="{F5781946-BEAD-AC47-8448-B341640872CE}">
      <dgm:prSet/>
      <dgm:spPr/>
      <dgm:t>
        <a:bodyPr/>
        <a:lstStyle/>
        <a:p>
          <a:endParaRPr lang="en-GB" sz="1400">
            <a:solidFill>
              <a:schemeClr val="tx1"/>
            </a:solidFill>
          </a:endParaRPr>
        </a:p>
      </dgm:t>
    </dgm:pt>
    <dgm:pt modelId="{109F559F-18A3-D747-8476-474BBDED4783}">
      <dgm:prSet custT="1"/>
      <dgm:spPr/>
      <dgm:t>
        <a:bodyPr/>
        <a:lstStyle/>
        <a:p>
          <a:r>
            <a:rPr lang="en-GB" sz="2400" dirty="0">
              <a:solidFill>
                <a:schemeClr val="tx1"/>
              </a:solidFill>
            </a:rPr>
            <a:t>Open issues, future perspectives and new projects</a:t>
          </a:r>
          <a:endParaRPr lang="en-IT" sz="2400" dirty="0">
            <a:solidFill>
              <a:schemeClr val="tx1"/>
            </a:solidFill>
          </a:endParaRPr>
        </a:p>
      </dgm:t>
    </dgm:pt>
    <dgm:pt modelId="{88EBC5FE-4A95-E246-9CF7-13885C2FC965}" type="parTrans" cxnId="{19EFFB27-E9A9-0144-9A3D-6A4DB53297AC}">
      <dgm:prSet/>
      <dgm:spPr/>
      <dgm:t>
        <a:bodyPr/>
        <a:lstStyle/>
        <a:p>
          <a:endParaRPr lang="en-GB" sz="1400">
            <a:solidFill>
              <a:schemeClr val="tx1"/>
            </a:solidFill>
          </a:endParaRPr>
        </a:p>
      </dgm:t>
    </dgm:pt>
    <dgm:pt modelId="{6D5CB916-5FD8-5542-A1AD-3585BF0E016F}" type="sibTrans" cxnId="{19EFFB27-E9A9-0144-9A3D-6A4DB53297AC}">
      <dgm:prSet/>
      <dgm:spPr/>
      <dgm:t>
        <a:bodyPr/>
        <a:lstStyle/>
        <a:p>
          <a:endParaRPr lang="en-GB" sz="1400">
            <a:solidFill>
              <a:schemeClr val="tx1"/>
            </a:solidFill>
          </a:endParaRPr>
        </a:p>
      </dgm:t>
    </dgm:pt>
    <dgm:pt modelId="{CC1F6025-C1FD-D34F-B59C-53628B7B2B08}" type="pres">
      <dgm:prSet presAssocID="{EBD9F5E2-AC07-A54E-9CA5-46F977154626}" presName="Name0" presStyleCnt="0">
        <dgm:presLayoutVars>
          <dgm:chMax val="7"/>
          <dgm:chPref val="7"/>
          <dgm:dir/>
        </dgm:presLayoutVars>
      </dgm:prSet>
      <dgm:spPr/>
    </dgm:pt>
    <dgm:pt modelId="{420899D2-725A-4E41-885F-43AE21B2C7A5}" type="pres">
      <dgm:prSet presAssocID="{EBD9F5E2-AC07-A54E-9CA5-46F977154626}" presName="Name1" presStyleCnt="0"/>
      <dgm:spPr/>
    </dgm:pt>
    <dgm:pt modelId="{B424AAA5-904B-2B4C-96B6-5A535A1F2B4E}" type="pres">
      <dgm:prSet presAssocID="{EBD9F5E2-AC07-A54E-9CA5-46F977154626}" presName="cycle" presStyleCnt="0"/>
      <dgm:spPr/>
    </dgm:pt>
    <dgm:pt modelId="{6919B20D-BA05-A14C-B52A-E0DFCC3DB894}" type="pres">
      <dgm:prSet presAssocID="{EBD9F5E2-AC07-A54E-9CA5-46F977154626}" presName="srcNode" presStyleLbl="node1" presStyleIdx="0" presStyleCnt="5"/>
      <dgm:spPr/>
    </dgm:pt>
    <dgm:pt modelId="{CA74D69B-EAA4-BB47-B1A1-112A3A02B76A}" type="pres">
      <dgm:prSet presAssocID="{EBD9F5E2-AC07-A54E-9CA5-46F977154626}" presName="conn" presStyleLbl="parChTrans1D2" presStyleIdx="0" presStyleCnt="1"/>
      <dgm:spPr/>
    </dgm:pt>
    <dgm:pt modelId="{9F4D4BF5-CF2C-C947-8A85-EBF0720F07E0}" type="pres">
      <dgm:prSet presAssocID="{EBD9F5E2-AC07-A54E-9CA5-46F977154626}" presName="extraNode" presStyleLbl="node1" presStyleIdx="0" presStyleCnt="5"/>
      <dgm:spPr/>
    </dgm:pt>
    <dgm:pt modelId="{5C7C49C2-871F-8744-9312-21C227AF56A6}" type="pres">
      <dgm:prSet presAssocID="{EBD9F5E2-AC07-A54E-9CA5-46F977154626}" presName="dstNode" presStyleLbl="node1" presStyleIdx="0" presStyleCnt="5"/>
      <dgm:spPr/>
    </dgm:pt>
    <dgm:pt modelId="{EBB16A47-D31D-F14A-B78B-FAA810B60A6C}" type="pres">
      <dgm:prSet presAssocID="{1CED7C85-13BE-094F-9931-0E8743D3C319}" presName="text_1" presStyleLbl="node1" presStyleIdx="0" presStyleCnt="5">
        <dgm:presLayoutVars>
          <dgm:bulletEnabled val="1"/>
        </dgm:presLayoutVars>
      </dgm:prSet>
      <dgm:spPr/>
    </dgm:pt>
    <dgm:pt modelId="{BE9E8CEA-269B-DB4E-A940-FCC24241811E}" type="pres">
      <dgm:prSet presAssocID="{1CED7C85-13BE-094F-9931-0E8743D3C319}" presName="accent_1" presStyleCnt="0"/>
      <dgm:spPr/>
    </dgm:pt>
    <dgm:pt modelId="{C9DE2584-DED8-F140-834E-4DAA460715AE}" type="pres">
      <dgm:prSet presAssocID="{1CED7C85-13BE-094F-9931-0E8743D3C319}" presName="accentRepeatNode" presStyleLbl="solidFgAcc1" presStyleIdx="0" presStyleCnt="5"/>
      <dgm:spPr>
        <a:solidFill>
          <a:schemeClr val="lt1">
            <a:hueOff val="0"/>
            <a:satOff val="0"/>
            <a:lumOff val="0"/>
          </a:schemeClr>
        </a:solidFill>
        <a:ln>
          <a:solidFill>
            <a:schemeClr val="accent4">
              <a:hueOff val="0"/>
              <a:satOff val="0"/>
              <a:lumOff val="0"/>
            </a:schemeClr>
          </a:solidFill>
        </a:ln>
      </dgm:spPr>
    </dgm:pt>
    <dgm:pt modelId="{5B6093F2-3714-EA4E-98F8-219AA487682A}" type="pres">
      <dgm:prSet presAssocID="{3EA43712-D861-A545-B35F-6CBA84BAF553}" presName="text_2" presStyleLbl="node1" presStyleIdx="1" presStyleCnt="5">
        <dgm:presLayoutVars>
          <dgm:bulletEnabled val="1"/>
        </dgm:presLayoutVars>
      </dgm:prSet>
      <dgm:spPr/>
    </dgm:pt>
    <dgm:pt modelId="{02991FCB-5831-4F42-B08F-47111E48D051}" type="pres">
      <dgm:prSet presAssocID="{3EA43712-D861-A545-B35F-6CBA84BAF553}" presName="accent_2" presStyleCnt="0"/>
      <dgm:spPr/>
    </dgm:pt>
    <dgm:pt modelId="{7A0D585D-2041-9A44-875C-9EF28CD62437}" type="pres">
      <dgm:prSet presAssocID="{3EA43712-D861-A545-B35F-6CBA84BAF553}" presName="accentRepeatNode" presStyleLbl="solidFgAcc1" presStyleIdx="1" presStyleCnt="5"/>
      <dgm:spPr>
        <a:solidFill>
          <a:schemeClr val="lt1">
            <a:hueOff val="0"/>
            <a:satOff val="0"/>
            <a:lumOff val="0"/>
          </a:schemeClr>
        </a:solidFill>
        <a:ln>
          <a:solidFill>
            <a:schemeClr val="accent4">
              <a:hueOff val="0"/>
              <a:satOff val="0"/>
              <a:lumOff val="0"/>
            </a:schemeClr>
          </a:solidFill>
        </a:ln>
      </dgm:spPr>
    </dgm:pt>
    <dgm:pt modelId="{162B5D71-C364-1E40-8E17-E5FDAE76CD68}" type="pres">
      <dgm:prSet presAssocID="{C98CA470-5395-F443-BDBD-315A9E85918E}" presName="text_3" presStyleLbl="node1" presStyleIdx="2" presStyleCnt="5">
        <dgm:presLayoutVars>
          <dgm:bulletEnabled val="1"/>
        </dgm:presLayoutVars>
      </dgm:prSet>
      <dgm:spPr/>
    </dgm:pt>
    <dgm:pt modelId="{CD574970-A797-C84D-AF62-F6A05D74C253}" type="pres">
      <dgm:prSet presAssocID="{C98CA470-5395-F443-BDBD-315A9E85918E}" presName="accent_3" presStyleCnt="0"/>
      <dgm:spPr/>
    </dgm:pt>
    <dgm:pt modelId="{D83AF236-52AE-5D41-912E-A471EE01593B}" type="pres">
      <dgm:prSet presAssocID="{C98CA470-5395-F443-BDBD-315A9E85918E}" presName="accentRepeatNode" presStyleLbl="solidFgAcc1" presStyleIdx="2" presStyleCnt="5"/>
      <dgm:spPr/>
    </dgm:pt>
    <dgm:pt modelId="{85EBCDB6-F647-504F-98BC-2CA1127A63A2}" type="pres">
      <dgm:prSet presAssocID="{A95D3F79-3293-BB4C-9958-2843910D9AA1}" presName="text_4" presStyleLbl="node1" presStyleIdx="3" presStyleCnt="5">
        <dgm:presLayoutVars>
          <dgm:bulletEnabled val="1"/>
        </dgm:presLayoutVars>
      </dgm:prSet>
      <dgm:spPr/>
    </dgm:pt>
    <dgm:pt modelId="{3984F609-6DF6-0743-8AA1-6E297891D6B0}" type="pres">
      <dgm:prSet presAssocID="{A95D3F79-3293-BB4C-9958-2843910D9AA1}" presName="accent_4" presStyleCnt="0"/>
      <dgm:spPr/>
    </dgm:pt>
    <dgm:pt modelId="{CB56A7C3-9217-7040-9584-45670273339B}" type="pres">
      <dgm:prSet presAssocID="{A95D3F79-3293-BB4C-9958-2843910D9AA1}" presName="accentRepeatNode" presStyleLbl="solidFgAcc1" presStyleIdx="3" presStyleCnt="5"/>
      <dgm:spPr/>
    </dgm:pt>
    <dgm:pt modelId="{12AB15AE-3D04-CC44-8807-FB4578F0CC81}" type="pres">
      <dgm:prSet presAssocID="{109F559F-18A3-D747-8476-474BBDED4783}" presName="text_5" presStyleLbl="node1" presStyleIdx="4" presStyleCnt="5">
        <dgm:presLayoutVars>
          <dgm:bulletEnabled val="1"/>
        </dgm:presLayoutVars>
      </dgm:prSet>
      <dgm:spPr/>
    </dgm:pt>
    <dgm:pt modelId="{E0BF2340-B5B4-4442-80A7-CB3CE743C227}" type="pres">
      <dgm:prSet presAssocID="{109F559F-18A3-D747-8476-474BBDED4783}" presName="accent_5" presStyleCnt="0"/>
      <dgm:spPr/>
    </dgm:pt>
    <dgm:pt modelId="{59BE2DD3-F60B-994A-9352-A6AB99270C41}" type="pres">
      <dgm:prSet presAssocID="{109F559F-18A3-D747-8476-474BBDED4783}" presName="accentRepeatNode" presStyleLbl="solidFgAcc1" presStyleIdx="4" presStyleCnt="5"/>
      <dgm:spPr/>
    </dgm:pt>
  </dgm:ptLst>
  <dgm:cxnLst>
    <dgm:cxn modelId="{CD3CB81E-ABE3-DD41-A74A-3379021D688C}" type="presOf" srcId="{1CED7C85-13BE-094F-9931-0E8743D3C319}" destId="{EBB16A47-D31D-F14A-B78B-FAA810B60A6C}" srcOrd="0" destOrd="0" presId="urn:microsoft.com/office/officeart/2008/layout/VerticalCurvedList"/>
    <dgm:cxn modelId="{19EFFB27-E9A9-0144-9A3D-6A4DB53297AC}" srcId="{EBD9F5E2-AC07-A54E-9CA5-46F977154626}" destId="{109F559F-18A3-D747-8476-474BBDED4783}" srcOrd="4" destOrd="0" parTransId="{88EBC5FE-4A95-E246-9CF7-13885C2FC965}" sibTransId="{6D5CB916-5FD8-5542-A1AD-3585BF0E016F}"/>
    <dgm:cxn modelId="{0100BE2D-CFB9-E84C-98A5-F93D4B866602}" srcId="{EBD9F5E2-AC07-A54E-9CA5-46F977154626}" destId="{3EA43712-D861-A545-B35F-6CBA84BAF553}" srcOrd="1" destOrd="0" parTransId="{4CE49F1C-0F4A-164B-892E-9AEFB800A56B}" sibTransId="{2395B4CA-4BB5-0E4A-ACF8-DAA2E862365C}"/>
    <dgm:cxn modelId="{BC45FC2D-9906-FD4C-AA53-F72D7E834D5B}" type="presOf" srcId="{FCA6165F-77E7-D44A-984D-58200C9AFB6B}" destId="{CA74D69B-EAA4-BB47-B1A1-112A3A02B76A}" srcOrd="0" destOrd="0" presId="urn:microsoft.com/office/officeart/2008/layout/VerticalCurvedList"/>
    <dgm:cxn modelId="{0E40623C-32DB-8F4B-B96E-690A91DEA08C}" type="presOf" srcId="{EBD9F5E2-AC07-A54E-9CA5-46F977154626}" destId="{CC1F6025-C1FD-D34F-B59C-53628B7B2B08}" srcOrd="0" destOrd="0" presId="urn:microsoft.com/office/officeart/2008/layout/VerticalCurvedList"/>
    <dgm:cxn modelId="{F5781946-BEAD-AC47-8448-B341640872CE}" srcId="{EBD9F5E2-AC07-A54E-9CA5-46F977154626}" destId="{A95D3F79-3293-BB4C-9958-2843910D9AA1}" srcOrd="3" destOrd="0" parTransId="{69D281A6-E0A8-5E4C-BA2D-9C02A743E704}" sibTransId="{BC50C1C3-C573-3347-B723-D8812BC2F463}"/>
    <dgm:cxn modelId="{210DAB58-7E92-D44F-BC29-7047D924B03E}" type="presOf" srcId="{A95D3F79-3293-BB4C-9958-2843910D9AA1}" destId="{85EBCDB6-F647-504F-98BC-2CA1127A63A2}" srcOrd="0" destOrd="0" presId="urn:microsoft.com/office/officeart/2008/layout/VerticalCurvedList"/>
    <dgm:cxn modelId="{BD8E926E-49BC-0C48-B4D8-4199AEE0BDED}" type="presOf" srcId="{109F559F-18A3-D747-8476-474BBDED4783}" destId="{12AB15AE-3D04-CC44-8807-FB4578F0CC81}" srcOrd="0" destOrd="0" presId="urn:microsoft.com/office/officeart/2008/layout/VerticalCurvedList"/>
    <dgm:cxn modelId="{D1B64EA2-95E1-8246-91CC-5EC1458A80AF}" type="presOf" srcId="{3EA43712-D861-A545-B35F-6CBA84BAF553}" destId="{5B6093F2-3714-EA4E-98F8-219AA487682A}" srcOrd="0" destOrd="0" presId="urn:microsoft.com/office/officeart/2008/layout/VerticalCurvedList"/>
    <dgm:cxn modelId="{A8E7DBBE-AEC6-284C-A59F-D1AEE990E351}" srcId="{EBD9F5E2-AC07-A54E-9CA5-46F977154626}" destId="{C98CA470-5395-F443-BDBD-315A9E85918E}" srcOrd="2" destOrd="0" parTransId="{F295E5CA-1D54-3D47-A478-AFE554C0EEF8}" sibTransId="{748C042C-E25D-1248-96D6-DA373D313F5B}"/>
    <dgm:cxn modelId="{998284CF-DFC2-3B42-A495-065BEAC08609}" type="presOf" srcId="{C98CA470-5395-F443-BDBD-315A9E85918E}" destId="{162B5D71-C364-1E40-8E17-E5FDAE76CD68}" srcOrd="0" destOrd="0" presId="urn:microsoft.com/office/officeart/2008/layout/VerticalCurvedList"/>
    <dgm:cxn modelId="{74DBFAD1-1A14-8041-A37E-794201B59984}" srcId="{EBD9F5E2-AC07-A54E-9CA5-46F977154626}" destId="{1CED7C85-13BE-094F-9931-0E8743D3C319}" srcOrd="0" destOrd="0" parTransId="{87715C29-018C-3240-9F60-A586E180B530}" sibTransId="{FCA6165F-77E7-D44A-984D-58200C9AFB6B}"/>
    <dgm:cxn modelId="{95BAB22F-C055-3048-9C55-325E4CC4658F}" type="presParOf" srcId="{CC1F6025-C1FD-D34F-B59C-53628B7B2B08}" destId="{420899D2-725A-4E41-885F-43AE21B2C7A5}" srcOrd="0" destOrd="0" presId="urn:microsoft.com/office/officeart/2008/layout/VerticalCurvedList"/>
    <dgm:cxn modelId="{C9D059DE-1F8F-3E44-BE1D-F90EF65963CF}" type="presParOf" srcId="{420899D2-725A-4E41-885F-43AE21B2C7A5}" destId="{B424AAA5-904B-2B4C-96B6-5A535A1F2B4E}" srcOrd="0" destOrd="0" presId="urn:microsoft.com/office/officeart/2008/layout/VerticalCurvedList"/>
    <dgm:cxn modelId="{F3D68311-5453-3546-912E-8777184AE6EE}" type="presParOf" srcId="{B424AAA5-904B-2B4C-96B6-5A535A1F2B4E}" destId="{6919B20D-BA05-A14C-B52A-E0DFCC3DB894}" srcOrd="0" destOrd="0" presId="urn:microsoft.com/office/officeart/2008/layout/VerticalCurvedList"/>
    <dgm:cxn modelId="{A9B43D52-AEA7-4A46-B429-449D12AE0C39}" type="presParOf" srcId="{B424AAA5-904B-2B4C-96B6-5A535A1F2B4E}" destId="{CA74D69B-EAA4-BB47-B1A1-112A3A02B76A}" srcOrd="1" destOrd="0" presId="urn:microsoft.com/office/officeart/2008/layout/VerticalCurvedList"/>
    <dgm:cxn modelId="{7D8EAD7B-47AB-2C47-81DB-293706E674EB}" type="presParOf" srcId="{B424AAA5-904B-2B4C-96B6-5A535A1F2B4E}" destId="{9F4D4BF5-CF2C-C947-8A85-EBF0720F07E0}" srcOrd="2" destOrd="0" presId="urn:microsoft.com/office/officeart/2008/layout/VerticalCurvedList"/>
    <dgm:cxn modelId="{A0CC8CC5-E016-FA4F-AD83-72236912FFFF}" type="presParOf" srcId="{B424AAA5-904B-2B4C-96B6-5A535A1F2B4E}" destId="{5C7C49C2-871F-8744-9312-21C227AF56A6}" srcOrd="3" destOrd="0" presId="urn:microsoft.com/office/officeart/2008/layout/VerticalCurvedList"/>
    <dgm:cxn modelId="{44546AEE-6C37-404A-BD5E-1BD5D63B612D}" type="presParOf" srcId="{420899D2-725A-4E41-885F-43AE21B2C7A5}" destId="{EBB16A47-D31D-F14A-B78B-FAA810B60A6C}" srcOrd="1" destOrd="0" presId="urn:microsoft.com/office/officeart/2008/layout/VerticalCurvedList"/>
    <dgm:cxn modelId="{80FC264A-9133-244C-A555-8379802F5B72}" type="presParOf" srcId="{420899D2-725A-4E41-885F-43AE21B2C7A5}" destId="{BE9E8CEA-269B-DB4E-A940-FCC24241811E}" srcOrd="2" destOrd="0" presId="urn:microsoft.com/office/officeart/2008/layout/VerticalCurvedList"/>
    <dgm:cxn modelId="{CFEE2171-4DDF-B34E-8439-8B5038E73F8E}" type="presParOf" srcId="{BE9E8CEA-269B-DB4E-A940-FCC24241811E}" destId="{C9DE2584-DED8-F140-834E-4DAA460715AE}" srcOrd="0" destOrd="0" presId="urn:microsoft.com/office/officeart/2008/layout/VerticalCurvedList"/>
    <dgm:cxn modelId="{596D3747-3C14-9641-AD6A-04F6BD0972C4}" type="presParOf" srcId="{420899D2-725A-4E41-885F-43AE21B2C7A5}" destId="{5B6093F2-3714-EA4E-98F8-219AA487682A}" srcOrd="3" destOrd="0" presId="urn:microsoft.com/office/officeart/2008/layout/VerticalCurvedList"/>
    <dgm:cxn modelId="{9B0DEDE9-9B0A-E84E-91F0-DF2F82BF7EDC}" type="presParOf" srcId="{420899D2-725A-4E41-885F-43AE21B2C7A5}" destId="{02991FCB-5831-4F42-B08F-47111E48D051}" srcOrd="4" destOrd="0" presId="urn:microsoft.com/office/officeart/2008/layout/VerticalCurvedList"/>
    <dgm:cxn modelId="{313B9507-6D11-4840-BD7B-735694368DEE}" type="presParOf" srcId="{02991FCB-5831-4F42-B08F-47111E48D051}" destId="{7A0D585D-2041-9A44-875C-9EF28CD62437}" srcOrd="0" destOrd="0" presId="urn:microsoft.com/office/officeart/2008/layout/VerticalCurvedList"/>
    <dgm:cxn modelId="{A1C69070-2BFA-E643-9E63-EE62D69754EB}" type="presParOf" srcId="{420899D2-725A-4E41-885F-43AE21B2C7A5}" destId="{162B5D71-C364-1E40-8E17-E5FDAE76CD68}" srcOrd="5" destOrd="0" presId="urn:microsoft.com/office/officeart/2008/layout/VerticalCurvedList"/>
    <dgm:cxn modelId="{00A127B3-082B-374F-9792-4CFF545F506A}" type="presParOf" srcId="{420899D2-725A-4E41-885F-43AE21B2C7A5}" destId="{CD574970-A797-C84D-AF62-F6A05D74C253}" srcOrd="6" destOrd="0" presId="urn:microsoft.com/office/officeart/2008/layout/VerticalCurvedList"/>
    <dgm:cxn modelId="{051058E5-3A93-FF4C-A6C5-2C21CAEACB2C}" type="presParOf" srcId="{CD574970-A797-C84D-AF62-F6A05D74C253}" destId="{D83AF236-52AE-5D41-912E-A471EE01593B}" srcOrd="0" destOrd="0" presId="urn:microsoft.com/office/officeart/2008/layout/VerticalCurvedList"/>
    <dgm:cxn modelId="{7A65A8FB-8569-F140-81AC-6C3B10E385A8}" type="presParOf" srcId="{420899D2-725A-4E41-885F-43AE21B2C7A5}" destId="{85EBCDB6-F647-504F-98BC-2CA1127A63A2}" srcOrd="7" destOrd="0" presId="urn:microsoft.com/office/officeart/2008/layout/VerticalCurvedList"/>
    <dgm:cxn modelId="{E6250470-9012-144A-B5E0-721DCB4DAD40}" type="presParOf" srcId="{420899D2-725A-4E41-885F-43AE21B2C7A5}" destId="{3984F609-6DF6-0743-8AA1-6E297891D6B0}" srcOrd="8" destOrd="0" presId="urn:microsoft.com/office/officeart/2008/layout/VerticalCurvedList"/>
    <dgm:cxn modelId="{17E271FE-2853-6946-BD68-484FEB606B62}" type="presParOf" srcId="{3984F609-6DF6-0743-8AA1-6E297891D6B0}" destId="{CB56A7C3-9217-7040-9584-45670273339B}" srcOrd="0" destOrd="0" presId="urn:microsoft.com/office/officeart/2008/layout/VerticalCurvedList"/>
    <dgm:cxn modelId="{8D218F04-70A5-7745-A900-A3BB50B2E35C}" type="presParOf" srcId="{420899D2-725A-4E41-885F-43AE21B2C7A5}" destId="{12AB15AE-3D04-CC44-8807-FB4578F0CC81}" srcOrd="9" destOrd="0" presId="urn:microsoft.com/office/officeart/2008/layout/VerticalCurvedList"/>
    <dgm:cxn modelId="{07A4D4D7-BAB9-7449-8882-CC02A51A1775}" type="presParOf" srcId="{420899D2-725A-4E41-885F-43AE21B2C7A5}" destId="{E0BF2340-B5B4-4442-80A7-CB3CE743C227}" srcOrd="10" destOrd="0" presId="urn:microsoft.com/office/officeart/2008/layout/VerticalCurvedList"/>
    <dgm:cxn modelId="{AE9BAA4E-3523-CD43-A5E6-350E1D246010}" type="presParOf" srcId="{E0BF2340-B5B4-4442-80A7-CB3CE743C227}" destId="{59BE2DD3-F60B-994A-9352-A6AB99270C4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0AA8ADAD-3760-2C44-8BEA-880E4D0B5644}" type="doc">
      <dgm:prSet loTypeId="urn:microsoft.com/office/officeart/2005/8/layout/vList6" loCatId="" qsTypeId="urn:microsoft.com/office/officeart/2005/8/quickstyle/simple1" qsCatId="simple" csTypeId="urn:microsoft.com/office/officeart/2005/8/colors/accent1_2" csCatId="accent1" phldr="1"/>
      <dgm:spPr/>
      <dgm:t>
        <a:bodyPr/>
        <a:lstStyle/>
        <a:p>
          <a:endParaRPr lang="en-GB"/>
        </a:p>
      </dgm:t>
    </dgm:pt>
    <dgm:pt modelId="{A26B3C3B-C2E4-B14D-B4C7-2D34980A943F}">
      <dgm:prSet phldrT="[Text]" custT="1"/>
      <dgm:spPr/>
      <dgm:t>
        <a:bodyPr/>
        <a:lstStyle/>
        <a:p>
          <a:r>
            <a:rPr lang="en-GB" sz="1600" dirty="0"/>
            <a:t>'90</a:t>
          </a:r>
        </a:p>
      </dgm:t>
    </dgm:pt>
    <dgm:pt modelId="{3673C681-1882-D844-AD32-8833951A0B69}" type="parTrans" cxnId="{83D119E5-714B-ED4A-BBED-190BBB3D009D}">
      <dgm:prSet/>
      <dgm:spPr/>
      <dgm:t>
        <a:bodyPr/>
        <a:lstStyle/>
        <a:p>
          <a:endParaRPr lang="en-GB"/>
        </a:p>
      </dgm:t>
    </dgm:pt>
    <dgm:pt modelId="{8BD39DF3-EADC-D142-81AF-2FF1FB7CBE8F}" type="sibTrans" cxnId="{83D119E5-714B-ED4A-BBED-190BBB3D009D}">
      <dgm:prSet/>
      <dgm:spPr/>
      <dgm:t>
        <a:bodyPr/>
        <a:lstStyle/>
        <a:p>
          <a:endParaRPr lang="en-GB"/>
        </a:p>
      </dgm:t>
    </dgm:pt>
    <dgm:pt modelId="{4191C089-A7CF-0E4F-92A8-EF67E0C8B444}">
      <dgm:prSet phldrT="[Text]"/>
      <dgm:spPr/>
      <dgm:t>
        <a:bodyPr lIns="216000" anchor="ctr" anchorCtr="0"/>
        <a:lstStyle/>
        <a:p>
          <a:pPr>
            <a:buNone/>
          </a:pPr>
          <a:r>
            <a:rPr lang="en-GB" dirty="0"/>
            <a:t>Old-fashion (rule-based) Decision Support Systems</a:t>
          </a:r>
        </a:p>
      </dgm:t>
    </dgm:pt>
    <dgm:pt modelId="{B2CB7463-09C0-1945-B283-11B1F422C0A4}" type="parTrans" cxnId="{253577E5-5DD6-A84D-9973-AF467D3C9403}">
      <dgm:prSet/>
      <dgm:spPr/>
      <dgm:t>
        <a:bodyPr/>
        <a:lstStyle/>
        <a:p>
          <a:endParaRPr lang="en-GB"/>
        </a:p>
      </dgm:t>
    </dgm:pt>
    <dgm:pt modelId="{08DC4DB9-B8FA-2548-8466-47D7EA7C7F56}" type="sibTrans" cxnId="{253577E5-5DD6-A84D-9973-AF467D3C9403}">
      <dgm:prSet/>
      <dgm:spPr/>
      <dgm:t>
        <a:bodyPr/>
        <a:lstStyle/>
        <a:p>
          <a:endParaRPr lang="en-GB"/>
        </a:p>
      </dgm:t>
    </dgm:pt>
    <dgm:pt modelId="{BB6C2F82-D480-1049-B296-6FF13009F90B}">
      <dgm:prSet phldrT="[Text]" custT="1"/>
      <dgm:spPr/>
      <dgm:t>
        <a:bodyPr/>
        <a:lstStyle/>
        <a:p>
          <a:r>
            <a:rPr lang="en-GB" sz="1600" dirty="0"/>
            <a:t>since 2000</a:t>
          </a:r>
        </a:p>
      </dgm:t>
    </dgm:pt>
    <dgm:pt modelId="{29783562-0981-324D-9784-A9CC5CBCD1CE}" type="parTrans" cxnId="{7AB5C35A-9C98-A140-8600-329C8D259C1D}">
      <dgm:prSet/>
      <dgm:spPr/>
      <dgm:t>
        <a:bodyPr/>
        <a:lstStyle/>
        <a:p>
          <a:endParaRPr lang="en-GB"/>
        </a:p>
      </dgm:t>
    </dgm:pt>
    <dgm:pt modelId="{A1974F6A-DAC6-844D-8CB0-2858C84B9C66}" type="sibTrans" cxnId="{7AB5C35A-9C98-A140-8600-329C8D259C1D}">
      <dgm:prSet/>
      <dgm:spPr/>
      <dgm:t>
        <a:bodyPr/>
        <a:lstStyle/>
        <a:p>
          <a:endParaRPr lang="en-GB"/>
        </a:p>
      </dgm:t>
    </dgm:pt>
    <dgm:pt modelId="{0722F559-113B-5A45-95AE-F43C8CF82FE7}">
      <dgm:prSet phldrT="[Text]"/>
      <dgm:spPr/>
      <dgm:t>
        <a:bodyPr lIns="216000" anchor="ctr" anchorCtr="0"/>
        <a:lstStyle/>
        <a:p>
          <a:pPr>
            <a:buNone/>
          </a:pPr>
          <a:r>
            <a:rPr lang="en-GB" dirty="0"/>
            <a:t>Hand-crafted feature extraction and Machine Learning analysis (Radiomics and ML)</a:t>
          </a:r>
        </a:p>
      </dgm:t>
    </dgm:pt>
    <dgm:pt modelId="{0970C487-0C0E-E442-8354-EBE76D86E2F7}" type="parTrans" cxnId="{3A4F30E3-14DE-A64B-8FA0-B70C12093576}">
      <dgm:prSet/>
      <dgm:spPr/>
      <dgm:t>
        <a:bodyPr/>
        <a:lstStyle/>
        <a:p>
          <a:endParaRPr lang="en-GB"/>
        </a:p>
      </dgm:t>
    </dgm:pt>
    <dgm:pt modelId="{651B8E83-1A36-0F41-B53E-63147C802803}" type="sibTrans" cxnId="{3A4F30E3-14DE-A64B-8FA0-B70C12093576}">
      <dgm:prSet/>
      <dgm:spPr/>
      <dgm:t>
        <a:bodyPr/>
        <a:lstStyle/>
        <a:p>
          <a:endParaRPr lang="en-GB"/>
        </a:p>
      </dgm:t>
    </dgm:pt>
    <dgm:pt modelId="{79CB1452-79C1-7744-B497-4A0EAB28B408}">
      <dgm:prSet phldrT="[Text]" custT="1"/>
      <dgm:spPr/>
      <dgm:t>
        <a:bodyPr/>
        <a:lstStyle/>
        <a:p>
          <a:r>
            <a:rPr lang="en-GB" sz="1600" dirty="0"/>
            <a:t>since 2015</a:t>
          </a:r>
        </a:p>
      </dgm:t>
    </dgm:pt>
    <dgm:pt modelId="{3DFF891D-FFB6-D249-9671-3FCEF959C912}" type="parTrans" cxnId="{344A266F-8FEE-5548-B6C7-FBE0933B93D0}">
      <dgm:prSet/>
      <dgm:spPr/>
      <dgm:t>
        <a:bodyPr/>
        <a:lstStyle/>
        <a:p>
          <a:endParaRPr lang="en-GB"/>
        </a:p>
      </dgm:t>
    </dgm:pt>
    <dgm:pt modelId="{52E794E4-7201-F844-95F4-C2C385FC609C}" type="sibTrans" cxnId="{344A266F-8FEE-5548-B6C7-FBE0933B93D0}">
      <dgm:prSet/>
      <dgm:spPr/>
      <dgm:t>
        <a:bodyPr/>
        <a:lstStyle/>
        <a:p>
          <a:endParaRPr lang="en-GB"/>
        </a:p>
      </dgm:t>
    </dgm:pt>
    <dgm:pt modelId="{319441B5-D635-984B-A0D2-5C4331063885}">
      <dgm:prSet phldrT="[Text]"/>
      <dgm:spPr/>
      <dgm:t>
        <a:bodyPr lIns="216000" anchor="ctr" anchorCtr="0"/>
        <a:lstStyle/>
        <a:p>
          <a:pPr>
            <a:buNone/>
          </a:pPr>
          <a:r>
            <a:rPr lang="en-GB" dirty="0"/>
            <a:t>Deep-Learning based analysis</a:t>
          </a:r>
        </a:p>
      </dgm:t>
    </dgm:pt>
    <dgm:pt modelId="{6FCCB415-E86A-F742-9451-70A8AD76A21A}" type="parTrans" cxnId="{C5C74D30-3CB4-2D4C-B455-24D18398C8DB}">
      <dgm:prSet/>
      <dgm:spPr/>
      <dgm:t>
        <a:bodyPr/>
        <a:lstStyle/>
        <a:p>
          <a:endParaRPr lang="en-GB"/>
        </a:p>
      </dgm:t>
    </dgm:pt>
    <dgm:pt modelId="{8B863422-9715-5D44-8C43-93B0F648AAA0}" type="sibTrans" cxnId="{C5C74D30-3CB4-2D4C-B455-24D18398C8DB}">
      <dgm:prSet/>
      <dgm:spPr/>
      <dgm:t>
        <a:bodyPr/>
        <a:lstStyle/>
        <a:p>
          <a:endParaRPr lang="en-GB"/>
        </a:p>
      </dgm:t>
    </dgm:pt>
    <dgm:pt modelId="{A78726EF-E46C-AD4D-A00C-79E7231E0101}">
      <dgm:prSet phldrT="[Text]" custT="1"/>
      <dgm:spPr/>
      <dgm:t>
        <a:bodyPr lIns="216000" anchor="ctr" anchorCtr="0"/>
        <a:lstStyle/>
        <a:p>
          <a:pPr>
            <a:buNone/>
          </a:pPr>
          <a:r>
            <a:rPr lang="en-GB" sz="1600" dirty="0"/>
            <a:t>nowadays</a:t>
          </a:r>
          <a:endParaRPr lang="en-GB" sz="1400" dirty="0"/>
        </a:p>
      </dgm:t>
    </dgm:pt>
    <dgm:pt modelId="{0DFEA105-A735-6C4D-9AA7-D6748CB2A167}" type="parTrans" cxnId="{08104E8F-1D40-114D-B4FD-18D5ECB4780E}">
      <dgm:prSet/>
      <dgm:spPr/>
      <dgm:t>
        <a:bodyPr/>
        <a:lstStyle/>
        <a:p>
          <a:endParaRPr lang="en-GB"/>
        </a:p>
      </dgm:t>
    </dgm:pt>
    <dgm:pt modelId="{67DCC540-EBC3-4942-BAAB-FE35886B3195}" type="sibTrans" cxnId="{08104E8F-1D40-114D-B4FD-18D5ECB4780E}">
      <dgm:prSet/>
      <dgm:spPr/>
      <dgm:t>
        <a:bodyPr/>
        <a:lstStyle/>
        <a:p>
          <a:endParaRPr lang="en-GB"/>
        </a:p>
      </dgm:t>
    </dgm:pt>
    <dgm:pt modelId="{6277F016-92F5-904B-9630-02E61BE6F2C3}">
      <dgm:prSet phldrT="[Text]"/>
      <dgm:spPr/>
      <dgm:t>
        <a:bodyPr lIns="216000" anchor="ctr" anchorCtr="0"/>
        <a:lstStyle/>
        <a:p>
          <a:pPr>
            <a:buNone/>
          </a:pPr>
          <a:r>
            <a:rPr lang="en-GB" dirty="0"/>
            <a:t>Trustworthy AI</a:t>
          </a:r>
        </a:p>
      </dgm:t>
    </dgm:pt>
    <dgm:pt modelId="{7E6B1A1C-1C66-EA47-8B8F-7AD77F72B92D}" type="parTrans" cxnId="{3A2A0CE5-85AE-DB40-A9F9-328CC4F0F1DF}">
      <dgm:prSet/>
      <dgm:spPr/>
      <dgm:t>
        <a:bodyPr/>
        <a:lstStyle/>
        <a:p>
          <a:endParaRPr lang="en-GB"/>
        </a:p>
      </dgm:t>
    </dgm:pt>
    <dgm:pt modelId="{4CC81B8F-DD87-F54B-A29E-6CADC4F8BFA8}" type="sibTrans" cxnId="{3A2A0CE5-85AE-DB40-A9F9-328CC4F0F1DF}">
      <dgm:prSet/>
      <dgm:spPr/>
      <dgm:t>
        <a:bodyPr/>
        <a:lstStyle/>
        <a:p>
          <a:endParaRPr lang="en-GB"/>
        </a:p>
      </dgm:t>
    </dgm:pt>
    <dgm:pt modelId="{195BD472-758A-F441-A738-8F0C4904C5B4}" type="pres">
      <dgm:prSet presAssocID="{0AA8ADAD-3760-2C44-8BEA-880E4D0B5644}" presName="Name0" presStyleCnt="0">
        <dgm:presLayoutVars>
          <dgm:dir/>
          <dgm:animLvl val="lvl"/>
          <dgm:resizeHandles/>
        </dgm:presLayoutVars>
      </dgm:prSet>
      <dgm:spPr/>
    </dgm:pt>
    <dgm:pt modelId="{CAC9C5DF-9842-B542-A453-B9F4CE3B0291}" type="pres">
      <dgm:prSet presAssocID="{A26B3C3B-C2E4-B14D-B4C7-2D34980A943F}" presName="linNode" presStyleCnt="0"/>
      <dgm:spPr/>
    </dgm:pt>
    <dgm:pt modelId="{2BE4F3CE-42FC-9B47-9CC1-A005CF8B5763}" type="pres">
      <dgm:prSet presAssocID="{A26B3C3B-C2E4-B14D-B4C7-2D34980A943F}" presName="parentShp" presStyleLbl="node1" presStyleIdx="0" presStyleCnt="4" custScaleX="29395" custScaleY="77304" custLinFactNeighborX="-2888">
        <dgm:presLayoutVars>
          <dgm:bulletEnabled val="1"/>
        </dgm:presLayoutVars>
      </dgm:prSet>
      <dgm:spPr/>
    </dgm:pt>
    <dgm:pt modelId="{C26ACA6B-AB7F-D643-A940-4A6504F2D958}" type="pres">
      <dgm:prSet presAssocID="{A26B3C3B-C2E4-B14D-B4C7-2D34980A943F}" presName="childShp" presStyleLbl="bgAccFollowNode1" presStyleIdx="0" presStyleCnt="4" custScaleX="133116" custLinFactNeighborX="-4717">
        <dgm:presLayoutVars>
          <dgm:bulletEnabled val="1"/>
        </dgm:presLayoutVars>
      </dgm:prSet>
      <dgm:spPr/>
    </dgm:pt>
    <dgm:pt modelId="{AC4EE00E-7637-3E43-87FD-68CEE168810A}" type="pres">
      <dgm:prSet presAssocID="{8BD39DF3-EADC-D142-81AF-2FF1FB7CBE8F}" presName="spacing" presStyleCnt="0"/>
      <dgm:spPr/>
    </dgm:pt>
    <dgm:pt modelId="{1B379687-6A21-974B-88B6-0A354F72AA57}" type="pres">
      <dgm:prSet presAssocID="{BB6C2F82-D480-1049-B296-6FF13009F90B}" presName="linNode" presStyleCnt="0"/>
      <dgm:spPr/>
    </dgm:pt>
    <dgm:pt modelId="{05715F95-FA57-0E49-9297-CCD3B53123EA}" type="pres">
      <dgm:prSet presAssocID="{BB6C2F82-D480-1049-B296-6FF13009F90B}" presName="parentShp" presStyleLbl="node1" presStyleIdx="1" presStyleCnt="4" custScaleX="30388" custScaleY="77304" custLinFactNeighborX="5135" custLinFactNeighborY="-1210">
        <dgm:presLayoutVars>
          <dgm:bulletEnabled val="1"/>
        </dgm:presLayoutVars>
      </dgm:prSet>
      <dgm:spPr/>
    </dgm:pt>
    <dgm:pt modelId="{B3AB59A5-083B-FC4C-8728-41EAEFB1CC1E}" type="pres">
      <dgm:prSet presAssocID="{BB6C2F82-D480-1049-B296-6FF13009F90B}" presName="childShp" presStyleLbl="bgAccFollowNode1" presStyleIdx="1" presStyleCnt="4" custScaleX="117103" custLinFactNeighborX="6844" custLinFactNeighborY="-3628">
        <dgm:presLayoutVars>
          <dgm:bulletEnabled val="1"/>
        </dgm:presLayoutVars>
      </dgm:prSet>
      <dgm:spPr/>
    </dgm:pt>
    <dgm:pt modelId="{B53D1B69-CF18-7B45-8A2F-E509C022FF83}" type="pres">
      <dgm:prSet presAssocID="{A1974F6A-DAC6-844D-8CB0-2858C84B9C66}" presName="spacing" presStyleCnt="0"/>
      <dgm:spPr/>
    </dgm:pt>
    <dgm:pt modelId="{B2DB2D06-E7D0-3046-93C4-42BBF404ABF8}" type="pres">
      <dgm:prSet presAssocID="{79CB1452-79C1-7744-B497-4A0EAB28B408}" presName="linNode" presStyleCnt="0"/>
      <dgm:spPr/>
    </dgm:pt>
    <dgm:pt modelId="{20EDBB2A-B3C1-384A-8BC6-89DC3B3CAF88}" type="pres">
      <dgm:prSet presAssocID="{79CB1452-79C1-7744-B497-4A0EAB28B408}" presName="parentShp" presStyleLbl="node1" presStyleIdx="2" presStyleCnt="4" custScaleX="29395" custScaleY="77304" custLinFactNeighborX="46204" custLinFactNeighborY="2416">
        <dgm:presLayoutVars>
          <dgm:bulletEnabled val="1"/>
        </dgm:presLayoutVars>
      </dgm:prSet>
      <dgm:spPr/>
    </dgm:pt>
    <dgm:pt modelId="{1B23F49C-9F79-E043-A0C4-0002D2D6ACFA}" type="pres">
      <dgm:prSet presAssocID="{79CB1452-79C1-7744-B497-4A0EAB28B408}" presName="childShp" presStyleLbl="bgAccFollowNode1" presStyleIdx="2" presStyleCnt="4" custFlipHor="0" custScaleX="38018" custLinFactNeighborX="66630">
        <dgm:presLayoutVars>
          <dgm:bulletEnabled val="1"/>
        </dgm:presLayoutVars>
      </dgm:prSet>
      <dgm:spPr/>
    </dgm:pt>
    <dgm:pt modelId="{9C276A60-EFF4-1349-9371-2B0A075790CB}" type="pres">
      <dgm:prSet presAssocID="{52E794E4-7201-F844-95F4-C2C385FC609C}" presName="spacing" presStyleCnt="0"/>
      <dgm:spPr/>
    </dgm:pt>
    <dgm:pt modelId="{64DE647F-A9D6-A249-B387-56912A3D024C}" type="pres">
      <dgm:prSet presAssocID="{A78726EF-E46C-AD4D-A00C-79E7231E0101}" presName="linNode" presStyleCnt="0"/>
      <dgm:spPr/>
    </dgm:pt>
    <dgm:pt modelId="{D3E8181A-F98B-AB4A-A819-E0F0EA86AB1E}" type="pres">
      <dgm:prSet presAssocID="{A78726EF-E46C-AD4D-A00C-79E7231E0101}" presName="parentShp" presStyleLbl="node1" presStyleIdx="3" presStyleCnt="4" custScaleX="24129" custScaleY="86830" custLinFactNeighborX="55086" custLinFactNeighborY="2641">
        <dgm:presLayoutVars>
          <dgm:bulletEnabled val="1"/>
        </dgm:presLayoutVars>
      </dgm:prSet>
      <dgm:spPr/>
    </dgm:pt>
    <dgm:pt modelId="{9D189094-18B1-0548-A5E9-1C3FF24A2A28}" type="pres">
      <dgm:prSet presAssocID="{A78726EF-E46C-AD4D-A00C-79E7231E0101}" presName="childShp" presStyleLbl="bgAccFollowNode1" presStyleIdx="3" presStyleCnt="4" custScaleX="24608" custScaleY="104981" custLinFactNeighborX="79675" custLinFactNeighborY="126">
        <dgm:presLayoutVars>
          <dgm:bulletEnabled val="1"/>
        </dgm:presLayoutVars>
      </dgm:prSet>
      <dgm:spPr/>
    </dgm:pt>
  </dgm:ptLst>
  <dgm:cxnLst>
    <dgm:cxn modelId="{2AA7700A-60DF-E142-80F3-1BFC1AB0090D}" type="presOf" srcId="{A78726EF-E46C-AD4D-A00C-79E7231E0101}" destId="{D3E8181A-F98B-AB4A-A819-E0F0EA86AB1E}" srcOrd="0" destOrd="0" presId="urn:microsoft.com/office/officeart/2005/8/layout/vList6"/>
    <dgm:cxn modelId="{C5C74D30-3CB4-2D4C-B455-24D18398C8DB}" srcId="{79CB1452-79C1-7744-B497-4A0EAB28B408}" destId="{319441B5-D635-984B-A0D2-5C4331063885}" srcOrd="0" destOrd="0" parTransId="{6FCCB415-E86A-F742-9451-70A8AD76A21A}" sibTransId="{8B863422-9715-5D44-8C43-93B0F648AAA0}"/>
    <dgm:cxn modelId="{7AB5C35A-9C98-A140-8600-329C8D259C1D}" srcId="{0AA8ADAD-3760-2C44-8BEA-880E4D0B5644}" destId="{BB6C2F82-D480-1049-B296-6FF13009F90B}" srcOrd="1" destOrd="0" parTransId="{29783562-0981-324D-9784-A9CC5CBCD1CE}" sibTransId="{A1974F6A-DAC6-844D-8CB0-2858C84B9C66}"/>
    <dgm:cxn modelId="{FF87DA67-7302-F443-A4F8-2A399DF447C6}" type="presOf" srcId="{0AA8ADAD-3760-2C44-8BEA-880E4D0B5644}" destId="{195BD472-758A-F441-A738-8F0C4904C5B4}" srcOrd="0" destOrd="0" presId="urn:microsoft.com/office/officeart/2005/8/layout/vList6"/>
    <dgm:cxn modelId="{50D92769-E9DC-E049-8206-77FA56381803}" type="presOf" srcId="{319441B5-D635-984B-A0D2-5C4331063885}" destId="{1B23F49C-9F79-E043-A0C4-0002D2D6ACFA}" srcOrd="0" destOrd="0" presId="urn:microsoft.com/office/officeart/2005/8/layout/vList6"/>
    <dgm:cxn modelId="{344A266F-8FEE-5548-B6C7-FBE0933B93D0}" srcId="{0AA8ADAD-3760-2C44-8BEA-880E4D0B5644}" destId="{79CB1452-79C1-7744-B497-4A0EAB28B408}" srcOrd="2" destOrd="0" parTransId="{3DFF891D-FFB6-D249-9671-3FCEF959C912}" sibTransId="{52E794E4-7201-F844-95F4-C2C385FC609C}"/>
    <dgm:cxn modelId="{08104E8F-1D40-114D-B4FD-18D5ECB4780E}" srcId="{0AA8ADAD-3760-2C44-8BEA-880E4D0B5644}" destId="{A78726EF-E46C-AD4D-A00C-79E7231E0101}" srcOrd="3" destOrd="0" parTransId="{0DFEA105-A735-6C4D-9AA7-D6748CB2A167}" sibTransId="{67DCC540-EBC3-4942-BAAB-FE35886B3195}"/>
    <dgm:cxn modelId="{C81CB09B-0B40-5B41-AAF8-0275D51376BC}" type="presOf" srcId="{6277F016-92F5-904B-9630-02E61BE6F2C3}" destId="{9D189094-18B1-0548-A5E9-1C3FF24A2A28}" srcOrd="0" destOrd="0" presId="urn:microsoft.com/office/officeart/2005/8/layout/vList6"/>
    <dgm:cxn modelId="{2CAE12BD-1393-1243-8A83-C9EACD4116B9}" type="presOf" srcId="{0722F559-113B-5A45-95AE-F43C8CF82FE7}" destId="{B3AB59A5-083B-FC4C-8728-41EAEFB1CC1E}" srcOrd="0" destOrd="0" presId="urn:microsoft.com/office/officeart/2005/8/layout/vList6"/>
    <dgm:cxn modelId="{1E9ABDC6-CDA4-704C-A540-C1FD67B71D04}" type="presOf" srcId="{BB6C2F82-D480-1049-B296-6FF13009F90B}" destId="{05715F95-FA57-0E49-9297-CCD3B53123EA}" srcOrd="0" destOrd="0" presId="urn:microsoft.com/office/officeart/2005/8/layout/vList6"/>
    <dgm:cxn modelId="{89BB51DE-A794-B545-A459-F06CFDD00965}" type="presOf" srcId="{A26B3C3B-C2E4-B14D-B4C7-2D34980A943F}" destId="{2BE4F3CE-42FC-9B47-9CC1-A005CF8B5763}" srcOrd="0" destOrd="0" presId="urn:microsoft.com/office/officeart/2005/8/layout/vList6"/>
    <dgm:cxn modelId="{3A4F30E3-14DE-A64B-8FA0-B70C12093576}" srcId="{BB6C2F82-D480-1049-B296-6FF13009F90B}" destId="{0722F559-113B-5A45-95AE-F43C8CF82FE7}" srcOrd="0" destOrd="0" parTransId="{0970C487-0C0E-E442-8354-EBE76D86E2F7}" sibTransId="{651B8E83-1A36-0F41-B53E-63147C802803}"/>
    <dgm:cxn modelId="{3A2A0CE5-85AE-DB40-A9F9-328CC4F0F1DF}" srcId="{A78726EF-E46C-AD4D-A00C-79E7231E0101}" destId="{6277F016-92F5-904B-9630-02E61BE6F2C3}" srcOrd="0" destOrd="0" parTransId="{7E6B1A1C-1C66-EA47-8B8F-7AD77F72B92D}" sibTransId="{4CC81B8F-DD87-F54B-A29E-6CADC4F8BFA8}"/>
    <dgm:cxn modelId="{83D119E5-714B-ED4A-BBED-190BBB3D009D}" srcId="{0AA8ADAD-3760-2C44-8BEA-880E4D0B5644}" destId="{A26B3C3B-C2E4-B14D-B4C7-2D34980A943F}" srcOrd="0" destOrd="0" parTransId="{3673C681-1882-D844-AD32-8833951A0B69}" sibTransId="{8BD39DF3-EADC-D142-81AF-2FF1FB7CBE8F}"/>
    <dgm:cxn modelId="{253577E5-5DD6-A84D-9973-AF467D3C9403}" srcId="{A26B3C3B-C2E4-B14D-B4C7-2D34980A943F}" destId="{4191C089-A7CF-0E4F-92A8-EF67E0C8B444}" srcOrd="0" destOrd="0" parTransId="{B2CB7463-09C0-1945-B283-11B1F422C0A4}" sibTransId="{08DC4DB9-B8FA-2548-8466-47D7EA7C7F56}"/>
    <dgm:cxn modelId="{48CDA5E9-01ED-A24C-9DAE-024780635F90}" type="presOf" srcId="{4191C089-A7CF-0E4F-92A8-EF67E0C8B444}" destId="{C26ACA6B-AB7F-D643-A940-4A6504F2D958}" srcOrd="0" destOrd="0" presId="urn:microsoft.com/office/officeart/2005/8/layout/vList6"/>
    <dgm:cxn modelId="{FB2EC0EB-96A0-584D-B0BB-A224EE8148DD}" type="presOf" srcId="{79CB1452-79C1-7744-B497-4A0EAB28B408}" destId="{20EDBB2A-B3C1-384A-8BC6-89DC3B3CAF88}" srcOrd="0" destOrd="0" presId="urn:microsoft.com/office/officeart/2005/8/layout/vList6"/>
    <dgm:cxn modelId="{3888C2C4-578B-F943-AE53-C6F7DAB24523}" type="presParOf" srcId="{195BD472-758A-F441-A738-8F0C4904C5B4}" destId="{CAC9C5DF-9842-B542-A453-B9F4CE3B0291}" srcOrd="0" destOrd="0" presId="urn:microsoft.com/office/officeart/2005/8/layout/vList6"/>
    <dgm:cxn modelId="{2EB3E37E-2D34-844C-AFBB-2CA595B5B557}" type="presParOf" srcId="{CAC9C5DF-9842-B542-A453-B9F4CE3B0291}" destId="{2BE4F3CE-42FC-9B47-9CC1-A005CF8B5763}" srcOrd="0" destOrd="0" presId="urn:microsoft.com/office/officeart/2005/8/layout/vList6"/>
    <dgm:cxn modelId="{52CC18E9-4B71-2941-91A8-D90D897E3251}" type="presParOf" srcId="{CAC9C5DF-9842-B542-A453-B9F4CE3B0291}" destId="{C26ACA6B-AB7F-D643-A940-4A6504F2D958}" srcOrd="1" destOrd="0" presId="urn:microsoft.com/office/officeart/2005/8/layout/vList6"/>
    <dgm:cxn modelId="{8A149150-0620-984C-ADBA-89751F8E0DED}" type="presParOf" srcId="{195BD472-758A-F441-A738-8F0C4904C5B4}" destId="{AC4EE00E-7637-3E43-87FD-68CEE168810A}" srcOrd="1" destOrd="0" presId="urn:microsoft.com/office/officeart/2005/8/layout/vList6"/>
    <dgm:cxn modelId="{6F0A686A-CF1C-5940-AACF-D0780070D33A}" type="presParOf" srcId="{195BD472-758A-F441-A738-8F0C4904C5B4}" destId="{1B379687-6A21-974B-88B6-0A354F72AA57}" srcOrd="2" destOrd="0" presId="urn:microsoft.com/office/officeart/2005/8/layout/vList6"/>
    <dgm:cxn modelId="{92BD4C68-74D9-D542-BB32-62FE6F2B0175}" type="presParOf" srcId="{1B379687-6A21-974B-88B6-0A354F72AA57}" destId="{05715F95-FA57-0E49-9297-CCD3B53123EA}" srcOrd="0" destOrd="0" presId="urn:microsoft.com/office/officeart/2005/8/layout/vList6"/>
    <dgm:cxn modelId="{3D84EF32-3B63-9F41-9946-A61DD5B43338}" type="presParOf" srcId="{1B379687-6A21-974B-88B6-0A354F72AA57}" destId="{B3AB59A5-083B-FC4C-8728-41EAEFB1CC1E}" srcOrd="1" destOrd="0" presId="urn:microsoft.com/office/officeart/2005/8/layout/vList6"/>
    <dgm:cxn modelId="{EBCBCB2D-DFE0-2F43-8A75-D3B7BF8FD653}" type="presParOf" srcId="{195BD472-758A-F441-A738-8F0C4904C5B4}" destId="{B53D1B69-CF18-7B45-8A2F-E509C022FF83}" srcOrd="3" destOrd="0" presId="urn:microsoft.com/office/officeart/2005/8/layout/vList6"/>
    <dgm:cxn modelId="{EA22C223-3449-7243-B3FC-67800ADEDD1E}" type="presParOf" srcId="{195BD472-758A-F441-A738-8F0C4904C5B4}" destId="{B2DB2D06-E7D0-3046-93C4-42BBF404ABF8}" srcOrd="4" destOrd="0" presId="urn:microsoft.com/office/officeart/2005/8/layout/vList6"/>
    <dgm:cxn modelId="{93782E68-B5E2-564E-976D-ABE3CA1CC85E}" type="presParOf" srcId="{B2DB2D06-E7D0-3046-93C4-42BBF404ABF8}" destId="{20EDBB2A-B3C1-384A-8BC6-89DC3B3CAF88}" srcOrd="0" destOrd="0" presId="urn:microsoft.com/office/officeart/2005/8/layout/vList6"/>
    <dgm:cxn modelId="{05503BA1-00D8-C24B-80CC-E373739E0155}" type="presParOf" srcId="{B2DB2D06-E7D0-3046-93C4-42BBF404ABF8}" destId="{1B23F49C-9F79-E043-A0C4-0002D2D6ACFA}" srcOrd="1" destOrd="0" presId="urn:microsoft.com/office/officeart/2005/8/layout/vList6"/>
    <dgm:cxn modelId="{E2A944A0-1565-4348-A1D8-2AFF36E16794}" type="presParOf" srcId="{195BD472-758A-F441-A738-8F0C4904C5B4}" destId="{9C276A60-EFF4-1349-9371-2B0A075790CB}" srcOrd="5" destOrd="0" presId="urn:microsoft.com/office/officeart/2005/8/layout/vList6"/>
    <dgm:cxn modelId="{072F8600-E36C-4642-8915-7319E2F07C0E}" type="presParOf" srcId="{195BD472-758A-F441-A738-8F0C4904C5B4}" destId="{64DE647F-A9D6-A249-B387-56912A3D024C}" srcOrd="6" destOrd="0" presId="urn:microsoft.com/office/officeart/2005/8/layout/vList6"/>
    <dgm:cxn modelId="{B60DDE47-C69A-6345-81E8-E184AABADA5E}" type="presParOf" srcId="{64DE647F-A9D6-A249-B387-56912A3D024C}" destId="{D3E8181A-F98B-AB4A-A819-E0F0EA86AB1E}" srcOrd="0" destOrd="0" presId="urn:microsoft.com/office/officeart/2005/8/layout/vList6"/>
    <dgm:cxn modelId="{64C6FA4B-190D-A140-A1FD-96FD02A075B1}" type="presParOf" srcId="{64DE647F-A9D6-A249-B387-56912A3D024C}" destId="{9D189094-18B1-0548-A5E9-1C3FF24A2A28}" srcOrd="1" destOrd="0" presId="urn:microsoft.com/office/officeart/2005/8/layout/vList6"/>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74D69B-EAA4-BB47-B1A1-112A3A02B76A}">
      <dsp:nvSpPr>
        <dsp:cNvPr id="0" name=""/>
        <dsp:cNvSpPr/>
      </dsp:nvSpPr>
      <dsp:spPr>
        <a:xfrm>
          <a:off x="-5150070" y="-788894"/>
          <a:ext cx="6132988" cy="6132988"/>
        </a:xfrm>
        <a:prstGeom prst="blockArc">
          <a:avLst>
            <a:gd name="adj1" fmla="val 18900000"/>
            <a:gd name="adj2" fmla="val 2700000"/>
            <a:gd name="adj3" fmla="val 352"/>
          </a:avLst>
        </a:prstGeom>
        <a:noFill/>
        <a:ln w="25400" cap="flat" cmpd="sng" algn="ctr">
          <a:solidFill>
            <a:schemeClr val="accent4">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B16A47-D31D-F14A-B78B-FAA810B60A6C}">
      <dsp:nvSpPr>
        <dsp:cNvPr id="0" name=""/>
        <dsp:cNvSpPr/>
      </dsp:nvSpPr>
      <dsp:spPr>
        <a:xfrm>
          <a:off x="429928" y="284608"/>
          <a:ext cx="10867927" cy="569582"/>
        </a:xfrm>
        <a:prstGeom prst="rect">
          <a:avLst/>
        </a:prstGeom>
        <a:solidFill>
          <a:schemeClr val="accent4">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2106" tIns="60960" rIns="60960" bIns="60960" numCol="1" spcCol="1270" anchor="ctr" anchorCtr="0">
          <a:noAutofit/>
        </a:bodyPr>
        <a:lstStyle/>
        <a:p>
          <a:pPr marL="0" lvl="0" indent="0" algn="l" defTabSz="1066800">
            <a:lnSpc>
              <a:spcPct val="90000"/>
            </a:lnSpc>
            <a:spcBef>
              <a:spcPct val="0"/>
            </a:spcBef>
            <a:spcAft>
              <a:spcPct val="35000"/>
            </a:spcAft>
            <a:buNone/>
          </a:pPr>
          <a:r>
            <a:rPr lang="en-GB" sz="2400" kern="1200" dirty="0">
              <a:solidFill>
                <a:schemeClr val="tx1"/>
              </a:solidFill>
            </a:rPr>
            <a:t>Artificial Intelligence (AI) in medicine: the INFN experience</a:t>
          </a:r>
          <a:endParaRPr lang="en-IT" sz="2400" kern="1200" dirty="0">
            <a:solidFill>
              <a:schemeClr val="tx1"/>
            </a:solidFill>
          </a:endParaRPr>
        </a:p>
      </dsp:txBody>
      <dsp:txXfrm>
        <a:off x="429928" y="284608"/>
        <a:ext cx="10867927" cy="569582"/>
      </dsp:txXfrm>
    </dsp:sp>
    <dsp:sp modelId="{C9DE2584-DED8-F140-834E-4DAA460715AE}">
      <dsp:nvSpPr>
        <dsp:cNvPr id="0" name=""/>
        <dsp:cNvSpPr/>
      </dsp:nvSpPr>
      <dsp:spPr>
        <a:xfrm>
          <a:off x="73939" y="213411"/>
          <a:ext cx="711977" cy="711977"/>
        </a:xfrm>
        <a:prstGeom prst="ellipse">
          <a:avLst/>
        </a:prstGeom>
        <a:solidFill>
          <a:schemeClr val="lt1">
            <a:hueOff val="0"/>
            <a:satOff val="0"/>
            <a:lumOff val="0"/>
          </a:schemeClr>
        </a:solidFill>
        <a:ln w="25400" cap="flat" cmpd="sng" algn="ctr">
          <a:solidFill>
            <a:schemeClr val="accent4">
              <a:hueOff val="0"/>
              <a:satOff val="0"/>
              <a:lumOff val="0"/>
            </a:schemeClr>
          </a:solidFill>
          <a:prstDash val="solid"/>
        </a:ln>
        <a:effectLst/>
      </dsp:spPr>
      <dsp:style>
        <a:lnRef idx="2">
          <a:scrgbClr r="0" g="0" b="0"/>
        </a:lnRef>
        <a:fillRef idx="1">
          <a:scrgbClr r="0" g="0" b="0"/>
        </a:fillRef>
        <a:effectRef idx="0">
          <a:scrgbClr r="0" g="0" b="0"/>
        </a:effectRef>
        <a:fontRef idx="minor"/>
      </dsp:style>
    </dsp:sp>
    <dsp:sp modelId="{5B6093F2-3714-EA4E-98F8-219AA487682A}">
      <dsp:nvSpPr>
        <dsp:cNvPr id="0" name=""/>
        <dsp:cNvSpPr/>
      </dsp:nvSpPr>
      <dsp:spPr>
        <a:xfrm>
          <a:off x="838074" y="1138708"/>
          <a:ext cx="10459781" cy="569582"/>
        </a:xfrm>
        <a:prstGeom prst="rect">
          <a:avLst/>
        </a:prstGeom>
        <a:solidFill>
          <a:schemeClr val="accent4">
            <a:alpha val="90000"/>
            <a:hueOff val="0"/>
            <a:satOff val="0"/>
            <a:lumOff val="0"/>
            <a:alphaOff val="-1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2106" tIns="60960" rIns="60960" bIns="60960" numCol="1" spcCol="1270" anchor="ctr" anchorCtr="0">
          <a:noAutofit/>
        </a:bodyPr>
        <a:lstStyle/>
        <a:p>
          <a:pPr marL="0" lvl="0" indent="0" algn="l" defTabSz="1066800">
            <a:lnSpc>
              <a:spcPct val="90000"/>
            </a:lnSpc>
            <a:spcBef>
              <a:spcPct val="0"/>
            </a:spcBef>
            <a:spcAft>
              <a:spcPct val="35000"/>
            </a:spcAft>
            <a:buNone/>
          </a:pPr>
          <a:r>
            <a:rPr lang="en-GB" sz="2400" kern="1200" dirty="0">
              <a:solidFill>
                <a:schemeClr val="tx1"/>
              </a:solidFill>
            </a:rPr>
            <a:t>The </a:t>
          </a:r>
          <a:r>
            <a:rPr lang="en-GB" sz="2400" kern="1200" dirty="0" err="1">
              <a:solidFill>
                <a:schemeClr val="tx1"/>
              </a:solidFill>
            </a:rPr>
            <a:t>next_AIM</a:t>
          </a:r>
          <a:r>
            <a:rPr lang="en-GB" sz="2400" kern="1200" dirty="0">
              <a:solidFill>
                <a:schemeClr val="tx1"/>
              </a:solidFill>
            </a:rPr>
            <a:t> experiment</a:t>
          </a:r>
          <a:endParaRPr lang="en-IT" sz="2400" kern="1200" dirty="0">
            <a:solidFill>
              <a:schemeClr val="tx1"/>
            </a:solidFill>
          </a:endParaRPr>
        </a:p>
      </dsp:txBody>
      <dsp:txXfrm>
        <a:off x="838074" y="1138708"/>
        <a:ext cx="10459781" cy="569582"/>
      </dsp:txXfrm>
    </dsp:sp>
    <dsp:sp modelId="{7A0D585D-2041-9A44-875C-9EF28CD62437}">
      <dsp:nvSpPr>
        <dsp:cNvPr id="0" name=""/>
        <dsp:cNvSpPr/>
      </dsp:nvSpPr>
      <dsp:spPr>
        <a:xfrm>
          <a:off x="482085" y="1067511"/>
          <a:ext cx="711977" cy="711977"/>
        </a:xfrm>
        <a:prstGeom prst="ellipse">
          <a:avLst/>
        </a:prstGeom>
        <a:solidFill>
          <a:schemeClr val="lt1">
            <a:hueOff val="0"/>
            <a:satOff val="0"/>
            <a:lumOff val="0"/>
          </a:schemeClr>
        </a:solidFill>
        <a:ln w="25400" cap="flat" cmpd="sng" algn="ctr">
          <a:solidFill>
            <a:schemeClr val="accent4">
              <a:hueOff val="0"/>
              <a:satOff val="0"/>
              <a:lumOff val="0"/>
            </a:schemeClr>
          </a:solidFill>
          <a:prstDash val="solid"/>
        </a:ln>
        <a:effectLst/>
      </dsp:spPr>
      <dsp:style>
        <a:lnRef idx="2">
          <a:scrgbClr r="0" g="0" b="0"/>
        </a:lnRef>
        <a:fillRef idx="1">
          <a:scrgbClr r="0" g="0" b="0"/>
        </a:fillRef>
        <a:effectRef idx="0">
          <a:scrgbClr r="0" g="0" b="0"/>
        </a:effectRef>
        <a:fontRef idx="minor"/>
      </dsp:style>
    </dsp:sp>
    <dsp:sp modelId="{162B5D71-C364-1E40-8E17-E5FDAE76CD68}">
      <dsp:nvSpPr>
        <dsp:cNvPr id="0" name=""/>
        <dsp:cNvSpPr/>
      </dsp:nvSpPr>
      <dsp:spPr>
        <a:xfrm>
          <a:off x="963342" y="1992808"/>
          <a:ext cx="10334513" cy="569582"/>
        </a:xfrm>
        <a:prstGeom prst="rect">
          <a:avLst/>
        </a:prstGeom>
        <a:solidFill>
          <a:schemeClr val="accent4">
            <a:alpha val="90000"/>
            <a:hueOff val="0"/>
            <a:satOff val="0"/>
            <a:lumOff val="0"/>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2106"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Status of the activities </a:t>
          </a:r>
          <a:endParaRPr lang="en-IT" sz="2400" kern="1200" dirty="0">
            <a:solidFill>
              <a:schemeClr val="tx1"/>
            </a:solidFill>
          </a:endParaRPr>
        </a:p>
      </dsp:txBody>
      <dsp:txXfrm>
        <a:off x="963342" y="1992808"/>
        <a:ext cx="10334513" cy="569582"/>
      </dsp:txXfrm>
    </dsp:sp>
    <dsp:sp modelId="{D83AF236-52AE-5D41-912E-A471EE01593B}">
      <dsp:nvSpPr>
        <dsp:cNvPr id="0" name=""/>
        <dsp:cNvSpPr/>
      </dsp:nvSpPr>
      <dsp:spPr>
        <a:xfrm>
          <a:off x="607353" y="1921611"/>
          <a:ext cx="711977" cy="711977"/>
        </a:xfrm>
        <a:prstGeom prst="ellipse">
          <a:avLst/>
        </a:prstGeom>
        <a:solidFill>
          <a:schemeClr val="lt1">
            <a:hueOff val="0"/>
            <a:satOff val="0"/>
            <a:lumOff val="0"/>
            <a:alphaOff val="0"/>
          </a:schemeClr>
        </a:solidFill>
        <a:ln w="25400" cap="flat" cmpd="sng" algn="ctr">
          <a:solidFill>
            <a:schemeClr val="accent4">
              <a:alpha val="90000"/>
              <a:hueOff val="0"/>
              <a:satOff val="0"/>
              <a:lumOff val="0"/>
              <a:alphaOff val="-20000"/>
            </a:schemeClr>
          </a:solidFill>
          <a:prstDash val="solid"/>
        </a:ln>
        <a:effectLst/>
      </dsp:spPr>
      <dsp:style>
        <a:lnRef idx="2">
          <a:scrgbClr r="0" g="0" b="0"/>
        </a:lnRef>
        <a:fillRef idx="1">
          <a:scrgbClr r="0" g="0" b="0"/>
        </a:fillRef>
        <a:effectRef idx="0">
          <a:scrgbClr r="0" g="0" b="0"/>
        </a:effectRef>
        <a:fontRef idx="minor"/>
      </dsp:style>
    </dsp:sp>
    <dsp:sp modelId="{85EBCDB6-F647-504F-98BC-2CA1127A63A2}">
      <dsp:nvSpPr>
        <dsp:cNvPr id="0" name=""/>
        <dsp:cNvSpPr/>
      </dsp:nvSpPr>
      <dsp:spPr>
        <a:xfrm>
          <a:off x="838074" y="2846908"/>
          <a:ext cx="10459781" cy="569582"/>
        </a:xfrm>
        <a:prstGeom prst="rect">
          <a:avLst/>
        </a:prstGeom>
        <a:solidFill>
          <a:schemeClr val="accent4">
            <a:alpha val="90000"/>
            <a:hueOff val="0"/>
            <a:satOff val="0"/>
            <a:lumOff val="0"/>
            <a:alphaOff val="-3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2106" tIns="60960" rIns="60960" bIns="60960" numCol="1" spcCol="1270" anchor="ctr" anchorCtr="0">
          <a:noAutofit/>
        </a:bodyPr>
        <a:lstStyle/>
        <a:p>
          <a:pPr marL="0" lvl="0" indent="0" algn="l" defTabSz="1066800">
            <a:lnSpc>
              <a:spcPct val="90000"/>
            </a:lnSpc>
            <a:spcBef>
              <a:spcPct val="0"/>
            </a:spcBef>
            <a:spcAft>
              <a:spcPct val="35000"/>
            </a:spcAft>
            <a:buNone/>
          </a:pPr>
          <a:r>
            <a:rPr lang="en-IT" sz="2400" kern="1200" dirty="0">
              <a:solidFill>
                <a:schemeClr val="tx1"/>
              </a:solidFill>
            </a:rPr>
            <a:t>Connections with other projects on AI</a:t>
          </a:r>
        </a:p>
      </dsp:txBody>
      <dsp:txXfrm>
        <a:off x="838074" y="2846908"/>
        <a:ext cx="10459781" cy="569582"/>
      </dsp:txXfrm>
    </dsp:sp>
    <dsp:sp modelId="{CB56A7C3-9217-7040-9584-45670273339B}">
      <dsp:nvSpPr>
        <dsp:cNvPr id="0" name=""/>
        <dsp:cNvSpPr/>
      </dsp:nvSpPr>
      <dsp:spPr>
        <a:xfrm>
          <a:off x="482085" y="2775711"/>
          <a:ext cx="711977" cy="711977"/>
        </a:xfrm>
        <a:prstGeom prst="ellipse">
          <a:avLst/>
        </a:prstGeom>
        <a:solidFill>
          <a:schemeClr val="lt1">
            <a:hueOff val="0"/>
            <a:satOff val="0"/>
            <a:lumOff val="0"/>
            <a:alphaOff val="0"/>
          </a:schemeClr>
        </a:solidFill>
        <a:ln w="25400" cap="flat" cmpd="sng" algn="ctr">
          <a:solidFill>
            <a:schemeClr val="accent4">
              <a:alpha val="90000"/>
              <a:hueOff val="0"/>
              <a:satOff val="0"/>
              <a:lumOff val="0"/>
              <a:alphaOff val="-30000"/>
            </a:schemeClr>
          </a:solidFill>
          <a:prstDash val="solid"/>
        </a:ln>
        <a:effectLst/>
      </dsp:spPr>
      <dsp:style>
        <a:lnRef idx="2">
          <a:scrgbClr r="0" g="0" b="0"/>
        </a:lnRef>
        <a:fillRef idx="1">
          <a:scrgbClr r="0" g="0" b="0"/>
        </a:fillRef>
        <a:effectRef idx="0">
          <a:scrgbClr r="0" g="0" b="0"/>
        </a:effectRef>
        <a:fontRef idx="minor"/>
      </dsp:style>
    </dsp:sp>
    <dsp:sp modelId="{12AB15AE-3D04-CC44-8807-FB4578F0CC81}">
      <dsp:nvSpPr>
        <dsp:cNvPr id="0" name=""/>
        <dsp:cNvSpPr/>
      </dsp:nvSpPr>
      <dsp:spPr>
        <a:xfrm>
          <a:off x="429928" y="3701008"/>
          <a:ext cx="10867927" cy="569582"/>
        </a:xfrm>
        <a:prstGeom prst="rect">
          <a:avLst/>
        </a:prstGeom>
        <a:solidFill>
          <a:schemeClr val="accent4">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2106" tIns="60960" rIns="60960" bIns="60960" numCol="1" spcCol="1270" anchor="ctr" anchorCtr="0">
          <a:noAutofit/>
        </a:bodyPr>
        <a:lstStyle/>
        <a:p>
          <a:pPr marL="0" lvl="0" indent="0" algn="l" defTabSz="1066800">
            <a:lnSpc>
              <a:spcPct val="90000"/>
            </a:lnSpc>
            <a:spcBef>
              <a:spcPct val="0"/>
            </a:spcBef>
            <a:spcAft>
              <a:spcPct val="35000"/>
            </a:spcAft>
            <a:buNone/>
          </a:pPr>
          <a:r>
            <a:rPr lang="en-GB" sz="2400" kern="1200" dirty="0">
              <a:solidFill>
                <a:schemeClr val="tx1"/>
              </a:solidFill>
            </a:rPr>
            <a:t>Open issues, future perspectives and new projects</a:t>
          </a:r>
          <a:endParaRPr lang="en-IT" sz="2400" kern="1200" dirty="0">
            <a:solidFill>
              <a:schemeClr val="tx1"/>
            </a:solidFill>
          </a:endParaRPr>
        </a:p>
      </dsp:txBody>
      <dsp:txXfrm>
        <a:off x="429928" y="3701008"/>
        <a:ext cx="10867927" cy="569582"/>
      </dsp:txXfrm>
    </dsp:sp>
    <dsp:sp modelId="{59BE2DD3-F60B-994A-9352-A6AB99270C41}">
      <dsp:nvSpPr>
        <dsp:cNvPr id="0" name=""/>
        <dsp:cNvSpPr/>
      </dsp:nvSpPr>
      <dsp:spPr>
        <a:xfrm>
          <a:off x="73939" y="3629811"/>
          <a:ext cx="711977" cy="711977"/>
        </a:xfrm>
        <a:prstGeom prst="ellipse">
          <a:avLst/>
        </a:prstGeom>
        <a:solidFill>
          <a:schemeClr val="lt1">
            <a:hueOff val="0"/>
            <a:satOff val="0"/>
            <a:lumOff val="0"/>
            <a:alphaOff val="0"/>
          </a:schemeClr>
        </a:solidFill>
        <a:ln w="25400" cap="flat" cmpd="sng" algn="ctr">
          <a:solidFill>
            <a:schemeClr val="accent4">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6ACA6B-AB7F-D643-A940-4A6504F2D958}">
      <dsp:nvSpPr>
        <dsp:cNvPr id="0" name=""/>
        <dsp:cNvSpPr/>
      </dsp:nvSpPr>
      <dsp:spPr>
        <a:xfrm>
          <a:off x="1847315" y="646"/>
          <a:ext cx="10495851" cy="430073"/>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6000" tIns="9525" rIns="9525" bIns="9525" numCol="1" spcCol="1270" anchor="ctr" anchorCtr="0">
          <a:noAutofit/>
        </a:bodyPr>
        <a:lstStyle/>
        <a:p>
          <a:pPr marL="114300" lvl="1" indent="-114300" algn="l" defTabSz="666750">
            <a:lnSpc>
              <a:spcPct val="90000"/>
            </a:lnSpc>
            <a:spcBef>
              <a:spcPct val="0"/>
            </a:spcBef>
            <a:spcAft>
              <a:spcPct val="15000"/>
            </a:spcAft>
            <a:buNone/>
          </a:pPr>
          <a:r>
            <a:rPr lang="en-GB" sz="1500" kern="1200" dirty="0"/>
            <a:t>Old-fashion (rule-based) Decision Support Systems</a:t>
          </a:r>
        </a:p>
      </dsp:txBody>
      <dsp:txXfrm>
        <a:off x="1847315" y="54405"/>
        <a:ext cx="10334574" cy="322555"/>
      </dsp:txXfrm>
    </dsp:sp>
    <dsp:sp modelId="{2BE4F3CE-42FC-9B47-9CC1-A005CF8B5763}">
      <dsp:nvSpPr>
        <dsp:cNvPr id="0" name=""/>
        <dsp:cNvSpPr/>
      </dsp:nvSpPr>
      <dsp:spPr>
        <a:xfrm>
          <a:off x="322407" y="49451"/>
          <a:ext cx="1545146" cy="33246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GB" sz="1600" kern="1200" dirty="0"/>
            <a:t>'90</a:t>
          </a:r>
        </a:p>
      </dsp:txBody>
      <dsp:txXfrm>
        <a:off x="338637" y="65681"/>
        <a:ext cx="1512686" cy="300004"/>
      </dsp:txXfrm>
    </dsp:sp>
    <dsp:sp modelId="{B3AB59A5-083B-FC4C-8728-41EAEFB1CC1E}">
      <dsp:nvSpPr>
        <dsp:cNvPr id="0" name=""/>
        <dsp:cNvSpPr/>
      </dsp:nvSpPr>
      <dsp:spPr>
        <a:xfrm>
          <a:off x="3112409" y="458124"/>
          <a:ext cx="9233267" cy="430073"/>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6000" tIns="9525" rIns="9525" bIns="9525" numCol="1" spcCol="1270" anchor="ctr" anchorCtr="0">
          <a:noAutofit/>
        </a:bodyPr>
        <a:lstStyle/>
        <a:p>
          <a:pPr marL="114300" lvl="1" indent="-114300" algn="l" defTabSz="666750">
            <a:lnSpc>
              <a:spcPct val="90000"/>
            </a:lnSpc>
            <a:spcBef>
              <a:spcPct val="0"/>
            </a:spcBef>
            <a:spcAft>
              <a:spcPct val="15000"/>
            </a:spcAft>
            <a:buNone/>
          </a:pPr>
          <a:r>
            <a:rPr lang="en-GB" sz="1500" kern="1200" dirty="0"/>
            <a:t>Hand-crafted feature extraction and Machine Learning analysis (Radiomics and ML)</a:t>
          </a:r>
        </a:p>
      </dsp:txBody>
      <dsp:txXfrm>
        <a:off x="3112409" y="511883"/>
        <a:ext cx="9071990" cy="322555"/>
      </dsp:txXfrm>
    </dsp:sp>
    <dsp:sp modelId="{05715F95-FA57-0E49-9297-CCD3B53123EA}">
      <dsp:nvSpPr>
        <dsp:cNvPr id="0" name=""/>
        <dsp:cNvSpPr/>
      </dsp:nvSpPr>
      <dsp:spPr>
        <a:xfrm>
          <a:off x="1560193" y="517328"/>
          <a:ext cx="1597343" cy="33246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GB" sz="1600" kern="1200" dirty="0"/>
            <a:t>since 2000</a:t>
          </a:r>
        </a:p>
      </dsp:txBody>
      <dsp:txXfrm>
        <a:off x="1576423" y="533558"/>
        <a:ext cx="1564883" cy="300004"/>
      </dsp:txXfrm>
    </dsp:sp>
    <dsp:sp modelId="{1B23F49C-9F79-E043-A0C4-0002D2D6ACFA}">
      <dsp:nvSpPr>
        <dsp:cNvPr id="0" name=""/>
        <dsp:cNvSpPr/>
      </dsp:nvSpPr>
      <dsp:spPr>
        <a:xfrm>
          <a:off x="9346781" y="946809"/>
          <a:ext cx="2997620" cy="430073"/>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6000" tIns="9525" rIns="9525" bIns="9525" numCol="1" spcCol="1270" anchor="ctr" anchorCtr="0">
          <a:noAutofit/>
        </a:bodyPr>
        <a:lstStyle/>
        <a:p>
          <a:pPr marL="114300" lvl="1" indent="-114300" algn="l" defTabSz="666750">
            <a:lnSpc>
              <a:spcPct val="90000"/>
            </a:lnSpc>
            <a:spcBef>
              <a:spcPct val="0"/>
            </a:spcBef>
            <a:spcAft>
              <a:spcPct val="15000"/>
            </a:spcAft>
            <a:buNone/>
          </a:pPr>
          <a:r>
            <a:rPr lang="en-GB" sz="1500" kern="1200" dirty="0"/>
            <a:t>Deep-Learning based analysis</a:t>
          </a:r>
        </a:p>
      </dsp:txBody>
      <dsp:txXfrm>
        <a:off x="9346781" y="1000568"/>
        <a:ext cx="2836343" cy="322555"/>
      </dsp:txXfrm>
    </dsp:sp>
    <dsp:sp modelId="{20EDBB2A-B3C1-384A-8BC6-89DC3B3CAF88}">
      <dsp:nvSpPr>
        <dsp:cNvPr id="0" name=""/>
        <dsp:cNvSpPr/>
      </dsp:nvSpPr>
      <dsp:spPr>
        <a:xfrm>
          <a:off x="7942299" y="1006004"/>
          <a:ext cx="1545146" cy="33246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GB" sz="1600" kern="1200" dirty="0"/>
            <a:t>since 2015</a:t>
          </a:r>
        </a:p>
      </dsp:txBody>
      <dsp:txXfrm>
        <a:off x="7958529" y="1022234"/>
        <a:ext cx="1512686" cy="300004"/>
      </dsp:txXfrm>
    </dsp:sp>
    <dsp:sp modelId="{9D189094-18B1-0548-A5E9-1C3FF24A2A28}">
      <dsp:nvSpPr>
        <dsp:cNvPr id="0" name=""/>
        <dsp:cNvSpPr/>
      </dsp:nvSpPr>
      <dsp:spPr>
        <a:xfrm>
          <a:off x="10418997" y="1420432"/>
          <a:ext cx="1938382" cy="451495"/>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6000" tIns="9525" rIns="9525" bIns="9525" numCol="1" spcCol="1270" anchor="ctr" anchorCtr="0">
          <a:noAutofit/>
        </a:bodyPr>
        <a:lstStyle/>
        <a:p>
          <a:pPr marL="114300" lvl="1" indent="-114300" algn="l" defTabSz="666750">
            <a:lnSpc>
              <a:spcPct val="90000"/>
            </a:lnSpc>
            <a:spcBef>
              <a:spcPct val="0"/>
            </a:spcBef>
            <a:spcAft>
              <a:spcPct val="15000"/>
            </a:spcAft>
            <a:buNone/>
          </a:pPr>
          <a:r>
            <a:rPr lang="en-GB" sz="1500" kern="1200" dirty="0"/>
            <a:t>Trustworthy AI</a:t>
          </a:r>
        </a:p>
      </dsp:txBody>
      <dsp:txXfrm>
        <a:off x="10418997" y="1476869"/>
        <a:ext cx="1769071" cy="338621"/>
      </dsp:txXfrm>
    </dsp:sp>
    <dsp:sp modelId="{D3E8181A-F98B-AB4A-A819-E0F0EA86AB1E}">
      <dsp:nvSpPr>
        <dsp:cNvPr id="0" name=""/>
        <dsp:cNvSpPr/>
      </dsp:nvSpPr>
      <dsp:spPr>
        <a:xfrm>
          <a:off x="9307022" y="1470280"/>
          <a:ext cx="1267100" cy="37343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000" tIns="30480" rIns="60960" bIns="30480" numCol="1" spcCol="1270" anchor="ctr" anchorCtr="0">
          <a:noAutofit/>
        </a:bodyPr>
        <a:lstStyle/>
        <a:p>
          <a:pPr marL="0" lvl="0" indent="0" algn="ctr" defTabSz="711200">
            <a:lnSpc>
              <a:spcPct val="90000"/>
            </a:lnSpc>
            <a:spcBef>
              <a:spcPct val="0"/>
            </a:spcBef>
            <a:spcAft>
              <a:spcPct val="35000"/>
            </a:spcAft>
            <a:buNone/>
          </a:pPr>
          <a:r>
            <a:rPr lang="en-GB" sz="1600" kern="1200" dirty="0"/>
            <a:t>nowadays</a:t>
          </a:r>
          <a:endParaRPr lang="en-GB" sz="1400" kern="1200" dirty="0"/>
        </a:p>
      </dsp:txBody>
      <dsp:txXfrm>
        <a:off x="9325251" y="1488509"/>
        <a:ext cx="1230642" cy="336975"/>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88A0FC-E4EA-B346-A3AE-E2F330BD54F8}" type="datetimeFigureOut">
              <a:rPr lang="it-IT" smtClean="0"/>
              <a:t>16/10/24</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1342FB-DA5B-8845-B33D-5FDE553DAC5F}" type="slidenum">
              <a:rPr lang="it-IT" smtClean="0"/>
              <a:t>‹#›</a:t>
            </a:fld>
            <a:endParaRPr lang="it-IT"/>
          </a:p>
        </p:txBody>
      </p:sp>
    </p:spTree>
    <p:extLst>
      <p:ext uri="{BB962C8B-B14F-4D97-AF65-F5344CB8AC3E}">
        <p14:creationId xmlns:p14="http://schemas.microsoft.com/office/powerpoint/2010/main" val="2557700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 name="Google Shape;4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dosimeter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262D92-8824-E447-848C-A0F71DE98FB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1253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1342FB-DA5B-8845-B33D-5FDE553DAC5F}" type="slidenum">
              <a:rPr lang="it-IT" smtClean="0"/>
              <a:t>16</a:t>
            </a:fld>
            <a:endParaRPr lang="it-IT"/>
          </a:p>
        </p:txBody>
      </p:sp>
    </p:spTree>
    <p:extLst>
      <p:ext uri="{BB962C8B-B14F-4D97-AF65-F5344CB8AC3E}">
        <p14:creationId xmlns:p14="http://schemas.microsoft.com/office/powerpoint/2010/main" val="1644430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D1342FB-DA5B-8845-B33D-5FDE553DAC5F}" type="slidenum">
              <a:rPr lang="it-IT" smtClean="0"/>
              <a:t>17</a:t>
            </a:fld>
            <a:endParaRPr lang="it-IT"/>
          </a:p>
        </p:txBody>
      </p:sp>
    </p:spTree>
    <p:extLst>
      <p:ext uri="{BB962C8B-B14F-4D97-AF65-F5344CB8AC3E}">
        <p14:creationId xmlns:p14="http://schemas.microsoft.com/office/powerpoint/2010/main" val="4166240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2" name="Google Shape;352;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1033da98fb7_1_9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br>
              <a:rPr lang="en-GB" dirty="0"/>
            </a:br>
            <a:endParaRPr dirty="0"/>
          </a:p>
        </p:txBody>
      </p:sp>
      <p:sp>
        <p:nvSpPr>
          <p:cNvPr id="594" name="Google Shape;594;g1033da98fb7_1_9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05743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0631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900118659" name="Google Shape;333;p14:notes"/>
          <p:cNvSpPr txBox="1">
            <a:spLocks noGrp="1"/>
          </p:cNvSpPr>
          <p:nvPr>
            <p:ph type="body" idx="1"/>
          </p:nvPr>
        </p:nvSpPr>
        <p:spPr bwMode="auto">
          <a:xfrm>
            <a:off x="685800" y="4400550"/>
            <a:ext cx="5486400" cy="3600450"/>
          </a:xfrm>
          <a:prstGeom prst="rect">
            <a:avLst/>
          </a:prstGeom>
        </p:spPr>
        <p:txBody>
          <a:bodyPr spcFirstLastPara="1" wrap="square" lIns="91423" tIns="45699" rIns="91423" bIns="45699" anchor="t" anchorCtr="0">
            <a:noAutofit/>
          </a:bodyPr>
          <a:lstStyle/>
          <a:p>
            <a:pPr marL="0" lvl="0" indent="0" algn="l">
              <a:spcBef>
                <a:spcPts val="0"/>
              </a:spcBef>
              <a:spcAft>
                <a:spcPts val="0"/>
              </a:spcAft>
              <a:buNone/>
              <a:defRPr/>
            </a:pPr>
            <a:endParaRPr/>
          </a:p>
        </p:txBody>
      </p:sp>
      <p:sp>
        <p:nvSpPr>
          <p:cNvPr id="1243027827" name="Google Shape;334;p14:notes"/>
          <p:cNvSpPr>
            <a:spLocks noGrp="1" noRot="1" noChangeAspect="1"/>
          </p:cNvSpPr>
          <p:nvPr>
            <p:ph type="sldImg" idx="2"/>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033da98fb7_1_10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1" name="Google Shape;741;g1033da98fb7_1_10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731312528" name="Google Shape;346;p15:notes"/>
          <p:cNvSpPr txBox="1">
            <a:spLocks noGrp="1"/>
          </p:cNvSpPr>
          <p:nvPr>
            <p:ph type="body" idx="1"/>
          </p:nvPr>
        </p:nvSpPr>
        <p:spPr bwMode="auto">
          <a:xfrm>
            <a:off x="685800" y="4400550"/>
            <a:ext cx="5486400" cy="3600450"/>
          </a:xfrm>
          <a:prstGeom prst="rect">
            <a:avLst/>
          </a:prstGeom>
        </p:spPr>
        <p:txBody>
          <a:bodyPr spcFirstLastPara="1" wrap="square" lIns="91423" tIns="45699" rIns="91423" bIns="45699" anchor="t" anchorCtr="0">
            <a:noAutofit/>
          </a:bodyPr>
          <a:lstStyle/>
          <a:p>
            <a:pPr marL="0" lvl="0" indent="0" algn="l">
              <a:spcBef>
                <a:spcPts val="0"/>
              </a:spcBef>
              <a:spcAft>
                <a:spcPts val="0"/>
              </a:spcAft>
              <a:buNone/>
              <a:defRPr/>
            </a:pPr>
            <a:r>
              <a:t>Ricerca Finalizzata</a:t>
            </a:r>
          </a:p>
        </p:txBody>
      </p:sp>
      <p:sp>
        <p:nvSpPr>
          <p:cNvPr id="930560634" name="Google Shape;347;p15:notes"/>
          <p:cNvSpPr>
            <a:spLocks noGrp="1" noRot="1" noChangeAspect="1"/>
          </p:cNvSpPr>
          <p:nvPr>
            <p:ph type="sldImg" idx="2"/>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1342FB-DA5B-8845-B33D-5FDE553DAC5F}" type="slidenum">
              <a:rPr lang="it-IT" smtClean="0"/>
              <a:t>12</a:t>
            </a:fld>
            <a:endParaRPr lang="it-IT"/>
          </a:p>
        </p:txBody>
      </p:sp>
    </p:spTree>
    <p:extLst>
      <p:ext uri="{BB962C8B-B14F-4D97-AF65-F5344CB8AC3E}">
        <p14:creationId xmlns:p14="http://schemas.microsoft.com/office/powerpoint/2010/main" val="3299980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256" name="Google Shape;25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Calibri"/>
              <a:buNone/>
              <a:tabLst/>
              <a:defRPr/>
            </a:pPr>
            <a:r>
              <a:rPr lang="it-IT" sz="1200" dirty="0">
                <a:latin typeface="Calibri"/>
                <a:ea typeface="Calibri"/>
                <a:cs typeface="Calibri"/>
                <a:sym typeface="Calibri"/>
              </a:rPr>
              <a:t>Opinions are </a:t>
            </a:r>
            <a:r>
              <a:rPr lang="it-IT" sz="1200" dirty="0" err="1">
                <a:latin typeface="Calibri"/>
                <a:ea typeface="Calibri"/>
                <a:cs typeface="Calibri"/>
                <a:sym typeface="Calibri"/>
              </a:rPr>
              <a:t>collected</a:t>
            </a:r>
            <a:r>
              <a:rPr lang="it-IT" sz="1200" dirty="0">
                <a:latin typeface="Calibri"/>
                <a:ea typeface="Calibri"/>
                <a:cs typeface="Calibri"/>
                <a:sym typeface="Calibri"/>
              </a:rPr>
              <a:t>, </a:t>
            </a:r>
            <a:r>
              <a:rPr lang="it-IT" sz="1200" dirty="0" err="1">
                <a:latin typeface="Calibri"/>
                <a:ea typeface="Calibri"/>
                <a:cs typeface="Calibri"/>
                <a:sym typeface="Calibri"/>
              </a:rPr>
              <a:t>among</a:t>
            </a:r>
            <a:r>
              <a:rPr lang="it-IT" sz="1200" dirty="0">
                <a:latin typeface="Calibri"/>
                <a:ea typeface="Calibri"/>
                <a:cs typeface="Calibri"/>
                <a:sym typeface="Calibri"/>
              </a:rPr>
              <a:t> </a:t>
            </a:r>
            <a:r>
              <a:rPr lang="it-IT" sz="1200" dirty="0" err="1">
                <a:latin typeface="Calibri"/>
                <a:ea typeface="Calibri"/>
                <a:cs typeface="Calibri"/>
                <a:sym typeface="Calibri"/>
              </a:rPr>
              <a:t>others</a:t>
            </a:r>
            <a:r>
              <a:rPr lang="it-IT" sz="1200" dirty="0">
                <a:latin typeface="Calibri"/>
                <a:ea typeface="Calibri"/>
                <a:cs typeface="Calibri"/>
                <a:sym typeface="Calibri"/>
              </a:rPr>
              <a:t>, on sensitive </a:t>
            </a:r>
            <a:r>
              <a:rPr lang="it-IT" sz="1200" dirty="0" err="1">
                <a:latin typeface="Calibri"/>
                <a:ea typeface="Calibri"/>
                <a:cs typeface="Calibri"/>
                <a:sym typeface="Calibri"/>
              </a:rPr>
              <a:t>topics</a:t>
            </a:r>
            <a:r>
              <a:rPr lang="it-IT" sz="1200" dirty="0">
                <a:latin typeface="Calibri"/>
                <a:ea typeface="Calibri"/>
                <a:cs typeface="Calibri"/>
                <a:sym typeface="Calibri"/>
              </a:rPr>
              <a:t> </a:t>
            </a:r>
            <a:r>
              <a:rPr lang="it-IT" sz="1200" dirty="0" err="1">
                <a:latin typeface="Calibri"/>
                <a:ea typeface="Calibri"/>
                <a:cs typeface="Calibri"/>
                <a:sym typeface="Calibri"/>
              </a:rPr>
              <a:t>such</a:t>
            </a:r>
            <a:r>
              <a:rPr lang="it-IT" sz="1200" dirty="0">
                <a:latin typeface="Calibri"/>
                <a:ea typeface="Calibri"/>
                <a:cs typeface="Calibri"/>
                <a:sym typeface="Calibri"/>
              </a:rPr>
              <a:t> </a:t>
            </a:r>
            <a:r>
              <a:rPr lang="it-IT" sz="1200" dirty="0" err="1">
                <a:latin typeface="Calibri"/>
                <a:ea typeface="Calibri"/>
                <a:cs typeface="Calibri"/>
                <a:sym typeface="Calibri"/>
              </a:rPr>
              <a:t>as</a:t>
            </a:r>
            <a:r>
              <a:rPr lang="it-IT" sz="1200" dirty="0">
                <a:latin typeface="Calibri"/>
                <a:ea typeface="Calibri"/>
                <a:cs typeface="Calibri"/>
                <a:sym typeface="Calibri"/>
              </a:rPr>
              <a:t> </a:t>
            </a:r>
            <a:r>
              <a:rPr lang="it-IT" sz="1200" dirty="0" err="1">
                <a:latin typeface="Calibri"/>
                <a:ea typeface="Calibri"/>
                <a:cs typeface="Calibri"/>
                <a:sym typeface="Calibri"/>
              </a:rPr>
              <a:t>responsibility</a:t>
            </a:r>
            <a:r>
              <a:rPr lang="it-IT" sz="1200" dirty="0">
                <a:latin typeface="Calibri"/>
                <a:ea typeface="Calibri"/>
                <a:cs typeface="Calibri"/>
                <a:sym typeface="Calibri"/>
              </a:rPr>
              <a:t>, personal data treatment, and </a:t>
            </a:r>
            <a:r>
              <a:rPr lang="it-IT" sz="1200" dirty="0" err="1">
                <a:latin typeface="Calibri"/>
                <a:ea typeface="Calibri"/>
                <a:cs typeface="Calibri"/>
                <a:sym typeface="Calibri"/>
              </a:rPr>
              <a:t>medical</a:t>
            </a:r>
            <a:r>
              <a:rPr lang="it-IT" sz="1200" dirty="0">
                <a:latin typeface="Calibri"/>
                <a:ea typeface="Calibri"/>
                <a:cs typeface="Calibri"/>
                <a:sym typeface="Calibri"/>
              </a:rPr>
              <a:t> </a:t>
            </a:r>
            <a:r>
              <a:rPr lang="it-IT" sz="1200" dirty="0" err="1">
                <a:latin typeface="Calibri"/>
                <a:ea typeface="Calibri"/>
                <a:cs typeface="Calibri"/>
                <a:sym typeface="Calibri"/>
              </a:rPr>
              <a:t>certification</a:t>
            </a:r>
            <a:endParaRPr lang="it-IT" sz="1200" dirty="0">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Calibri"/>
              <a:buNone/>
            </a:pPr>
            <a:endParaRPr dirty="0"/>
          </a:p>
        </p:txBody>
      </p:sp>
      <p:sp>
        <p:nvSpPr>
          <p:cNvPr id="256" name="Google Shape;25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65913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7.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7.xml"/><Relationship Id="rId4" Type="http://schemas.openxmlformats.org/officeDocument/2006/relationships/image" Target="../media/image10.png"/></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4005" y="2060600"/>
            <a:ext cx="5680400" cy="2736800"/>
          </a:xfrm>
          <a:prstGeom prst="rect">
            <a:avLst/>
          </a:prstGeom>
        </p:spPr>
        <p:txBody>
          <a:bodyPr spcFirstLastPara="1" wrap="square" lIns="91425" tIns="91425" rIns="91425" bIns="91425" anchor="ctr" anchorCtr="0"/>
          <a:lstStyle>
            <a:lvl1pPr lvl="0" algn="r">
              <a:spcBef>
                <a:spcPts val="0"/>
              </a:spcBef>
              <a:spcAft>
                <a:spcPts val="0"/>
              </a:spcAft>
              <a:buSzPts val="3600"/>
              <a:buNone/>
              <a:defRPr sz="4800"/>
            </a:lvl1pPr>
            <a:lvl2pPr lvl="1" algn="r">
              <a:spcBef>
                <a:spcPts val="0"/>
              </a:spcBef>
              <a:spcAft>
                <a:spcPts val="0"/>
              </a:spcAft>
              <a:buSzPts val="3600"/>
              <a:buNone/>
              <a:defRPr sz="4800"/>
            </a:lvl2pPr>
            <a:lvl3pPr lvl="2" algn="r">
              <a:spcBef>
                <a:spcPts val="0"/>
              </a:spcBef>
              <a:spcAft>
                <a:spcPts val="0"/>
              </a:spcAft>
              <a:buSzPts val="3600"/>
              <a:buNone/>
              <a:defRPr sz="4800"/>
            </a:lvl3pPr>
            <a:lvl4pPr lvl="3" algn="r">
              <a:spcBef>
                <a:spcPts val="0"/>
              </a:spcBef>
              <a:spcAft>
                <a:spcPts val="0"/>
              </a:spcAft>
              <a:buSzPts val="3600"/>
              <a:buNone/>
              <a:defRPr sz="4800"/>
            </a:lvl4pPr>
            <a:lvl5pPr lvl="4" algn="r">
              <a:spcBef>
                <a:spcPts val="0"/>
              </a:spcBef>
              <a:spcAft>
                <a:spcPts val="0"/>
              </a:spcAft>
              <a:buSzPts val="3600"/>
              <a:buNone/>
              <a:defRPr sz="4800"/>
            </a:lvl5pPr>
            <a:lvl6pPr lvl="5" algn="r">
              <a:spcBef>
                <a:spcPts val="0"/>
              </a:spcBef>
              <a:spcAft>
                <a:spcPts val="0"/>
              </a:spcAft>
              <a:buSzPts val="3600"/>
              <a:buNone/>
              <a:defRPr sz="4800"/>
            </a:lvl6pPr>
            <a:lvl7pPr lvl="6" algn="r">
              <a:spcBef>
                <a:spcPts val="0"/>
              </a:spcBef>
              <a:spcAft>
                <a:spcPts val="0"/>
              </a:spcAft>
              <a:buSzPts val="3600"/>
              <a:buNone/>
              <a:defRPr sz="4800"/>
            </a:lvl7pPr>
            <a:lvl8pPr lvl="7" algn="r">
              <a:spcBef>
                <a:spcPts val="0"/>
              </a:spcBef>
              <a:spcAft>
                <a:spcPts val="0"/>
              </a:spcAft>
              <a:buSzPts val="3600"/>
              <a:buNone/>
              <a:defRPr sz="4800"/>
            </a:lvl8pPr>
            <a:lvl9pPr lvl="8" algn="r">
              <a:spcBef>
                <a:spcPts val="0"/>
              </a:spcBef>
              <a:spcAft>
                <a:spcPts val="0"/>
              </a:spcAft>
              <a:buSzPts val="3600"/>
              <a:buNone/>
              <a:defRPr sz="4800"/>
            </a:lvl9pPr>
          </a:lstStyle>
          <a:p>
            <a:endParaRPr/>
          </a:p>
        </p:txBody>
      </p:sp>
      <p:sp>
        <p:nvSpPr>
          <p:cNvPr id="11" name="Google Shape;11;p2"/>
          <p:cNvSpPr txBox="1">
            <a:spLocks noGrp="1"/>
          </p:cNvSpPr>
          <p:nvPr>
            <p:ph type="subTitle" idx="1"/>
          </p:nvPr>
        </p:nvSpPr>
        <p:spPr>
          <a:xfrm>
            <a:off x="6197600" y="2900600"/>
            <a:ext cx="5680400" cy="1056800"/>
          </a:xfrm>
          <a:prstGeom prst="rect">
            <a:avLst/>
          </a:prstGeom>
        </p:spPr>
        <p:txBody>
          <a:bodyPr spcFirstLastPara="1" wrap="square" lIns="91425" tIns="91425" rIns="91425" bIns="91425" anchor="ctr" anchorCtr="0"/>
          <a:lstStyle>
            <a:lvl1pPr lvl="0">
              <a:lnSpc>
                <a:spcPct val="100000"/>
              </a:lnSpc>
              <a:spcBef>
                <a:spcPts val="0"/>
              </a:spcBef>
              <a:spcAft>
                <a:spcPts val="0"/>
              </a:spcAft>
              <a:buClr>
                <a:srgbClr val="B7B7B7"/>
              </a:buClr>
              <a:buSzPts val="2400"/>
              <a:buNone/>
              <a:defRPr sz="3200">
                <a:solidFill>
                  <a:srgbClr val="B7B7B7"/>
                </a:solidFill>
              </a:defRPr>
            </a:lvl1pPr>
            <a:lvl2pPr lvl="1">
              <a:lnSpc>
                <a:spcPct val="100000"/>
              </a:lnSpc>
              <a:spcBef>
                <a:spcPts val="0"/>
              </a:spcBef>
              <a:spcAft>
                <a:spcPts val="0"/>
              </a:spcAft>
              <a:buClr>
                <a:srgbClr val="B7B7B7"/>
              </a:buClr>
              <a:buSzPts val="2400"/>
              <a:buNone/>
              <a:defRPr sz="3200">
                <a:solidFill>
                  <a:srgbClr val="B7B7B7"/>
                </a:solidFill>
              </a:defRPr>
            </a:lvl2pPr>
            <a:lvl3pPr lvl="2">
              <a:lnSpc>
                <a:spcPct val="100000"/>
              </a:lnSpc>
              <a:spcBef>
                <a:spcPts val="0"/>
              </a:spcBef>
              <a:spcAft>
                <a:spcPts val="0"/>
              </a:spcAft>
              <a:buClr>
                <a:srgbClr val="B7B7B7"/>
              </a:buClr>
              <a:buSzPts val="2400"/>
              <a:buNone/>
              <a:defRPr sz="3200">
                <a:solidFill>
                  <a:srgbClr val="B7B7B7"/>
                </a:solidFill>
              </a:defRPr>
            </a:lvl3pPr>
            <a:lvl4pPr lvl="3">
              <a:lnSpc>
                <a:spcPct val="100000"/>
              </a:lnSpc>
              <a:spcBef>
                <a:spcPts val="0"/>
              </a:spcBef>
              <a:spcAft>
                <a:spcPts val="0"/>
              </a:spcAft>
              <a:buClr>
                <a:srgbClr val="B7B7B7"/>
              </a:buClr>
              <a:buSzPts val="2400"/>
              <a:buNone/>
              <a:defRPr sz="3200">
                <a:solidFill>
                  <a:srgbClr val="B7B7B7"/>
                </a:solidFill>
              </a:defRPr>
            </a:lvl4pPr>
            <a:lvl5pPr lvl="4">
              <a:lnSpc>
                <a:spcPct val="100000"/>
              </a:lnSpc>
              <a:spcBef>
                <a:spcPts val="0"/>
              </a:spcBef>
              <a:spcAft>
                <a:spcPts val="0"/>
              </a:spcAft>
              <a:buClr>
                <a:srgbClr val="B7B7B7"/>
              </a:buClr>
              <a:buSzPts val="2400"/>
              <a:buNone/>
              <a:defRPr sz="3200">
                <a:solidFill>
                  <a:srgbClr val="B7B7B7"/>
                </a:solidFill>
              </a:defRPr>
            </a:lvl5pPr>
            <a:lvl6pPr lvl="5">
              <a:lnSpc>
                <a:spcPct val="100000"/>
              </a:lnSpc>
              <a:spcBef>
                <a:spcPts val="0"/>
              </a:spcBef>
              <a:spcAft>
                <a:spcPts val="0"/>
              </a:spcAft>
              <a:buClr>
                <a:srgbClr val="B7B7B7"/>
              </a:buClr>
              <a:buSzPts val="2400"/>
              <a:buNone/>
              <a:defRPr sz="3200">
                <a:solidFill>
                  <a:srgbClr val="B7B7B7"/>
                </a:solidFill>
              </a:defRPr>
            </a:lvl6pPr>
            <a:lvl7pPr lvl="6">
              <a:lnSpc>
                <a:spcPct val="100000"/>
              </a:lnSpc>
              <a:spcBef>
                <a:spcPts val="0"/>
              </a:spcBef>
              <a:spcAft>
                <a:spcPts val="0"/>
              </a:spcAft>
              <a:buClr>
                <a:srgbClr val="B7B7B7"/>
              </a:buClr>
              <a:buSzPts val="2400"/>
              <a:buNone/>
              <a:defRPr sz="3200">
                <a:solidFill>
                  <a:srgbClr val="B7B7B7"/>
                </a:solidFill>
              </a:defRPr>
            </a:lvl7pPr>
            <a:lvl8pPr lvl="7">
              <a:lnSpc>
                <a:spcPct val="100000"/>
              </a:lnSpc>
              <a:spcBef>
                <a:spcPts val="0"/>
              </a:spcBef>
              <a:spcAft>
                <a:spcPts val="0"/>
              </a:spcAft>
              <a:buClr>
                <a:srgbClr val="B7B7B7"/>
              </a:buClr>
              <a:buSzPts val="2400"/>
              <a:buNone/>
              <a:defRPr sz="3200">
                <a:solidFill>
                  <a:srgbClr val="B7B7B7"/>
                </a:solidFill>
              </a:defRPr>
            </a:lvl8pPr>
            <a:lvl9pPr lvl="8">
              <a:lnSpc>
                <a:spcPct val="100000"/>
              </a:lnSpc>
              <a:spcBef>
                <a:spcPts val="0"/>
              </a:spcBef>
              <a:spcAft>
                <a:spcPts val="0"/>
              </a:spcAft>
              <a:buClr>
                <a:srgbClr val="B7B7B7"/>
              </a:buClr>
              <a:buSzPts val="2400"/>
              <a:buNone/>
              <a:defRPr sz="3200">
                <a:solidFill>
                  <a:srgbClr val="B7B7B7"/>
                </a:solidFill>
              </a:defRPr>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50841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3038653" y="6517554"/>
            <a:ext cx="7372115" cy="340447"/>
          </a:xfrm>
          <a:prstGeom prst="rect">
            <a:avLst/>
          </a:prstGeom>
        </p:spPr>
        <p:txBody>
          <a:bodyPr/>
          <a:lstStyle/>
          <a:p>
            <a:endParaRPr lang="en-US" dirty="0"/>
          </a:p>
        </p:txBody>
      </p:sp>
      <p:sp>
        <p:nvSpPr>
          <p:cNvPr id="4" name="Footer Placeholder 3"/>
          <p:cNvSpPr>
            <a:spLocks noGrp="1"/>
          </p:cNvSpPr>
          <p:nvPr>
            <p:ph type="ftr" sz="quarter" idx="11"/>
          </p:nvPr>
        </p:nvSpPr>
        <p:spPr>
          <a:xfrm>
            <a:off x="898103" y="6502805"/>
            <a:ext cx="7793615" cy="329184"/>
          </a:xfrm>
          <a:prstGeom prst="rect">
            <a:avLst/>
          </a:prstGeom>
        </p:spPr>
        <p:txBody>
          <a:bodyPr/>
          <a:lstStyle/>
          <a:p>
            <a:r>
              <a:rPr lang="en-US"/>
              <a:t>A. Retico - next_AIM - Artificial Intelligence in Medicine (AIM): next steps</a:t>
            </a:r>
          </a:p>
        </p:txBody>
      </p:sp>
      <p:sp>
        <p:nvSpPr>
          <p:cNvPr id="5" name="Slide Number Placeholder 4"/>
          <p:cNvSpPr>
            <a:spLocks noGrp="1"/>
          </p:cNvSpPr>
          <p:nvPr>
            <p:ph type="sldNum" sz="quarter" idx="12"/>
          </p:nvPr>
        </p:nvSpPr>
        <p:spPr/>
        <p:txBody>
          <a:bodyPr/>
          <a:lstStyle/>
          <a:p>
            <a:fld id="{1922C6EE-91C4-714F-ACE0-F7D22ECD40B6}" type="slidenum">
              <a:rPr lang="en-US" smtClean="0"/>
              <a:t>‹#›</a:t>
            </a:fld>
            <a:endParaRPr lang="en-US"/>
          </a:p>
        </p:txBody>
      </p:sp>
    </p:spTree>
    <p:extLst>
      <p:ext uri="{BB962C8B-B14F-4D97-AF65-F5344CB8AC3E}">
        <p14:creationId xmlns:p14="http://schemas.microsoft.com/office/powerpoint/2010/main" val="3765373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0"/>
        <p:cNvGrpSpPr/>
        <p:nvPr/>
      </p:nvGrpSpPr>
      <p:grpSpPr>
        <a:xfrm>
          <a:off x="0" y="0"/>
          <a:ext cx="0" cy="0"/>
          <a:chOff x="0" y="0"/>
          <a:chExt cx="0" cy="0"/>
        </a:xfrm>
      </p:grpSpPr>
      <p:sp>
        <p:nvSpPr>
          <p:cNvPr id="31" name="Google Shape;31;p6"/>
          <p:cNvSpPr txBox="1">
            <a:spLocks noGrp="1"/>
          </p:cNvSpPr>
          <p:nvPr>
            <p:ph type="body" idx="1"/>
          </p:nvPr>
        </p:nvSpPr>
        <p:spPr>
          <a:xfrm>
            <a:off x="0" y="2206000"/>
            <a:ext cx="12192000" cy="2446000"/>
          </a:xfrm>
          <a:prstGeom prst="rect">
            <a:avLst/>
          </a:prstGeom>
          <a:solidFill>
            <a:srgbClr val="007AA3"/>
          </a:solidFill>
          <a:ln>
            <a:noFill/>
          </a:ln>
        </p:spPr>
        <p:txBody>
          <a:bodyPr spcFirstLastPara="1" wrap="square" lIns="91425" tIns="91425" rIns="91425" bIns="91425" anchor="ctr" anchorCtr="0"/>
          <a:lstStyle>
            <a:lvl1pPr marL="609585" marR="0" lvl="0" indent="-304792" algn="ctr" rtl="0">
              <a:lnSpc>
                <a:spcPct val="100000"/>
              </a:lnSpc>
              <a:spcBef>
                <a:spcPts val="480"/>
              </a:spcBef>
              <a:spcAft>
                <a:spcPts val="0"/>
              </a:spcAft>
              <a:buClr>
                <a:srgbClr val="FFFFFF"/>
              </a:buClr>
              <a:buSzPts val="1800"/>
              <a:buFont typeface="Montserrat"/>
              <a:buNone/>
              <a:defRPr sz="2400" b="0" i="0" u="none" strike="noStrike" cap="none">
                <a:solidFill>
                  <a:srgbClr val="FFFFFF"/>
                </a:solidFill>
                <a:latin typeface="Montserrat"/>
                <a:ea typeface="Montserrat"/>
                <a:cs typeface="Montserrat"/>
                <a:sym typeface="Montserrat"/>
              </a:defRPr>
            </a:lvl1pPr>
          </a:lstStyle>
          <a:p>
            <a:endParaRPr/>
          </a:p>
        </p:txBody>
      </p:sp>
      <p:sp>
        <p:nvSpPr>
          <p:cNvPr id="32" name="Google Shape;32;p6"/>
          <p:cNvSpPr txBox="1">
            <a:spLocks noGrp="1"/>
          </p:cNvSpPr>
          <p:nvPr>
            <p:ph type="sldNum" idx="12"/>
          </p:nvPr>
        </p:nvSpPr>
        <p:spPr>
          <a:xfrm>
            <a:off x="0" y="0"/>
            <a:ext cx="524800" cy="27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Old Standard TT"/>
                <a:ea typeface="Old Standard TT"/>
                <a:cs typeface="Old Standard TT"/>
                <a:sym typeface="Old Standard TT"/>
              </a:defRPr>
            </a:lvl1pPr>
            <a:lvl2pPr marL="0" marR="0" lvl="1" indent="0" algn="l"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Old Standard TT"/>
                <a:ea typeface="Old Standard TT"/>
                <a:cs typeface="Old Standard TT"/>
                <a:sym typeface="Old Standard TT"/>
              </a:defRPr>
            </a:lvl2pPr>
            <a:lvl3pPr marL="0" marR="0" lvl="2" indent="0" algn="l"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Old Standard TT"/>
                <a:ea typeface="Old Standard TT"/>
                <a:cs typeface="Old Standard TT"/>
                <a:sym typeface="Old Standard TT"/>
              </a:defRPr>
            </a:lvl3pPr>
            <a:lvl4pPr marL="0" marR="0" lvl="3" indent="0" algn="l"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Old Standard TT"/>
                <a:ea typeface="Old Standard TT"/>
                <a:cs typeface="Old Standard TT"/>
                <a:sym typeface="Old Standard TT"/>
              </a:defRPr>
            </a:lvl4pPr>
            <a:lvl5pPr marL="0" marR="0" lvl="4" indent="0" algn="l"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Old Standard TT"/>
                <a:ea typeface="Old Standard TT"/>
                <a:cs typeface="Old Standard TT"/>
                <a:sym typeface="Old Standard TT"/>
              </a:defRPr>
            </a:lvl5pPr>
            <a:lvl6pPr marL="0" marR="0" lvl="5" indent="0" algn="l"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Old Standard TT"/>
                <a:ea typeface="Old Standard TT"/>
                <a:cs typeface="Old Standard TT"/>
                <a:sym typeface="Old Standard TT"/>
              </a:defRPr>
            </a:lvl6pPr>
            <a:lvl7pPr marL="0" marR="0" lvl="6" indent="0" algn="l"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Old Standard TT"/>
                <a:ea typeface="Old Standard TT"/>
                <a:cs typeface="Old Standard TT"/>
                <a:sym typeface="Old Standard TT"/>
              </a:defRPr>
            </a:lvl7pPr>
            <a:lvl8pPr marL="0" marR="0" lvl="7" indent="0" algn="l"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Old Standard TT"/>
                <a:ea typeface="Old Standard TT"/>
                <a:cs typeface="Old Standard TT"/>
                <a:sym typeface="Old Standard TT"/>
              </a:defRPr>
            </a:lvl8pPr>
            <a:lvl9pPr marL="0" marR="0" lvl="8" indent="0" algn="l"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Old Standard TT"/>
                <a:ea typeface="Old Standard TT"/>
                <a:cs typeface="Old Standard TT"/>
                <a:sym typeface="Old Standard T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01209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it-IT"/>
              <a:t>Click to edit Master title style</a:t>
            </a:r>
            <a:endParaRPr lang="en-US"/>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it-IT"/>
              <a:t>Click to edit Master subtitle style</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r>
              <a:rPr lang="en-US"/>
              <a:t>A. Retico - next_AIM - Artificial Intelligence in Medicine (AIM): next steps</a:t>
            </a: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720BFD86-AA9A-254E-B300-6D308645281D}" type="slidenum">
              <a:rPr lang="en-US" smtClean="0"/>
              <a:t>‹#›</a:t>
            </a:fld>
            <a:endParaRPr lang="en-US"/>
          </a:p>
        </p:txBody>
      </p:sp>
    </p:spTree>
    <p:extLst>
      <p:ext uri="{BB962C8B-B14F-4D97-AF65-F5344CB8AC3E}">
        <p14:creationId xmlns:p14="http://schemas.microsoft.com/office/powerpoint/2010/main" val="3653885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it-IT"/>
              <a:t>Click to edit Master title style</a:t>
            </a:r>
            <a:endParaRPr lang="en-US"/>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r>
              <a:rPr lang="en-US"/>
              <a:t>A. Retico - next_AIM - Artificial Intelligence in Medicine (AIM): next steps</a:t>
            </a: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720BFD86-AA9A-254E-B300-6D308645281D}" type="slidenum">
              <a:rPr lang="en-US" smtClean="0"/>
              <a:t>‹#›</a:t>
            </a:fld>
            <a:endParaRPr lang="en-US"/>
          </a:p>
        </p:txBody>
      </p:sp>
    </p:spTree>
    <p:extLst>
      <p:ext uri="{BB962C8B-B14F-4D97-AF65-F5344CB8AC3E}">
        <p14:creationId xmlns:p14="http://schemas.microsoft.com/office/powerpoint/2010/main" val="30771509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it-IT"/>
              <a:t>Click to edit Master title style</a:t>
            </a:r>
            <a:endParaRPr lang="en-US"/>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it-IT"/>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r>
              <a:rPr lang="en-US"/>
              <a:t>A. Retico - next_AIM - Artificial Intelligence in Medicine (AIM): next steps</a:t>
            </a: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720BFD86-AA9A-254E-B300-6D308645281D}" type="slidenum">
              <a:rPr lang="en-US" smtClean="0"/>
              <a:t>‹#›</a:t>
            </a:fld>
            <a:endParaRPr lang="en-US"/>
          </a:p>
        </p:txBody>
      </p:sp>
    </p:spTree>
    <p:extLst>
      <p:ext uri="{BB962C8B-B14F-4D97-AF65-F5344CB8AC3E}">
        <p14:creationId xmlns:p14="http://schemas.microsoft.com/office/powerpoint/2010/main" val="7705171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it-IT"/>
              <a:t>Click to edit Master title style</a:t>
            </a:r>
            <a:endParaRPr lang="en-US"/>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lang="en-US"/>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lang="en-US"/>
          </a:p>
        </p:txBody>
      </p:sp>
      <p:sp>
        <p:nvSpPr>
          <p:cNvPr id="5" name="Date Placeholder 4"/>
          <p:cNvSpPr>
            <a:spLocks noGrp="1"/>
          </p:cNvSpPr>
          <p:nvPr>
            <p:ph type="dt" sz="half" idx="10"/>
          </p:nvPr>
        </p:nvSpPr>
        <p:spPr>
          <a:xfrm>
            <a:off x="609600" y="6356351"/>
            <a:ext cx="2844800" cy="365125"/>
          </a:xfrm>
          <a:prstGeom prst="rect">
            <a:avLst/>
          </a:prstGeom>
        </p:spPr>
        <p:txBody>
          <a:bodyPr/>
          <a:lstStyle/>
          <a:p>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r>
              <a:rPr lang="en-US"/>
              <a:t>A. Retico - next_AIM - Artificial Intelligence in Medicine (AIM): next steps</a:t>
            </a: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720BFD86-AA9A-254E-B300-6D308645281D}" type="slidenum">
              <a:rPr lang="en-US" smtClean="0"/>
              <a:t>‹#›</a:t>
            </a:fld>
            <a:endParaRPr lang="en-US"/>
          </a:p>
        </p:txBody>
      </p:sp>
    </p:spTree>
    <p:extLst>
      <p:ext uri="{BB962C8B-B14F-4D97-AF65-F5344CB8AC3E}">
        <p14:creationId xmlns:p14="http://schemas.microsoft.com/office/powerpoint/2010/main" val="8667208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lvl1pPr>
          </a:lstStyle>
          <a:p>
            <a:r>
              <a:rPr lang="it-IT"/>
              <a:t>Click to edit Master title style</a:t>
            </a:r>
            <a:endParaRPr lang="en-US"/>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it-IT"/>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lang="en-US"/>
          </a:p>
        </p:txBody>
      </p:sp>
      <p:sp>
        <p:nvSpPr>
          <p:cNvPr id="5" name="Text Placeholder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it-IT"/>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lang="en-US"/>
          </a:p>
        </p:txBody>
      </p:sp>
      <p:sp>
        <p:nvSpPr>
          <p:cNvPr id="7" name="Date Placeholder 6"/>
          <p:cNvSpPr>
            <a:spLocks noGrp="1"/>
          </p:cNvSpPr>
          <p:nvPr>
            <p:ph type="dt" sz="half" idx="10"/>
          </p:nvPr>
        </p:nvSpPr>
        <p:spPr>
          <a:xfrm>
            <a:off x="609600" y="6356351"/>
            <a:ext cx="2844800" cy="365125"/>
          </a:xfrm>
          <a:prstGeom prst="rect">
            <a:avLst/>
          </a:prstGeom>
        </p:spPr>
        <p:txBody>
          <a:bodyPr/>
          <a:lstStyle/>
          <a:p>
            <a:endParaRPr lang="en-US"/>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r>
              <a:rPr lang="en-US"/>
              <a:t>A. Retico - next_AIM - Artificial Intelligence in Medicine (AIM): next steps</a:t>
            </a: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720BFD86-AA9A-254E-B300-6D308645281D}" type="slidenum">
              <a:rPr lang="en-US" smtClean="0"/>
              <a:t>‹#›</a:t>
            </a:fld>
            <a:endParaRPr lang="en-US"/>
          </a:p>
        </p:txBody>
      </p:sp>
    </p:spTree>
    <p:extLst>
      <p:ext uri="{BB962C8B-B14F-4D97-AF65-F5344CB8AC3E}">
        <p14:creationId xmlns:p14="http://schemas.microsoft.com/office/powerpoint/2010/main" val="13636392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it-IT"/>
              <a:t>Click to edit Master title style</a:t>
            </a:r>
            <a:endParaRPr lang="en-US"/>
          </a:p>
        </p:txBody>
      </p:sp>
      <p:sp>
        <p:nvSpPr>
          <p:cNvPr id="3" name="Date Placeholder 2"/>
          <p:cNvSpPr>
            <a:spLocks noGrp="1"/>
          </p:cNvSpPr>
          <p:nvPr>
            <p:ph type="dt" sz="half" idx="10"/>
          </p:nvPr>
        </p:nvSpPr>
        <p:spPr>
          <a:xfrm>
            <a:off x="609600" y="6356351"/>
            <a:ext cx="2844800" cy="365125"/>
          </a:xfrm>
          <a:prstGeom prst="rect">
            <a:avLst/>
          </a:prstGeom>
        </p:spPr>
        <p:txBody>
          <a:bodyPr/>
          <a:lstStyle/>
          <a:p>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r>
              <a:rPr lang="en-US"/>
              <a:t>A. Retico - next_AIM - Artificial Intelligence in Medicine (AIM): next steps</a:t>
            </a: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720BFD86-AA9A-254E-B300-6D308645281D}" type="slidenum">
              <a:rPr lang="en-US" smtClean="0"/>
              <a:t>‹#›</a:t>
            </a:fld>
            <a:endParaRPr lang="en-US"/>
          </a:p>
        </p:txBody>
      </p:sp>
    </p:spTree>
    <p:extLst>
      <p:ext uri="{BB962C8B-B14F-4D97-AF65-F5344CB8AC3E}">
        <p14:creationId xmlns:p14="http://schemas.microsoft.com/office/powerpoint/2010/main" val="37079523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r>
              <a:rPr lang="en-US"/>
              <a:t>A. Retico - next_AIM - Artificial Intelligence in Medicine (AIM): next steps</a:t>
            </a: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720BFD86-AA9A-254E-B300-6D308645281D}" type="slidenum">
              <a:rPr lang="en-US" smtClean="0"/>
              <a:t>‹#›</a:t>
            </a:fld>
            <a:endParaRPr lang="en-US"/>
          </a:p>
        </p:txBody>
      </p:sp>
    </p:spTree>
    <p:extLst>
      <p:ext uri="{BB962C8B-B14F-4D97-AF65-F5344CB8AC3E}">
        <p14:creationId xmlns:p14="http://schemas.microsoft.com/office/powerpoint/2010/main" val="10046672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a:prstGeom prst="rect">
            <a:avLst/>
          </a:prstGeom>
        </p:spPr>
        <p:txBody>
          <a:bodyPr anchor="b"/>
          <a:lstStyle>
            <a:lvl1pPr algn="l">
              <a:defRPr sz="2667" b="1"/>
            </a:lvl1pPr>
          </a:lstStyle>
          <a:p>
            <a:r>
              <a:rPr lang="it-IT"/>
              <a:t>Click to edit Master title style</a:t>
            </a:r>
            <a:endParaRPr lang="en-US"/>
          </a:p>
        </p:txBody>
      </p:sp>
      <p:sp>
        <p:nvSpPr>
          <p:cNvPr id="3" name="Content Placeholder 2"/>
          <p:cNvSpPr>
            <a:spLocks noGrp="1"/>
          </p:cNvSpPr>
          <p:nvPr>
            <p:ph idx="1"/>
          </p:nvPr>
        </p:nvSpPr>
        <p:spPr>
          <a:xfrm>
            <a:off x="4766733" y="273052"/>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lang="en-US"/>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it-IT"/>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r>
              <a:rPr lang="en-US"/>
              <a:t>A. Retico - next_AIM - Artificial Intelligence in Medicine (AIM): next steps</a:t>
            </a: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720BFD86-AA9A-254E-B300-6D308645281D}" type="slidenum">
              <a:rPr lang="en-US" smtClean="0"/>
              <a:t>‹#›</a:t>
            </a:fld>
            <a:endParaRPr lang="en-US"/>
          </a:p>
        </p:txBody>
      </p:sp>
    </p:spTree>
    <p:extLst>
      <p:ext uri="{BB962C8B-B14F-4D97-AF65-F5344CB8AC3E}">
        <p14:creationId xmlns:p14="http://schemas.microsoft.com/office/powerpoint/2010/main" val="1812686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6" name="Google Shape;16;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061987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a:prstGeom prst="rect">
            <a:avLst/>
          </a:prstGeom>
        </p:spPr>
        <p:txBody>
          <a:bodyPr anchor="b"/>
          <a:lstStyle>
            <a:lvl1pPr algn="l">
              <a:defRPr sz="2667" b="1"/>
            </a:lvl1pPr>
          </a:lstStyle>
          <a:p>
            <a:r>
              <a:rPr lang="it-IT"/>
              <a:t>Click to edit Master title style</a:t>
            </a:r>
            <a:endParaRPr lang="en-US"/>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it-IT"/>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r>
              <a:rPr lang="en-US"/>
              <a:t>A. Retico - next_AIM - Artificial Intelligence in Medicine (AIM): next steps</a:t>
            </a: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720BFD86-AA9A-254E-B300-6D308645281D}" type="slidenum">
              <a:rPr lang="en-US" smtClean="0"/>
              <a:t>‹#›</a:t>
            </a:fld>
            <a:endParaRPr lang="en-US"/>
          </a:p>
        </p:txBody>
      </p:sp>
    </p:spTree>
    <p:extLst>
      <p:ext uri="{BB962C8B-B14F-4D97-AF65-F5344CB8AC3E}">
        <p14:creationId xmlns:p14="http://schemas.microsoft.com/office/powerpoint/2010/main" val="15188745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it-IT"/>
              <a:t>Click to edit Master title style</a:t>
            </a:r>
            <a:endParaRPr lang="en-US"/>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r>
              <a:rPr lang="en-US"/>
              <a:t>A. Retico - next_AIM - Artificial Intelligence in Medicine (AIM): next steps</a:t>
            </a: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720BFD86-AA9A-254E-B300-6D308645281D}" type="slidenum">
              <a:rPr lang="en-US" smtClean="0"/>
              <a:t>‹#›</a:t>
            </a:fld>
            <a:endParaRPr lang="en-US"/>
          </a:p>
        </p:txBody>
      </p:sp>
    </p:spTree>
    <p:extLst>
      <p:ext uri="{BB962C8B-B14F-4D97-AF65-F5344CB8AC3E}">
        <p14:creationId xmlns:p14="http://schemas.microsoft.com/office/powerpoint/2010/main" val="35987460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it-IT"/>
              <a:t>Click to edit Master title style</a:t>
            </a:r>
            <a:endParaRPr lang="en-US"/>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r>
              <a:rPr lang="en-US"/>
              <a:t>A. Retico - next_AIM - Artificial Intelligence in Medicine (AIM): next steps</a:t>
            </a: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720BFD86-AA9A-254E-B300-6D308645281D}" type="slidenum">
              <a:rPr lang="en-US" smtClean="0"/>
              <a:t>‹#›</a:t>
            </a:fld>
            <a:endParaRPr lang="en-US"/>
          </a:p>
        </p:txBody>
      </p:sp>
    </p:spTree>
    <p:extLst>
      <p:ext uri="{BB962C8B-B14F-4D97-AF65-F5344CB8AC3E}">
        <p14:creationId xmlns:p14="http://schemas.microsoft.com/office/powerpoint/2010/main" val="32439277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1312353" y="6474883"/>
            <a:ext cx="2743200" cy="365125"/>
          </a:xfrm>
          <a:prstGeom prst="rect">
            <a:avLst/>
          </a:prstGeom>
        </p:spPr>
        <p:txBody>
          <a:bodyPr/>
          <a:lstStyle/>
          <a:p>
            <a:endParaRPr lang="en-GB" dirty="0">
              <a:solidFill>
                <a:prstClr val="black">
                  <a:tint val="75000"/>
                </a:prstClr>
              </a:solidFill>
            </a:endParaRPr>
          </a:p>
        </p:txBody>
      </p:sp>
      <p:sp>
        <p:nvSpPr>
          <p:cNvPr id="5" name="Footer Placeholder 4"/>
          <p:cNvSpPr>
            <a:spLocks noGrp="1"/>
          </p:cNvSpPr>
          <p:nvPr>
            <p:ph type="ftr" sz="quarter" idx="11"/>
          </p:nvPr>
        </p:nvSpPr>
        <p:spPr>
          <a:xfrm>
            <a:off x="9728200" y="3393018"/>
            <a:ext cx="4114800" cy="365125"/>
          </a:xfrm>
          <a:prstGeom prst="rect">
            <a:avLst/>
          </a:prstGeom>
        </p:spPr>
        <p:txBody>
          <a:bodyPr/>
          <a:lstStyle/>
          <a:p>
            <a:r>
              <a:rPr lang="en-GB">
                <a:solidFill>
                  <a:prstClr val="black">
                    <a:tint val="75000"/>
                  </a:prstClr>
                </a:solidFill>
              </a:rPr>
              <a:t>A. Retico - next_AIM - Artificial Intelligence in Medicine (AIM): next steps</a:t>
            </a:r>
            <a:endParaRPr lang="en-GB" dirty="0">
              <a:solidFill>
                <a:prstClr val="black">
                  <a:tint val="75000"/>
                </a:prstClr>
              </a:solidFill>
            </a:endParaRPr>
          </a:p>
        </p:txBody>
      </p:sp>
      <p:sp>
        <p:nvSpPr>
          <p:cNvPr id="6" name="Slide Number Placeholder 5"/>
          <p:cNvSpPr>
            <a:spLocks noGrp="1"/>
          </p:cNvSpPr>
          <p:nvPr>
            <p:ph type="sldNum" sz="quarter" idx="12"/>
          </p:nvPr>
        </p:nvSpPr>
        <p:spPr>
          <a:xfrm>
            <a:off x="4614353" y="6424084"/>
            <a:ext cx="2743200" cy="365125"/>
          </a:xfrm>
          <a:prstGeom prst="rect">
            <a:avLst/>
          </a:prstGeom>
        </p:spPr>
        <p:txBody>
          <a:bodyPr/>
          <a:lstStyle/>
          <a:p>
            <a:fld id="{DD26928B-D493-4585-8F15-CBBAE2FE62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329666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4" name="Rectangle 6"/>
          <p:cNvSpPr/>
          <p:nvPr/>
        </p:nvSpPr>
        <p:spPr>
          <a:xfrm>
            <a:off x="2" y="5810249"/>
            <a:ext cx="12221633" cy="857251"/>
          </a:xfrm>
          <a:prstGeom prst="rect">
            <a:avLst/>
          </a:prstGeom>
          <a:gradFill flip="none" rotWithShape="1">
            <a:gsLst>
              <a:gs pos="0">
                <a:schemeClr val="accent1">
                  <a:lumMod val="50000"/>
                  <a:alpha val="92000"/>
                </a:schemeClr>
              </a:gs>
              <a:gs pos="77000">
                <a:schemeClr val="tx2">
                  <a:lumMod val="75000"/>
                </a:schemeClr>
              </a:gs>
              <a:gs pos="100000">
                <a:schemeClr val="tx2">
                  <a:lumMod val="50000"/>
                </a:schemeClr>
              </a:gs>
              <a:gs pos="38000">
                <a:srgbClr val="002060">
                  <a:alpha val="63000"/>
                </a:srgb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2400">
              <a:solidFill>
                <a:prstClr val="white"/>
              </a:solidFill>
              <a:latin typeface="Calibri"/>
            </a:endParaRPr>
          </a:p>
        </p:txBody>
      </p:sp>
      <p:sp>
        <p:nvSpPr>
          <p:cNvPr id="6" name="Rectangle 5"/>
          <p:cNvSpPr/>
          <p:nvPr/>
        </p:nvSpPr>
        <p:spPr>
          <a:xfrm>
            <a:off x="2" y="6667501"/>
            <a:ext cx="12206817" cy="241300"/>
          </a:xfrm>
          <a:prstGeom prst="rect">
            <a:avLst/>
          </a:prstGeom>
          <a:gradFill flip="none" rotWithShape="1">
            <a:gsLst>
              <a:gs pos="0">
                <a:srgbClr val="C00000"/>
              </a:gs>
              <a:gs pos="77000">
                <a:srgbClr val="C00000"/>
              </a:gs>
              <a:gs pos="100000">
                <a:srgbClr val="440C0C"/>
              </a:gs>
              <a:gs pos="38000">
                <a:schemeClr val="accent2">
                  <a:lumMod val="20000"/>
                  <a:lumOff val="80000"/>
                </a:schemeClr>
              </a:gs>
              <a:gs pos="100000">
                <a:schemeClr val="accent1">
                  <a:tint val="23500"/>
                  <a:satMod val="160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2400">
              <a:solidFill>
                <a:prstClr val="white"/>
              </a:solidFill>
              <a:latin typeface="Calibri"/>
            </a:endParaRPr>
          </a:p>
        </p:txBody>
      </p:sp>
      <p:sp>
        <p:nvSpPr>
          <p:cNvPr id="7" name="Rectangle 7"/>
          <p:cNvSpPr/>
          <p:nvPr/>
        </p:nvSpPr>
        <p:spPr>
          <a:xfrm>
            <a:off x="2" y="1"/>
            <a:ext cx="12221633" cy="571500"/>
          </a:xfrm>
          <a:prstGeom prst="rect">
            <a:avLst/>
          </a:prstGeom>
          <a:gradFill flip="none" rotWithShape="1">
            <a:gsLst>
              <a:gs pos="0">
                <a:schemeClr val="bg1">
                  <a:lumMod val="75000"/>
                </a:schemeClr>
              </a:gs>
              <a:gs pos="87000">
                <a:schemeClr val="bg1">
                  <a:lumMod val="85000"/>
                </a:schemeClr>
              </a:gs>
              <a:gs pos="100000">
                <a:schemeClr val="bg1">
                  <a:lumMod val="75000"/>
                </a:schemeClr>
              </a:gs>
              <a:gs pos="50000">
                <a:schemeClr val="bg1">
                  <a:lumMod val="95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2400">
              <a:solidFill>
                <a:prstClr val="white"/>
              </a:solidFill>
              <a:latin typeface="Calibri"/>
            </a:endParaRPr>
          </a:p>
        </p:txBody>
      </p:sp>
      <p:pic>
        <p:nvPicPr>
          <p:cNvPr id="8" name="Picture 7" descr="LAMBS_14b.gif"/>
          <p:cNvPicPr>
            <a:picLocks noChangeAspect="1"/>
          </p:cNvPicPr>
          <p:nvPr/>
        </p:nvPicPr>
        <p:blipFill>
          <a:blip r:embed="rId2">
            <a:lum bright="10000"/>
          </a:blip>
          <a:stretch>
            <a:fillRect/>
          </a:stretch>
        </p:blipFill>
        <p:spPr>
          <a:xfrm>
            <a:off x="11076911" y="5804441"/>
            <a:ext cx="1165227" cy="861771"/>
          </a:xfrm>
          <a:prstGeom prst="rect">
            <a:avLst/>
          </a:prstGeom>
          <a:noFill/>
          <a:ln>
            <a:noFill/>
          </a:ln>
          <a:effectLst>
            <a:reflection blurRad="6350" stA="52000" endA="300" endPos="35000" dir="5400000" sy="-100000" algn="bl" rotWithShape="0"/>
          </a:effectLst>
        </p:spPr>
      </p:pic>
      <p:sp>
        <p:nvSpPr>
          <p:cNvPr id="9" name="Rectangle 8"/>
          <p:cNvSpPr/>
          <p:nvPr/>
        </p:nvSpPr>
        <p:spPr>
          <a:xfrm>
            <a:off x="2" y="1"/>
            <a:ext cx="12221633" cy="571500"/>
          </a:xfrm>
          <a:prstGeom prst="rect">
            <a:avLst/>
          </a:prstGeom>
          <a:gradFill flip="none" rotWithShape="1">
            <a:gsLst>
              <a:gs pos="0">
                <a:schemeClr val="bg1">
                  <a:lumMod val="75000"/>
                </a:schemeClr>
              </a:gs>
              <a:gs pos="87000">
                <a:schemeClr val="bg1">
                  <a:lumMod val="85000"/>
                </a:schemeClr>
              </a:gs>
              <a:gs pos="100000">
                <a:schemeClr val="bg1">
                  <a:lumMod val="75000"/>
                </a:schemeClr>
              </a:gs>
              <a:gs pos="12000">
                <a:schemeClr val="bg1">
                  <a:lumMod val="95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2400">
              <a:solidFill>
                <a:prstClr val="white"/>
              </a:solidFill>
              <a:latin typeface="Calibri"/>
            </a:endParaRPr>
          </a:p>
        </p:txBody>
      </p:sp>
      <p:sp>
        <p:nvSpPr>
          <p:cNvPr id="10" name="Rectangle 9"/>
          <p:cNvSpPr/>
          <p:nvPr/>
        </p:nvSpPr>
        <p:spPr>
          <a:xfrm>
            <a:off x="10584" y="6602414"/>
            <a:ext cx="12192000" cy="318100"/>
          </a:xfrm>
          <a:prstGeom prst="rect">
            <a:avLst/>
          </a:prstGeom>
        </p:spPr>
        <p:txBody>
          <a:bodyPr>
            <a:spAutoFit/>
          </a:bodyPr>
          <a:lstStyle/>
          <a:p>
            <a:pPr>
              <a:tabLst>
                <a:tab pos="1420248" algn="l"/>
                <a:tab pos="16642935" algn="l"/>
              </a:tabLst>
              <a:defRPr/>
            </a:pPr>
            <a:r>
              <a:rPr lang="en-US" sz="1467">
                <a:solidFill>
                  <a:prstClr val="white"/>
                </a:solidFill>
                <a:latin typeface="Calibri"/>
                <a:sym typeface="Apple LiGothic Medium" pitchFamily="34" charset="0"/>
              </a:rPr>
              <a:t>Francesca Cella - LAMBS - </a:t>
            </a:r>
            <a:r>
              <a:rPr lang="en-US" sz="1467">
                <a:solidFill>
                  <a:srgbClr val="0D0D0D"/>
                </a:solidFill>
                <a:latin typeface="Calibri"/>
                <a:sym typeface="Apple LiGothic Medium" pitchFamily="34" charset="0"/>
              </a:rPr>
              <a:t>MicroScoBiO Research Center, University of Genoa</a:t>
            </a:r>
            <a:r>
              <a:rPr lang="en-US" sz="1467">
                <a:solidFill>
                  <a:prstClr val="white"/>
                </a:solidFill>
                <a:latin typeface="Calibri"/>
                <a:sym typeface="Apple LiGothic Medium" pitchFamily="34" charset="0"/>
              </a:rPr>
              <a:t>   http://www.lambs.it</a:t>
            </a:r>
          </a:p>
        </p:txBody>
      </p:sp>
      <p:graphicFrame>
        <p:nvGraphicFramePr>
          <p:cNvPr id="11" name="Group 445"/>
          <p:cNvGraphicFramePr>
            <a:graphicFrameLocks noGrp="1"/>
          </p:cNvGraphicFramePr>
          <p:nvPr/>
        </p:nvGraphicFramePr>
        <p:xfrm>
          <a:off x="666751" y="0"/>
          <a:ext cx="11049000" cy="566739"/>
        </p:xfrm>
        <a:graphic>
          <a:graphicData uri="http://schemas.openxmlformats.org/drawingml/2006/table">
            <a:tbl>
              <a:tblPr/>
              <a:tblGrid>
                <a:gridCol w="2209800">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22098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2209800">
                  <a:extLst>
                    <a:ext uri="{9D8B030D-6E8A-4147-A177-3AD203B41FA5}">
                      <a16:colId xmlns:a16="http://schemas.microsoft.com/office/drawing/2014/main" val="20004"/>
                    </a:ext>
                  </a:extLst>
                </a:gridCol>
              </a:tblGrid>
              <a:tr h="56673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500" b="1" i="0" u="none" strike="noStrike" cap="none" normalizeH="0" baseline="0" dirty="0" err="1">
                          <a:ln>
                            <a:noFill/>
                          </a:ln>
                          <a:solidFill>
                            <a:schemeClr val="accent2"/>
                          </a:solidFill>
                          <a:effectLst/>
                          <a:latin typeface="Calibri" pitchFamily="34" charset="0"/>
                        </a:rPr>
                        <a:t>Introduction-FRAP</a:t>
                      </a:r>
                      <a:endParaRPr kumimoji="0" lang="it-IT" sz="1500" b="1" i="0" u="none" strike="noStrike" cap="none" normalizeH="0" baseline="0" dirty="0">
                        <a:ln>
                          <a:noFill/>
                        </a:ln>
                        <a:solidFill>
                          <a:schemeClr val="accent2"/>
                        </a:solidFill>
                        <a:effectLst/>
                        <a:latin typeface="Calibri" pitchFamily="34" charset="0"/>
                      </a:endParaRPr>
                    </a:p>
                  </a:txBody>
                  <a:tcPr marL="121920" marR="121920" anchor="b" horzOverflow="overflow">
                    <a:lnL>
                      <a:noFill/>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500" b="1" i="0" u="none" strike="noStrike" cap="none" normalizeH="0" baseline="0" dirty="0">
                          <a:ln>
                            <a:noFill/>
                          </a:ln>
                          <a:solidFill>
                            <a:srgbClr val="7F7F7F"/>
                          </a:solidFill>
                          <a:effectLst/>
                          <a:latin typeface="Calibri" pitchFamily="34" charset="0"/>
                        </a:rPr>
                        <a:t>3D </a:t>
                      </a:r>
                      <a:r>
                        <a:rPr kumimoji="0" lang="it-IT" sz="1500" b="1" i="0" u="none" strike="noStrike" cap="none" normalizeH="0" baseline="0" dirty="0" err="1">
                          <a:ln>
                            <a:noFill/>
                          </a:ln>
                          <a:solidFill>
                            <a:srgbClr val="7F7F7F"/>
                          </a:solidFill>
                          <a:effectLst/>
                          <a:latin typeface="Calibri" pitchFamily="34" charset="0"/>
                        </a:rPr>
                        <a:t>Bleach</a:t>
                      </a:r>
                      <a:r>
                        <a:rPr kumimoji="0" lang="it-IT" sz="1500" b="1" i="0" u="none" strike="noStrike" cap="none" normalizeH="0" baseline="0" dirty="0">
                          <a:ln>
                            <a:noFill/>
                          </a:ln>
                          <a:solidFill>
                            <a:srgbClr val="7F7F7F"/>
                          </a:solidFill>
                          <a:effectLst/>
                          <a:latin typeface="Calibri" pitchFamily="34" charset="0"/>
                        </a:rPr>
                        <a:t> </a:t>
                      </a:r>
                      <a:r>
                        <a:rPr kumimoji="0" lang="it-IT" sz="1500" b="1" i="0" u="none" strike="noStrike" cap="none" normalizeH="0" baseline="0" dirty="0" err="1">
                          <a:ln>
                            <a:noFill/>
                          </a:ln>
                          <a:solidFill>
                            <a:srgbClr val="7F7F7F"/>
                          </a:solidFill>
                          <a:effectLst/>
                          <a:latin typeface="Calibri" pitchFamily="34" charset="0"/>
                        </a:rPr>
                        <a:t>distribution</a:t>
                      </a:r>
                      <a:endParaRPr kumimoji="0" lang="it-IT" sz="1500" b="1" i="0" u="none" strike="noStrike" cap="none" normalizeH="0" baseline="0" dirty="0">
                        <a:ln>
                          <a:noFill/>
                        </a:ln>
                        <a:solidFill>
                          <a:srgbClr val="7F7F7F"/>
                        </a:solidFill>
                        <a:effectLst/>
                        <a:latin typeface="Calibri" pitchFamily="34" charset="0"/>
                      </a:endParaRPr>
                    </a:p>
                  </a:txBody>
                  <a:tcPr marL="121920" marR="12192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500" b="1" i="0" u="none" strike="noStrike" cap="none" normalizeH="0" baseline="0" dirty="0">
                          <a:ln>
                            <a:noFill/>
                          </a:ln>
                          <a:solidFill>
                            <a:srgbClr val="7F7F7F"/>
                          </a:solidFill>
                          <a:effectLst/>
                          <a:latin typeface="Calibri" pitchFamily="34" charset="0"/>
                        </a:rPr>
                        <a:t>TPE-FRAP</a:t>
                      </a:r>
                    </a:p>
                  </a:txBody>
                  <a:tcPr marL="121920" marR="12192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500" b="1" i="0" u="none" strike="noStrike" cap="none" normalizeH="0" baseline="0" dirty="0" err="1">
                          <a:ln>
                            <a:noFill/>
                          </a:ln>
                          <a:solidFill>
                            <a:srgbClr val="7F7F7F"/>
                          </a:solidFill>
                          <a:effectLst/>
                          <a:latin typeface="Calibri" pitchFamily="34" charset="0"/>
                        </a:rPr>
                        <a:t>PaGFP-FRAP</a:t>
                      </a:r>
                      <a:endParaRPr kumimoji="0" lang="it-IT" sz="1500" b="1" i="0" u="none" strike="noStrike" cap="none" normalizeH="0" baseline="0" dirty="0">
                        <a:ln>
                          <a:noFill/>
                        </a:ln>
                        <a:solidFill>
                          <a:srgbClr val="7F7F7F"/>
                        </a:solidFill>
                        <a:effectLst/>
                        <a:latin typeface="Calibri" pitchFamily="34" charset="0"/>
                      </a:endParaRPr>
                    </a:p>
                  </a:txBody>
                  <a:tcPr marL="121920" marR="12192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500" b="1" i="0" u="none" strike="noStrike" cap="none" normalizeH="0" baseline="0">
                          <a:ln>
                            <a:noFill/>
                          </a:ln>
                          <a:solidFill>
                            <a:srgbClr val="7F7F7F"/>
                          </a:solidFill>
                          <a:effectLst/>
                          <a:latin typeface="Calibri" pitchFamily="34" charset="0"/>
                        </a:rPr>
                        <a:t>conclusions</a:t>
                      </a:r>
                    </a:p>
                  </a:txBody>
                  <a:tcPr marL="121920" marR="121920" anchor="b" horzOverflow="overflow">
                    <a:lnL w="12700" cap="flat" cmpd="sng" algn="ctr">
                      <a:solidFill>
                        <a:schemeClr val="bg1"/>
                      </a:solidFill>
                      <a:prstDash val="solid"/>
                      <a:round/>
                      <a:headEnd type="none" w="med" len="med"/>
                      <a:tailEnd type="none" w="med" len="med"/>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3" name="Content Placeholder 2"/>
          <p:cNvSpPr>
            <a:spLocks noGrp="1"/>
          </p:cNvSpPr>
          <p:nvPr>
            <p:ph idx="1"/>
          </p:nvPr>
        </p:nvSpPr>
        <p:spPr>
          <a:xfrm>
            <a:off x="666712" y="857237"/>
            <a:ext cx="10972800" cy="339447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t-IT" dirty="0"/>
          </a:p>
        </p:txBody>
      </p:sp>
      <p:sp>
        <p:nvSpPr>
          <p:cNvPr id="5" name="Title 4"/>
          <p:cNvSpPr>
            <a:spLocks noGrp="1"/>
          </p:cNvSpPr>
          <p:nvPr>
            <p:ph type="title"/>
          </p:nvPr>
        </p:nvSpPr>
        <p:spPr>
          <a:xfrm>
            <a:off x="-155502" y="4192247"/>
            <a:ext cx="10382323" cy="500060"/>
          </a:xfrm>
          <a:prstGeom prst="rect">
            <a:avLst/>
          </a:prstGeom>
        </p:spPr>
        <p:txBody>
          <a:bodyPr/>
          <a:lstStyle>
            <a:lvl1pPr algn="l">
              <a:defRPr sz="4267">
                <a:solidFill>
                  <a:schemeClr val="bg1"/>
                </a:solidFill>
                <a:latin typeface="Copperplate Gothic Light" pitchFamily="34" charset="0"/>
              </a:defRPr>
            </a:lvl1pPr>
          </a:lstStyle>
          <a:p>
            <a:r>
              <a:rPr lang="en-US" dirty="0"/>
              <a:t>Click to edit Master title style</a:t>
            </a:r>
            <a:endParaRPr lang="it-IT" dirty="0"/>
          </a:p>
        </p:txBody>
      </p:sp>
      <p:sp>
        <p:nvSpPr>
          <p:cNvPr id="12" name="Slide Number Placeholder 5"/>
          <p:cNvSpPr>
            <a:spLocks noGrp="1"/>
          </p:cNvSpPr>
          <p:nvPr>
            <p:ph type="sldNum" sz="quarter" idx="10"/>
          </p:nvPr>
        </p:nvSpPr>
        <p:spPr>
          <a:xfrm>
            <a:off x="8737600" y="6356351"/>
            <a:ext cx="2844800" cy="365125"/>
          </a:xfrm>
          <a:prstGeom prst="rect">
            <a:avLst/>
          </a:prstGeom>
        </p:spPr>
        <p:txBody>
          <a:bodyPr/>
          <a:lstStyle>
            <a:lvl1pPr fontAlgn="auto">
              <a:spcBef>
                <a:spcPts val="0"/>
              </a:spcBef>
              <a:spcAft>
                <a:spcPts val="0"/>
              </a:spcAft>
              <a:defRPr sz="1467">
                <a:latin typeface="+mn-lt"/>
              </a:defRPr>
            </a:lvl1pPr>
          </a:lstStyle>
          <a:p>
            <a:pPr>
              <a:defRPr/>
            </a:pPr>
            <a:fld id="{B2DC968D-6F04-4D89-8D7B-4D478E4E6273}" type="slidenum">
              <a:rPr lang="it-IT">
                <a:solidFill>
                  <a:prstClr val="black">
                    <a:tint val="75000"/>
                  </a:prstClr>
                </a:solidFill>
                <a:latin typeface="Calibri"/>
              </a:rPr>
              <a:pPr>
                <a:def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1276082896"/>
      </p:ext>
    </p:extLst>
  </p:cSld>
  <p:clrMapOvr>
    <a:masterClrMapping/>
  </p:clrMapOvr>
  <p:transition spd="med">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Introduction">
    <p:spTree>
      <p:nvGrpSpPr>
        <p:cNvPr id="1" name=""/>
        <p:cNvGrpSpPr/>
        <p:nvPr/>
      </p:nvGrpSpPr>
      <p:grpSpPr>
        <a:xfrm>
          <a:off x="0" y="0"/>
          <a:ext cx="0" cy="0"/>
          <a:chOff x="0" y="0"/>
          <a:chExt cx="0" cy="0"/>
        </a:xfrm>
      </p:grpSpPr>
      <p:sp>
        <p:nvSpPr>
          <p:cNvPr id="2" name="Rectangle 6"/>
          <p:cNvSpPr/>
          <p:nvPr/>
        </p:nvSpPr>
        <p:spPr>
          <a:xfrm>
            <a:off x="2" y="5810249"/>
            <a:ext cx="12221633" cy="857251"/>
          </a:xfrm>
          <a:prstGeom prst="rect">
            <a:avLst/>
          </a:prstGeom>
          <a:gradFill flip="none" rotWithShape="1">
            <a:gsLst>
              <a:gs pos="0">
                <a:schemeClr val="accent1">
                  <a:lumMod val="50000"/>
                  <a:alpha val="92000"/>
                </a:schemeClr>
              </a:gs>
              <a:gs pos="77000">
                <a:schemeClr val="tx2">
                  <a:lumMod val="75000"/>
                </a:schemeClr>
              </a:gs>
              <a:gs pos="100000">
                <a:schemeClr val="tx2">
                  <a:lumMod val="50000"/>
                </a:schemeClr>
              </a:gs>
              <a:gs pos="38000">
                <a:srgbClr val="002060">
                  <a:alpha val="63000"/>
                </a:srgb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2400">
              <a:solidFill>
                <a:prstClr val="white"/>
              </a:solidFill>
              <a:latin typeface="Calibri"/>
            </a:endParaRPr>
          </a:p>
        </p:txBody>
      </p:sp>
      <p:sp>
        <p:nvSpPr>
          <p:cNvPr id="3" name="Rectangle 2"/>
          <p:cNvSpPr/>
          <p:nvPr/>
        </p:nvSpPr>
        <p:spPr>
          <a:xfrm>
            <a:off x="2" y="6667501"/>
            <a:ext cx="12206817" cy="241300"/>
          </a:xfrm>
          <a:prstGeom prst="rect">
            <a:avLst/>
          </a:prstGeom>
          <a:gradFill flip="none" rotWithShape="1">
            <a:gsLst>
              <a:gs pos="0">
                <a:srgbClr val="C00000"/>
              </a:gs>
              <a:gs pos="77000">
                <a:srgbClr val="C00000"/>
              </a:gs>
              <a:gs pos="100000">
                <a:srgbClr val="440C0C"/>
              </a:gs>
              <a:gs pos="38000">
                <a:schemeClr val="accent2">
                  <a:lumMod val="20000"/>
                  <a:lumOff val="80000"/>
                </a:schemeClr>
              </a:gs>
              <a:gs pos="100000">
                <a:schemeClr val="accent1">
                  <a:tint val="23500"/>
                  <a:satMod val="160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2400">
              <a:solidFill>
                <a:prstClr val="white"/>
              </a:solidFill>
              <a:latin typeface="Calibri"/>
            </a:endParaRPr>
          </a:p>
        </p:txBody>
      </p:sp>
      <p:sp>
        <p:nvSpPr>
          <p:cNvPr id="4" name="Rectangle 7"/>
          <p:cNvSpPr/>
          <p:nvPr/>
        </p:nvSpPr>
        <p:spPr>
          <a:xfrm>
            <a:off x="2" y="1"/>
            <a:ext cx="12221633" cy="571500"/>
          </a:xfrm>
          <a:prstGeom prst="rect">
            <a:avLst/>
          </a:prstGeom>
          <a:gradFill flip="none" rotWithShape="1">
            <a:gsLst>
              <a:gs pos="0">
                <a:schemeClr val="bg1">
                  <a:lumMod val="75000"/>
                </a:schemeClr>
              </a:gs>
              <a:gs pos="87000">
                <a:schemeClr val="bg1">
                  <a:lumMod val="85000"/>
                </a:schemeClr>
              </a:gs>
              <a:gs pos="100000">
                <a:schemeClr val="bg1">
                  <a:lumMod val="75000"/>
                </a:schemeClr>
              </a:gs>
              <a:gs pos="50000">
                <a:schemeClr val="bg1">
                  <a:lumMod val="95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2400">
              <a:solidFill>
                <a:prstClr val="white"/>
              </a:solidFill>
              <a:latin typeface="Calibri"/>
            </a:endParaRPr>
          </a:p>
        </p:txBody>
      </p:sp>
      <p:pic>
        <p:nvPicPr>
          <p:cNvPr id="5" name="Picture 4" descr="LAMBS_14b.gif"/>
          <p:cNvPicPr>
            <a:picLocks noChangeAspect="1"/>
          </p:cNvPicPr>
          <p:nvPr/>
        </p:nvPicPr>
        <p:blipFill>
          <a:blip r:embed="rId2">
            <a:lum bright="10000"/>
          </a:blip>
          <a:stretch>
            <a:fillRect/>
          </a:stretch>
        </p:blipFill>
        <p:spPr>
          <a:xfrm>
            <a:off x="11076911" y="5804441"/>
            <a:ext cx="1165227" cy="861771"/>
          </a:xfrm>
          <a:prstGeom prst="rect">
            <a:avLst/>
          </a:prstGeom>
          <a:noFill/>
          <a:ln>
            <a:noFill/>
          </a:ln>
          <a:effectLst>
            <a:reflection blurRad="6350" stA="52000" endA="300" endPos="35000" dir="5400000" sy="-100000" algn="bl" rotWithShape="0"/>
          </a:effectLst>
        </p:spPr>
      </p:pic>
      <p:sp>
        <p:nvSpPr>
          <p:cNvPr id="6" name="Rectangle 8"/>
          <p:cNvSpPr/>
          <p:nvPr/>
        </p:nvSpPr>
        <p:spPr>
          <a:xfrm>
            <a:off x="2" y="1"/>
            <a:ext cx="12221633" cy="571500"/>
          </a:xfrm>
          <a:prstGeom prst="rect">
            <a:avLst/>
          </a:prstGeom>
          <a:gradFill flip="none" rotWithShape="1">
            <a:gsLst>
              <a:gs pos="0">
                <a:schemeClr val="bg1">
                  <a:lumMod val="75000"/>
                </a:schemeClr>
              </a:gs>
              <a:gs pos="87000">
                <a:schemeClr val="bg1">
                  <a:lumMod val="85000"/>
                </a:schemeClr>
              </a:gs>
              <a:gs pos="100000">
                <a:schemeClr val="bg1">
                  <a:lumMod val="75000"/>
                </a:schemeClr>
              </a:gs>
              <a:gs pos="12000">
                <a:schemeClr val="bg1">
                  <a:lumMod val="95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2400">
              <a:solidFill>
                <a:prstClr val="white"/>
              </a:solidFill>
              <a:latin typeface="Calibri"/>
            </a:endParaRPr>
          </a:p>
        </p:txBody>
      </p:sp>
      <p:sp>
        <p:nvSpPr>
          <p:cNvPr id="7" name="Rectangle 9"/>
          <p:cNvSpPr/>
          <p:nvPr/>
        </p:nvSpPr>
        <p:spPr>
          <a:xfrm>
            <a:off x="10584" y="6602414"/>
            <a:ext cx="12192000" cy="318100"/>
          </a:xfrm>
          <a:prstGeom prst="rect">
            <a:avLst/>
          </a:prstGeom>
        </p:spPr>
        <p:txBody>
          <a:bodyPr>
            <a:spAutoFit/>
          </a:bodyPr>
          <a:lstStyle/>
          <a:p>
            <a:pPr>
              <a:tabLst>
                <a:tab pos="1420248" algn="l"/>
                <a:tab pos="16642935" algn="l"/>
              </a:tabLst>
              <a:defRPr/>
            </a:pPr>
            <a:r>
              <a:rPr lang="en-US" sz="1467">
                <a:solidFill>
                  <a:prstClr val="white"/>
                </a:solidFill>
                <a:latin typeface="Calibri"/>
                <a:sym typeface="Apple LiGothic Medium" pitchFamily="34" charset="0"/>
              </a:rPr>
              <a:t>Francesca Cella - LAMBS - </a:t>
            </a:r>
            <a:r>
              <a:rPr lang="en-US" sz="1467">
                <a:solidFill>
                  <a:srgbClr val="0D0D0D"/>
                </a:solidFill>
                <a:latin typeface="Calibri"/>
                <a:sym typeface="Apple LiGothic Medium" pitchFamily="34" charset="0"/>
              </a:rPr>
              <a:t>MicroScoBiO Research Center, University of Genoa</a:t>
            </a:r>
            <a:r>
              <a:rPr lang="en-US" sz="1467">
                <a:solidFill>
                  <a:prstClr val="white"/>
                </a:solidFill>
                <a:latin typeface="Calibri"/>
                <a:sym typeface="Apple LiGothic Medium" pitchFamily="34" charset="0"/>
              </a:rPr>
              <a:t>   http://www.lambs.it</a:t>
            </a:r>
          </a:p>
        </p:txBody>
      </p:sp>
      <p:graphicFrame>
        <p:nvGraphicFramePr>
          <p:cNvPr id="8" name="Group 445"/>
          <p:cNvGraphicFramePr>
            <a:graphicFrameLocks noGrp="1"/>
          </p:cNvGraphicFramePr>
          <p:nvPr/>
        </p:nvGraphicFramePr>
        <p:xfrm>
          <a:off x="666751" y="0"/>
          <a:ext cx="11049000" cy="566739"/>
        </p:xfrm>
        <a:graphic>
          <a:graphicData uri="http://schemas.openxmlformats.org/drawingml/2006/table">
            <a:tbl>
              <a:tblPr/>
              <a:tblGrid>
                <a:gridCol w="2209800">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22098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2209800">
                  <a:extLst>
                    <a:ext uri="{9D8B030D-6E8A-4147-A177-3AD203B41FA5}">
                      <a16:colId xmlns:a16="http://schemas.microsoft.com/office/drawing/2014/main" val="20004"/>
                    </a:ext>
                  </a:extLst>
                </a:gridCol>
              </a:tblGrid>
              <a:tr h="56673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500" b="1" i="0" u="none" strike="noStrike" cap="none" normalizeH="0" baseline="0" dirty="0" err="1">
                          <a:ln>
                            <a:noFill/>
                          </a:ln>
                          <a:solidFill>
                            <a:schemeClr val="tx1">
                              <a:lumMod val="50000"/>
                              <a:lumOff val="50000"/>
                            </a:schemeClr>
                          </a:solidFill>
                          <a:effectLst/>
                          <a:latin typeface="Calibri" pitchFamily="34" charset="0"/>
                        </a:rPr>
                        <a:t>Introduction-FRAP</a:t>
                      </a:r>
                      <a:endParaRPr kumimoji="0" lang="it-IT" sz="1500" b="1" i="0" u="none" strike="noStrike" cap="none" normalizeH="0" baseline="0" dirty="0">
                        <a:ln>
                          <a:noFill/>
                        </a:ln>
                        <a:solidFill>
                          <a:schemeClr val="tx1">
                            <a:lumMod val="50000"/>
                            <a:lumOff val="50000"/>
                          </a:schemeClr>
                        </a:solidFill>
                        <a:effectLst/>
                        <a:latin typeface="Calibri" pitchFamily="34" charset="0"/>
                      </a:endParaRPr>
                    </a:p>
                  </a:txBody>
                  <a:tcPr marL="121920" marR="121920" anchor="b" horzOverflow="overflow">
                    <a:lnL>
                      <a:noFill/>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500" b="1" i="0" u="none" strike="noStrike" cap="none" normalizeH="0" baseline="0" dirty="0">
                          <a:ln>
                            <a:noFill/>
                          </a:ln>
                          <a:solidFill>
                            <a:schemeClr val="accent2"/>
                          </a:solidFill>
                          <a:effectLst/>
                          <a:latin typeface="Calibri" pitchFamily="34" charset="0"/>
                        </a:rPr>
                        <a:t>3D </a:t>
                      </a:r>
                      <a:r>
                        <a:rPr kumimoji="0" lang="it-IT" sz="1500" b="1" i="0" u="none" strike="noStrike" cap="none" normalizeH="0" baseline="0" dirty="0" err="1">
                          <a:ln>
                            <a:noFill/>
                          </a:ln>
                          <a:solidFill>
                            <a:schemeClr val="accent2"/>
                          </a:solidFill>
                          <a:effectLst/>
                          <a:latin typeface="Calibri" pitchFamily="34" charset="0"/>
                        </a:rPr>
                        <a:t>Bleach</a:t>
                      </a:r>
                      <a:r>
                        <a:rPr kumimoji="0" lang="it-IT" sz="1500" b="1" i="0" u="none" strike="noStrike" cap="none" normalizeH="0" baseline="0" dirty="0">
                          <a:ln>
                            <a:noFill/>
                          </a:ln>
                          <a:solidFill>
                            <a:schemeClr val="accent2"/>
                          </a:solidFill>
                          <a:effectLst/>
                          <a:latin typeface="Calibri" pitchFamily="34" charset="0"/>
                        </a:rPr>
                        <a:t> </a:t>
                      </a:r>
                      <a:r>
                        <a:rPr kumimoji="0" lang="it-IT" sz="1500" b="1" i="0" u="none" strike="noStrike" cap="none" normalizeH="0" baseline="0" dirty="0" err="1">
                          <a:ln>
                            <a:noFill/>
                          </a:ln>
                          <a:solidFill>
                            <a:schemeClr val="accent2"/>
                          </a:solidFill>
                          <a:effectLst/>
                          <a:latin typeface="Calibri" pitchFamily="34" charset="0"/>
                        </a:rPr>
                        <a:t>distribution</a:t>
                      </a:r>
                      <a:endParaRPr kumimoji="0" lang="it-IT" sz="1500" b="1" i="0" u="none" strike="noStrike" cap="none" normalizeH="0" baseline="0" dirty="0">
                        <a:ln>
                          <a:noFill/>
                        </a:ln>
                        <a:solidFill>
                          <a:schemeClr val="accent2"/>
                        </a:solidFill>
                        <a:effectLst/>
                        <a:latin typeface="Calibri" pitchFamily="34" charset="0"/>
                      </a:endParaRPr>
                    </a:p>
                  </a:txBody>
                  <a:tcPr marL="121920" marR="12192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500" b="1" i="0" u="none" strike="noStrike" cap="none" normalizeH="0" baseline="0" dirty="0">
                          <a:ln>
                            <a:noFill/>
                          </a:ln>
                          <a:solidFill>
                            <a:srgbClr val="7F7F7F"/>
                          </a:solidFill>
                          <a:effectLst/>
                          <a:latin typeface="Calibri" pitchFamily="34" charset="0"/>
                        </a:rPr>
                        <a:t>TPE-FRAP</a:t>
                      </a:r>
                    </a:p>
                  </a:txBody>
                  <a:tcPr marL="121920" marR="12192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500" b="1" i="0" u="none" strike="noStrike" cap="none" normalizeH="0" baseline="0" dirty="0" err="1">
                          <a:ln>
                            <a:noFill/>
                          </a:ln>
                          <a:solidFill>
                            <a:srgbClr val="7F7F7F"/>
                          </a:solidFill>
                          <a:effectLst/>
                          <a:latin typeface="Calibri" pitchFamily="34" charset="0"/>
                        </a:rPr>
                        <a:t>PaGFP-FRAP</a:t>
                      </a:r>
                      <a:endParaRPr kumimoji="0" lang="it-IT" sz="1500" b="1" i="0" u="none" strike="noStrike" cap="none" normalizeH="0" baseline="0" dirty="0">
                        <a:ln>
                          <a:noFill/>
                        </a:ln>
                        <a:solidFill>
                          <a:srgbClr val="7F7F7F"/>
                        </a:solidFill>
                        <a:effectLst/>
                        <a:latin typeface="Calibri" pitchFamily="34" charset="0"/>
                      </a:endParaRPr>
                    </a:p>
                  </a:txBody>
                  <a:tcPr marL="121920" marR="12192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500" b="1" i="0" u="none" strike="noStrike" cap="none" normalizeH="0" baseline="0">
                          <a:ln>
                            <a:noFill/>
                          </a:ln>
                          <a:solidFill>
                            <a:srgbClr val="7F7F7F"/>
                          </a:solidFill>
                          <a:effectLst/>
                          <a:latin typeface="Calibri" pitchFamily="34" charset="0"/>
                        </a:rPr>
                        <a:t>conclusions</a:t>
                      </a:r>
                    </a:p>
                  </a:txBody>
                  <a:tcPr marL="121920" marR="121920" anchor="b" horzOverflow="overflow">
                    <a:lnL w="12700" cap="flat" cmpd="sng" algn="ctr">
                      <a:solidFill>
                        <a:schemeClr val="bg1"/>
                      </a:solidFill>
                      <a:prstDash val="solid"/>
                      <a:round/>
                      <a:headEnd type="none" w="med" len="med"/>
                      <a:tailEnd type="none" w="med" len="med"/>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9" name="Slide Number Placeholder 5"/>
          <p:cNvSpPr>
            <a:spLocks noGrp="1"/>
          </p:cNvSpPr>
          <p:nvPr>
            <p:ph type="sldNum" sz="quarter" idx="10"/>
          </p:nvPr>
        </p:nvSpPr>
        <p:spPr>
          <a:xfrm>
            <a:off x="8737600" y="6356351"/>
            <a:ext cx="2844800" cy="365125"/>
          </a:xfrm>
          <a:prstGeom prst="rect">
            <a:avLst/>
          </a:prstGeom>
        </p:spPr>
        <p:txBody>
          <a:bodyPr/>
          <a:lstStyle>
            <a:lvl1pPr fontAlgn="auto">
              <a:spcBef>
                <a:spcPts val="0"/>
              </a:spcBef>
              <a:spcAft>
                <a:spcPts val="0"/>
              </a:spcAft>
              <a:defRPr sz="1467">
                <a:latin typeface="+mn-lt"/>
              </a:defRPr>
            </a:lvl1pPr>
          </a:lstStyle>
          <a:p>
            <a:pPr>
              <a:defRPr/>
            </a:pPr>
            <a:fld id="{C515B197-9EF2-47FD-B464-00B404392D38}" type="slidenum">
              <a:rPr lang="it-IT">
                <a:solidFill>
                  <a:prstClr val="black">
                    <a:tint val="75000"/>
                  </a:prstClr>
                </a:solidFill>
                <a:latin typeface="Calibri"/>
              </a:rPr>
              <a:pPr>
                <a:def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3530618982"/>
      </p:ext>
    </p:extLst>
  </p:cSld>
  <p:clrMapOvr>
    <a:masterClrMapping/>
  </p:clrMapOvr>
  <p:transition spd="med">
    <p:fade thruBlk="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Introduction">
    <p:spTree>
      <p:nvGrpSpPr>
        <p:cNvPr id="1" name=""/>
        <p:cNvGrpSpPr/>
        <p:nvPr/>
      </p:nvGrpSpPr>
      <p:grpSpPr>
        <a:xfrm>
          <a:off x="0" y="0"/>
          <a:ext cx="0" cy="0"/>
          <a:chOff x="0" y="0"/>
          <a:chExt cx="0" cy="0"/>
        </a:xfrm>
      </p:grpSpPr>
      <p:sp>
        <p:nvSpPr>
          <p:cNvPr id="2" name="Rectangle 6"/>
          <p:cNvSpPr/>
          <p:nvPr/>
        </p:nvSpPr>
        <p:spPr>
          <a:xfrm>
            <a:off x="2" y="5810249"/>
            <a:ext cx="12221633" cy="857251"/>
          </a:xfrm>
          <a:prstGeom prst="rect">
            <a:avLst/>
          </a:prstGeom>
          <a:gradFill flip="none" rotWithShape="1">
            <a:gsLst>
              <a:gs pos="0">
                <a:schemeClr val="accent1">
                  <a:lumMod val="50000"/>
                  <a:alpha val="92000"/>
                </a:schemeClr>
              </a:gs>
              <a:gs pos="77000">
                <a:schemeClr val="tx2">
                  <a:lumMod val="75000"/>
                </a:schemeClr>
              </a:gs>
              <a:gs pos="100000">
                <a:schemeClr val="tx2">
                  <a:lumMod val="50000"/>
                </a:schemeClr>
              </a:gs>
              <a:gs pos="38000">
                <a:srgbClr val="002060">
                  <a:alpha val="63000"/>
                </a:srgb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2400">
              <a:solidFill>
                <a:prstClr val="white"/>
              </a:solidFill>
              <a:latin typeface="Calibri"/>
            </a:endParaRPr>
          </a:p>
        </p:txBody>
      </p:sp>
      <p:sp>
        <p:nvSpPr>
          <p:cNvPr id="3" name="Rectangle 2"/>
          <p:cNvSpPr/>
          <p:nvPr/>
        </p:nvSpPr>
        <p:spPr>
          <a:xfrm>
            <a:off x="2" y="6667501"/>
            <a:ext cx="12206817" cy="241300"/>
          </a:xfrm>
          <a:prstGeom prst="rect">
            <a:avLst/>
          </a:prstGeom>
          <a:gradFill flip="none" rotWithShape="1">
            <a:gsLst>
              <a:gs pos="0">
                <a:srgbClr val="C00000"/>
              </a:gs>
              <a:gs pos="77000">
                <a:srgbClr val="C00000"/>
              </a:gs>
              <a:gs pos="100000">
                <a:srgbClr val="440C0C"/>
              </a:gs>
              <a:gs pos="38000">
                <a:schemeClr val="accent2">
                  <a:lumMod val="20000"/>
                  <a:lumOff val="80000"/>
                </a:schemeClr>
              </a:gs>
              <a:gs pos="100000">
                <a:schemeClr val="accent1">
                  <a:tint val="23500"/>
                  <a:satMod val="160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2400">
              <a:solidFill>
                <a:prstClr val="white"/>
              </a:solidFill>
              <a:latin typeface="Calibri"/>
            </a:endParaRPr>
          </a:p>
        </p:txBody>
      </p:sp>
      <p:sp>
        <p:nvSpPr>
          <p:cNvPr id="4" name="Rectangle 7"/>
          <p:cNvSpPr/>
          <p:nvPr/>
        </p:nvSpPr>
        <p:spPr>
          <a:xfrm>
            <a:off x="2" y="1"/>
            <a:ext cx="12221633" cy="571500"/>
          </a:xfrm>
          <a:prstGeom prst="rect">
            <a:avLst/>
          </a:prstGeom>
          <a:gradFill flip="none" rotWithShape="1">
            <a:gsLst>
              <a:gs pos="0">
                <a:schemeClr val="bg1">
                  <a:lumMod val="75000"/>
                </a:schemeClr>
              </a:gs>
              <a:gs pos="87000">
                <a:schemeClr val="bg1">
                  <a:lumMod val="85000"/>
                </a:schemeClr>
              </a:gs>
              <a:gs pos="100000">
                <a:schemeClr val="bg1">
                  <a:lumMod val="75000"/>
                </a:schemeClr>
              </a:gs>
              <a:gs pos="50000">
                <a:schemeClr val="bg1">
                  <a:lumMod val="95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2400">
              <a:solidFill>
                <a:prstClr val="white"/>
              </a:solidFill>
              <a:latin typeface="Calibri"/>
            </a:endParaRPr>
          </a:p>
        </p:txBody>
      </p:sp>
      <p:pic>
        <p:nvPicPr>
          <p:cNvPr id="5" name="Picture 4" descr="LAMBS_14b.gif"/>
          <p:cNvPicPr>
            <a:picLocks noChangeAspect="1"/>
          </p:cNvPicPr>
          <p:nvPr/>
        </p:nvPicPr>
        <p:blipFill>
          <a:blip r:embed="rId2">
            <a:lum bright="10000"/>
          </a:blip>
          <a:stretch>
            <a:fillRect/>
          </a:stretch>
        </p:blipFill>
        <p:spPr>
          <a:xfrm>
            <a:off x="11076911" y="5804441"/>
            <a:ext cx="1165227" cy="861771"/>
          </a:xfrm>
          <a:prstGeom prst="rect">
            <a:avLst/>
          </a:prstGeom>
          <a:noFill/>
          <a:ln>
            <a:noFill/>
          </a:ln>
          <a:effectLst>
            <a:reflection blurRad="6350" stA="52000" endA="300" endPos="35000" dir="5400000" sy="-100000" algn="bl" rotWithShape="0"/>
          </a:effectLst>
        </p:spPr>
      </p:pic>
      <p:sp>
        <p:nvSpPr>
          <p:cNvPr id="6" name="Rectangle 8"/>
          <p:cNvSpPr/>
          <p:nvPr/>
        </p:nvSpPr>
        <p:spPr>
          <a:xfrm>
            <a:off x="2" y="1"/>
            <a:ext cx="12221633" cy="571500"/>
          </a:xfrm>
          <a:prstGeom prst="rect">
            <a:avLst/>
          </a:prstGeom>
          <a:gradFill flip="none" rotWithShape="1">
            <a:gsLst>
              <a:gs pos="0">
                <a:schemeClr val="bg1">
                  <a:lumMod val="75000"/>
                </a:schemeClr>
              </a:gs>
              <a:gs pos="87000">
                <a:schemeClr val="bg1">
                  <a:lumMod val="85000"/>
                </a:schemeClr>
              </a:gs>
              <a:gs pos="100000">
                <a:schemeClr val="bg1">
                  <a:lumMod val="75000"/>
                </a:schemeClr>
              </a:gs>
              <a:gs pos="12000">
                <a:schemeClr val="bg1">
                  <a:lumMod val="95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2400">
              <a:solidFill>
                <a:prstClr val="white"/>
              </a:solidFill>
              <a:latin typeface="Calibri"/>
            </a:endParaRPr>
          </a:p>
        </p:txBody>
      </p:sp>
      <p:sp>
        <p:nvSpPr>
          <p:cNvPr id="7" name="Rectangle 9"/>
          <p:cNvSpPr/>
          <p:nvPr/>
        </p:nvSpPr>
        <p:spPr>
          <a:xfrm>
            <a:off x="10584" y="6602414"/>
            <a:ext cx="12192000" cy="318100"/>
          </a:xfrm>
          <a:prstGeom prst="rect">
            <a:avLst/>
          </a:prstGeom>
        </p:spPr>
        <p:txBody>
          <a:bodyPr>
            <a:spAutoFit/>
          </a:bodyPr>
          <a:lstStyle/>
          <a:p>
            <a:pPr>
              <a:tabLst>
                <a:tab pos="1420248" algn="l"/>
                <a:tab pos="16642935" algn="l"/>
              </a:tabLst>
              <a:defRPr/>
            </a:pPr>
            <a:r>
              <a:rPr lang="en-US" sz="1467">
                <a:solidFill>
                  <a:prstClr val="white"/>
                </a:solidFill>
                <a:latin typeface="Calibri"/>
                <a:sym typeface="Apple LiGothic Medium" pitchFamily="34" charset="0"/>
              </a:rPr>
              <a:t>Francesca Cella - LAMBS - </a:t>
            </a:r>
            <a:r>
              <a:rPr lang="en-US" sz="1467">
                <a:solidFill>
                  <a:srgbClr val="0D0D0D"/>
                </a:solidFill>
                <a:latin typeface="Calibri"/>
                <a:sym typeface="Apple LiGothic Medium" pitchFamily="34" charset="0"/>
              </a:rPr>
              <a:t>MicroScoBiO Research Center, University of Genoa</a:t>
            </a:r>
            <a:r>
              <a:rPr lang="en-US" sz="1467">
                <a:solidFill>
                  <a:prstClr val="white"/>
                </a:solidFill>
                <a:latin typeface="Calibri"/>
                <a:sym typeface="Apple LiGothic Medium" pitchFamily="34" charset="0"/>
              </a:rPr>
              <a:t>   http://www.lambs.it</a:t>
            </a:r>
          </a:p>
        </p:txBody>
      </p:sp>
      <p:graphicFrame>
        <p:nvGraphicFramePr>
          <p:cNvPr id="8" name="Group 445"/>
          <p:cNvGraphicFramePr>
            <a:graphicFrameLocks noGrp="1"/>
          </p:cNvGraphicFramePr>
          <p:nvPr/>
        </p:nvGraphicFramePr>
        <p:xfrm>
          <a:off x="666751" y="0"/>
          <a:ext cx="11049000" cy="566739"/>
        </p:xfrm>
        <a:graphic>
          <a:graphicData uri="http://schemas.openxmlformats.org/drawingml/2006/table">
            <a:tbl>
              <a:tblPr/>
              <a:tblGrid>
                <a:gridCol w="2209800">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22098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2209800">
                  <a:extLst>
                    <a:ext uri="{9D8B030D-6E8A-4147-A177-3AD203B41FA5}">
                      <a16:colId xmlns:a16="http://schemas.microsoft.com/office/drawing/2014/main" val="20004"/>
                    </a:ext>
                  </a:extLst>
                </a:gridCol>
              </a:tblGrid>
              <a:tr h="56673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500" b="1" i="0" u="none" strike="noStrike" cap="none" normalizeH="0" baseline="0" dirty="0" err="1">
                          <a:ln>
                            <a:noFill/>
                          </a:ln>
                          <a:solidFill>
                            <a:schemeClr val="tx1">
                              <a:lumMod val="50000"/>
                              <a:lumOff val="50000"/>
                            </a:schemeClr>
                          </a:solidFill>
                          <a:effectLst/>
                          <a:latin typeface="Calibri" pitchFamily="34" charset="0"/>
                        </a:rPr>
                        <a:t>Introduction-FRAP</a:t>
                      </a:r>
                      <a:endParaRPr kumimoji="0" lang="it-IT" sz="1500" b="1" i="0" u="none" strike="noStrike" cap="none" normalizeH="0" baseline="0" dirty="0">
                        <a:ln>
                          <a:noFill/>
                        </a:ln>
                        <a:solidFill>
                          <a:schemeClr val="tx1">
                            <a:lumMod val="50000"/>
                            <a:lumOff val="50000"/>
                          </a:schemeClr>
                        </a:solidFill>
                        <a:effectLst/>
                        <a:latin typeface="Calibri" pitchFamily="34" charset="0"/>
                      </a:endParaRPr>
                    </a:p>
                  </a:txBody>
                  <a:tcPr marL="121920" marR="121920" anchor="b" horzOverflow="overflow">
                    <a:lnL>
                      <a:noFill/>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500" b="1" i="0" u="none" strike="noStrike" cap="none" normalizeH="0" baseline="0" dirty="0">
                          <a:ln>
                            <a:noFill/>
                          </a:ln>
                          <a:solidFill>
                            <a:schemeClr val="tx1">
                              <a:lumMod val="50000"/>
                              <a:lumOff val="50000"/>
                            </a:schemeClr>
                          </a:solidFill>
                          <a:effectLst/>
                          <a:latin typeface="Calibri" pitchFamily="34" charset="0"/>
                        </a:rPr>
                        <a:t>3D </a:t>
                      </a:r>
                      <a:r>
                        <a:rPr kumimoji="0" lang="it-IT" sz="1500" b="1" i="0" u="none" strike="noStrike" cap="none" normalizeH="0" baseline="0" dirty="0" err="1">
                          <a:ln>
                            <a:noFill/>
                          </a:ln>
                          <a:solidFill>
                            <a:schemeClr val="tx1">
                              <a:lumMod val="50000"/>
                              <a:lumOff val="50000"/>
                            </a:schemeClr>
                          </a:solidFill>
                          <a:effectLst/>
                          <a:latin typeface="Calibri" pitchFamily="34" charset="0"/>
                        </a:rPr>
                        <a:t>Bleach</a:t>
                      </a:r>
                      <a:r>
                        <a:rPr kumimoji="0" lang="it-IT" sz="1500" b="1" i="0" u="none" strike="noStrike" cap="none" normalizeH="0" baseline="0" dirty="0">
                          <a:ln>
                            <a:noFill/>
                          </a:ln>
                          <a:solidFill>
                            <a:schemeClr val="tx1">
                              <a:lumMod val="50000"/>
                              <a:lumOff val="50000"/>
                            </a:schemeClr>
                          </a:solidFill>
                          <a:effectLst/>
                          <a:latin typeface="Calibri" pitchFamily="34" charset="0"/>
                        </a:rPr>
                        <a:t> </a:t>
                      </a:r>
                      <a:r>
                        <a:rPr kumimoji="0" lang="it-IT" sz="1500" b="1" i="0" u="none" strike="noStrike" cap="none" normalizeH="0" baseline="0" dirty="0" err="1">
                          <a:ln>
                            <a:noFill/>
                          </a:ln>
                          <a:solidFill>
                            <a:schemeClr val="tx1">
                              <a:lumMod val="50000"/>
                              <a:lumOff val="50000"/>
                            </a:schemeClr>
                          </a:solidFill>
                          <a:effectLst/>
                          <a:latin typeface="Calibri" pitchFamily="34" charset="0"/>
                        </a:rPr>
                        <a:t>distribution</a:t>
                      </a:r>
                      <a:endParaRPr kumimoji="0" lang="it-IT" sz="1500" b="1" i="0" u="none" strike="noStrike" cap="none" normalizeH="0" baseline="0" dirty="0">
                        <a:ln>
                          <a:noFill/>
                        </a:ln>
                        <a:solidFill>
                          <a:schemeClr val="tx1">
                            <a:lumMod val="50000"/>
                            <a:lumOff val="50000"/>
                          </a:schemeClr>
                        </a:solidFill>
                        <a:effectLst/>
                        <a:latin typeface="Calibri" pitchFamily="34" charset="0"/>
                      </a:endParaRPr>
                    </a:p>
                  </a:txBody>
                  <a:tcPr marL="121920" marR="12192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500" b="1" i="0" u="none" strike="noStrike" cap="none" normalizeH="0" baseline="0" dirty="0">
                          <a:ln>
                            <a:noFill/>
                          </a:ln>
                          <a:solidFill>
                            <a:schemeClr val="accent2"/>
                          </a:solidFill>
                          <a:effectLst/>
                          <a:latin typeface="Calibri" pitchFamily="34" charset="0"/>
                        </a:rPr>
                        <a:t>TPE-FRAP</a:t>
                      </a:r>
                    </a:p>
                  </a:txBody>
                  <a:tcPr marL="121920" marR="12192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500" b="1" i="0" u="none" strike="noStrike" cap="none" normalizeH="0" baseline="0" dirty="0" err="1">
                          <a:ln>
                            <a:noFill/>
                          </a:ln>
                          <a:solidFill>
                            <a:srgbClr val="7F7F7F"/>
                          </a:solidFill>
                          <a:effectLst/>
                          <a:latin typeface="Calibri" pitchFamily="34" charset="0"/>
                        </a:rPr>
                        <a:t>PaGFP-FRAP</a:t>
                      </a:r>
                      <a:endParaRPr kumimoji="0" lang="it-IT" sz="1500" b="1" i="0" u="none" strike="noStrike" cap="none" normalizeH="0" baseline="0" dirty="0">
                        <a:ln>
                          <a:noFill/>
                        </a:ln>
                        <a:solidFill>
                          <a:srgbClr val="7F7F7F"/>
                        </a:solidFill>
                        <a:effectLst/>
                        <a:latin typeface="Calibri" pitchFamily="34" charset="0"/>
                      </a:endParaRPr>
                    </a:p>
                  </a:txBody>
                  <a:tcPr marL="121920" marR="12192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500" b="1" i="0" u="none" strike="noStrike" cap="none" normalizeH="0" baseline="0">
                          <a:ln>
                            <a:noFill/>
                          </a:ln>
                          <a:solidFill>
                            <a:srgbClr val="7F7F7F"/>
                          </a:solidFill>
                          <a:effectLst/>
                          <a:latin typeface="Calibri" pitchFamily="34" charset="0"/>
                        </a:rPr>
                        <a:t>conclusions</a:t>
                      </a:r>
                    </a:p>
                  </a:txBody>
                  <a:tcPr marL="121920" marR="121920" anchor="b" horzOverflow="overflow">
                    <a:lnL w="12700" cap="flat" cmpd="sng" algn="ctr">
                      <a:solidFill>
                        <a:schemeClr val="bg1"/>
                      </a:solidFill>
                      <a:prstDash val="solid"/>
                      <a:round/>
                      <a:headEnd type="none" w="med" len="med"/>
                      <a:tailEnd type="none" w="med" len="med"/>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9" name="Slide Number Placeholder 5"/>
          <p:cNvSpPr>
            <a:spLocks noGrp="1"/>
          </p:cNvSpPr>
          <p:nvPr>
            <p:ph type="sldNum" sz="quarter" idx="10"/>
          </p:nvPr>
        </p:nvSpPr>
        <p:spPr>
          <a:xfrm>
            <a:off x="8737600" y="6356351"/>
            <a:ext cx="2844800" cy="365125"/>
          </a:xfrm>
          <a:prstGeom prst="rect">
            <a:avLst/>
          </a:prstGeom>
        </p:spPr>
        <p:txBody>
          <a:bodyPr/>
          <a:lstStyle>
            <a:lvl1pPr fontAlgn="auto">
              <a:spcBef>
                <a:spcPts val="0"/>
              </a:spcBef>
              <a:spcAft>
                <a:spcPts val="0"/>
              </a:spcAft>
              <a:defRPr sz="1467">
                <a:latin typeface="+mn-lt"/>
              </a:defRPr>
            </a:lvl1pPr>
          </a:lstStyle>
          <a:p>
            <a:pPr>
              <a:defRPr/>
            </a:pPr>
            <a:fld id="{0BA130A0-ACC1-48B1-945A-D8A835DE9766}" type="slidenum">
              <a:rPr lang="it-IT">
                <a:solidFill>
                  <a:prstClr val="black">
                    <a:tint val="75000"/>
                  </a:prstClr>
                </a:solidFill>
                <a:latin typeface="Calibri"/>
              </a:rPr>
              <a:pPr>
                <a:def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2592892609"/>
      </p:ext>
    </p:extLst>
  </p:cSld>
  <p:clrMapOvr>
    <a:masterClrMapping/>
  </p:clrMapOvr>
  <p:transition spd="med">
    <p:fade thruBlk="1"/>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Introduction">
    <p:spTree>
      <p:nvGrpSpPr>
        <p:cNvPr id="1" name=""/>
        <p:cNvGrpSpPr/>
        <p:nvPr/>
      </p:nvGrpSpPr>
      <p:grpSpPr>
        <a:xfrm>
          <a:off x="0" y="0"/>
          <a:ext cx="0" cy="0"/>
          <a:chOff x="0" y="0"/>
          <a:chExt cx="0" cy="0"/>
        </a:xfrm>
      </p:grpSpPr>
      <p:sp>
        <p:nvSpPr>
          <p:cNvPr id="2" name="Rectangle 6"/>
          <p:cNvSpPr/>
          <p:nvPr/>
        </p:nvSpPr>
        <p:spPr>
          <a:xfrm>
            <a:off x="2" y="5810249"/>
            <a:ext cx="12221633" cy="857251"/>
          </a:xfrm>
          <a:prstGeom prst="rect">
            <a:avLst/>
          </a:prstGeom>
          <a:gradFill flip="none" rotWithShape="1">
            <a:gsLst>
              <a:gs pos="0">
                <a:schemeClr val="accent1">
                  <a:lumMod val="50000"/>
                  <a:alpha val="92000"/>
                </a:schemeClr>
              </a:gs>
              <a:gs pos="77000">
                <a:schemeClr val="tx2">
                  <a:lumMod val="75000"/>
                </a:schemeClr>
              </a:gs>
              <a:gs pos="100000">
                <a:schemeClr val="tx2">
                  <a:lumMod val="50000"/>
                </a:schemeClr>
              </a:gs>
              <a:gs pos="38000">
                <a:srgbClr val="002060">
                  <a:alpha val="63000"/>
                </a:srgb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2400">
              <a:solidFill>
                <a:prstClr val="white"/>
              </a:solidFill>
              <a:latin typeface="Calibri"/>
            </a:endParaRPr>
          </a:p>
        </p:txBody>
      </p:sp>
      <p:sp>
        <p:nvSpPr>
          <p:cNvPr id="3" name="Rectangle 2"/>
          <p:cNvSpPr/>
          <p:nvPr/>
        </p:nvSpPr>
        <p:spPr>
          <a:xfrm>
            <a:off x="2" y="6667501"/>
            <a:ext cx="12206817" cy="241300"/>
          </a:xfrm>
          <a:prstGeom prst="rect">
            <a:avLst/>
          </a:prstGeom>
          <a:gradFill flip="none" rotWithShape="1">
            <a:gsLst>
              <a:gs pos="0">
                <a:srgbClr val="C00000"/>
              </a:gs>
              <a:gs pos="77000">
                <a:srgbClr val="C00000"/>
              </a:gs>
              <a:gs pos="100000">
                <a:srgbClr val="440C0C"/>
              </a:gs>
              <a:gs pos="38000">
                <a:schemeClr val="accent2">
                  <a:lumMod val="20000"/>
                  <a:lumOff val="80000"/>
                </a:schemeClr>
              </a:gs>
              <a:gs pos="100000">
                <a:schemeClr val="accent1">
                  <a:tint val="23500"/>
                  <a:satMod val="160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2400">
              <a:solidFill>
                <a:prstClr val="white"/>
              </a:solidFill>
              <a:latin typeface="Calibri"/>
            </a:endParaRPr>
          </a:p>
        </p:txBody>
      </p:sp>
      <p:sp>
        <p:nvSpPr>
          <p:cNvPr id="4" name="Rectangle 7"/>
          <p:cNvSpPr/>
          <p:nvPr/>
        </p:nvSpPr>
        <p:spPr>
          <a:xfrm>
            <a:off x="2" y="1"/>
            <a:ext cx="12221633" cy="571500"/>
          </a:xfrm>
          <a:prstGeom prst="rect">
            <a:avLst/>
          </a:prstGeom>
          <a:gradFill flip="none" rotWithShape="1">
            <a:gsLst>
              <a:gs pos="0">
                <a:schemeClr val="bg1">
                  <a:lumMod val="75000"/>
                </a:schemeClr>
              </a:gs>
              <a:gs pos="87000">
                <a:schemeClr val="bg1">
                  <a:lumMod val="85000"/>
                </a:schemeClr>
              </a:gs>
              <a:gs pos="100000">
                <a:schemeClr val="bg1">
                  <a:lumMod val="75000"/>
                </a:schemeClr>
              </a:gs>
              <a:gs pos="50000">
                <a:schemeClr val="bg1">
                  <a:lumMod val="95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2400">
              <a:solidFill>
                <a:prstClr val="white"/>
              </a:solidFill>
              <a:latin typeface="Calibri"/>
            </a:endParaRPr>
          </a:p>
        </p:txBody>
      </p:sp>
      <p:pic>
        <p:nvPicPr>
          <p:cNvPr id="5" name="Picture 4" descr="LAMBS_14b.gif"/>
          <p:cNvPicPr>
            <a:picLocks noChangeAspect="1"/>
          </p:cNvPicPr>
          <p:nvPr/>
        </p:nvPicPr>
        <p:blipFill>
          <a:blip r:embed="rId2">
            <a:lum bright="10000"/>
          </a:blip>
          <a:stretch>
            <a:fillRect/>
          </a:stretch>
        </p:blipFill>
        <p:spPr>
          <a:xfrm>
            <a:off x="11076911" y="5804441"/>
            <a:ext cx="1165227" cy="861771"/>
          </a:xfrm>
          <a:prstGeom prst="rect">
            <a:avLst/>
          </a:prstGeom>
          <a:noFill/>
          <a:ln>
            <a:noFill/>
          </a:ln>
          <a:effectLst>
            <a:reflection blurRad="6350" stA="52000" endA="300" endPos="35000" dir="5400000" sy="-100000" algn="bl" rotWithShape="0"/>
          </a:effectLst>
        </p:spPr>
      </p:pic>
      <p:sp>
        <p:nvSpPr>
          <p:cNvPr id="6" name="Rectangle 8"/>
          <p:cNvSpPr/>
          <p:nvPr/>
        </p:nvSpPr>
        <p:spPr>
          <a:xfrm>
            <a:off x="2" y="1"/>
            <a:ext cx="12221633" cy="571500"/>
          </a:xfrm>
          <a:prstGeom prst="rect">
            <a:avLst/>
          </a:prstGeom>
          <a:gradFill flip="none" rotWithShape="1">
            <a:gsLst>
              <a:gs pos="0">
                <a:schemeClr val="bg1">
                  <a:lumMod val="75000"/>
                </a:schemeClr>
              </a:gs>
              <a:gs pos="87000">
                <a:schemeClr val="bg1">
                  <a:lumMod val="85000"/>
                </a:schemeClr>
              </a:gs>
              <a:gs pos="100000">
                <a:schemeClr val="bg1">
                  <a:lumMod val="75000"/>
                </a:schemeClr>
              </a:gs>
              <a:gs pos="12000">
                <a:schemeClr val="bg1">
                  <a:lumMod val="95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2400">
              <a:solidFill>
                <a:prstClr val="white"/>
              </a:solidFill>
              <a:latin typeface="Calibri"/>
            </a:endParaRPr>
          </a:p>
        </p:txBody>
      </p:sp>
      <p:sp>
        <p:nvSpPr>
          <p:cNvPr id="7" name="Rectangle 9"/>
          <p:cNvSpPr/>
          <p:nvPr/>
        </p:nvSpPr>
        <p:spPr>
          <a:xfrm>
            <a:off x="10584" y="6602414"/>
            <a:ext cx="12192000" cy="318100"/>
          </a:xfrm>
          <a:prstGeom prst="rect">
            <a:avLst/>
          </a:prstGeom>
        </p:spPr>
        <p:txBody>
          <a:bodyPr>
            <a:spAutoFit/>
          </a:bodyPr>
          <a:lstStyle/>
          <a:p>
            <a:pPr>
              <a:tabLst>
                <a:tab pos="1420248" algn="l"/>
                <a:tab pos="16642935" algn="l"/>
              </a:tabLst>
              <a:defRPr/>
            </a:pPr>
            <a:r>
              <a:rPr lang="en-US" sz="1467">
                <a:solidFill>
                  <a:prstClr val="white"/>
                </a:solidFill>
                <a:latin typeface="Calibri"/>
                <a:sym typeface="Apple LiGothic Medium" pitchFamily="34" charset="0"/>
              </a:rPr>
              <a:t>Francesca Cella - LAMBS - </a:t>
            </a:r>
            <a:r>
              <a:rPr lang="en-US" sz="1467">
                <a:solidFill>
                  <a:srgbClr val="0D0D0D"/>
                </a:solidFill>
                <a:latin typeface="Calibri"/>
                <a:sym typeface="Apple LiGothic Medium" pitchFamily="34" charset="0"/>
              </a:rPr>
              <a:t>MicroScoBiO Research Center, University of Genoa</a:t>
            </a:r>
            <a:r>
              <a:rPr lang="en-US" sz="1467">
                <a:solidFill>
                  <a:prstClr val="white"/>
                </a:solidFill>
                <a:latin typeface="Calibri"/>
                <a:sym typeface="Apple LiGothic Medium" pitchFamily="34" charset="0"/>
              </a:rPr>
              <a:t>   http://www.lambs.it</a:t>
            </a:r>
          </a:p>
        </p:txBody>
      </p:sp>
      <p:graphicFrame>
        <p:nvGraphicFramePr>
          <p:cNvPr id="8" name="Group 445"/>
          <p:cNvGraphicFramePr>
            <a:graphicFrameLocks noGrp="1"/>
          </p:cNvGraphicFramePr>
          <p:nvPr/>
        </p:nvGraphicFramePr>
        <p:xfrm>
          <a:off x="666751" y="0"/>
          <a:ext cx="11049000" cy="566739"/>
        </p:xfrm>
        <a:graphic>
          <a:graphicData uri="http://schemas.openxmlformats.org/drawingml/2006/table">
            <a:tbl>
              <a:tblPr/>
              <a:tblGrid>
                <a:gridCol w="2209800">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22098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2209800">
                  <a:extLst>
                    <a:ext uri="{9D8B030D-6E8A-4147-A177-3AD203B41FA5}">
                      <a16:colId xmlns:a16="http://schemas.microsoft.com/office/drawing/2014/main" val="20004"/>
                    </a:ext>
                  </a:extLst>
                </a:gridCol>
              </a:tblGrid>
              <a:tr h="56673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500" b="1" i="0" u="none" strike="noStrike" cap="none" normalizeH="0" baseline="0" dirty="0" err="1">
                          <a:ln>
                            <a:noFill/>
                          </a:ln>
                          <a:solidFill>
                            <a:schemeClr val="tx1">
                              <a:lumMod val="50000"/>
                              <a:lumOff val="50000"/>
                            </a:schemeClr>
                          </a:solidFill>
                          <a:effectLst/>
                          <a:latin typeface="Calibri" pitchFamily="34" charset="0"/>
                        </a:rPr>
                        <a:t>Introduction-FRAP</a:t>
                      </a:r>
                      <a:endParaRPr kumimoji="0" lang="it-IT" sz="1500" b="1" i="0" u="none" strike="noStrike" cap="none" normalizeH="0" baseline="0" dirty="0">
                        <a:ln>
                          <a:noFill/>
                        </a:ln>
                        <a:solidFill>
                          <a:schemeClr val="tx1">
                            <a:lumMod val="50000"/>
                            <a:lumOff val="50000"/>
                          </a:schemeClr>
                        </a:solidFill>
                        <a:effectLst/>
                        <a:latin typeface="Calibri" pitchFamily="34" charset="0"/>
                      </a:endParaRPr>
                    </a:p>
                  </a:txBody>
                  <a:tcPr marL="121920" marR="121920" anchor="b" horzOverflow="overflow">
                    <a:lnL>
                      <a:noFill/>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500" b="1" i="0" u="none" strike="noStrike" cap="none" normalizeH="0" baseline="0" dirty="0">
                          <a:ln>
                            <a:noFill/>
                          </a:ln>
                          <a:solidFill>
                            <a:schemeClr val="tx1">
                              <a:lumMod val="50000"/>
                              <a:lumOff val="50000"/>
                            </a:schemeClr>
                          </a:solidFill>
                          <a:effectLst/>
                          <a:latin typeface="Calibri" pitchFamily="34" charset="0"/>
                        </a:rPr>
                        <a:t>3D </a:t>
                      </a:r>
                      <a:r>
                        <a:rPr kumimoji="0" lang="it-IT" sz="1500" b="1" i="0" u="none" strike="noStrike" cap="none" normalizeH="0" baseline="0" dirty="0" err="1">
                          <a:ln>
                            <a:noFill/>
                          </a:ln>
                          <a:solidFill>
                            <a:schemeClr val="tx1">
                              <a:lumMod val="50000"/>
                              <a:lumOff val="50000"/>
                            </a:schemeClr>
                          </a:solidFill>
                          <a:effectLst/>
                          <a:latin typeface="Calibri" pitchFamily="34" charset="0"/>
                        </a:rPr>
                        <a:t>Bleach</a:t>
                      </a:r>
                      <a:r>
                        <a:rPr kumimoji="0" lang="it-IT" sz="1500" b="1" i="0" u="none" strike="noStrike" cap="none" normalizeH="0" baseline="0" dirty="0">
                          <a:ln>
                            <a:noFill/>
                          </a:ln>
                          <a:solidFill>
                            <a:schemeClr val="tx1">
                              <a:lumMod val="50000"/>
                              <a:lumOff val="50000"/>
                            </a:schemeClr>
                          </a:solidFill>
                          <a:effectLst/>
                          <a:latin typeface="Calibri" pitchFamily="34" charset="0"/>
                        </a:rPr>
                        <a:t> </a:t>
                      </a:r>
                      <a:r>
                        <a:rPr kumimoji="0" lang="it-IT" sz="1500" b="1" i="0" u="none" strike="noStrike" cap="none" normalizeH="0" baseline="0" dirty="0" err="1">
                          <a:ln>
                            <a:noFill/>
                          </a:ln>
                          <a:solidFill>
                            <a:schemeClr val="tx1">
                              <a:lumMod val="50000"/>
                              <a:lumOff val="50000"/>
                            </a:schemeClr>
                          </a:solidFill>
                          <a:effectLst/>
                          <a:latin typeface="Calibri" pitchFamily="34" charset="0"/>
                        </a:rPr>
                        <a:t>distribution</a:t>
                      </a:r>
                      <a:endParaRPr kumimoji="0" lang="it-IT" sz="1500" b="1" i="0" u="none" strike="noStrike" cap="none" normalizeH="0" baseline="0" dirty="0">
                        <a:ln>
                          <a:noFill/>
                        </a:ln>
                        <a:solidFill>
                          <a:schemeClr val="tx1">
                            <a:lumMod val="50000"/>
                            <a:lumOff val="50000"/>
                          </a:schemeClr>
                        </a:solidFill>
                        <a:effectLst/>
                        <a:latin typeface="Calibri" pitchFamily="34" charset="0"/>
                      </a:endParaRPr>
                    </a:p>
                  </a:txBody>
                  <a:tcPr marL="121920" marR="12192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500" b="1" i="0" u="none" strike="noStrike" cap="none" normalizeH="0" baseline="0" dirty="0">
                          <a:ln>
                            <a:noFill/>
                          </a:ln>
                          <a:solidFill>
                            <a:schemeClr val="tx1">
                              <a:lumMod val="50000"/>
                              <a:lumOff val="50000"/>
                            </a:schemeClr>
                          </a:solidFill>
                          <a:effectLst/>
                          <a:latin typeface="Calibri" pitchFamily="34" charset="0"/>
                        </a:rPr>
                        <a:t>TPE-FRAP</a:t>
                      </a:r>
                    </a:p>
                  </a:txBody>
                  <a:tcPr marL="121920" marR="12192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500" b="1" i="0" u="none" strike="noStrike" cap="none" normalizeH="0" baseline="0" dirty="0" err="1">
                          <a:ln>
                            <a:noFill/>
                          </a:ln>
                          <a:solidFill>
                            <a:schemeClr val="accent2"/>
                          </a:solidFill>
                          <a:effectLst/>
                          <a:latin typeface="Calibri" pitchFamily="34" charset="0"/>
                        </a:rPr>
                        <a:t>PaGFP-FRAPa</a:t>
                      </a:r>
                      <a:endParaRPr kumimoji="0" lang="it-IT" sz="1500" b="1" i="0" u="none" strike="noStrike" cap="none" normalizeH="0" baseline="0" dirty="0">
                        <a:ln>
                          <a:noFill/>
                        </a:ln>
                        <a:solidFill>
                          <a:schemeClr val="accent2"/>
                        </a:solidFill>
                        <a:effectLst/>
                        <a:latin typeface="Calibri" pitchFamily="34" charset="0"/>
                      </a:endParaRPr>
                    </a:p>
                  </a:txBody>
                  <a:tcPr marL="121920" marR="12192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500" b="1" i="0" u="none" strike="noStrike" cap="none" normalizeH="0" baseline="0">
                          <a:ln>
                            <a:noFill/>
                          </a:ln>
                          <a:solidFill>
                            <a:srgbClr val="7F7F7F"/>
                          </a:solidFill>
                          <a:effectLst/>
                          <a:latin typeface="Calibri" pitchFamily="34" charset="0"/>
                        </a:rPr>
                        <a:t>conclusions</a:t>
                      </a:r>
                    </a:p>
                  </a:txBody>
                  <a:tcPr marL="121920" marR="121920" anchor="b" horzOverflow="overflow">
                    <a:lnL w="12700" cap="flat" cmpd="sng" algn="ctr">
                      <a:solidFill>
                        <a:schemeClr val="bg1"/>
                      </a:solidFill>
                      <a:prstDash val="solid"/>
                      <a:round/>
                      <a:headEnd type="none" w="med" len="med"/>
                      <a:tailEnd type="none" w="med" len="med"/>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9" name="Slide Number Placeholder 5"/>
          <p:cNvSpPr>
            <a:spLocks noGrp="1"/>
          </p:cNvSpPr>
          <p:nvPr>
            <p:ph type="sldNum" sz="quarter" idx="10"/>
          </p:nvPr>
        </p:nvSpPr>
        <p:spPr>
          <a:xfrm>
            <a:off x="8737600" y="6356351"/>
            <a:ext cx="2844800" cy="365125"/>
          </a:xfrm>
          <a:prstGeom prst="rect">
            <a:avLst/>
          </a:prstGeom>
        </p:spPr>
        <p:txBody>
          <a:bodyPr/>
          <a:lstStyle>
            <a:lvl1pPr fontAlgn="auto">
              <a:spcBef>
                <a:spcPts val="0"/>
              </a:spcBef>
              <a:spcAft>
                <a:spcPts val="0"/>
              </a:spcAft>
              <a:defRPr sz="1467">
                <a:latin typeface="+mn-lt"/>
              </a:defRPr>
            </a:lvl1pPr>
          </a:lstStyle>
          <a:p>
            <a:pPr>
              <a:defRPr/>
            </a:pPr>
            <a:fld id="{8561B70A-98C5-40F4-ACCD-51A629E7B096}" type="slidenum">
              <a:rPr lang="it-IT">
                <a:solidFill>
                  <a:prstClr val="black">
                    <a:tint val="75000"/>
                  </a:prstClr>
                </a:solidFill>
                <a:latin typeface="Calibri"/>
              </a:rPr>
              <a:pPr>
                <a:def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944924060"/>
      </p:ext>
    </p:extLst>
  </p:cSld>
  <p:clrMapOvr>
    <a:masterClrMapping/>
  </p:clrMapOvr>
  <p:transition spd="med">
    <p:fade thruBlk="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Introduction">
    <p:spTree>
      <p:nvGrpSpPr>
        <p:cNvPr id="1" name=""/>
        <p:cNvGrpSpPr/>
        <p:nvPr/>
      </p:nvGrpSpPr>
      <p:grpSpPr>
        <a:xfrm>
          <a:off x="0" y="0"/>
          <a:ext cx="0" cy="0"/>
          <a:chOff x="0" y="0"/>
          <a:chExt cx="0" cy="0"/>
        </a:xfrm>
      </p:grpSpPr>
      <p:sp>
        <p:nvSpPr>
          <p:cNvPr id="2" name="Rectangle 6"/>
          <p:cNvSpPr/>
          <p:nvPr/>
        </p:nvSpPr>
        <p:spPr>
          <a:xfrm>
            <a:off x="2" y="5810249"/>
            <a:ext cx="12221633" cy="857251"/>
          </a:xfrm>
          <a:prstGeom prst="rect">
            <a:avLst/>
          </a:prstGeom>
          <a:gradFill flip="none" rotWithShape="1">
            <a:gsLst>
              <a:gs pos="0">
                <a:schemeClr val="accent1">
                  <a:lumMod val="50000"/>
                  <a:alpha val="92000"/>
                </a:schemeClr>
              </a:gs>
              <a:gs pos="77000">
                <a:schemeClr val="tx2">
                  <a:lumMod val="75000"/>
                </a:schemeClr>
              </a:gs>
              <a:gs pos="100000">
                <a:schemeClr val="tx2">
                  <a:lumMod val="50000"/>
                </a:schemeClr>
              </a:gs>
              <a:gs pos="38000">
                <a:srgbClr val="002060">
                  <a:alpha val="63000"/>
                </a:srgb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2400">
              <a:solidFill>
                <a:prstClr val="white"/>
              </a:solidFill>
              <a:latin typeface="Calibri"/>
            </a:endParaRPr>
          </a:p>
        </p:txBody>
      </p:sp>
      <p:sp>
        <p:nvSpPr>
          <p:cNvPr id="3" name="Rectangle 2"/>
          <p:cNvSpPr/>
          <p:nvPr/>
        </p:nvSpPr>
        <p:spPr>
          <a:xfrm>
            <a:off x="2" y="6667501"/>
            <a:ext cx="12206817" cy="241300"/>
          </a:xfrm>
          <a:prstGeom prst="rect">
            <a:avLst/>
          </a:prstGeom>
          <a:gradFill flip="none" rotWithShape="1">
            <a:gsLst>
              <a:gs pos="0">
                <a:srgbClr val="C00000"/>
              </a:gs>
              <a:gs pos="77000">
                <a:srgbClr val="C00000"/>
              </a:gs>
              <a:gs pos="100000">
                <a:srgbClr val="440C0C"/>
              </a:gs>
              <a:gs pos="38000">
                <a:schemeClr val="accent2">
                  <a:lumMod val="20000"/>
                  <a:lumOff val="80000"/>
                </a:schemeClr>
              </a:gs>
              <a:gs pos="100000">
                <a:schemeClr val="accent1">
                  <a:tint val="23500"/>
                  <a:satMod val="160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2400">
              <a:solidFill>
                <a:prstClr val="white"/>
              </a:solidFill>
              <a:latin typeface="Calibri"/>
            </a:endParaRPr>
          </a:p>
        </p:txBody>
      </p:sp>
      <p:sp>
        <p:nvSpPr>
          <p:cNvPr id="4" name="Rectangle 7"/>
          <p:cNvSpPr/>
          <p:nvPr/>
        </p:nvSpPr>
        <p:spPr>
          <a:xfrm>
            <a:off x="2" y="1"/>
            <a:ext cx="12221633" cy="571500"/>
          </a:xfrm>
          <a:prstGeom prst="rect">
            <a:avLst/>
          </a:prstGeom>
          <a:gradFill flip="none" rotWithShape="1">
            <a:gsLst>
              <a:gs pos="0">
                <a:schemeClr val="bg1">
                  <a:lumMod val="75000"/>
                </a:schemeClr>
              </a:gs>
              <a:gs pos="87000">
                <a:schemeClr val="bg1">
                  <a:lumMod val="85000"/>
                </a:schemeClr>
              </a:gs>
              <a:gs pos="100000">
                <a:schemeClr val="bg1">
                  <a:lumMod val="75000"/>
                </a:schemeClr>
              </a:gs>
              <a:gs pos="50000">
                <a:schemeClr val="bg1">
                  <a:lumMod val="95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2400">
              <a:solidFill>
                <a:prstClr val="white"/>
              </a:solidFill>
              <a:latin typeface="Calibri"/>
            </a:endParaRPr>
          </a:p>
        </p:txBody>
      </p:sp>
      <p:pic>
        <p:nvPicPr>
          <p:cNvPr id="5" name="Picture 4" descr="LAMBS_14b.gif"/>
          <p:cNvPicPr>
            <a:picLocks noChangeAspect="1"/>
          </p:cNvPicPr>
          <p:nvPr/>
        </p:nvPicPr>
        <p:blipFill>
          <a:blip r:embed="rId2">
            <a:lum bright="10000"/>
          </a:blip>
          <a:stretch>
            <a:fillRect/>
          </a:stretch>
        </p:blipFill>
        <p:spPr>
          <a:xfrm>
            <a:off x="11076911" y="5804441"/>
            <a:ext cx="1165227" cy="861771"/>
          </a:xfrm>
          <a:prstGeom prst="rect">
            <a:avLst/>
          </a:prstGeom>
          <a:noFill/>
          <a:ln>
            <a:noFill/>
          </a:ln>
          <a:effectLst>
            <a:reflection blurRad="6350" stA="52000" endA="300" endPos="35000" dir="5400000" sy="-100000" algn="bl" rotWithShape="0"/>
          </a:effectLst>
        </p:spPr>
      </p:pic>
      <p:sp>
        <p:nvSpPr>
          <p:cNvPr id="6" name="Rectangle 8"/>
          <p:cNvSpPr/>
          <p:nvPr/>
        </p:nvSpPr>
        <p:spPr>
          <a:xfrm>
            <a:off x="2" y="1"/>
            <a:ext cx="12221633" cy="571500"/>
          </a:xfrm>
          <a:prstGeom prst="rect">
            <a:avLst/>
          </a:prstGeom>
          <a:gradFill flip="none" rotWithShape="1">
            <a:gsLst>
              <a:gs pos="0">
                <a:schemeClr val="bg1">
                  <a:lumMod val="75000"/>
                </a:schemeClr>
              </a:gs>
              <a:gs pos="87000">
                <a:schemeClr val="bg1">
                  <a:lumMod val="85000"/>
                </a:schemeClr>
              </a:gs>
              <a:gs pos="100000">
                <a:schemeClr val="bg1">
                  <a:lumMod val="75000"/>
                </a:schemeClr>
              </a:gs>
              <a:gs pos="12000">
                <a:schemeClr val="bg1">
                  <a:lumMod val="95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2400">
              <a:solidFill>
                <a:prstClr val="white"/>
              </a:solidFill>
              <a:latin typeface="Calibri"/>
            </a:endParaRPr>
          </a:p>
        </p:txBody>
      </p:sp>
      <p:sp>
        <p:nvSpPr>
          <p:cNvPr id="7" name="Rectangle 9"/>
          <p:cNvSpPr/>
          <p:nvPr/>
        </p:nvSpPr>
        <p:spPr>
          <a:xfrm>
            <a:off x="10584" y="6602414"/>
            <a:ext cx="12192000" cy="318100"/>
          </a:xfrm>
          <a:prstGeom prst="rect">
            <a:avLst/>
          </a:prstGeom>
        </p:spPr>
        <p:txBody>
          <a:bodyPr>
            <a:spAutoFit/>
          </a:bodyPr>
          <a:lstStyle/>
          <a:p>
            <a:pPr>
              <a:tabLst>
                <a:tab pos="1420248" algn="l"/>
                <a:tab pos="16642935" algn="l"/>
              </a:tabLst>
              <a:defRPr/>
            </a:pPr>
            <a:r>
              <a:rPr lang="en-US" sz="1467">
                <a:solidFill>
                  <a:prstClr val="white"/>
                </a:solidFill>
                <a:latin typeface="Calibri"/>
                <a:sym typeface="Apple LiGothic Medium" pitchFamily="34" charset="0"/>
              </a:rPr>
              <a:t>Francesca Cella - LAMBS - </a:t>
            </a:r>
            <a:r>
              <a:rPr lang="en-US" sz="1467">
                <a:solidFill>
                  <a:srgbClr val="0D0D0D"/>
                </a:solidFill>
                <a:latin typeface="Calibri"/>
                <a:sym typeface="Apple LiGothic Medium" pitchFamily="34" charset="0"/>
              </a:rPr>
              <a:t>MicroScoBiO Research Center, University of Genoa</a:t>
            </a:r>
            <a:r>
              <a:rPr lang="en-US" sz="1467">
                <a:solidFill>
                  <a:prstClr val="white"/>
                </a:solidFill>
                <a:latin typeface="Calibri"/>
                <a:sym typeface="Apple LiGothic Medium" pitchFamily="34" charset="0"/>
              </a:rPr>
              <a:t>   http://www.lambs.it</a:t>
            </a:r>
          </a:p>
        </p:txBody>
      </p:sp>
      <p:graphicFrame>
        <p:nvGraphicFramePr>
          <p:cNvPr id="8" name="Group 445"/>
          <p:cNvGraphicFramePr>
            <a:graphicFrameLocks noGrp="1"/>
          </p:cNvGraphicFramePr>
          <p:nvPr/>
        </p:nvGraphicFramePr>
        <p:xfrm>
          <a:off x="666751" y="0"/>
          <a:ext cx="11049000" cy="566739"/>
        </p:xfrm>
        <a:graphic>
          <a:graphicData uri="http://schemas.openxmlformats.org/drawingml/2006/table">
            <a:tbl>
              <a:tblPr/>
              <a:tblGrid>
                <a:gridCol w="2209800">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22098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2209800">
                  <a:extLst>
                    <a:ext uri="{9D8B030D-6E8A-4147-A177-3AD203B41FA5}">
                      <a16:colId xmlns:a16="http://schemas.microsoft.com/office/drawing/2014/main" val="20004"/>
                    </a:ext>
                  </a:extLst>
                </a:gridCol>
              </a:tblGrid>
              <a:tr h="56673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500" b="1" i="0" u="none" strike="noStrike" cap="none" normalizeH="0" baseline="0" dirty="0" err="1">
                          <a:ln>
                            <a:noFill/>
                          </a:ln>
                          <a:solidFill>
                            <a:schemeClr val="tx1">
                              <a:lumMod val="50000"/>
                              <a:lumOff val="50000"/>
                            </a:schemeClr>
                          </a:solidFill>
                          <a:effectLst/>
                          <a:latin typeface="Calibri" pitchFamily="34" charset="0"/>
                        </a:rPr>
                        <a:t>Introduction-FRAP</a:t>
                      </a:r>
                      <a:endParaRPr kumimoji="0" lang="it-IT" sz="1500" b="1" i="0" u="none" strike="noStrike" cap="none" normalizeH="0" baseline="0" dirty="0">
                        <a:ln>
                          <a:noFill/>
                        </a:ln>
                        <a:solidFill>
                          <a:schemeClr val="tx1">
                            <a:lumMod val="50000"/>
                            <a:lumOff val="50000"/>
                          </a:schemeClr>
                        </a:solidFill>
                        <a:effectLst/>
                        <a:latin typeface="Calibri" pitchFamily="34" charset="0"/>
                      </a:endParaRPr>
                    </a:p>
                  </a:txBody>
                  <a:tcPr marL="121920" marR="121920" anchor="b" horzOverflow="overflow">
                    <a:lnL>
                      <a:noFill/>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500" b="1" i="0" u="none" strike="noStrike" cap="none" normalizeH="0" baseline="0" dirty="0">
                          <a:ln>
                            <a:noFill/>
                          </a:ln>
                          <a:solidFill>
                            <a:schemeClr val="tx1">
                              <a:lumMod val="50000"/>
                              <a:lumOff val="50000"/>
                            </a:schemeClr>
                          </a:solidFill>
                          <a:effectLst/>
                          <a:latin typeface="Calibri" pitchFamily="34" charset="0"/>
                        </a:rPr>
                        <a:t>3D </a:t>
                      </a:r>
                      <a:r>
                        <a:rPr kumimoji="0" lang="it-IT" sz="1500" b="1" i="0" u="none" strike="noStrike" cap="none" normalizeH="0" baseline="0" dirty="0" err="1">
                          <a:ln>
                            <a:noFill/>
                          </a:ln>
                          <a:solidFill>
                            <a:schemeClr val="tx1">
                              <a:lumMod val="50000"/>
                              <a:lumOff val="50000"/>
                            </a:schemeClr>
                          </a:solidFill>
                          <a:effectLst/>
                          <a:latin typeface="Calibri" pitchFamily="34" charset="0"/>
                        </a:rPr>
                        <a:t>Bleach</a:t>
                      </a:r>
                      <a:r>
                        <a:rPr kumimoji="0" lang="it-IT" sz="1500" b="1" i="0" u="none" strike="noStrike" cap="none" normalizeH="0" baseline="0" dirty="0">
                          <a:ln>
                            <a:noFill/>
                          </a:ln>
                          <a:solidFill>
                            <a:schemeClr val="tx1">
                              <a:lumMod val="50000"/>
                              <a:lumOff val="50000"/>
                            </a:schemeClr>
                          </a:solidFill>
                          <a:effectLst/>
                          <a:latin typeface="Calibri" pitchFamily="34" charset="0"/>
                        </a:rPr>
                        <a:t> </a:t>
                      </a:r>
                      <a:r>
                        <a:rPr kumimoji="0" lang="it-IT" sz="1500" b="1" i="0" u="none" strike="noStrike" cap="none" normalizeH="0" baseline="0" dirty="0" err="1">
                          <a:ln>
                            <a:noFill/>
                          </a:ln>
                          <a:solidFill>
                            <a:schemeClr val="tx1">
                              <a:lumMod val="50000"/>
                              <a:lumOff val="50000"/>
                            </a:schemeClr>
                          </a:solidFill>
                          <a:effectLst/>
                          <a:latin typeface="Calibri" pitchFamily="34" charset="0"/>
                        </a:rPr>
                        <a:t>distribution</a:t>
                      </a:r>
                      <a:endParaRPr kumimoji="0" lang="it-IT" sz="1500" b="1" i="0" u="none" strike="noStrike" cap="none" normalizeH="0" baseline="0" dirty="0">
                        <a:ln>
                          <a:noFill/>
                        </a:ln>
                        <a:solidFill>
                          <a:schemeClr val="tx1">
                            <a:lumMod val="50000"/>
                            <a:lumOff val="50000"/>
                          </a:schemeClr>
                        </a:solidFill>
                        <a:effectLst/>
                        <a:latin typeface="Calibri" pitchFamily="34" charset="0"/>
                      </a:endParaRPr>
                    </a:p>
                  </a:txBody>
                  <a:tcPr marL="121920" marR="12192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500" b="1" i="0" u="none" strike="noStrike" cap="none" normalizeH="0" baseline="0" dirty="0">
                          <a:ln>
                            <a:noFill/>
                          </a:ln>
                          <a:solidFill>
                            <a:schemeClr val="tx1">
                              <a:lumMod val="50000"/>
                              <a:lumOff val="50000"/>
                            </a:schemeClr>
                          </a:solidFill>
                          <a:effectLst/>
                          <a:latin typeface="Calibri" pitchFamily="34" charset="0"/>
                        </a:rPr>
                        <a:t>TPE-FRAP</a:t>
                      </a:r>
                    </a:p>
                  </a:txBody>
                  <a:tcPr marL="121920" marR="12192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500" b="1" i="0" u="none" strike="noStrike" cap="none" normalizeH="0" baseline="0" dirty="0" err="1">
                          <a:ln>
                            <a:noFill/>
                          </a:ln>
                          <a:solidFill>
                            <a:schemeClr val="tx1">
                              <a:lumMod val="50000"/>
                              <a:lumOff val="50000"/>
                            </a:schemeClr>
                          </a:solidFill>
                          <a:effectLst/>
                          <a:latin typeface="Calibri" pitchFamily="34" charset="0"/>
                        </a:rPr>
                        <a:t>PaGFP-FRAPa</a:t>
                      </a:r>
                      <a:endParaRPr kumimoji="0" lang="it-IT" sz="1500" b="1" i="0" u="none" strike="noStrike" cap="none" normalizeH="0" baseline="0" dirty="0">
                        <a:ln>
                          <a:noFill/>
                        </a:ln>
                        <a:solidFill>
                          <a:schemeClr val="tx1">
                            <a:lumMod val="50000"/>
                            <a:lumOff val="50000"/>
                          </a:schemeClr>
                        </a:solidFill>
                        <a:effectLst/>
                        <a:latin typeface="Calibri" pitchFamily="34" charset="0"/>
                      </a:endParaRPr>
                    </a:p>
                  </a:txBody>
                  <a:tcPr marL="121920" marR="12192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500" b="1" i="0" u="none" strike="noStrike" cap="none" normalizeH="0" baseline="0" dirty="0" err="1">
                          <a:ln>
                            <a:noFill/>
                          </a:ln>
                          <a:solidFill>
                            <a:schemeClr val="accent2"/>
                          </a:solidFill>
                          <a:effectLst/>
                          <a:latin typeface="Calibri" pitchFamily="34" charset="0"/>
                        </a:rPr>
                        <a:t>conclusions</a:t>
                      </a:r>
                      <a:endParaRPr kumimoji="0" lang="it-IT" sz="1500" b="1" i="0" u="none" strike="noStrike" cap="none" normalizeH="0" baseline="0" dirty="0">
                        <a:ln>
                          <a:noFill/>
                        </a:ln>
                        <a:solidFill>
                          <a:schemeClr val="accent2"/>
                        </a:solidFill>
                        <a:effectLst/>
                        <a:latin typeface="Calibri" pitchFamily="34" charset="0"/>
                      </a:endParaRPr>
                    </a:p>
                  </a:txBody>
                  <a:tcPr marL="121920" marR="121920" anchor="b" horzOverflow="overflow">
                    <a:lnL w="12700" cap="flat" cmpd="sng" algn="ctr">
                      <a:solidFill>
                        <a:schemeClr val="bg1"/>
                      </a:solidFill>
                      <a:prstDash val="solid"/>
                      <a:round/>
                      <a:headEnd type="none" w="med" len="med"/>
                      <a:tailEnd type="none" w="med" len="med"/>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9" name="Slide Number Placeholder 5"/>
          <p:cNvSpPr>
            <a:spLocks noGrp="1"/>
          </p:cNvSpPr>
          <p:nvPr>
            <p:ph type="sldNum" sz="quarter" idx="10"/>
          </p:nvPr>
        </p:nvSpPr>
        <p:spPr>
          <a:xfrm>
            <a:off x="8737600" y="6356351"/>
            <a:ext cx="2844800" cy="365125"/>
          </a:xfrm>
          <a:prstGeom prst="rect">
            <a:avLst/>
          </a:prstGeom>
        </p:spPr>
        <p:txBody>
          <a:bodyPr/>
          <a:lstStyle>
            <a:lvl1pPr fontAlgn="auto">
              <a:spcBef>
                <a:spcPts val="0"/>
              </a:spcBef>
              <a:spcAft>
                <a:spcPts val="0"/>
              </a:spcAft>
              <a:defRPr sz="1467">
                <a:latin typeface="+mn-lt"/>
              </a:defRPr>
            </a:lvl1pPr>
          </a:lstStyle>
          <a:p>
            <a:pPr>
              <a:defRPr/>
            </a:pPr>
            <a:fld id="{86A07D29-BD27-412F-A273-BE983FDDC557}" type="slidenum">
              <a:rPr lang="it-IT">
                <a:solidFill>
                  <a:prstClr val="black">
                    <a:tint val="75000"/>
                  </a:prstClr>
                </a:solidFill>
                <a:latin typeface="Calibri"/>
              </a:rPr>
              <a:pPr>
                <a:def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3714155770"/>
      </p:ext>
    </p:extLst>
  </p:cSld>
  <p:clrMapOvr>
    <a:masterClrMapping/>
  </p:clrMapOvr>
  <p:transition spd="med">
    <p:fade thruBlk="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6_Title Slide">
    <p:bg>
      <p:bgRef idx="1001">
        <a:schemeClr val="bg2"/>
      </p:bgRef>
    </p:bg>
    <p:spTree>
      <p:nvGrpSpPr>
        <p:cNvPr id="1" name=""/>
        <p:cNvGrpSpPr/>
        <p:nvPr/>
      </p:nvGrpSpPr>
      <p:grpSpPr>
        <a:xfrm>
          <a:off x="0" y="0"/>
          <a:ext cx="0" cy="0"/>
          <a:chOff x="0" y="0"/>
          <a:chExt cx="0" cy="0"/>
        </a:xfrm>
      </p:grpSpPr>
      <p:sp>
        <p:nvSpPr>
          <p:cNvPr id="37" name="Rounded Rectangle 36"/>
          <p:cNvSpPr/>
          <p:nvPr userDrawn="1"/>
        </p:nvSpPr>
        <p:spPr>
          <a:xfrm>
            <a:off x="285645" y="640402"/>
            <a:ext cx="1775867" cy="1331900"/>
          </a:xfrm>
          <a:prstGeom prst="roundRect">
            <a:avLst/>
          </a:prstGeom>
          <a:solidFill>
            <a:schemeClr val="accent2">
              <a:lumMod val="75000"/>
            </a:schemeClr>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sz="2400">
              <a:solidFill>
                <a:prstClr val="black"/>
              </a:solidFill>
              <a:latin typeface="Calibri"/>
            </a:endParaRPr>
          </a:p>
        </p:txBody>
      </p:sp>
      <p:sp>
        <p:nvSpPr>
          <p:cNvPr id="66" name="Rounded Rectangle 65"/>
          <p:cNvSpPr/>
          <p:nvPr userDrawn="1"/>
        </p:nvSpPr>
        <p:spPr>
          <a:xfrm>
            <a:off x="-1614728" y="640402"/>
            <a:ext cx="1775867" cy="1331900"/>
          </a:xfrm>
          <a:prstGeom prst="roundRect">
            <a:avLst/>
          </a:prstGeom>
          <a:solidFill>
            <a:schemeClr val="accent2">
              <a:lumMod val="75000"/>
            </a:schemeClr>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sz="2400">
              <a:solidFill>
                <a:prstClr val="black"/>
              </a:solidFill>
              <a:latin typeface="Calibri"/>
            </a:endParaRPr>
          </a:p>
        </p:txBody>
      </p:sp>
      <p:sp>
        <p:nvSpPr>
          <p:cNvPr id="68" name="Rounded Rectangle 67"/>
          <p:cNvSpPr/>
          <p:nvPr userDrawn="1"/>
        </p:nvSpPr>
        <p:spPr>
          <a:xfrm>
            <a:off x="-1614728" y="2055502"/>
            <a:ext cx="1775867" cy="1331900"/>
          </a:xfrm>
          <a:prstGeom prst="roundRect">
            <a:avLst/>
          </a:prstGeom>
          <a:solidFill>
            <a:schemeClr val="accent2">
              <a:lumMod val="75000"/>
            </a:schemeClr>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sz="2400">
              <a:solidFill>
                <a:prstClr val="black"/>
              </a:solidFill>
              <a:latin typeface="Calibri"/>
            </a:endParaRPr>
          </a:p>
        </p:txBody>
      </p:sp>
      <p:sp>
        <p:nvSpPr>
          <p:cNvPr id="73" name="Rounded Rectangle 72"/>
          <p:cNvSpPr/>
          <p:nvPr userDrawn="1"/>
        </p:nvSpPr>
        <p:spPr>
          <a:xfrm>
            <a:off x="-1614728" y="3470601"/>
            <a:ext cx="1775867" cy="1331900"/>
          </a:xfrm>
          <a:prstGeom prst="roundRect">
            <a:avLst/>
          </a:prstGeom>
          <a:solidFill>
            <a:schemeClr val="accent2">
              <a:lumMod val="75000"/>
            </a:schemeClr>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sz="2400">
              <a:solidFill>
                <a:prstClr val="black"/>
              </a:solidFill>
              <a:latin typeface="Calibri"/>
            </a:endParaRPr>
          </a:p>
        </p:txBody>
      </p:sp>
      <p:sp>
        <p:nvSpPr>
          <p:cNvPr id="89" name="Rounded Rectangle 88"/>
          <p:cNvSpPr/>
          <p:nvPr userDrawn="1"/>
        </p:nvSpPr>
        <p:spPr>
          <a:xfrm>
            <a:off x="-1614728" y="4885699"/>
            <a:ext cx="1775867" cy="1331900"/>
          </a:xfrm>
          <a:prstGeom prst="roundRect">
            <a:avLst/>
          </a:prstGeom>
          <a:solidFill>
            <a:schemeClr val="accent2">
              <a:lumMod val="75000"/>
            </a:schemeClr>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sz="2400">
              <a:solidFill>
                <a:prstClr val="black"/>
              </a:solidFill>
              <a:latin typeface="Calibri"/>
            </a:endParaRPr>
          </a:p>
        </p:txBody>
      </p:sp>
      <p:sp>
        <p:nvSpPr>
          <p:cNvPr id="90" name="Rounded Rectangle 89"/>
          <p:cNvSpPr/>
          <p:nvPr userDrawn="1"/>
        </p:nvSpPr>
        <p:spPr>
          <a:xfrm>
            <a:off x="-1614728" y="-774697"/>
            <a:ext cx="1775867" cy="1331900"/>
          </a:xfrm>
          <a:prstGeom prst="roundRect">
            <a:avLst/>
          </a:prstGeom>
          <a:solidFill>
            <a:schemeClr val="accent2">
              <a:lumMod val="75000"/>
            </a:schemeClr>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sz="2400">
              <a:solidFill>
                <a:prstClr val="black"/>
              </a:solidFill>
              <a:latin typeface="Calibri"/>
            </a:endParaRPr>
          </a:p>
        </p:txBody>
      </p:sp>
      <p:sp>
        <p:nvSpPr>
          <p:cNvPr id="91" name="Rounded Rectangle 90"/>
          <p:cNvSpPr/>
          <p:nvPr userDrawn="1"/>
        </p:nvSpPr>
        <p:spPr>
          <a:xfrm>
            <a:off x="-1614728" y="6300798"/>
            <a:ext cx="1775867" cy="1331900"/>
          </a:xfrm>
          <a:prstGeom prst="roundRect">
            <a:avLst/>
          </a:prstGeom>
          <a:solidFill>
            <a:schemeClr val="accent2">
              <a:lumMod val="75000"/>
            </a:schemeClr>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sz="2400">
              <a:solidFill>
                <a:prstClr val="black"/>
              </a:solidFill>
              <a:latin typeface="Calibri"/>
            </a:endParaRPr>
          </a:p>
        </p:txBody>
      </p:sp>
      <p:sp>
        <p:nvSpPr>
          <p:cNvPr id="3" name="Text Placeholder 2"/>
          <p:cNvSpPr>
            <a:spLocks noGrp="1"/>
          </p:cNvSpPr>
          <p:nvPr>
            <p:ph type="body" sz="quarter" idx="10" hasCustomPrompt="1"/>
          </p:nvPr>
        </p:nvSpPr>
        <p:spPr>
          <a:xfrm>
            <a:off x="2061514" y="640402"/>
            <a:ext cx="9420065" cy="694071"/>
          </a:xfrm>
          <a:prstGeom prst="rect">
            <a:avLst/>
          </a:prstGeom>
        </p:spPr>
        <p:txBody>
          <a:bodyPr vert="horz" anchor="ctr"/>
          <a:lstStyle>
            <a:lvl1pPr marL="0" indent="0">
              <a:buNone/>
              <a:defRPr sz="5333" b="0" i="0">
                <a:latin typeface="Bliss Pro Light"/>
                <a:cs typeface="Bliss Pro Light"/>
              </a:defRPr>
            </a:lvl1pPr>
          </a:lstStyle>
          <a:p>
            <a:pPr lvl="0"/>
            <a:r>
              <a:rPr lang="it-IT" dirty="0" err="1"/>
              <a:t>Name</a:t>
            </a:r>
            <a:endParaRPr lang="it-IT" dirty="0"/>
          </a:p>
        </p:txBody>
      </p:sp>
      <p:sp>
        <p:nvSpPr>
          <p:cNvPr id="5" name="Text Placeholder 4"/>
          <p:cNvSpPr>
            <a:spLocks noGrp="1"/>
          </p:cNvSpPr>
          <p:nvPr>
            <p:ph type="body" sz="quarter" idx="11" hasCustomPrompt="1"/>
          </p:nvPr>
        </p:nvSpPr>
        <p:spPr>
          <a:xfrm>
            <a:off x="2061633" y="1335089"/>
            <a:ext cx="9419944" cy="636587"/>
          </a:xfrm>
          <a:prstGeom prst="rect">
            <a:avLst/>
          </a:prstGeom>
        </p:spPr>
        <p:txBody>
          <a:bodyPr vert="horz" anchor="ctr"/>
          <a:lstStyle>
            <a:lvl1pPr marL="0" indent="0">
              <a:buNone/>
              <a:defRPr b="0" i="0">
                <a:latin typeface="Bliss Pro ExtraLight"/>
                <a:cs typeface="Bliss Pro ExtraLight"/>
              </a:defRPr>
            </a:lvl1pPr>
          </a:lstStyle>
          <a:p>
            <a:pPr lvl="0"/>
            <a:r>
              <a:rPr lang="it-IT" dirty="0" err="1"/>
              <a:t>subtitle</a:t>
            </a:r>
            <a:endParaRPr lang="en-US" dirty="0"/>
          </a:p>
        </p:txBody>
      </p:sp>
      <p:sp>
        <p:nvSpPr>
          <p:cNvPr id="4" name="Text Placeholder 3"/>
          <p:cNvSpPr>
            <a:spLocks noGrp="1"/>
          </p:cNvSpPr>
          <p:nvPr>
            <p:ph type="body" sz="quarter" idx="12" hasCustomPrompt="1"/>
          </p:nvPr>
        </p:nvSpPr>
        <p:spPr>
          <a:xfrm>
            <a:off x="285753" y="1972303"/>
            <a:ext cx="11906249" cy="2017556"/>
          </a:xfrm>
          <a:prstGeom prst="rect">
            <a:avLst/>
          </a:prstGeom>
        </p:spPr>
        <p:txBody>
          <a:bodyPr vert="horz"/>
          <a:lstStyle>
            <a:lvl1pPr marL="1441415" marR="0" indent="-1441415" algn="l" defTabSz="609585" rtl="0" eaLnBrk="1" fontAlgn="auto" latinLnBrk="0" hangingPunct="1">
              <a:lnSpc>
                <a:spcPct val="100000"/>
              </a:lnSpc>
              <a:spcBef>
                <a:spcPct val="20000"/>
              </a:spcBef>
              <a:spcAft>
                <a:spcPts val="0"/>
              </a:spcAft>
              <a:buClrTx/>
              <a:buSzTx/>
              <a:buFont typeface="Arial"/>
              <a:buNone/>
              <a:tabLst>
                <a:tab pos="1441415" algn="l"/>
              </a:tabLst>
              <a:defRPr sz="1600" b="0" i="0">
                <a:latin typeface="Bliss Pro ExtraLight"/>
                <a:cs typeface="Bliss Pro ExtraLight"/>
              </a:defRPr>
            </a:lvl1pPr>
          </a:lstStyle>
          <a:p>
            <a:pPr marL="1081088" indent="-1081088">
              <a:buNone/>
              <a:tabLst>
                <a:tab pos="1081088" algn="l"/>
              </a:tabLst>
            </a:pPr>
            <a:r>
              <a:rPr lang="en-US" dirty="0"/>
              <a:t>KEYWORDS: 	</a:t>
            </a:r>
            <a:r>
              <a:rPr lang="en-US" dirty="0" err="1"/>
              <a:t>lorem</a:t>
            </a:r>
            <a:r>
              <a:rPr lang="en-US" dirty="0"/>
              <a:t> </a:t>
            </a:r>
            <a:r>
              <a:rPr lang="en-US" dirty="0" err="1"/>
              <a:t>ipsum</a:t>
            </a:r>
            <a:endParaRPr lang="en-US" dirty="0"/>
          </a:p>
          <a:p>
            <a:pPr marL="1081088" indent="-1081088">
              <a:buNone/>
              <a:tabLst>
                <a:tab pos="1081088" algn="l"/>
              </a:tabLst>
            </a:pPr>
            <a:r>
              <a:rPr lang="en-US" dirty="0"/>
              <a:t>PUBLICATIONS: 	</a:t>
            </a:r>
            <a:r>
              <a:rPr lang="en-US" dirty="0" err="1"/>
              <a:t>lorem</a:t>
            </a:r>
            <a:r>
              <a:rPr lang="en-US" dirty="0"/>
              <a:t> </a:t>
            </a:r>
            <a:r>
              <a:rPr lang="en-US" dirty="0" err="1"/>
              <a:t>ipsum</a:t>
            </a:r>
            <a:endParaRPr lang="en-US" dirty="0"/>
          </a:p>
          <a:p>
            <a:pPr marL="1081088" indent="-1081088">
              <a:buNone/>
              <a:tabLst>
                <a:tab pos="1081088" algn="l"/>
              </a:tabLst>
            </a:pPr>
            <a:r>
              <a:rPr lang="en-US" dirty="0"/>
              <a:t>(selected) 	</a:t>
            </a:r>
            <a:r>
              <a:rPr lang="en-US" dirty="0" err="1"/>
              <a:t>lorem</a:t>
            </a:r>
            <a:r>
              <a:rPr lang="en-US" dirty="0"/>
              <a:t> </a:t>
            </a:r>
            <a:r>
              <a:rPr lang="en-US" dirty="0" err="1"/>
              <a:t>ipsum</a:t>
            </a:r>
            <a:endParaRPr lang="en-US" dirty="0"/>
          </a:p>
          <a:p>
            <a:pPr marL="1081088" indent="-1081088">
              <a:buNone/>
              <a:tabLst>
                <a:tab pos="1081088" algn="l"/>
              </a:tabLst>
            </a:pPr>
            <a:r>
              <a:rPr lang="en-US" dirty="0"/>
              <a:t>	</a:t>
            </a:r>
            <a:r>
              <a:rPr lang="en-US" dirty="0" err="1"/>
              <a:t>lorem</a:t>
            </a:r>
            <a:r>
              <a:rPr lang="en-US" dirty="0"/>
              <a:t> </a:t>
            </a:r>
            <a:r>
              <a:rPr lang="en-US" dirty="0" err="1"/>
              <a:t>ipsum</a:t>
            </a:r>
            <a:endParaRPr lang="en-US" dirty="0"/>
          </a:p>
          <a:p>
            <a:pPr marL="1081088" indent="-1081088">
              <a:buNone/>
              <a:tabLst>
                <a:tab pos="1081088" algn="l"/>
              </a:tabLst>
            </a:pPr>
            <a:r>
              <a:rPr lang="en-US" dirty="0"/>
              <a:t>	</a:t>
            </a:r>
            <a:r>
              <a:rPr lang="en-US" dirty="0" err="1"/>
              <a:t>lorem</a:t>
            </a:r>
            <a:r>
              <a:rPr lang="en-US" dirty="0"/>
              <a:t> </a:t>
            </a:r>
            <a:r>
              <a:rPr lang="en-US" dirty="0" err="1"/>
              <a:t>ipsum</a:t>
            </a:r>
            <a:endParaRPr lang="en-US" dirty="0"/>
          </a:p>
          <a:p>
            <a:pPr marL="1081088" indent="-1081088">
              <a:buNone/>
              <a:tabLst>
                <a:tab pos="1081088" algn="l"/>
              </a:tabLst>
            </a:pPr>
            <a:r>
              <a:rPr lang="en-US" dirty="0"/>
              <a:t>	</a:t>
            </a:r>
            <a:r>
              <a:rPr lang="en-US" dirty="0" err="1"/>
              <a:t>lorem</a:t>
            </a:r>
            <a:r>
              <a:rPr lang="en-US" dirty="0"/>
              <a:t> </a:t>
            </a:r>
            <a:r>
              <a:rPr lang="en-US" dirty="0" err="1"/>
              <a:t>ipsum</a:t>
            </a:r>
            <a:endParaRPr lang="en-US" dirty="0"/>
          </a:p>
          <a:p>
            <a:pPr marL="1081088" indent="-1081088">
              <a:buNone/>
              <a:tabLst>
                <a:tab pos="1081088" algn="l"/>
              </a:tabLst>
            </a:pPr>
            <a:r>
              <a:rPr lang="en-US" dirty="0"/>
              <a:t>AWARDS: 	</a:t>
            </a:r>
            <a:r>
              <a:rPr lang="en-US" dirty="0" err="1"/>
              <a:t>lorem</a:t>
            </a:r>
            <a:r>
              <a:rPr lang="en-US" dirty="0"/>
              <a:t> </a:t>
            </a:r>
            <a:r>
              <a:rPr lang="en-US" dirty="0" err="1"/>
              <a:t>ipsum</a:t>
            </a:r>
            <a:endParaRPr lang="en-US" dirty="0"/>
          </a:p>
        </p:txBody>
      </p:sp>
    </p:spTree>
    <p:extLst>
      <p:ext uri="{BB962C8B-B14F-4D97-AF65-F5344CB8AC3E}">
        <p14:creationId xmlns:p14="http://schemas.microsoft.com/office/powerpoint/2010/main" val="122585028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p:nvPr/>
        </p:nvSpPr>
        <p:spPr>
          <a:xfrm>
            <a:off x="0" y="1140674"/>
            <a:ext cx="12192000" cy="5714927"/>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lang="en-GB" sz="2400" noProof="0"/>
          </a:p>
        </p:txBody>
      </p:sp>
      <p:sp>
        <p:nvSpPr>
          <p:cNvPr id="19" name="Google Shape;19;p4"/>
          <p:cNvSpPr txBox="1">
            <a:spLocks noGrp="1"/>
          </p:cNvSpPr>
          <p:nvPr>
            <p:ph type="title"/>
          </p:nvPr>
        </p:nvSpPr>
        <p:spPr>
          <a:xfrm>
            <a:off x="415600" y="205436"/>
            <a:ext cx="117764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lang="en-GB" noProof="0"/>
          </a:p>
        </p:txBody>
      </p:sp>
      <p:sp>
        <p:nvSpPr>
          <p:cNvPr id="20" name="Google Shape;20;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609585" lvl="0" indent="-457189">
              <a:spcBef>
                <a:spcPts val="0"/>
              </a:spcBef>
              <a:spcAft>
                <a:spcPts val="0"/>
              </a:spcAft>
              <a:buClr>
                <a:srgbClr val="434343"/>
              </a:buClr>
              <a:buSzPts val="1800"/>
              <a:buChar char="●"/>
              <a:defRPr>
                <a:solidFill>
                  <a:srgbClr val="434343"/>
                </a:solidFill>
              </a:defRPr>
            </a:lvl1pPr>
            <a:lvl2pPr marL="1219170" lvl="1" indent="-423323">
              <a:spcBef>
                <a:spcPts val="2133"/>
              </a:spcBef>
              <a:spcAft>
                <a:spcPts val="0"/>
              </a:spcAft>
              <a:buClr>
                <a:srgbClr val="666666"/>
              </a:buClr>
              <a:buSzPts val="1400"/>
              <a:buChar char="○"/>
              <a:defRPr>
                <a:solidFill>
                  <a:srgbClr val="666666"/>
                </a:solidFill>
              </a:defRPr>
            </a:lvl2pPr>
            <a:lvl3pPr marL="1828754" lvl="2" indent="-423323">
              <a:spcBef>
                <a:spcPts val="2133"/>
              </a:spcBef>
              <a:spcAft>
                <a:spcPts val="0"/>
              </a:spcAft>
              <a:buClr>
                <a:srgbClr val="007AA3"/>
              </a:buClr>
              <a:buSzPts val="1400"/>
              <a:buChar char="■"/>
              <a:defRPr>
                <a:solidFill>
                  <a:srgbClr val="007AA3"/>
                </a:solidFill>
              </a:defRPr>
            </a:lvl3pPr>
            <a:lvl4pPr marL="2438339" lvl="3" indent="-423323">
              <a:spcBef>
                <a:spcPts val="2133"/>
              </a:spcBef>
              <a:spcAft>
                <a:spcPts val="0"/>
              </a:spcAft>
              <a:buClr>
                <a:srgbClr val="007AA3"/>
              </a:buClr>
              <a:buSzPts val="1400"/>
              <a:buChar char="●"/>
              <a:defRPr>
                <a:solidFill>
                  <a:srgbClr val="007AA3"/>
                </a:solidFill>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lang="en-GB" noProof="0" dirty="0"/>
          </a:p>
        </p:txBody>
      </p:sp>
      <p:sp>
        <p:nvSpPr>
          <p:cNvPr id="21" name="Google Shape;21;p4"/>
          <p:cNvSpPr txBox="1">
            <a:spLocks noGrp="1"/>
          </p:cNvSpPr>
          <p:nvPr>
            <p:ph type="sldNum" idx="12"/>
          </p:nvPr>
        </p:nvSpPr>
        <p:spPr>
          <a:xfrm>
            <a:off x="11277560" y="6384593"/>
            <a:ext cx="731600" cy="524800"/>
          </a:xfrm>
          <a:prstGeom prst="rect">
            <a:avLst/>
          </a:prstGeom>
        </p:spPr>
        <p:txBody>
          <a:bodyPr spcFirstLastPara="1" wrap="square" lIns="91425" tIns="91425" rIns="91425" bIns="91425" anchor="ctr" anchorCtr="0">
            <a:noAutofit/>
          </a:bodyPr>
          <a:lstStyle>
            <a:lvl1pPr lvl="0">
              <a:buNone/>
              <a:defRPr sz="2133">
                <a:solidFill>
                  <a:schemeClr val="bg2"/>
                </a:solidFill>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noProof="0" smtClean="0"/>
              <a:pPr/>
              <a:t>‹#›</a:t>
            </a:fld>
            <a:endParaRPr lang="en-GB" noProof="0"/>
          </a:p>
        </p:txBody>
      </p:sp>
      <p:cxnSp>
        <p:nvCxnSpPr>
          <p:cNvPr id="24" name="Google Shape;24;p4"/>
          <p:cNvCxnSpPr/>
          <p:nvPr/>
        </p:nvCxnSpPr>
        <p:spPr>
          <a:xfrm>
            <a:off x="1302200" y="969036"/>
            <a:ext cx="9587600" cy="0"/>
          </a:xfrm>
          <a:prstGeom prst="straightConnector1">
            <a:avLst/>
          </a:prstGeom>
          <a:noFill/>
          <a:ln w="28575" cap="flat" cmpd="sng">
            <a:solidFill>
              <a:srgbClr val="FFFFFF"/>
            </a:solidFill>
            <a:prstDash val="solid"/>
            <a:round/>
            <a:headEnd type="none" w="med" len="med"/>
            <a:tailEnd type="none" w="med" len="med"/>
          </a:ln>
        </p:spPr>
      </p:cxnSp>
      <p:sp>
        <p:nvSpPr>
          <p:cNvPr id="9" name="Footer Placeholder 3">
            <a:extLst>
              <a:ext uri="{FF2B5EF4-FFF2-40B4-BE49-F238E27FC236}">
                <a16:creationId xmlns:a16="http://schemas.microsoft.com/office/drawing/2014/main" id="{822EBE11-441D-E041-90AD-EDCD051E2CEA}"/>
              </a:ext>
            </a:extLst>
          </p:cNvPr>
          <p:cNvSpPr>
            <a:spLocks noGrp="1"/>
          </p:cNvSpPr>
          <p:nvPr>
            <p:ph type="ftr" sz="quarter" idx="11"/>
          </p:nvPr>
        </p:nvSpPr>
        <p:spPr>
          <a:xfrm>
            <a:off x="1310958" y="6453599"/>
            <a:ext cx="10717221" cy="360540"/>
          </a:xfrm>
          <a:prstGeom prst="rect">
            <a:avLst/>
          </a:prstGeom>
        </p:spPr>
        <p:txBody>
          <a:bodyPr/>
          <a:lstStyle>
            <a:lvl1pPr>
              <a:defRPr sz="1600" i="1">
                <a:solidFill>
                  <a:schemeClr val="accent5">
                    <a:lumMod val="75000"/>
                  </a:schemeClr>
                </a:solidFill>
              </a:defRPr>
            </a:lvl1pPr>
          </a:lstStyle>
          <a:p>
            <a:r>
              <a:rPr lang="en-GB" noProof="0"/>
              <a:t>A. Retico - next_AIM - Artificial Intelligence in Medicine (AIM): next steps</a:t>
            </a:r>
          </a:p>
        </p:txBody>
      </p:sp>
      <p:pic>
        <p:nvPicPr>
          <p:cNvPr id="11" name="Picture 10">
            <a:extLst>
              <a:ext uri="{FF2B5EF4-FFF2-40B4-BE49-F238E27FC236}">
                <a16:creationId xmlns:a16="http://schemas.microsoft.com/office/drawing/2014/main" id="{FB8388D3-BF8C-4648-AC84-3356565AA330}"/>
              </a:ext>
            </a:extLst>
          </p:cNvPr>
          <p:cNvPicPr>
            <a:picLocks noChangeAspect="1"/>
          </p:cNvPicPr>
          <p:nvPr userDrawn="1"/>
        </p:nvPicPr>
        <p:blipFill rotWithShape="1">
          <a:blip r:embed="rId2"/>
          <a:srcRect l="8075" b="20981"/>
          <a:stretch/>
        </p:blipFill>
        <p:spPr>
          <a:xfrm>
            <a:off x="42334" y="6208811"/>
            <a:ext cx="1253068" cy="608004"/>
          </a:xfrm>
          <a:prstGeom prst="rect">
            <a:avLst/>
          </a:prstGeom>
        </p:spPr>
      </p:pic>
      <p:cxnSp>
        <p:nvCxnSpPr>
          <p:cNvPr id="3" name="Straight Connector 2">
            <a:extLst>
              <a:ext uri="{FF2B5EF4-FFF2-40B4-BE49-F238E27FC236}">
                <a16:creationId xmlns:a16="http://schemas.microsoft.com/office/drawing/2014/main" id="{1037D487-1B2C-A748-9B96-C2853DC6EDD3}"/>
              </a:ext>
            </a:extLst>
          </p:cNvPr>
          <p:cNvCxnSpPr>
            <a:cxnSpLocks/>
          </p:cNvCxnSpPr>
          <p:nvPr userDrawn="1"/>
        </p:nvCxnSpPr>
        <p:spPr>
          <a:xfrm>
            <a:off x="1295401" y="6423167"/>
            <a:ext cx="1008593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95B68270-2590-667B-E699-363DBC723EA3}"/>
              </a:ext>
            </a:extLst>
          </p:cNvPr>
          <p:cNvGrpSpPr/>
          <p:nvPr userDrawn="1"/>
        </p:nvGrpSpPr>
        <p:grpSpPr>
          <a:xfrm>
            <a:off x="10879111" y="20324"/>
            <a:ext cx="1130050" cy="1186731"/>
            <a:chOff x="10879111" y="20324"/>
            <a:chExt cx="1130050" cy="1186731"/>
          </a:xfrm>
        </p:grpSpPr>
        <p:pic>
          <p:nvPicPr>
            <p:cNvPr id="10" name="Google Shape;93;p16">
              <a:extLst>
                <a:ext uri="{FF2B5EF4-FFF2-40B4-BE49-F238E27FC236}">
                  <a16:creationId xmlns:a16="http://schemas.microsoft.com/office/drawing/2014/main" id="{58B25805-87CB-5E43-A29F-B282F835DE6A}"/>
                </a:ext>
              </a:extLst>
            </p:cNvPr>
            <p:cNvPicPr preferRelativeResize="0"/>
            <p:nvPr userDrawn="1"/>
          </p:nvPicPr>
          <p:blipFill rotWithShape="1">
            <a:blip r:embed="rId3">
              <a:alphaModFix/>
            </a:blip>
            <a:srcRect/>
            <a:stretch/>
          </p:blipFill>
          <p:spPr>
            <a:xfrm>
              <a:off x="10889801" y="20324"/>
              <a:ext cx="1119360" cy="1102424"/>
            </a:xfrm>
            <a:prstGeom prst="rect">
              <a:avLst/>
            </a:prstGeom>
            <a:noFill/>
            <a:ln>
              <a:noFill/>
            </a:ln>
          </p:spPr>
        </p:pic>
        <p:sp>
          <p:nvSpPr>
            <p:cNvPr id="5" name="TextBox 4">
              <a:extLst>
                <a:ext uri="{FF2B5EF4-FFF2-40B4-BE49-F238E27FC236}">
                  <a16:creationId xmlns:a16="http://schemas.microsoft.com/office/drawing/2014/main" id="{AEC5100F-CC44-C9FB-DB3D-550AE5420FBB}"/>
                </a:ext>
              </a:extLst>
            </p:cNvPr>
            <p:cNvSpPr txBox="1"/>
            <p:nvPr userDrawn="1"/>
          </p:nvSpPr>
          <p:spPr>
            <a:xfrm rot="17858469">
              <a:off x="10653960" y="643351"/>
              <a:ext cx="788855" cy="338554"/>
            </a:xfrm>
            <a:prstGeom prst="rect">
              <a:avLst/>
            </a:prstGeom>
            <a:noFill/>
          </p:spPr>
          <p:txBody>
            <a:bodyPr wrap="square" rtlCol="0">
              <a:spAutoFit/>
            </a:bodyPr>
            <a:lstStyle/>
            <a:p>
              <a:r>
                <a:rPr lang="en-GB" sz="1600" i="1" dirty="0">
                  <a:solidFill>
                    <a:schemeClr val="bg1"/>
                  </a:solidFill>
                  <a:latin typeface="Bradley Hand" pitchFamily="2" charset="77"/>
                </a:rPr>
                <a:t>next</a:t>
              </a:r>
            </a:p>
          </p:txBody>
        </p:sp>
      </p:grpSp>
    </p:spTree>
    <p:extLst>
      <p:ext uri="{BB962C8B-B14F-4D97-AF65-F5344CB8AC3E}">
        <p14:creationId xmlns:p14="http://schemas.microsoft.com/office/powerpoint/2010/main" val="32236566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2"/>
            <a:ext cx="2743200" cy="365125"/>
          </a:xfrm>
          <a:prstGeom prst="rect">
            <a:avLst/>
          </a:prstGeom>
        </p:spPr>
        <p:txBody>
          <a:bodyPr/>
          <a:lstStyle/>
          <a:p>
            <a:pPr fontAlgn="base">
              <a:spcBef>
                <a:spcPct val="0"/>
              </a:spcBef>
              <a:spcAft>
                <a:spcPct val="0"/>
              </a:spcAft>
            </a:pPr>
            <a:endParaRPr lang="en-GB" dirty="0">
              <a:solidFill>
                <a:prstClr val="black">
                  <a:tint val="75000"/>
                </a:prstClr>
              </a:solidFill>
              <a:latin typeface="Arial" pitchFamily="34" charset="0"/>
              <a:cs typeface="Arial" pitchFamily="34" charset="0"/>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r>
              <a:rPr lang="en-GB">
                <a:solidFill>
                  <a:prstClr val="black">
                    <a:tint val="75000"/>
                  </a:prstClr>
                </a:solidFill>
                <a:latin typeface="Arial" pitchFamily="34" charset="0"/>
                <a:cs typeface="Arial" pitchFamily="34" charset="0"/>
              </a:rPr>
              <a:t>A. Retico - next_AIM - Artificial Intelligence in Medicine (AIM): next steps</a:t>
            </a:r>
            <a:endParaRPr lang="en-GB" dirty="0">
              <a:solidFill>
                <a:prstClr val="black">
                  <a:tint val="75000"/>
                </a:prstClr>
              </a:solidFill>
              <a:latin typeface="Arial" pitchFamily="34" charset="0"/>
              <a:cs typeface="Arial" pitchFamily="34" charset="0"/>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fontAlgn="base">
              <a:spcBef>
                <a:spcPct val="0"/>
              </a:spcBef>
              <a:spcAft>
                <a:spcPct val="0"/>
              </a:spcAft>
            </a:pPr>
            <a:fld id="{DD26928B-D493-4585-8F15-CBBAE2FE62DF}" type="slidenum">
              <a:rPr lang="en-GB">
                <a:solidFill>
                  <a:prstClr val="black">
                    <a:tint val="75000"/>
                  </a:prstClr>
                </a:solidFill>
                <a:latin typeface="Arial" pitchFamily="34" charset="0"/>
                <a:cs typeface="Arial" pitchFamily="34" charset="0"/>
              </a:rPr>
              <a:pPr fontAlgn="base">
                <a:spcBef>
                  <a:spcPct val="0"/>
                </a:spcBef>
                <a:spcAft>
                  <a:spcPct val="0"/>
                </a:spcAft>
              </a:pPr>
              <a:t>‹#›</a:t>
            </a:fld>
            <a:endParaRPr lang="en-GB">
              <a:solidFill>
                <a:prstClr val="black">
                  <a:tint val="75000"/>
                </a:prstClr>
              </a:solidFill>
              <a:latin typeface="Arial" pitchFamily="34" charset="0"/>
              <a:cs typeface="Arial" pitchFamily="34" charset="0"/>
            </a:endParaRPr>
          </a:p>
        </p:txBody>
      </p:sp>
    </p:spTree>
    <p:extLst>
      <p:ext uri="{BB962C8B-B14F-4D97-AF65-F5344CB8AC3E}">
        <p14:creationId xmlns:p14="http://schemas.microsoft.com/office/powerpoint/2010/main" val="31937340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921497" y="6492876"/>
            <a:ext cx="2743200" cy="365125"/>
          </a:xfrm>
          <a:prstGeom prst="rect">
            <a:avLst/>
          </a:prstGeom>
        </p:spPr>
        <p:txBody>
          <a:bodyPr/>
          <a:lstStyle/>
          <a:p>
            <a:endParaRPr lang="en-GB" dirty="0">
              <a:solidFill>
                <a:prstClr val="black">
                  <a:tint val="75000"/>
                </a:prstClr>
              </a:solidFill>
              <a:latin typeface="Calibri"/>
            </a:endParaRPr>
          </a:p>
        </p:txBody>
      </p:sp>
      <p:sp>
        <p:nvSpPr>
          <p:cNvPr id="5" name="Footer Placeholder 4"/>
          <p:cNvSpPr>
            <a:spLocks noGrp="1"/>
          </p:cNvSpPr>
          <p:nvPr>
            <p:ph type="ftr" sz="quarter" idx="11"/>
          </p:nvPr>
        </p:nvSpPr>
        <p:spPr>
          <a:xfrm>
            <a:off x="9728200" y="3393018"/>
            <a:ext cx="4114800" cy="365125"/>
          </a:xfrm>
          <a:prstGeom prst="rect">
            <a:avLst/>
          </a:prstGeom>
        </p:spPr>
        <p:txBody>
          <a:bodyPr/>
          <a:lstStyle/>
          <a:p>
            <a:r>
              <a:rPr lang="en-GB">
                <a:solidFill>
                  <a:prstClr val="black">
                    <a:tint val="75000"/>
                  </a:prstClr>
                </a:solidFill>
                <a:latin typeface="Calibri"/>
              </a:rPr>
              <a:t>A. Retico - next_AIM - Artificial Intelligence in Medicine (AIM): next steps</a:t>
            </a:r>
            <a:endParaRPr lang="en-GB" dirty="0">
              <a:solidFill>
                <a:prstClr val="black">
                  <a:tint val="75000"/>
                </a:prstClr>
              </a:solidFill>
              <a:latin typeface="Calibri"/>
            </a:endParaRPr>
          </a:p>
        </p:txBody>
      </p:sp>
      <p:sp>
        <p:nvSpPr>
          <p:cNvPr id="6" name="Slide Number Placeholder 5"/>
          <p:cNvSpPr>
            <a:spLocks noGrp="1"/>
          </p:cNvSpPr>
          <p:nvPr>
            <p:ph type="sldNum" sz="quarter" idx="12"/>
          </p:nvPr>
        </p:nvSpPr>
        <p:spPr>
          <a:xfrm>
            <a:off x="4614353" y="6424084"/>
            <a:ext cx="2743200" cy="365125"/>
          </a:xfrm>
          <a:prstGeom prst="rect">
            <a:avLst/>
          </a:prstGeom>
        </p:spPr>
        <p:txBody>
          <a:bodyPr/>
          <a:lstStyle/>
          <a:p>
            <a:fld id="{DD26928B-D493-4585-8F15-CBBAE2FE62DF}"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41394661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1312353" y="6474883"/>
            <a:ext cx="2743200" cy="365125"/>
          </a:xfrm>
          <a:prstGeom prst="rect">
            <a:avLst/>
          </a:prstGeom>
        </p:spPr>
        <p:txBody>
          <a:bodyPr/>
          <a:lstStyle/>
          <a:p>
            <a:endParaRPr lang="en-GB" dirty="0">
              <a:solidFill>
                <a:prstClr val="black">
                  <a:tint val="75000"/>
                </a:prstClr>
              </a:solidFill>
              <a:latin typeface="Calibri"/>
            </a:endParaRPr>
          </a:p>
        </p:txBody>
      </p:sp>
      <p:sp>
        <p:nvSpPr>
          <p:cNvPr id="5" name="Footer Placeholder 4"/>
          <p:cNvSpPr>
            <a:spLocks noGrp="1"/>
          </p:cNvSpPr>
          <p:nvPr>
            <p:ph type="ftr" sz="quarter" idx="11"/>
          </p:nvPr>
        </p:nvSpPr>
        <p:spPr>
          <a:xfrm>
            <a:off x="9728200" y="3393018"/>
            <a:ext cx="4114800" cy="365125"/>
          </a:xfrm>
          <a:prstGeom prst="rect">
            <a:avLst/>
          </a:prstGeom>
        </p:spPr>
        <p:txBody>
          <a:bodyPr/>
          <a:lstStyle/>
          <a:p>
            <a:r>
              <a:rPr lang="en-GB">
                <a:solidFill>
                  <a:prstClr val="black">
                    <a:tint val="75000"/>
                  </a:prstClr>
                </a:solidFill>
                <a:latin typeface="Calibri"/>
              </a:rPr>
              <a:t>A. Retico - next_AIM - Artificial Intelligence in Medicine (AIM): next steps</a:t>
            </a:r>
            <a:endParaRPr lang="en-GB" dirty="0">
              <a:solidFill>
                <a:prstClr val="black">
                  <a:tint val="75000"/>
                </a:prstClr>
              </a:solidFill>
              <a:latin typeface="Calibri"/>
            </a:endParaRPr>
          </a:p>
        </p:txBody>
      </p:sp>
      <p:sp>
        <p:nvSpPr>
          <p:cNvPr id="6" name="Slide Number Placeholder 5"/>
          <p:cNvSpPr>
            <a:spLocks noGrp="1"/>
          </p:cNvSpPr>
          <p:nvPr>
            <p:ph type="sldNum" sz="quarter" idx="12"/>
          </p:nvPr>
        </p:nvSpPr>
        <p:spPr>
          <a:xfrm>
            <a:off x="4614353" y="6424084"/>
            <a:ext cx="2743200" cy="365125"/>
          </a:xfrm>
          <a:prstGeom prst="rect">
            <a:avLst/>
          </a:prstGeom>
        </p:spPr>
        <p:txBody>
          <a:bodyPr/>
          <a:lstStyle/>
          <a:p>
            <a:fld id="{DD26928B-D493-4585-8F15-CBBAE2FE62DF}"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1145784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olo e contenuto">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16319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Diapositiva titolo">
    <p:spTree>
      <p:nvGrpSpPr>
        <p:cNvPr id="1" name=""/>
        <p:cNvGrpSpPr/>
        <p:nvPr/>
      </p:nvGrpSpPr>
      <p:grpSpPr>
        <a:xfrm>
          <a:off x="0" y="0"/>
          <a:ext cx="0" cy="0"/>
          <a:chOff x="0" y="0"/>
          <a:chExt cx="0" cy="0"/>
        </a:xfrm>
      </p:grpSpPr>
    </p:spTree>
    <p:extLst>
      <p:ext uri="{BB962C8B-B14F-4D97-AF65-F5344CB8AC3E}">
        <p14:creationId xmlns:p14="http://schemas.microsoft.com/office/powerpoint/2010/main" val="5465364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0" y="-3"/>
            <a:ext cx="12192000" cy="3657200"/>
          </a:xfrm>
          <a:prstGeom prst="rect">
            <a:avLst/>
          </a:prstGeom>
          <a:solidFill>
            <a:srgbClr val="007AA3"/>
          </a:solid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FFFFFF"/>
              </a:buClr>
              <a:buSzPts val="3000"/>
              <a:buFont typeface="Montserrat"/>
              <a:buNone/>
              <a:defRPr sz="4000" b="0" i="0" u="none" strike="noStrike" cap="none">
                <a:solidFill>
                  <a:srgbClr val="FFFFFF"/>
                </a:solidFill>
                <a:latin typeface="Montserrat"/>
                <a:ea typeface="Montserrat"/>
                <a:cs typeface="Montserrat"/>
                <a:sym typeface="Montserrat"/>
              </a:defRPr>
            </a:lvl1pPr>
            <a:lvl2pPr marR="0" lvl="1" algn="l" rtl="0">
              <a:lnSpc>
                <a:spcPct val="100000"/>
              </a:lnSpc>
              <a:spcBef>
                <a:spcPts val="0"/>
              </a:spcBef>
              <a:spcAft>
                <a:spcPts val="0"/>
              </a:spcAft>
              <a:buClr>
                <a:srgbClr val="FFFFFF"/>
              </a:buClr>
              <a:buSzPts val="3000"/>
              <a:buFont typeface="Old Standard TT"/>
              <a:buNone/>
              <a:defRPr sz="4000" b="1" i="0" u="none" strike="noStrike" cap="none">
                <a:solidFill>
                  <a:srgbClr val="FFFFFF"/>
                </a:solidFill>
                <a:latin typeface="Old Standard TT"/>
                <a:ea typeface="Old Standard TT"/>
                <a:cs typeface="Old Standard TT"/>
                <a:sym typeface="Old Standard TT"/>
              </a:defRPr>
            </a:lvl2pPr>
            <a:lvl3pPr marR="0" lvl="2" algn="l" rtl="0">
              <a:lnSpc>
                <a:spcPct val="100000"/>
              </a:lnSpc>
              <a:spcBef>
                <a:spcPts val="0"/>
              </a:spcBef>
              <a:spcAft>
                <a:spcPts val="0"/>
              </a:spcAft>
              <a:buClr>
                <a:srgbClr val="FFFFFF"/>
              </a:buClr>
              <a:buSzPts val="3000"/>
              <a:buFont typeface="Old Standard TT"/>
              <a:buNone/>
              <a:defRPr sz="4000" b="1" i="0" u="none" strike="noStrike" cap="none">
                <a:solidFill>
                  <a:srgbClr val="FFFFFF"/>
                </a:solidFill>
                <a:latin typeface="Old Standard TT"/>
                <a:ea typeface="Old Standard TT"/>
                <a:cs typeface="Old Standard TT"/>
                <a:sym typeface="Old Standard TT"/>
              </a:defRPr>
            </a:lvl3pPr>
            <a:lvl4pPr marR="0" lvl="3" algn="l" rtl="0">
              <a:lnSpc>
                <a:spcPct val="100000"/>
              </a:lnSpc>
              <a:spcBef>
                <a:spcPts val="0"/>
              </a:spcBef>
              <a:spcAft>
                <a:spcPts val="0"/>
              </a:spcAft>
              <a:buClr>
                <a:srgbClr val="FFFFFF"/>
              </a:buClr>
              <a:buSzPts val="3000"/>
              <a:buFont typeface="Old Standard TT"/>
              <a:buNone/>
              <a:defRPr sz="4000" b="1" i="0" u="none" strike="noStrike" cap="none">
                <a:solidFill>
                  <a:srgbClr val="FFFFFF"/>
                </a:solidFill>
                <a:latin typeface="Old Standard TT"/>
                <a:ea typeface="Old Standard TT"/>
                <a:cs typeface="Old Standard TT"/>
                <a:sym typeface="Old Standard TT"/>
              </a:defRPr>
            </a:lvl4pPr>
            <a:lvl5pPr marR="0" lvl="4" algn="l" rtl="0">
              <a:lnSpc>
                <a:spcPct val="100000"/>
              </a:lnSpc>
              <a:spcBef>
                <a:spcPts val="0"/>
              </a:spcBef>
              <a:spcAft>
                <a:spcPts val="0"/>
              </a:spcAft>
              <a:buClr>
                <a:srgbClr val="FFFFFF"/>
              </a:buClr>
              <a:buSzPts val="3000"/>
              <a:buFont typeface="Old Standard TT"/>
              <a:buNone/>
              <a:defRPr sz="4000" b="1" i="0" u="none" strike="noStrike" cap="none">
                <a:solidFill>
                  <a:srgbClr val="FFFFFF"/>
                </a:solidFill>
                <a:latin typeface="Old Standard TT"/>
                <a:ea typeface="Old Standard TT"/>
                <a:cs typeface="Old Standard TT"/>
                <a:sym typeface="Old Standard TT"/>
              </a:defRPr>
            </a:lvl5pPr>
            <a:lvl6pPr marR="0" lvl="5" algn="l" rtl="0">
              <a:lnSpc>
                <a:spcPct val="100000"/>
              </a:lnSpc>
              <a:spcBef>
                <a:spcPts val="0"/>
              </a:spcBef>
              <a:spcAft>
                <a:spcPts val="0"/>
              </a:spcAft>
              <a:buClr>
                <a:srgbClr val="FFFFFF"/>
              </a:buClr>
              <a:buSzPts val="3000"/>
              <a:buFont typeface="Old Standard TT"/>
              <a:buNone/>
              <a:defRPr sz="4000" b="1" i="0" u="none" strike="noStrike" cap="none">
                <a:solidFill>
                  <a:srgbClr val="FFFFFF"/>
                </a:solidFill>
                <a:latin typeface="Old Standard TT"/>
                <a:ea typeface="Old Standard TT"/>
                <a:cs typeface="Old Standard TT"/>
                <a:sym typeface="Old Standard TT"/>
              </a:defRPr>
            </a:lvl6pPr>
            <a:lvl7pPr marR="0" lvl="6" algn="l" rtl="0">
              <a:lnSpc>
                <a:spcPct val="100000"/>
              </a:lnSpc>
              <a:spcBef>
                <a:spcPts val="0"/>
              </a:spcBef>
              <a:spcAft>
                <a:spcPts val="0"/>
              </a:spcAft>
              <a:buClr>
                <a:srgbClr val="FFFFFF"/>
              </a:buClr>
              <a:buSzPts val="3000"/>
              <a:buFont typeface="Old Standard TT"/>
              <a:buNone/>
              <a:defRPr sz="4000" b="1" i="0" u="none" strike="noStrike" cap="none">
                <a:solidFill>
                  <a:srgbClr val="FFFFFF"/>
                </a:solidFill>
                <a:latin typeface="Old Standard TT"/>
                <a:ea typeface="Old Standard TT"/>
                <a:cs typeface="Old Standard TT"/>
                <a:sym typeface="Old Standard TT"/>
              </a:defRPr>
            </a:lvl7pPr>
            <a:lvl8pPr marR="0" lvl="7" algn="l" rtl="0">
              <a:lnSpc>
                <a:spcPct val="100000"/>
              </a:lnSpc>
              <a:spcBef>
                <a:spcPts val="0"/>
              </a:spcBef>
              <a:spcAft>
                <a:spcPts val="0"/>
              </a:spcAft>
              <a:buClr>
                <a:srgbClr val="FFFFFF"/>
              </a:buClr>
              <a:buSzPts val="3000"/>
              <a:buFont typeface="Old Standard TT"/>
              <a:buNone/>
              <a:defRPr sz="4000" b="1" i="0" u="none" strike="noStrike" cap="none">
                <a:solidFill>
                  <a:srgbClr val="FFFFFF"/>
                </a:solidFill>
                <a:latin typeface="Old Standard TT"/>
                <a:ea typeface="Old Standard TT"/>
                <a:cs typeface="Old Standard TT"/>
                <a:sym typeface="Old Standard TT"/>
              </a:defRPr>
            </a:lvl8pPr>
            <a:lvl9pPr marR="0" lvl="8" algn="l" rtl="0">
              <a:lnSpc>
                <a:spcPct val="100000"/>
              </a:lnSpc>
              <a:spcBef>
                <a:spcPts val="0"/>
              </a:spcBef>
              <a:spcAft>
                <a:spcPts val="0"/>
              </a:spcAft>
              <a:buClr>
                <a:srgbClr val="FFFFFF"/>
              </a:buClr>
              <a:buSzPts val="3000"/>
              <a:buFont typeface="Old Standard TT"/>
              <a:buNone/>
              <a:defRPr sz="4000" b="1" i="0" u="none" strike="noStrike" cap="none">
                <a:solidFill>
                  <a:srgbClr val="FFFFFF"/>
                </a:solidFill>
                <a:latin typeface="Old Standard TT"/>
                <a:ea typeface="Old Standard TT"/>
                <a:cs typeface="Old Standard TT"/>
                <a:sym typeface="Old Standard TT"/>
              </a:defRPr>
            </a:lvl9pPr>
          </a:lstStyle>
          <a:p>
            <a:endParaRPr/>
          </a:p>
        </p:txBody>
      </p:sp>
      <p:sp>
        <p:nvSpPr>
          <p:cNvPr id="13" name="Google Shape;13;p2"/>
          <p:cNvSpPr txBox="1">
            <a:spLocks noGrp="1"/>
          </p:cNvSpPr>
          <p:nvPr>
            <p:ph type="subTitle" idx="1"/>
          </p:nvPr>
        </p:nvSpPr>
        <p:spPr>
          <a:xfrm>
            <a:off x="914400" y="3786737"/>
            <a:ext cx="10363200" cy="1046400"/>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chemeClr val="dk2"/>
              </a:buClr>
              <a:buSzPts val="1800"/>
              <a:buFont typeface="Old Standard TT"/>
              <a:buNone/>
              <a:defRPr sz="2400" b="0" i="0" u="none" strike="noStrike" cap="none">
                <a:solidFill>
                  <a:schemeClr val="dk2"/>
                </a:solidFill>
                <a:latin typeface="Old Standard TT"/>
                <a:ea typeface="Old Standard TT"/>
                <a:cs typeface="Old Standard TT"/>
                <a:sym typeface="Old Standard TT"/>
              </a:defRPr>
            </a:lvl1pPr>
            <a:lvl2pPr marR="0" lvl="1" algn="r" rtl="0">
              <a:lnSpc>
                <a:spcPct val="100000"/>
              </a:lnSpc>
              <a:spcBef>
                <a:spcPts val="0"/>
              </a:spcBef>
              <a:spcAft>
                <a:spcPts val="0"/>
              </a:spcAft>
              <a:buClr>
                <a:schemeClr val="dk2"/>
              </a:buClr>
              <a:buSzPts val="1800"/>
              <a:buFont typeface="Old Standard TT"/>
              <a:buNone/>
              <a:defRPr sz="2400" b="0" i="0" u="none" strike="noStrike" cap="none">
                <a:solidFill>
                  <a:schemeClr val="dk2"/>
                </a:solidFill>
                <a:latin typeface="Old Standard TT"/>
                <a:ea typeface="Old Standard TT"/>
                <a:cs typeface="Old Standard TT"/>
                <a:sym typeface="Old Standard TT"/>
              </a:defRPr>
            </a:lvl2pPr>
            <a:lvl3pPr marR="0" lvl="2" algn="r" rtl="0">
              <a:lnSpc>
                <a:spcPct val="100000"/>
              </a:lnSpc>
              <a:spcBef>
                <a:spcPts val="0"/>
              </a:spcBef>
              <a:spcAft>
                <a:spcPts val="0"/>
              </a:spcAft>
              <a:buClr>
                <a:schemeClr val="dk2"/>
              </a:buClr>
              <a:buSzPts val="1800"/>
              <a:buFont typeface="Old Standard TT"/>
              <a:buNone/>
              <a:defRPr sz="2400" b="0" i="0" u="none" strike="noStrike" cap="none">
                <a:solidFill>
                  <a:schemeClr val="dk2"/>
                </a:solidFill>
                <a:latin typeface="Old Standard TT"/>
                <a:ea typeface="Old Standard TT"/>
                <a:cs typeface="Old Standard TT"/>
                <a:sym typeface="Old Standard TT"/>
              </a:defRPr>
            </a:lvl3pPr>
            <a:lvl4pPr marR="0" lvl="3" algn="r" rtl="0">
              <a:lnSpc>
                <a:spcPct val="100000"/>
              </a:lnSpc>
              <a:spcBef>
                <a:spcPts val="0"/>
              </a:spcBef>
              <a:spcAft>
                <a:spcPts val="0"/>
              </a:spcAft>
              <a:buClr>
                <a:schemeClr val="dk2"/>
              </a:buClr>
              <a:buSzPts val="1800"/>
              <a:buFont typeface="Old Standard TT"/>
              <a:buNone/>
              <a:defRPr sz="2400" b="0" i="0" u="none" strike="noStrike" cap="none">
                <a:solidFill>
                  <a:schemeClr val="dk2"/>
                </a:solidFill>
                <a:latin typeface="Old Standard TT"/>
                <a:ea typeface="Old Standard TT"/>
                <a:cs typeface="Old Standard TT"/>
                <a:sym typeface="Old Standard TT"/>
              </a:defRPr>
            </a:lvl4pPr>
            <a:lvl5pPr marR="0" lvl="4" algn="r" rtl="0">
              <a:lnSpc>
                <a:spcPct val="100000"/>
              </a:lnSpc>
              <a:spcBef>
                <a:spcPts val="0"/>
              </a:spcBef>
              <a:spcAft>
                <a:spcPts val="0"/>
              </a:spcAft>
              <a:buClr>
                <a:schemeClr val="dk2"/>
              </a:buClr>
              <a:buSzPts val="1800"/>
              <a:buFont typeface="Old Standard TT"/>
              <a:buNone/>
              <a:defRPr sz="2400" b="0" i="0" u="none" strike="noStrike" cap="none">
                <a:solidFill>
                  <a:schemeClr val="dk2"/>
                </a:solidFill>
                <a:latin typeface="Old Standard TT"/>
                <a:ea typeface="Old Standard TT"/>
                <a:cs typeface="Old Standard TT"/>
                <a:sym typeface="Old Standard TT"/>
              </a:defRPr>
            </a:lvl5pPr>
            <a:lvl6pPr marR="0" lvl="5" algn="r" rtl="0">
              <a:lnSpc>
                <a:spcPct val="100000"/>
              </a:lnSpc>
              <a:spcBef>
                <a:spcPts val="0"/>
              </a:spcBef>
              <a:spcAft>
                <a:spcPts val="0"/>
              </a:spcAft>
              <a:buClr>
                <a:schemeClr val="dk2"/>
              </a:buClr>
              <a:buSzPts val="1800"/>
              <a:buFont typeface="Old Standard TT"/>
              <a:buNone/>
              <a:defRPr sz="2400" b="0" i="0" u="none" strike="noStrike" cap="none">
                <a:solidFill>
                  <a:schemeClr val="dk2"/>
                </a:solidFill>
                <a:latin typeface="Old Standard TT"/>
                <a:ea typeface="Old Standard TT"/>
                <a:cs typeface="Old Standard TT"/>
                <a:sym typeface="Old Standard TT"/>
              </a:defRPr>
            </a:lvl6pPr>
            <a:lvl7pPr marR="0" lvl="6" algn="r" rtl="0">
              <a:lnSpc>
                <a:spcPct val="100000"/>
              </a:lnSpc>
              <a:spcBef>
                <a:spcPts val="0"/>
              </a:spcBef>
              <a:spcAft>
                <a:spcPts val="0"/>
              </a:spcAft>
              <a:buClr>
                <a:schemeClr val="dk2"/>
              </a:buClr>
              <a:buSzPts val="1800"/>
              <a:buFont typeface="Old Standard TT"/>
              <a:buNone/>
              <a:defRPr sz="2400" b="0" i="0" u="none" strike="noStrike" cap="none">
                <a:solidFill>
                  <a:schemeClr val="dk2"/>
                </a:solidFill>
                <a:latin typeface="Old Standard TT"/>
                <a:ea typeface="Old Standard TT"/>
                <a:cs typeface="Old Standard TT"/>
                <a:sym typeface="Old Standard TT"/>
              </a:defRPr>
            </a:lvl7pPr>
            <a:lvl8pPr marR="0" lvl="7" algn="r" rtl="0">
              <a:lnSpc>
                <a:spcPct val="100000"/>
              </a:lnSpc>
              <a:spcBef>
                <a:spcPts val="0"/>
              </a:spcBef>
              <a:spcAft>
                <a:spcPts val="0"/>
              </a:spcAft>
              <a:buClr>
                <a:schemeClr val="dk2"/>
              </a:buClr>
              <a:buSzPts val="1800"/>
              <a:buFont typeface="Old Standard TT"/>
              <a:buNone/>
              <a:defRPr sz="2400" b="0" i="0" u="none" strike="noStrike" cap="none">
                <a:solidFill>
                  <a:schemeClr val="dk2"/>
                </a:solidFill>
                <a:latin typeface="Old Standard TT"/>
                <a:ea typeface="Old Standard TT"/>
                <a:cs typeface="Old Standard TT"/>
                <a:sym typeface="Old Standard TT"/>
              </a:defRPr>
            </a:lvl8pPr>
            <a:lvl9pPr marR="0" lvl="8" algn="r" rtl="0">
              <a:lnSpc>
                <a:spcPct val="100000"/>
              </a:lnSpc>
              <a:spcBef>
                <a:spcPts val="0"/>
              </a:spcBef>
              <a:spcAft>
                <a:spcPts val="0"/>
              </a:spcAft>
              <a:buClr>
                <a:schemeClr val="dk2"/>
              </a:buClr>
              <a:buSzPts val="1800"/>
              <a:buFont typeface="Old Standard TT"/>
              <a:buNone/>
              <a:defRPr sz="2400" b="0" i="0" u="none" strike="noStrike" cap="none">
                <a:solidFill>
                  <a:schemeClr val="dk2"/>
                </a:solidFill>
                <a:latin typeface="Old Standard TT"/>
                <a:ea typeface="Old Standard TT"/>
                <a:cs typeface="Old Standard TT"/>
                <a:sym typeface="Old Standard TT"/>
              </a:defRPr>
            </a:lvl9pPr>
          </a:lstStyle>
          <a:p>
            <a:endParaRPr/>
          </a:p>
        </p:txBody>
      </p:sp>
      <p:sp>
        <p:nvSpPr>
          <p:cNvPr id="14" name="Google Shape;14;p2"/>
          <p:cNvSpPr txBox="1">
            <a:spLocks noGrp="1"/>
          </p:cNvSpPr>
          <p:nvPr>
            <p:ph type="sldNum" idx="12"/>
          </p:nvPr>
        </p:nvSpPr>
        <p:spPr>
          <a:xfrm>
            <a:off x="0" y="0"/>
            <a:ext cx="524800" cy="27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Old Standard TT"/>
                <a:ea typeface="Old Standard TT"/>
                <a:cs typeface="Old Standard TT"/>
                <a:sym typeface="Old Standard TT"/>
              </a:defRPr>
            </a:lvl1pPr>
            <a:lvl2pPr marL="0" marR="0" lvl="1" indent="0" algn="l"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Old Standard TT"/>
                <a:ea typeface="Old Standard TT"/>
                <a:cs typeface="Old Standard TT"/>
                <a:sym typeface="Old Standard TT"/>
              </a:defRPr>
            </a:lvl2pPr>
            <a:lvl3pPr marL="0" marR="0" lvl="2" indent="0" algn="l"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Old Standard TT"/>
                <a:ea typeface="Old Standard TT"/>
                <a:cs typeface="Old Standard TT"/>
                <a:sym typeface="Old Standard TT"/>
              </a:defRPr>
            </a:lvl3pPr>
            <a:lvl4pPr marL="0" marR="0" lvl="3" indent="0" algn="l"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Old Standard TT"/>
                <a:ea typeface="Old Standard TT"/>
                <a:cs typeface="Old Standard TT"/>
                <a:sym typeface="Old Standard TT"/>
              </a:defRPr>
            </a:lvl4pPr>
            <a:lvl5pPr marL="0" marR="0" lvl="4" indent="0" algn="l"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Old Standard TT"/>
                <a:ea typeface="Old Standard TT"/>
                <a:cs typeface="Old Standard TT"/>
                <a:sym typeface="Old Standard TT"/>
              </a:defRPr>
            </a:lvl5pPr>
            <a:lvl6pPr marL="0" marR="0" lvl="5" indent="0" algn="l"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Old Standard TT"/>
                <a:ea typeface="Old Standard TT"/>
                <a:cs typeface="Old Standard TT"/>
                <a:sym typeface="Old Standard TT"/>
              </a:defRPr>
            </a:lvl6pPr>
            <a:lvl7pPr marL="0" marR="0" lvl="6" indent="0" algn="l"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Old Standard TT"/>
                <a:ea typeface="Old Standard TT"/>
                <a:cs typeface="Old Standard TT"/>
                <a:sym typeface="Old Standard TT"/>
              </a:defRPr>
            </a:lvl7pPr>
            <a:lvl8pPr marL="0" marR="0" lvl="7" indent="0" algn="l"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Old Standard TT"/>
                <a:ea typeface="Old Standard TT"/>
                <a:cs typeface="Old Standard TT"/>
                <a:sym typeface="Old Standard TT"/>
              </a:defRPr>
            </a:lvl8pPr>
            <a:lvl9pPr marL="0" marR="0" lvl="8" indent="0" algn="l"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Old Standard TT"/>
                <a:ea typeface="Old Standard TT"/>
                <a:cs typeface="Old Standard TT"/>
                <a:sym typeface="Old Standard T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30766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0"/>
        <p:cNvGrpSpPr/>
        <p:nvPr/>
      </p:nvGrpSpPr>
      <p:grpSpPr>
        <a:xfrm>
          <a:off x="0" y="0"/>
          <a:ext cx="0" cy="0"/>
          <a:chOff x="0" y="0"/>
          <a:chExt cx="0" cy="0"/>
        </a:xfrm>
      </p:grpSpPr>
      <p:sp>
        <p:nvSpPr>
          <p:cNvPr id="31" name="Google Shape;31;p6"/>
          <p:cNvSpPr txBox="1">
            <a:spLocks noGrp="1"/>
          </p:cNvSpPr>
          <p:nvPr>
            <p:ph type="body" idx="1"/>
          </p:nvPr>
        </p:nvSpPr>
        <p:spPr>
          <a:xfrm>
            <a:off x="0" y="2206000"/>
            <a:ext cx="12192000" cy="2446000"/>
          </a:xfrm>
          <a:prstGeom prst="rect">
            <a:avLst/>
          </a:prstGeom>
          <a:solidFill>
            <a:srgbClr val="007AA3"/>
          </a:solidFill>
          <a:ln>
            <a:noFill/>
          </a:ln>
        </p:spPr>
        <p:txBody>
          <a:bodyPr spcFirstLastPara="1" wrap="square" lIns="91425" tIns="91425" rIns="91425" bIns="91425" anchor="ctr" anchorCtr="0"/>
          <a:lstStyle>
            <a:lvl1pPr marL="609585" marR="0" lvl="0" indent="-304792" algn="ctr" rtl="0">
              <a:lnSpc>
                <a:spcPct val="100000"/>
              </a:lnSpc>
              <a:spcBef>
                <a:spcPts val="480"/>
              </a:spcBef>
              <a:spcAft>
                <a:spcPts val="0"/>
              </a:spcAft>
              <a:buClr>
                <a:srgbClr val="FFFFFF"/>
              </a:buClr>
              <a:buSzPts val="1800"/>
              <a:buFont typeface="Montserrat"/>
              <a:buNone/>
              <a:defRPr sz="2400" b="0" i="0" u="none" strike="noStrike" cap="none">
                <a:solidFill>
                  <a:srgbClr val="FFFFFF"/>
                </a:solidFill>
                <a:latin typeface="Montserrat"/>
                <a:ea typeface="Montserrat"/>
                <a:cs typeface="Montserrat"/>
                <a:sym typeface="Montserrat"/>
              </a:defRPr>
            </a:lvl1pPr>
          </a:lstStyle>
          <a:p>
            <a:endParaRPr/>
          </a:p>
        </p:txBody>
      </p:sp>
      <p:sp>
        <p:nvSpPr>
          <p:cNvPr id="32" name="Google Shape;32;p6"/>
          <p:cNvSpPr txBox="1">
            <a:spLocks noGrp="1"/>
          </p:cNvSpPr>
          <p:nvPr>
            <p:ph type="sldNum" idx="12"/>
          </p:nvPr>
        </p:nvSpPr>
        <p:spPr>
          <a:xfrm>
            <a:off x="0" y="0"/>
            <a:ext cx="524800" cy="27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Old Standard TT"/>
                <a:ea typeface="Old Standard TT"/>
                <a:cs typeface="Old Standard TT"/>
                <a:sym typeface="Old Standard TT"/>
              </a:defRPr>
            </a:lvl1pPr>
            <a:lvl2pPr marL="0" marR="0" lvl="1" indent="0" algn="l"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Old Standard TT"/>
                <a:ea typeface="Old Standard TT"/>
                <a:cs typeface="Old Standard TT"/>
                <a:sym typeface="Old Standard TT"/>
              </a:defRPr>
            </a:lvl2pPr>
            <a:lvl3pPr marL="0" marR="0" lvl="2" indent="0" algn="l"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Old Standard TT"/>
                <a:ea typeface="Old Standard TT"/>
                <a:cs typeface="Old Standard TT"/>
                <a:sym typeface="Old Standard TT"/>
              </a:defRPr>
            </a:lvl3pPr>
            <a:lvl4pPr marL="0" marR="0" lvl="3" indent="0" algn="l"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Old Standard TT"/>
                <a:ea typeface="Old Standard TT"/>
                <a:cs typeface="Old Standard TT"/>
                <a:sym typeface="Old Standard TT"/>
              </a:defRPr>
            </a:lvl4pPr>
            <a:lvl5pPr marL="0" marR="0" lvl="4" indent="0" algn="l"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Old Standard TT"/>
                <a:ea typeface="Old Standard TT"/>
                <a:cs typeface="Old Standard TT"/>
                <a:sym typeface="Old Standard TT"/>
              </a:defRPr>
            </a:lvl5pPr>
            <a:lvl6pPr marL="0" marR="0" lvl="5" indent="0" algn="l"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Old Standard TT"/>
                <a:ea typeface="Old Standard TT"/>
                <a:cs typeface="Old Standard TT"/>
                <a:sym typeface="Old Standard TT"/>
              </a:defRPr>
            </a:lvl6pPr>
            <a:lvl7pPr marL="0" marR="0" lvl="6" indent="0" algn="l"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Old Standard TT"/>
                <a:ea typeface="Old Standard TT"/>
                <a:cs typeface="Old Standard TT"/>
                <a:sym typeface="Old Standard TT"/>
              </a:defRPr>
            </a:lvl7pPr>
            <a:lvl8pPr marL="0" marR="0" lvl="7" indent="0" algn="l"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Old Standard TT"/>
                <a:ea typeface="Old Standard TT"/>
                <a:cs typeface="Old Standard TT"/>
                <a:sym typeface="Old Standard TT"/>
              </a:defRPr>
            </a:lvl8pPr>
            <a:lvl9pPr marL="0" marR="0" lvl="8" indent="0" algn="l"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Old Standard TT"/>
                <a:ea typeface="Old Standard TT"/>
                <a:cs typeface="Old Standard TT"/>
                <a:sym typeface="Old Standard T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808168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
        <p:cNvGrpSpPr/>
        <p:nvPr/>
      </p:nvGrpSpPr>
      <p:grpSpPr>
        <a:xfrm>
          <a:off x="0" y="0"/>
          <a:ext cx="0" cy="0"/>
          <a:chOff x="0" y="0"/>
          <a:chExt cx="0" cy="0"/>
        </a:xfrm>
      </p:grpSpPr>
      <p:sp>
        <p:nvSpPr>
          <p:cNvPr id="34" name="Google Shape;34;p7"/>
          <p:cNvSpPr txBox="1">
            <a:spLocks noGrp="1"/>
          </p:cNvSpPr>
          <p:nvPr>
            <p:ph type="sldNum" idx="12"/>
          </p:nvPr>
        </p:nvSpPr>
        <p:spPr>
          <a:xfrm>
            <a:off x="0" y="0"/>
            <a:ext cx="524800" cy="27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Old Standard TT"/>
                <a:ea typeface="Old Standard TT"/>
                <a:cs typeface="Old Standard TT"/>
                <a:sym typeface="Old Standard TT"/>
              </a:defRPr>
            </a:lvl1pPr>
            <a:lvl2pPr marL="0" marR="0" lvl="1" indent="0" algn="l"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Old Standard TT"/>
                <a:ea typeface="Old Standard TT"/>
                <a:cs typeface="Old Standard TT"/>
                <a:sym typeface="Old Standard TT"/>
              </a:defRPr>
            </a:lvl2pPr>
            <a:lvl3pPr marL="0" marR="0" lvl="2" indent="0" algn="l"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Old Standard TT"/>
                <a:ea typeface="Old Standard TT"/>
                <a:cs typeface="Old Standard TT"/>
                <a:sym typeface="Old Standard TT"/>
              </a:defRPr>
            </a:lvl3pPr>
            <a:lvl4pPr marL="0" marR="0" lvl="3" indent="0" algn="l"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Old Standard TT"/>
                <a:ea typeface="Old Standard TT"/>
                <a:cs typeface="Old Standard TT"/>
                <a:sym typeface="Old Standard TT"/>
              </a:defRPr>
            </a:lvl4pPr>
            <a:lvl5pPr marL="0" marR="0" lvl="4" indent="0" algn="l"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Old Standard TT"/>
                <a:ea typeface="Old Standard TT"/>
                <a:cs typeface="Old Standard TT"/>
                <a:sym typeface="Old Standard TT"/>
              </a:defRPr>
            </a:lvl5pPr>
            <a:lvl6pPr marL="0" marR="0" lvl="5" indent="0" algn="l"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Old Standard TT"/>
                <a:ea typeface="Old Standard TT"/>
                <a:cs typeface="Old Standard TT"/>
                <a:sym typeface="Old Standard TT"/>
              </a:defRPr>
            </a:lvl6pPr>
            <a:lvl7pPr marL="0" marR="0" lvl="6" indent="0" algn="l"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Old Standard TT"/>
                <a:ea typeface="Old Standard TT"/>
                <a:cs typeface="Old Standard TT"/>
                <a:sym typeface="Old Standard TT"/>
              </a:defRPr>
            </a:lvl7pPr>
            <a:lvl8pPr marL="0" marR="0" lvl="7" indent="0" algn="l"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Old Standard TT"/>
                <a:ea typeface="Old Standard TT"/>
                <a:cs typeface="Old Standard TT"/>
                <a:sym typeface="Old Standard TT"/>
              </a:defRPr>
            </a:lvl8pPr>
            <a:lvl9pPr marL="0" marR="0" lvl="8" indent="0" algn="l"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Old Standard TT"/>
                <a:ea typeface="Old Standard TT"/>
                <a:cs typeface="Old Standard TT"/>
                <a:sym typeface="Old Standard T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503484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35"/>
        <p:cNvGrpSpPr/>
        <p:nvPr/>
      </p:nvGrpSpPr>
      <p:grpSpPr>
        <a:xfrm>
          <a:off x="0" y="0"/>
          <a:ext cx="0" cy="0"/>
          <a:chOff x="0" y="0"/>
          <a:chExt cx="0" cy="0"/>
        </a:xfrm>
      </p:grpSpPr>
      <p:sp>
        <p:nvSpPr>
          <p:cNvPr id="36" name="Google Shape;36;p8"/>
          <p:cNvSpPr txBox="1">
            <a:spLocks noGrp="1"/>
          </p:cNvSpPr>
          <p:nvPr>
            <p:ph type="ctrTitle"/>
          </p:nvPr>
        </p:nvSpPr>
        <p:spPr>
          <a:xfrm>
            <a:off x="0" y="276067"/>
            <a:ext cx="12192000" cy="3104800"/>
          </a:xfrm>
          <a:prstGeom prst="rect">
            <a:avLst/>
          </a:prstGeom>
          <a:solidFill>
            <a:srgbClr val="007AA3"/>
          </a:solid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FFFFFF"/>
              </a:buClr>
              <a:buSzPts val="3000"/>
              <a:buFont typeface="Montserrat"/>
              <a:buNone/>
              <a:defRPr sz="4000" b="0" i="0" u="none" strike="noStrike" cap="none">
                <a:solidFill>
                  <a:srgbClr val="FFFFFF"/>
                </a:solidFill>
                <a:latin typeface="Montserrat"/>
                <a:ea typeface="Montserrat"/>
                <a:cs typeface="Montserrat"/>
                <a:sym typeface="Montserrat"/>
              </a:defRPr>
            </a:lvl1pPr>
            <a:lvl2pPr marR="0" lvl="1" algn="l" rtl="0">
              <a:lnSpc>
                <a:spcPct val="100000"/>
              </a:lnSpc>
              <a:spcBef>
                <a:spcPts val="0"/>
              </a:spcBef>
              <a:spcAft>
                <a:spcPts val="0"/>
              </a:spcAft>
              <a:buClr>
                <a:srgbClr val="FFFFFF"/>
              </a:buClr>
              <a:buSzPts val="3000"/>
              <a:buFont typeface="Old Standard TT"/>
              <a:buNone/>
              <a:defRPr sz="4000" b="1" i="0" u="none" strike="noStrike" cap="none">
                <a:solidFill>
                  <a:srgbClr val="FFFFFF"/>
                </a:solidFill>
                <a:latin typeface="Old Standard TT"/>
                <a:ea typeface="Old Standard TT"/>
                <a:cs typeface="Old Standard TT"/>
                <a:sym typeface="Old Standard TT"/>
              </a:defRPr>
            </a:lvl2pPr>
            <a:lvl3pPr marR="0" lvl="2" algn="l" rtl="0">
              <a:lnSpc>
                <a:spcPct val="100000"/>
              </a:lnSpc>
              <a:spcBef>
                <a:spcPts val="0"/>
              </a:spcBef>
              <a:spcAft>
                <a:spcPts val="0"/>
              </a:spcAft>
              <a:buClr>
                <a:srgbClr val="FFFFFF"/>
              </a:buClr>
              <a:buSzPts val="3000"/>
              <a:buFont typeface="Old Standard TT"/>
              <a:buNone/>
              <a:defRPr sz="4000" b="1" i="0" u="none" strike="noStrike" cap="none">
                <a:solidFill>
                  <a:srgbClr val="FFFFFF"/>
                </a:solidFill>
                <a:latin typeface="Old Standard TT"/>
                <a:ea typeface="Old Standard TT"/>
                <a:cs typeface="Old Standard TT"/>
                <a:sym typeface="Old Standard TT"/>
              </a:defRPr>
            </a:lvl3pPr>
            <a:lvl4pPr marR="0" lvl="3" algn="l" rtl="0">
              <a:lnSpc>
                <a:spcPct val="100000"/>
              </a:lnSpc>
              <a:spcBef>
                <a:spcPts val="0"/>
              </a:spcBef>
              <a:spcAft>
                <a:spcPts val="0"/>
              </a:spcAft>
              <a:buClr>
                <a:srgbClr val="FFFFFF"/>
              </a:buClr>
              <a:buSzPts val="3000"/>
              <a:buFont typeface="Old Standard TT"/>
              <a:buNone/>
              <a:defRPr sz="4000" b="1" i="0" u="none" strike="noStrike" cap="none">
                <a:solidFill>
                  <a:srgbClr val="FFFFFF"/>
                </a:solidFill>
                <a:latin typeface="Old Standard TT"/>
                <a:ea typeface="Old Standard TT"/>
                <a:cs typeface="Old Standard TT"/>
                <a:sym typeface="Old Standard TT"/>
              </a:defRPr>
            </a:lvl4pPr>
            <a:lvl5pPr marR="0" lvl="4" algn="l" rtl="0">
              <a:lnSpc>
                <a:spcPct val="100000"/>
              </a:lnSpc>
              <a:spcBef>
                <a:spcPts val="0"/>
              </a:spcBef>
              <a:spcAft>
                <a:spcPts val="0"/>
              </a:spcAft>
              <a:buClr>
                <a:srgbClr val="FFFFFF"/>
              </a:buClr>
              <a:buSzPts val="3000"/>
              <a:buFont typeface="Old Standard TT"/>
              <a:buNone/>
              <a:defRPr sz="4000" b="1" i="0" u="none" strike="noStrike" cap="none">
                <a:solidFill>
                  <a:srgbClr val="FFFFFF"/>
                </a:solidFill>
                <a:latin typeface="Old Standard TT"/>
                <a:ea typeface="Old Standard TT"/>
                <a:cs typeface="Old Standard TT"/>
                <a:sym typeface="Old Standard TT"/>
              </a:defRPr>
            </a:lvl5pPr>
            <a:lvl6pPr marR="0" lvl="5" algn="l" rtl="0">
              <a:lnSpc>
                <a:spcPct val="100000"/>
              </a:lnSpc>
              <a:spcBef>
                <a:spcPts val="0"/>
              </a:spcBef>
              <a:spcAft>
                <a:spcPts val="0"/>
              </a:spcAft>
              <a:buClr>
                <a:srgbClr val="FFFFFF"/>
              </a:buClr>
              <a:buSzPts val="3000"/>
              <a:buFont typeface="Old Standard TT"/>
              <a:buNone/>
              <a:defRPr sz="4000" b="1" i="0" u="none" strike="noStrike" cap="none">
                <a:solidFill>
                  <a:srgbClr val="FFFFFF"/>
                </a:solidFill>
                <a:latin typeface="Old Standard TT"/>
                <a:ea typeface="Old Standard TT"/>
                <a:cs typeface="Old Standard TT"/>
                <a:sym typeface="Old Standard TT"/>
              </a:defRPr>
            </a:lvl6pPr>
            <a:lvl7pPr marR="0" lvl="6" algn="l" rtl="0">
              <a:lnSpc>
                <a:spcPct val="100000"/>
              </a:lnSpc>
              <a:spcBef>
                <a:spcPts val="0"/>
              </a:spcBef>
              <a:spcAft>
                <a:spcPts val="0"/>
              </a:spcAft>
              <a:buClr>
                <a:srgbClr val="FFFFFF"/>
              </a:buClr>
              <a:buSzPts val="3000"/>
              <a:buFont typeface="Old Standard TT"/>
              <a:buNone/>
              <a:defRPr sz="4000" b="1" i="0" u="none" strike="noStrike" cap="none">
                <a:solidFill>
                  <a:srgbClr val="FFFFFF"/>
                </a:solidFill>
                <a:latin typeface="Old Standard TT"/>
                <a:ea typeface="Old Standard TT"/>
                <a:cs typeface="Old Standard TT"/>
                <a:sym typeface="Old Standard TT"/>
              </a:defRPr>
            </a:lvl7pPr>
            <a:lvl8pPr marR="0" lvl="7" algn="l" rtl="0">
              <a:lnSpc>
                <a:spcPct val="100000"/>
              </a:lnSpc>
              <a:spcBef>
                <a:spcPts val="0"/>
              </a:spcBef>
              <a:spcAft>
                <a:spcPts val="0"/>
              </a:spcAft>
              <a:buClr>
                <a:srgbClr val="FFFFFF"/>
              </a:buClr>
              <a:buSzPts val="3000"/>
              <a:buFont typeface="Old Standard TT"/>
              <a:buNone/>
              <a:defRPr sz="4000" b="1" i="0" u="none" strike="noStrike" cap="none">
                <a:solidFill>
                  <a:srgbClr val="FFFFFF"/>
                </a:solidFill>
                <a:latin typeface="Old Standard TT"/>
                <a:ea typeface="Old Standard TT"/>
                <a:cs typeface="Old Standard TT"/>
                <a:sym typeface="Old Standard TT"/>
              </a:defRPr>
            </a:lvl8pPr>
            <a:lvl9pPr marR="0" lvl="8" algn="l" rtl="0">
              <a:lnSpc>
                <a:spcPct val="100000"/>
              </a:lnSpc>
              <a:spcBef>
                <a:spcPts val="0"/>
              </a:spcBef>
              <a:spcAft>
                <a:spcPts val="0"/>
              </a:spcAft>
              <a:buClr>
                <a:srgbClr val="FFFFFF"/>
              </a:buClr>
              <a:buSzPts val="3000"/>
              <a:buFont typeface="Old Standard TT"/>
              <a:buNone/>
              <a:defRPr sz="4000" b="1" i="0" u="none" strike="noStrike" cap="none">
                <a:solidFill>
                  <a:srgbClr val="FFFFFF"/>
                </a:solidFill>
                <a:latin typeface="Old Standard TT"/>
                <a:ea typeface="Old Standard TT"/>
                <a:cs typeface="Old Standard TT"/>
                <a:sym typeface="Old Standard TT"/>
              </a:defRPr>
            </a:lvl9pPr>
          </a:lstStyle>
          <a:p>
            <a:endParaRPr/>
          </a:p>
        </p:txBody>
      </p:sp>
      <p:sp>
        <p:nvSpPr>
          <p:cNvPr id="37" name="Google Shape;37;p8"/>
          <p:cNvSpPr txBox="1">
            <a:spLocks noGrp="1"/>
          </p:cNvSpPr>
          <p:nvPr>
            <p:ph type="sldNum" idx="12"/>
          </p:nvPr>
        </p:nvSpPr>
        <p:spPr>
          <a:xfrm>
            <a:off x="0" y="0"/>
            <a:ext cx="524800" cy="27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Old Standard TT"/>
                <a:ea typeface="Old Standard TT"/>
                <a:cs typeface="Old Standard TT"/>
                <a:sym typeface="Old Standard TT"/>
              </a:defRPr>
            </a:lvl1pPr>
            <a:lvl2pPr marL="0" marR="0" lvl="1" indent="0" algn="l"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Old Standard TT"/>
                <a:ea typeface="Old Standard TT"/>
                <a:cs typeface="Old Standard TT"/>
                <a:sym typeface="Old Standard TT"/>
              </a:defRPr>
            </a:lvl2pPr>
            <a:lvl3pPr marL="0" marR="0" lvl="2" indent="0" algn="l"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Old Standard TT"/>
                <a:ea typeface="Old Standard TT"/>
                <a:cs typeface="Old Standard TT"/>
                <a:sym typeface="Old Standard TT"/>
              </a:defRPr>
            </a:lvl3pPr>
            <a:lvl4pPr marL="0" marR="0" lvl="3" indent="0" algn="l"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Old Standard TT"/>
                <a:ea typeface="Old Standard TT"/>
                <a:cs typeface="Old Standard TT"/>
                <a:sym typeface="Old Standard TT"/>
              </a:defRPr>
            </a:lvl4pPr>
            <a:lvl5pPr marL="0" marR="0" lvl="4" indent="0" algn="l"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Old Standard TT"/>
                <a:ea typeface="Old Standard TT"/>
                <a:cs typeface="Old Standard TT"/>
                <a:sym typeface="Old Standard TT"/>
              </a:defRPr>
            </a:lvl5pPr>
            <a:lvl6pPr marL="0" marR="0" lvl="5" indent="0" algn="l"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Old Standard TT"/>
                <a:ea typeface="Old Standard TT"/>
                <a:cs typeface="Old Standard TT"/>
                <a:sym typeface="Old Standard TT"/>
              </a:defRPr>
            </a:lvl6pPr>
            <a:lvl7pPr marL="0" marR="0" lvl="6" indent="0" algn="l"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Old Standard TT"/>
                <a:ea typeface="Old Standard TT"/>
                <a:cs typeface="Old Standard TT"/>
                <a:sym typeface="Old Standard TT"/>
              </a:defRPr>
            </a:lvl7pPr>
            <a:lvl8pPr marL="0" marR="0" lvl="7" indent="0" algn="l"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Old Standard TT"/>
                <a:ea typeface="Old Standard TT"/>
                <a:cs typeface="Old Standard TT"/>
                <a:sym typeface="Old Standard TT"/>
              </a:defRPr>
            </a:lvl8pPr>
            <a:lvl9pPr marL="0" marR="0" lvl="8" indent="0" algn="l"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Old Standard TT"/>
                <a:ea typeface="Old Standard TT"/>
                <a:cs typeface="Old Standard TT"/>
                <a:sym typeface="Old Standard TT"/>
              </a:defRPr>
            </a:lvl9pPr>
          </a:lstStyle>
          <a:p>
            <a:fld id="{00000000-1234-1234-1234-123412341234}" type="slidenum">
              <a:rPr lang="en" smtClean="0"/>
              <a:pPr/>
              <a:t>‹#›</a:t>
            </a:fld>
            <a:endParaRPr lang="en"/>
          </a:p>
        </p:txBody>
      </p:sp>
      <p:sp>
        <p:nvSpPr>
          <p:cNvPr id="38" name="Google Shape;38;p8"/>
          <p:cNvSpPr/>
          <p:nvPr/>
        </p:nvSpPr>
        <p:spPr>
          <a:xfrm>
            <a:off x="-7300" y="3388367"/>
            <a:ext cx="12192000" cy="3469600"/>
          </a:xfrm>
          <a:prstGeom prst="rect">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9" name="Google Shape;39;p8"/>
          <p:cNvSpPr txBox="1">
            <a:spLocks noGrp="1"/>
          </p:cNvSpPr>
          <p:nvPr>
            <p:ph type="body" idx="1"/>
          </p:nvPr>
        </p:nvSpPr>
        <p:spPr>
          <a:xfrm>
            <a:off x="59200" y="3463200"/>
            <a:ext cx="5860400" cy="3332000"/>
          </a:xfrm>
          <a:prstGeom prst="rect">
            <a:avLst/>
          </a:prstGeom>
          <a:noFill/>
          <a:ln>
            <a:noFill/>
          </a:ln>
        </p:spPr>
        <p:txBody>
          <a:bodyPr spcFirstLastPara="1" wrap="square" lIns="91425" tIns="91425" rIns="91425" bIns="91425" anchor="t" anchorCtr="0"/>
          <a:lstStyle>
            <a:lvl1pPr marL="609585" marR="0" lvl="0" indent="-491054" algn="l" rtl="0">
              <a:lnSpc>
                <a:spcPct val="100000"/>
              </a:lnSpc>
              <a:spcBef>
                <a:spcPts val="800"/>
              </a:spcBef>
              <a:spcAft>
                <a:spcPts val="0"/>
              </a:spcAft>
              <a:buClr>
                <a:schemeClr val="dk2"/>
              </a:buClr>
              <a:buSzPts val="2200"/>
              <a:buFont typeface="Old Standard TT"/>
              <a:buChar char="●"/>
              <a:defRPr sz="2933" b="0" i="0" u="none" strike="noStrike" cap="none">
                <a:solidFill>
                  <a:schemeClr val="dk2"/>
                </a:solidFill>
                <a:latin typeface="Old Standard TT"/>
                <a:ea typeface="Old Standard TT"/>
                <a:cs typeface="Old Standard TT"/>
                <a:sym typeface="Old Standard TT"/>
              </a:defRPr>
            </a:lvl1pPr>
            <a:lvl2pPr marL="1219170" marR="0" lvl="1" indent="-440256" algn="l" rtl="0">
              <a:lnSpc>
                <a:spcPct val="100000"/>
              </a:lnSpc>
              <a:spcBef>
                <a:spcPts val="0"/>
              </a:spcBef>
              <a:spcAft>
                <a:spcPts val="0"/>
              </a:spcAft>
              <a:buClr>
                <a:srgbClr val="0B5394"/>
              </a:buClr>
              <a:buSzPts val="1600"/>
              <a:buFont typeface="Old Standard TT"/>
              <a:buChar char="○"/>
              <a:defRPr sz="2133" b="0" i="0" u="none" strike="noStrike" cap="none">
                <a:solidFill>
                  <a:srgbClr val="0B5394"/>
                </a:solidFill>
                <a:latin typeface="Old Standard TT"/>
                <a:ea typeface="Old Standard TT"/>
                <a:cs typeface="Old Standard TT"/>
                <a:sym typeface="Old Standard TT"/>
              </a:defRPr>
            </a:lvl2pPr>
            <a:lvl3pPr marL="1828754" marR="0" lvl="2" indent="-406390" algn="l" rtl="0">
              <a:lnSpc>
                <a:spcPct val="100000"/>
              </a:lnSpc>
              <a:spcBef>
                <a:spcPts val="0"/>
              </a:spcBef>
              <a:spcAft>
                <a:spcPts val="0"/>
              </a:spcAft>
              <a:buClr>
                <a:srgbClr val="073763"/>
              </a:buClr>
              <a:buSzPts val="1200"/>
              <a:buFont typeface="Old Standard TT"/>
              <a:buChar char="■"/>
              <a:defRPr sz="1600" b="0" i="0" u="none" strike="noStrike" cap="none">
                <a:solidFill>
                  <a:srgbClr val="073763"/>
                </a:solidFill>
                <a:latin typeface="Old Standard TT"/>
                <a:ea typeface="Old Standard TT"/>
                <a:cs typeface="Old Standard TT"/>
                <a:sym typeface="Old Standard TT"/>
              </a:defRPr>
            </a:lvl3pPr>
            <a:lvl4pPr marL="2438339" marR="0" lvl="3" indent="-389457" algn="l" rtl="0">
              <a:lnSpc>
                <a:spcPct val="100000"/>
              </a:lnSpc>
              <a:spcBef>
                <a:spcPts val="0"/>
              </a:spcBef>
              <a:spcAft>
                <a:spcPts val="0"/>
              </a:spcAft>
              <a:buClr>
                <a:schemeClr val="dk2"/>
              </a:buClr>
              <a:buSzPts val="1000"/>
              <a:buFont typeface="Old Standard TT"/>
              <a:buChar char="●"/>
              <a:defRPr sz="1333" b="0" i="0" u="none" strike="noStrike" cap="none">
                <a:solidFill>
                  <a:schemeClr val="dk2"/>
                </a:solidFill>
                <a:latin typeface="Old Standard TT"/>
                <a:ea typeface="Old Standard TT"/>
                <a:cs typeface="Old Standard TT"/>
                <a:sym typeface="Old Standard TT"/>
              </a:defRPr>
            </a:lvl4pPr>
            <a:lvl5pPr marL="3047924" marR="0" lvl="4" indent="-389457" algn="l" rtl="0">
              <a:lnSpc>
                <a:spcPct val="100000"/>
              </a:lnSpc>
              <a:spcBef>
                <a:spcPts val="0"/>
              </a:spcBef>
              <a:spcAft>
                <a:spcPts val="0"/>
              </a:spcAft>
              <a:buClr>
                <a:schemeClr val="dk2"/>
              </a:buClr>
              <a:buSzPts val="1000"/>
              <a:buFont typeface="Old Standard TT"/>
              <a:buChar char="○"/>
              <a:defRPr sz="1333" b="0" i="0" u="none" strike="noStrike" cap="none">
                <a:solidFill>
                  <a:schemeClr val="dk2"/>
                </a:solidFill>
                <a:latin typeface="Old Standard TT"/>
                <a:ea typeface="Old Standard TT"/>
                <a:cs typeface="Old Standard TT"/>
                <a:sym typeface="Old Standard TT"/>
              </a:defRPr>
            </a:lvl5pPr>
            <a:lvl6pPr marL="3657509" marR="0" lvl="5" indent="-389457" algn="l" rtl="0">
              <a:lnSpc>
                <a:spcPct val="100000"/>
              </a:lnSpc>
              <a:spcBef>
                <a:spcPts val="0"/>
              </a:spcBef>
              <a:spcAft>
                <a:spcPts val="0"/>
              </a:spcAft>
              <a:buClr>
                <a:schemeClr val="dk2"/>
              </a:buClr>
              <a:buSzPts val="1000"/>
              <a:buFont typeface="Old Standard TT"/>
              <a:buChar char="■"/>
              <a:defRPr sz="1333" b="0" i="0" u="none" strike="noStrike" cap="none">
                <a:solidFill>
                  <a:schemeClr val="dk2"/>
                </a:solidFill>
                <a:latin typeface="Old Standard TT"/>
                <a:ea typeface="Old Standard TT"/>
                <a:cs typeface="Old Standard TT"/>
                <a:sym typeface="Old Standard TT"/>
              </a:defRPr>
            </a:lvl6pPr>
            <a:lvl7pPr marL="4267093" marR="0" lvl="6" indent="-389457" algn="l" rtl="0">
              <a:lnSpc>
                <a:spcPct val="100000"/>
              </a:lnSpc>
              <a:spcBef>
                <a:spcPts val="0"/>
              </a:spcBef>
              <a:spcAft>
                <a:spcPts val="0"/>
              </a:spcAft>
              <a:buClr>
                <a:schemeClr val="dk2"/>
              </a:buClr>
              <a:buSzPts val="1000"/>
              <a:buFont typeface="Old Standard TT"/>
              <a:buChar char="●"/>
              <a:defRPr sz="1333" b="0" i="0" u="none" strike="noStrike" cap="none">
                <a:solidFill>
                  <a:schemeClr val="dk2"/>
                </a:solidFill>
                <a:latin typeface="Old Standard TT"/>
                <a:ea typeface="Old Standard TT"/>
                <a:cs typeface="Old Standard TT"/>
                <a:sym typeface="Old Standard TT"/>
              </a:defRPr>
            </a:lvl7pPr>
            <a:lvl8pPr marL="4876678" marR="0" lvl="7" indent="-389457" algn="l" rtl="0">
              <a:lnSpc>
                <a:spcPct val="100000"/>
              </a:lnSpc>
              <a:spcBef>
                <a:spcPts val="0"/>
              </a:spcBef>
              <a:spcAft>
                <a:spcPts val="0"/>
              </a:spcAft>
              <a:buClr>
                <a:schemeClr val="dk2"/>
              </a:buClr>
              <a:buSzPts val="1000"/>
              <a:buFont typeface="Old Standard TT"/>
              <a:buChar char="○"/>
              <a:defRPr sz="1333" b="0" i="0" u="none" strike="noStrike" cap="none">
                <a:solidFill>
                  <a:schemeClr val="dk2"/>
                </a:solidFill>
                <a:latin typeface="Old Standard TT"/>
                <a:ea typeface="Old Standard TT"/>
                <a:cs typeface="Old Standard TT"/>
                <a:sym typeface="Old Standard TT"/>
              </a:defRPr>
            </a:lvl8pPr>
            <a:lvl9pPr marL="5486263" marR="0" lvl="8" indent="-389457" algn="l" rtl="0">
              <a:lnSpc>
                <a:spcPct val="100000"/>
              </a:lnSpc>
              <a:spcBef>
                <a:spcPts val="0"/>
              </a:spcBef>
              <a:spcAft>
                <a:spcPts val="0"/>
              </a:spcAft>
              <a:buClr>
                <a:schemeClr val="dk2"/>
              </a:buClr>
              <a:buSzPts val="1000"/>
              <a:buFont typeface="Old Standard TT"/>
              <a:buChar char="■"/>
              <a:defRPr sz="1333" b="0" i="0" u="none" strike="noStrike" cap="none">
                <a:solidFill>
                  <a:schemeClr val="dk2"/>
                </a:solidFill>
                <a:latin typeface="Old Standard TT"/>
                <a:ea typeface="Old Standard TT"/>
                <a:cs typeface="Old Standard TT"/>
                <a:sym typeface="Old Standard TT"/>
              </a:defRPr>
            </a:lvl9pPr>
          </a:lstStyle>
          <a:p>
            <a:endParaRPr/>
          </a:p>
        </p:txBody>
      </p:sp>
      <p:sp>
        <p:nvSpPr>
          <p:cNvPr id="40" name="Google Shape;40;p8"/>
          <p:cNvSpPr txBox="1">
            <a:spLocks noGrp="1"/>
          </p:cNvSpPr>
          <p:nvPr>
            <p:ph type="body" idx="2"/>
          </p:nvPr>
        </p:nvSpPr>
        <p:spPr>
          <a:xfrm>
            <a:off x="6272464" y="3463200"/>
            <a:ext cx="5860400" cy="3332000"/>
          </a:xfrm>
          <a:prstGeom prst="rect">
            <a:avLst/>
          </a:prstGeom>
          <a:noFill/>
          <a:ln>
            <a:noFill/>
          </a:ln>
        </p:spPr>
        <p:txBody>
          <a:bodyPr spcFirstLastPara="1" wrap="square" lIns="91425" tIns="91425" rIns="91425" bIns="91425" anchor="t" anchorCtr="0"/>
          <a:lstStyle>
            <a:lvl1pPr marL="609585" marR="0" lvl="0" indent="-491054" algn="l" rtl="0">
              <a:lnSpc>
                <a:spcPct val="100000"/>
              </a:lnSpc>
              <a:spcBef>
                <a:spcPts val="800"/>
              </a:spcBef>
              <a:spcAft>
                <a:spcPts val="0"/>
              </a:spcAft>
              <a:buClr>
                <a:schemeClr val="dk2"/>
              </a:buClr>
              <a:buSzPts val="2200"/>
              <a:buFont typeface="Old Standard TT"/>
              <a:buChar char="●"/>
              <a:defRPr sz="2933" b="0" i="0" u="none" strike="noStrike" cap="none">
                <a:solidFill>
                  <a:schemeClr val="dk2"/>
                </a:solidFill>
                <a:latin typeface="Old Standard TT"/>
                <a:ea typeface="Old Standard TT"/>
                <a:cs typeface="Old Standard TT"/>
                <a:sym typeface="Old Standard TT"/>
              </a:defRPr>
            </a:lvl1pPr>
            <a:lvl2pPr marL="1219170" marR="0" lvl="1" indent="-440256" algn="l" rtl="0">
              <a:lnSpc>
                <a:spcPct val="100000"/>
              </a:lnSpc>
              <a:spcBef>
                <a:spcPts val="0"/>
              </a:spcBef>
              <a:spcAft>
                <a:spcPts val="0"/>
              </a:spcAft>
              <a:buClr>
                <a:srgbClr val="0B5394"/>
              </a:buClr>
              <a:buSzPts val="1600"/>
              <a:buFont typeface="Old Standard TT"/>
              <a:buChar char="○"/>
              <a:defRPr sz="2133" b="0" i="0" u="none" strike="noStrike" cap="none">
                <a:solidFill>
                  <a:srgbClr val="0B5394"/>
                </a:solidFill>
                <a:latin typeface="Old Standard TT"/>
                <a:ea typeface="Old Standard TT"/>
                <a:cs typeface="Old Standard TT"/>
                <a:sym typeface="Old Standard TT"/>
              </a:defRPr>
            </a:lvl2pPr>
            <a:lvl3pPr marL="1828754" marR="0" lvl="2" indent="-406390" algn="l" rtl="0">
              <a:lnSpc>
                <a:spcPct val="100000"/>
              </a:lnSpc>
              <a:spcBef>
                <a:spcPts val="0"/>
              </a:spcBef>
              <a:spcAft>
                <a:spcPts val="0"/>
              </a:spcAft>
              <a:buClr>
                <a:srgbClr val="073763"/>
              </a:buClr>
              <a:buSzPts val="1200"/>
              <a:buFont typeface="Old Standard TT"/>
              <a:buChar char="■"/>
              <a:defRPr sz="1600" b="0" i="0" u="none" strike="noStrike" cap="none">
                <a:solidFill>
                  <a:srgbClr val="073763"/>
                </a:solidFill>
                <a:latin typeface="Old Standard TT"/>
                <a:ea typeface="Old Standard TT"/>
                <a:cs typeface="Old Standard TT"/>
                <a:sym typeface="Old Standard TT"/>
              </a:defRPr>
            </a:lvl3pPr>
            <a:lvl4pPr marL="2438339" marR="0" lvl="3" indent="-389457" algn="l" rtl="0">
              <a:lnSpc>
                <a:spcPct val="100000"/>
              </a:lnSpc>
              <a:spcBef>
                <a:spcPts val="0"/>
              </a:spcBef>
              <a:spcAft>
                <a:spcPts val="0"/>
              </a:spcAft>
              <a:buClr>
                <a:schemeClr val="dk2"/>
              </a:buClr>
              <a:buSzPts val="1000"/>
              <a:buFont typeface="Old Standard TT"/>
              <a:buChar char="●"/>
              <a:defRPr sz="1333" b="0" i="0" u="none" strike="noStrike" cap="none">
                <a:solidFill>
                  <a:schemeClr val="dk2"/>
                </a:solidFill>
                <a:latin typeface="Old Standard TT"/>
                <a:ea typeface="Old Standard TT"/>
                <a:cs typeface="Old Standard TT"/>
                <a:sym typeface="Old Standard TT"/>
              </a:defRPr>
            </a:lvl4pPr>
            <a:lvl5pPr marL="3047924" marR="0" lvl="4" indent="-389457" algn="l" rtl="0">
              <a:lnSpc>
                <a:spcPct val="100000"/>
              </a:lnSpc>
              <a:spcBef>
                <a:spcPts val="0"/>
              </a:spcBef>
              <a:spcAft>
                <a:spcPts val="0"/>
              </a:spcAft>
              <a:buClr>
                <a:schemeClr val="dk2"/>
              </a:buClr>
              <a:buSzPts val="1000"/>
              <a:buFont typeface="Old Standard TT"/>
              <a:buChar char="○"/>
              <a:defRPr sz="1333" b="0" i="0" u="none" strike="noStrike" cap="none">
                <a:solidFill>
                  <a:schemeClr val="dk2"/>
                </a:solidFill>
                <a:latin typeface="Old Standard TT"/>
                <a:ea typeface="Old Standard TT"/>
                <a:cs typeface="Old Standard TT"/>
                <a:sym typeface="Old Standard TT"/>
              </a:defRPr>
            </a:lvl5pPr>
            <a:lvl6pPr marL="3657509" marR="0" lvl="5" indent="-389457" algn="l" rtl="0">
              <a:lnSpc>
                <a:spcPct val="100000"/>
              </a:lnSpc>
              <a:spcBef>
                <a:spcPts val="0"/>
              </a:spcBef>
              <a:spcAft>
                <a:spcPts val="0"/>
              </a:spcAft>
              <a:buClr>
                <a:schemeClr val="dk2"/>
              </a:buClr>
              <a:buSzPts val="1000"/>
              <a:buFont typeface="Old Standard TT"/>
              <a:buChar char="■"/>
              <a:defRPr sz="1333" b="0" i="0" u="none" strike="noStrike" cap="none">
                <a:solidFill>
                  <a:schemeClr val="dk2"/>
                </a:solidFill>
                <a:latin typeface="Old Standard TT"/>
                <a:ea typeface="Old Standard TT"/>
                <a:cs typeface="Old Standard TT"/>
                <a:sym typeface="Old Standard TT"/>
              </a:defRPr>
            </a:lvl6pPr>
            <a:lvl7pPr marL="4267093" marR="0" lvl="6" indent="-389457" algn="l" rtl="0">
              <a:lnSpc>
                <a:spcPct val="100000"/>
              </a:lnSpc>
              <a:spcBef>
                <a:spcPts val="0"/>
              </a:spcBef>
              <a:spcAft>
                <a:spcPts val="0"/>
              </a:spcAft>
              <a:buClr>
                <a:schemeClr val="dk2"/>
              </a:buClr>
              <a:buSzPts val="1000"/>
              <a:buFont typeface="Old Standard TT"/>
              <a:buChar char="●"/>
              <a:defRPr sz="1333" b="0" i="0" u="none" strike="noStrike" cap="none">
                <a:solidFill>
                  <a:schemeClr val="dk2"/>
                </a:solidFill>
                <a:latin typeface="Old Standard TT"/>
                <a:ea typeface="Old Standard TT"/>
                <a:cs typeface="Old Standard TT"/>
                <a:sym typeface="Old Standard TT"/>
              </a:defRPr>
            </a:lvl7pPr>
            <a:lvl8pPr marL="4876678" marR="0" lvl="7" indent="-389457" algn="l" rtl="0">
              <a:lnSpc>
                <a:spcPct val="100000"/>
              </a:lnSpc>
              <a:spcBef>
                <a:spcPts val="0"/>
              </a:spcBef>
              <a:spcAft>
                <a:spcPts val="0"/>
              </a:spcAft>
              <a:buClr>
                <a:schemeClr val="dk2"/>
              </a:buClr>
              <a:buSzPts val="1000"/>
              <a:buFont typeface="Old Standard TT"/>
              <a:buChar char="○"/>
              <a:defRPr sz="1333" b="0" i="0" u="none" strike="noStrike" cap="none">
                <a:solidFill>
                  <a:schemeClr val="dk2"/>
                </a:solidFill>
                <a:latin typeface="Old Standard TT"/>
                <a:ea typeface="Old Standard TT"/>
                <a:cs typeface="Old Standard TT"/>
                <a:sym typeface="Old Standard TT"/>
              </a:defRPr>
            </a:lvl8pPr>
            <a:lvl9pPr marL="5486263" marR="0" lvl="8" indent="-389457" algn="l" rtl="0">
              <a:lnSpc>
                <a:spcPct val="100000"/>
              </a:lnSpc>
              <a:spcBef>
                <a:spcPts val="0"/>
              </a:spcBef>
              <a:spcAft>
                <a:spcPts val="0"/>
              </a:spcAft>
              <a:buClr>
                <a:schemeClr val="dk2"/>
              </a:buClr>
              <a:buSzPts val="1000"/>
              <a:buFont typeface="Old Standard TT"/>
              <a:buChar char="■"/>
              <a:defRPr sz="1333" b="0" i="0" u="none" strike="noStrike" cap="none">
                <a:solidFill>
                  <a:schemeClr val="dk2"/>
                </a:solidFill>
                <a:latin typeface="Old Standard TT"/>
                <a:ea typeface="Old Standard TT"/>
                <a:cs typeface="Old Standard TT"/>
                <a:sym typeface="Old Standard TT"/>
              </a:defRPr>
            </a:lvl9pPr>
          </a:lstStyle>
          <a:p>
            <a:endParaRPr/>
          </a:p>
        </p:txBody>
      </p:sp>
    </p:spTree>
    <p:extLst>
      <p:ext uri="{BB962C8B-B14F-4D97-AF65-F5344CB8AC3E}">
        <p14:creationId xmlns:p14="http://schemas.microsoft.com/office/powerpoint/2010/main" val="25317255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4005" y="2060600"/>
            <a:ext cx="5680400" cy="2736800"/>
          </a:xfrm>
          <a:prstGeom prst="rect">
            <a:avLst/>
          </a:prstGeom>
        </p:spPr>
        <p:txBody>
          <a:bodyPr spcFirstLastPara="1" wrap="square" lIns="91425" tIns="91425" rIns="91425" bIns="91425" anchor="ctr" anchorCtr="0"/>
          <a:lstStyle>
            <a:lvl1pPr lvl="0" algn="r">
              <a:spcBef>
                <a:spcPts val="0"/>
              </a:spcBef>
              <a:spcAft>
                <a:spcPts val="0"/>
              </a:spcAft>
              <a:buSzPts val="3600"/>
              <a:buNone/>
              <a:defRPr sz="4800"/>
            </a:lvl1pPr>
            <a:lvl2pPr lvl="1" algn="r">
              <a:spcBef>
                <a:spcPts val="0"/>
              </a:spcBef>
              <a:spcAft>
                <a:spcPts val="0"/>
              </a:spcAft>
              <a:buSzPts val="3600"/>
              <a:buNone/>
              <a:defRPr sz="4800"/>
            </a:lvl2pPr>
            <a:lvl3pPr lvl="2" algn="r">
              <a:spcBef>
                <a:spcPts val="0"/>
              </a:spcBef>
              <a:spcAft>
                <a:spcPts val="0"/>
              </a:spcAft>
              <a:buSzPts val="3600"/>
              <a:buNone/>
              <a:defRPr sz="4800"/>
            </a:lvl3pPr>
            <a:lvl4pPr lvl="3" algn="r">
              <a:spcBef>
                <a:spcPts val="0"/>
              </a:spcBef>
              <a:spcAft>
                <a:spcPts val="0"/>
              </a:spcAft>
              <a:buSzPts val="3600"/>
              <a:buNone/>
              <a:defRPr sz="4800"/>
            </a:lvl4pPr>
            <a:lvl5pPr lvl="4" algn="r">
              <a:spcBef>
                <a:spcPts val="0"/>
              </a:spcBef>
              <a:spcAft>
                <a:spcPts val="0"/>
              </a:spcAft>
              <a:buSzPts val="3600"/>
              <a:buNone/>
              <a:defRPr sz="4800"/>
            </a:lvl5pPr>
            <a:lvl6pPr lvl="5" algn="r">
              <a:spcBef>
                <a:spcPts val="0"/>
              </a:spcBef>
              <a:spcAft>
                <a:spcPts val="0"/>
              </a:spcAft>
              <a:buSzPts val="3600"/>
              <a:buNone/>
              <a:defRPr sz="4800"/>
            </a:lvl6pPr>
            <a:lvl7pPr lvl="6" algn="r">
              <a:spcBef>
                <a:spcPts val="0"/>
              </a:spcBef>
              <a:spcAft>
                <a:spcPts val="0"/>
              </a:spcAft>
              <a:buSzPts val="3600"/>
              <a:buNone/>
              <a:defRPr sz="4800"/>
            </a:lvl7pPr>
            <a:lvl8pPr lvl="7" algn="r">
              <a:spcBef>
                <a:spcPts val="0"/>
              </a:spcBef>
              <a:spcAft>
                <a:spcPts val="0"/>
              </a:spcAft>
              <a:buSzPts val="3600"/>
              <a:buNone/>
              <a:defRPr sz="4800"/>
            </a:lvl8pPr>
            <a:lvl9pPr lvl="8" algn="r">
              <a:spcBef>
                <a:spcPts val="0"/>
              </a:spcBef>
              <a:spcAft>
                <a:spcPts val="0"/>
              </a:spcAft>
              <a:buSzPts val="3600"/>
              <a:buNone/>
              <a:defRPr sz="4800"/>
            </a:lvl9pPr>
          </a:lstStyle>
          <a:p>
            <a:endParaRPr/>
          </a:p>
        </p:txBody>
      </p:sp>
      <p:sp>
        <p:nvSpPr>
          <p:cNvPr id="11" name="Google Shape;11;p2"/>
          <p:cNvSpPr txBox="1">
            <a:spLocks noGrp="1"/>
          </p:cNvSpPr>
          <p:nvPr>
            <p:ph type="subTitle" idx="1"/>
          </p:nvPr>
        </p:nvSpPr>
        <p:spPr>
          <a:xfrm>
            <a:off x="6197600" y="2900600"/>
            <a:ext cx="5680400" cy="1056800"/>
          </a:xfrm>
          <a:prstGeom prst="rect">
            <a:avLst/>
          </a:prstGeom>
        </p:spPr>
        <p:txBody>
          <a:bodyPr spcFirstLastPara="1" wrap="square" lIns="91425" tIns="91425" rIns="91425" bIns="91425" anchor="ctr" anchorCtr="0"/>
          <a:lstStyle>
            <a:lvl1pPr lvl="0">
              <a:lnSpc>
                <a:spcPct val="100000"/>
              </a:lnSpc>
              <a:spcBef>
                <a:spcPts val="0"/>
              </a:spcBef>
              <a:spcAft>
                <a:spcPts val="0"/>
              </a:spcAft>
              <a:buClr>
                <a:srgbClr val="B7B7B7"/>
              </a:buClr>
              <a:buSzPts val="2400"/>
              <a:buNone/>
              <a:defRPr sz="3200">
                <a:solidFill>
                  <a:srgbClr val="B7B7B7"/>
                </a:solidFill>
              </a:defRPr>
            </a:lvl1pPr>
            <a:lvl2pPr lvl="1">
              <a:lnSpc>
                <a:spcPct val="100000"/>
              </a:lnSpc>
              <a:spcBef>
                <a:spcPts val="0"/>
              </a:spcBef>
              <a:spcAft>
                <a:spcPts val="0"/>
              </a:spcAft>
              <a:buClr>
                <a:srgbClr val="B7B7B7"/>
              </a:buClr>
              <a:buSzPts val="2400"/>
              <a:buNone/>
              <a:defRPr sz="3200">
                <a:solidFill>
                  <a:srgbClr val="B7B7B7"/>
                </a:solidFill>
              </a:defRPr>
            </a:lvl2pPr>
            <a:lvl3pPr lvl="2">
              <a:lnSpc>
                <a:spcPct val="100000"/>
              </a:lnSpc>
              <a:spcBef>
                <a:spcPts val="0"/>
              </a:spcBef>
              <a:spcAft>
                <a:spcPts val="0"/>
              </a:spcAft>
              <a:buClr>
                <a:srgbClr val="B7B7B7"/>
              </a:buClr>
              <a:buSzPts val="2400"/>
              <a:buNone/>
              <a:defRPr sz="3200">
                <a:solidFill>
                  <a:srgbClr val="B7B7B7"/>
                </a:solidFill>
              </a:defRPr>
            </a:lvl3pPr>
            <a:lvl4pPr lvl="3">
              <a:lnSpc>
                <a:spcPct val="100000"/>
              </a:lnSpc>
              <a:spcBef>
                <a:spcPts val="0"/>
              </a:spcBef>
              <a:spcAft>
                <a:spcPts val="0"/>
              </a:spcAft>
              <a:buClr>
                <a:srgbClr val="B7B7B7"/>
              </a:buClr>
              <a:buSzPts val="2400"/>
              <a:buNone/>
              <a:defRPr sz="3200">
                <a:solidFill>
                  <a:srgbClr val="B7B7B7"/>
                </a:solidFill>
              </a:defRPr>
            </a:lvl4pPr>
            <a:lvl5pPr lvl="4">
              <a:lnSpc>
                <a:spcPct val="100000"/>
              </a:lnSpc>
              <a:spcBef>
                <a:spcPts val="0"/>
              </a:spcBef>
              <a:spcAft>
                <a:spcPts val="0"/>
              </a:spcAft>
              <a:buClr>
                <a:srgbClr val="B7B7B7"/>
              </a:buClr>
              <a:buSzPts val="2400"/>
              <a:buNone/>
              <a:defRPr sz="3200">
                <a:solidFill>
                  <a:srgbClr val="B7B7B7"/>
                </a:solidFill>
              </a:defRPr>
            </a:lvl5pPr>
            <a:lvl6pPr lvl="5">
              <a:lnSpc>
                <a:spcPct val="100000"/>
              </a:lnSpc>
              <a:spcBef>
                <a:spcPts val="0"/>
              </a:spcBef>
              <a:spcAft>
                <a:spcPts val="0"/>
              </a:spcAft>
              <a:buClr>
                <a:srgbClr val="B7B7B7"/>
              </a:buClr>
              <a:buSzPts val="2400"/>
              <a:buNone/>
              <a:defRPr sz="3200">
                <a:solidFill>
                  <a:srgbClr val="B7B7B7"/>
                </a:solidFill>
              </a:defRPr>
            </a:lvl6pPr>
            <a:lvl7pPr lvl="6">
              <a:lnSpc>
                <a:spcPct val="100000"/>
              </a:lnSpc>
              <a:spcBef>
                <a:spcPts val="0"/>
              </a:spcBef>
              <a:spcAft>
                <a:spcPts val="0"/>
              </a:spcAft>
              <a:buClr>
                <a:srgbClr val="B7B7B7"/>
              </a:buClr>
              <a:buSzPts val="2400"/>
              <a:buNone/>
              <a:defRPr sz="3200">
                <a:solidFill>
                  <a:srgbClr val="B7B7B7"/>
                </a:solidFill>
              </a:defRPr>
            </a:lvl7pPr>
            <a:lvl8pPr lvl="7">
              <a:lnSpc>
                <a:spcPct val="100000"/>
              </a:lnSpc>
              <a:spcBef>
                <a:spcPts val="0"/>
              </a:spcBef>
              <a:spcAft>
                <a:spcPts val="0"/>
              </a:spcAft>
              <a:buClr>
                <a:srgbClr val="B7B7B7"/>
              </a:buClr>
              <a:buSzPts val="2400"/>
              <a:buNone/>
              <a:defRPr sz="3200">
                <a:solidFill>
                  <a:srgbClr val="B7B7B7"/>
                </a:solidFill>
              </a:defRPr>
            </a:lvl8pPr>
            <a:lvl9pPr lvl="8">
              <a:lnSpc>
                <a:spcPct val="100000"/>
              </a:lnSpc>
              <a:spcBef>
                <a:spcPts val="0"/>
              </a:spcBef>
              <a:spcAft>
                <a:spcPts val="0"/>
              </a:spcAft>
              <a:buClr>
                <a:srgbClr val="B7B7B7"/>
              </a:buClr>
              <a:buSzPts val="2400"/>
              <a:buNone/>
              <a:defRPr sz="3200">
                <a:solidFill>
                  <a:srgbClr val="B7B7B7"/>
                </a:solidFill>
              </a:defRPr>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626944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2"/>
        <p:cNvGrpSpPr/>
        <p:nvPr/>
      </p:nvGrpSpPr>
      <p:grpSpPr>
        <a:xfrm>
          <a:off x="0" y="0"/>
          <a:ext cx="0" cy="0"/>
          <a:chOff x="0" y="0"/>
          <a:chExt cx="0" cy="0"/>
        </a:xfrm>
      </p:grpSpPr>
      <p:sp>
        <p:nvSpPr>
          <p:cNvPr id="53" name="Google Shape;53;p8"/>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54" name="Google Shape;54;p8"/>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55" name="Google Shape;55;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113997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6" name="Google Shape;16;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430827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p:nvPr/>
        </p:nvSpPr>
        <p:spPr>
          <a:xfrm>
            <a:off x="0" y="1140674"/>
            <a:ext cx="12192000" cy="5714927"/>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lang="en-GB" sz="2400" noProof="0"/>
          </a:p>
        </p:txBody>
      </p:sp>
      <p:sp>
        <p:nvSpPr>
          <p:cNvPr id="19" name="Google Shape;19;p4"/>
          <p:cNvSpPr txBox="1">
            <a:spLocks noGrp="1"/>
          </p:cNvSpPr>
          <p:nvPr>
            <p:ph type="title"/>
          </p:nvPr>
        </p:nvSpPr>
        <p:spPr>
          <a:xfrm>
            <a:off x="415600" y="205436"/>
            <a:ext cx="117764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lang="en-GB" noProof="0"/>
          </a:p>
        </p:txBody>
      </p:sp>
      <p:sp>
        <p:nvSpPr>
          <p:cNvPr id="20" name="Google Shape;20;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609585" lvl="0" indent="-457189">
              <a:spcBef>
                <a:spcPts val="0"/>
              </a:spcBef>
              <a:spcAft>
                <a:spcPts val="0"/>
              </a:spcAft>
              <a:buClr>
                <a:srgbClr val="434343"/>
              </a:buClr>
              <a:buSzPts val="1800"/>
              <a:buChar char="●"/>
              <a:defRPr>
                <a:solidFill>
                  <a:srgbClr val="434343"/>
                </a:solidFill>
              </a:defRPr>
            </a:lvl1pPr>
            <a:lvl2pPr marL="1219170" lvl="1" indent="-423323">
              <a:spcBef>
                <a:spcPts val="2133"/>
              </a:spcBef>
              <a:spcAft>
                <a:spcPts val="0"/>
              </a:spcAft>
              <a:buClr>
                <a:srgbClr val="666666"/>
              </a:buClr>
              <a:buSzPts val="1400"/>
              <a:buChar char="○"/>
              <a:defRPr>
                <a:solidFill>
                  <a:srgbClr val="666666"/>
                </a:solidFill>
              </a:defRPr>
            </a:lvl2pPr>
            <a:lvl3pPr marL="1828754" lvl="2" indent="-423323">
              <a:spcBef>
                <a:spcPts val="2133"/>
              </a:spcBef>
              <a:spcAft>
                <a:spcPts val="0"/>
              </a:spcAft>
              <a:buClr>
                <a:srgbClr val="007AA3"/>
              </a:buClr>
              <a:buSzPts val="1400"/>
              <a:buChar char="■"/>
              <a:defRPr>
                <a:solidFill>
                  <a:srgbClr val="007AA3"/>
                </a:solidFill>
              </a:defRPr>
            </a:lvl3pPr>
            <a:lvl4pPr marL="2438339" lvl="3" indent="-423323">
              <a:spcBef>
                <a:spcPts val="2133"/>
              </a:spcBef>
              <a:spcAft>
                <a:spcPts val="0"/>
              </a:spcAft>
              <a:buClr>
                <a:srgbClr val="007AA3"/>
              </a:buClr>
              <a:buSzPts val="1400"/>
              <a:buChar char="●"/>
              <a:defRPr>
                <a:solidFill>
                  <a:srgbClr val="007AA3"/>
                </a:solidFill>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lang="en-GB" noProof="0" dirty="0"/>
          </a:p>
        </p:txBody>
      </p:sp>
      <p:sp>
        <p:nvSpPr>
          <p:cNvPr id="21" name="Google Shape;21;p4"/>
          <p:cNvSpPr txBox="1">
            <a:spLocks noGrp="1"/>
          </p:cNvSpPr>
          <p:nvPr>
            <p:ph type="sldNum" idx="12"/>
          </p:nvPr>
        </p:nvSpPr>
        <p:spPr>
          <a:xfrm>
            <a:off x="11277560" y="6384593"/>
            <a:ext cx="731600" cy="524800"/>
          </a:xfrm>
          <a:prstGeom prst="rect">
            <a:avLst/>
          </a:prstGeom>
        </p:spPr>
        <p:txBody>
          <a:bodyPr spcFirstLastPara="1" wrap="square" lIns="91425" tIns="91425" rIns="91425" bIns="91425" anchor="ctr" anchorCtr="0">
            <a:noAutofit/>
          </a:bodyPr>
          <a:lstStyle>
            <a:lvl1pPr lvl="0">
              <a:buNone/>
              <a:defRPr sz="2133">
                <a:solidFill>
                  <a:schemeClr val="bg2"/>
                </a:solidFill>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noProof="0" smtClean="0"/>
              <a:pPr/>
              <a:t>‹#›</a:t>
            </a:fld>
            <a:endParaRPr lang="en-GB" noProof="0"/>
          </a:p>
        </p:txBody>
      </p:sp>
      <p:cxnSp>
        <p:nvCxnSpPr>
          <p:cNvPr id="24" name="Google Shape;24;p4"/>
          <p:cNvCxnSpPr/>
          <p:nvPr/>
        </p:nvCxnSpPr>
        <p:spPr>
          <a:xfrm>
            <a:off x="1302200" y="969036"/>
            <a:ext cx="9587600" cy="0"/>
          </a:xfrm>
          <a:prstGeom prst="straightConnector1">
            <a:avLst/>
          </a:prstGeom>
          <a:noFill/>
          <a:ln w="28575" cap="flat" cmpd="sng">
            <a:solidFill>
              <a:srgbClr val="FFFFFF"/>
            </a:solidFill>
            <a:prstDash val="solid"/>
            <a:round/>
            <a:headEnd type="none" w="med" len="med"/>
            <a:tailEnd type="none" w="med" len="med"/>
          </a:ln>
        </p:spPr>
      </p:cxnSp>
      <p:sp>
        <p:nvSpPr>
          <p:cNvPr id="9" name="Footer Placeholder 3">
            <a:extLst>
              <a:ext uri="{FF2B5EF4-FFF2-40B4-BE49-F238E27FC236}">
                <a16:creationId xmlns:a16="http://schemas.microsoft.com/office/drawing/2014/main" id="{822EBE11-441D-E041-90AD-EDCD051E2CEA}"/>
              </a:ext>
            </a:extLst>
          </p:cNvPr>
          <p:cNvSpPr>
            <a:spLocks noGrp="1"/>
          </p:cNvSpPr>
          <p:nvPr>
            <p:ph type="ftr" sz="quarter" idx="11"/>
          </p:nvPr>
        </p:nvSpPr>
        <p:spPr>
          <a:xfrm>
            <a:off x="1310958" y="6453599"/>
            <a:ext cx="10717221" cy="360540"/>
          </a:xfrm>
          <a:prstGeom prst="rect">
            <a:avLst/>
          </a:prstGeom>
        </p:spPr>
        <p:txBody>
          <a:bodyPr/>
          <a:lstStyle>
            <a:lvl1pPr>
              <a:defRPr sz="1600" i="1">
                <a:solidFill>
                  <a:schemeClr val="accent5">
                    <a:lumMod val="75000"/>
                  </a:schemeClr>
                </a:solidFill>
              </a:defRPr>
            </a:lvl1pPr>
          </a:lstStyle>
          <a:p>
            <a:r>
              <a:rPr lang="en-GB" noProof="0"/>
              <a:t>A. Retico - next_AIM - Artificial Intelligence in Medicine (AIM): next steps</a:t>
            </a:r>
          </a:p>
        </p:txBody>
      </p:sp>
      <p:pic>
        <p:nvPicPr>
          <p:cNvPr id="11" name="Picture 10">
            <a:extLst>
              <a:ext uri="{FF2B5EF4-FFF2-40B4-BE49-F238E27FC236}">
                <a16:creationId xmlns:a16="http://schemas.microsoft.com/office/drawing/2014/main" id="{FB8388D3-BF8C-4648-AC84-3356565AA330}"/>
              </a:ext>
            </a:extLst>
          </p:cNvPr>
          <p:cNvPicPr>
            <a:picLocks noChangeAspect="1"/>
          </p:cNvPicPr>
          <p:nvPr userDrawn="1"/>
        </p:nvPicPr>
        <p:blipFill rotWithShape="1">
          <a:blip r:embed="rId2"/>
          <a:srcRect l="8075" b="20981"/>
          <a:stretch/>
        </p:blipFill>
        <p:spPr>
          <a:xfrm>
            <a:off x="42334" y="6208811"/>
            <a:ext cx="1253068" cy="608004"/>
          </a:xfrm>
          <a:prstGeom prst="rect">
            <a:avLst/>
          </a:prstGeom>
        </p:spPr>
      </p:pic>
      <p:cxnSp>
        <p:nvCxnSpPr>
          <p:cNvPr id="3" name="Straight Connector 2">
            <a:extLst>
              <a:ext uri="{FF2B5EF4-FFF2-40B4-BE49-F238E27FC236}">
                <a16:creationId xmlns:a16="http://schemas.microsoft.com/office/drawing/2014/main" id="{1037D487-1B2C-A748-9B96-C2853DC6EDD3}"/>
              </a:ext>
            </a:extLst>
          </p:cNvPr>
          <p:cNvCxnSpPr>
            <a:cxnSpLocks/>
          </p:cNvCxnSpPr>
          <p:nvPr userDrawn="1"/>
        </p:nvCxnSpPr>
        <p:spPr>
          <a:xfrm>
            <a:off x="1295401" y="6423167"/>
            <a:ext cx="1008593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95B68270-2590-667B-E699-363DBC723EA3}"/>
              </a:ext>
            </a:extLst>
          </p:cNvPr>
          <p:cNvGrpSpPr/>
          <p:nvPr userDrawn="1"/>
        </p:nvGrpSpPr>
        <p:grpSpPr>
          <a:xfrm>
            <a:off x="10879111" y="20324"/>
            <a:ext cx="1130050" cy="1186731"/>
            <a:chOff x="10879111" y="20324"/>
            <a:chExt cx="1130050" cy="1186731"/>
          </a:xfrm>
        </p:grpSpPr>
        <p:pic>
          <p:nvPicPr>
            <p:cNvPr id="10" name="Google Shape;93;p16">
              <a:extLst>
                <a:ext uri="{FF2B5EF4-FFF2-40B4-BE49-F238E27FC236}">
                  <a16:creationId xmlns:a16="http://schemas.microsoft.com/office/drawing/2014/main" id="{58B25805-87CB-5E43-A29F-B282F835DE6A}"/>
                </a:ext>
              </a:extLst>
            </p:cNvPr>
            <p:cNvPicPr preferRelativeResize="0"/>
            <p:nvPr userDrawn="1"/>
          </p:nvPicPr>
          <p:blipFill rotWithShape="1">
            <a:blip r:embed="rId3">
              <a:alphaModFix/>
            </a:blip>
            <a:srcRect/>
            <a:stretch/>
          </p:blipFill>
          <p:spPr>
            <a:xfrm>
              <a:off x="10889801" y="20324"/>
              <a:ext cx="1119360" cy="1102424"/>
            </a:xfrm>
            <a:prstGeom prst="rect">
              <a:avLst/>
            </a:prstGeom>
            <a:noFill/>
            <a:ln>
              <a:noFill/>
            </a:ln>
          </p:spPr>
        </p:pic>
        <p:sp>
          <p:nvSpPr>
            <p:cNvPr id="5" name="TextBox 4">
              <a:extLst>
                <a:ext uri="{FF2B5EF4-FFF2-40B4-BE49-F238E27FC236}">
                  <a16:creationId xmlns:a16="http://schemas.microsoft.com/office/drawing/2014/main" id="{AEC5100F-CC44-C9FB-DB3D-550AE5420FBB}"/>
                </a:ext>
              </a:extLst>
            </p:cNvPr>
            <p:cNvSpPr txBox="1"/>
            <p:nvPr userDrawn="1"/>
          </p:nvSpPr>
          <p:spPr>
            <a:xfrm rot="17858469">
              <a:off x="10653960" y="643351"/>
              <a:ext cx="788855" cy="338554"/>
            </a:xfrm>
            <a:prstGeom prst="rect">
              <a:avLst/>
            </a:prstGeom>
            <a:noFill/>
          </p:spPr>
          <p:txBody>
            <a:bodyPr wrap="square" rtlCol="0">
              <a:spAutoFit/>
            </a:bodyPr>
            <a:lstStyle/>
            <a:p>
              <a:r>
                <a:rPr lang="en-GB" sz="1600" i="1" dirty="0">
                  <a:solidFill>
                    <a:schemeClr val="bg1"/>
                  </a:solidFill>
                  <a:latin typeface="Bradley Hand" pitchFamily="2" charset="77"/>
                </a:rPr>
                <a:t>next</a:t>
              </a:r>
            </a:p>
          </p:txBody>
        </p:sp>
      </p:grpSp>
    </p:spTree>
    <p:extLst>
      <p:ext uri="{BB962C8B-B14F-4D97-AF65-F5344CB8AC3E}">
        <p14:creationId xmlns:p14="http://schemas.microsoft.com/office/powerpoint/2010/main" val="38103647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2"/>
        <p:cNvGrpSpPr/>
        <p:nvPr/>
      </p:nvGrpSpPr>
      <p:grpSpPr>
        <a:xfrm>
          <a:off x="0" y="0"/>
          <a:ext cx="0" cy="0"/>
          <a:chOff x="0" y="0"/>
          <a:chExt cx="0" cy="0"/>
        </a:xfrm>
      </p:grpSpPr>
      <p:sp>
        <p:nvSpPr>
          <p:cNvPr id="53" name="Google Shape;53;p8"/>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54" name="Google Shape;54;p8"/>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55" name="Google Shape;55;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268233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6"/>
        <p:cNvGrpSpPr/>
        <p:nvPr/>
      </p:nvGrpSpPr>
      <p:grpSpPr>
        <a:xfrm>
          <a:off x="0" y="0"/>
          <a:ext cx="0" cy="0"/>
          <a:chOff x="0" y="0"/>
          <a:chExt cx="0" cy="0"/>
        </a:xfrm>
      </p:grpSpPr>
      <p:sp>
        <p:nvSpPr>
          <p:cNvPr id="57" name="Google Shape;57;p9"/>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58" name="Google Shape;58;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660247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9"/>
        <p:cNvGrpSpPr/>
        <p:nvPr/>
      </p:nvGrpSpPr>
      <p:grpSpPr>
        <a:xfrm>
          <a:off x="0" y="0"/>
          <a:ext cx="0" cy="0"/>
          <a:chOff x="0" y="0"/>
          <a:chExt cx="0" cy="0"/>
        </a:xfrm>
      </p:grpSpPr>
      <p:sp>
        <p:nvSpPr>
          <p:cNvPr id="60" name="Google Shape;60;p10"/>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10"/>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62" name="Google Shape;62;p10"/>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63" name="Google Shape;63;p10"/>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lstStyle>
            <a:lvl1pPr marL="609585" lvl="0" indent="-440256">
              <a:spcBef>
                <a:spcPts val="0"/>
              </a:spcBef>
              <a:spcAft>
                <a:spcPts val="0"/>
              </a:spcAft>
              <a:buClr>
                <a:srgbClr val="434343"/>
              </a:buClr>
              <a:buSzPts val="1600"/>
              <a:buChar char="●"/>
              <a:defRPr sz="2133">
                <a:solidFill>
                  <a:srgbClr val="434343"/>
                </a:solidFill>
              </a:defRPr>
            </a:lvl1pPr>
            <a:lvl2pPr marL="1219170" lvl="1" indent="-406390">
              <a:spcBef>
                <a:spcPts val="2133"/>
              </a:spcBef>
              <a:spcAft>
                <a:spcPts val="0"/>
              </a:spcAft>
              <a:buClr>
                <a:srgbClr val="666666"/>
              </a:buClr>
              <a:buSzPts val="1200"/>
              <a:buChar char="○"/>
              <a:defRPr sz="1600">
                <a:solidFill>
                  <a:srgbClr val="666666"/>
                </a:solidFill>
              </a:defRPr>
            </a:lvl2pPr>
            <a:lvl3pPr marL="1828754" lvl="2" indent="-406390">
              <a:spcBef>
                <a:spcPts val="2133"/>
              </a:spcBef>
              <a:spcAft>
                <a:spcPts val="0"/>
              </a:spcAft>
              <a:buClr>
                <a:srgbClr val="999999"/>
              </a:buClr>
              <a:buSzPts val="1200"/>
              <a:buChar char="■"/>
              <a:defRPr sz="1600">
                <a:solidFill>
                  <a:srgbClr val="999999"/>
                </a:solidFill>
              </a:defRPr>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64" name="Google Shape;64;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65" name="Google Shape;65;p10"/>
          <p:cNvCxnSpPr/>
          <p:nvPr/>
        </p:nvCxnSpPr>
        <p:spPr>
          <a:xfrm>
            <a:off x="6096000" y="1154200"/>
            <a:ext cx="0" cy="4549600"/>
          </a:xfrm>
          <a:prstGeom prst="straightConnector1">
            <a:avLst/>
          </a:prstGeom>
          <a:noFill/>
          <a:ln w="28575" cap="flat" cmpd="sng">
            <a:solidFill>
              <a:srgbClr val="FFFFFF"/>
            </a:solidFill>
            <a:prstDash val="solid"/>
            <a:round/>
            <a:headEnd type="none" w="med" len="med"/>
            <a:tailEnd type="none" w="med" len="med"/>
          </a:ln>
        </p:spPr>
      </p:cxnSp>
    </p:spTree>
    <p:extLst>
      <p:ext uri="{BB962C8B-B14F-4D97-AF65-F5344CB8AC3E}">
        <p14:creationId xmlns:p14="http://schemas.microsoft.com/office/powerpoint/2010/main" val="5696187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6"/>
        <p:cNvGrpSpPr/>
        <p:nvPr/>
      </p:nvGrpSpPr>
      <p:grpSpPr>
        <a:xfrm>
          <a:off x="0" y="0"/>
          <a:ext cx="0" cy="0"/>
          <a:chOff x="0" y="0"/>
          <a:chExt cx="0" cy="0"/>
        </a:xfrm>
      </p:grpSpPr>
      <p:sp>
        <p:nvSpPr>
          <p:cNvPr id="67" name="Google Shape;67;p11"/>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lstStyle>
            <a:lvl1pPr marL="609585" lvl="0" indent="-304792">
              <a:lnSpc>
                <a:spcPct val="100000"/>
              </a:lnSpc>
              <a:spcBef>
                <a:spcPts val="0"/>
              </a:spcBef>
              <a:spcAft>
                <a:spcPts val="0"/>
              </a:spcAft>
              <a:buSzPts val="1800"/>
              <a:buNone/>
              <a:defRPr/>
            </a:lvl1pPr>
          </a:lstStyle>
          <a:p>
            <a:endParaRPr/>
          </a:p>
        </p:txBody>
      </p:sp>
      <p:sp>
        <p:nvSpPr>
          <p:cNvPr id="68" name="Google Shape;68;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972218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9"/>
        <p:cNvGrpSpPr/>
        <p:nvPr/>
      </p:nvGrpSpPr>
      <p:grpSpPr>
        <a:xfrm>
          <a:off x="0" y="0"/>
          <a:ext cx="0" cy="0"/>
          <a:chOff x="0" y="0"/>
          <a:chExt cx="0" cy="0"/>
        </a:xfrm>
      </p:grpSpPr>
      <p:sp>
        <p:nvSpPr>
          <p:cNvPr id="70" name="Google Shape;70;p12"/>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71" name="Google Shape;71;p12"/>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72" name="Google Shape;72;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73" name="Google Shape;73;p12"/>
          <p:cNvPicPr preferRelativeResize="0"/>
          <p:nvPr/>
        </p:nvPicPr>
        <p:blipFill>
          <a:blip r:embed="rId2">
            <a:alphaModFix/>
          </a:blip>
          <a:stretch>
            <a:fillRect/>
          </a:stretch>
        </p:blipFill>
        <p:spPr>
          <a:xfrm>
            <a:off x="11460400" y="25766"/>
            <a:ext cx="731600" cy="427903"/>
          </a:xfrm>
          <a:prstGeom prst="rect">
            <a:avLst/>
          </a:prstGeom>
          <a:noFill/>
          <a:ln>
            <a:noFill/>
          </a:ln>
        </p:spPr>
      </p:pic>
      <p:sp>
        <p:nvSpPr>
          <p:cNvPr id="74" name="Google Shape;74;p12"/>
          <p:cNvSpPr txBox="1"/>
          <p:nvPr/>
        </p:nvSpPr>
        <p:spPr>
          <a:xfrm>
            <a:off x="7865300" y="31117"/>
            <a:ext cx="3602800" cy="4172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chemeClr val="dk1"/>
              </a:buClr>
              <a:buSzPts val="1100"/>
              <a:buFont typeface="Arial"/>
              <a:buNone/>
            </a:pPr>
            <a:r>
              <a:rPr lang="en" sz="1600">
                <a:solidFill>
                  <a:schemeClr val="lt1"/>
                </a:solidFill>
                <a:latin typeface="Playfair Display"/>
                <a:ea typeface="Playfair Display"/>
                <a:cs typeface="Playfair Display"/>
                <a:sym typeface="Playfair Display"/>
              </a:rPr>
              <a:t>Alessandra Retico</a:t>
            </a:r>
            <a:endParaRPr sz="1600">
              <a:solidFill>
                <a:srgbClr val="FFFFFF"/>
              </a:solidFill>
              <a:latin typeface="Playfair Display"/>
              <a:ea typeface="Playfair Display"/>
              <a:cs typeface="Playfair Display"/>
              <a:sym typeface="Playfair Display"/>
            </a:endParaRPr>
          </a:p>
        </p:txBody>
      </p:sp>
    </p:spTree>
    <p:extLst>
      <p:ext uri="{BB962C8B-B14F-4D97-AF65-F5344CB8AC3E}">
        <p14:creationId xmlns:p14="http://schemas.microsoft.com/office/powerpoint/2010/main" val="1711312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335360" y="-3321"/>
            <a:ext cx="9551600" cy="1143200"/>
          </a:xfrm>
          <a:prstGeom prst="rect">
            <a:avLst/>
          </a:prstGeom>
          <a:noFill/>
          <a:ln>
            <a:noFill/>
          </a:ln>
        </p:spPr>
        <p:txBody>
          <a:bodyPr spcFirstLastPara="1" wrap="square" lIns="91425" tIns="91425" rIns="91425" bIns="91425" anchor="ctr" anchorCtr="0"/>
          <a:lstStyle>
            <a:lvl1pPr lvl="0" algn="l" rtl="0">
              <a:spcBef>
                <a:spcPts val="0"/>
              </a:spcBef>
              <a:spcAft>
                <a:spcPts val="0"/>
              </a:spcAft>
              <a:buClr>
                <a:schemeClr val="dk2"/>
              </a:buClr>
              <a:buSzPts val="2800"/>
              <a:buFont typeface="Calibri"/>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1" name="Google Shape;81;p15"/>
          <p:cNvSpPr txBox="1">
            <a:spLocks noGrp="1"/>
          </p:cNvSpPr>
          <p:nvPr>
            <p:ph type="body" idx="1"/>
          </p:nvPr>
        </p:nvSpPr>
        <p:spPr>
          <a:xfrm>
            <a:off x="609600" y="1600200"/>
            <a:ext cx="5384800" cy="4526000"/>
          </a:xfrm>
          <a:prstGeom prst="rect">
            <a:avLst/>
          </a:prstGeom>
          <a:noFill/>
          <a:ln>
            <a:noFill/>
          </a:ln>
        </p:spPr>
        <p:txBody>
          <a:bodyPr spcFirstLastPara="1" wrap="square" lIns="91425" tIns="91425" rIns="91425" bIns="91425" anchor="t" anchorCtr="0"/>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82" name="Google Shape;82;p15"/>
          <p:cNvSpPr txBox="1">
            <a:spLocks noGrp="1"/>
          </p:cNvSpPr>
          <p:nvPr>
            <p:ph type="body" idx="2"/>
          </p:nvPr>
        </p:nvSpPr>
        <p:spPr>
          <a:xfrm>
            <a:off x="6197600" y="1600200"/>
            <a:ext cx="5384800" cy="4526000"/>
          </a:xfrm>
          <a:prstGeom prst="rect">
            <a:avLst/>
          </a:prstGeom>
          <a:noFill/>
          <a:ln>
            <a:noFill/>
          </a:ln>
        </p:spPr>
        <p:txBody>
          <a:bodyPr spcFirstLastPara="1" wrap="square" lIns="91425" tIns="91425" rIns="91425" bIns="91425" anchor="t" anchorCtr="0"/>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83" name="Google Shape;83;p15"/>
          <p:cNvSpPr txBox="1">
            <a:spLocks noGrp="1"/>
          </p:cNvSpPr>
          <p:nvPr>
            <p:ph type="dt" idx="10"/>
          </p:nvPr>
        </p:nvSpPr>
        <p:spPr>
          <a:xfrm>
            <a:off x="609600" y="6356351"/>
            <a:ext cx="2844800" cy="365200"/>
          </a:xfrm>
          <a:prstGeom prst="rect">
            <a:avLst/>
          </a:prstGeom>
          <a:noFill/>
          <a:ln>
            <a:noFill/>
          </a:ln>
        </p:spPr>
        <p:txBody>
          <a:bodyPr spcFirstLastPara="1" wrap="square" lIns="91425" tIns="91425" rIns="91425" bIns="91425" anchor="t" anchorCtr="0"/>
          <a:lstStyle>
            <a:lvl1pPr marL="0" marR="0" lvl="0" indent="-118530" algn="l" rtl="0">
              <a:spcBef>
                <a:spcPts val="0"/>
              </a:spcBef>
              <a:spcAft>
                <a:spcPts val="0"/>
              </a:spcAft>
              <a:buSzPts val="1400"/>
              <a:buChar char="●"/>
              <a:defRPr/>
            </a:lvl1pPr>
            <a:lvl2pPr marL="609585" marR="0" lvl="1" indent="-118530" algn="l" rtl="0">
              <a:spcBef>
                <a:spcPts val="0"/>
              </a:spcBef>
              <a:spcAft>
                <a:spcPts val="0"/>
              </a:spcAft>
              <a:buSzPts val="1400"/>
              <a:buChar char="○"/>
              <a:defRPr/>
            </a:lvl2pPr>
            <a:lvl3pPr marL="1219170" marR="0" lvl="2" indent="-118530" algn="l" rtl="0">
              <a:spcBef>
                <a:spcPts val="0"/>
              </a:spcBef>
              <a:spcAft>
                <a:spcPts val="0"/>
              </a:spcAft>
              <a:buSzPts val="1400"/>
              <a:buChar char="■"/>
              <a:defRPr/>
            </a:lvl3pPr>
            <a:lvl4pPr marL="1828754" marR="0" lvl="3" indent="-118530" algn="l" rtl="0">
              <a:spcBef>
                <a:spcPts val="0"/>
              </a:spcBef>
              <a:spcAft>
                <a:spcPts val="0"/>
              </a:spcAft>
              <a:buSzPts val="1400"/>
              <a:buChar char="●"/>
              <a:defRPr/>
            </a:lvl4pPr>
            <a:lvl5pPr marL="2438339" marR="0" lvl="4" indent="-118530" algn="l" rtl="0">
              <a:spcBef>
                <a:spcPts val="0"/>
              </a:spcBef>
              <a:spcAft>
                <a:spcPts val="0"/>
              </a:spcAft>
              <a:buSzPts val="1400"/>
              <a:buChar char="○"/>
              <a:defRPr/>
            </a:lvl5pPr>
            <a:lvl6pPr marL="3047924" marR="0" lvl="5" indent="-118530" algn="l" rtl="0">
              <a:spcBef>
                <a:spcPts val="0"/>
              </a:spcBef>
              <a:spcAft>
                <a:spcPts val="0"/>
              </a:spcAft>
              <a:buSzPts val="1400"/>
              <a:buChar char="■"/>
              <a:defRPr/>
            </a:lvl6pPr>
            <a:lvl7pPr marL="3657509" marR="0" lvl="6" indent="-118530" algn="l" rtl="0">
              <a:spcBef>
                <a:spcPts val="0"/>
              </a:spcBef>
              <a:spcAft>
                <a:spcPts val="0"/>
              </a:spcAft>
              <a:buSzPts val="1400"/>
              <a:buChar char="●"/>
              <a:defRPr/>
            </a:lvl7pPr>
            <a:lvl8pPr marL="4267093" marR="0" lvl="7" indent="-118530" algn="l" rtl="0">
              <a:spcBef>
                <a:spcPts val="0"/>
              </a:spcBef>
              <a:spcAft>
                <a:spcPts val="0"/>
              </a:spcAft>
              <a:buSzPts val="1400"/>
              <a:buChar char="○"/>
              <a:defRPr/>
            </a:lvl8pPr>
            <a:lvl9pPr marL="4876678" marR="0" lvl="8" indent="-118530" algn="l" rtl="0">
              <a:spcBef>
                <a:spcPts val="0"/>
              </a:spcBef>
              <a:spcAft>
                <a:spcPts val="0"/>
              </a:spcAft>
              <a:buSzPts val="1400"/>
              <a:buChar char="■"/>
              <a:defRPr/>
            </a:lvl9pPr>
          </a:lstStyle>
          <a:p>
            <a:endParaRPr/>
          </a:p>
        </p:txBody>
      </p:sp>
      <p:sp>
        <p:nvSpPr>
          <p:cNvPr id="84" name="Google Shape;84;p15"/>
          <p:cNvSpPr txBox="1">
            <a:spLocks noGrp="1"/>
          </p:cNvSpPr>
          <p:nvPr>
            <p:ph type="ftr" idx="11"/>
          </p:nvPr>
        </p:nvSpPr>
        <p:spPr>
          <a:xfrm>
            <a:off x="4165600" y="6356351"/>
            <a:ext cx="3860800" cy="365200"/>
          </a:xfrm>
          <a:prstGeom prst="rect">
            <a:avLst/>
          </a:prstGeom>
          <a:noFill/>
          <a:ln>
            <a:noFill/>
          </a:ln>
        </p:spPr>
        <p:txBody>
          <a:bodyPr spcFirstLastPara="1" wrap="square" lIns="91425" tIns="91425" rIns="91425" bIns="91425" anchor="t" anchorCtr="0"/>
          <a:lstStyle>
            <a:lvl1pPr marL="0" marR="0" lvl="0" indent="-118530" algn="l" rtl="0">
              <a:spcBef>
                <a:spcPts val="0"/>
              </a:spcBef>
              <a:spcAft>
                <a:spcPts val="0"/>
              </a:spcAft>
              <a:buSzPts val="1400"/>
              <a:buChar char="●"/>
              <a:defRPr/>
            </a:lvl1pPr>
            <a:lvl2pPr marL="609585" marR="0" lvl="1" indent="-118530" algn="l" rtl="0">
              <a:spcBef>
                <a:spcPts val="0"/>
              </a:spcBef>
              <a:spcAft>
                <a:spcPts val="0"/>
              </a:spcAft>
              <a:buSzPts val="1400"/>
              <a:buChar char="○"/>
              <a:defRPr/>
            </a:lvl2pPr>
            <a:lvl3pPr marL="1219170" marR="0" lvl="2" indent="-118530" algn="l" rtl="0">
              <a:spcBef>
                <a:spcPts val="0"/>
              </a:spcBef>
              <a:spcAft>
                <a:spcPts val="0"/>
              </a:spcAft>
              <a:buSzPts val="1400"/>
              <a:buChar char="■"/>
              <a:defRPr/>
            </a:lvl3pPr>
            <a:lvl4pPr marL="1828754" marR="0" lvl="3" indent="-118530" algn="l" rtl="0">
              <a:spcBef>
                <a:spcPts val="0"/>
              </a:spcBef>
              <a:spcAft>
                <a:spcPts val="0"/>
              </a:spcAft>
              <a:buSzPts val="1400"/>
              <a:buChar char="●"/>
              <a:defRPr/>
            </a:lvl4pPr>
            <a:lvl5pPr marL="2438339" marR="0" lvl="4" indent="-118530" algn="l" rtl="0">
              <a:spcBef>
                <a:spcPts val="0"/>
              </a:spcBef>
              <a:spcAft>
                <a:spcPts val="0"/>
              </a:spcAft>
              <a:buSzPts val="1400"/>
              <a:buChar char="○"/>
              <a:defRPr/>
            </a:lvl5pPr>
            <a:lvl6pPr marL="3047924" marR="0" lvl="5" indent="-118530" algn="l" rtl="0">
              <a:spcBef>
                <a:spcPts val="0"/>
              </a:spcBef>
              <a:spcAft>
                <a:spcPts val="0"/>
              </a:spcAft>
              <a:buSzPts val="1400"/>
              <a:buChar char="■"/>
              <a:defRPr/>
            </a:lvl6pPr>
            <a:lvl7pPr marL="3657509" marR="0" lvl="6" indent="-118530" algn="l" rtl="0">
              <a:spcBef>
                <a:spcPts val="0"/>
              </a:spcBef>
              <a:spcAft>
                <a:spcPts val="0"/>
              </a:spcAft>
              <a:buSzPts val="1400"/>
              <a:buChar char="●"/>
              <a:defRPr/>
            </a:lvl7pPr>
            <a:lvl8pPr marL="4267093" marR="0" lvl="7" indent="-118530" algn="l" rtl="0">
              <a:spcBef>
                <a:spcPts val="0"/>
              </a:spcBef>
              <a:spcAft>
                <a:spcPts val="0"/>
              </a:spcAft>
              <a:buSzPts val="1400"/>
              <a:buChar char="○"/>
              <a:defRPr/>
            </a:lvl8pPr>
            <a:lvl9pPr marL="4876678" marR="0" lvl="8" indent="-118530" algn="l" rtl="0">
              <a:spcBef>
                <a:spcPts val="0"/>
              </a:spcBef>
              <a:spcAft>
                <a:spcPts val="0"/>
              </a:spcAft>
              <a:buSzPts val="1400"/>
              <a:buChar char="■"/>
              <a:defRPr/>
            </a:lvl9pPr>
          </a:lstStyle>
          <a:p>
            <a:r>
              <a:rPr lang="en-GB"/>
              <a:t>A. Retico - next_AIM - Artificial Intelligence in Medicine (AIM): next steps</a:t>
            </a:r>
            <a:endParaRPr/>
          </a:p>
        </p:txBody>
      </p:sp>
      <p:sp>
        <p:nvSpPr>
          <p:cNvPr id="85" name="Google Shape;85;p15"/>
          <p:cNvSpPr txBox="1">
            <a:spLocks noGrp="1"/>
          </p:cNvSpPr>
          <p:nvPr>
            <p:ph type="sldNum" idx="12"/>
          </p:nvPr>
        </p:nvSpPr>
        <p:spPr>
          <a:xfrm>
            <a:off x="8737600" y="6356351"/>
            <a:ext cx="2844800" cy="3652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2400" b="0" i="0" u="none" strike="noStrike" cap="none">
                <a:solidFill>
                  <a:schemeClr val="dk1"/>
                </a:solidFill>
                <a:latin typeface="Calibri"/>
                <a:ea typeface="Calibri"/>
                <a:cs typeface="Calibri"/>
                <a:sym typeface="Calibri"/>
              </a:defRPr>
            </a:lvl1pPr>
            <a:lvl2pPr marL="0" marR="0" lvl="1" indent="0" algn="l" rtl="0">
              <a:spcBef>
                <a:spcPts val="0"/>
              </a:spcBef>
              <a:buNone/>
              <a:defRPr sz="2400" b="0" i="0" u="none" strike="noStrike" cap="none">
                <a:solidFill>
                  <a:schemeClr val="dk1"/>
                </a:solidFill>
                <a:latin typeface="Calibri"/>
                <a:ea typeface="Calibri"/>
                <a:cs typeface="Calibri"/>
                <a:sym typeface="Calibri"/>
              </a:defRPr>
            </a:lvl2pPr>
            <a:lvl3pPr marL="0" marR="0" lvl="2" indent="0" algn="l" rtl="0">
              <a:spcBef>
                <a:spcPts val="0"/>
              </a:spcBef>
              <a:buNone/>
              <a:defRPr sz="2400" b="0" i="0" u="none" strike="noStrike" cap="none">
                <a:solidFill>
                  <a:schemeClr val="dk1"/>
                </a:solidFill>
                <a:latin typeface="Calibri"/>
                <a:ea typeface="Calibri"/>
                <a:cs typeface="Calibri"/>
                <a:sym typeface="Calibri"/>
              </a:defRPr>
            </a:lvl3pPr>
            <a:lvl4pPr marL="0" marR="0" lvl="3" indent="0" algn="l" rtl="0">
              <a:spcBef>
                <a:spcPts val="0"/>
              </a:spcBef>
              <a:buNone/>
              <a:defRPr sz="2400" b="0" i="0" u="none" strike="noStrike" cap="none">
                <a:solidFill>
                  <a:schemeClr val="dk1"/>
                </a:solidFill>
                <a:latin typeface="Calibri"/>
                <a:ea typeface="Calibri"/>
                <a:cs typeface="Calibri"/>
                <a:sym typeface="Calibri"/>
              </a:defRPr>
            </a:lvl4pPr>
            <a:lvl5pPr marL="0" marR="0" lvl="4" indent="0" algn="l" rtl="0">
              <a:spcBef>
                <a:spcPts val="0"/>
              </a:spcBef>
              <a:buNone/>
              <a:defRPr sz="2400" b="0" i="0" u="none" strike="noStrike" cap="none">
                <a:solidFill>
                  <a:schemeClr val="dk1"/>
                </a:solidFill>
                <a:latin typeface="Calibri"/>
                <a:ea typeface="Calibri"/>
                <a:cs typeface="Calibri"/>
                <a:sym typeface="Calibri"/>
              </a:defRPr>
            </a:lvl5pPr>
            <a:lvl6pPr marL="0" marR="0" lvl="5" indent="0" algn="l" rtl="0">
              <a:spcBef>
                <a:spcPts val="0"/>
              </a:spcBef>
              <a:buNone/>
              <a:defRPr sz="2400" b="0" i="0" u="none" strike="noStrike" cap="none">
                <a:solidFill>
                  <a:schemeClr val="dk1"/>
                </a:solidFill>
                <a:latin typeface="Calibri"/>
                <a:ea typeface="Calibri"/>
                <a:cs typeface="Calibri"/>
                <a:sym typeface="Calibri"/>
              </a:defRPr>
            </a:lvl6pPr>
            <a:lvl7pPr marL="0" marR="0" lvl="6" indent="0" algn="l" rtl="0">
              <a:spcBef>
                <a:spcPts val="0"/>
              </a:spcBef>
              <a:buNone/>
              <a:defRPr sz="2400" b="0" i="0" u="none" strike="noStrike" cap="none">
                <a:solidFill>
                  <a:schemeClr val="dk1"/>
                </a:solidFill>
                <a:latin typeface="Calibri"/>
                <a:ea typeface="Calibri"/>
                <a:cs typeface="Calibri"/>
                <a:sym typeface="Calibri"/>
              </a:defRPr>
            </a:lvl7pPr>
            <a:lvl8pPr marL="0" marR="0" lvl="7" indent="0" algn="l" rtl="0">
              <a:spcBef>
                <a:spcPts val="0"/>
              </a:spcBef>
              <a:buNone/>
              <a:defRPr sz="2400" b="0" i="0" u="none" strike="noStrike" cap="none">
                <a:solidFill>
                  <a:schemeClr val="dk1"/>
                </a:solidFill>
                <a:latin typeface="Calibri"/>
                <a:ea typeface="Calibri"/>
                <a:cs typeface="Calibri"/>
                <a:sym typeface="Calibri"/>
              </a:defRPr>
            </a:lvl8pPr>
            <a:lvl9pPr marL="0" marR="0" lvl="8" indent="0" algn="l" rtl="0">
              <a:spcBef>
                <a:spcPts val="0"/>
              </a:spcBef>
              <a:buNone/>
              <a:defRPr sz="2400" b="0" i="0" u="none" strike="noStrike" cap="none">
                <a:solidFill>
                  <a:schemeClr val="dk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592824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3038653" y="6517554"/>
            <a:ext cx="7372115" cy="340447"/>
          </a:xfrm>
          <a:prstGeom prst="rect">
            <a:avLst/>
          </a:prstGeom>
        </p:spPr>
        <p:txBody>
          <a:bodyPr/>
          <a:lstStyle/>
          <a:p>
            <a:endParaRPr lang="en-US" dirty="0"/>
          </a:p>
        </p:txBody>
      </p:sp>
      <p:sp>
        <p:nvSpPr>
          <p:cNvPr id="4" name="Footer Placeholder 3"/>
          <p:cNvSpPr>
            <a:spLocks noGrp="1"/>
          </p:cNvSpPr>
          <p:nvPr>
            <p:ph type="ftr" sz="quarter" idx="11"/>
          </p:nvPr>
        </p:nvSpPr>
        <p:spPr>
          <a:xfrm>
            <a:off x="898103" y="6502805"/>
            <a:ext cx="7793615" cy="329184"/>
          </a:xfrm>
          <a:prstGeom prst="rect">
            <a:avLst/>
          </a:prstGeom>
        </p:spPr>
        <p:txBody>
          <a:bodyPr/>
          <a:lstStyle/>
          <a:p>
            <a:r>
              <a:rPr lang="en-US"/>
              <a:t>A. Retico - next_AIM - Artificial Intelligence in Medicine (AIM): next steps</a:t>
            </a:r>
          </a:p>
        </p:txBody>
      </p:sp>
      <p:sp>
        <p:nvSpPr>
          <p:cNvPr id="5" name="Slide Number Placeholder 4"/>
          <p:cNvSpPr>
            <a:spLocks noGrp="1"/>
          </p:cNvSpPr>
          <p:nvPr>
            <p:ph type="sldNum" sz="quarter" idx="12"/>
          </p:nvPr>
        </p:nvSpPr>
        <p:spPr/>
        <p:txBody>
          <a:bodyPr/>
          <a:lstStyle/>
          <a:p>
            <a:fld id="{1922C6EE-91C4-714F-ACE0-F7D22ECD40B6}" type="slidenum">
              <a:rPr lang="en-US" smtClean="0"/>
              <a:t>‹#›</a:t>
            </a:fld>
            <a:endParaRPr lang="en-US"/>
          </a:p>
        </p:txBody>
      </p:sp>
    </p:spTree>
    <p:extLst>
      <p:ext uri="{BB962C8B-B14F-4D97-AF65-F5344CB8AC3E}">
        <p14:creationId xmlns:p14="http://schemas.microsoft.com/office/powerpoint/2010/main" val="18807751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38653" y="6517553"/>
            <a:ext cx="7372115" cy="340447"/>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p>
            <a:r>
              <a:rPr lang="en-US"/>
              <a:t>A. Retico - next_AIM - Artificial Intelligence in Medicine (AIM): next steps</a:t>
            </a:r>
          </a:p>
        </p:txBody>
      </p:sp>
      <p:sp>
        <p:nvSpPr>
          <p:cNvPr id="6" name="Slide Number Placeholder 5"/>
          <p:cNvSpPr>
            <a:spLocks noGrp="1"/>
          </p:cNvSpPr>
          <p:nvPr>
            <p:ph type="sldNum" sz="quarter" idx="12"/>
          </p:nvPr>
        </p:nvSpPr>
        <p:spPr/>
        <p:txBody>
          <a:bodyPr/>
          <a:lstStyle/>
          <a:p>
            <a:fld id="{1922C6EE-91C4-714F-ACE0-F7D22ECD40B6}" type="slidenum">
              <a:rPr lang="en-US" smtClean="0"/>
              <a:t>‹#›</a:t>
            </a:fld>
            <a:endParaRPr lang="en-US"/>
          </a:p>
        </p:txBody>
      </p:sp>
    </p:spTree>
    <p:extLst>
      <p:ext uri="{BB962C8B-B14F-4D97-AF65-F5344CB8AC3E}">
        <p14:creationId xmlns:p14="http://schemas.microsoft.com/office/powerpoint/2010/main" val="3163375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6"/>
        <p:cNvGrpSpPr/>
        <p:nvPr/>
      </p:nvGrpSpPr>
      <p:grpSpPr>
        <a:xfrm>
          <a:off x="0" y="0"/>
          <a:ext cx="0" cy="0"/>
          <a:chOff x="0" y="0"/>
          <a:chExt cx="0" cy="0"/>
        </a:xfrm>
      </p:grpSpPr>
      <p:sp>
        <p:nvSpPr>
          <p:cNvPr id="57" name="Google Shape;57;p9"/>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58" name="Google Shape;58;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791362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79"/>
        <p:cNvGrpSpPr/>
        <p:nvPr/>
      </p:nvGrpSpPr>
      <p:grpSpPr>
        <a:xfrm>
          <a:off x="0" y="0"/>
          <a:ext cx="0" cy="0"/>
          <a:chOff x="0" y="0"/>
          <a:chExt cx="0" cy="0"/>
        </a:xfrm>
      </p:grpSpPr>
      <p:sp>
        <p:nvSpPr>
          <p:cNvPr id="80" name="Google Shape;80;p1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1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2" name="Google Shape;82;p11"/>
          <p:cNvSpPr txBox="1">
            <a:spLocks noGrp="1"/>
          </p:cNvSpPr>
          <p:nvPr>
            <p:ph type="dt" idx="10"/>
          </p:nvPr>
        </p:nvSpPr>
        <p:spPr>
          <a:xfrm>
            <a:off x="7095714" y="634841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83" name="Google Shape;83;p11"/>
          <p:cNvSpPr txBox="1">
            <a:spLocks noGrp="1"/>
          </p:cNvSpPr>
          <p:nvPr>
            <p:ph type="ftr" idx="11"/>
          </p:nvPr>
        </p:nvSpPr>
        <p:spPr>
          <a:xfrm>
            <a:off x="1295401" y="6441299"/>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238DB5"/>
              </a:buClr>
              <a:buSzPts val="1400"/>
              <a:buFont typeface="Calibri"/>
              <a:buNone/>
              <a:defRPr sz="1600" i="1">
                <a:solidFill>
                  <a:srgbClr val="238DB5"/>
                </a:solidFill>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r>
              <a:rPr lang="en-GB"/>
              <a:t>A. Retico - next_AIM - Artificial Intelligence in Medicine (AIM): next steps</a:t>
            </a:r>
            <a:endParaRPr/>
          </a:p>
        </p:txBody>
      </p:sp>
      <p:sp>
        <p:nvSpPr>
          <p:cNvPr id="84" name="Google Shape;84;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85" name="Google Shape;85;p11"/>
          <p:cNvSpPr txBox="1"/>
          <p:nvPr/>
        </p:nvSpPr>
        <p:spPr>
          <a:xfrm>
            <a:off x="11277560" y="6384593"/>
            <a:ext cx="731600" cy="524800"/>
          </a:xfrm>
          <a:prstGeom prst="rect">
            <a:avLst/>
          </a:prstGeom>
          <a:noFill/>
          <a:ln>
            <a:noFill/>
          </a:ln>
        </p:spPr>
        <p:txBody>
          <a:bodyPr spcFirstLastPara="1" wrap="square" lIns="91425" tIns="91425" rIns="91425" bIns="91425" anchor="ctr" anchorCtr="0">
            <a:noAutofit/>
          </a:bodyPr>
          <a:lstStyle/>
          <a:p>
            <a:pPr marL="0" marR="0" lvl="0" indent="0" algn="r" rtl="0">
              <a:spcBef>
                <a:spcPts val="0"/>
              </a:spcBef>
              <a:spcAft>
                <a:spcPts val="0"/>
              </a:spcAft>
              <a:buClr>
                <a:schemeClr val="dk2"/>
              </a:buClr>
              <a:buSzPts val="2133"/>
              <a:buFont typeface="Calibri"/>
              <a:buNone/>
            </a:pPr>
            <a:fld id="{00000000-1234-1234-1234-123412341234}" type="slidenum">
              <a:rPr lang="en-GB" sz="2133" b="0" i="0" u="none" strike="noStrike" cap="none">
                <a:solidFill>
                  <a:schemeClr val="dk2"/>
                </a:solidFill>
                <a:latin typeface="Calibri"/>
                <a:ea typeface="Calibri"/>
                <a:cs typeface="Calibri"/>
                <a:sym typeface="Calibri"/>
              </a:rPr>
              <a:t>‹#›</a:t>
            </a:fld>
            <a:endParaRPr sz="2133" b="0" i="0" u="none" strike="noStrike" cap="none">
              <a:solidFill>
                <a:schemeClr val="dk2"/>
              </a:solidFill>
              <a:latin typeface="Calibri"/>
              <a:ea typeface="Calibri"/>
              <a:cs typeface="Calibri"/>
              <a:sym typeface="Calibri"/>
            </a:endParaRPr>
          </a:p>
        </p:txBody>
      </p:sp>
      <p:pic>
        <p:nvPicPr>
          <p:cNvPr id="86" name="Google Shape;86;p11"/>
          <p:cNvPicPr preferRelativeResize="0"/>
          <p:nvPr/>
        </p:nvPicPr>
        <p:blipFill rotWithShape="1">
          <a:blip r:embed="rId2">
            <a:alphaModFix/>
          </a:blip>
          <a:srcRect l="8075" b="20981"/>
          <a:stretch/>
        </p:blipFill>
        <p:spPr>
          <a:xfrm>
            <a:off x="42334" y="6208811"/>
            <a:ext cx="1253068" cy="608004"/>
          </a:xfrm>
          <a:prstGeom prst="rect">
            <a:avLst/>
          </a:prstGeom>
          <a:noFill/>
          <a:ln>
            <a:noFill/>
          </a:ln>
        </p:spPr>
      </p:pic>
      <p:cxnSp>
        <p:nvCxnSpPr>
          <p:cNvPr id="87" name="Google Shape;87;p11"/>
          <p:cNvCxnSpPr/>
          <p:nvPr/>
        </p:nvCxnSpPr>
        <p:spPr>
          <a:xfrm>
            <a:off x="1295401" y="6423167"/>
            <a:ext cx="10085932" cy="0"/>
          </a:xfrm>
          <a:prstGeom prst="straightConnector1">
            <a:avLst/>
          </a:prstGeom>
          <a:noFill/>
          <a:ln w="12700" cap="flat" cmpd="sng">
            <a:solidFill>
              <a:srgbClr val="2E75B5"/>
            </a:solidFill>
            <a:prstDash val="solid"/>
            <a:round/>
            <a:headEnd type="none" w="sm" len="sm"/>
            <a:tailEnd type="none" w="sm" len="sm"/>
          </a:ln>
        </p:spPr>
      </p:cxnSp>
    </p:spTree>
    <p:extLst>
      <p:ext uri="{BB962C8B-B14F-4D97-AF65-F5344CB8AC3E}">
        <p14:creationId xmlns:p14="http://schemas.microsoft.com/office/powerpoint/2010/main" val="13063123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99"/>
        <p:cNvGrpSpPr/>
        <p:nvPr/>
      </p:nvGrpSpPr>
      <p:grpSpPr>
        <a:xfrm>
          <a:off x="0" y="0"/>
          <a:ext cx="0" cy="0"/>
          <a:chOff x="0" y="0"/>
          <a:chExt cx="0" cy="0"/>
        </a:xfrm>
      </p:grpSpPr>
      <p:sp>
        <p:nvSpPr>
          <p:cNvPr id="100" name="Google Shape;100;p2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2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2" name="Google Shape;102;p2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2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4" name="Google Shape;104;p2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06" name="Google Shape;10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r>
              <a:rPr lang="en-GB"/>
              <a:t>A. Retico - next_AIM - Artificial Intelligence in Medicine (AIM): next steps</a:t>
            </a:r>
            <a:endParaRPr/>
          </a:p>
        </p:txBody>
      </p:sp>
      <p:sp>
        <p:nvSpPr>
          <p:cNvPr id="107" name="Google Shape;107;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372057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8"/>
        <p:cNvGrpSpPr/>
        <p:nvPr/>
      </p:nvGrpSpPr>
      <p:grpSpPr>
        <a:xfrm>
          <a:off x="0" y="0"/>
          <a:ext cx="0" cy="0"/>
          <a:chOff x="0" y="0"/>
          <a:chExt cx="0" cy="0"/>
        </a:xfrm>
      </p:grpSpPr>
      <p:sp>
        <p:nvSpPr>
          <p:cNvPr id="109" name="Google Shape;109;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11" name="Google Shape;111;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r>
              <a:rPr lang="en-GB"/>
              <a:t>A. Retico - next_AIM - Artificial Intelligence in Medicine (AIM): next steps</a:t>
            </a:r>
            <a:endParaRPr/>
          </a:p>
        </p:txBody>
      </p:sp>
      <p:sp>
        <p:nvSpPr>
          <p:cNvPr id="112" name="Google Shape;112;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517213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13"/>
        <p:cNvGrpSpPr/>
        <p:nvPr/>
      </p:nvGrpSpPr>
      <p:grpSpPr>
        <a:xfrm>
          <a:off x="0" y="0"/>
          <a:ext cx="0" cy="0"/>
          <a:chOff x="0" y="0"/>
          <a:chExt cx="0" cy="0"/>
        </a:xfrm>
      </p:grpSpPr>
      <p:sp>
        <p:nvSpPr>
          <p:cNvPr id="114" name="Google Shape;114;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2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16" name="Google Shape;116;p2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17" name="Google Shape;117;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18" name="Google Shape;118;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r>
              <a:rPr lang="en-GB"/>
              <a:t>A. Retico - next_AIM - Artificial Intelligence in Medicine (AIM): next steps</a:t>
            </a:r>
            <a:endParaRPr/>
          </a:p>
        </p:txBody>
      </p:sp>
      <p:sp>
        <p:nvSpPr>
          <p:cNvPr id="119" name="Google Shape;119;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0321080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20"/>
        <p:cNvGrpSpPr/>
        <p:nvPr/>
      </p:nvGrpSpPr>
      <p:grpSpPr>
        <a:xfrm>
          <a:off x="0" y="0"/>
          <a:ext cx="0" cy="0"/>
          <a:chOff x="0" y="0"/>
          <a:chExt cx="0" cy="0"/>
        </a:xfrm>
      </p:grpSpPr>
      <p:sp>
        <p:nvSpPr>
          <p:cNvPr id="121" name="Google Shape;121;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27"/>
          <p:cNvSpPr>
            <a:spLocks noGrp="1"/>
          </p:cNvSpPr>
          <p:nvPr>
            <p:ph type="pic" idx="2"/>
          </p:nvPr>
        </p:nvSpPr>
        <p:spPr>
          <a:xfrm>
            <a:off x="5183188" y="987425"/>
            <a:ext cx="6172200" cy="4873625"/>
          </a:xfrm>
          <a:prstGeom prst="rect">
            <a:avLst/>
          </a:prstGeom>
          <a:noFill/>
          <a:ln>
            <a:noFill/>
          </a:ln>
        </p:spPr>
      </p:sp>
      <p:sp>
        <p:nvSpPr>
          <p:cNvPr id="123" name="Google Shape;123;p2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24" name="Google Shape;124;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25" name="Google Shape;125;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r>
              <a:rPr lang="en-GB"/>
              <a:t>A. Retico - next_AIM - Artificial Intelligence in Medicine (AIM): next steps</a:t>
            </a:r>
            <a:endParaRPr/>
          </a:p>
        </p:txBody>
      </p:sp>
      <p:sp>
        <p:nvSpPr>
          <p:cNvPr id="126" name="Google Shape;126;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822675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27"/>
        <p:cNvGrpSpPr/>
        <p:nvPr/>
      </p:nvGrpSpPr>
      <p:grpSpPr>
        <a:xfrm>
          <a:off x="0" y="0"/>
          <a:ext cx="0" cy="0"/>
          <a:chOff x="0" y="0"/>
          <a:chExt cx="0" cy="0"/>
        </a:xfrm>
      </p:grpSpPr>
      <p:sp>
        <p:nvSpPr>
          <p:cNvPr id="128" name="Google Shape;128;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2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 name="Google Shape;130;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31" name="Google Shape;131;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r>
              <a:rPr lang="en-GB"/>
              <a:t>A. Retico - next_AIM - Artificial Intelligence in Medicine (AIM): next steps</a:t>
            </a:r>
            <a:endParaRPr/>
          </a:p>
        </p:txBody>
      </p:sp>
      <p:sp>
        <p:nvSpPr>
          <p:cNvPr id="132" name="Google Shape;132;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327248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33"/>
        <p:cNvGrpSpPr/>
        <p:nvPr/>
      </p:nvGrpSpPr>
      <p:grpSpPr>
        <a:xfrm>
          <a:off x="0" y="0"/>
          <a:ext cx="0" cy="0"/>
          <a:chOff x="0" y="0"/>
          <a:chExt cx="0" cy="0"/>
        </a:xfrm>
      </p:grpSpPr>
      <p:sp>
        <p:nvSpPr>
          <p:cNvPr id="134" name="Google Shape;134;p2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2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 name="Google Shape;136;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37" name="Google Shape;137;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r>
              <a:rPr lang="en-GB"/>
              <a:t>A. Retico - next_AIM - Artificial Intelligence in Medicine (AIM): next steps</a:t>
            </a:r>
            <a:endParaRPr/>
          </a:p>
        </p:txBody>
      </p:sp>
      <p:sp>
        <p:nvSpPr>
          <p:cNvPr id="138" name="Google Shape;138;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503606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39"/>
        <p:cNvGrpSpPr/>
        <p:nvPr/>
      </p:nvGrpSpPr>
      <p:grpSpPr>
        <a:xfrm>
          <a:off x="0" y="0"/>
          <a:ext cx="0" cy="0"/>
          <a:chOff x="0" y="0"/>
          <a:chExt cx="0" cy="0"/>
        </a:xfrm>
      </p:grpSpPr>
      <p:sp>
        <p:nvSpPr>
          <p:cNvPr id="140" name="Google Shape;140;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42" name="Google Shape;14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None/>
              <a:defRPr/>
            </a:lvl1pPr>
            <a:lvl2pPr lvl="1" algn="l">
              <a:spcBef>
                <a:spcPts val="0"/>
              </a:spcBef>
              <a:spcAft>
                <a:spcPts val="0"/>
              </a:spcAft>
              <a:buClr>
                <a:schemeClr val="dk1"/>
              </a:buClr>
              <a:buSzPts val="1400"/>
              <a:buNone/>
              <a:defRPr/>
            </a:lvl2pPr>
            <a:lvl3pPr lvl="2" algn="l">
              <a:spcBef>
                <a:spcPts val="0"/>
              </a:spcBef>
              <a:spcAft>
                <a:spcPts val="0"/>
              </a:spcAft>
              <a:buClr>
                <a:schemeClr val="dk1"/>
              </a:buClr>
              <a:buSzPts val="1400"/>
              <a:buNone/>
              <a:defRPr/>
            </a:lvl3pPr>
            <a:lvl4pPr lvl="3" algn="l">
              <a:spcBef>
                <a:spcPts val="0"/>
              </a:spcBef>
              <a:spcAft>
                <a:spcPts val="0"/>
              </a:spcAft>
              <a:buClr>
                <a:schemeClr val="dk1"/>
              </a:buClr>
              <a:buSzPts val="1400"/>
              <a:buNone/>
              <a:defRPr/>
            </a:lvl4pPr>
            <a:lvl5pPr lvl="4" algn="l">
              <a:spcBef>
                <a:spcPts val="0"/>
              </a:spcBef>
              <a:spcAft>
                <a:spcPts val="0"/>
              </a:spcAft>
              <a:buClr>
                <a:schemeClr val="dk1"/>
              </a:buClr>
              <a:buSzPts val="1400"/>
              <a:buNone/>
              <a:defRPr/>
            </a:lvl5pPr>
            <a:lvl6pPr lvl="5" algn="l">
              <a:spcBef>
                <a:spcPts val="0"/>
              </a:spcBef>
              <a:spcAft>
                <a:spcPts val="0"/>
              </a:spcAft>
              <a:buClr>
                <a:schemeClr val="dk1"/>
              </a:buClr>
              <a:buSzPts val="1400"/>
              <a:buNone/>
              <a:defRPr/>
            </a:lvl6pPr>
            <a:lvl7pPr lvl="6" algn="l">
              <a:spcBef>
                <a:spcPts val="0"/>
              </a:spcBef>
              <a:spcAft>
                <a:spcPts val="0"/>
              </a:spcAft>
              <a:buClr>
                <a:schemeClr val="dk1"/>
              </a:buClr>
              <a:buSzPts val="1400"/>
              <a:buNone/>
              <a:defRPr/>
            </a:lvl7pPr>
            <a:lvl8pPr lvl="7" algn="l">
              <a:spcBef>
                <a:spcPts val="0"/>
              </a:spcBef>
              <a:spcAft>
                <a:spcPts val="0"/>
              </a:spcAft>
              <a:buClr>
                <a:schemeClr val="dk1"/>
              </a:buClr>
              <a:buSzPts val="1400"/>
              <a:buNone/>
              <a:defRPr/>
            </a:lvl8pPr>
            <a:lvl9pPr lvl="8" algn="l">
              <a:spcBef>
                <a:spcPts val="0"/>
              </a:spcBef>
              <a:spcAft>
                <a:spcPts val="0"/>
              </a:spcAft>
              <a:buClr>
                <a:schemeClr val="dk1"/>
              </a:buClr>
              <a:buSzPts val="1400"/>
              <a:buNone/>
              <a:defRPr/>
            </a:lvl9pPr>
          </a:lstStyle>
          <a:p>
            <a:endParaRPr/>
          </a:p>
        </p:txBody>
      </p:sp>
      <p:sp>
        <p:nvSpPr>
          <p:cNvPr id="143" name="Google Shape;14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None/>
              <a:defRPr/>
            </a:lvl1pPr>
            <a:lvl2pPr lvl="1" algn="l">
              <a:spcBef>
                <a:spcPts val="0"/>
              </a:spcBef>
              <a:spcAft>
                <a:spcPts val="0"/>
              </a:spcAft>
              <a:buClr>
                <a:schemeClr val="dk1"/>
              </a:buClr>
              <a:buSzPts val="1400"/>
              <a:buNone/>
              <a:defRPr/>
            </a:lvl2pPr>
            <a:lvl3pPr lvl="2" algn="l">
              <a:spcBef>
                <a:spcPts val="0"/>
              </a:spcBef>
              <a:spcAft>
                <a:spcPts val="0"/>
              </a:spcAft>
              <a:buClr>
                <a:schemeClr val="dk1"/>
              </a:buClr>
              <a:buSzPts val="1400"/>
              <a:buNone/>
              <a:defRPr/>
            </a:lvl3pPr>
            <a:lvl4pPr lvl="3" algn="l">
              <a:spcBef>
                <a:spcPts val="0"/>
              </a:spcBef>
              <a:spcAft>
                <a:spcPts val="0"/>
              </a:spcAft>
              <a:buClr>
                <a:schemeClr val="dk1"/>
              </a:buClr>
              <a:buSzPts val="1400"/>
              <a:buNone/>
              <a:defRPr/>
            </a:lvl4pPr>
            <a:lvl5pPr lvl="4" algn="l">
              <a:spcBef>
                <a:spcPts val="0"/>
              </a:spcBef>
              <a:spcAft>
                <a:spcPts val="0"/>
              </a:spcAft>
              <a:buClr>
                <a:schemeClr val="dk1"/>
              </a:buClr>
              <a:buSzPts val="1400"/>
              <a:buNone/>
              <a:defRPr/>
            </a:lvl5pPr>
            <a:lvl6pPr lvl="5" algn="l">
              <a:spcBef>
                <a:spcPts val="0"/>
              </a:spcBef>
              <a:spcAft>
                <a:spcPts val="0"/>
              </a:spcAft>
              <a:buClr>
                <a:schemeClr val="dk1"/>
              </a:buClr>
              <a:buSzPts val="1400"/>
              <a:buNone/>
              <a:defRPr/>
            </a:lvl6pPr>
            <a:lvl7pPr lvl="6" algn="l">
              <a:spcBef>
                <a:spcPts val="0"/>
              </a:spcBef>
              <a:spcAft>
                <a:spcPts val="0"/>
              </a:spcAft>
              <a:buClr>
                <a:schemeClr val="dk1"/>
              </a:buClr>
              <a:buSzPts val="1400"/>
              <a:buNone/>
              <a:defRPr/>
            </a:lvl7pPr>
            <a:lvl8pPr lvl="7" algn="l">
              <a:spcBef>
                <a:spcPts val="0"/>
              </a:spcBef>
              <a:spcAft>
                <a:spcPts val="0"/>
              </a:spcAft>
              <a:buClr>
                <a:schemeClr val="dk1"/>
              </a:buClr>
              <a:buSzPts val="1400"/>
              <a:buNone/>
              <a:defRPr/>
            </a:lvl8pPr>
            <a:lvl9pPr lvl="8" algn="l">
              <a:spcBef>
                <a:spcPts val="0"/>
              </a:spcBef>
              <a:spcAft>
                <a:spcPts val="0"/>
              </a:spcAft>
              <a:buClr>
                <a:schemeClr val="dk1"/>
              </a:buClr>
              <a:buSzPts val="1400"/>
              <a:buNone/>
              <a:defRPr/>
            </a:lvl9pPr>
          </a:lstStyle>
          <a:p>
            <a:r>
              <a:rPr lang="en-GB"/>
              <a:t>A. Retico - next_AIM - Artificial Intelligence in Medicine (AIM): next steps</a:t>
            </a:r>
            <a:endParaRPr/>
          </a:p>
        </p:txBody>
      </p:sp>
      <p:sp>
        <p:nvSpPr>
          <p:cNvPr id="144" name="Google Shape;14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888888"/>
              </a:buClr>
              <a:buSzPts val="1200"/>
              <a:buFont typeface="Calibri"/>
              <a:buNone/>
              <a:defRPr/>
            </a:lvl1pPr>
            <a:lvl2pPr marL="0" marR="0" lvl="1" indent="0" algn="r">
              <a:spcBef>
                <a:spcPts val="0"/>
              </a:spcBef>
              <a:buClr>
                <a:srgbClr val="888888"/>
              </a:buClr>
              <a:buSzPts val="1200"/>
              <a:buFont typeface="Calibri"/>
              <a:buNone/>
              <a:defRPr/>
            </a:lvl2pPr>
            <a:lvl3pPr marL="0" marR="0" lvl="2" indent="0" algn="r">
              <a:spcBef>
                <a:spcPts val="0"/>
              </a:spcBef>
              <a:buClr>
                <a:srgbClr val="888888"/>
              </a:buClr>
              <a:buSzPts val="1200"/>
              <a:buFont typeface="Calibri"/>
              <a:buNone/>
              <a:defRPr/>
            </a:lvl3pPr>
            <a:lvl4pPr marL="0" marR="0" lvl="3" indent="0" algn="r">
              <a:spcBef>
                <a:spcPts val="0"/>
              </a:spcBef>
              <a:buClr>
                <a:srgbClr val="888888"/>
              </a:buClr>
              <a:buSzPts val="1200"/>
              <a:buFont typeface="Calibri"/>
              <a:buNone/>
              <a:defRPr/>
            </a:lvl4pPr>
            <a:lvl5pPr marL="0" marR="0" lvl="4" indent="0" algn="r">
              <a:spcBef>
                <a:spcPts val="0"/>
              </a:spcBef>
              <a:buClr>
                <a:srgbClr val="888888"/>
              </a:buClr>
              <a:buSzPts val="1200"/>
              <a:buFont typeface="Calibri"/>
              <a:buNone/>
              <a:defRPr/>
            </a:lvl5pPr>
            <a:lvl6pPr marL="0" marR="0" lvl="5" indent="0" algn="r">
              <a:spcBef>
                <a:spcPts val="0"/>
              </a:spcBef>
              <a:buClr>
                <a:srgbClr val="888888"/>
              </a:buClr>
              <a:buSzPts val="1200"/>
              <a:buFont typeface="Calibri"/>
              <a:buNone/>
              <a:defRPr/>
            </a:lvl6pPr>
            <a:lvl7pPr marL="0" marR="0" lvl="6" indent="0" algn="r">
              <a:spcBef>
                <a:spcPts val="0"/>
              </a:spcBef>
              <a:buClr>
                <a:srgbClr val="888888"/>
              </a:buClr>
              <a:buSzPts val="1200"/>
              <a:buFont typeface="Calibri"/>
              <a:buNone/>
              <a:defRPr/>
            </a:lvl7pPr>
            <a:lvl8pPr marL="0" marR="0" lvl="7" indent="0" algn="r">
              <a:spcBef>
                <a:spcPts val="0"/>
              </a:spcBef>
              <a:buClr>
                <a:srgbClr val="888888"/>
              </a:buClr>
              <a:buSzPts val="1200"/>
              <a:buFont typeface="Calibri"/>
              <a:buNone/>
              <a:defRPr/>
            </a:lvl8pPr>
            <a:lvl9pPr marL="0" marR="0" lvl="8" indent="0" algn="r">
              <a:spcBef>
                <a:spcPts val="0"/>
              </a:spcBef>
              <a:buClr>
                <a:srgbClr val="888888"/>
              </a:buClr>
              <a:buSzPts val="1200"/>
              <a:buFont typeface="Calibri"/>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072097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Sept 10, 2024</a:t>
            </a:r>
            <a:endParaRPr/>
          </a:p>
        </p:txBody>
      </p:sp>
      <p:sp>
        <p:nvSpPr>
          <p:cNvPr id="17" name="Google Shape;1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A. Retico - Artificial Intelligence in Medicine: focus on Multi-Input Analysis</a:t>
            </a:r>
            <a:endParaRPr/>
          </a:p>
        </p:txBody>
      </p:sp>
      <p:sp>
        <p:nvSpPr>
          <p:cNvPr id="18" name="Google Shape;1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791860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19"/>
        <p:cNvGrpSpPr/>
        <p:nvPr/>
      </p:nvGrpSpPr>
      <p:grpSpPr>
        <a:xfrm>
          <a:off x="0" y="0"/>
          <a:ext cx="0" cy="0"/>
          <a:chOff x="0" y="0"/>
          <a:chExt cx="0" cy="0"/>
        </a:xfrm>
      </p:grpSpPr>
      <p:sp>
        <p:nvSpPr>
          <p:cNvPr id="20" name="Google Shape;20;p20"/>
          <p:cNvSpPr txBox="1">
            <a:spLocks noGrp="1"/>
          </p:cNvSpPr>
          <p:nvPr>
            <p:ph type="title"/>
          </p:nvPr>
        </p:nvSpPr>
        <p:spPr>
          <a:xfrm>
            <a:off x="2753958" y="-636"/>
            <a:ext cx="909220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21" name="Google Shape;21;p20"/>
          <p:cNvGrpSpPr/>
          <p:nvPr/>
        </p:nvGrpSpPr>
        <p:grpSpPr>
          <a:xfrm>
            <a:off x="0" y="0"/>
            <a:ext cx="2622517" cy="6858000"/>
            <a:chOff x="0" y="0"/>
            <a:chExt cx="2622517" cy="6858000"/>
          </a:xfrm>
        </p:grpSpPr>
        <p:pic>
          <p:nvPicPr>
            <p:cNvPr id="22" name="Google Shape;22;p20" descr="A blue rectangle with white lines&#10;&#10;Description automatically generated"/>
            <p:cNvPicPr preferRelativeResize="0"/>
            <p:nvPr/>
          </p:nvPicPr>
          <p:blipFill rotWithShape="1">
            <a:blip r:embed="rId2">
              <a:alphaModFix/>
            </a:blip>
            <a:srcRect l="9711"/>
            <a:stretch/>
          </p:blipFill>
          <p:spPr>
            <a:xfrm>
              <a:off x="0" y="5802"/>
              <a:ext cx="2622516" cy="6852198"/>
            </a:xfrm>
            <a:prstGeom prst="rect">
              <a:avLst/>
            </a:prstGeom>
            <a:noFill/>
            <a:ln>
              <a:noFill/>
            </a:ln>
          </p:spPr>
        </p:pic>
        <p:pic>
          <p:nvPicPr>
            <p:cNvPr id="23" name="Google Shape;23;p20" descr="A blue background with white text&#10;&#10;Description automatically generated"/>
            <p:cNvPicPr preferRelativeResize="0"/>
            <p:nvPr/>
          </p:nvPicPr>
          <p:blipFill rotWithShape="1">
            <a:blip r:embed="rId3">
              <a:alphaModFix/>
            </a:blip>
            <a:srcRect/>
            <a:stretch/>
          </p:blipFill>
          <p:spPr>
            <a:xfrm>
              <a:off x="1" y="0"/>
              <a:ext cx="2622516" cy="1875099"/>
            </a:xfrm>
            <a:prstGeom prst="rect">
              <a:avLst/>
            </a:prstGeom>
            <a:noFill/>
            <a:ln>
              <a:noFill/>
            </a:ln>
          </p:spPr>
        </p:pic>
      </p:grpSp>
      <p:sp>
        <p:nvSpPr>
          <p:cNvPr id="24" name="Google Shape;24;p20"/>
          <p:cNvSpPr txBox="1">
            <a:spLocks noGrp="1"/>
          </p:cNvSpPr>
          <p:nvPr>
            <p:ph type="ftr" idx="11"/>
          </p:nvPr>
        </p:nvSpPr>
        <p:spPr>
          <a:xfrm>
            <a:off x="134006" y="5670400"/>
            <a:ext cx="234025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i="1">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A. Retico - Artificial Intelligence in Medicine: focus on Multi-Input Analysis</a:t>
            </a:r>
            <a:endParaRPr/>
          </a:p>
        </p:txBody>
      </p:sp>
      <p:sp>
        <p:nvSpPr>
          <p:cNvPr id="25" name="Google Shape;25;p20"/>
          <p:cNvSpPr txBox="1">
            <a:spLocks noGrp="1"/>
          </p:cNvSpPr>
          <p:nvPr>
            <p:ph type="dt" idx="10"/>
          </p:nvPr>
        </p:nvSpPr>
        <p:spPr>
          <a:xfrm>
            <a:off x="1290917" y="6115193"/>
            <a:ext cx="118334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i="1">
                <a:solidFill>
                  <a:srgbClr val="F2F2F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Sept 10, 2024</a:t>
            </a:r>
            <a:endParaRPr/>
          </a:p>
        </p:txBody>
      </p:sp>
      <p:sp>
        <p:nvSpPr>
          <p:cNvPr id="26" name="Google Shape;26;p20"/>
          <p:cNvSpPr txBox="1">
            <a:spLocks noGrp="1"/>
          </p:cNvSpPr>
          <p:nvPr>
            <p:ph type="sldNum" idx="12"/>
          </p:nvPr>
        </p:nvSpPr>
        <p:spPr>
          <a:xfrm>
            <a:off x="1290917" y="6380740"/>
            <a:ext cx="118334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600" b="0" i="1" u="none" strike="noStrike" cap="none">
                <a:solidFill>
                  <a:schemeClr val="lt2"/>
                </a:solidFill>
                <a:latin typeface="Arial"/>
                <a:ea typeface="Arial"/>
                <a:cs typeface="Arial"/>
                <a:sym typeface="Arial"/>
              </a:defRPr>
            </a:lvl1pPr>
            <a:lvl2pPr marL="0" lvl="1" indent="0" algn="r">
              <a:spcBef>
                <a:spcPts val="0"/>
              </a:spcBef>
              <a:buNone/>
              <a:defRPr sz="1600" b="0" i="1" u="none" strike="noStrike" cap="none">
                <a:solidFill>
                  <a:schemeClr val="lt2"/>
                </a:solidFill>
                <a:latin typeface="Arial"/>
                <a:ea typeface="Arial"/>
                <a:cs typeface="Arial"/>
                <a:sym typeface="Arial"/>
              </a:defRPr>
            </a:lvl2pPr>
            <a:lvl3pPr marL="0" lvl="2" indent="0" algn="r">
              <a:spcBef>
                <a:spcPts val="0"/>
              </a:spcBef>
              <a:buNone/>
              <a:defRPr sz="1600" b="0" i="1" u="none" strike="noStrike" cap="none">
                <a:solidFill>
                  <a:schemeClr val="lt2"/>
                </a:solidFill>
                <a:latin typeface="Arial"/>
                <a:ea typeface="Arial"/>
                <a:cs typeface="Arial"/>
                <a:sym typeface="Arial"/>
              </a:defRPr>
            </a:lvl3pPr>
            <a:lvl4pPr marL="0" lvl="3" indent="0" algn="r">
              <a:spcBef>
                <a:spcPts val="0"/>
              </a:spcBef>
              <a:buNone/>
              <a:defRPr sz="1600" b="0" i="1" u="none" strike="noStrike" cap="none">
                <a:solidFill>
                  <a:schemeClr val="lt2"/>
                </a:solidFill>
                <a:latin typeface="Arial"/>
                <a:ea typeface="Arial"/>
                <a:cs typeface="Arial"/>
                <a:sym typeface="Arial"/>
              </a:defRPr>
            </a:lvl4pPr>
            <a:lvl5pPr marL="0" lvl="4" indent="0" algn="r">
              <a:spcBef>
                <a:spcPts val="0"/>
              </a:spcBef>
              <a:buNone/>
              <a:defRPr sz="1600" b="0" i="1" u="none" strike="noStrike" cap="none">
                <a:solidFill>
                  <a:schemeClr val="lt2"/>
                </a:solidFill>
                <a:latin typeface="Arial"/>
                <a:ea typeface="Arial"/>
                <a:cs typeface="Arial"/>
                <a:sym typeface="Arial"/>
              </a:defRPr>
            </a:lvl5pPr>
            <a:lvl6pPr marL="0" lvl="5" indent="0" algn="r">
              <a:spcBef>
                <a:spcPts val="0"/>
              </a:spcBef>
              <a:buNone/>
              <a:defRPr sz="1600" b="0" i="1" u="none" strike="noStrike" cap="none">
                <a:solidFill>
                  <a:schemeClr val="lt2"/>
                </a:solidFill>
                <a:latin typeface="Arial"/>
                <a:ea typeface="Arial"/>
                <a:cs typeface="Arial"/>
                <a:sym typeface="Arial"/>
              </a:defRPr>
            </a:lvl6pPr>
            <a:lvl7pPr marL="0" lvl="6" indent="0" algn="r">
              <a:spcBef>
                <a:spcPts val="0"/>
              </a:spcBef>
              <a:buNone/>
              <a:defRPr sz="1600" b="0" i="1" u="none" strike="noStrike" cap="none">
                <a:solidFill>
                  <a:schemeClr val="lt2"/>
                </a:solidFill>
                <a:latin typeface="Arial"/>
                <a:ea typeface="Arial"/>
                <a:cs typeface="Arial"/>
                <a:sym typeface="Arial"/>
              </a:defRPr>
            </a:lvl7pPr>
            <a:lvl8pPr marL="0" lvl="7" indent="0" algn="r">
              <a:spcBef>
                <a:spcPts val="0"/>
              </a:spcBef>
              <a:buNone/>
              <a:defRPr sz="1600" b="0" i="1" u="none" strike="noStrike" cap="none">
                <a:solidFill>
                  <a:schemeClr val="lt2"/>
                </a:solidFill>
                <a:latin typeface="Arial"/>
                <a:ea typeface="Arial"/>
                <a:cs typeface="Arial"/>
                <a:sym typeface="Arial"/>
              </a:defRPr>
            </a:lvl8pPr>
            <a:lvl9pPr marL="0" lvl="8" indent="0" algn="r">
              <a:spcBef>
                <a:spcPts val="0"/>
              </a:spcBef>
              <a:buNone/>
              <a:defRPr sz="1600" b="0" i="1"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7" name="Google Shape;27;p20" descr="A white text on a black background&#10;&#10;Description automatically generated"/>
          <p:cNvPicPr preferRelativeResize="0"/>
          <p:nvPr/>
        </p:nvPicPr>
        <p:blipFill rotWithShape="1">
          <a:blip r:embed="rId4">
            <a:alphaModFix/>
          </a:blip>
          <a:srcRect/>
          <a:stretch/>
        </p:blipFill>
        <p:spPr>
          <a:xfrm>
            <a:off x="-1" y="6016506"/>
            <a:ext cx="1524001" cy="935832"/>
          </a:xfrm>
          <a:prstGeom prst="rect">
            <a:avLst/>
          </a:prstGeom>
          <a:noFill/>
          <a:ln>
            <a:noFill/>
          </a:ln>
        </p:spPr>
      </p:pic>
      <p:sp>
        <p:nvSpPr>
          <p:cNvPr id="28" name="Google Shape;28;p20"/>
          <p:cNvSpPr txBox="1">
            <a:spLocks noGrp="1"/>
          </p:cNvSpPr>
          <p:nvPr>
            <p:ph type="body" idx="1"/>
          </p:nvPr>
        </p:nvSpPr>
        <p:spPr>
          <a:xfrm>
            <a:off x="134006" y="2220314"/>
            <a:ext cx="2340251" cy="322667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1600"/>
              <a:buNone/>
              <a:defRPr sz="1600">
                <a:solidFill>
                  <a:schemeClr val="lt2"/>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9" name="Google Shape;29;p20"/>
          <p:cNvSpPr txBox="1">
            <a:spLocks noGrp="1"/>
          </p:cNvSpPr>
          <p:nvPr>
            <p:ph type="body" idx="2"/>
          </p:nvPr>
        </p:nvSpPr>
        <p:spPr>
          <a:xfrm>
            <a:off x="2762339" y="1324927"/>
            <a:ext cx="9092203" cy="54209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467339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9"/>
        <p:cNvGrpSpPr/>
        <p:nvPr/>
      </p:nvGrpSpPr>
      <p:grpSpPr>
        <a:xfrm>
          <a:off x="0" y="0"/>
          <a:ext cx="0" cy="0"/>
          <a:chOff x="0" y="0"/>
          <a:chExt cx="0" cy="0"/>
        </a:xfrm>
      </p:grpSpPr>
      <p:sp>
        <p:nvSpPr>
          <p:cNvPr id="60" name="Google Shape;60;p10"/>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10"/>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62" name="Google Shape;62;p10"/>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63" name="Google Shape;63;p10"/>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lstStyle>
            <a:lvl1pPr marL="609585" lvl="0" indent="-440256">
              <a:spcBef>
                <a:spcPts val="0"/>
              </a:spcBef>
              <a:spcAft>
                <a:spcPts val="0"/>
              </a:spcAft>
              <a:buClr>
                <a:srgbClr val="434343"/>
              </a:buClr>
              <a:buSzPts val="1600"/>
              <a:buChar char="●"/>
              <a:defRPr sz="2133">
                <a:solidFill>
                  <a:srgbClr val="434343"/>
                </a:solidFill>
              </a:defRPr>
            </a:lvl1pPr>
            <a:lvl2pPr marL="1219170" lvl="1" indent="-406390">
              <a:spcBef>
                <a:spcPts val="2133"/>
              </a:spcBef>
              <a:spcAft>
                <a:spcPts val="0"/>
              </a:spcAft>
              <a:buClr>
                <a:srgbClr val="666666"/>
              </a:buClr>
              <a:buSzPts val="1200"/>
              <a:buChar char="○"/>
              <a:defRPr sz="1600">
                <a:solidFill>
                  <a:srgbClr val="666666"/>
                </a:solidFill>
              </a:defRPr>
            </a:lvl2pPr>
            <a:lvl3pPr marL="1828754" lvl="2" indent="-406390">
              <a:spcBef>
                <a:spcPts val="2133"/>
              </a:spcBef>
              <a:spcAft>
                <a:spcPts val="0"/>
              </a:spcAft>
              <a:buClr>
                <a:srgbClr val="999999"/>
              </a:buClr>
              <a:buSzPts val="1200"/>
              <a:buChar char="■"/>
              <a:defRPr sz="1600">
                <a:solidFill>
                  <a:srgbClr val="999999"/>
                </a:solidFill>
              </a:defRPr>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64" name="Google Shape;64;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65" name="Google Shape;65;p10"/>
          <p:cNvCxnSpPr/>
          <p:nvPr/>
        </p:nvCxnSpPr>
        <p:spPr>
          <a:xfrm>
            <a:off x="6096000" y="1154200"/>
            <a:ext cx="0" cy="4549600"/>
          </a:xfrm>
          <a:prstGeom prst="straightConnector1">
            <a:avLst/>
          </a:prstGeom>
          <a:noFill/>
          <a:ln w="28575" cap="flat" cmpd="sng">
            <a:solidFill>
              <a:srgbClr val="FFFFFF"/>
            </a:solidFill>
            <a:prstDash val="solid"/>
            <a:round/>
            <a:headEnd type="none" w="med" len="med"/>
            <a:tailEnd type="none" w="med" len="med"/>
          </a:ln>
        </p:spPr>
      </p:cxnSp>
    </p:spTree>
    <p:extLst>
      <p:ext uri="{BB962C8B-B14F-4D97-AF65-F5344CB8AC3E}">
        <p14:creationId xmlns:p14="http://schemas.microsoft.com/office/powerpoint/2010/main" val="28244630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0"/>
        <p:cNvGrpSpPr/>
        <p:nvPr/>
      </p:nvGrpSpPr>
      <p:grpSpPr>
        <a:xfrm>
          <a:off x="0" y="0"/>
          <a:ext cx="0" cy="0"/>
          <a:chOff x="0" y="0"/>
          <a:chExt cx="0" cy="0"/>
        </a:xfrm>
      </p:grpSpPr>
      <p:sp>
        <p:nvSpPr>
          <p:cNvPr id="31" name="Google Shape;31;p21"/>
          <p:cNvSpPr txBox="1">
            <a:spLocks noGrp="1"/>
          </p:cNvSpPr>
          <p:nvPr>
            <p:ph type="title"/>
          </p:nvPr>
        </p:nvSpPr>
        <p:spPr>
          <a:xfrm>
            <a:off x="2753958" y="-636"/>
            <a:ext cx="859984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32" name="Google Shape;32;p21"/>
          <p:cNvGrpSpPr/>
          <p:nvPr/>
        </p:nvGrpSpPr>
        <p:grpSpPr>
          <a:xfrm>
            <a:off x="0" y="0"/>
            <a:ext cx="2622517" cy="6858000"/>
            <a:chOff x="0" y="0"/>
            <a:chExt cx="2622517" cy="6858000"/>
          </a:xfrm>
        </p:grpSpPr>
        <p:pic>
          <p:nvPicPr>
            <p:cNvPr id="33" name="Google Shape;33;p21" descr="A blue rectangle with white lines&#10;&#10;Description automatically generated"/>
            <p:cNvPicPr preferRelativeResize="0"/>
            <p:nvPr/>
          </p:nvPicPr>
          <p:blipFill rotWithShape="1">
            <a:blip r:embed="rId2">
              <a:alphaModFix/>
            </a:blip>
            <a:srcRect l="9711"/>
            <a:stretch/>
          </p:blipFill>
          <p:spPr>
            <a:xfrm>
              <a:off x="0" y="5802"/>
              <a:ext cx="2622516" cy="6852198"/>
            </a:xfrm>
            <a:prstGeom prst="rect">
              <a:avLst/>
            </a:prstGeom>
            <a:noFill/>
            <a:ln>
              <a:noFill/>
            </a:ln>
          </p:spPr>
        </p:pic>
        <p:pic>
          <p:nvPicPr>
            <p:cNvPr id="34" name="Google Shape;34;p21" descr="A blue background with white text&#10;&#10;Description automatically generated"/>
            <p:cNvPicPr preferRelativeResize="0"/>
            <p:nvPr/>
          </p:nvPicPr>
          <p:blipFill rotWithShape="1">
            <a:blip r:embed="rId3">
              <a:alphaModFix/>
            </a:blip>
            <a:srcRect/>
            <a:stretch/>
          </p:blipFill>
          <p:spPr>
            <a:xfrm>
              <a:off x="1" y="0"/>
              <a:ext cx="2622516" cy="1875099"/>
            </a:xfrm>
            <a:prstGeom prst="rect">
              <a:avLst/>
            </a:prstGeom>
            <a:noFill/>
            <a:ln>
              <a:noFill/>
            </a:ln>
          </p:spPr>
        </p:pic>
      </p:grpSp>
      <p:sp>
        <p:nvSpPr>
          <p:cNvPr id="35" name="Google Shape;35;p21"/>
          <p:cNvSpPr txBox="1">
            <a:spLocks noGrp="1"/>
          </p:cNvSpPr>
          <p:nvPr>
            <p:ph type="ftr" idx="11"/>
          </p:nvPr>
        </p:nvSpPr>
        <p:spPr>
          <a:xfrm>
            <a:off x="134006" y="5670400"/>
            <a:ext cx="234025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i="1">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A. Retico - Artificial Intelligence in Medicine: focus on Multi-Input Analysis</a:t>
            </a:r>
            <a:endParaRPr/>
          </a:p>
        </p:txBody>
      </p:sp>
      <p:sp>
        <p:nvSpPr>
          <p:cNvPr id="36" name="Google Shape;36;p21"/>
          <p:cNvSpPr txBox="1">
            <a:spLocks noGrp="1"/>
          </p:cNvSpPr>
          <p:nvPr>
            <p:ph type="dt" idx="10"/>
          </p:nvPr>
        </p:nvSpPr>
        <p:spPr>
          <a:xfrm>
            <a:off x="1290917" y="6115193"/>
            <a:ext cx="118334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i="1">
                <a:solidFill>
                  <a:srgbClr val="F2F2F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Sept 10, 2024</a:t>
            </a:r>
            <a:endParaRPr/>
          </a:p>
        </p:txBody>
      </p:sp>
      <p:sp>
        <p:nvSpPr>
          <p:cNvPr id="37" name="Google Shape;37;p21"/>
          <p:cNvSpPr txBox="1">
            <a:spLocks noGrp="1"/>
          </p:cNvSpPr>
          <p:nvPr>
            <p:ph type="sldNum" idx="12"/>
          </p:nvPr>
        </p:nvSpPr>
        <p:spPr>
          <a:xfrm>
            <a:off x="1290917" y="6380740"/>
            <a:ext cx="118334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600" b="0" i="1" u="none" strike="noStrike" cap="none">
                <a:solidFill>
                  <a:schemeClr val="lt2"/>
                </a:solidFill>
                <a:latin typeface="Arial"/>
                <a:ea typeface="Arial"/>
                <a:cs typeface="Arial"/>
                <a:sym typeface="Arial"/>
              </a:defRPr>
            </a:lvl1pPr>
            <a:lvl2pPr marL="0" lvl="1" indent="0" algn="r">
              <a:spcBef>
                <a:spcPts val="0"/>
              </a:spcBef>
              <a:buNone/>
              <a:defRPr sz="1600" b="0" i="1" u="none" strike="noStrike" cap="none">
                <a:solidFill>
                  <a:schemeClr val="lt2"/>
                </a:solidFill>
                <a:latin typeface="Arial"/>
                <a:ea typeface="Arial"/>
                <a:cs typeface="Arial"/>
                <a:sym typeface="Arial"/>
              </a:defRPr>
            </a:lvl2pPr>
            <a:lvl3pPr marL="0" lvl="2" indent="0" algn="r">
              <a:spcBef>
                <a:spcPts val="0"/>
              </a:spcBef>
              <a:buNone/>
              <a:defRPr sz="1600" b="0" i="1" u="none" strike="noStrike" cap="none">
                <a:solidFill>
                  <a:schemeClr val="lt2"/>
                </a:solidFill>
                <a:latin typeface="Arial"/>
                <a:ea typeface="Arial"/>
                <a:cs typeface="Arial"/>
                <a:sym typeface="Arial"/>
              </a:defRPr>
            </a:lvl3pPr>
            <a:lvl4pPr marL="0" lvl="3" indent="0" algn="r">
              <a:spcBef>
                <a:spcPts val="0"/>
              </a:spcBef>
              <a:buNone/>
              <a:defRPr sz="1600" b="0" i="1" u="none" strike="noStrike" cap="none">
                <a:solidFill>
                  <a:schemeClr val="lt2"/>
                </a:solidFill>
                <a:latin typeface="Arial"/>
                <a:ea typeface="Arial"/>
                <a:cs typeface="Arial"/>
                <a:sym typeface="Arial"/>
              </a:defRPr>
            </a:lvl4pPr>
            <a:lvl5pPr marL="0" lvl="4" indent="0" algn="r">
              <a:spcBef>
                <a:spcPts val="0"/>
              </a:spcBef>
              <a:buNone/>
              <a:defRPr sz="1600" b="0" i="1" u="none" strike="noStrike" cap="none">
                <a:solidFill>
                  <a:schemeClr val="lt2"/>
                </a:solidFill>
                <a:latin typeface="Arial"/>
                <a:ea typeface="Arial"/>
                <a:cs typeface="Arial"/>
                <a:sym typeface="Arial"/>
              </a:defRPr>
            </a:lvl5pPr>
            <a:lvl6pPr marL="0" lvl="5" indent="0" algn="r">
              <a:spcBef>
                <a:spcPts val="0"/>
              </a:spcBef>
              <a:buNone/>
              <a:defRPr sz="1600" b="0" i="1" u="none" strike="noStrike" cap="none">
                <a:solidFill>
                  <a:schemeClr val="lt2"/>
                </a:solidFill>
                <a:latin typeface="Arial"/>
                <a:ea typeface="Arial"/>
                <a:cs typeface="Arial"/>
                <a:sym typeface="Arial"/>
              </a:defRPr>
            </a:lvl6pPr>
            <a:lvl7pPr marL="0" lvl="6" indent="0" algn="r">
              <a:spcBef>
                <a:spcPts val="0"/>
              </a:spcBef>
              <a:buNone/>
              <a:defRPr sz="1600" b="0" i="1" u="none" strike="noStrike" cap="none">
                <a:solidFill>
                  <a:schemeClr val="lt2"/>
                </a:solidFill>
                <a:latin typeface="Arial"/>
                <a:ea typeface="Arial"/>
                <a:cs typeface="Arial"/>
                <a:sym typeface="Arial"/>
              </a:defRPr>
            </a:lvl7pPr>
            <a:lvl8pPr marL="0" lvl="7" indent="0" algn="r">
              <a:spcBef>
                <a:spcPts val="0"/>
              </a:spcBef>
              <a:buNone/>
              <a:defRPr sz="1600" b="0" i="1" u="none" strike="noStrike" cap="none">
                <a:solidFill>
                  <a:schemeClr val="lt2"/>
                </a:solidFill>
                <a:latin typeface="Arial"/>
                <a:ea typeface="Arial"/>
                <a:cs typeface="Arial"/>
                <a:sym typeface="Arial"/>
              </a:defRPr>
            </a:lvl8pPr>
            <a:lvl9pPr marL="0" lvl="8" indent="0" algn="r">
              <a:spcBef>
                <a:spcPts val="0"/>
              </a:spcBef>
              <a:buNone/>
              <a:defRPr sz="1600" b="0" i="1"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8" name="Google Shape;38;p21" descr="A white text on a black background&#10;&#10;Description automatically generated"/>
          <p:cNvPicPr preferRelativeResize="0"/>
          <p:nvPr/>
        </p:nvPicPr>
        <p:blipFill rotWithShape="1">
          <a:blip r:embed="rId4">
            <a:alphaModFix/>
          </a:blip>
          <a:srcRect/>
          <a:stretch/>
        </p:blipFill>
        <p:spPr>
          <a:xfrm>
            <a:off x="-1" y="6016506"/>
            <a:ext cx="1524001" cy="935832"/>
          </a:xfrm>
          <a:prstGeom prst="rect">
            <a:avLst/>
          </a:prstGeom>
          <a:noFill/>
          <a:ln>
            <a:noFill/>
          </a:ln>
        </p:spPr>
      </p:pic>
      <p:sp>
        <p:nvSpPr>
          <p:cNvPr id="39" name="Google Shape;39;p21"/>
          <p:cNvSpPr txBox="1">
            <a:spLocks noGrp="1"/>
          </p:cNvSpPr>
          <p:nvPr>
            <p:ph type="body" idx="1"/>
          </p:nvPr>
        </p:nvSpPr>
        <p:spPr>
          <a:xfrm>
            <a:off x="134006" y="2220314"/>
            <a:ext cx="2340251" cy="322667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1600"/>
              <a:buNone/>
              <a:defRPr sz="1600">
                <a:solidFill>
                  <a:schemeClr val="lt2"/>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36276039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40"/>
        <p:cNvGrpSpPr/>
        <p:nvPr/>
      </p:nvGrpSpPr>
      <p:grpSpPr>
        <a:xfrm>
          <a:off x="0" y="0"/>
          <a:ext cx="0" cy="0"/>
          <a:chOff x="0" y="0"/>
          <a:chExt cx="0" cy="0"/>
        </a:xfrm>
      </p:grpSpPr>
      <p:sp>
        <p:nvSpPr>
          <p:cNvPr id="41" name="Google Shape;41;p2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3" name="Google Shape;43;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Sept 10, 2024</a:t>
            </a:r>
            <a:endParaRPr/>
          </a:p>
        </p:txBody>
      </p:sp>
      <p:sp>
        <p:nvSpPr>
          <p:cNvPr id="44" name="Google Shape;44;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A. Retico - Artificial Intelligence in Medicine: focus on Multi-Input Analysis</a:t>
            </a:r>
            <a:endParaRPr/>
          </a:p>
        </p:txBody>
      </p:sp>
      <p:sp>
        <p:nvSpPr>
          <p:cNvPr id="45" name="Google Shape;45;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46" name="Google Shape;46;p22" descr="A blue rectangle with white lines&#10;&#10;Description automatically generated"/>
          <p:cNvPicPr preferRelativeResize="0"/>
          <p:nvPr/>
        </p:nvPicPr>
        <p:blipFill rotWithShape="1">
          <a:blip r:embed="rId2">
            <a:alphaModFix/>
          </a:blip>
          <a:srcRect l="9711"/>
          <a:stretch/>
        </p:blipFill>
        <p:spPr>
          <a:xfrm>
            <a:off x="0" y="5802"/>
            <a:ext cx="12192000" cy="6856029"/>
          </a:xfrm>
          <a:prstGeom prst="rect">
            <a:avLst/>
          </a:prstGeom>
          <a:noFill/>
          <a:ln>
            <a:noFill/>
          </a:ln>
        </p:spPr>
      </p:pic>
    </p:spTree>
    <p:extLst>
      <p:ext uri="{BB962C8B-B14F-4D97-AF65-F5344CB8AC3E}">
        <p14:creationId xmlns:p14="http://schemas.microsoft.com/office/powerpoint/2010/main" val="22195200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47"/>
        <p:cNvGrpSpPr/>
        <p:nvPr/>
      </p:nvGrpSpPr>
      <p:grpSpPr>
        <a:xfrm>
          <a:off x="0" y="0"/>
          <a:ext cx="0" cy="0"/>
          <a:chOff x="0" y="0"/>
          <a:chExt cx="0" cy="0"/>
        </a:xfrm>
      </p:grpSpPr>
      <p:sp>
        <p:nvSpPr>
          <p:cNvPr id="48" name="Google Shape;48;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Sept 10, 2024</a:t>
            </a:r>
            <a:endParaRPr/>
          </a:p>
        </p:txBody>
      </p:sp>
      <p:sp>
        <p:nvSpPr>
          <p:cNvPr id="51" name="Google Shape;5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A. Retico - Artificial Intelligence in Medicine: focus on Multi-Input Analysis</a:t>
            </a:r>
            <a:endParaRPr/>
          </a:p>
        </p:txBody>
      </p:sp>
      <p:sp>
        <p:nvSpPr>
          <p:cNvPr id="52" name="Google Shape;5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315241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3"/>
        <p:cNvGrpSpPr/>
        <p:nvPr/>
      </p:nvGrpSpPr>
      <p:grpSpPr>
        <a:xfrm>
          <a:off x="0" y="0"/>
          <a:ext cx="0" cy="0"/>
          <a:chOff x="0" y="0"/>
          <a:chExt cx="0" cy="0"/>
        </a:xfrm>
      </p:grpSpPr>
      <p:sp>
        <p:nvSpPr>
          <p:cNvPr id="54" name="Google Shape;54;p2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2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56" name="Google Shape;56;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Sept 10, 2024</a:t>
            </a:r>
            <a:endParaRPr/>
          </a:p>
        </p:txBody>
      </p:sp>
      <p:sp>
        <p:nvSpPr>
          <p:cNvPr id="57" name="Google Shape;57;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A. Retico - Artificial Intelligence in Medicine: focus on Multi-Input Analysis</a:t>
            </a:r>
            <a:endParaRPr/>
          </a:p>
        </p:txBody>
      </p:sp>
      <p:sp>
        <p:nvSpPr>
          <p:cNvPr id="58" name="Google Shape;58;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263322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59"/>
        <p:cNvGrpSpPr/>
        <p:nvPr/>
      </p:nvGrpSpPr>
      <p:grpSpPr>
        <a:xfrm>
          <a:off x="0" y="0"/>
          <a:ext cx="0" cy="0"/>
          <a:chOff x="0" y="0"/>
          <a:chExt cx="0" cy="0"/>
        </a:xfrm>
      </p:grpSpPr>
      <p:sp>
        <p:nvSpPr>
          <p:cNvPr id="60" name="Google Shape;60;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2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2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Sept 10, 2024</a:t>
            </a:r>
            <a:endParaRPr/>
          </a:p>
        </p:txBody>
      </p:sp>
      <p:sp>
        <p:nvSpPr>
          <p:cNvPr id="64" name="Google Shape;64;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A. Retico - Artificial Intelligence in Medicine: focus on Multi-Input Analysis</a:t>
            </a:r>
            <a:endParaRPr/>
          </a:p>
        </p:txBody>
      </p:sp>
      <p:sp>
        <p:nvSpPr>
          <p:cNvPr id="65" name="Google Shape;65;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606311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66"/>
        <p:cNvGrpSpPr/>
        <p:nvPr/>
      </p:nvGrpSpPr>
      <p:grpSpPr>
        <a:xfrm>
          <a:off x="0" y="0"/>
          <a:ext cx="0" cy="0"/>
          <a:chOff x="0" y="0"/>
          <a:chExt cx="0" cy="0"/>
        </a:xfrm>
      </p:grpSpPr>
      <p:sp>
        <p:nvSpPr>
          <p:cNvPr id="67" name="Google Shape;67;p2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2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9" name="Google Shape;69;p2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2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1" name="Google Shape;71;p2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Sept 10, 2024</a:t>
            </a:r>
            <a:endParaRPr/>
          </a:p>
        </p:txBody>
      </p:sp>
      <p:sp>
        <p:nvSpPr>
          <p:cNvPr id="73" name="Google Shape;73;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A. Retico - Artificial Intelligence in Medicine: focus on Multi-Input Analysis</a:t>
            </a:r>
            <a:endParaRPr/>
          </a:p>
        </p:txBody>
      </p:sp>
      <p:sp>
        <p:nvSpPr>
          <p:cNvPr id="74" name="Google Shape;74;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096367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75"/>
        <p:cNvGrpSpPr/>
        <p:nvPr/>
      </p:nvGrpSpPr>
      <p:grpSpPr>
        <a:xfrm>
          <a:off x="0" y="0"/>
          <a:ext cx="0" cy="0"/>
          <a:chOff x="0" y="0"/>
          <a:chExt cx="0" cy="0"/>
        </a:xfrm>
      </p:grpSpPr>
      <p:sp>
        <p:nvSpPr>
          <p:cNvPr id="76" name="Google Shape;76;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2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8" name="Google Shape;78;p2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9" name="Google Shape;79;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Sept 10, 2024</a:t>
            </a:r>
            <a:endParaRPr/>
          </a:p>
        </p:txBody>
      </p:sp>
      <p:sp>
        <p:nvSpPr>
          <p:cNvPr id="80" name="Google Shape;80;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A. Retico - Artificial Intelligence in Medicine: focus on Multi-Input Analysis</a:t>
            </a:r>
            <a:endParaRPr/>
          </a:p>
        </p:txBody>
      </p:sp>
      <p:sp>
        <p:nvSpPr>
          <p:cNvPr id="81" name="Google Shape;81;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126324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82"/>
        <p:cNvGrpSpPr/>
        <p:nvPr/>
      </p:nvGrpSpPr>
      <p:grpSpPr>
        <a:xfrm>
          <a:off x="0" y="0"/>
          <a:ext cx="0" cy="0"/>
          <a:chOff x="0" y="0"/>
          <a:chExt cx="0" cy="0"/>
        </a:xfrm>
      </p:grpSpPr>
      <p:sp>
        <p:nvSpPr>
          <p:cNvPr id="83" name="Google Shape;83;p2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28"/>
          <p:cNvSpPr>
            <a:spLocks noGrp="1"/>
          </p:cNvSpPr>
          <p:nvPr>
            <p:ph type="pic" idx="2"/>
          </p:nvPr>
        </p:nvSpPr>
        <p:spPr>
          <a:xfrm>
            <a:off x="5183188" y="987425"/>
            <a:ext cx="6172200" cy="4873625"/>
          </a:xfrm>
          <a:prstGeom prst="rect">
            <a:avLst/>
          </a:prstGeom>
          <a:noFill/>
          <a:ln>
            <a:noFill/>
          </a:ln>
        </p:spPr>
      </p:sp>
      <p:sp>
        <p:nvSpPr>
          <p:cNvPr id="85" name="Google Shape;85;p2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6" name="Google Shape;86;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Sept 10, 2024</a:t>
            </a:r>
            <a:endParaRPr/>
          </a:p>
        </p:txBody>
      </p:sp>
      <p:sp>
        <p:nvSpPr>
          <p:cNvPr id="87" name="Google Shape;87;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A. Retico - Artificial Intelligence in Medicine: focus on Multi-Input Analysis</a:t>
            </a:r>
            <a:endParaRPr/>
          </a:p>
        </p:txBody>
      </p:sp>
      <p:sp>
        <p:nvSpPr>
          <p:cNvPr id="88" name="Google Shape;88;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064304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89"/>
        <p:cNvGrpSpPr/>
        <p:nvPr/>
      </p:nvGrpSpPr>
      <p:grpSpPr>
        <a:xfrm>
          <a:off x="0" y="0"/>
          <a:ext cx="0" cy="0"/>
          <a:chOff x="0" y="0"/>
          <a:chExt cx="0" cy="0"/>
        </a:xfrm>
      </p:grpSpPr>
      <p:sp>
        <p:nvSpPr>
          <p:cNvPr id="90" name="Google Shape;90;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2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Sept 10, 2024</a:t>
            </a:r>
            <a:endParaRPr/>
          </a:p>
        </p:txBody>
      </p:sp>
      <p:sp>
        <p:nvSpPr>
          <p:cNvPr id="93" name="Google Shape;93;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A. Retico - Artificial Intelligence in Medicine: focus on Multi-Input Analysis</a:t>
            </a:r>
            <a:endParaRPr/>
          </a:p>
        </p:txBody>
      </p:sp>
      <p:sp>
        <p:nvSpPr>
          <p:cNvPr id="94" name="Google Shape;94;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794035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95"/>
        <p:cNvGrpSpPr/>
        <p:nvPr/>
      </p:nvGrpSpPr>
      <p:grpSpPr>
        <a:xfrm>
          <a:off x="0" y="0"/>
          <a:ext cx="0" cy="0"/>
          <a:chOff x="0" y="0"/>
          <a:chExt cx="0" cy="0"/>
        </a:xfrm>
      </p:grpSpPr>
      <p:sp>
        <p:nvSpPr>
          <p:cNvPr id="96" name="Google Shape;96;p3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3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Sept 10, 2024</a:t>
            </a:r>
            <a:endParaRPr/>
          </a:p>
        </p:txBody>
      </p:sp>
      <p:sp>
        <p:nvSpPr>
          <p:cNvPr id="99" name="Google Shape;9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A. Retico - Artificial Intelligence in Medicine: focus on Multi-Input Analysis</a:t>
            </a:r>
            <a:endParaRPr/>
          </a:p>
        </p:txBody>
      </p:sp>
      <p:sp>
        <p:nvSpPr>
          <p:cNvPr id="100" name="Google Shape;10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87130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6"/>
        <p:cNvGrpSpPr/>
        <p:nvPr/>
      </p:nvGrpSpPr>
      <p:grpSpPr>
        <a:xfrm>
          <a:off x="0" y="0"/>
          <a:ext cx="0" cy="0"/>
          <a:chOff x="0" y="0"/>
          <a:chExt cx="0" cy="0"/>
        </a:xfrm>
      </p:grpSpPr>
      <p:sp>
        <p:nvSpPr>
          <p:cNvPr id="67" name="Google Shape;67;p11"/>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lstStyle>
            <a:lvl1pPr marL="609585" lvl="0" indent="-304792">
              <a:lnSpc>
                <a:spcPct val="100000"/>
              </a:lnSpc>
              <a:spcBef>
                <a:spcPts val="0"/>
              </a:spcBef>
              <a:spcAft>
                <a:spcPts val="0"/>
              </a:spcAft>
              <a:buSzPts val="1800"/>
              <a:buNone/>
              <a:defRPr/>
            </a:lvl1pPr>
          </a:lstStyle>
          <a:p>
            <a:endParaRPr/>
          </a:p>
        </p:txBody>
      </p:sp>
      <p:sp>
        <p:nvSpPr>
          <p:cNvPr id="68" name="Google Shape;68;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2015858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pic>
        <p:nvPicPr>
          <p:cNvPr id="9" name="Immagine 3">
            <a:extLst>
              <a:ext uri="{FF2B5EF4-FFF2-40B4-BE49-F238E27FC236}">
                <a16:creationId xmlns:a16="http://schemas.microsoft.com/office/drawing/2014/main" id="{25F6244B-B1B3-416D-B88B-0FE1D1159F8D}"/>
              </a:ext>
            </a:extLst>
          </p:cNvPr>
          <p:cNvPicPr>
            <a:picLocks noChangeAspect="1"/>
          </p:cNvPicPr>
          <p:nvPr userDrawn="1"/>
        </p:nvPicPr>
        <p:blipFill rotWithShape="1">
          <a:blip r:embed="rId2"/>
          <a:srcRect b="9003"/>
          <a:stretch/>
        </p:blipFill>
        <p:spPr>
          <a:xfrm>
            <a:off x="0" y="1310759"/>
            <a:ext cx="12202758" cy="5038670"/>
          </a:xfrm>
          <a:prstGeom prst="rect">
            <a:avLst/>
          </a:prstGeom>
        </p:spPr>
      </p:pic>
      <p:sp>
        <p:nvSpPr>
          <p:cNvPr id="2" name="Title 1">
            <a:extLst>
              <a:ext uri="{FF2B5EF4-FFF2-40B4-BE49-F238E27FC236}">
                <a16:creationId xmlns:a16="http://schemas.microsoft.com/office/drawing/2014/main" id="{263D0686-F3B6-4B9D-A347-9CE02FFD17B0}"/>
              </a:ext>
            </a:extLst>
          </p:cNvPr>
          <p:cNvSpPr>
            <a:spLocks noGrp="1"/>
          </p:cNvSpPr>
          <p:nvPr>
            <p:ph type="ctrTitle"/>
          </p:nvPr>
        </p:nvSpPr>
        <p:spPr>
          <a:xfrm>
            <a:off x="838200" y="1335636"/>
            <a:ext cx="3795445" cy="2414431"/>
          </a:xfrm>
        </p:spPr>
        <p:txBody>
          <a:bodyPr anchor="b">
            <a:normAutofit/>
          </a:bodyPr>
          <a:lstStyle>
            <a:lvl1pPr algn="l">
              <a:defRPr sz="4500"/>
            </a:lvl1pPr>
          </a:lstStyle>
          <a:p>
            <a:r>
              <a:rPr lang="it-IT"/>
              <a:t>Fare clic per modificare lo stile del titolo dello schema</a:t>
            </a:r>
            <a:endParaRPr lang="it-IT" dirty="0"/>
          </a:p>
        </p:txBody>
      </p:sp>
      <p:sp>
        <p:nvSpPr>
          <p:cNvPr id="3" name="Subtitle 2">
            <a:extLst>
              <a:ext uri="{FF2B5EF4-FFF2-40B4-BE49-F238E27FC236}">
                <a16:creationId xmlns:a16="http://schemas.microsoft.com/office/drawing/2014/main" id="{760DCE23-7D2E-4485-A8A3-6D0DC38C1D3F}"/>
              </a:ext>
            </a:extLst>
          </p:cNvPr>
          <p:cNvSpPr>
            <a:spLocks noGrp="1"/>
          </p:cNvSpPr>
          <p:nvPr>
            <p:ph type="subTitle" idx="1"/>
          </p:nvPr>
        </p:nvSpPr>
        <p:spPr>
          <a:xfrm>
            <a:off x="838200" y="3879437"/>
            <a:ext cx="3795445"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it-IT" dirty="0"/>
          </a:p>
        </p:txBody>
      </p:sp>
      <p:sp>
        <p:nvSpPr>
          <p:cNvPr id="4" name="Date Placeholder 3">
            <a:extLst>
              <a:ext uri="{FF2B5EF4-FFF2-40B4-BE49-F238E27FC236}">
                <a16:creationId xmlns:a16="http://schemas.microsoft.com/office/drawing/2014/main" id="{255F0CEF-51FF-466C-8532-9EF423A4266A}"/>
              </a:ext>
            </a:extLst>
          </p:cNvPr>
          <p:cNvSpPr>
            <a:spLocks noGrp="1"/>
          </p:cNvSpPr>
          <p:nvPr>
            <p:ph type="dt" sz="half" idx="10"/>
          </p:nvPr>
        </p:nvSpPr>
        <p:spPr/>
        <p:txBody>
          <a:bodyPr/>
          <a:lstStyle>
            <a:lvl1pPr>
              <a:defRPr/>
            </a:lvl1pPr>
          </a:lstStyle>
          <a:p>
            <a:r>
              <a:rPr lang="it-IT" dirty="0"/>
              <a:t>Nome beneficiario</a:t>
            </a:r>
          </a:p>
        </p:txBody>
      </p:sp>
      <p:sp>
        <p:nvSpPr>
          <p:cNvPr id="5" name="Footer Placeholder 4">
            <a:extLst>
              <a:ext uri="{FF2B5EF4-FFF2-40B4-BE49-F238E27FC236}">
                <a16:creationId xmlns:a16="http://schemas.microsoft.com/office/drawing/2014/main" id="{325040DB-8460-4471-A536-03EED8D2ECE0}"/>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600264DF-C80E-4A54-97BF-B28A94C1B9DC}"/>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10" name="Picture Placeholder 2">
            <a:extLst>
              <a:ext uri="{FF2B5EF4-FFF2-40B4-BE49-F238E27FC236}">
                <a16:creationId xmlns:a16="http://schemas.microsoft.com/office/drawing/2014/main" id="{27805BB2-49DE-4832-9EF2-DACA471C18BD}"/>
              </a:ext>
            </a:extLst>
          </p:cNvPr>
          <p:cNvSpPr>
            <a:spLocks noGrp="1"/>
          </p:cNvSpPr>
          <p:nvPr>
            <p:ph type="pic" idx="13"/>
          </p:nvPr>
        </p:nvSpPr>
        <p:spPr>
          <a:xfrm>
            <a:off x="5188449" y="2106202"/>
            <a:ext cx="5712431" cy="37548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8" name="Content Placeholder 7">
            <a:extLst>
              <a:ext uri="{FF2B5EF4-FFF2-40B4-BE49-F238E27FC236}">
                <a16:creationId xmlns:a16="http://schemas.microsoft.com/office/drawing/2014/main" id="{E6A686CD-BC84-4E44-BDAF-161736E81F40}"/>
              </a:ext>
            </a:extLst>
          </p:cNvPr>
          <p:cNvSpPr>
            <a:spLocks noGrp="1"/>
          </p:cNvSpPr>
          <p:nvPr>
            <p:ph sz="quarter" idx="14" hasCustomPrompt="1"/>
          </p:nvPr>
        </p:nvSpPr>
        <p:spPr>
          <a:xfrm>
            <a:off x="838200" y="5681663"/>
            <a:ext cx="3795444" cy="482600"/>
          </a:xfrm>
        </p:spPr>
        <p:txBody>
          <a:bodyPr>
            <a:normAutofit/>
          </a:bodyPr>
          <a:lstStyle>
            <a:lvl1pPr marL="0" indent="0">
              <a:buNone/>
              <a:defRPr sz="1800"/>
            </a:lvl1pPr>
          </a:lstStyle>
          <a:p>
            <a:pPr lvl="0"/>
            <a:r>
              <a:rPr lang="it-IT" dirty="0"/>
              <a:t>Click to </a:t>
            </a:r>
            <a:r>
              <a:rPr lang="it-IT" dirty="0" err="1"/>
              <a:t>edit</a:t>
            </a:r>
            <a:r>
              <a:rPr lang="it-IT" dirty="0"/>
              <a:t> date</a:t>
            </a:r>
          </a:p>
        </p:txBody>
      </p:sp>
      <p:pic>
        <p:nvPicPr>
          <p:cNvPr id="16" name="Immagine 15" descr="Immagine che contiene testo, schermata, Elementi grafici, Carattere&#10;&#10;Descrizione generata automaticamente">
            <a:extLst>
              <a:ext uri="{FF2B5EF4-FFF2-40B4-BE49-F238E27FC236}">
                <a16:creationId xmlns:a16="http://schemas.microsoft.com/office/drawing/2014/main" id="{96388088-463C-52D4-E67E-A2A081E5CB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61813" y="-900603"/>
            <a:ext cx="2940945" cy="2940945"/>
          </a:xfrm>
          <a:prstGeom prst="rect">
            <a:avLst/>
          </a:prstGeom>
        </p:spPr>
      </p:pic>
    </p:spTree>
    <p:extLst>
      <p:ext uri="{BB962C8B-B14F-4D97-AF65-F5344CB8AC3E}">
        <p14:creationId xmlns:p14="http://schemas.microsoft.com/office/powerpoint/2010/main" val="42429375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23C25-57A7-422D-B6C7-C275549FF640}"/>
              </a:ext>
            </a:extLst>
          </p:cNvPr>
          <p:cNvSpPr>
            <a:spLocks noGrp="1"/>
          </p:cNvSpPr>
          <p:nvPr>
            <p:ph type="title"/>
          </p:nvPr>
        </p:nvSpPr>
        <p:spPr>
          <a:xfrm>
            <a:off x="838200" y="1335635"/>
            <a:ext cx="10515600" cy="544535"/>
          </a:xfrm>
        </p:spPr>
        <p:txBody>
          <a:bodyPr/>
          <a:lstStyle/>
          <a:p>
            <a:r>
              <a:rPr lang="it-IT"/>
              <a:t>Fare clic per modificare lo stile del titolo dello schema</a:t>
            </a:r>
            <a:endParaRPr lang="it-IT" dirty="0"/>
          </a:p>
        </p:txBody>
      </p:sp>
      <p:sp>
        <p:nvSpPr>
          <p:cNvPr id="3" name="Content Placeholder 2">
            <a:extLst>
              <a:ext uri="{FF2B5EF4-FFF2-40B4-BE49-F238E27FC236}">
                <a16:creationId xmlns:a16="http://schemas.microsoft.com/office/drawing/2014/main" id="{54D1D7BD-5B6C-4729-8C26-EC0268815D31}"/>
              </a:ext>
            </a:extLst>
          </p:cNvPr>
          <p:cNvSpPr>
            <a:spLocks noGrp="1"/>
          </p:cNvSpPr>
          <p:nvPr>
            <p:ph idx="1"/>
          </p:nvPr>
        </p:nvSpPr>
        <p:spPr>
          <a:xfrm>
            <a:off x="838200" y="2496619"/>
            <a:ext cx="10515600" cy="368034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4" name="Date Placeholder 3">
            <a:extLst>
              <a:ext uri="{FF2B5EF4-FFF2-40B4-BE49-F238E27FC236}">
                <a16:creationId xmlns:a16="http://schemas.microsoft.com/office/drawing/2014/main" id="{B1E677E2-EEEB-4625-AFD0-BA41ADF9EC3A}"/>
              </a:ext>
            </a:extLst>
          </p:cNvPr>
          <p:cNvSpPr>
            <a:spLocks noGrp="1"/>
          </p:cNvSpPr>
          <p:nvPr>
            <p:ph type="dt" sz="half" idx="10"/>
          </p:nvPr>
        </p:nvSpPr>
        <p:spPr/>
        <p:txBody>
          <a:bodyPr/>
          <a:lstStyle/>
          <a:p>
            <a:fld id="{C3A2CE4C-2805-4E3E-AF65-4896882F519E}" type="datetimeFigureOut">
              <a:rPr lang="it-IT" smtClean="0"/>
              <a:t>16/10/24</a:t>
            </a:fld>
            <a:endParaRPr lang="it-IT"/>
          </a:p>
        </p:txBody>
      </p:sp>
      <p:sp>
        <p:nvSpPr>
          <p:cNvPr id="5" name="Footer Placeholder 4">
            <a:extLst>
              <a:ext uri="{FF2B5EF4-FFF2-40B4-BE49-F238E27FC236}">
                <a16:creationId xmlns:a16="http://schemas.microsoft.com/office/drawing/2014/main" id="{17FDC0B7-3FBE-491C-8FE8-55BD53B99BCD}"/>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6863BC19-E814-447A-9737-03C21E843360}"/>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11" name="Text Placeholder 10">
            <a:extLst>
              <a:ext uri="{FF2B5EF4-FFF2-40B4-BE49-F238E27FC236}">
                <a16:creationId xmlns:a16="http://schemas.microsoft.com/office/drawing/2014/main" id="{FBC8B6CE-46DE-458F-9FB7-666DF33C8D38}"/>
              </a:ext>
            </a:extLst>
          </p:cNvPr>
          <p:cNvSpPr>
            <a:spLocks noGrp="1"/>
          </p:cNvSpPr>
          <p:nvPr>
            <p:ph type="body" sz="quarter" idx="13" hasCustomPrompt="1"/>
          </p:nvPr>
        </p:nvSpPr>
        <p:spPr>
          <a:xfrm>
            <a:off x="838200" y="1931597"/>
            <a:ext cx="10515600" cy="452007"/>
          </a:xfrm>
        </p:spPr>
        <p:txBody>
          <a:bodyPr vert="horz" lIns="91440" tIns="45720" rIns="91440" bIns="45720" rtlCol="0" anchor="t">
            <a:normAutofit/>
          </a:bodyPr>
          <a:lstStyle>
            <a:lvl1pPr>
              <a:defRPr lang="it-IT" sz="2400" b="1" dirty="0">
                <a:solidFill>
                  <a:srgbClr val="B27F47"/>
                </a:solidFill>
                <a:latin typeface="Titillium Bd" pitchFamily="2" charset="77"/>
              </a:defRPr>
            </a:lvl1pPr>
          </a:lstStyle>
          <a:p>
            <a:pPr marL="0" lvl="0">
              <a:spcBef>
                <a:spcPct val="0"/>
              </a:spcBef>
              <a:buNone/>
            </a:pPr>
            <a:r>
              <a:rPr lang="en-US" dirty="0"/>
              <a:t>Click to edit Master sub-title styles</a:t>
            </a:r>
            <a:endParaRPr lang="it-IT" dirty="0"/>
          </a:p>
        </p:txBody>
      </p:sp>
      <p:pic>
        <p:nvPicPr>
          <p:cNvPr id="7" name="Immagine 6" descr="Immagine che contiene testo, schermata, Elementi grafici, Carattere&#10;&#10;Descrizione generata automaticamente">
            <a:extLst>
              <a:ext uri="{FF2B5EF4-FFF2-40B4-BE49-F238E27FC236}">
                <a16:creationId xmlns:a16="http://schemas.microsoft.com/office/drawing/2014/main" id="{1CDD7D96-86D0-4B9F-3F70-487054699A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61813" y="-900603"/>
            <a:ext cx="2940945" cy="2940945"/>
          </a:xfrm>
          <a:prstGeom prst="rect">
            <a:avLst/>
          </a:prstGeom>
        </p:spPr>
      </p:pic>
    </p:spTree>
    <p:extLst>
      <p:ext uri="{BB962C8B-B14F-4D97-AF65-F5344CB8AC3E}">
        <p14:creationId xmlns:p14="http://schemas.microsoft.com/office/powerpoint/2010/main" val="14748232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ntestazione sezion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3263CD4-4668-4FC6-9FA0-9C78C434250A}"/>
              </a:ext>
            </a:extLst>
          </p:cNvPr>
          <p:cNvSpPr>
            <a:spLocks noGrp="1"/>
          </p:cNvSpPr>
          <p:nvPr>
            <p:ph type="dt" sz="half" idx="10"/>
          </p:nvPr>
        </p:nvSpPr>
        <p:spPr/>
        <p:txBody>
          <a:bodyPr/>
          <a:lstStyle/>
          <a:p>
            <a:fld id="{C3A2CE4C-2805-4E3E-AF65-4896882F519E}" type="datetimeFigureOut">
              <a:rPr lang="it-IT" smtClean="0"/>
              <a:t>16/10/24</a:t>
            </a:fld>
            <a:endParaRPr lang="it-IT"/>
          </a:p>
        </p:txBody>
      </p:sp>
      <p:sp>
        <p:nvSpPr>
          <p:cNvPr id="5" name="Footer Placeholder 4">
            <a:extLst>
              <a:ext uri="{FF2B5EF4-FFF2-40B4-BE49-F238E27FC236}">
                <a16:creationId xmlns:a16="http://schemas.microsoft.com/office/drawing/2014/main" id="{62280035-87ED-481F-BA20-EE60B0190F75}"/>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3B3D36F7-444C-4BBE-9901-9D7D2895045E}"/>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8" name="Title 1">
            <a:extLst>
              <a:ext uri="{FF2B5EF4-FFF2-40B4-BE49-F238E27FC236}">
                <a16:creationId xmlns:a16="http://schemas.microsoft.com/office/drawing/2014/main" id="{1AD4B3F6-6C68-4448-9A54-C6BD041FE18A}"/>
              </a:ext>
            </a:extLst>
          </p:cNvPr>
          <p:cNvSpPr>
            <a:spLocks noGrp="1"/>
          </p:cNvSpPr>
          <p:nvPr>
            <p:ph type="ctrTitle"/>
          </p:nvPr>
        </p:nvSpPr>
        <p:spPr>
          <a:xfrm>
            <a:off x="838200" y="1335636"/>
            <a:ext cx="4925602" cy="2414431"/>
          </a:xfrm>
        </p:spPr>
        <p:txBody>
          <a:bodyPr anchor="b">
            <a:normAutofit/>
          </a:bodyPr>
          <a:lstStyle>
            <a:lvl1pPr algn="l">
              <a:defRPr sz="4500"/>
            </a:lvl1pPr>
          </a:lstStyle>
          <a:p>
            <a:r>
              <a:rPr lang="it-IT"/>
              <a:t>Fare clic per modificare lo stile del titolo dello schema</a:t>
            </a:r>
            <a:endParaRPr lang="it-IT" dirty="0"/>
          </a:p>
        </p:txBody>
      </p:sp>
      <p:sp>
        <p:nvSpPr>
          <p:cNvPr id="9" name="Subtitle 2">
            <a:extLst>
              <a:ext uri="{FF2B5EF4-FFF2-40B4-BE49-F238E27FC236}">
                <a16:creationId xmlns:a16="http://schemas.microsoft.com/office/drawing/2014/main" id="{2C7E8842-6CF4-4239-978C-24793C718D97}"/>
              </a:ext>
            </a:extLst>
          </p:cNvPr>
          <p:cNvSpPr>
            <a:spLocks noGrp="1"/>
          </p:cNvSpPr>
          <p:nvPr>
            <p:ph type="subTitle" idx="1"/>
          </p:nvPr>
        </p:nvSpPr>
        <p:spPr>
          <a:xfrm>
            <a:off x="838200" y="3879437"/>
            <a:ext cx="4925602"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it-IT" dirty="0"/>
          </a:p>
        </p:txBody>
      </p:sp>
      <p:sp>
        <p:nvSpPr>
          <p:cNvPr id="10" name="Picture Placeholder 2">
            <a:extLst>
              <a:ext uri="{FF2B5EF4-FFF2-40B4-BE49-F238E27FC236}">
                <a16:creationId xmlns:a16="http://schemas.microsoft.com/office/drawing/2014/main" id="{0595AC86-47A3-4B03-BA39-81256C7A369C}"/>
              </a:ext>
            </a:extLst>
          </p:cNvPr>
          <p:cNvSpPr>
            <a:spLocks noGrp="1"/>
          </p:cNvSpPr>
          <p:nvPr>
            <p:ph type="pic" idx="13"/>
          </p:nvPr>
        </p:nvSpPr>
        <p:spPr>
          <a:xfrm>
            <a:off x="6096000" y="1335636"/>
            <a:ext cx="5257800" cy="4525414"/>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pic>
        <p:nvPicPr>
          <p:cNvPr id="2" name="Immagine 1" descr="Immagine che contiene testo, schermata, Elementi grafici, Carattere&#10;&#10;Descrizione generata automaticamente">
            <a:extLst>
              <a:ext uri="{FF2B5EF4-FFF2-40B4-BE49-F238E27FC236}">
                <a16:creationId xmlns:a16="http://schemas.microsoft.com/office/drawing/2014/main" id="{28A5FBB5-2BA5-2121-D1F1-519294EB5F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61813" y="-900603"/>
            <a:ext cx="2940945" cy="2940945"/>
          </a:xfrm>
          <a:prstGeom prst="rect">
            <a:avLst/>
          </a:prstGeom>
        </p:spPr>
      </p:pic>
    </p:spTree>
    <p:extLst>
      <p:ext uri="{BB962C8B-B14F-4D97-AF65-F5344CB8AC3E}">
        <p14:creationId xmlns:p14="http://schemas.microsoft.com/office/powerpoint/2010/main" val="25785725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BA8B0-F68D-4A0D-8A24-8F78014D6953}"/>
              </a:ext>
            </a:extLst>
          </p:cNvPr>
          <p:cNvSpPr>
            <a:spLocks noGrp="1"/>
          </p:cNvSpPr>
          <p:nvPr>
            <p:ph type="title"/>
          </p:nvPr>
        </p:nvSpPr>
        <p:spPr/>
        <p:txBody>
          <a:bodyPr/>
          <a:lstStyle/>
          <a:p>
            <a:r>
              <a:rPr lang="it-IT"/>
              <a:t>Fare clic per modificare lo stile del titolo dello schema</a:t>
            </a:r>
          </a:p>
        </p:txBody>
      </p:sp>
      <p:sp>
        <p:nvSpPr>
          <p:cNvPr id="3" name="Content Placeholder 2">
            <a:extLst>
              <a:ext uri="{FF2B5EF4-FFF2-40B4-BE49-F238E27FC236}">
                <a16:creationId xmlns:a16="http://schemas.microsoft.com/office/drawing/2014/main" id="{4326570B-BDA4-42C4-922B-A550CE793100}"/>
              </a:ext>
            </a:extLst>
          </p:cNvPr>
          <p:cNvSpPr>
            <a:spLocks noGrp="1"/>
          </p:cNvSpPr>
          <p:nvPr>
            <p:ph sz="half" idx="1"/>
          </p:nvPr>
        </p:nvSpPr>
        <p:spPr>
          <a:xfrm>
            <a:off x="838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Content Placeholder 3">
            <a:extLst>
              <a:ext uri="{FF2B5EF4-FFF2-40B4-BE49-F238E27FC236}">
                <a16:creationId xmlns:a16="http://schemas.microsoft.com/office/drawing/2014/main" id="{9E526D08-C78C-4553-A117-1F0011D763A4}"/>
              </a:ext>
            </a:extLst>
          </p:cNvPr>
          <p:cNvSpPr>
            <a:spLocks noGrp="1"/>
          </p:cNvSpPr>
          <p:nvPr>
            <p:ph sz="half" idx="2"/>
          </p:nvPr>
        </p:nvSpPr>
        <p:spPr>
          <a:xfrm>
            <a:off x="6172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Date Placeholder 4">
            <a:extLst>
              <a:ext uri="{FF2B5EF4-FFF2-40B4-BE49-F238E27FC236}">
                <a16:creationId xmlns:a16="http://schemas.microsoft.com/office/drawing/2014/main" id="{B8B81DAE-08F7-4455-BD6C-BE39F64CE254}"/>
              </a:ext>
            </a:extLst>
          </p:cNvPr>
          <p:cNvSpPr>
            <a:spLocks noGrp="1"/>
          </p:cNvSpPr>
          <p:nvPr>
            <p:ph type="dt" sz="half" idx="10"/>
          </p:nvPr>
        </p:nvSpPr>
        <p:spPr/>
        <p:txBody>
          <a:bodyPr/>
          <a:lstStyle/>
          <a:p>
            <a:fld id="{C3A2CE4C-2805-4E3E-AF65-4896882F519E}" type="datetimeFigureOut">
              <a:rPr lang="it-IT" smtClean="0"/>
              <a:t>16/10/24</a:t>
            </a:fld>
            <a:endParaRPr lang="it-IT"/>
          </a:p>
        </p:txBody>
      </p:sp>
      <p:sp>
        <p:nvSpPr>
          <p:cNvPr id="6" name="Footer Placeholder 5">
            <a:extLst>
              <a:ext uri="{FF2B5EF4-FFF2-40B4-BE49-F238E27FC236}">
                <a16:creationId xmlns:a16="http://schemas.microsoft.com/office/drawing/2014/main" id="{5DED7E12-FA56-48FD-AA8A-F0F91A8E3DB8}"/>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DB05207B-2CAE-431E-B6E5-F19E2A9F58F8}"/>
              </a:ext>
            </a:extLst>
          </p:cNvPr>
          <p:cNvSpPr>
            <a:spLocks noGrp="1"/>
          </p:cNvSpPr>
          <p:nvPr>
            <p:ph type="sldNum" sz="quarter" idx="12"/>
          </p:nvPr>
        </p:nvSpPr>
        <p:spPr/>
        <p:txBody>
          <a:bodyPr/>
          <a:lstStyle/>
          <a:p>
            <a:fld id="{9B13B172-409A-48BF-92CD-9E808051E234}" type="slidenum">
              <a:rPr lang="it-IT" smtClean="0"/>
              <a:t>‹#›</a:t>
            </a:fld>
            <a:endParaRPr lang="it-IT"/>
          </a:p>
        </p:txBody>
      </p:sp>
      <p:pic>
        <p:nvPicPr>
          <p:cNvPr id="9" name="Immagine 8" descr="Immagine che contiene testo, schermata, Elementi grafici, Carattere&#10;&#10;Descrizione generata automaticamente">
            <a:extLst>
              <a:ext uri="{FF2B5EF4-FFF2-40B4-BE49-F238E27FC236}">
                <a16:creationId xmlns:a16="http://schemas.microsoft.com/office/drawing/2014/main" id="{D0F85716-87E0-E3C5-B327-BB74FB6AB2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61813" y="-900603"/>
            <a:ext cx="2940945" cy="2940945"/>
          </a:xfrm>
          <a:prstGeom prst="rect">
            <a:avLst/>
          </a:prstGeom>
        </p:spPr>
      </p:pic>
    </p:spTree>
    <p:extLst>
      <p:ext uri="{BB962C8B-B14F-4D97-AF65-F5344CB8AC3E}">
        <p14:creationId xmlns:p14="http://schemas.microsoft.com/office/powerpoint/2010/main" val="37672012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fronto">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69DA399C-1B0C-440F-B657-67652B399CD2}"/>
              </a:ext>
            </a:extLst>
          </p:cNvPr>
          <p:cNvSpPr>
            <a:spLocks noGrp="1"/>
          </p:cNvSpPr>
          <p:nvPr>
            <p:ph type="dt" sz="half" idx="10"/>
          </p:nvPr>
        </p:nvSpPr>
        <p:spPr/>
        <p:txBody>
          <a:bodyPr/>
          <a:lstStyle/>
          <a:p>
            <a:fld id="{C3A2CE4C-2805-4E3E-AF65-4896882F519E}" type="datetimeFigureOut">
              <a:rPr lang="it-IT" smtClean="0"/>
              <a:t>16/10/24</a:t>
            </a:fld>
            <a:endParaRPr lang="it-IT"/>
          </a:p>
        </p:txBody>
      </p:sp>
      <p:sp>
        <p:nvSpPr>
          <p:cNvPr id="8" name="Footer Placeholder 7">
            <a:extLst>
              <a:ext uri="{FF2B5EF4-FFF2-40B4-BE49-F238E27FC236}">
                <a16:creationId xmlns:a16="http://schemas.microsoft.com/office/drawing/2014/main" id="{5B255F85-46AF-4BA1-AF87-BD384DE93224}"/>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E402AF58-9572-47BE-A27E-675094BA3F36}"/>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10" name="Title 1">
            <a:extLst>
              <a:ext uri="{FF2B5EF4-FFF2-40B4-BE49-F238E27FC236}">
                <a16:creationId xmlns:a16="http://schemas.microsoft.com/office/drawing/2014/main" id="{4170A749-EDF4-4F2E-B347-33EC26320285}"/>
              </a:ext>
            </a:extLst>
          </p:cNvPr>
          <p:cNvSpPr>
            <a:spLocks noGrp="1"/>
          </p:cNvSpPr>
          <p:nvPr>
            <p:ph type="title"/>
          </p:nvPr>
        </p:nvSpPr>
        <p:spPr>
          <a:xfrm>
            <a:off x="838200" y="1335636"/>
            <a:ext cx="10515600" cy="540000"/>
          </a:xfrm>
        </p:spPr>
        <p:txBody>
          <a:bodyPr/>
          <a:lstStyle/>
          <a:p>
            <a:r>
              <a:rPr lang="it-IT"/>
              <a:t>Fare clic per modificare lo stile del titolo dello schema</a:t>
            </a:r>
          </a:p>
        </p:txBody>
      </p:sp>
      <p:sp>
        <p:nvSpPr>
          <p:cNvPr id="11" name="Text Placeholder 10">
            <a:extLst>
              <a:ext uri="{FF2B5EF4-FFF2-40B4-BE49-F238E27FC236}">
                <a16:creationId xmlns:a16="http://schemas.microsoft.com/office/drawing/2014/main" id="{4645C435-9F3C-40A6-BA2D-BD3831F5FA98}"/>
              </a:ext>
            </a:extLst>
          </p:cNvPr>
          <p:cNvSpPr>
            <a:spLocks noGrp="1"/>
          </p:cNvSpPr>
          <p:nvPr>
            <p:ph type="body" sz="quarter" idx="13" hasCustomPrompt="1"/>
          </p:nvPr>
        </p:nvSpPr>
        <p:spPr>
          <a:xfrm>
            <a:off x="838200" y="1931597"/>
            <a:ext cx="10515600" cy="452007"/>
          </a:xfrm>
        </p:spPr>
        <p:txBody>
          <a:bodyPr vert="horz" lIns="91440" tIns="45720" rIns="91440" bIns="45720" rtlCol="0" anchor="t">
            <a:normAutofit/>
          </a:bodyPr>
          <a:lstStyle>
            <a:lvl1pPr>
              <a:defRPr lang="it-IT" sz="2400" b="1" dirty="0">
                <a:solidFill>
                  <a:srgbClr val="B27F47"/>
                </a:solidFill>
                <a:latin typeface="Titillium Bd" pitchFamily="2" charset="77"/>
              </a:defRPr>
            </a:lvl1pPr>
          </a:lstStyle>
          <a:p>
            <a:pPr marL="0" lvl="0">
              <a:spcBef>
                <a:spcPct val="0"/>
              </a:spcBef>
              <a:buNone/>
            </a:pPr>
            <a:r>
              <a:rPr lang="en-US" dirty="0"/>
              <a:t>Click to edit Master sub-title styles</a:t>
            </a:r>
            <a:endParaRPr lang="it-IT" dirty="0"/>
          </a:p>
        </p:txBody>
      </p:sp>
      <p:sp>
        <p:nvSpPr>
          <p:cNvPr id="12" name="Content Placeholder 2">
            <a:extLst>
              <a:ext uri="{FF2B5EF4-FFF2-40B4-BE49-F238E27FC236}">
                <a16:creationId xmlns:a16="http://schemas.microsoft.com/office/drawing/2014/main" id="{03523A13-DF16-439A-A901-D42A74C992BA}"/>
              </a:ext>
            </a:extLst>
          </p:cNvPr>
          <p:cNvSpPr>
            <a:spLocks noGrp="1"/>
          </p:cNvSpPr>
          <p:nvPr>
            <p:ph sz="half" idx="1"/>
          </p:nvPr>
        </p:nvSpPr>
        <p:spPr>
          <a:xfrm>
            <a:off x="838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3" name="Content Placeholder 3">
            <a:extLst>
              <a:ext uri="{FF2B5EF4-FFF2-40B4-BE49-F238E27FC236}">
                <a16:creationId xmlns:a16="http://schemas.microsoft.com/office/drawing/2014/main" id="{91548BF4-DA08-4F5A-BD58-1257B92A59D7}"/>
              </a:ext>
            </a:extLst>
          </p:cNvPr>
          <p:cNvSpPr>
            <a:spLocks noGrp="1"/>
          </p:cNvSpPr>
          <p:nvPr>
            <p:ph sz="half" idx="2"/>
          </p:nvPr>
        </p:nvSpPr>
        <p:spPr>
          <a:xfrm>
            <a:off x="6172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pic>
        <p:nvPicPr>
          <p:cNvPr id="2" name="Immagine 1" descr="Immagine che contiene testo, schermata, Elementi grafici, Carattere&#10;&#10;Descrizione generata automaticamente">
            <a:extLst>
              <a:ext uri="{FF2B5EF4-FFF2-40B4-BE49-F238E27FC236}">
                <a16:creationId xmlns:a16="http://schemas.microsoft.com/office/drawing/2014/main" id="{CF00D3A1-6FDC-6682-58A3-C2C9E98375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61813" y="-900603"/>
            <a:ext cx="2940945" cy="2940945"/>
          </a:xfrm>
          <a:prstGeom prst="rect">
            <a:avLst/>
          </a:prstGeom>
        </p:spPr>
      </p:pic>
    </p:spTree>
    <p:extLst>
      <p:ext uri="{BB962C8B-B14F-4D97-AF65-F5344CB8AC3E}">
        <p14:creationId xmlns:p14="http://schemas.microsoft.com/office/powerpoint/2010/main" val="218918918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64FA8-0EC4-493B-8FF4-DB43442ADC44}"/>
              </a:ext>
            </a:extLst>
          </p:cNvPr>
          <p:cNvSpPr>
            <a:spLocks noGrp="1"/>
          </p:cNvSpPr>
          <p:nvPr>
            <p:ph type="title"/>
          </p:nvPr>
        </p:nvSpPr>
        <p:spPr/>
        <p:txBody>
          <a:bodyPr/>
          <a:lstStyle/>
          <a:p>
            <a:r>
              <a:rPr lang="it-IT"/>
              <a:t>Fare clic per modificare lo stile del titolo dello schema</a:t>
            </a:r>
          </a:p>
        </p:txBody>
      </p:sp>
      <p:sp>
        <p:nvSpPr>
          <p:cNvPr id="3" name="Date Placeholder 2">
            <a:extLst>
              <a:ext uri="{FF2B5EF4-FFF2-40B4-BE49-F238E27FC236}">
                <a16:creationId xmlns:a16="http://schemas.microsoft.com/office/drawing/2014/main" id="{A7EABCFE-413D-4F1C-BAAC-CBBB0BF41604}"/>
              </a:ext>
            </a:extLst>
          </p:cNvPr>
          <p:cNvSpPr>
            <a:spLocks noGrp="1"/>
          </p:cNvSpPr>
          <p:nvPr>
            <p:ph type="dt" sz="half" idx="10"/>
          </p:nvPr>
        </p:nvSpPr>
        <p:spPr/>
        <p:txBody>
          <a:bodyPr/>
          <a:lstStyle/>
          <a:p>
            <a:fld id="{C3A2CE4C-2805-4E3E-AF65-4896882F519E}" type="datetimeFigureOut">
              <a:rPr lang="it-IT" smtClean="0"/>
              <a:t>16/10/24</a:t>
            </a:fld>
            <a:endParaRPr lang="it-IT"/>
          </a:p>
        </p:txBody>
      </p:sp>
      <p:sp>
        <p:nvSpPr>
          <p:cNvPr id="4" name="Footer Placeholder 3">
            <a:extLst>
              <a:ext uri="{FF2B5EF4-FFF2-40B4-BE49-F238E27FC236}">
                <a16:creationId xmlns:a16="http://schemas.microsoft.com/office/drawing/2014/main" id="{674F461C-019F-49AF-A23C-B47D0FC8E452}"/>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6EE70EE3-9A44-439E-9280-9267337E5A31}"/>
              </a:ext>
            </a:extLst>
          </p:cNvPr>
          <p:cNvSpPr>
            <a:spLocks noGrp="1"/>
          </p:cNvSpPr>
          <p:nvPr>
            <p:ph type="sldNum" sz="quarter" idx="12"/>
          </p:nvPr>
        </p:nvSpPr>
        <p:spPr/>
        <p:txBody>
          <a:bodyPr/>
          <a:lstStyle/>
          <a:p>
            <a:fld id="{9B13B172-409A-48BF-92CD-9E808051E234}" type="slidenum">
              <a:rPr lang="it-IT" smtClean="0"/>
              <a:t>‹#›</a:t>
            </a:fld>
            <a:endParaRPr lang="it-IT"/>
          </a:p>
        </p:txBody>
      </p:sp>
      <p:pic>
        <p:nvPicPr>
          <p:cNvPr id="7" name="Immagine 6" descr="Immagine che contiene testo, schermata, Elementi grafici, Carattere&#10;&#10;Descrizione generata automaticamente">
            <a:extLst>
              <a:ext uri="{FF2B5EF4-FFF2-40B4-BE49-F238E27FC236}">
                <a16:creationId xmlns:a16="http://schemas.microsoft.com/office/drawing/2014/main" id="{A9FE05EE-A448-7E75-BAB8-3F40A6FF62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61813" y="-900603"/>
            <a:ext cx="2940945" cy="2940945"/>
          </a:xfrm>
          <a:prstGeom prst="rect">
            <a:avLst/>
          </a:prstGeom>
        </p:spPr>
      </p:pic>
    </p:spTree>
    <p:extLst>
      <p:ext uri="{BB962C8B-B14F-4D97-AF65-F5344CB8AC3E}">
        <p14:creationId xmlns:p14="http://schemas.microsoft.com/office/powerpoint/2010/main" val="939690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F67D12-C271-44F1-A874-5C28BCD38B1E}"/>
              </a:ext>
            </a:extLst>
          </p:cNvPr>
          <p:cNvSpPr>
            <a:spLocks noGrp="1"/>
          </p:cNvSpPr>
          <p:nvPr>
            <p:ph type="dt" sz="half" idx="10"/>
          </p:nvPr>
        </p:nvSpPr>
        <p:spPr/>
        <p:txBody>
          <a:bodyPr/>
          <a:lstStyle/>
          <a:p>
            <a:fld id="{C3A2CE4C-2805-4E3E-AF65-4896882F519E}" type="datetimeFigureOut">
              <a:rPr lang="it-IT" smtClean="0"/>
              <a:t>16/10/24</a:t>
            </a:fld>
            <a:endParaRPr lang="it-IT"/>
          </a:p>
        </p:txBody>
      </p:sp>
      <p:sp>
        <p:nvSpPr>
          <p:cNvPr id="3" name="Footer Placeholder 2">
            <a:extLst>
              <a:ext uri="{FF2B5EF4-FFF2-40B4-BE49-F238E27FC236}">
                <a16:creationId xmlns:a16="http://schemas.microsoft.com/office/drawing/2014/main" id="{B2DA6622-24D6-47F0-9FF2-EB2FC437D361}"/>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20351582-F7D0-499A-8765-179B26F43FDD}"/>
              </a:ext>
            </a:extLst>
          </p:cNvPr>
          <p:cNvSpPr>
            <a:spLocks noGrp="1"/>
          </p:cNvSpPr>
          <p:nvPr>
            <p:ph type="sldNum" sz="quarter" idx="12"/>
          </p:nvPr>
        </p:nvSpPr>
        <p:spPr/>
        <p:txBody>
          <a:bodyPr/>
          <a:lstStyle/>
          <a:p>
            <a:fld id="{9B13B172-409A-48BF-92CD-9E808051E234}" type="slidenum">
              <a:rPr lang="it-IT" smtClean="0"/>
              <a:t>‹#›</a:t>
            </a:fld>
            <a:endParaRPr lang="it-IT"/>
          </a:p>
        </p:txBody>
      </p:sp>
      <p:pic>
        <p:nvPicPr>
          <p:cNvPr id="6" name="Immagine 5" descr="Immagine che contiene testo, schermata, Elementi grafici, Carattere&#10;&#10;Descrizione generata automaticamente">
            <a:extLst>
              <a:ext uri="{FF2B5EF4-FFF2-40B4-BE49-F238E27FC236}">
                <a16:creationId xmlns:a16="http://schemas.microsoft.com/office/drawing/2014/main" id="{7A616768-D6B5-56A7-5287-25143B39BB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61813" y="-900603"/>
            <a:ext cx="2940945" cy="2940945"/>
          </a:xfrm>
          <a:prstGeom prst="rect">
            <a:avLst/>
          </a:prstGeom>
        </p:spPr>
      </p:pic>
    </p:spTree>
    <p:extLst>
      <p:ext uri="{BB962C8B-B14F-4D97-AF65-F5344CB8AC3E}">
        <p14:creationId xmlns:p14="http://schemas.microsoft.com/office/powerpoint/2010/main" val="192183431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uto con didascali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5E764F-CF80-49B6-8E4B-C193335C2FEC}"/>
              </a:ext>
            </a:extLst>
          </p:cNvPr>
          <p:cNvSpPr>
            <a:spLocks noGrp="1"/>
          </p:cNvSpPr>
          <p:nvPr>
            <p:ph idx="1"/>
          </p:nvPr>
        </p:nvSpPr>
        <p:spPr>
          <a:xfrm>
            <a:off x="5183188" y="1335636"/>
            <a:ext cx="6172200" cy="484132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Text Placeholder 3">
            <a:extLst>
              <a:ext uri="{FF2B5EF4-FFF2-40B4-BE49-F238E27FC236}">
                <a16:creationId xmlns:a16="http://schemas.microsoft.com/office/drawing/2014/main" id="{3DBF6AB0-1695-409A-92AC-42B69DBF8DC7}"/>
              </a:ext>
            </a:extLst>
          </p:cNvPr>
          <p:cNvSpPr>
            <a:spLocks noGrp="1"/>
          </p:cNvSpPr>
          <p:nvPr>
            <p:ph type="body" sz="half" idx="2"/>
          </p:nvPr>
        </p:nvSpPr>
        <p:spPr>
          <a:xfrm>
            <a:off x="839788" y="2496619"/>
            <a:ext cx="3932237" cy="36803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a:extLst>
              <a:ext uri="{FF2B5EF4-FFF2-40B4-BE49-F238E27FC236}">
                <a16:creationId xmlns:a16="http://schemas.microsoft.com/office/drawing/2014/main" id="{63A1C334-8129-4545-8C84-46DA06B03D8B}"/>
              </a:ext>
            </a:extLst>
          </p:cNvPr>
          <p:cNvSpPr>
            <a:spLocks noGrp="1"/>
          </p:cNvSpPr>
          <p:nvPr>
            <p:ph type="dt" sz="half" idx="10"/>
          </p:nvPr>
        </p:nvSpPr>
        <p:spPr/>
        <p:txBody>
          <a:bodyPr/>
          <a:lstStyle/>
          <a:p>
            <a:fld id="{C3A2CE4C-2805-4E3E-AF65-4896882F519E}" type="datetimeFigureOut">
              <a:rPr lang="it-IT" smtClean="0"/>
              <a:t>16/10/24</a:t>
            </a:fld>
            <a:endParaRPr lang="it-IT"/>
          </a:p>
        </p:txBody>
      </p:sp>
      <p:sp>
        <p:nvSpPr>
          <p:cNvPr id="6" name="Footer Placeholder 5">
            <a:extLst>
              <a:ext uri="{FF2B5EF4-FFF2-40B4-BE49-F238E27FC236}">
                <a16:creationId xmlns:a16="http://schemas.microsoft.com/office/drawing/2014/main" id="{3188F4DD-001E-4B6C-BAD4-62C2A6952B28}"/>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31106F97-3F23-4DEE-B190-0481C29793AA}"/>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8" name="Title 1">
            <a:extLst>
              <a:ext uri="{FF2B5EF4-FFF2-40B4-BE49-F238E27FC236}">
                <a16:creationId xmlns:a16="http://schemas.microsoft.com/office/drawing/2014/main" id="{39C5567D-41FF-426C-86BB-85B0FAD82684}"/>
              </a:ext>
            </a:extLst>
          </p:cNvPr>
          <p:cNvSpPr>
            <a:spLocks noGrp="1"/>
          </p:cNvSpPr>
          <p:nvPr>
            <p:ph type="title"/>
          </p:nvPr>
        </p:nvSpPr>
        <p:spPr>
          <a:xfrm>
            <a:off x="838200" y="1335636"/>
            <a:ext cx="3932237" cy="780114"/>
          </a:xfrm>
        </p:spPr>
        <p:txBody>
          <a:bodyPr/>
          <a:lstStyle/>
          <a:p>
            <a:r>
              <a:rPr lang="it-IT"/>
              <a:t>Fare clic per modificare lo stile del titolo dello schema</a:t>
            </a:r>
          </a:p>
        </p:txBody>
      </p:sp>
      <p:pic>
        <p:nvPicPr>
          <p:cNvPr id="2" name="Immagine 1" descr="Immagine che contiene testo, schermata, Elementi grafici, Carattere&#10;&#10;Descrizione generata automaticamente">
            <a:extLst>
              <a:ext uri="{FF2B5EF4-FFF2-40B4-BE49-F238E27FC236}">
                <a16:creationId xmlns:a16="http://schemas.microsoft.com/office/drawing/2014/main" id="{B9AF9454-F8E0-9C64-5147-C5FE50BE47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61813" y="-900603"/>
            <a:ext cx="2940945" cy="2940945"/>
          </a:xfrm>
          <a:prstGeom prst="rect">
            <a:avLst/>
          </a:prstGeom>
        </p:spPr>
      </p:pic>
    </p:spTree>
    <p:extLst>
      <p:ext uri="{BB962C8B-B14F-4D97-AF65-F5344CB8AC3E}">
        <p14:creationId xmlns:p14="http://schemas.microsoft.com/office/powerpoint/2010/main" val="37177058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Immagine con didascalia">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F011955-3DB8-4C70-93FB-7A2C5F5DFAAF}"/>
              </a:ext>
            </a:extLst>
          </p:cNvPr>
          <p:cNvSpPr>
            <a:spLocks noGrp="1"/>
          </p:cNvSpPr>
          <p:nvPr>
            <p:ph type="pic" idx="1"/>
          </p:nvPr>
        </p:nvSpPr>
        <p:spPr>
          <a:xfrm>
            <a:off x="5183188" y="1335636"/>
            <a:ext cx="6172200" cy="484132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5" name="Date Placeholder 4">
            <a:extLst>
              <a:ext uri="{FF2B5EF4-FFF2-40B4-BE49-F238E27FC236}">
                <a16:creationId xmlns:a16="http://schemas.microsoft.com/office/drawing/2014/main" id="{6EAB0AD8-6FDF-4622-85A4-51A8E967EC8D}"/>
              </a:ext>
            </a:extLst>
          </p:cNvPr>
          <p:cNvSpPr>
            <a:spLocks noGrp="1"/>
          </p:cNvSpPr>
          <p:nvPr>
            <p:ph type="dt" sz="half" idx="10"/>
          </p:nvPr>
        </p:nvSpPr>
        <p:spPr/>
        <p:txBody>
          <a:bodyPr/>
          <a:lstStyle/>
          <a:p>
            <a:fld id="{C3A2CE4C-2805-4E3E-AF65-4896882F519E}" type="datetimeFigureOut">
              <a:rPr lang="it-IT" smtClean="0"/>
              <a:t>16/10/24</a:t>
            </a:fld>
            <a:endParaRPr lang="it-IT"/>
          </a:p>
        </p:txBody>
      </p:sp>
      <p:sp>
        <p:nvSpPr>
          <p:cNvPr id="6" name="Footer Placeholder 5">
            <a:extLst>
              <a:ext uri="{FF2B5EF4-FFF2-40B4-BE49-F238E27FC236}">
                <a16:creationId xmlns:a16="http://schemas.microsoft.com/office/drawing/2014/main" id="{634D2E99-DBA0-4970-ABF3-9596AA57D33E}"/>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8FADE91F-FFB0-4E6D-8AF8-6FBDBC0DE59D}"/>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8" name="Text Placeholder 3">
            <a:extLst>
              <a:ext uri="{FF2B5EF4-FFF2-40B4-BE49-F238E27FC236}">
                <a16:creationId xmlns:a16="http://schemas.microsoft.com/office/drawing/2014/main" id="{27F36783-77AA-4762-A0D4-79CAC387421F}"/>
              </a:ext>
            </a:extLst>
          </p:cNvPr>
          <p:cNvSpPr>
            <a:spLocks noGrp="1"/>
          </p:cNvSpPr>
          <p:nvPr>
            <p:ph type="body" sz="half" idx="2"/>
          </p:nvPr>
        </p:nvSpPr>
        <p:spPr>
          <a:xfrm>
            <a:off x="839788" y="2496619"/>
            <a:ext cx="3932237" cy="36803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9" name="Title 1">
            <a:extLst>
              <a:ext uri="{FF2B5EF4-FFF2-40B4-BE49-F238E27FC236}">
                <a16:creationId xmlns:a16="http://schemas.microsoft.com/office/drawing/2014/main" id="{40DBF051-2A17-4A20-A3FC-2B33FE5B757D}"/>
              </a:ext>
            </a:extLst>
          </p:cNvPr>
          <p:cNvSpPr>
            <a:spLocks noGrp="1"/>
          </p:cNvSpPr>
          <p:nvPr>
            <p:ph type="title"/>
          </p:nvPr>
        </p:nvSpPr>
        <p:spPr>
          <a:xfrm>
            <a:off x="838200" y="1335636"/>
            <a:ext cx="3932237" cy="780114"/>
          </a:xfrm>
        </p:spPr>
        <p:txBody>
          <a:bodyPr/>
          <a:lstStyle/>
          <a:p>
            <a:r>
              <a:rPr lang="it-IT"/>
              <a:t>Fare clic per modificare lo stile del titolo dello schema</a:t>
            </a:r>
          </a:p>
        </p:txBody>
      </p:sp>
      <p:pic>
        <p:nvPicPr>
          <p:cNvPr id="2" name="Immagine 1" descr="Immagine che contiene testo, schermata, Elementi grafici, Carattere&#10;&#10;Descrizione generata automaticamente">
            <a:extLst>
              <a:ext uri="{FF2B5EF4-FFF2-40B4-BE49-F238E27FC236}">
                <a16:creationId xmlns:a16="http://schemas.microsoft.com/office/drawing/2014/main" id="{D5C274AC-B740-8721-814C-0C0BEF4653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61813" y="-900603"/>
            <a:ext cx="2940945" cy="2940945"/>
          </a:xfrm>
          <a:prstGeom prst="rect">
            <a:avLst/>
          </a:prstGeom>
        </p:spPr>
      </p:pic>
    </p:spTree>
    <p:extLst>
      <p:ext uri="{BB962C8B-B14F-4D97-AF65-F5344CB8AC3E}">
        <p14:creationId xmlns:p14="http://schemas.microsoft.com/office/powerpoint/2010/main" val="3914970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9BC9C-2F86-4F3C-86FF-092C95A64B84}"/>
              </a:ext>
            </a:extLst>
          </p:cNvPr>
          <p:cNvSpPr>
            <a:spLocks noGrp="1"/>
          </p:cNvSpPr>
          <p:nvPr>
            <p:ph type="title"/>
          </p:nvPr>
        </p:nvSpPr>
        <p:spPr/>
        <p:txBody>
          <a:bodyPr/>
          <a:lstStyle/>
          <a:p>
            <a:r>
              <a:rPr lang="it-IT"/>
              <a:t>Fare clic per modificare lo stile del titolo dello schema</a:t>
            </a:r>
            <a:endParaRPr lang="it-IT" dirty="0"/>
          </a:p>
        </p:txBody>
      </p:sp>
      <p:sp>
        <p:nvSpPr>
          <p:cNvPr id="3" name="Vertical Text Placeholder 2">
            <a:extLst>
              <a:ext uri="{FF2B5EF4-FFF2-40B4-BE49-F238E27FC236}">
                <a16:creationId xmlns:a16="http://schemas.microsoft.com/office/drawing/2014/main" id="{E723F1F7-0749-4694-BE63-E403BDDD5F47}"/>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Date Placeholder 3">
            <a:extLst>
              <a:ext uri="{FF2B5EF4-FFF2-40B4-BE49-F238E27FC236}">
                <a16:creationId xmlns:a16="http://schemas.microsoft.com/office/drawing/2014/main" id="{409E3090-1E92-4CFB-9491-E0F885599797}"/>
              </a:ext>
            </a:extLst>
          </p:cNvPr>
          <p:cNvSpPr>
            <a:spLocks noGrp="1"/>
          </p:cNvSpPr>
          <p:nvPr>
            <p:ph type="dt" sz="half" idx="10"/>
          </p:nvPr>
        </p:nvSpPr>
        <p:spPr/>
        <p:txBody>
          <a:bodyPr/>
          <a:lstStyle/>
          <a:p>
            <a:fld id="{C3A2CE4C-2805-4E3E-AF65-4896882F519E}" type="datetimeFigureOut">
              <a:rPr lang="it-IT" smtClean="0"/>
              <a:t>16/10/24</a:t>
            </a:fld>
            <a:endParaRPr lang="it-IT"/>
          </a:p>
        </p:txBody>
      </p:sp>
      <p:sp>
        <p:nvSpPr>
          <p:cNvPr id="5" name="Footer Placeholder 4">
            <a:extLst>
              <a:ext uri="{FF2B5EF4-FFF2-40B4-BE49-F238E27FC236}">
                <a16:creationId xmlns:a16="http://schemas.microsoft.com/office/drawing/2014/main" id="{DFD25BC3-9F27-484C-9378-EEFF57FBB926}"/>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0555A28A-D94D-4C1E-9701-B2E9F89D9F6B}"/>
              </a:ext>
            </a:extLst>
          </p:cNvPr>
          <p:cNvSpPr>
            <a:spLocks noGrp="1"/>
          </p:cNvSpPr>
          <p:nvPr>
            <p:ph type="sldNum" sz="quarter" idx="12"/>
          </p:nvPr>
        </p:nvSpPr>
        <p:spPr/>
        <p:txBody>
          <a:bodyPr/>
          <a:lstStyle/>
          <a:p>
            <a:fld id="{9B13B172-409A-48BF-92CD-9E808051E234}" type="slidenum">
              <a:rPr lang="it-IT" smtClean="0"/>
              <a:t>‹#›</a:t>
            </a:fld>
            <a:endParaRPr lang="it-IT"/>
          </a:p>
        </p:txBody>
      </p:sp>
      <p:pic>
        <p:nvPicPr>
          <p:cNvPr id="8" name="Immagine 7" descr="Immagine che contiene testo, schermata, Elementi grafici, Carattere&#10;&#10;Descrizione generata automaticamente">
            <a:extLst>
              <a:ext uri="{FF2B5EF4-FFF2-40B4-BE49-F238E27FC236}">
                <a16:creationId xmlns:a16="http://schemas.microsoft.com/office/drawing/2014/main" id="{6444CD46-4FC2-05AF-60BB-28E8A5B1BC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61813" y="-900603"/>
            <a:ext cx="2940945" cy="2940945"/>
          </a:xfrm>
          <a:prstGeom prst="rect">
            <a:avLst/>
          </a:prstGeom>
        </p:spPr>
      </p:pic>
    </p:spTree>
    <p:extLst>
      <p:ext uri="{BB962C8B-B14F-4D97-AF65-F5344CB8AC3E}">
        <p14:creationId xmlns:p14="http://schemas.microsoft.com/office/powerpoint/2010/main" val="3734358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9"/>
        <p:cNvGrpSpPr/>
        <p:nvPr/>
      </p:nvGrpSpPr>
      <p:grpSpPr>
        <a:xfrm>
          <a:off x="0" y="0"/>
          <a:ext cx="0" cy="0"/>
          <a:chOff x="0" y="0"/>
          <a:chExt cx="0" cy="0"/>
        </a:xfrm>
      </p:grpSpPr>
      <p:sp>
        <p:nvSpPr>
          <p:cNvPr id="70" name="Google Shape;70;p12"/>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71" name="Google Shape;71;p12"/>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72" name="Google Shape;72;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73" name="Google Shape;73;p12"/>
          <p:cNvPicPr preferRelativeResize="0"/>
          <p:nvPr/>
        </p:nvPicPr>
        <p:blipFill>
          <a:blip r:embed="rId2">
            <a:alphaModFix/>
          </a:blip>
          <a:stretch>
            <a:fillRect/>
          </a:stretch>
        </p:blipFill>
        <p:spPr>
          <a:xfrm>
            <a:off x="11460400" y="25766"/>
            <a:ext cx="731600" cy="427903"/>
          </a:xfrm>
          <a:prstGeom prst="rect">
            <a:avLst/>
          </a:prstGeom>
          <a:noFill/>
          <a:ln>
            <a:noFill/>
          </a:ln>
        </p:spPr>
      </p:pic>
      <p:sp>
        <p:nvSpPr>
          <p:cNvPr id="74" name="Google Shape;74;p12"/>
          <p:cNvSpPr txBox="1"/>
          <p:nvPr/>
        </p:nvSpPr>
        <p:spPr>
          <a:xfrm>
            <a:off x="7865300" y="31117"/>
            <a:ext cx="3602800" cy="4172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Clr>
                <a:schemeClr val="dk1"/>
              </a:buClr>
              <a:buSzPts val="1100"/>
              <a:buFont typeface="Arial"/>
              <a:buNone/>
            </a:pPr>
            <a:r>
              <a:rPr lang="en" sz="1600">
                <a:solidFill>
                  <a:schemeClr val="lt1"/>
                </a:solidFill>
                <a:latin typeface="Playfair Display"/>
                <a:ea typeface="Playfair Display"/>
                <a:cs typeface="Playfair Display"/>
                <a:sym typeface="Playfair Display"/>
              </a:rPr>
              <a:t>Alessandra Retico</a:t>
            </a:r>
            <a:endParaRPr sz="1600">
              <a:solidFill>
                <a:srgbClr val="FFFFFF"/>
              </a:solidFill>
              <a:latin typeface="Playfair Display"/>
              <a:ea typeface="Playfair Display"/>
              <a:cs typeface="Playfair Display"/>
              <a:sym typeface="Playfair Display"/>
            </a:endParaRPr>
          </a:p>
        </p:txBody>
      </p:sp>
    </p:spTree>
    <p:extLst>
      <p:ext uri="{BB962C8B-B14F-4D97-AF65-F5344CB8AC3E}">
        <p14:creationId xmlns:p14="http://schemas.microsoft.com/office/powerpoint/2010/main" val="170259478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1B6E7A-AAE9-4771-A56C-9BFBA5E562BD}"/>
              </a:ext>
            </a:extLst>
          </p:cNvPr>
          <p:cNvSpPr>
            <a:spLocks noGrp="1"/>
          </p:cNvSpPr>
          <p:nvPr>
            <p:ph type="title" orient="vert"/>
          </p:nvPr>
        </p:nvSpPr>
        <p:spPr>
          <a:xfrm>
            <a:off x="8724900" y="1335635"/>
            <a:ext cx="2628900" cy="4841328"/>
          </a:xfrm>
        </p:spPr>
        <p:txBody>
          <a:bodyPr vert="eaVert"/>
          <a:lstStyle/>
          <a:p>
            <a:r>
              <a:rPr lang="it-IT"/>
              <a:t>Fare clic per modificare lo stile del titolo dello schema</a:t>
            </a:r>
          </a:p>
        </p:txBody>
      </p:sp>
      <p:sp>
        <p:nvSpPr>
          <p:cNvPr id="3" name="Vertical Text Placeholder 2">
            <a:extLst>
              <a:ext uri="{FF2B5EF4-FFF2-40B4-BE49-F238E27FC236}">
                <a16:creationId xmlns:a16="http://schemas.microsoft.com/office/drawing/2014/main" id="{3BDB7342-37F0-452E-BA73-5C35A8EBE74A}"/>
              </a:ext>
            </a:extLst>
          </p:cNvPr>
          <p:cNvSpPr>
            <a:spLocks noGrp="1"/>
          </p:cNvSpPr>
          <p:nvPr>
            <p:ph type="body" orient="vert" idx="1"/>
          </p:nvPr>
        </p:nvSpPr>
        <p:spPr>
          <a:xfrm>
            <a:off x="838200" y="1335635"/>
            <a:ext cx="7734300" cy="4841327"/>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Date Placeholder 3">
            <a:extLst>
              <a:ext uri="{FF2B5EF4-FFF2-40B4-BE49-F238E27FC236}">
                <a16:creationId xmlns:a16="http://schemas.microsoft.com/office/drawing/2014/main" id="{BDE9D5CD-1CAE-47E9-9CA5-BEAB47994C3F}"/>
              </a:ext>
            </a:extLst>
          </p:cNvPr>
          <p:cNvSpPr>
            <a:spLocks noGrp="1"/>
          </p:cNvSpPr>
          <p:nvPr>
            <p:ph type="dt" sz="half" idx="10"/>
          </p:nvPr>
        </p:nvSpPr>
        <p:spPr/>
        <p:txBody>
          <a:bodyPr/>
          <a:lstStyle/>
          <a:p>
            <a:fld id="{C3A2CE4C-2805-4E3E-AF65-4896882F519E}" type="datetimeFigureOut">
              <a:rPr lang="it-IT" smtClean="0"/>
              <a:t>16/10/24</a:t>
            </a:fld>
            <a:endParaRPr lang="it-IT"/>
          </a:p>
        </p:txBody>
      </p:sp>
      <p:sp>
        <p:nvSpPr>
          <p:cNvPr id="5" name="Footer Placeholder 4">
            <a:extLst>
              <a:ext uri="{FF2B5EF4-FFF2-40B4-BE49-F238E27FC236}">
                <a16:creationId xmlns:a16="http://schemas.microsoft.com/office/drawing/2014/main" id="{859C3418-3EDC-4379-99CA-291BB22DBA11}"/>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F375C136-5125-40ED-9798-0847DBFB37DB}"/>
              </a:ext>
            </a:extLst>
          </p:cNvPr>
          <p:cNvSpPr>
            <a:spLocks noGrp="1"/>
          </p:cNvSpPr>
          <p:nvPr>
            <p:ph type="sldNum" sz="quarter" idx="12"/>
          </p:nvPr>
        </p:nvSpPr>
        <p:spPr/>
        <p:txBody>
          <a:bodyPr/>
          <a:lstStyle/>
          <a:p>
            <a:fld id="{9B13B172-409A-48BF-92CD-9E808051E234}" type="slidenum">
              <a:rPr lang="it-IT" smtClean="0"/>
              <a:t>‹#›</a:t>
            </a:fld>
            <a:endParaRPr lang="it-IT"/>
          </a:p>
        </p:txBody>
      </p:sp>
      <p:pic>
        <p:nvPicPr>
          <p:cNvPr id="8" name="Immagine 7" descr="Immagine che contiene testo, schermata, Elementi grafici, Carattere&#10;&#10;Descrizione generata automaticamente">
            <a:extLst>
              <a:ext uri="{FF2B5EF4-FFF2-40B4-BE49-F238E27FC236}">
                <a16:creationId xmlns:a16="http://schemas.microsoft.com/office/drawing/2014/main" id="{80EA726A-7AF7-7006-276A-ECFA3B6E95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61813" y="-900603"/>
            <a:ext cx="2940945" cy="2940945"/>
          </a:xfrm>
          <a:prstGeom prst="rect">
            <a:avLst/>
          </a:prstGeom>
        </p:spPr>
      </p:pic>
    </p:spTree>
    <p:extLst>
      <p:ext uri="{BB962C8B-B14F-4D97-AF65-F5344CB8AC3E}">
        <p14:creationId xmlns:p14="http://schemas.microsoft.com/office/powerpoint/2010/main" val="147778845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cSld name="1_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E6F965-22BB-5CB6-312C-62EDB1057A8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740986D-B2E6-E64A-9F09-D13E9F372CD9}"/>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0F22038-E401-9B59-43A1-1AFFB7DF452F}"/>
              </a:ext>
            </a:extLst>
          </p:cNvPr>
          <p:cNvSpPr>
            <a:spLocks noGrp="1"/>
          </p:cNvSpPr>
          <p:nvPr>
            <p:ph type="dt" sz="half" idx="10"/>
          </p:nvPr>
        </p:nvSpPr>
        <p:spPr/>
        <p:txBody>
          <a:bodyPr/>
          <a:lstStyle/>
          <a:p>
            <a:fld id="{0CECE968-9458-1846-8B1A-FEE51423D98D}" type="datetimeFigureOut">
              <a:rPr lang="it-IT" smtClean="0"/>
              <a:t>16/10/24</a:t>
            </a:fld>
            <a:endParaRPr lang="it-IT"/>
          </a:p>
        </p:txBody>
      </p:sp>
      <p:sp>
        <p:nvSpPr>
          <p:cNvPr id="5" name="Segnaposto piè di pagina 4">
            <a:extLst>
              <a:ext uri="{FF2B5EF4-FFF2-40B4-BE49-F238E27FC236}">
                <a16:creationId xmlns:a16="http://schemas.microsoft.com/office/drawing/2014/main" id="{0F960FDE-D97A-7471-78F1-CE28AF30207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67E22B4-7DF0-794F-F8A7-5684B7EAD564}"/>
              </a:ext>
            </a:extLst>
          </p:cNvPr>
          <p:cNvSpPr>
            <a:spLocks noGrp="1"/>
          </p:cNvSpPr>
          <p:nvPr>
            <p:ph type="sldNum" sz="quarter" idx="12"/>
          </p:nvPr>
        </p:nvSpPr>
        <p:spPr/>
        <p:txBody>
          <a:bodyPr/>
          <a:lstStyle/>
          <a:p>
            <a:fld id="{E46192B8-55D9-4942-9C82-0B9DDA21D461}" type="slidenum">
              <a:rPr lang="it-IT" smtClean="0"/>
              <a:t>‹#›</a:t>
            </a:fld>
            <a:endParaRPr lang="it-IT"/>
          </a:p>
        </p:txBody>
      </p:sp>
      <p:pic>
        <p:nvPicPr>
          <p:cNvPr id="7" name="Immagine 6" descr="Immagine che contiene testo, schermata, Elementi grafici, Carattere&#10;&#10;Descrizione generata automaticamente">
            <a:extLst>
              <a:ext uri="{FF2B5EF4-FFF2-40B4-BE49-F238E27FC236}">
                <a16:creationId xmlns:a16="http://schemas.microsoft.com/office/drawing/2014/main" id="{9A6FE149-261B-AAB8-AC38-4D036EE4E9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61813" y="-900603"/>
            <a:ext cx="2940945" cy="2940945"/>
          </a:xfrm>
          <a:prstGeom prst="rect">
            <a:avLst/>
          </a:prstGeom>
        </p:spPr>
      </p:pic>
    </p:spTree>
    <p:extLst>
      <p:ext uri="{BB962C8B-B14F-4D97-AF65-F5344CB8AC3E}">
        <p14:creationId xmlns:p14="http://schemas.microsoft.com/office/powerpoint/2010/main" val="12742728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1580919"/>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2572396"/>
            <a:ext cx="10881011" cy="3669351"/>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dirty="0"/>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it-IT" smtClean="0"/>
              <a:pPr algn="r"/>
              <a:t>‹#›</a:t>
            </a:fld>
            <a:endParaRPr lang="it-IT"/>
          </a:p>
        </p:txBody>
      </p:sp>
    </p:spTree>
    <p:extLst>
      <p:ext uri="{BB962C8B-B14F-4D97-AF65-F5344CB8AC3E}">
        <p14:creationId xmlns:p14="http://schemas.microsoft.com/office/powerpoint/2010/main" val="1459280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335360" y="-3321"/>
            <a:ext cx="9551600" cy="1143200"/>
          </a:xfrm>
          <a:prstGeom prst="rect">
            <a:avLst/>
          </a:prstGeom>
          <a:noFill/>
          <a:ln>
            <a:noFill/>
          </a:ln>
        </p:spPr>
        <p:txBody>
          <a:bodyPr spcFirstLastPara="1" wrap="square" lIns="91425" tIns="91425" rIns="91425" bIns="91425" anchor="ctr" anchorCtr="0"/>
          <a:lstStyle>
            <a:lvl1pPr lvl="0" algn="l" rtl="0">
              <a:spcBef>
                <a:spcPts val="0"/>
              </a:spcBef>
              <a:spcAft>
                <a:spcPts val="0"/>
              </a:spcAft>
              <a:buClr>
                <a:schemeClr val="dk2"/>
              </a:buClr>
              <a:buSzPts val="2800"/>
              <a:buFont typeface="Calibri"/>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1" name="Google Shape;81;p15"/>
          <p:cNvSpPr txBox="1">
            <a:spLocks noGrp="1"/>
          </p:cNvSpPr>
          <p:nvPr>
            <p:ph type="body" idx="1"/>
          </p:nvPr>
        </p:nvSpPr>
        <p:spPr>
          <a:xfrm>
            <a:off x="609600" y="1600200"/>
            <a:ext cx="5384800" cy="4526000"/>
          </a:xfrm>
          <a:prstGeom prst="rect">
            <a:avLst/>
          </a:prstGeom>
          <a:noFill/>
          <a:ln>
            <a:noFill/>
          </a:ln>
        </p:spPr>
        <p:txBody>
          <a:bodyPr spcFirstLastPara="1" wrap="square" lIns="91425" tIns="91425" rIns="91425" bIns="91425" anchor="t" anchorCtr="0"/>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82" name="Google Shape;82;p15"/>
          <p:cNvSpPr txBox="1">
            <a:spLocks noGrp="1"/>
          </p:cNvSpPr>
          <p:nvPr>
            <p:ph type="body" idx="2"/>
          </p:nvPr>
        </p:nvSpPr>
        <p:spPr>
          <a:xfrm>
            <a:off x="6197600" y="1600200"/>
            <a:ext cx="5384800" cy="4526000"/>
          </a:xfrm>
          <a:prstGeom prst="rect">
            <a:avLst/>
          </a:prstGeom>
          <a:noFill/>
          <a:ln>
            <a:noFill/>
          </a:ln>
        </p:spPr>
        <p:txBody>
          <a:bodyPr spcFirstLastPara="1" wrap="square" lIns="91425" tIns="91425" rIns="91425" bIns="91425" anchor="t" anchorCtr="0"/>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83" name="Google Shape;83;p15"/>
          <p:cNvSpPr txBox="1">
            <a:spLocks noGrp="1"/>
          </p:cNvSpPr>
          <p:nvPr>
            <p:ph type="dt" idx="10"/>
          </p:nvPr>
        </p:nvSpPr>
        <p:spPr>
          <a:xfrm>
            <a:off x="609600" y="6356351"/>
            <a:ext cx="2844800" cy="365200"/>
          </a:xfrm>
          <a:prstGeom prst="rect">
            <a:avLst/>
          </a:prstGeom>
          <a:noFill/>
          <a:ln>
            <a:noFill/>
          </a:ln>
        </p:spPr>
        <p:txBody>
          <a:bodyPr spcFirstLastPara="1" wrap="square" lIns="91425" tIns="91425" rIns="91425" bIns="91425" anchor="t" anchorCtr="0"/>
          <a:lstStyle>
            <a:lvl1pPr marL="0" marR="0" lvl="0" indent="-118530" algn="l" rtl="0">
              <a:spcBef>
                <a:spcPts val="0"/>
              </a:spcBef>
              <a:spcAft>
                <a:spcPts val="0"/>
              </a:spcAft>
              <a:buSzPts val="1400"/>
              <a:buChar char="●"/>
              <a:defRPr/>
            </a:lvl1pPr>
            <a:lvl2pPr marL="609585" marR="0" lvl="1" indent="-118530" algn="l" rtl="0">
              <a:spcBef>
                <a:spcPts val="0"/>
              </a:spcBef>
              <a:spcAft>
                <a:spcPts val="0"/>
              </a:spcAft>
              <a:buSzPts val="1400"/>
              <a:buChar char="○"/>
              <a:defRPr/>
            </a:lvl2pPr>
            <a:lvl3pPr marL="1219170" marR="0" lvl="2" indent="-118530" algn="l" rtl="0">
              <a:spcBef>
                <a:spcPts val="0"/>
              </a:spcBef>
              <a:spcAft>
                <a:spcPts val="0"/>
              </a:spcAft>
              <a:buSzPts val="1400"/>
              <a:buChar char="■"/>
              <a:defRPr/>
            </a:lvl3pPr>
            <a:lvl4pPr marL="1828754" marR="0" lvl="3" indent="-118530" algn="l" rtl="0">
              <a:spcBef>
                <a:spcPts val="0"/>
              </a:spcBef>
              <a:spcAft>
                <a:spcPts val="0"/>
              </a:spcAft>
              <a:buSzPts val="1400"/>
              <a:buChar char="●"/>
              <a:defRPr/>
            </a:lvl4pPr>
            <a:lvl5pPr marL="2438339" marR="0" lvl="4" indent="-118530" algn="l" rtl="0">
              <a:spcBef>
                <a:spcPts val="0"/>
              </a:spcBef>
              <a:spcAft>
                <a:spcPts val="0"/>
              </a:spcAft>
              <a:buSzPts val="1400"/>
              <a:buChar char="○"/>
              <a:defRPr/>
            </a:lvl5pPr>
            <a:lvl6pPr marL="3047924" marR="0" lvl="5" indent="-118530" algn="l" rtl="0">
              <a:spcBef>
                <a:spcPts val="0"/>
              </a:spcBef>
              <a:spcAft>
                <a:spcPts val="0"/>
              </a:spcAft>
              <a:buSzPts val="1400"/>
              <a:buChar char="■"/>
              <a:defRPr/>
            </a:lvl6pPr>
            <a:lvl7pPr marL="3657509" marR="0" lvl="6" indent="-118530" algn="l" rtl="0">
              <a:spcBef>
                <a:spcPts val="0"/>
              </a:spcBef>
              <a:spcAft>
                <a:spcPts val="0"/>
              </a:spcAft>
              <a:buSzPts val="1400"/>
              <a:buChar char="●"/>
              <a:defRPr/>
            </a:lvl7pPr>
            <a:lvl8pPr marL="4267093" marR="0" lvl="7" indent="-118530" algn="l" rtl="0">
              <a:spcBef>
                <a:spcPts val="0"/>
              </a:spcBef>
              <a:spcAft>
                <a:spcPts val="0"/>
              </a:spcAft>
              <a:buSzPts val="1400"/>
              <a:buChar char="○"/>
              <a:defRPr/>
            </a:lvl8pPr>
            <a:lvl9pPr marL="4876678" marR="0" lvl="8" indent="-118530" algn="l" rtl="0">
              <a:spcBef>
                <a:spcPts val="0"/>
              </a:spcBef>
              <a:spcAft>
                <a:spcPts val="0"/>
              </a:spcAft>
              <a:buSzPts val="1400"/>
              <a:buChar char="■"/>
              <a:defRPr/>
            </a:lvl9pPr>
          </a:lstStyle>
          <a:p>
            <a:endParaRPr/>
          </a:p>
        </p:txBody>
      </p:sp>
      <p:sp>
        <p:nvSpPr>
          <p:cNvPr id="84" name="Google Shape;84;p15"/>
          <p:cNvSpPr txBox="1">
            <a:spLocks noGrp="1"/>
          </p:cNvSpPr>
          <p:nvPr>
            <p:ph type="ftr" idx="11"/>
          </p:nvPr>
        </p:nvSpPr>
        <p:spPr>
          <a:xfrm>
            <a:off x="4165600" y="6356351"/>
            <a:ext cx="3860800" cy="365200"/>
          </a:xfrm>
          <a:prstGeom prst="rect">
            <a:avLst/>
          </a:prstGeom>
          <a:noFill/>
          <a:ln>
            <a:noFill/>
          </a:ln>
        </p:spPr>
        <p:txBody>
          <a:bodyPr spcFirstLastPara="1" wrap="square" lIns="91425" tIns="91425" rIns="91425" bIns="91425" anchor="t" anchorCtr="0"/>
          <a:lstStyle>
            <a:lvl1pPr marL="0" marR="0" lvl="0" indent="-118530" algn="l" rtl="0">
              <a:spcBef>
                <a:spcPts val="0"/>
              </a:spcBef>
              <a:spcAft>
                <a:spcPts val="0"/>
              </a:spcAft>
              <a:buSzPts val="1400"/>
              <a:buChar char="●"/>
              <a:defRPr/>
            </a:lvl1pPr>
            <a:lvl2pPr marL="609585" marR="0" lvl="1" indent="-118530" algn="l" rtl="0">
              <a:spcBef>
                <a:spcPts val="0"/>
              </a:spcBef>
              <a:spcAft>
                <a:spcPts val="0"/>
              </a:spcAft>
              <a:buSzPts val="1400"/>
              <a:buChar char="○"/>
              <a:defRPr/>
            </a:lvl2pPr>
            <a:lvl3pPr marL="1219170" marR="0" lvl="2" indent="-118530" algn="l" rtl="0">
              <a:spcBef>
                <a:spcPts val="0"/>
              </a:spcBef>
              <a:spcAft>
                <a:spcPts val="0"/>
              </a:spcAft>
              <a:buSzPts val="1400"/>
              <a:buChar char="■"/>
              <a:defRPr/>
            </a:lvl3pPr>
            <a:lvl4pPr marL="1828754" marR="0" lvl="3" indent="-118530" algn="l" rtl="0">
              <a:spcBef>
                <a:spcPts val="0"/>
              </a:spcBef>
              <a:spcAft>
                <a:spcPts val="0"/>
              </a:spcAft>
              <a:buSzPts val="1400"/>
              <a:buChar char="●"/>
              <a:defRPr/>
            </a:lvl4pPr>
            <a:lvl5pPr marL="2438339" marR="0" lvl="4" indent="-118530" algn="l" rtl="0">
              <a:spcBef>
                <a:spcPts val="0"/>
              </a:spcBef>
              <a:spcAft>
                <a:spcPts val="0"/>
              </a:spcAft>
              <a:buSzPts val="1400"/>
              <a:buChar char="○"/>
              <a:defRPr/>
            </a:lvl5pPr>
            <a:lvl6pPr marL="3047924" marR="0" lvl="5" indent="-118530" algn="l" rtl="0">
              <a:spcBef>
                <a:spcPts val="0"/>
              </a:spcBef>
              <a:spcAft>
                <a:spcPts val="0"/>
              </a:spcAft>
              <a:buSzPts val="1400"/>
              <a:buChar char="■"/>
              <a:defRPr/>
            </a:lvl6pPr>
            <a:lvl7pPr marL="3657509" marR="0" lvl="6" indent="-118530" algn="l" rtl="0">
              <a:spcBef>
                <a:spcPts val="0"/>
              </a:spcBef>
              <a:spcAft>
                <a:spcPts val="0"/>
              </a:spcAft>
              <a:buSzPts val="1400"/>
              <a:buChar char="●"/>
              <a:defRPr/>
            </a:lvl7pPr>
            <a:lvl8pPr marL="4267093" marR="0" lvl="7" indent="-118530" algn="l" rtl="0">
              <a:spcBef>
                <a:spcPts val="0"/>
              </a:spcBef>
              <a:spcAft>
                <a:spcPts val="0"/>
              </a:spcAft>
              <a:buSzPts val="1400"/>
              <a:buChar char="○"/>
              <a:defRPr/>
            </a:lvl8pPr>
            <a:lvl9pPr marL="4876678" marR="0" lvl="8" indent="-118530" algn="l" rtl="0">
              <a:spcBef>
                <a:spcPts val="0"/>
              </a:spcBef>
              <a:spcAft>
                <a:spcPts val="0"/>
              </a:spcAft>
              <a:buSzPts val="1400"/>
              <a:buChar char="■"/>
              <a:defRPr/>
            </a:lvl9pPr>
          </a:lstStyle>
          <a:p>
            <a:r>
              <a:rPr lang="en-GB"/>
              <a:t>A. Retico - next_AIM - Artificial Intelligence in Medicine (AIM): next steps</a:t>
            </a:r>
            <a:endParaRPr/>
          </a:p>
        </p:txBody>
      </p:sp>
      <p:sp>
        <p:nvSpPr>
          <p:cNvPr id="85" name="Google Shape;85;p15"/>
          <p:cNvSpPr txBox="1">
            <a:spLocks noGrp="1"/>
          </p:cNvSpPr>
          <p:nvPr>
            <p:ph type="sldNum" idx="12"/>
          </p:nvPr>
        </p:nvSpPr>
        <p:spPr>
          <a:xfrm>
            <a:off x="8737600" y="6356351"/>
            <a:ext cx="2844800" cy="3652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2400" b="0" i="0" u="none" strike="noStrike" cap="none">
                <a:solidFill>
                  <a:schemeClr val="dk1"/>
                </a:solidFill>
                <a:latin typeface="Calibri"/>
                <a:ea typeface="Calibri"/>
                <a:cs typeface="Calibri"/>
                <a:sym typeface="Calibri"/>
              </a:defRPr>
            </a:lvl1pPr>
            <a:lvl2pPr marL="0" marR="0" lvl="1" indent="0" algn="l" rtl="0">
              <a:spcBef>
                <a:spcPts val="0"/>
              </a:spcBef>
              <a:buNone/>
              <a:defRPr sz="2400" b="0" i="0" u="none" strike="noStrike" cap="none">
                <a:solidFill>
                  <a:schemeClr val="dk1"/>
                </a:solidFill>
                <a:latin typeface="Calibri"/>
                <a:ea typeface="Calibri"/>
                <a:cs typeface="Calibri"/>
                <a:sym typeface="Calibri"/>
              </a:defRPr>
            </a:lvl2pPr>
            <a:lvl3pPr marL="0" marR="0" lvl="2" indent="0" algn="l" rtl="0">
              <a:spcBef>
                <a:spcPts val="0"/>
              </a:spcBef>
              <a:buNone/>
              <a:defRPr sz="2400" b="0" i="0" u="none" strike="noStrike" cap="none">
                <a:solidFill>
                  <a:schemeClr val="dk1"/>
                </a:solidFill>
                <a:latin typeface="Calibri"/>
                <a:ea typeface="Calibri"/>
                <a:cs typeface="Calibri"/>
                <a:sym typeface="Calibri"/>
              </a:defRPr>
            </a:lvl3pPr>
            <a:lvl4pPr marL="0" marR="0" lvl="3" indent="0" algn="l" rtl="0">
              <a:spcBef>
                <a:spcPts val="0"/>
              </a:spcBef>
              <a:buNone/>
              <a:defRPr sz="2400" b="0" i="0" u="none" strike="noStrike" cap="none">
                <a:solidFill>
                  <a:schemeClr val="dk1"/>
                </a:solidFill>
                <a:latin typeface="Calibri"/>
                <a:ea typeface="Calibri"/>
                <a:cs typeface="Calibri"/>
                <a:sym typeface="Calibri"/>
              </a:defRPr>
            </a:lvl4pPr>
            <a:lvl5pPr marL="0" marR="0" lvl="4" indent="0" algn="l" rtl="0">
              <a:spcBef>
                <a:spcPts val="0"/>
              </a:spcBef>
              <a:buNone/>
              <a:defRPr sz="2400" b="0" i="0" u="none" strike="noStrike" cap="none">
                <a:solidFill>
                  <a:schemeClr val="dk1"/>
                </a:solidFill>
                <a:latin typeface="Calibri"/>
                <a:ea typeface="Calibri"/>
                <a:cs typeface="Calibri"/>
                <a:sym typeface="Calibri"/>
              </a:defRPr>
            </a:lvl5pPr>
            <a:lvl6pPr marL="0" marR="0" lvl="5" indent="0" algn="l" rtl="0">
              <a:spcBef>
                <a:spcPts val="0"/>
              </a:spcBef>
              <a:buNone/>
              <a:defRPr sz="2400" b="0" i="0" u="none" strike="noStrike" cap="none">
                <a:solidFill>
                  <a:schemeClr val="dk1"/>
                </a:solidFill>
                <a:latin typeface="Calibri"/>
                <a:ea typeface="Calibri"/>
                <a:cs typeface="Calibri"/>
                <a:sym typeface="Calibri"/>
              </a:defRPr>
            </a:lvl6pPr>
            <a:lvl7pPr marL="0" marR="0" lvl="6" indent="0" algn="l" rtl="0">
              <a:spcBef>
                <a:spcPts val="0"/>
              </a:spcBef>
              <a:buNone/>
              <a:defRPr sz="2400" b="0" i="0" u="none" strike="noStrike" cap="none">
                <a:solidFill>
                  <a:schemeClr val="dk1"/>
                </a:solidFill>
                <a:latin typeface="Calibri"/>
                <a:ea typeface="Calibri"/>
                <a:cs typeface="Calibri"/>
                <a:sym typeface="Calibri"/>
              </a:defRPr>
            </a:lvl7pPr>
            <a:lvl8pPr marL="0" marR="0" lvl="7" indent="0" algn="l" rtl="0">
              <a:spcBef>
                <a:spcPts val="0"/>
              </a:spcBef>
              <a:buNone/>
              <a:defRPr sz="2400" b="0" i="0" u="none" strike="noStrike" cap="none">
                <a:solidFill>
                  <a:schemeClr val="dk1"/>
                </a:solidFill>
                <a:latin typeface="Calibri"/>
                <a:ea typeface="Calibri"/>
                <a:cs typeface="Calibri"/>
                <a:sym typeface="Calibri"/>
              </a:defRPr>
            </a:lvl8pPr>
            <a:lvl9pPr marL="0" marR="0" lvl="8" indent="0" algn="l" rtl="0">
              <a:spcBef>
                <a:spcPts val="0"/>
              </a:spcBef>
              <a:buNone/>
              <a:defRPr sz="2400" b="0" i="0" u="none" strike="noStrike" cap="none">
                <a:solidFill>
                  <a:schemeClr val="dk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01177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microsoft.com/office/2007/relationships/hdphoto" Target="../media/hdphoto1.wdp"/><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image" Target="../media/image4.jpe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heme" Target="../theme/theme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5" Type="http://schemas.openxmlformats.org/officeDocument/2006/relationships/theme" Target="../theme/theme4.xml"/><Relationship Id="rId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5" Type="http://schemas.openxmlformats.org/officeDocument/2006/relationships/slideLayout" Target="../slideLayouts/slideLayout54.xml"/><Relationship Id="rId4" Type="http://schemas.openxmlformats.org/officeDocument/2006/relationships/slideLayout" Target="../slideLayouts/slideLayout53.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7.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6" Type="http://schemas.openxmlformats.org/officeDocument/2006/relationships/image" Target="../media/image12.jpg"/><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image" Target="../media/image11.jpg"/><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7AA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0" y="593367"/>
            <a:ext cx="12192000" cy="763600"/>
          </a:xfrm>
          <a:prstGeom prst="rect">
            <a:avLst/>
          </a:prstGeom>
          <a:noFill/>
          <a:ln>
            <a:noFill/>
          </a:ln>
        </p:spPr>
        <p:txBody>
          <a:bodyPr spcFirstLastPara="1" wrap="square" lIns="91425" tIns="91425" rIns="91425" bIns="91425" anchor="t" anchorCtr="0"/>
          <a:lstStyle>
            <a:lvl1pPr lvl="0">
              <a:spcBef>
                <a:spcPts val="0"/>
              </a:spcBef>
              <a:spcAft>
                <a:spcPts val="0"/>
              </a:spcAft>
              <a:buClr>
                <a:srgbClr val="FFFFFF"/>
              </a:buClr>
              <a:buSzPts val="2800"/>
              <a:buFont typeface="Montserrat"/>
              <a:buNone/>
              <a:defRPr sz="2800">
                <a:solidFill>
                  <a:srgbClr val="FFFFFF"/>
                </a:solidFill>
                <a:latin typeface="Montserrat"/>
                <a:ea typeface="Montserrat"/>
                <a:cs typeface="Montserrat"/>
                <a:sym typeface="Montserrat"/>
              </a:defRPr>
            </a:lvl1pPr>
            <a:lvl2pPr lvl="1">
              <a:spcBef>
                <a:spcPts val="0"/>
              </a:spcBef>
              <a:spcAft>
                <a:spcPts val="0"/>
              </a:spcAft>
              <a:buClr>
                <a:srgbClr val="FFFFFF"/>
              </a:buClr>
              <a:buSzPts val="2800"/>
              <a:buFont typeface="Montserrat"/>
              <a:buNone/>
              <a:defRPr sz="2800">
                <a:solidFill>
                  <a:srgbClr val="FFFFFF"/>
                </a:solidFill>
                <a:latin typeface="Montserrat"/>
                <a:ea typeface="Montserrat"/>
                <a:cs typeface="Montserrat"/>
                <a:sym typeface="Montserrat"/>
              </a:defRPr>
            </a:lvl2pPr>
            <a:lvl3pPr lvl="2">
              <a:spcBef>
                <a:spcPts val="0"/>
              </a:spcBef>
              <a:spcAft>
                <a:spcPts val="0"/>
              </a:spcAft>
              <a:buClr>
                <a:srgbClr val="FFFFFF"/>
              </a:buClr>
              <a:buSzPts val="2800"/>
              <a:buFont typeface="Montserrat"/>
              <a:buNone/>
              <a:defRPr sz="2800">
                <a:solidFill>
                  <a:srgbClr val="FFFFFF"/>
                </a:solidFill>
                <a:latin typeface="Montserrat"/>
                <a:ea typeface="Montserrat"/>
                <a:cs typeface="Montserrat"/>
                <a:sym typeface="Montserrat"/>
              </a:defRPr>
            </a:lvl3pPr>
            <a:lvl4pPr lvl="3">
              <a:spcBef>
                <a:spcPts val="0"/>
              </a:spcBef>
              <a:spcAft>
                <a:spcPts val="0"/>
              </a:spcAft>
              <a:buClr>
                <a:srgbClr val="FFFFFF"/>
              </a:buClr>
              <a:buSzPts val="2800"/>
              <a:buFont typeface="Montserrat"/>
              <a:buNone/>
              <a:defRPr sz="2800">
                <a:solidFill>
                  <a:srgbClr val="FFFFFF"/>
                </a:solidFill>
                <a:latin typeface="Montserrat"/>
                <a:ea typeface="Montserrat"/>
                <a:cs typeface="Montserrat"/>
                <a:sym typeface="Montserrat"/>
              </a:defRPr>
            </a:lvl4pPr>
            <a:lvl5pPr lvl="4">
              <a:spcBef>
                <a:spcPts val="0"/>
              </a:spcBef>
              <a:spcAft>
                <a:spcPts val="0"/>
              </a:spcAft>
              <a:buClr>
                <a:srgbClr val="FFFFFF"/>
              </a:buClr>
              <a:buSzPts val="2800"/>
              <a:buFont typeface="Montserrat"/>
              <a:buNone/>
              <a:defRPr sz="2800">
                <a:solidFill>
                  <a:srgbClr val="FFFFFF"/>
                </a:solidFill>
                <a:latin typeface="Montserrat"/>
                <a:ea typeface="Montserrat"/>
                <a:cs typeface="Montserrat"/>
                <a:sym typeface="Montserrat"/>
              </a:defRPr>
            </a:lvl5pPr>
            <a:lvl6pPr lvl="5">
              <a:spcBef>
                <a:spcPts val="0"/>
              </a:spcBef>
              <a:spcAft>
                <a:spcPts val="0"/>
              </a:spcAft>
              <a:buClr>
                <a:srgbClr val="FFFFFF"/>
              </a:buClr>
              <a:buSzPts val="2800"/>
              <a:buFont typeface="Montserrat"/>
              <a:buNone/>
              <a:defRPr sz="2800">
                <a:solidFill>
                  <a:srgbClr val="FFFFFF"/>
                </a:solidFill>
                <a:latin typeface="Montserrat"/>
                <a:ea typeface="Montserrat"/>
                <a:cs typeface="Montserrat"/>
                <a:sym typeface="Montserrat"/>
              </a:defRPr>
            </a:lvl6pPr>
            <a:lvl7pPr lvl="6">
              <a:spcBef>
                <a:spcPts val="0"/>
              </a:spcBef>
              <a:spcAft>
                <a:spcPts val="0"/>
              </a:spcAft>
              <a:buClr>
                <a:srgbClr val="FFFFFF"/>
              </a:buClr>
              <a:buSzPts val="2800"/>
              <a:buFont typeface="Montserrat"/>
              <a:buNone/>
              <a:defRPr sz="2800">
                <a:solidFill>
                  <a:srgbClr val="FFFFFF"/>
                </a:solidFill>
                <a:latin typeface="Montserrat"/>
                <a:ea typeface="Montserrat"/>
                <a:cs typeface="Montserrat"/>
                <a:sym typeface="Montserrat"/>
              </a:defRPr>
            </a:lvl7pPr>
            <a:lvl8pPr lvl="7">
              <a:spcBef>
                <a:spcPts val="0"/>
              </a:spcBef>
              <a:spcAft>
                <a:spcPts val="0"/>
              </a:spcAft>
              <a:buClr>
                <a:srgbClr val="FFFFFF"/>
              </a:buClr>
              <a:buSzPts val="2800"/>
              <a:buFont typeface="Montserrat"/>
              <a:buNone/>
              <a:defRPr sz="2800">
                <a:solidFill>
                  <a:srgbClr val="FFFFFF"/>
                </a:solidFill>
                <a:latin typeface="Montserrat"/>
                <a:ea typeface="Montserrat"/>
                <a:cs typeface="Montserrat"/>
                <a:sym typeface="Montserrat"/>
              </a:defRPr>
            </a:lvl8pPr>
            <a:lvl9pPr lvl="8">
              <a:spcBef>
                <a:spcPts val="0"/>
              </a:spcBef>
              <a:spcAft>
                <a:spcPts val="0"/>
              </a:spcAft>
              <a:buClr>
                <a:srgbClr val="FFFFFF"/>
              </a:buClr>
              <a:buSzPts val="2800"/>
              <a:buFont typeface="Montserrat"/>
              <a:buNone/>
              <a:defRPr sz="2800">
                <a:solidFill>
                  <a:srgbClr val="FFFFFF"/>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rgbClr val="F3F3F3"/>
              </a:buClr>
              <a:buSzPts val="1800"/>
              <a:buFont typeface="Quicksand"/>
              <a:buChar char="●"/>
              <a:defRPr sz="1800">
                <a:solidFill>
                  <a:srgbClr val="F3F3F3"/>
                </a:solidFill>
                <a:latin typeface="Quicksand"/>
                <a:ea typeface="Quicksand"/>
                <a:cs typeface="Quicksand"/>
                <a:sym typeface="Quicksand"/>
              </a:defRPr>
            </a:lvl1pPr>
            <a:lvl2pPr marL="914400" lvl="1" indent="-317500">
              <a:lnSpc>
                <a:spcPct val="115000"/>
              </a:lnSpc>
              <a:spcBef>
                <a:spcPts val="1600"/>
              </a:spcBef>
              <a:spcAft>
                <a:spcPts val="0"/>
              </a:spcAft>
              <a:buClr>
                <a:srgbClr val="CCCCCC"/>
              </a:buClr>
              <a:buSzPts val="1400"/>
              <a:buFont typeface="Quicksand"/>
              <a:buChar char="○"/>
              <a:defRPr>
                <a:solidFill>
                  <a:srgbClr val="CCCCCC"/>
                </a:solidFill>
                <a:latin typeface="Quicksand"/>
                <a:ea typeface="Quicksand"/>
                <a:cs typeface="Quicksand"/>
                <a:sym typeface="Quicksand"/>
              </a:defRPr>
            </a:lvl2pPr>
            <a:lvl3pPr marL="1371600" lvl="2" indent="-317500">
              <a:lnSpc>
                <a:spcPct val="115000"/>
              </a:lnSpc>
              <a:spcBef>
                <a:spcPts val="1600"/>
              </a:spcBef>
              <a:spcAft>
                <a:spcPts val="0"/>
              </a:spcAft>
              <a:buClr>
                <a:srgbClr val="D0EFFB"/>
              </a:buClr>
              <a:buSzPts val="1400"/>
              <a:buFont typeface="Quicksand"/>
              <a:buChar char="■"/>
              <a:defRPr>
                <a:solidFill>
                  <a:srgbClr val="D0EFFB"/>
                </a:solidFill>
                <a:latin typeface="Quicksand"/>
                <a:ea typeface="Quicksand"/>
                <a:cs typeface="Quicksand"/>
                <a:sym typeface="Quicksand"/>
              </a:defRPr>
            </a:lvl3pPr>
            <a:lvl4pPr marL="1828800" lvl="3" indent="-317500">
              <a:lnSpc>
                <a:spcPct val="115000"/>
              </a:lnSpc>
              <a:spcBef>
                <a:spcPts val="1600"/>
              </a:spcBef>
              <a:spcAft>
                <a:spcPts val="0"/>
              </a:spcAft>
              <a:buClr>
                <a:srgbClr val="FFFFFF"/>
              </a:buClr>
              <a:buSzPts val="1400"/>
              <a:buFont typeface="Quicksand"/>
              <a:buChar char="●"/>
              <a:defRPr>
                <a:solidFill>
                  <a:srgbClr val="FFFFFF"/>
                </a:solidFill>
                <a:latin typeface="Quicksand"/>
                <a:ea typeface="Quicksand"/>
                <a:cs typeface="Quicksand"/>
                <a:sym typeface="Quicksand"/>
              </a:defRPr>
            </a:lvl4pPr>
            <a:lvl5pPr marL="2286000" lvl="4" indent="-317500">
              <a:lnSpc>
                <a:spcPct val="115000"/>
              </a:lnSpc>
              <a:spcBef>
                <a:spcPts val="1600"/>
              </a:spcBef>
              <a:spcAft>
                <a:spcPts val="0"/>
              </a:spcAft>
              <a:buClr>
                <a:srgbClr val="FFFFFF"/>
              </a:buClr>
              <a:buSzPts val="1400"/>
              <a:buFont typeface="Quicksand"/>
              <a:buChar char="○"/>
              <a:defRPr>
                <a:solidFill>
                  <a:srgbClr val="FFFFFF"/>
                </a:solidFill>
                <a:latin typeface="Quicksand"/>
                <a:ea typeface="Quicksand"/>
                <a:cs typeface="Quicksand"/>
                <a:sym typeface="Quicksand"/>
              </a:defRPr>
            </a:lvl5pPr>
            <a:lvl6pPr marL="2743200" lvl="5" indent="-317500">
              <a:lnSpc>
                <a:spcPct val="115000"/>
              </a:lnSpc>
              <a:spcBef>
                <a:spcPts val="1600"/>
              </a:spcBef>
              <a:spcAft>
                <a:spcPts val="0"/>
              </a:spcAft>
              <a:buClr>
                <a:srgbClr val="FFFFFF"/>
              </a:buClr>
              <a:buSzPts val="1400"/>
              <a:buFont typeface="Quicksand"/>
              <a:buChar char="■"/>
              <a:defRPr>
                <a:solidFill>
                  <a:srgbClr val="FFFFFF"/>
                </a:solidFill>
                <a:latin typeface="Quicksand"/>
                <a:ea typeface="Quicksand"/>
                <a:cs typeface="Quicksand"/>
                <a:sym typeface="Quicksand"/>
              </a:defRPr>
            </a:lvl6pPr>
            <a:lvl7pPr marL="3200400" lvl="6" indent="-317500">
              <a:lnSpc>
                <a:spcPct val="115000"/>
              </a:lnSpc>
              <a:spcBef>
                <a:spcPts val="1600"/>
              </a:spcBef>
              <a:spcAft>
                <a:spcPts val="0"/>
              </a:spcAft>
              <a:buClr>
                <a:srgbClr val="FFFFFF"/>
              </a:buClr>
              <a:buSzPts val="1400"/>
              <a:buFont typeface="Quicksand"/>
              <a:buChar char="●"/>
              <a:defRPr>
                <a:solidFill>
                  <a:srgbClr val="FFFFFF"/>
                </a:solidFill>
                <a:latin typeface="Quicksand"/>
                <a:ea typeface="Quicksand"/>
                <a:cs typeface="Quicksand"/>
                <a:sym typeface="Quicksand"/>
              </a:defRPr>
            </a:lvl7pPr>
            <a:lvl8pPr marL="3657600" lvl="7" indent="-317500">
              <a:lnSpc>
                <a:spcPct val="115000"/>
              </a:lnSpc>
              <a:spcBef>
                <a:spcPts val="1600"/>
              </a:spcBef>
              <a:spcAft>
                <a:spcPts val="0"/>
              </a:spcAft>
              <a:buClr>
                <a:srgbClr val="FFFFFF"/>
              </a:buClr>
              <a:buSzPts val="1400"/>
              <a:buFont typeface="Quicksand"/>
              <a:buChar char="○"/>
              <a:defRPr>
                <a:solidFill>
                  <a:srgbClr val="FFFFFF"/>
                </a:solidFill>
                <a:latin typeface="Quicksand"/>
                <a:ea typeface="Quicksand"/>
                <a:cs typeface="Quicksand"/>
                <a:sym typeface="Quicksand"/>
              </a:defRPr>
            </a:lvl8pPr>
            <a:lvl9pPr marL="4114800" lvl="8" indent="-317500">
              <a:lnSpc>
                <a:spcPct val="115000"/>
              </a:lnSpc>
              <a:spcBef>
                <a:spcPts val="1600"/>
              </a:spcBef>
              <a:spcAft>
                <a:spcPts val="1600"/>
              </a:spcAft>
              <a:buClr>
                <a:srgbClr val="FFFFFF"/>
              </a:buClr>
              <a:buSzPts val="1400"/>
              <a:buFont typeface="Quicksand"/>
              <a:buChar char="■"/>
              <a:defRPr>
                <a:solidFill>
                  <a:srgbClr val="FFFFFF"/>
                </a:solidFill>
                <a:latin typeface="Quicksand"/>
                <a:ea typeface="Quicksand"/>
                <a:cs typeface="Quicksand"/>
                <a:sym typeface="Quicksand"/>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600">
                <a:solidFill>
                  <a:srgbClr val="FFFFFF"/>
                </a:solidFill>
                <a:latin typeface="Playfair Display"/>
                <a:ea typeface="Playfair Display"/>
                <a:cs typeface="Playfair Display"/>
                <a:sym typeface="Playfair Display"/>
              </a:defRPr>
            </a:lvl1pPr>
            <a:lvl2pPr lvl="1" algn="r">
              <a:buNone/>
              <a:defRPr sz="1600">
                <a:solidFill>
                  <a:srgbClr val="FFFFFF"/>
                </a:solidFill>
                <a:latin typeface="Playfair Display"/>
                <a:ea typeface="Playfair Display"/>
                <a:cs typeface="Playfair Display"/>
                <a:sym typeface="Playfair Display"/>
              </a:defRPr>
            </a:lvl2pPr>
            <a:lvl3pPr lvl="2" algn="r">
              <a:buNone/>
              <a:defRPr sz="1600">
                <a:solidFill>
                  <a:srgbClr val="FFFFFF"/>
                </a:solidFill>
                <a:latin typeface="Playfair Display"/>
                <a:ea typeface="Playfair Display"/>
                <a:cs typeface="Playfair Display"/>
                <a:sym typeface="Playfair Display"/>
              </a:defRPr>
            </a:lvl3pPr>
            <a:lvl4pPr lvl="3" algn="r">
              <a:buNone/>
              <a:defRPr sz="1600">
                <a:solidFill>
                  <a:srgbClr val="FFFFFF"/>
                </a:solidFill>
                <a:latin typeface="Playfair Display"/>
                <a:ea typeface="Playfair Display"/>
                <a:cs typeface="Playfair Display"/>
                <a:sym typeface="Playfair Display"/>
              </a:defRPr>
            </a:lvl4pPr>
            <a:lvl5pPr lvl="4" algn="r">
              <a:buNone/>
              <a:defRPr sz="1600">
                <a:solidFill>
                  <a:srgbClr val="FFFFFF"/>
                </a:solidFill>
                <a:latin typeface="Playfair Display"/>
                <a:ea typeface="Playfair Display"/>
                <a:cs typeface="Playfair Display"/>
                <a:sym typeface="Playfair Display"/>
              </a:defRPr>
            </a:lvl5pPr>
            <a:lvl6pPr lvl="5" algn="r">
              <a:buNone/>
              <a:defRPr sz="1600">
                <a:solidFill>
                  <a:srgbClr val="FFFFFF"/>
                </a:solidFill>
                <a:latin typeface="Playfair Display"/>
                <a:ea typeface="Playfair Display"/>
                <a:cs typeface="Playfair Display"/>
                <a:sym typeface="Playfair Display"/>
              </a:defRPr>
            </a:lvl6pPr>
            <a:lvl7pPr lvl="6" algn="r">
              <a:buNone/>
              <a:defRPr sz="1600">
                <a:solidFill>
                  <a:srgbClr val="FFFFFF"/>
                </a:solidFill>
                <a:latin typeface="Playfair Display"/>
                <a:ea typeface="Playfair Display"/>
                <a:cs typeface="Playfair Display"/>
                <a:sym typeface="Playfair Display"/>
              </a:defRPr>
            </a:lvl7pPr>
            <a:lvl8pPr lvl="7" algn="r">
              <a:buNone/>
              <a:defRPr sz="1600">
                <a:solidFill>
                  <a:srgbClr val="FFFFFF"/>
                </a:solidFill>
                <a:latin typeface="Playfair Display"/>
                <a:ea typeface="Playfair Display"/>
                <a:cs typeface="Playfair Display"/>
                <a:sym typeface="Playfair Display"/>
              </a:defRPr>
            </a:lvl8pPr>
            <a:lvl9pPr lvl="8" algn="r">
              <a:buNone/>
              <a:defRPr sz="1600">
                <a:solidFill>
                  <a:srgbClr val="FFFFFF"/>
                </a:solidFill>
                <a:latin typeface="Playfair Display"/>
                <a:ea typeface="Playfair Display"/>
                <a:cs typeface="Playfair Display"/>
                <a:sym typeface="Playfair Display"/>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2511272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 y="1"/>
            <a:ext cx="11163300" cy="946633"/>
          </a:xfrm>
          <a:prstGeom prst="rect">
            <a:avLst/>
          </a:prstGeom>
          <a:solidFill>
            <a:srgbClr val="007AA3"/>
          </a:solid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FFFFFF"/>
              </a:buClr>
              <a:buSzPts val="2400"/>
              <a:buFont typeface="Montserrat"/>
              <a:buNone/>
              <a:defRPr sz="2400" b="0" i="0" u="none" strike="noStrike" cap="none">
                <a:solidFill>
                  <a:srgbClr val="FFFFFF"/>
                </a:solidFill>
                <a:latin typeface="Montserrat"/>
                <a:ea typeface="Montserrat"/>
                <a:cs typeface="Montserrat"/>
                <a:sym typeface="Montserrat"/>
              </a:defRPr>
            </a:lvl1pPr>
            <a:lvl2pPr marR="0" lvl="1" algn="l" rtl="0">
              <a:lnSpc>
                <a:spcPct val="100000"/>
              </a:lnSpc>
              <a:spcBef>
                <a:spcPts val="0"/>
              </a:spcBef>
              <a:spcAft>
                <a:spcPts val="0"/>
              </a:spcAft>
              <a:buClr>
                <a:srgbClr val="FFFFFF"/>
              </a:buClr>
              <a:buSzPts val="2400"/>
              <a:buFont typeface="Old Standard TT"/>
              <a:buNone/>
              <a:defRPr sz="2400" b="1" i="0" u="none" strike="noStrike" cap="none">
                <a:solidFill>
                  <a:srgbClr val="FFFFFF"/>
                </a:solidFill>
                <a:latin typeface="Old Standard TT"/>
                <a:ea typeface="Old Standard TT"/>
                <a:cs typeface="Old Standard TT"/>
                <a:sym typeface="Old Standard TT"/>
              </a:defRPr>
            </a:lvl2pPr>
            <a:lvl3pPr marR="0" lvl="2" algn="l" rtl="0">
              <a:lnSpc>
                <a:spcPct val="100000"/>
              </a:lnSpc>
              <a:spcBef>
                <a:spcPts val="0"/>
              </a:spcBef>
              <a:spcAft>
                <a:spcPts val="0"/>
              </a:spcAft>
              <a:buClr>
                <a:srgbClr val="FFFFFF"/>
              </a:buClr>
              <a:buSzPts val="2400"/>
              <a:buFont typeface="Old Standard TT"/>
              <a:buNone/>
              <a:defRPr sz="2400" b="1" i="0" u="none" strike="noStrike" cap="none">
                <a:solidFill>
                  <a:srgbClr val="FFFFFF"/>
                </a:solidFill>
                <a:latin typeface="Old Standard TT"/>
                <a:ea typeface="Old Standard TT"/>
                <a:cs typeface="Old Standard TT"/>
                <a:sym typeface="Old Standard TT"/>
              </a:defRPr>
            </a:lvl3pPr>
            <a:lvl4pPr marR="0" lvl="3" algn="l" rtl="0">
              <a:lnSpc>
                <a:spcPct val="100000"/>
              </a:lnSpc>
              <a:spcBef>
                <a:spcPts val="0"/>
              </a:spcBef>
              <a:spcAft>
                <a:spcPts val="0"/>
              </a:spcAft>
              <a:buClr>
                <a:srgbClr val="FFFFFF"/>
              </a:buClr>
              <a:buSzPts val="2400"/>
              <a:buFont typeface="Old Standard TT"/>
              <a:buNone/>
              <a:defRPr sz="2400" b="1" i="0" u="none" strike="noStrike" cap="none">
                <a:solidFill>
                  <a:srgbClr val="FFFFFF"/>
                </a:solidFill>
                <a:latin typeface="Old Standard TT"/>
                <a:ea typeface="Old Standard TT"/>
                <a:cs typeface="Old Standard TT"/>
                <a:sym typeface="Old Standard TT"/>
              </a:defRPr>
            </a:lvl4pPr>
            <a:lvl5pPr marR="0" lvl="4" algn="l" rtl="0">
              <a:lnSpc>
                <a:spcPct val="100000"/>
              </a:lnSpc>
              <a:spcBef>
                <a:spcPts val="0"/>
              </a:spcBef>
              <a:spcAft>
                <a:spcPts val="0"/>
              </a:spcAft>
              <a:buClr>
                <a:srgbClr val="FFFFFF"/>
              </a:buClr>
              <a:buSzPts val="2400"/>
              <a:buFont typeface="Old Standard TT"/>
              <a:buNone/>
              <a:defRPr sz="2400" b="1" i="0" u="none" strike="noStrike" cap="none">
                <a:solidFill>
                  <a:srgbClr val="FFFFFF"/>
                </a:solidFill>
                <a:latin typeface="Old Standard TT"/>
                <a:ea typeface="Old Standard TT"/>
                <a:cs typeface="Old Standard TT"/>
                <a:sym typeface="Old Standard TT"/>
              </a:defRPr>
            </a:lvl5pPr>
            <a:lvl6pPr marR="0" lvl="5" algn="l" rtl="0">
              <a:lnSpc>
                <a:spcPct val="100000"/>
              </a:lnSpc>
              <a:spcBef>
                <a:spcPts val="0"/>
              </a:spcBef>
              <a:spcAft>
                <a:spcPts val="0"/>
              </a:spcAft>
              <a:buClr>
                <a:srgbClr val="FFFFFF"/>
              </a:buClr>
              <a:buSzPts val="2400"/>
              <a:buFont typeface="Old Standard TT"/>
              <a:buNone/>
              <a:defRPr sz="2400" b="1" i="0" u="none" strike="noStrike" cap="none">
                <a:solidFill>
                  <a:srgbClr val="FFFFFF"/>
                </a:solidFill>
                <a:latin typeface="Old Standard TT"/>
                <a:ea typeface="Old Standard TT"/>
                <a:cs typeface="Old Standard TT"/>
                <a:sym typeface="Old Standard TT"/>
              </a:defRPr>
            </a:lvl6pPr>
            <a:lvl7pPr marR="0" lvl="6" algn="l" rtl="0">
              <a:lnSpc>
                <a:spcPct val="100000"/>
              </a:lnSpc>
              <a:spcBef>
                <a:spcPts val="0"/>
              </a:spcBef>
              <a:spcAft>
                <a:spcPts val="0"/>
              </a:spcAft>
              <a:buClr>
                <a:srgbClr val="FFFFFF"/>
              </a:buClr>
              <a:buSzPts val="2400"/>
              <a:buFont typeface="Old Standard TT"/>
              <a:buNone/>
              <a:defRPr sz="2400" b="1" i="0" u="none" strike="noStrike" cap="none">
                <a:solidFill>
                  <a:srgbClr val="FFFFFF"/>
                </a:solidFill>
                <a:latin typeface="Old Standard TT"/>
                <a:ea typeface="Old Standard TT"/>
                <a:cs typeface="Old Standard TT"/>
                <a:sym typeface="Old Standard TT"/>
              </a:defRPr>
            </a:lvl7pPr>
            <a:lvl8pPr marR="0" lvl="7" algn="l" rtl="0">
              <a:lnSpc>
                <a:spcPct val="100000"/>
              </a:lnSpc>
              <a:spcBef>
                <a:spcPts val="0"/>
              </a:spcBef>
              <a:spcAft>
                <a:spcPts val="0"/>
              </a:spcAft>
              <a:buClr>
                <a:srgbClr val="FFFFFF"/>
              </a:buClr>
              <a:buSzPts val="2400"/>
              <a:buFont typeface="Old Standard TT"/>
              <a:buNone/>
              <a:defRPr sz="2400" b="1" i="0" u="none" strike="noStrike" cap="none">
                <a:solidFill>
                  <a:srgbClr val="FFFFFF"/>
                </a:solidFill>
                <a:latin typeface="Old Standard TT"/>
                <a:ea typeface="Old Standard TT"/>
                <a:cs typeface="Old Standard TT"/>
                <a:sym typeface="Old Standard TT"/>
              </a:defRPr>
            </a:lvl8pPr>
            <a:lvl9pPr marR="0" lvl="8" algn="l" rtl="0">
              <a:lnSpc>
                <a:spcPct val="100000"/>
              </a:lnSpc>
              <a:spcBef>
                <a:spcPts val="0"/>
              </a:spcBef>
              <a:spcAft>
                <a:spcPts val="0"/>
              </a:spcAft>
              <a:buClr>
                <a:srgbClr val="FFFFFF"/>
              </a:buClr>
              <a:buSzPts val="2400"/>
              <a:buFont typeface="Old Standard TT"/>
              <a:buNone/>
              <a:defRPr sz="2400" b="1" i="0" u="none" strike="noStrike" cap="none">
                <a:solidFill>
                  <a:srgbClr val="FFFFFF"/>
                </a:solidFill>
                <a:latin typeface="Old Standard TT"/>
                <a:ea typeface="Old Standard TT"/>
                <a:cs typeface="Old Standard TT"/>
                <a:sym typeface="Old Standard TT"/>
              </a:defRPr>
            </a:lvl9pPr>
          </a:lstStyle>
          <a:p>
            <a:endParaRPr dirty="0"/>
          </a:p>
        </p:txBody>
      </p:sp>
      <p:sp>
        <p:nvSpPr>
          <p:cNvPr id="7" name="Google Shape;7;p1"/>
          <p:cNvSpPr txBox="1">
            <a:spLocks noGrp="1"/>
          </p:cNvSpPr>
          <p:nvPr>
            <p:ph type="body" idx="1"/>
          </p:nvPr>
        </p:nvSpPr>
        <p:spPr>
          <a:xfrm>
            <a:off x="120300" y="1251300"/>
            <a:ext cx="11887200" cy="53164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600"/>
              </a:spcBef>
              <a:spcAft>
                <a:spcPts val="0"/>
              </a:spcAft>
              <a:buClr>
                <a:schemeClr val="dk2"/>
              </a:buClr>
              <a:buSzPts val="2200"/>
              <a:buFont typeface="Old Standard TT"/>
              <a:buChar char="●"/>
              <a:defRPr sz="2200" b="0" i="0" u="none" strike="noStrike" cap="none">
                <a:solidFill>
                  <a:schemeClr val="dk2"/>
                </a:solidFill>
                <a:latin typeface="Old Standard TT"/>
                <a:ea typeface="Old Standard TT"/>
                <a:cs typeface="Old Standard TT"/>
                <a:sym typeface="Old Standard TT"/>
              </a:defRPr>
            </a:lvl1pPr>
            <a:lvl2pPr marL="914400" marR="0" lvl="1" indent="-330200" algn="l" rtl="0">
              <a:lnSpc>
                <a:spcPct val="100000"/>
              </a:lnSpc>
              <a:spcBef>
                <a:spcPts val="0"/>
              </a:spcBef>
              <a:spcAft>
                <a:spcPts val="0"/>
              </a:spcAft>
              <a:buClr>
                <a:srgbClr val="0B5394"/>
              </a:buClr>
              <a:buSzPts val="1600"/>
              <a:buFont typeface="Old Standard TT"/>
              <a:buChar char="○"/>
              <a:defRPr sz="1600" b="0" i="0" u="none" strike="noStrike" cap="none">
                <a:solidFill>
                  <a:srgbClr val="0B5394"/>
                </a:solidFill>
                <a:latin typeface="Old Standard TT"/>
                <a:ea typeface="Old Standard TT"/>
                <a:cs typeface="Old Standard TT"/>
                <a:sym typeface="Old Standard TT"/>
              </a:defRPr>
            </a:lvl2pPr>
            <a:lvl3pPr marL="1371600" marR="0" lvl="2" indent="-304800" algn="l" rtl="0">
              <a:lnSpc>
                <a:spcPct val="100000"/>
              </a:lnSpc>
              <a:spcBef>
                <a:spcPts val="0"/>
              </a:spcBef>
              <a:spcAft>
                <a:spcPts val="0"/>
              </a:spcAft>
              <a:buClr>
                <a:srgbClr val="073763"/>
              </a:buClr>
              <a:buSzPts val="1200"/>
              <a:buFont typeface="Old Standard TT"/>
              <a:buChar char="■"/>
              <a:defRPr sz="1200" b="0" i="0" u="none" strike="noStrike" cap="none">
                <a:solidFill>
                  <a:srgbClr val="073763"/>
                </a:solidFill>
                <a:latin typeface="Old Standard TT"/>
                <a:ea typeface="Old Standard TT"/>
                <a:cs typeface="Old Standard TT"/>
                <a:sym typeface="Old Standard TT"/>
              </a:defRPr>
            </a:lvl3pPr>
            <a:lvl4pPr marL="1828800" marR="0" lvl="3" indent="-292100" algn="l" rtl="0">
              <a:lnSpc>
                <a:spcPct val="100000"/>
              </a:lnSpc>
              <a:spcBef>
                <a:spcPts val="0"/>
              </a:spcBef>
              <a:spcAft>
                <a:spcPts val="0"/>
              </a:spcAft>
              <a:buClr>
                <a:schemeClr val="dk2"/>
              </a:buClr>
              <a:buSzPts val="1000"/>
              <a:buFont typeface="Old Standard TT"/>
              <a:buChar char="●"/>
              <a:defRPr sz="1000" b="0" i="0" u="none" strike="noStrike" cap="none">
                <a:solidFill>
                  <a:schemeClr val="dk2"/>
                </a:solidFill>
                <a:latin typeface="Old Standard TT"/>
                <a:ea typeface="Old Standard TT"/>
                <a:cs typeface="Old Standard TT"/>
                <a:sym typeface="Old Standard TT"/>
              </a:defRPr>
            </a:lvl4pPr>
            <a:lvl5pPr marL="2286000" marR="0" lvl="4" indent="-292100" algn="l" rtl="0">
              <a:lnSpc>
                <a:spcPct val="100000"/>
              </a:lnSpc>
              <a:spcBef>
                <a:spcPts val="0"/>
              </a:spcBef>
              <a:spcAft>
                <a:spcPts val="0"/>
              </a:spcAft>
              <a:buClr>
                <a:schemeClr val="dk2"/>
              </a:buClr>
              <a:buSzPts val="1000"/>
              <a:buFont typeface="Old Standard TT"/>
              <a:buChar char="○"/>
              <a:defRPr sz="1000" b="0" i="0" u="none" strike="noStrike" cap="none">
                <a:solidFill>
                  <a:schemeClr val="dk2"/>
                </a:solidFill>
                <a:latin typeface="Old Standard TT"/>
                <a:ea typeface="Old Standard TT"/>
                <a:cs typeface="Old Standard TT"/>
                <a:sym typeface="Old Standard TT"/>
              </a:defRPr>
            </a:lvl5pPr>
            <a:lvl6pPr marL="2743200" marR="0" lvl="5" indent="-292100" algn="l" rtl="0">
              <a:lnSpc>
                <a:spcPct val="100000"/>
              </a:lnSpc>
              <a:spcBef>
                <a:spcPts val="0"/>
              </a:spcBef>
              <a:spcAft>
                <a:spcPts val="0"/>
              </a:spcAft>
              <a:buClr>
                <a:schemeClr val="dk2"/>
              </a:buClr>
              <a:buSzPts val="1000"/>
              <a:buFont typeface="Old Standard TT"/>
              <a:buChar char="■"/>
              <a:defRPr sz="1000" b="0" i="0" u="none" strike="noStrike" cap="none">
                <a:solidFill>
                  <a:schemeClr val="dk2"/>
                </a:solidFill>
                <a:latin typeface="Old Standard TT"/>
                <a:ea typeface="Old Standard TT"/>
                <a:cs typeface="Old Standard TT"/>
                <a:sym typeface="Old Standard TT"/>
              </a:defRPr>
            </a:lvl6pPr>
            <a:lvl7pPr marL="3200400" marR="0" lvl="6" indent="-292100" algn="l" rtl="0">
              <a:lnSpc>
                <a:spcPct val="100000"/>
              </a:lnSpc>
              <a:spcBef>
                <a:spcPts val="0"/>
              </a:spcBef>
              <a:spcAft>
                <a:spcPts val="0"/>
              </a:spcAft>
              <a:buClr>
                <a:schemeClr val="dk2"/>
              </a:buClr>
              <a:buSzPts val="1000"/>
              <a:buFont typeface="Old Standard TT"/>
              <a:buChar char="●"/>
              <a:defRPr sz="1000" b="0" i="0" u="none" strike="noStrike" cap="none">
                <a:solidFill>
                  <a:schemeClr val="dk2"/>
                </a:solidFill>
                <a:latin typeface="Old Standard TT"/>
                <a:ea typeface="Old Standard TT"/>
                <a:cs typeface="Old Standard TT"/>
                <a:sym typeface="Old Standard TT"/>
              </a:defRPr>
            </a:lvl7pPr>
            <a:lvl8pPr marL="3657600" marR="0" lvl="7" indent="-292100" algn="l" rtl="0">
              <a:lnSpc>
                <a:spcPct val="100000"/>
              </a:lnSpc>
              <a:spcBef>
                <a:spcPts val="0"/>
              </a:spcBef>
              <a:spcAft>
                <a:spcPts val="0"/>
              </a:spcAft>
              <a:buClr>
                <a:schemeClr val="dk2"/>
              </a:buClr>
              <a:buSzPts val="1000"/>
              <a:buFont typeface="Old Standard TT"/>
              <a:buChar char="○"/>
              <a:defRPr sz="1000" b="0" i="0" u="none" strike="noStrike" cap="none">
                <a:solidFill>
                  <a:schemeClr val="dk2"/>
                </a:solidFill>
                <a:latin typeface="Old Standard TT"/>
                <a:ea typeface="Old Standard TT"/>
                <a:cs typeface="Old Standard TT"/>
                <a:sym typeface="Old Standard TT"/>
              </a:defRPr>
            </a:lvl8pPr>
            <a:lvl9pPr marL="4114800" marR="0" lvl="8" indent="-292100" algn="l" rtl="0">
              <a:lnSpc>
                <a:spcPct val="100000"/>
              </a:lnSpc>
              <a:spcBef>
                <a:spcPts val="0"/>
              </a:spcBef>
              <a:spcAft>
                <a:spcPts val="0"/>
              </a:spcAft>
              <a:buClr>
                <a:schemeClr val="dk2"/>
              </a:buClr>
              <a:buSzPts val="1000"/>
              <a:buFont typeface="Old Standard TT"/>
              <a:buChar char="■"/>
              <a:defRPr sz="1000" b="0" i="0" u="none" strike="noStrike" cap="none">
                <a:solidFill>
                  <a:schemeClr val="dk2"/>
                </a:solidFill>
                <a:latin typeface="Old Standard TT"/>
                <a:ea typeface="Old Standard TT"/>
                <a:cs typeface="Old Standard TT"/>
                <a:sym typeface="Old Standard TT"/>
              </a:defRPr>
            </a:lvl9pPr>
          </a:lstStyle>
          <a:p>
            <a:endParaRPr/>
          </a:p>
        </p:txBody>
      </p:sp>
      <p:sp>
        <p:nvSpPr>
          <p:cNvPr id="8" name="Google Shape;8;p1"/>
          <p:cNvSpPr txBox="1">
            <a:spLocks noGrp="1"/>
          </p:cNvSpPr>
          <p:nvPr>
            <p:ph type="sldNum" idx="12"/>
          </p:nvPr>
        </p:nvSpPr>
        <p:spPr>
          <a:xfrm>
            <a:off x="11482700" y="6576667"/>
            <a:ext cx="524800" cy="27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800"/>
              <a:buFont typeface="Arial"/>
              <a:buNone/>
              <a:defRPr sz="1333" b="0" i="0" u="none" strike="noStrike" cap="none">
                <a:solidFill>
                  <a:schemeClr val="dk1"/>
                </a:solidFill>
                <a:latin typeface="Old Standard TT"/>
                <a:ea typeface="Old Standard TT"/>
                <a:cs typeface="Old Standard TT"/>
                <a:sym typeface="Old Standard TT"/>
              </a:defRPr>
            </a:lvl1pPr>
            <a:lvl2pPr marL="0" marR="0" lvl="1" indent="0" algn="l"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Old Standard TT"/>
                <a:ea typeface="Old Standard TT"/>
                <a:cs typeface="Old Standard TT"/>
                <a:sym typeface="Old Standard TT"/>
              </a:defRPr>
            </a:lvl2pPr>
            <a:lvl3pPr marL="0" marR="0" lvl="2" indent="0" algn="l"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Old Standard TT"/>
                <a:ea typeface="Old Standard TT"/>
                <a:cs typeface="Old Standard TT"/>
                <a:sym typeface="Old Standard TT"/>
              </a:defRPr>
            </a:lvl3pPr>
            <a:lvl4pPr marL="0" marR="0" lvl="3" indent="0" algn="l"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Old Standard TT"/>
                <a:ea typeface="Old Standard TT"/>
                <a:cs typeface="Old Standard TT"/>
                <a:sym typeface="Old Standard TT"/>
              </a:defRPr>
            </a:lvl4pPr>
            <a:lvl5pPr marL="0" marR="0" lvl="4" indent="0" algn="l"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Old Standard TT"/>
                <a:ea typeface="Old Standard TT"/>
                <a:cs typeface="Old Standard TT"/>
                <a:sym typeface="Old Standard TT"/>
              </a:defRPr>
            </a:lvl5pPr>
            <a:lvl6pPr marL="0" marR="0" lvl="5" indent="0" algn="l"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Old Standard TT"/>
                <a:ea typeface="Old Standard TT"/>
                <a:cs typeface="Old Standard TT"/>
                <a:sym typeface="Old Standard TT"/>
              </a:defRPr>
            </a:lvl6pPr>
            <a:lvl7pPr marL="0" marR="0" lvl="6" indent="0" algn="l"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Old Standard TT"/>
                <a:ea typeface="Old Standard TT"/>
                <a:cs typeface="Old Standard TT"/>
                <a:sym typeface="Old Standard TT"/>
              </a:defRPr>
            </a:lvl7pPr>
            <a:lvl8pPr marL="0" marR="0" lvl="7" indent="0" algn="l"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Old Standard TT"/>
                <a:ea typeface="Old Standard TT"/>
                <a:cs typeface="Old Standard TT"/>
                <a:sym typeface="Old Standard TT"/>
              </a:defRPr>
            </a:lvl8pPr>
            <a:lvl9pPr marL="0" marR="0" lvl="8" indent="0" algn="l"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Old Standard TT"/>
                <a:ea typeface="Old Standard TT"/>
                <a:cs typeface="Old Standard TT"/>
                <a:sym typeface="Old Standard TT"/>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3260796698"/>
      </p:ext>
    </p:extLst>
  </p:cSld>
  <p:clrMap bg1="lt1" tx1="dk1" bg2="dk2" tx2="lt2" accent1="accent1" accent2="accent2" accent3="accent3" accent4="accent4" accent5="accent5" accent6="accent6" hlink="hlink" folHlink="folHlink"/>
  <p:sldLayoutIdLst>
    <p:sldLayoutId id="2147483674" r:id="rId1"/>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Macintosh HD:Users:francescacella:Documents:IIT_MAC:PISA LAB:Logo Unipi:Logo UniPi.png"/>
          <p:cNvPicPr/>
          <p:nvPr userDrawn="1"/>
        </p:nvPicPr>
        <p:blipFill>
          <a:blip r:embed="rId25">
            <a:extLst>
              <a:ext uri="{BEBA8EAE-BF5A-486C-A8C5-ECC9F3942E4B}">
                <a14:imgProps xmlns:a14="http://schemas.microsoft.com/office/drawing/2010/main">
                  <a14:imgLayer r:embed="rId2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0866079" y="70549"/>
            <a:ext cx="1302403" cy="776211"/>
          </a:xfrm>
          <a:prstGeom prst="rect">
            <a:avLst/>
          </a:prstGeom>
          <a:noFill/>
          <a:ln>
            <a:noFill/>
          </a:ln>
        </p:spPr>
      </p:pic>
      <p:pic>
        <p:nvPicPr>
          <p:cNvPr id="3" name="Picture 2" descr="LOGO BRIGHT NIGHT-nero.png"/>
          <p:cNvPicPr>
            <a:picLocks noChangeAspect="1"/>
          </p:cNvPicPr>
          <p:nvPr userDrawn="1"/>
        </p:nvPicPr>
        <p:blipFill rotWithShape="1">
          <a:blip r:embed="rId27" cstate="print">
            <a:extLst>
              <a:ext uri="{28A0092B-C50C-407E-A947-70E740481C1C}">
                <a14:useLocalDpi xmlns:a14="http://schemas.microsoft.com/office/drawing/2010/main" val="0"/>
              </a:ext>
            </a:extLst>
          </a:blip>
          <a:srcRect l="7143" t="22349" r="7143" b="23537"/>
          <a:stretch/>
        </p:blipFill>
        <p:spPr>
          <a:xfrm>
            <a:off x="117601" y="164612"/>
            <a:ext cx="1011345" cy="670365"/>
          </a:xfrm>
          <a:prstGeom prst="rect">
            <a:avLst/>
          </a:prstGeom>
        </p:spPr>
      </p:pic>
    </p:spTree>
    <p:extLst>
      <p:ext uri="{BB962C8B-B14F-4D97-AF65-F5344CB8AC3E}">
        <p14:creationId xmlns:p14="http://schemas.microsoft.com/office/powerpoint/2010/main" val="3915534304"/>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Lst>
  <p:hf hd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 y="1"/>
            <a:ext cx="11163300" cy="946633"/>
          </a:xfrm>
          <a:prstGeom prst="rect">
            <a:avLst/>
          </a:prstGeom>
          <a:solidFill>
            <a:srgbClr val="007AA3"/>
          </a:solid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FFFFFF"/>
              </a:buClr>
              <a:buSzPts val="2400"/>
              <a:buFont typeface="Montserrat"/>
              <a:buNone/>
              <a:defRPr sz="2400" b="0" i="0" u="none" strike="noStrike" cap="none">
                <a:solidFill>
                  <a:srgbClr val="FFFFFF"/>
                </a:solidFill>
                <a:latin typeface="Montserrat"/>
                <a:ea typeface="Montserrat"/>
                <a:cs typeface="Montserrat"/>
                <a:sym typeface="Montserrat"/>
              </a:defRPr>
            </a:lvl1pPr>
            <a:lvl2pPr marR="0" lvl="1" algn="l" rtl="0">
              <a:lnSpc>
                <a:spcPct val="100000"/>
              </a:lnSpc>
              <a:spcBef>
                <a:spcPts val="0"/>
              </a:spcBef>
              <a:spcAft>
                <a:spcPts val="0"/>
              </a:spcAft>
              <a:buClr>
                <a:srgbClr val="FFFFFF"/>
              </a:buClr>
              <a:buSzPts val="2400"/>
              <a:buFont typeface="Old Standard TT"/>
              <a:buNone/>
              <a:defRPr sz="2400" b="1" i="0" u="none" strike="noStrike" cap="none">
                <a:solidFill>
                  <a:srgbClr val="FFFFFF"/>
                </a:solidFill>
                <a:latin typeface="Old Standard TT"/>
                <a:ea typeface="Old Standard TT"/>
                <a:cs typeface="Old Standard TT"/>
                <a:sym typeface="Old Standard TT"/>
              </a:defRPr>
            </a:lvl2pPr>
            <a:lvl3pPr marR="0" lvl="2" algn="l" rtl="0">
              <a:lnSpc>
                <a:spcPct val="100000"/>
              </a:lnSpc>
              <a:spcBef>
                <a:spcPts val="0"/>
              </a:spcBef>
              <a:spcAft>
                <a:spcPts val="0"/>
              </a:spcAft>
              <a:buClr>
                <a:srgbClr val="FFFFFF"/>
              </a:buClr>
              <a:buSzPts val="2400"/>
              <a:buFont typeface="Old Standard TT"/>
              <a:buNone/>
              <a:defRPr sz="2400" b="1" i="0" u="none" strike="noStrike" cap="none">
                <a:solidFill>
                  <a:srgbClr val="FFFFFF"/>
                </a:solidFill>
                <a:latin typeface="Old Standard TT"/>
                <a:ea typeface="Old Standard TT"/>
                <a:cs typeface="Old Standard TT"/>
                <a:sym typeface="Old Standard TT"/>
              </a:defRPr>
            </a:lvl3pPr>
            <a:lvl4pPr marR="0" lvl="3" algn="l" rtl="0">
              <a:lnSpc>
                <a:spcPct val="100000"/>
              </a:lnSpc>
              <a:spcBef>
                <a:spcPts val="0"/>
              </a:spcBef>
              <a:spcAft>
                <a:spcPts val="0"/>
              </a:spcAft>
              <a:buClr>
                <a:srgbClr val="FFFFFF"/>
              </a:buClr>
              <a:buSzPts val="2400"/>
              <a:buFont typeface="Old Standard TT"/>
              <a:buNone/>
              <a:defRPr sz="2400" b="1" i="0" u="none" strike="noStrike" cap="none">
                <a:solidFill>
                  <a:srgbClr val="FFFFFF"/>
                </a:solidFill>
                <a:latin typeface="Old Standard TT"/>
                <a:ea typeface="Old Standard TT"/>
                <a:cs typeface="Old Standard TT"/>
                <a:sym typeface="Old Standard TT"/>
              </a:defRPr>
            </a:lvl4pPr>
            <a:lvl5pPr marR="0" lvl="4" algn="l" rtl="0">
              <a:lnSpc>
                <a:spcPct val="100000"/>
              </a:lnSpc>
              <a:spcBef>
                <a:spcPts val="0"/>
              </a:spcBef>
              <a:spcAft>
                <a:spcPts val="0"/>
              </a:spcAft>
              <a:buClr>
                <a:srgbClr val="FFFFFF"/>
              </a:buClr>
              <a:buSzPts val="2400"/>
              <a:buFont typeface="Old Standard TT"/>
              <a:buNone/>
              <a:defRPr sz="2400" b="1" i="0" u="none" strike="noStrike" cap="none">
                <a:solidFill>
                  <a:srgbClr val="FFFFFF"/>
                </a:solidFill>
                <a:latin typeface="Old Standard TT"/>
                <a:ea typeface="Old Standard TT"/>
                <a:cs typeface="Old Standard TT"/>
                <a:sym typeface="Old Standard TT"/>
              </a:defRPr>
            </a:lvl5pPr>
            <a:lvl6pPr marR="0" lvl="5" algn="l" rtl="0">
              <a:lnSpc>
                <a:spcPct val="100000"/>
              </a:lnSpc>
              <a:spcBef>
                <a:spcPts val="0"/>
              </a:spcBef>
              <a:spcAft>
                <a:spcPts val="0"/>
              </a:spcAft>
              <a:buClr>
                <a:srgbClr val="FFFFFF"/>
              </a:buClr>
              <a:buSzPts val="2400"/>
              <a:buFont typeface="Old Standard TT"/>
              <a:buNone/>
              <a:defRPr sz="2400" b="1" i="0" u="none" strike="noStrike" cap="none">
                <a:solidFill>
                  <a:srgbClr val="FFFFFF"/>
                </a:solidFill>
                <a:latin typeface="Old Standard TT"/>
                <a:ea typeface="Old Standard TT"/>
                <a:cs typeface="Old Standard TT"/>
                <a:sym typeface="Old Standard TT"/>
              </a:defRPr>
            </a:lvl6pPr>
            <a:lvl7pPr marR="0" lvl="6" algn="l" rtl="0">
              <a:lnSpc>
                <a:spcPct val="100000"/>
              </a:lnSpc>
              <a:spcBef>
                <a:spcPts val="0"/>
              </a:spcBef>
              <a:spcAft>
                <a:spcPts val="0"/>
              </a:spcAft>
              <a:buClr>
                <a:srgbClr val="FFFFFF"/>
              </a:buClr>
              <a:buSzPts val="2400"/>
              <a:buFont typeface="Old Standard TT"/>
              <a:buNone/>
              <a:defRPr sz="2400" b="1" i="0" u="none" strike="noStrike" cap="none">
                <a:solidFill>
                  <a:srgbClr val="FFFFFF"/>
                </a:solidFill>
                <a:latin typeface="Old Standard TT"/>
                <a:ea typeface="Old Standard TT"/>
                <a:cs typeface="Old Standard TT"/>
                <a:sym typeface="Old Standard TT"/>
              </a:defRPr>
            </a:lvl7pPr>
            <a:lvl8pPr marR="0" lvl="7" algn="l" rtl="0">
              <a:lnSpc>
                <a:spcPct val="100000"/>
              </a:lnSpc>
              <a:spcBef>
                <a:spcPts val="0"/>
              </a:spcBef>
              <a:spcAft>
                <a:spcPts val="0"/>
              </a:spcAft>
              <a:buClr>
                <a:srgbClr val="FFFFFF"/>
              </a:buClr>
              <a:buSzPts val="2400"/>
              <a:buFont typeface="Old Standard TT"/>
              <a:buNone/>
              <a:defRPr sz="2400" b="1" i="0" u="none" strike="noStrike" cap="none">
                <a:solidFill>
                  <a:srgbClr val="FFFFFF"/>
                </a:solidFill>
                <a:latin typeface="Old Standard TT"/>
                <a:ea typeface="Old Standard TT"/>
                <a:cs typeface="Old Standard TT"/>
                <a:sym typeface="Old Standard TT"/>
              </a:defRPr>
            </a:lvl8pPr>
            <a:lvl9pPr marR="0" lvl="8" algn="l" rtl="0">
              <a:lnSpc>
                <a:spcPct val="100000"/>
              </a:lnSpc>
              <a:spcBef>
                <a:spcPts val="0"/>
              </a:spcBef>
              <a:spcAft>
                <a:spcPts val="0"/>
              </a:spcAft>
              <a:buClr>
                <a:srgbClr val="FFFFFF"/>
              </a:buClr>
              <a:buSzPts val="2400"/>
              <a:buFont typeface="Old Standard TT"/>
              <a:buNone/>
              <a:defRPr sz="2400" b="1" i="0" u="none" strike="noStrike" cap="none">
                <a:solidFill>
                  <a:srgbClr val="FFFFFF"/>
                </a:solidFill>
                <a:latin typeface="Old Standard TT"/>
                <a:ea typeface="Old Standard TT"/>
                <a:cs typeface="Old Standard TT"/>
                <a:sym typeface="Old Standard TT"/>
              </a:defRPr>
            </a:lvl9pPr>
          </a:lstStyle>
          <a:p>
            <a:endParaRPr dirty="0"/>
          </a:p>
        </p:txBody>
      </p:sp>
      <p:sp>
        <p:nvSpPr>
          <p:cNvPr id="7" name="Google Shape;7;p1"/>
          <p:cNvSpPr txBox="1">
            <a:spLocks noGrp="1"/>
          </p:cNvSpPr>
          <p:nvPr>
            <p:ph type="body" idx="1"/>
          </p:nvPr>
        </p:nvSpPr>
        <p:spPr>
          <a:xfrm>
            <a:off x="120300" y="1251300"/>
            <a:ext cx="11887200" cy="53164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600"/>
              </a:spcBef>
              <a:spcAft>
                <a:spcPts val="0"/>
              </a:spcAft>
              <a:buClr>
                <a:schemeClr val="dk2"/>
              </a:buClr>
              <a:buSzPts val="2200"/>
              <a:buFont typeface="Old Standard TT"/>
              <a:buChar char="●"/>
              <a:defRPr sz="2200" b="0" i="0" u="none" strike="noStrike" cap="none">
                <a:solidFill>
                  <a:schemeClr val="dk2"/>
                </a:solidFill>
                <a:latin typeface="Old Standard TT"/>
                <a:ea typeface="Old Standard TT"/>
                <a:cs typeface="Old Standard TT"/>
                <a:sym typeface="Old Standard TT"/>
              </a:defRPr>
            </a:lvl1pPr>
            <a:lvl2pPr marL="914400" marR="0" lvl="1" indent="-330200" algn="l" rtl="0">
              <a:lnSpc>
                <a:spcPct val="100000"/>
              </a:lnSpc>
              <a:spcBef>
                <a:spcPts val="0"/>
              </a:spcBef>
              <a:spcAft>
                <a:spcPts val="0"/>
              </a:spcAft>
              <a:buClr>
                <a:srgbClr val="0B5394"/>
              </a:buClr>
              <a:buSzPts val="1600"/>
              <a:buFont typeface="Old Standard TT"/>
              <a:buChar char="○"/>
              <a:defRPr sz="1600" b="0" i="0" u="none" strike="noStrike" cap="none">
                <a:solidFill>
                  <a:srgbClr val="0B5394"/>
                </a:solidFill>
                <a:latin typeface="Old Standard TT"/>
                <a:ea typeface="Old Standard TT"/>
                <a:cs typeface="Old Standard TT"/>
                <a:sym typeface="Old Standard TT"/>
              </a:defRPr>
            </a:lvl2pPr>
            <a:lvl3pPr marL="1371600" marR="0" lvl="2" indent="-304800" algn="l" rtl="0">
              <a:lnSpc>
                <a:spcPct val="100000"/>
              </a:lnSpc>
              <a:spcBef>
                <a:spcPts val="0"/>
              </a:spcBef>
              <a:spcAft>
                <a:spcPts val="0"/>
              </a:spcAft>
              <a:buClr>
                <a:srgbClr val="073763"/>
              </a:buClr>
              <a:buSzPts val="1200"/>
              <a:buFont typeface="Old Standard TT"/>
              <a:buChar char="■"/>
              <a:defRPr sz="1200" b="0" i="0" u="none" strike="noStrike" cap="none">
                <a:solidFill>
                  <a:srgbClr val="073763"/>
                </a:solidFill>
                <a:latin typeface="Old Standard TT"/>
                <a:ea typeface="Old Standard TT"/>
                <a:cs typeface="Old Standard TT"/>
                <a:sym typeface="Old Standard TT"/>
              </a:defRPr>
            </a:lvl3pPr>
            <a:lvl4pPr marL="1828800" marR="0" lvl="3" indent="-292100" algn="l" rtl="0">
              <a:lnSpc>
                <a:spcPct val="100000"/>
              </a:lnSpc>
              <a:spcBef>
                <a:spcPts val="0"/>
              </a:spcBef>
              <a:spcAft>
                <a:spcPts val="0"/>
              </a:spcAft>
              <a:buClr>
                <a:schemeClr val="dk2"/>
              </a:buClr>
              <a:buSzPts val="1000"/>
              <a:buFont typeface="Old Standard TT"/>
              <a:buChar char="●"/>
              <a:defRPr sz="1000" b="0" i="0" u="none" strike="noStrike" cap="none">
                <a:solidFill>
                  <a:schemeClr val="dk2"/>
                </a:solidFill>
                <a:latin typeface="Old Standard TT"/>
                <a:ea typeface="Old Standard TT"/>
                <a:cs typeface="Old Standard TT"/>
                <a:sym typeface="Old Standard TT"/>
              </a:defRPr>
            </a:lvl4pPr>
            <a:lvl5pPr marL="2286000" marR="0" lvl="4" indent="-292100" algn="l" rtl="0">
              <a:lnSpc>
                <a:spcPct val="100000"/>
              </a:lnSpc>
              <a:spcBef>
                <a:spcPts val="0"/>
              </a:spcBef>
              <a:spcAft>
                <a:spcPts val="0"/>
              </a:spcAft>
              <a:buClr>
                <a:schemeClr val="dk2"/>
              </a:buClr>
              <a:buSzPts val="1000"/>
              <a:buFont typeface="Old Standard TT"/>
              <a:buChar char="○"/>
              <a:defRPr sz="1000" b="0" i="0" u="none" strike="noStrike" cap="none">
                <a:solidFill>
                  <a:schemeClr val="dk2"/>
                </a:solidFill>
                <a:latin typeface="Old Standard TT"/>
                <a:ea typeface="Old Standard TT"/>
                <a:cs typeface="Old Standard TT"/>
                <a:sym typeface="Old Standard TT"/>
              </a:defRPr>
            </a:lvl5pPr>
            <a:lvl6pPr marL="2743200" marR="0" lvl="5" indent="-292100" algn="l" rtl="0">
              <a:lnSpc>
                <a:spcPct val="100000"/>
              </a:lnSpc>
              <a:spcBef>
                <a:spcPts val="0"/>
              </a:spcBef>
              <a:spcAft>
                <a:spcPts val="0"/>
              </a:spcAft>
              <a:buClr>
                <a:schemeClr val="dk2"/>
              </a:buClr>
              <a:buSzPts val="1000"/>
              <a:buFont typeface="Old Standard TT"/>
              <a:buChar char="■"/>
              <a:defRPr sz="1000" b="0" i="0" u="none" strike="noStrike" cap="none">
                <a:solidFill>
                  <a:schemeClr val="dk2"/>
                </a:solidFill>
                <a:latin typeface="Old Standard TT"/>
                <a:ea typeface="Old Standard TT"/>
                <a:cs typeface="Old Standard TT"/>
                <a:sym typeface="Old Standard TT"/>
              </a:defRPr>
            </a:lvl6pPr>
            <a:lvl7pPr marL="3200400" marR="0" lvl="6" indent="-292100" algn="l" rtl="0">
              <a:lnSpc>
                <a:spcPct val="100000"/>
              </a:lnSpc>
              <a:spcBef>
                <a:spcPts val="0"/>
              </a:spcBef>
              <a:spcAft>
                <a:spcPts val="0"/>
              </a:spcAft>
              <a:buClr>
                <a:schemeClr val="dk2"/>
              </a:buClr>
              <a:buSzPts val="1000"/>
              <a:buFont typeface="Old Standard TT"/>
              <a:buChar char="●"/>
              <a:defRPr sz="1000" b="0" i="0" u="none" strike="noStrike" cap="none">
                <a:solidFill>
                  <a:schemeClr val="dk2"/>
                </a:solidFill>
                <a:latin typeface="Old Standard TT"/>
                <a:ea typeface="Old Standard TT"/>
                <a:cs typeface="Old Standard TT"/>
                <a:sym typeface="Old Standard TT"/>
              </a:defRPr>
            </a:lvl7pPr>
            <a:lvl8pPr marL="3657600" marR="0" lvl="7" indent="-292100" algn="l" rtl="0">
              <a:lnSpc>
                <a:spcPct val="100000"/>
              </a:lnSpc>
              <a:spcBef>
                <a:spcPts val="0"/>
              </a:spcBef>
              <a:spcAft>
                <a:spcPts val="0"/>
              </a:spcAft>
              <a:buClr>
                <a:schemeClr val="dk2"/>
              </a:buClr>
              <a:buSzPts val="1000"/>
              <a:buFont typeface="Old Standard TT"/>
              <a:buChar char="○"/>
              <a:defRPr sz="1000" b="0" i="0" u="none" strike="noStrike" cap="none">
                <a:solidFill>
                  <a:schemeClr val="dk2"/>
                </a:solidFill>
                <a:latin typeface="Old Standard TT"/>
                <a:ea typeface="Old Standard TT"/>
                <a:cs typeface="Old Standard TT"/>
                <a:sym typeface="Old Standard TT"/>
              </a:defRPr>
            </a:lvl8pPr>
            <a:lvl9pPr marL="4114800" marR="0" lvl="8" indent="-292100" algn="l" rtl="0">
              <a:lnSpc>
                <a:spcPct val="100000"/>
              </a:lnSpc>
              <a:spcBef>
                <a:spcPts val="0"/>
              </a:spcBef>
              <a:spcAft>
                <a:spcPts val="0"/>
              </a:spcAft>
              <a:buClr>
                <a:schemeClr val="dk2"/>
              </a:buClr>
              <a:buSzPts val="1000"/>
              <a:buFont typeface="Old Standard TT"/>
              <a:buChar char="■"/>
              <a:defRPr sz="1000" b="0" i="0" u="none" strike="noStrike" cap="none">
                <a:solidFill>
                  <a:schemeClr val="dk2"/>
                </a:solidFill>
                <a:latin typeface="Old Standard TT"/>
                <a:ea typeface="Old Standard TT"/>
                <a:cs typeface="Old Standard TT"/>
                <a:sym typeface="Old Standard TT"/>
              </a:defRPr>
            </a:lvl9pPr>
          </a:lstStyle>
          <a:p>
            <a:endParaRPr/>
          </a:p>
        </p:txBody>
      </p:sp>
      <p:sp>
        <p:nvSpPr>
          <p:cNvPr id="8" name="Google Shape;8;p1"/>
          <p:cNvSpPr txBox="1">
            <a:spLocks noGrp="1"/>
          </p:cNvSpPr>
          <p:nvPr>
            <p:ph type="sldNum" idx="12"/>
          </p:nvPr>
        </p:nvSpPr>
        <p:spPr>
          <a:xfrm>
            <a:off x="11482700" y="6576667"/>
            <a:ext cx="524800" cy="27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800"/>
              <a:buFont typeface="Arial"/>
              <a:buNone/>
              <a:defRPr sz="1333" b="0" i="0" u="none" strike="noStrike" cap="none">
                <a:solidFill>
                  <a:schemeClr val="dk1"/>
                </a:solidFill>
                <a:latin typeface="Old Standard TT"/>
                <a:ea typeface="Old Standard TT"/>
                <a:cs typeface="Old Standard TT"/>
                <a:sym typeface="Old Standard TT"/>
              </a:defRPr>
            </a:lvl1pPr>
            <a:lvl2pPr marL="0" marR="0" lvl="1" indent="0" algn="l"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Old Standard TT"/>
                <a:ea typeface="Old Standard TT"/>
                <a:cs typeface="Old Standard TT"/>
                <a:sym typeface="Old Standard TT"/>
              </a:defRPr>
            </a:lvl2pPr>
            <a:lvl3pPr marL="0" marR="0" lvl="2" indent="0" algn="l"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Old Standard TT"/>
                <a:ea typeface="Old Standard TT"/>
                <a:cs typeface="Old Standard TT"/>
                <a:sym typeface="Old Standard TT"/>
              </a:defRPr>
            </a:lvl3pPr>
            <a:lvl4pPr marL="0" marR="0" lvl="3" indent="0" algn="l"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Old Standard TT"/>
                <a:ea typeface="Old Standard TT"/>
                <a:cs typeface="Old Standard TT"/>
                <a:sym typeface="Old Standard TT"/>
              </a:defRPr>
            </a:lvl4pPr>
            <a:lvl5pPr marL="0" marR="0" lvl="4" indent="0" algn="l"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Old Standard TT"/>
                <a:ea typeface="Old Standard TT"/>
                <a:cs typeface="Old Standard TT"/>
                <a:sym typeface="Old Standard TT"/>
              </a:defRPr>
            </a:lvl5pPr>
            <a:lvl6pPr marL="0" marR="0" lvl="5" indent="0" algn="l"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Old Standard TT"/>
                <a:ea typeface="Old Standard TT"/>
                <a:cs typeface="Old Standard TT"/>
                <a:sym typeface="Old Standard TT"/>
              </a:defRPr>
            </a:lvl6pPr>
            <a:lvl7pPr marL="0" marR="0" lvl="6" indent="0" algn="l"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Old Standard TT"/>
                <a:ea typeface="Old Standard TT"/>
                <a:cs typeface="Old Standard TT"/>
                <a:sym typeface="Old Standard TT"/>
              </a:defRPr>
            </a:lvl7pPr>
            <a:lvl8pPr marL="0" marR="0" lvl="7" indent="0" algn="l"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Old Standard TT"/>
                <a:ea typeface="Old Standard TT"/>
                <a:cs typeface="Old Standard TT"/>
                <a:sym typeface="Old Standard TT"/>
              </a:defRPr>
            </a:lvl8pPr>
            <a:lvl9pPr marL="0" marR="0" lvl="8" indent="0" algn="l"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Old Standard TT"/>
                <a:ea typeface="Old Standard TT"/>
                <a:cs typeface="Old Standard TT"/>
                <a:sym typeface="Old Standard TT"/>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2948825571"/>
      </p:ext>
    </p:extLst>
  </p:cSld>
  <p:clrMap bg1="lt1" tx1="dk1" bg2="dk2"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7AA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0" y="593367"/>
            <a:ext cx="12192000" cy="763600"/>
          </a:xfrm>
          <a:prstGeom prst="rect">
            <a:avLst/>
          </a:prstGeom>
          <a:noFill/>
          <a:ln>
            <a:noFill/>
          </a:ln>
        </p:spPr>
        <p:txBody>
          <a:bodyPr spcFirstLastPara="1" wrap="square" lIns="91425" tIns="91425" rIns="91425" bIns="91425" anchor="t" anchorCtr="0"/>
          <a:lstStyle>
            <a:lvl1pPr lvl="0">
              <a:spcBef>
                <a:spcPts val="0"/>
              </a:spcBef>
              <a:spcAft>
                <a:spcPts val="0"/>
              </a:spcAft>
              <a:buClr>
                <a:srgbClr val="FFFFFF"/>
              </a:buClr>
              <a:buSzPts val="2800"/>
              <a:buFont typeface="Montserrat"/>
              <a:buNone/>
              <a:defRPr sz="2800">
                <a:solidFill>
                  <a:srgbClr val="FFFFFF"/>
                </a:solidFill>
                <a:latin typeface="Montserrat"/>
                <a:ea typeface="Montserrat"/>
                <a:cs typeface="Montserrat"/>
                <a:sym typeface="Montserrat"/>
              </a:defRPr>
            </a:lvl1pPr>
            <a:lvl2pPr lvl="1">
              <a:spcBef>
                <a:spcPts val="0"/>
              </a:spcBef>
              <a:spcAft>
                <a:spcPts val="0"/>
              </a:spcAft>
              <a:buClr>
                <a:srgbClr val="FFFFFF"/>
              </a:buClr>
              <a:buSzPts val="2800"/>
              <a:buFont typeface="Montserrat"/>
              <a:buNone/>
              <a:defRPr sz="2800">
                <a:solidFill>
                  <a:srgbClr val="FFFFFF"/>
                </a:solidFill>
                <a:latin typeface="Montserrat"/>
                <a:ea typeface="Montserrat"/>
                <a:cs typeface="Montserrat"/>
                <a:sym typeface="Montserrat"/>
              </a:defRPr>
            </a:lvl2pPr>
            <a:lvl3pPr lvl="2">
              <a:spcBef>
                <a:spcPts val="0"/>
              </a:spcBef>
              <a:spcAft>
                <a:spcPts val="0"/>
              </a:spcAft>
              <a:buClr>
                <a:srgbClr val="FFFFFF"/>
              </a:buClr>
              <a:buSzPts val="2800"/>
              <a:buFont typeface="Montserrat"/>
              <a:buNone/>
              <a:defRPr sz="2800">
                <a:solidFill>
                  <a:srgbClr val="FFFFFF"/>
                </a:solidFill>
                <a:latin typeface="Montserrat"/>
                <a:ea typeface="Montserrat"/>
                <a:cs typeface="Montserrat"/>
                <a:sym typeface="Montserrat"/>
              </a:defRPr>
            </a:lvl3pPr>
            <a:lvl4pPr lvl="3">
              <a:spcBef>
                <a:spcPts val="0"/>
              </a:spcBef>
              <a:spcAft>
                <a:spcPts val="0"/>
              </a:spcAft>
              <a:buClr>
                <a:srgbClr val="FFFFFF"/>
              </a:buClr>
              <a:buSzPts val="2800"/>
              <a:buFont typeface="Montserrat"/>
              <a:buNone/>
              <a:defRPr sz="2800">
                <a:solidFill>
                  <a:srgbClr val="FFFFFF"/>
                </a:solidFill>
                <a:latin typeface="Montserrat"/>
                <a:ea typeface="Montserrat"/>
                <a:cs typeface="Montserrat"/>
                <a:sym typeface="Montserrat"/>
              </a:defRPr>
            </a:lvl4pPr>
            <a:lvl5pPr lvl="4">
              <a:spcBef>
                <a:spcPts val="0"/>
              </a:spcBef>
              <a:spcAft>
                <a:spcPts val="0"/>
              </a:spcAft>
              <a:buClr>
                <a:srgbClr val="FFFFFF"/>
              </a:buClr>
              <a:buSzPts val="2800"/>
              <a:buFont typeface="Montserrat"/>
              <a:buNone/>
              <a:defRPr sz="2800">
                <a:solidFill>
                  <a:srgbClr val="FFFFFF"/>
                </a:solidFill>
                <a:latin typeface="Montserrat"/>
                <a:ea typeface="Montserrat"/>
                <a:cs typeface="Montserrat"/>
                <a:sym typeface="Montserrat"/>
              </a:defRPr>
            </a:lvl5pPr>
            <a:lvl6pPr lvl="5">
              <a:spcBef>
                <a:spcPts val="0"/>
              </a:spcBef>
              <a:spcAft>
                <a:spcPts val="0"/>
              </a:spcAft>
              <a:buClr>
                <a:srgbClr val="FFFFFF"/>
              </a:buClr>
              <a:buSzPts val="2800"/>
              <a:buFont typeface="Montserrat"/>
              <a:buNone/>
              <a:defRPr sz="2800">
                <a:solidFill>
                  <a:srgbClr val="FFFFFF"/>
                </a:solidFill>
                <a:latin typeface="Montserrat"/>
                <a:ea typeface="Montserrat"/>
                <a:cs typeface="Montserrat"/>
                <a:sym typeface="Montserrat"/>
              </a:defRPr>
            </a:lvl6pPr>
            <a:lvl7pPr lvl="6">
              <a:spcBef>
                <a:spcPts val="0"/>
              </a:spcBef>
              <a:spcAft>
                <a:spcPts val="0"/>
              </a:spcAft>
              <a:buClr>
                <a:srgbClr val="FFFFFF"/>
              </a:buClr>
              <a:buSzPts val="2800"/>
              <a:buFont typeface="Montserrat"/>
              <a:buNone/>
              <a:defRPr sz="2800">
                <a:solidFill>
                  <a:srgbClr val="FFFFFF"/>
                </a:solidFill>
                <a:latin typeface="Montserrat"/>
                <a:ea typeface="Montserrat"/>
                <a:cs typeface="Montserrat"/>
                <a:sym typeface="Montserrat"/>
              </a:defRPr>
            </a:lvl7pPr>
            <a:lvl8pPr lvl="7">
              <a:spcBef>
                <a:spcPts val="0"/>
              </a:spcBef>
              <a:spcAft>
                <a:spcPts val="0"/>
              </a:spcAft>
              <a:buClr>
                <a:srgbClr val="FFFFFF"/>
              </a:buClr>
              <a:buSzPts val="2800"/>
              <a:buFont typeface="Montserrat"/>
              <a:buNone/>
              <a:defRPr sz="2800">
                <a:solidFill>
                  <a:srgbClr val="FFFFFF"/>
                </a:solidFill>
                <a:latin typeface="Montserrat"/>
                <a:ea typeface="Montserrat"/>
                <a:cs typeface="Montserrat"/>
                <a:sym typeface="Montserrat"/>
              </a:defRPr>
            </a:lvl8pPr>
            <a:lvl9pPr lvl="8">
              <a:spcBef>
                <a:spcPts val="0"/>
              </a:spcBef>
              <a:spcAft>
                <a:spcPts val="0"/>
              </a:spcAft>
              <a:buClr>
                <a:srgbClr val="FFFFFF"/>
              </a:buClr>
              <a:buSzPts val="2800"/>
              <a:buFont typeface="Montserrat"/>
              <a:buNone/>
              <a:defRPr sz="2800">
                <a:solidFill>
                  <a:srgbClr val="FFFFFF"/>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rgbClr val="F3F3F3"/>
              </a:buClr>
              <a:buSzPts val="1800"/>
              <a:buFont typeface="Quicksand"/>
              <a:buChar char="●"/>
              <a:defRPr sz="1800">
                <a:solidFill>
                  <a:srgbClr val="F3F3F3"/>
                </a:solidFill>
                <a:latin typeface="Quicksand"/>
                <a:ea typeface="Quicksand"/>
                <a:cs typeface="Quicksand"/>
                <a:sym typeface="Quicksand"/>
              </a:defRPr>
            </a:lvl1pPr>
            <a:lvl2pPr marL="914400" lvl="1" indent="-317500">
              <a:lnSpc>
                <a:spcPct val="115000"/>
              </a:lnSpc>
              <a:spcBef>
                <a:spcPts val="1600"/>
              </a:spcBef>
              <a:spcAft>
                <a:spcPts val="0"/>
              </a:spcAft>
              <a:buClr>
                <a:srgbClr val="CCCCCC"/>
              </a:buClr>
              <a:buSzPts val="1400"/>
              <a:buFont typeface="Quicksand"/>
              <a:buChar char="○"/>
              <a:defRPr>
                <a:solidFill>
                  <a:srgbClr val="CCCCCC"/>
                </a:solidFill>
                <a:latin typeface="Quicksand"/>
                <a:ea typeface="Quicksand"/>
                <a:cs typeface="Quicksand"/>
                <a:sym typeface="Quicksand"/>
              </a:defRPr>
            </a:lvl2pPr>
            <a:lvl3pPr marL="1371600" lvl="2" indent="-317500">
              <a:lnSpc>
                <a:spcPct val="115000"/>
              </a:lnSpc>
              <a:spcBef>
                <a:spcPts val="1600"/>
              </a:spcBef>
              <a:spcAft>
                <a:spcPts val="0"/>
              </a:spcAft>
              <a:buClr>
                <a:srgbClr val="D0EFFB"/>
              </a:buClr>
              <a:buSzPts val="1400"/>
              <a:buFont typeface="Quicksand"/>
              <a:buChar char="■"/>
              <a:defRPr>
                <a:solidFill>
                  <a:srgbClr val="D0EFFB"/>
                </a:solidFill>
                <a:latin typeface="Quicksand"/>
                <a:ea typeface="Quicksand"/>
                <a:cs typeface="Quicksand"/>
                <a:sym typeface="Quicksand"/>
              </a:defRPr>
            </a:lvl3pPr>
            <a:lvl4pPr marL="1828800" lvl="3" indent="-317500">
              <a:lnSpc>
                <a:spcPct val="115000"/>
              </a:lnSpc>
              <a:spcBef>
                <a:spcPts val="1600"/>
              </a:spcBef>
              <a:spcAft>
                <a:spcPts val="0"/>
              </a:spcAft>
              <a:buClr>
                <a:srgbClr val="FFFFFF"/>
              </a:buClr>
              <a:buSzPts val="1400"/>
              <a:buFont typeface="Quicksand"/>
              <a:buChar char="●"/>
              <a:defRPr>
                <a:solidFill>
                  <a:srgbClr val="FFFFFF"/>
                </a:solidFill>
                <a:latin typeface="Quicksand"/>
                <a:ea typeface="Quicksand"/>
                <a:cs typeface="Quicksand"/>
                <a:sym typeface="Quicksand"/>
              </a:defRPr>
            </a:lvl4pPr>
            <a:lvl5pPr marL="2286000" lvl="4" indent="-317500">
              <a:lnSpc>
                <a:spcPct val="115000"/>
              </a:lnSpc>
              <a:spcBef>
                <a:spcPts val="1600"/>
              </a:spcBef>
              <a:spcAft>
                <a:spcPts val="0"/>
              </a:spcAft>
              <a:buClr>
                <a:srgbClr val="FFFFFF"/>
              </a:buClr>
              <a:buSzPts val="1400"/>
              <a:buFont typeface="Quicksand"/>
              <a:buChar char="○"/>
              <a:defRPr>
                <a:solidFill>
                  <a:srgbClr val="FFFFFF"/>
                </a:solidFill>
                <a:latin typeface="Quicksand"/>
                <a:ea typeface="Quicksand"/>
                <a:cs typeface="Quicksand"/>
                <a:sym typeface="Quicksand"/>
              </a:defRPr>
            </a:lvl5pPr>
            <a:lvl6pPr marL="2743200" lvl="5" indent="-317500">
              <a:lnSpc>
                <a:spcPct val="115000"/>
              </a:lnSpc>
              <a:spcBef>
                <a:spcPts val="1600"/>
              </a:spcBef>
              <a:spcAft>
                <a:spcPts val="0"/>
              </a:spcAft>
              <a:buClr>
                <a:srgbClr val="FFFFFF"/>
              </a:buClr>
              <a:buSzPts val="1400"/>
              <a:buFont typeface="Quicksand"/>
              <a:buChar char="■"/>
              <a:defRPr>
                <a:solidFill>
                  <a:srgbClr val="FFFFFF"/>
                </a:solidFill>
                <a:latin typeface="Quicksand"/>
                <a:ea typeface="Quicksand"/>
                <a:cs typeface="Quicksand"/>
                <a:sym typeface="Quicksand"/>
              </a:defRPr>
            </a:lvl6pPr>
            <a:lvl7pPr marL="3200400" lvl="6" indent="-317500">
              <a:lnSpc>
                <a:spcPct val="115000"/>
              </a:lnSpc>
              <a:spcBef>
                <a:spcPts val="1600"/>
              </a:spcBef>
              <a:spcAft>
                <a:spcPts val="0"/>
              </a:spcAft>
              <a:buClr>
                <a:srgbClr val="FFFFFF"/>
              </a:buClr>
              <a:buSzPts val="1400"/>
              <a:buFont typeface="Quicksand"/>
              <a:buChar char="●"/>
              <a:defRPr>
                <a:solidFill>
                  <a:srgbClr val="FFFFFF"/>
                </a:solidFill>
                <a:latin typeface="Quicksand"/>
                <a:ea typeface="Quicksand"/>
                <a:cs typeface="Quicksand"/>
                <a:sym typeface="Quicksand"/>
              </a:defRPr>
            </a:lvl7pPr>
            <a:lvl8pPr marL="3657600" lvl="7" indent="-317500">
              <a:lnSpc>
                <a:spcPct val="115000"/>
              </a:lnSpc>
              <a:spcBef>
                <a:spcPts val="1600"/>
              </a:spcBef>
              <a:spcAft>
                <a:spcPts val="0"/>
              </a:spcAft>
              <a:buClr>
                <a:srgbClr val="FFFFFF"/>
              </a:buClr>
              <a:buSzPts val="1400"/>
              <a:buFont typeface="Quicksand"/>
              <a:buChar char="○"/>
              <a:defRPr>
                <a:solidFill>
                  <a:srgbClr val="FFFFFF"/>
                </a:solidFill>
                <a:latin typeface="Quicksand"/>
                <a:ea typeface="Quicksand"/>
                <a:cs typeface="Quicksand"/>
                <a:sym typeface="Quicksand"/>
              </a:defRPr>
            </a:lvl8pPr>
            <a:lvl9pPr marL="4114800" lvl="8" indent="-317500">
              <a:lnSpc>
                <a:spcPct val="115000"/>
              </a:lnSpc>
              <a:spcBef>
                <a:spcPts val="1600"/>
              </a:spcBef>
              <a:spcAft>
                <a:spcPts val="1600"/>
              </a:spcAft>
              <a:buClr>
                <a:srgbClr val="FFFFFF"/>
              </a:buClr>
              <a:buSzPts val="1400"/>
              <a:buFont typeface="Quicksand"/>
              <a:buChar char="■"/>
              <a:defRPr>
                <a:solidFill>
                  <a:srgbClr val="FFFFFF"/>
                </a:solidFill>
                <a:latin typeface="Quicksand"/>
                <a:ea typeface="Quicksand"/>
                <a:cs typeface="Quicksand"/>
                <a:sym typeface="Quicksand"/>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600">
                <a:solidFill>
                  <a:srgbClr val="FFFFFF"/>
                </a:solidFill>
                <a:latin typeface="Playfair Display"/>
                <a:ea typeface="Playfair Display"/>
                <a:cs typeface="Playfair Display"/>
                <a:sym typeface="Playfair Display"/>
              </a:defRPr>
            </a:lvl1pPr>
            <a:lvl2pPr lvl="1" algn="r">
              <a:buNone/>
              <a:defRPr sz="1600">
                <a:solidFill>
                  <a:srgbClr val="FFFFFF"/>
                </a:solidFill>
                <a:latin typeface="Playfair Display"/>
                <a:ea typeface="Playfair Display"/>
                <a:cs typeface="Playfair Display"/>
                <a:sym typeface="Playfair Display"/>
              </a:defRPr>
            </a:lvl2pPr>
            <a:lvl3pPr lvl="2" algn="r">
              <a:buNone/>
              <a:defRPr sz="1600">
                <a:solidFill>
                  <a:srgbClr val="FFFFFF"/>
                </a:solidFill>
                <a:latin typeface="Playfair Display"/>
                <a:ea typeface="Playfair Display"/>
                <a:cs typeface="Playfair Display"/>
                <a:sym typeface="Playfair Display"/>
              </a:defRPr>
            </a:lvl3pPr>
            <a:lvl4pPr lvl="3" algn="r">
              <a:buNone/>
              <a:defRPr sz="1600">
                <a:solidFill>
                  <a:srgbClr val="FFFFFF"/>
                </a:solidFill>
                <a:latin typeface="Playfair Display"/>
                <a:ea typeface="Playfair Display"/>
                <a:cs typeface="Playfair Display"/>
                <a:sym typeface="Playfair Display"/>
              </a:defRPr>
            </a:lvl4pPr>
            <a:lvl5pPr lvl="4" algn="r">
              <a:buNone/>
              <a:defRPr sz="1600">
                <a:solidFill>
                  <a:srgbClr val="FFFFFF"/>
                </a:solidFill>
                <a:latin typeface="Playfair Display"/>
                <a:ea typeface="Playfair Display"/>
                <a:cs typeface="Playfair Display"/>
                <a:sym typeface="Playfair Display"/>
              </a:defRPr>
            </a:lvl5pPr>
            <a:lvl6pPr lvl="5" algn="r">
              <a:buNone/>
              <a:defRPr sz="1600">
                <a:solidFill>
                  <a:srgbClr val="FFFFFF"/>
                </a:solidFill>
                <a:latin typeface="Playfair Display"/>
                <a:ea typeface="Playfair Display"/>
                <a:cs typeface="Playfair Display"/>
                <a:sym typeface="Playfair Display"/>
              </a:defRPr>
            </a:lvl6pPr>
            <a:lvl7pPr lvl="6" algn="r">
              <a:buNone/>
              <a:defRPr sz="1600">
                <a:solidFill>
                  <a:srgbClr val="FFFFFF"/>
                </a:solidFill>
                <a:latin typeface="Playfair Display"/>
                <a:ea typeface="Playfair Display"/>
                <a:cs typeface="Playfair Display"/>
                <a:sym typeface="Playfair Display"/>
              </a:defRPr>
            </a:lvl7pPr>
            <a:lvl8pPr lvl="7" algn="r">
              <a:buNone/>
              <a:defRPr sz="1600">
                <a:solidFill>
                  <a:srgbClr val="FFFFFF"/>
                </a:solidFill>
                <a:latin typeface="Playfair Display"/>
                <a:ea typeface="Playfair Display"/>
                <a:cs typeface="Playfair Display"/>
                <a:sym typeface="Playfair Display"/>
              </a:defRPr>
            </a:lvl8pPr>
            <a:lvl9pPr lvl="8" algn="r">
              <a:buNone/>
              <a:defRPr sz="1600">
                <a:solidFill>
                  <a:srgbClr val="FFFFFF"/>
                </a:solidFill>
                <a:latin typeface="Playfair Display"/>
                <a:ea typeface="Playfair Display"/>
                <a:cs typeface="Playfair Display"/>
                <a:sym typeface="Playfair Display"/>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03419562"/>
      </p:ext>
    </p:extLst>
  </p:cSld>
  <p:clrMap bg1="lt1" tx1="dk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
        <p:cNvGrpSpPr/>
        <p:nvPr/>
      </p:nvGrpSpPr>
      <p:grpSpPr>
        <a:xfrm>
          <a:off x="0" y="0"/>
          <a:ext cx="0" cy="0"/>
          <a:chOff x="0" y="0"/>
          <a:chExt cx="0" cy="0"/>
        </a:xfrm>
      </p:grpSpPr>
      <p:sp>
        <p:nvSpPr>
          <p:cNvPr id="74" name="Google Shape;74;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5" name="Google Shape;75;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 name="Google Shape;76;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7" name="Google Shape;77;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r>
              <a:rPr lang="en-GB"/>
              <a:t>A. Retico - next_AIM - Artificial Intelligence in Medicine (AIM): next steps</a:t>
            </a:r>
            <a:endParaRPr/>
          </a:p>
        </p:txBody>
      </p:sp>
      <p:sp>
        <p:nvSpPr>
          <p:cNvPr id="78" name="Google Shape;78;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152868865"/>
      </p:ext>
    </p:extLst>
  </p:cSld>
  <p:clrMap bg1="lt1" tx1="dk1" bg2="dk2" tx2="lt2" accent1="accent1" accent2="accent2" accent3="accent3" accent4="accent4" accent5="accent5" accent6="accent6" hlink="hlink" folHlink="folHlink"/>
  <p:sldLayoutIdLst>
    <p:sldLayoutId id="2147483746" r:id="rId1"/>
    <p:sldLayoutId id="2147483748" r:id="rId2"/>
    <p:sldLayoutId id="2147483749" r:id="rId3"/>
    <p:sldLayoutId id="2147483750" r:id="rId4"/>
    <p:sldLayoutId id="2147483751" r:id="rId5"/>
    <p:sldLayoutId id="2147483752" r:id="rId6"/>
    <p:sldLayoutId id="2147483753" r:id="rId7"/>
    <p:sldLayoutId id="2147483754" r:id="rId8"/>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r>
              <a:rPr lang="en-US"/>
              <a:t>Sept 10, 2024</a:t>
            </a:r>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r>
              <a:rPr lang="en-US"/>
              <a:t>A. Retico - Artificial Intelligence in Medicine: focus on Multi-Input Analysis</a:t>
            </a:r>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757575"/>
                </a:solidFill>
                <a:latin typeface="Arial"/>
                <a:ea typeface="Arial"/>
                <a:cs typeface="Arial"/>
                <a:sym typeface="Arial"/>
              </a:defRPr>
            </a:lvl1pPr>
            <a:lvl2pPr marL="0" marR="0" lvl="1" indent="0" algn="r" rtl="0">
              <a:spcBef>
                <a:spcPts val="0"/>
              </a:spcBef>
              <a:buNone/>
              <a:defRPr sz="1200" b="0" i="0" u="none" strike="noStrike" cap="none">
                <a:solidFill>
                  <a:srgbClr val="757575"/>
                </a:solidFill>
                <a:latin typeface="Arial"/>
                <a:ea typeface="Arial"/>
                <a:cs typeface="Arial"/>
                <a:sym typeface="Arial"/>
              </a:defRPr>
            </a:lvl2pPr>
            <a:lvl3pPr marL="0" marR="0" lvl="2" indent="0" algn="r" rtl="0">
              <a:spcBef>
                <a:spcPts val="0"/>
              </a:spcBef>
              <a:buNone/>
              <a:defRPr sz="1200" b="0" i="0" u="none" strike="noStrike" cap="none">
                <a:solidFill>
                  <a:srgbClr val="757575"/>
                </a:solidFill>
                <a:latin typeface="Arial"/>
                <a:ea typeface="Arial"/>
                <a:cs typeface="Arial"/>
                <a:sym typeface="Arial"/>
              </a:defRPr>
            </a:lvl3pPr>
            <a:lvl4pPr marL="0" marR="0" lvl="3" indent="0" algn="r" rtl="0">
              <a:spcBef>
                <a:spcPts val="0"/>
              </a:spcBef>
              <a:buNone/>
              <a:defRPr sz="1200" b="0" i="0" u="none" strike="noStrike" cap="none">
                <a:solidFill>
                  <a:srgbClr val="757575"/>
                </a:solidFill>
                <a:latin typeface="Arial"/>
                <a:ea typeface="Arial"/>
                <a:cs typeface="Arial"/>
                <a:sym typeface="Arial"/>
              </a:defRPr>
            </a:lvl4pPr>
            <a:lvl5pPr marL="0" marR="0" lvl="4" indent="0" algn="r" rtl="0">
              <a:spcBef>
                <a:spcPts val="0"/>
              </a:spcBef>
              <a:buNone/>
              <a:defRPr sz="1200" b="0" i="0" u="none" strike="noStrike" cap="none">
                <a:solidFill>
                  <a:srgbClr val="757575"/>
                </a:solidFill>
                <a:latin typeface="Arial"/>
                <a:ea typeface="Arial"/>
                <a:cs typeface="Arial"/>
                <a:sym typeface="Arial"/>
              </a:defRPr>
            </a:lvl5pPr>
            <a:lvl6pPr marL="0" marR="0" lvl="5" indent="0" algn="r" rtl="0">
              <a:spcBef>
                <a:spcPts val="0"/>
              </a:spcBef>
              <a:buNone/>
              <a:defRPr sz="1200" b="0" i="0" u="none" strike="noStrike" cap="none">
                <a:solidFill>
                  <a:srgbClr val="757575"/>
                </a:solidFill>
                <a:latin typeface="Arial"/>
                <a:ea typeface="Arial"/>
                <a:cs typeface="Arial"/>
                <a:sym typeface="Arial"/>
              </a:defRPr>
            </a:lvl6pPr>
            <a:lvl7pPr marL="0" marR="0" lvl="6" indent="0" algn="r" rtl="0">
              <a:spcBef>
                <a:spcPts val="0"/>
              </a:spcBef>
              <a:buNone/>
              <a:defRPr sz="1200" b="0" i="0" u="none" strike="noStrike" cap="none">
                <a:solidFill>
                  <a:srgbClr val="757575"/>
                </a:solidFill>
                <a:latin typeface="Arial"/>
                <a:ea typeface="Arial"/>
                <a:cs typeface="Arial"/>
                <a:sym typeface="Arial"/>
              </a:defRPr>
            </a:lvl7pPr>
            <a:lvl8pPr marL="0" marR="0" lvl="7" indent="0" algn="r" rtl="0">
              <a:spcBef>
                <a:spcPts val="0"/>
              </a:spcBef>
              <a:buNone/>
              <a:defRPr sz="1200" b="0" i="0" u="none" strike="noStrike" cap="none">
                <a:solidFill>
                  <a:srgbClr val="757575"/>
                </a:solidFill>
                <a:latin typeface="Arial"/>
                <a:ea typeface="Arial"/>
                <a:cs typeface="Arial"/>
                <a:sym typeface="Arial"/>
              </a:defRPr>
            </a:lvl8pPr>
            <a:lvl9pPr marL="0" marR="0" lvl="8" indent="0" algn="r" rtl="0">
              <a:spcBef>
                <a:spcPts val="0"/>
              </a:spcBef>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05468532"/>
      </p:ext>
    </p:extLst>
  </p:cSld>
  <p:clrMap bg1="lt1" tx1="dk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hf hd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838A3F9A-B0DF-455D-9D22-F973C5829AD4}"/>
              </a:ext>
            </a:extLst>
          </p:cNvPr>
          <p:cNvPicPr>
            <a:picLocks noChangeAspect="1"/>
          </p:cNvPicPr>
          <p:nvPr userDrawn="1"/>
        </p:nvPicPr>
        <p:blipFill>
          <a:blip r:embed="rId15"/>
          <a:stretch>
            <a:fillRect/>
          </a:stretch>
        </p:blipFill>
        <p:spPr>
          <a:xfrm>
            <a:off x="0" y="6352350"/>
            <a:ext cx="12192000" cy="520700"/>
          </a:xfrm>
          <a:prstGeom prst="rect">
            <a:avLst/>
          </a:prstGeom>
        </p:spPr>
      </p:pic>
      <p:pic>
        <p:nvPicPr>
          <p:cNvPr id="7" name="Immagine 21">
            <a:extLst>
              <a:ext uri="{FF2B5EF4-FFF2-40B4-BE49-F238E27FC236}">
                <a16:creationId xmlns:a16="http://schemas.microsoft.com/office/drawing/2014/main" id="{05C8ED0B-EDF3-4C3A-92D1-A4F9DD64EA11}"/>
              </a:ext>
            </a:extLst>
          </p:cNvPr>
          <p:cNvPicPr>
            <a:picLocks noChangeAspect="1"/>
          </p:cNvPicPr>
          <p:nvPr userDrawn="1"/>
        </p:nvPicPr>
        <p:blipFill>
          <a:blip r:embed="rId16"/>
          <a:stretch>
            <a:fillRect/>
          </a:stretch>
        </p:blipFill>
        <p:spPr>
          <a:xfrm>
            <a:off x="0" y="-25841"/>
            <a:ext cx="12192000" cy="1219200"/>
          </a:xfrm>
          <a:prstGeom prst="rect">
            <a:avLst/>
          </a:prstGeom>
        </p:spPr>
      </p:pic>
      <p:sp>
        <p:nvSpPr>
          <p:cNvPr id="2" name="Title Placeholder 1">
            <a:extLst>
              <a:ext uri="{FF2B5EF4-FFF2-40B4-BE49-F238E27FC236}">
                <a16:creationId xmlns:a16="http://schemas.microsoft.com/office/drawing/2014/main" id="{C15A10E0-2D6B-4598-95E9-DAF7E2001CCC}"/>
              </a:ext>
            </a:extLst>
          </p:cNvPr>
          <p:cNvSpPr>
            <a:spLocks noGrp="1"/>
          </p:cNvSpPr>
          <p:nvPr>
            <p:ph type="title"/>
          </p:nvPr>
        </p:nvSpPr>
        <p:spPr>
          <a:xfrm>
            <a:off x="838200" y="1335636"/>
            <a:ext cx="10515600" cy="780114"/>
          </a:xfrm>
          <a:prstGeom prst="rect">
            <a:avLst/>
          </a:prstGeom>
        </p:spPr>
        <p:txBody>
          <a:bodyPr vert="horz" lIns="91440" tIns="45720" rIns="91440" bIns="45720" rtlCol="0" anchor="t">
            <a:normAutofit/>
          </a:bodyPr>
          <a:lstStyle/>
          <a:p>
            <a:r>
              <a:rPr lang="it-IT"/>
              <a:t>Fare clic per modificare lo stile del titolo dello schema</a:t>
            </a:r>
            <a:endParaRPr lang="it-IT" dirty="0"/>
          </a:p>
        </p:txBody>
      </p:sp>
      <p:sp>
        <p:nvSpPr>
          <p:cNvPr id="3" name="Text Placeholder 2">
            <a:extLst>
              <a:ext uri="{FF2B5EF4-FFF2-40B4-BE49-F238E27FC236}">
                <a16:creationId xmlns:a16="http://schemas.microsoft.com/office/drawing/2014/main" id="{5AD6820F-9E8E-47CA-AD4E-6E99B9E0B8A8}"/>
              </a:ext>
            </a:extLst>
          </p:cNvPr>
          <p:cNvSpPr>
            <a:spLocks noGrp="1"/>
          </p:cNvSpPr>
          <p:nvPr>
            <p:ph type="body" idx="1"/>
          </p:nvPr>
        </p:nvSpPr>
        <p:spPr>
          <a:xfrm>
            <a:off x="838200" y="2291137"/>
            <a:ext cx="10515600" cy="3885826"/>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4" name="Date Placeholder 3">
            <a:extLst>
              <a:ext uri="{FF2B5EF4-FFF2-40B4-BE49-F238E27FC236}">
                <a16:creationId xmlns:a16="http://schemas.microsoft.com/office/drawing/2014/main" id="{65169399-BC99-4040-8272-2E03FED919DC}"/>
              </a:ext>
            </a:extLst>
          </p:cNvPr>
          <p:cNvSpPr>
            <a:spLocks noGrp="1"/>
          </p:cNvSpPr>
          <p:nvPr>
            <p:ph type="dt" sz="half" idx="2"/>
          </p:nvPr>
        </p:nvSpPr>
        <p:spPr>
          <a:xfrm>
            <a:off x="838200" y="6430138"/>
            <a:ext cx="2743200" cy="365125"/>
          </a:xfrm>
          <a:prstGeom prst="rect">
            <a:avLst/>
          </a:prstGeom>
        </p:spPr>
        <p:txBody>
          <a:bodyPr vert="horz" lIns="91440" tIns="45720" rIns="91440" bIns="45720" rtlCol="0" anchor="ctr"/>
          <a:lstStyle>
            <a:lvl1pPr algn="l">
              <a:defRPr lang="it-IT" sz="1400" kern="1200" smtClean="0">
                <a:solidFill>
                  <a:schemeClr val="bg1">
                    <a:alpha val="50000"/>
                  </a:schemeClr>
                </a:solidFill>
                <a:latin typeface="Titillium" pitchFamily="2" charset="77"/>
                <a:ea typeface="+mn-ea"/>
                <a:cs typeface="+mn-cs"/>
              </a:defRPr>
            </a:lvl1pPr>
          </a:lstStyle>
          <a:p>
            <a:r>
              <a:rPr lang="it-IT" dirty="0"/>
              <a:t>Nome beneficiario</a:t>
            </a:r>
          </a:p>
        </p:txBody>
      </p:sp>
      <p:sp>
        <p:nvSpPr>
          <p:cNvPr id="5" name="Footer Placeholder 4">
            <a:extLst>
              <a:ext uri="{FF2B5EF4-FFF2-40B4-BE49-F238E27FC236}">
                <a16:creationId xmlns:a16="http://schemas.microsoft.com/office/drawing/2014/main" id="{4937EE08-80FA-4652-929B-0973683787A9}"/>
              </a:ext>
            </a:extLst>
          </p:cNvPr>
          <p:cNvSpPr>
            <a:spLocks noGrp="1"/>
          </p:cNvSpPr>
          <p:nvPr>
            <p:ph type="ftr" sz="quarter" idx="3"/>
          </p:nvPr>
        </p:nvSpPr>
        <p:spPr>
          <a:xfrm>
            <a:off x="8610600" y="6430138"/>
            <a:ext cx="2743200" cy="365125"/>
          </a:xfrm>
          <a:prstGeom prst="rect">
            <a:avLst/>
          </a:prstGeom>
        </p:spPr>
        <p:txBody>
          <a:bodyPr vert="horz" lIns="91440" tIns="45720" rIns="91440" bIns="45720" rtlCol="0" anchor="ctr"/>
          <a:lstStyle>
            <a:lvl1pPr algn="r">
              <a:defRPr lang="it-IT" sz="1400" kern="1200" smtClean="0">
                <a:solidFill>
                  <a:schemeClr val="bg1">
                    <a:alpha val="50000"/>
                  </a:schemeClr>
                </a:solidFill>
                <a:latin typeface="Titillium" pitchFamily="2" charset="77"/>
                <a:ea typeface="+mn-ea"/>
                <a:cs typeface="+mn-cs"/>
              </a:defRPr>
            </a:lvl1pPr>
          </a:lstStyle>
          <a:p>
            <a:r>
              <a:rPr lang="it-IT"/>
              <a:t>Missione 4 • Istruzione e Ricerca </a:t>
            </a:r>
            <a:endParaRPr lang="it-IT" dirty="0"/>
          </a:p>
        </p:txBody>
      </p:sp>
      <p:sp>
        <p:nvSpPr>
          <p:cNvPr id="6" name="Slide Number Placeholder 5">
            <a:extLst>
              <a:ext uri="{FF2B5EF4-FFF2-40B4-BE49-F238E27FC236}">
                <a16:creationId xmlns:a16="http://schemas.microsoft.com/office/drawing/2014/main" id="{C90B07AC-22DD-4854-AF1C-98DD868E264E}"/>
              </a:ext>
            </a:extLst>
          </p:cNvPr>
          <p:cNvSpPr>
            <a:spLocks noGrp="1"/>
          </p:cNvSpPr>
          <p:nvPr>
            <p:ph type="sldNum" sz="quarter" idx="4"/>
          </p:nvPr>
        </p:nvSpPr>
        <p:spPr>
          <a:xfrm>
            <a:off x="4724400" y="6430138"/>
            <a:ext cx="2743200" cy="365125"/>
          </a:xfrm>
          <a:prstGeom prst="rect">
            <a:avLst/>
          </a:prstGeom>
        </p:spPr>
        <p:txBody>
          <a:bodyPr vert="horz" lIns="91440" tIns="45720" rIns="91440" bIns="45720" rtlCol="0" anchor="ctr"/>
          <a:lstStyle>
            <a:lvl1pPr algn="ctr">
              <a:defRPr lang="it-IT" sz="1400" kern="1200" smtClean="0">
                <a:solidFill>
                  <a:schemeClr val="bg1">
                    <a:alpha val="50000"/>
                  </a:schemeClr>
                </a:solidFill>
                <a:latin typeface="Titillium" pitchFamily="2" charset="77"/>
                <a:ea typeface="+mn-ea"/>
                <a:cs typeface="+mn-cs"/>
              </a:defRPr>
            </a:lvl1pPr>
          </a:lstStyle>
          <a:p>
            <a:fld id="{9B13B172-409A-48BF-92CD-9E808051E234}" type="slidenum">
              <a:rPr lang="it-IT" smtClean="0"/>
              <a:pPr/>
              <a:t>‹#›</a:t>
            </a:fld>
            <a:endParaRPr lang="it-IT" dirty="0"/>
          </a:p>
        </p:txBody>
      </p:sp>
    </p:spTree>
    <p:extLst>
      <p:ext uri="{BB962C8B-B14F-4D97-AF65-F5344CB8AC3E}">
        <p14:creationId xmlns:p14="http://schemas.microsoft.com/office/powerpoint/2010/main" val="4268759772"/>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Lst>
  <p:txStyles>
    <p:titleStyle>
      <a:lvl1pPr marL="0" algn="l" defTabSz="914400" rtl="0" eaLnBrk="1" latinLnBrk="0" hangingPunct="1">
        <a:lnSpc>
          <a:spcPct val="90000"/>
        </a:lnSpc>
        <a:spcBef>
          <a:spcPct val="0"/>
        </a:spcBef>
        <a:buNone/>
        <a:defRPr lang="it-IT" sz="2800" b="1" kern="1200" dirty="0">
          <a:solidFill>
            <a:srgbClr val="B27F47"/>
          </a:solidFill>
          <a:latin typeface="Titillium Bd" pitchFamily="2" charset="77"/>
          <a:ea typeface="+mn-ea"/>
          <a:cs typeface="+mn-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35.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hyperlink" Target="https://fisicamedica.it/" TargetMode="External"/><Relationship Id="rId3" Type="http://schemas.openxmlformats.org/officeDocument/2006/relationships/image" Target="../media/image58.png"/><Relationship Id="rId7" Type="http://schemas.openxmlformats.org/officeDocument/2006/relationships/hyperlink" Target="https://www.ismrm.it/it/airmm/"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hyperlink" Target="https://aimn.it/" TargetMode="External"/><Relationship Id="rId5" Type="http://schemas.openxmlformats.org/officeDocument/2006/relationships/hyperlink" Target="https://eadc.online/" TargetMode="External"/><Relationship Id="rId4" Type="http://schemas.openxmlformats.org/officeDocument/2006/relationships/hyperlink" Target="https://fisicamedica.it/formazione/agenda-eventi-formativi/come-affrontare-insieme-le-sfide-dellia/" TargetMode="External"/><Relationship Id="rId9" Type="http://schemas.openxmlformats.org/officeDocument/2006/relationships/image" Target="../media/image59.png"/></Relationships>
</file>

<file path=ppt/slides/_rels/slide1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image" Target="../media/image61.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3.jpeg"/><Relationship Id="rId7"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61.jpeg"/><Relationship Id="rId5" Type="http://schemas.openxmlformats.org/officeDocument/2006/relationships/image" Target="../media/image65.png"/><Relationship Id="rId4" Type="http://schemas.openxmlformats.org/officeDocument/2006/relationships/image" Target="../media/image64.jpe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50.xml"/><Relationship Id="rId5" Type="http://schemas.openxmlformats.org/officeDocument/2006/relationships/image" Target="../media/image69.png"/><Relationship Id="rId4" Type="http://schemas.openxmlformats.org/officeDocument/2006/relationships/image" Target="../media/image68.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hyperlink" Target="https://unibodisa.eu.qualtrics.com/jfe/form/SV_eV8bdQfAkGcTuBw" TargetMode="External"/><Relationship Id="rId2" Type="http://schemas.openxmlformats.org/officeDocument/2006/relationships/notesSlide" Target="../notesSlides/notesSlide9.xml"/><Relationship Id="rId1" Type="http://schemas.openxmlformats.org/officeDocument/2006/relationships/slideLayout" Target="../slideLayouts/slideLayout50.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8.png"/></Relationships>
</file>

<file path=ppt/slides/_rels/slide16.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notesSlide" Target="../notesSlides/notesSlide10.xml"/><Relationship Id="rId1" Type="http://schemas.openxmlformats.org/officeDocument/2006/relationships/slideLayout" Target="../slideLayouts/slideLayout70.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hyperlink" Target="https://cisup.unipi.it/electron-flash-therapy/"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hyperlink" Target="https://www.dorian-tech.com/" TargetMode="External"/><Relationship Id="rId4" Type="http://schemas.openxmlformats.org/officeDocument/2006/relationships/image" Target="../media/image77.png"/></Relationships>
</file>

<file path=ppt/slides/_rels/slide1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59.xml"/><Relationship Id="rId4" Type="http://schemas.openxmlformats.org/officeDocument/2006/relationships/image" Target="../media/image79.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Layout" Target="../diagrams/layout1.xml"/><Relationship Id="rId7" Type="http://schemas.openxmlformats.org/officeDocument/2006/relationships/image" Target="../media/image17.png"/><Relationship Id="rId2" Type="http://schemas.openxmlformats.org/officeDocument/2006/relationships/diagramData" Target="../diagrams/data1.xml"/><Relationship Id="rId1" Type="http://schemas.openxmlformats.org/officeDocument/2006/relationships/slideLayout" Target="../slideLayouts/slideLayout41.xml"/><Relationship Id="rId6" Type="http://schemas.microsoft.com/office/2007/relationships/diagramDrawing" Target="../diagrams/drawing1.xml"/><Relationship Id="rId11" Type="http://schemas.openxmlformats.org/officeDocument/2006/relationships/image" Target="../media/image21.png"/><Relationship Id="rId5" Type="http://schemas.openxmlformats.org/officeDocument/2006/relationships/diagramColors" Target="../diagrams/colors1.xml"/><Relationship Id="rId10" Type="http://schemas.openxmlformats.org/officeDocument/2006/relationships/image" Target="../media/image20.png"/><Relationship Id="rId4" Type="http://schemas.openxmlformats.org/officeDocument/2006/relationships/diagramQuickStyle" Target="../diagrams/quickStyle1.xml"/><Relationship Id="rId9" Type="http://schemas.openxmlformats.org/officeDocument/2006/relationships/image" Target="../media/image19.png"/></Relationships>
</file>

<file path=ppt/slides/_rels/slide2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2.png"/><Relationship Id="rId7" Type="http://schemas.openxmlformats.org/officeDocument/2006/relationships/image" Target="../media/image82.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81.png"/><Relationship Id="rId5" Type="http://schemas.openxmlformats.org/officeDocument/2006/relationships/hyperlink" Target="https://www.pi.infn.it/aim/" TargetMode="External"/><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diagramData" Target="../diagrams/data2.xml"/><Relationship Id="rId3" Type="http://schemas.openxmlformats.org/officeDocument/2006/relationships/image" Target="../media/image23.png"/><Relationship Id="rId7" Type="http://schemas.openxmlformats.org/officeDocument/2006/relationships/image" Target="../media/image26.png"/><Relationship Id="rId12" Type="http://schemas.openxmlformats.org/officeDocument/2006/relationships/image" Target="../media/image31.png"/><Relationship Id="rId17" Type="http://schemas.microsoft.com/office/2007/relationships/diagramDrawing" Target="../diagrams/drawing2.xml"/><Relationship Id="rId2" Type="http://schemas.openxmlformats.org/officeDocument/2006/relationships/image" Target="../media/image22.png"/><Relationship Id="rId16" Type="http://schemas.openxmlformats.org/officeDocument/2006/relationships/diagramColors" Target="../diagrams/colors2.xml"/><Relationship Id="rId1" Type="http://schemas.openxmlformats.org/officeDocument/2006/relationships/slideLayout" Target="../slideLayouts/slideLayout41.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diagramQuickStyle" Target="../diagrams/quickStyle2.xml"/><Relationship Id="rId10" Type="http://schemas.openxmlformats.org/officeDocument/2006/relationships/image" Target="../media/image29.png"/><Relationship Id="rId4" Type="http://schemas.openxmlformats.org/officeDocument/2006/relationships/image" Target="../media/image15.png"/><Relationship Id="rId9" Type="http://schemas.openxmlformats.org/officeDocument/2006/relationships/image" Target="../media/image28.png"/><Relationship Id="rId1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39.jpg"/><Relationship Id="rId13" Type="http://schemas.openxmlformats.org/officeDocument/2006/relationships/image" Target="../media/image44.png"/><Relationship Id="rId3" Type="http://schemas.openxmlformats.org/officeDocument/2006/relationships/image" Target="../media/image34.jp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jpg"/><Relationship Id="rId2" Type="http://schemas.openxmlformats.org/officeDocument/2006/relationships/notesSlide" Target="../notesSlides/notesSlide2.xml"/><Relationship Id="rId16" Type="http://schemas.openxmlformats.org/officeDocument/2006/relationships/image" Target="../media/image47.png"/><Relationship Id="rId1" Type="http://schemas.openxmlformats.org/officeDocument/2006/relationships/slideLayout" Target="../slideLayouts/slideLayout3.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jpg"/><Relationship Id="rId10" Type="http://schemas.openxmlformats.org/officeDocument/2006/relationships/image" Target="../media/image41.jpg"/><Relationship Id="rId4" Type="http://schemas.openxmlformats.org/officeDocument/2006/relationships/image" Target="../media/image35.jpg"/><Relationship Id="rId9" Type="http://schemas.openxmlformats.org/officeDocument/2006/relationships/image" Target="../media/image40.png"/><Relationship Id="rId14" Type="http://schemas.openxmlformats.org/officeDocument/2006/relationships/image" Target="../media/image45.png"/></Relationships>
</file>

<file path=ppt/slides/_rels/slide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agenda.infn.it/event/29907/" TargetMode="External"/><Relationship Id="rId2" Type="http://schemas.openxmlformats.org/officeDocument/2006/relationships/image" Target="../media/image53.png"/><Relationship Id="rId1" Type="http://schemas.openxmlformats.org/officeDocument/2006/relationships/slideLayout" Target="../slideLayouts/slideLayout3.xml"/><Relationship Id="rId4" Type="http://schemas.openxmlformats.org/officeDocument/2006/relationships/hyperlink" Target="https://agenda.infn.it/event/42734"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4"/>
        <p:cNvGrpSpPr/>
        <p:nvPr/>
      </p:nvGrpSpPr>
      <p:grpSpPr>
        <a:xfrm>
          <a:off x="0" y="0"/>
          <a:ext cx="0" cy="0"/>
          <a:chOff x="0" y="0"/>
          <a:chExt cx="0" cy="0"/>
        </a:xfrm>
      </p:grpSpPr>
      <p:sp>
        <p:nvSpPr>
          <p:cNvPr id="45" name="Google Shape;45;p9"/>
          <p:cNvSpPr txBox="1">
            <a:spLocks noGrp="1"/>
          </p:cNvSpPr>
          <p:nvPr>
            <p:ph type="ctrTitle"/>
          </p:nvPr>
        </p:nvSpPr>
        <p:spPr>
          <a:xfrm>
            <a:off x="0" y="15494"/>
            <a:ext cx="12192000" cy="4071071"/>
          </a:xfrm>
          <a:prstGeom prst="rect">
            <a:avLst/>
          </a:prstGeom>
          <a:solidFill>
            <a:srgbClr val="007AA3"/>
          </a:solidFill>
          <a:ln>
            <a:noFill/>
          </a:ln>
        </p:spPr>
        <p:txBody>
          <a:bodyPr spcFirstLastPara="1" wrap="square" lIns="121900" tIns="121900" rIns="121900" bIns="121900" anchor="ctr" anchorCtr="0">
            <a:noAutofit/>
          </a:bodyPr>
          <a:lstStyle/>
          <a:p>
            <a:br>
              <a:rPr lang="it-IT" dirty="0"/>
            </a:br>
            <a:endParaRPr dirty="0"/>
          </a:p>
        </p:txBody>
      </p:sp>
      <p:sp>
        <p:nvSpPr>
          <p:cNvPr id="46" name="Google Shape;46;p9"/>
          <p:cNvSpPr txBox="1">
            <a:spLocks noGrp="1"/>
          </p:cNvSpPr>
          <p:nvPr>
            <p:ph type="subTitle" idx="1"/>
          </p:nvPr>
        </p:nvSpPr>
        <p:spPr>
          <a:xfrm>
            <a:off x="2491407" y="4408833"/>
            <a:ext cx="7209183" cy="2424264"/>
          </a:xfrm>
          <a:prstGeom prst="rect">
            <a:avLst/>
          </a:prstGeom>
          <a:noFill/>
          <a:ln>
            <a:noFill/>
          </a:ln>
        </p:spPr>
        <p:txBody>
          <a:bodyPr spcFirstLastPara="1" wrap="square" lIns="121900" tIns="121900" rIns="121900" bIns="121900" anchor="t" anchorCtr="0">
            <a:noAutofit/>
          </a:bodyPr>
          <a:lstStyle/>
          <a:p>
            <a:pPr marL="0" indent="0" algn="ctr"/>
            <a:r>
              <a:rPr lang="it-IT" i="1" dirty="0"/>
              <a:t>Alessandra Retico</a:t>
            </a:r>
          </a:p>
          <a:p>
            <a:pPr marL="0" indent="0" algn="ctr"/>
            <a:r>
              <a:rPr lang="it-IT" i="1" dirty="0"/>
              <a:t>Istituto Nazionale di Fisica Nucleare</a:t>
            </a:r>
          </a:p>
          <a:p>
            <a:pPr marL="0" indent="0" algn="ctr"/>
            <a:r>
              <a:rPr lang="it-IT" i="1" dirty="0"/>
              <a:t>Sezione di Pisa</a:t>
            </a:r>
          </a:p>
          <a:p>
            <a:pPr marL="0" indent="0" algn="ctr"/>
            <a:r>
              <a:rPr lang="it-IT" i="1" dirty="0" err="1"/>
              <a:t>alessandra.retico@pi.infn.it</a:t>
            </a:r>
            <a:r>
              <a:rPr lang="it-IT" i="1" dirty="0"/>
              <a:t> </a:t>
            </a:r>
          </a:p>
          <a:p>
            <a:pPr marL="0" lvl="0" indent="0" algn="ctr">
              <a:buClrTx/>
              <a:buSzTx/>
            </a:pPr>
            <a:r>
              <a:rPr lang="en" dirty="0"/>
              <a:t>		</a:t>
            </a:r>
          </a:p>
        </p:txBody>
      </p:sp>
      <p:sp>
        <p:nvSpPr>
          <p:cNvPr id="4" name="TextBox 3">
            <a:extLst>
              <a:ext uri="{FF2B5EF4-FFF2-40B4-BE49-F238E27FC236}">
                <a16:creationId xmlns:a16="http://schemas.microsoft.com/office/drawing/2014/main" id="{F82DE1F2-6171-D64C-BFA0-A20C12A55DC0}"/>
              </a:ext>
            </a:extLst>
          </p:cNvPr>
          <p:cNvSpPr txBox="1"/>
          <p:nvPr/>
        </p:nvSpPr>
        <p:spPr>
          <a:xfrm>
            <a:off x="2455774" y="1274731"/>
            <a:ext cx="7280448"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err="1">
                <a:ln>
                  <a:noFill/>
                </a:ln>
                <a:solidFill>
                  <a:srgbClr val="FFFFFF"/>
                </a:solidFill>
                <a:effectLst/>
                <a:uLnTx/>
                <a:uFillTx/>
                <a:latin typeface="Helvetica" pitchFamily="2" charset="0"/>
                <a:ea typeface="+mn-ea"/>
                <a:cs typeface="+mn-cs"/>
              </a:rPr>
              <a:t>next_AIM</a:t>
            </a:r>
            <a:endParaRPr kumimoji="0" lang="en-GB" sz="5400" b="0" i="0" u="none" strike="noStrike" kern="1200" cap="none" spc="0" normalizeH="0" baseline="0" noProof="0" dirty="0">
              <a:ln>
                <a:noFill/>
              </a:ln>
              <a:solidFill>
                <a:srgbClr val="FFFFFF"/>
              </a:solidFill>
              <a:effectLst/>
              <a:uLnTx/>
              <a:uFillTx/>
              <a:latin typeface="Helvetica"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i="1" dirty="0">
                <a:solidFill>
                  <a:srgbClr val="FFFFFF"/>
                </a:solidFill>
                <a:latin typeface="Helvetica" pitchFamily="2" charset="0"/>
              </a:rPr>
              <a:t>Artificial Intelligence in Medicine (AIM): next steps</a:t>
            </a:r>
            <a:endParaRPr kumimoji="0" lang="en-GB" sz="4000" b="0" i="1" u="none" strike="noStrike" kern="1200" cap="none" spc="0" normalizeH="0" baseline="0" noProof="0" dirty="0">
              <a:ln>
                <a:noFill/>
              </a:ln>
              <a:solidFill>
                <a:srgbClr val="FFFFFF"/>
              </a:solidFill>
              <a:effectLst/>
              <a:uLnTx/>
              <a:uFillTx/>
              <a:latin typeface="Helvetica" pitchFamily="2" charset="0"/>
              <a:ea typeface="+mn-ea"/>
              <a:cs typeface="+mn-cs"/>
            </a:endParaRPr>
          </a:p>
        </p:txBody>
      </p:sp>
      <p:pic>
        <p:nvPicPr>
          <p:cNvPr id="9" name="Google Shape;79;p2">
            <a:extLst>
              <a:ext uri="{FF2B5EF4-FFF2-40B4-BE49-F238E27FC236}">
                <a16:creationId xmlns:a16="http://schemas.microsoft.com/office/drawing/2014/main" id="{707C679C-6639-A843-833A-5CE5F8B24056}"/>
              </a:ext>
            </a:extLst>
          </p:cNvPr>
          <p:cNvPicPr preferRelativeResize="0"/>
          <p:nvPr/>
        </p:nvPicPr>
        <p:blipFill rotWithShape="1">
          <a:blip r:embed="rId3">
            <a:alphaModFix/>
          </a:blip>
          <a:srcRect b="20234"/>
          <a:stretch/>
        </p:blipFill>
        <p:spPr>
          <a:xfrm>
            <a:off x="524983" y="4408833"/>
            <a:ext cx="2889507" cy="1453587"/>
          </a:xfrm>
          <a:prstGeom prst="rect">
            <a:avLst/>
          </a:prstGeom>
          <a:noFill/>
          <a:ln>
            <a:noFill/>
          </a:ln>
        </p:spPr>
      </p:pic>
      <p:grpSp>
        <p:nvGrpSpPr>
          <p:cNvPr id="3" name="Group 2">
            <a:extLst>
              <a:ext uri="{FF2B5EF4-FFF2-40B4-BE49-F238E27FC236}">
                <a16:creationId xmlns:a16="http://schemas.microsoft.com/office/drawing/2014/main" id="{8D04EBA8-AFAE-069B-2E7A-994BEF8973A6}"/>
              </a:ext>
            </a:extLst>
          </p:cNvPr>
          <p:cNvGrpSpPr/>
          <p:nvPr/>
        </p:nvGrpSpPr>
        <p:grpSpPr>
          <a:xfrm>
            <a:off x="8693959" y="3312913"/>
            <a:ext cx="2889506" cy="2624150"/>
            <a:chOff x="9183757" y="3750365"/>
            <a:chExt cx="2399707" cy="2186698"/>
          </a:xfrm>
        </p:grpSpPr>
        <p:pic>
          <p:nvPicPr>
            <p:cNvPr id="8" name="Google Shape;30;p1">
              <a:extLst>
                <a:ext uri="{FF2B5EF4-FFF2-40B4-BE49-F238E27FC236}">
                  <a16:creationId xmlns:a16="http://schemas.microsoft.com/office/drawing/2014/main" id="{E6042055-8660-EF40-B193-B52540091BAC}"/>
                </a:ext>
              </a:extLst>
            </p:cNvPr>
            <p:cNvPicPr preferRelativeResize="0"/>
            <p:nvPr/>
          </p:nvPicPr>
          <p:blipFill rotWithShape="1">
            <a:blip r:embed="rId4"/>
            <a:srcRect/>
            <a:stretch/>
          </p:blipFill>
          <p:spPr>
            <a:xfrm>
              <a:off x="9183757" y="3750365"/>
              <a:ext cx="2399707" cy="2186698"/>
            </a:xfrm>
            <a:prstGeom prst="rect">
              <a:avLst/>
            </a:prstGeom>
            <a:ln w="76200">
              <a:solidFill>
                <a:schemeClr val="bg1"/>
              </a:solidFill>
            </a:ln>
          </p:spPr>
        </p:pic>
        <p:sp>
          <p:nvSpPr>
            <p:cNvPr id="2" name="TextBox 1">
              <a:extLst>
                <a:ext uri="{FF2B5EF4-FFF2-40B4-BE49-F238E27FC236}">
                  <a16:creationId xmlns:a16="http://schemas.microsoft.com/office/drawing/2014/main" id="{38946822-1E98-03AA-5B51-86499159F558}"/>
                </a:ext>
              </a:extLst>
            </p:cNvPr>
            <p:cNvSpPr txBox="1"/>
            <p:nvPr/>
          </p:nvSpPr>
          <p:spPr>
            <a:xfrm rot="17721449">
              <a:off x="9199052" y="5261187"/>
              <a:ext cx="8542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FFFFFF"/>
                  </a:solidFill>
                  <a:effectLst/>
                  <a:uLnTx/>
                  <a:uFillTx/>
                  <a:latin typeface="Bradley Hand" pitchFamily="2" charset="77"/>
                  <a:ea typeface="+mn-ea"/>
                  <a:cs typeface="+mn-cs"/>
                </a:rPr>
                <a:t>next</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728682084" name="Google Shape;336;p14"/>
          <p:cNvSpPr txBox="1">
            <a:spLocks noGrp="1"/>
          </p:cNvSpPr>
          <p:nvPr>
            <p:ph type="title"/>
          </p:nvPr>
        </p:nvSpPr>
        <p:spPr bwMode="auto">
          <a:prstGeom prst="rect">
            <a:avLst/>
          </a:prstGeom>
          <a:noFill/>
          <a:ln>
            <a:noFill/>
          </a:ln>
        </p:spPr>
        <p:txBody>
          <a:bodyPr spcFirstLastPara="1" wrap="square" lIns="91423" tIns="45699" rIns="91423" bIns="45699" anchor="ctr" anchorCtr="0">
            <a:normAutofit/>
          </a:bodyPr>
          <a:lstStyle/>
          <a:p>
            <a:pPr marL="0" lvl="0" indent="0" algn="l">
              <a:lnSpc>
                <a:spcPct val="90000"/>
              </a:lnSpc>
              <a:spcBef>
                <a:spcPts val="0"/>
              </a:spcBef>
              <a:spcAft>
                <a:spcPts val="0"/>
              </a:spcAft>
              <a:buClr>
                <a:schemeClr val="dk1"/>
              </a:buClr>
              <a:buSzPts val="3200"/>
              <a:buFont typeface="Play"/>
              <a:buNone/>
              <a:defRPr/>
            </a:pPr>
            <a:r>
              <a:rPr lang="en-US" sz="3200"/>
              <a:t>Connections with external entities and other projects</a:t>
            </a:r>
            <a:endParaRPr/>
          </a:p>
        </p:txBody>
      </p:sp>
      <p:pic>
        <p:nvPicPr>
          <p:cNvPr id="1872078670" name="Google Shape;342;p14"/>
          <p:cNvPicPr/>
          <p:nvPr/>
        </p:nvPicPr>
        <p:blipFill>
          <a:blip r:embed="rId3">
            <a:alphaModFix/>
          </a:blip>
          <a:srcRect/>
          <a:stretch/>
        </p:blipFill>
        <p:spPr bwMode="auto">
          <a:xfrm>
            <a:off x="9434287" y="1183224"/>
            <a:ext cx="2427914" cy="3820479"/>
          </a:xfrm>
          <a:prstGeom prst="rect">
            <a:avLst/>
          </a:prstGeom>
          <a:noFill/>
          <a:ln>
            <a:solidFill>
              <a:srgbClr val="0070C0"/>
            </a:solidFill>
          </a:ln>
        </p:spPr>
      </p:pic>
      <p:sp>
        <p:nvSpPr>
          <p:cNvPr id="1434096198" name="Google Shape;21;p4"/>
          <p:cNvSpPr txBox="1">
            <a:spLocks noGrp="1"/>
          </p:cNvSpPr>
          <p:nvPr>
            <p:ph type="sldNum" idx="12"/>
          </p:nvPr>
        </p:nvSpPr>
        <p:spPr bwMode="auto">
          <a:xfrm>
            <a:off x="11277559" y="6384592"/>
            <a:ext cx="731599" cy="524799"/>
          </a:xfrm>
          <a:prstGeom prst="rect">
            <a:avLst/>
          </a:prstGeom>
        </p:spPr>
        <p:txBody>
          <a:bodyPr spcFirstLastPara="1" wrap="square" lIns="91423" tIns="91423" rIns="91423" bIns="91423" anchor="ctr" anchorCtr="0">
            <a:noAutofit/>
          </a:bodyPr>
          <a:lstStyle>
            <a:lvl1pPr lvl="0">
              <a:buNone/>
              <a:defRPr sz="2150">
                <a:solidFill>
                  <a:schemeClr val="bg2"/>
                </a:solidFill>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C59D54AB-A888-29A2-FBE6-F140C54C4E56}" type="slidenum">
              <a:rPr lang="en-GB"/>
              <a:t>9</a:t>
            </a:fld>
            <a:endParaRPr lang="en-GB"/>
          </a:p>
        </p:txBody>
      </p:sp>
      <p:sp>
        <p:nvSpPr>
          <p:cNvPr id="2088013376" name="Google Shape;341;p14"/>
          <p:cNvSpPr txBox="1">
            <a:spLocks noGrp="1"/>
          </p:cNvSpPr>
          <p:nvPr/>
        </p:nvSpPr>
        <p:spPr bwMode="auto">
          <a:xfrm>
            <a:off x="149410" y="1392384"/>
            <a:ext cx="8863961" cy="1929321"/>
          </a:xfrm>
          <a:prstGeom prst="rect">
            <a:avLst/>
          </a:prstGeom>
          <a:noFill/>
          <a:ln>
            <a:noFill/>
          </a:ln>
        </p:spPr>
        <p:txBody>
          <a:bodyPr spcFirstLastPara="1" wrap="square" lIns="91423" tIns="45699" rIns="91423" bIns="45699" anchor="t" anchorCtr="0">
            <a:normAutofit fontScale="77500" lnSpcReduction="20000"/>
          </a:bodyPr>
          <a:lstStyle>
            <a:defPPr marR="0" lvl="0" algn="l">
              <a:lnSpc>
                <a:spcPct val="100000"/>
              </a:lnSpc>
              <a:spcBef>
                <a:spcPts val="0"/>
              </a:spcBef>
              <a:spcAft>
                <a:spcPts val="0"/>
              </a:spcAft>
            </a:defPPr>
            <a:lvl1pPr marL="609584" marR="0" lvl="0" indent="-457188" algn="l">
              <a:lnSpc>
                <a:spcPct val="114999"/>
              </a:lnSpc>
              <a:spcBef>
                <a:spcPts val="0"/>
              </a:spcBef>
              <a:spcAft>
                <a:spcPts val="0"/>
              </a:spcAft>
              <a:buClr>
                <a:srgbClr val="434343"/>
              </a:buClr>
              <a:buSzPts val="1800"/>
              <a:buFont typeface="Quicksand"/>
              <a:buChar char="●"/>
              <a:defRPr sz="1800" b="0" i="0" u="none" strike="noStrike" cap="none">
                <a:solidFill>
                  <a:srgbClr val="434343"/>
                </a:solidFill>
                <a:latin typeface="Quicksand"/>
                <a:ea typeface="Quicksand"/>
                <a:cs typeface="Quicksand"/>
              </a:defRPr>
            </a:lvl1pPr>
            <a:lvl2pPr marL="1219169" marR="0" lvl="1" indent="-423322" algn="l">
              <a:lnSpc>
                <a:spcPct val="114999"/>
              </a:lnSpc>
              <a:spcBef>
                <a:spcPts val="2132"/>
              </a:spcBef>
              <a:spcAft>
                <a:spcPts val="0"/>
              </a:spcAft>
              <a:buClr>
                <a:srgbClr val="666666"/>
              </a:buClr>
              <a:buSzPts val="1400"/>
              <a:buFont typeface="Quicksand"/>
              <a:buChar char="○"/>
              <a:defRPr sz="1850" b="0" i="0" u="none" strike="noStrike" cap="none">
                <a:solidFill>
                  <a:srgbClr val="666666"/>
                </a:solidFill>
                <a:latin typeface="Quicksand"/>
                <a:ea typeface="Quicksand"/>
                <a:cs typeface="Quicksand"/>
              </a:defRPr>
            </a:lvl2pPr>
            <a:lvl3pPr marL="1828753" marR="0" lvl="2" indent="-423322" algn="l">
              <a:lnSpc>
                <a:spcPct val="114999"/>
              </a:lnSpc>
              <a:spcBef>
                <a:spcPts val="2132"/>
              </a:spcBef>
              <a:spcAft>
                <a:spcPts val="0"/>
              </a:spcAft>
              <a:buClr>
                <a:srgbClr val="007AA3"/>
              </a:buClr>
              <a:buSzPts val="1400"/>
              <a:buFont typeface="Quicksand"/>
              <a:buChar char="■"/>
              <a:defRPr sz="1850" b="0" i="0" u="none" strike="noStrike" cap="none">
                <a:solidFill>
                  <a:srgbClr val="007AA3"/>
                </a:solidFill>
                <a:latin typeface="Quicksand"/>
                <a:ea typeface="Quicksand"/>
                <a:cs typeface="Quicksand"/>
              </a:defRPr>
            </a:lvl3pPr>
            <a:lvl4pPr marL="2438338" marR="0" lvl="3" indent="-423322" algn="l">
              <a:lnSpc>
                <a:spcPct val="114999"/>
              </a:lnSpc>
              <a:spcBef>
                <a:spcPts val="2132"/>
              </a:spcBef>
              <a:spcAft>
                <a:spcPts val="0"/>
              </a:spcAft>
              <a:buClr>
                <a:srgbClr val="007AA3"/>
              </a:buClr>
              <a:buSzPts val="1400"/>
              <a:buFont typeface="Quicksand"/>
              <a:buChar char="●"/>
              <a:defRPr sz="1850" b="0" i="0" u="none" strike="noStrike" cap="none">
                <a:solidFill>
                  <a:srgbClr val="007AA3"/>
                </a:solidFill>
                <a:latin typeface="Quicksand"/>
                <a:ea typeface="Quicksand"/>
                <a:cs typeface="Quicksand"/>
              </a:defRPr>
            </a:lvl4pPr>
            <a:lvl5pPr marL="3047923" marR="0" lvl="4" indent="-423322" algn="l">
              <a:lnSpc>
                <a:spcPct val="114999"/>
              </a:lnSpc>
              <a:spcBef>
                <a:spcPts val="2132"/>
              </a:spcBef>
              <a:spcAft>
                <a:spcPts val="0"/>
              </a:spcAft>
              <a:buClr>
                <a:srgbClr val="FFFFFF"/>
              </a:buClr>
              <a:buSzPts val="1400"/>
              <a:buFont typeface="Quicksand"/>
              <a:buChar char="○"/>
              <a:defRPr sz="1850" b="0" i="0" u="none" strike="noStrike" cap="none">
                <a:solidFill>
                  <a:srgbClr val="FFFFFF"/>
                </a:solidFill>
                <a:latin typeface="Quicksand"/>
                <a:ea typeface="Quicksand"/>
                <a:cs typeface="Quicksand"/>
              </a:defRPr>
            </a:lvl5pPr>
            <a:lvl6pPr marL="3657508" marR="0" lvl="5" indent="-423322" algn="l">
              <a:lnSpc>
                <a:spcPct val="114999"/>
              </a:lnSpc>
              <a:spcBef>
                <a:spcPts val="2132"/>
              </a:spcBef>
              <a:spcAft>
                <a:spcPts val="0"/>
              </a:spcAft>
              <a:buClr>
                <a:srgbClr val="FFFFFF"/>
              </a:buClr>
              <a:buSzPts val="1400"/>
              <a:buFont typeface="Quicksand"/>
              <a:buChar char="■"/>
              <a:defRPr sz="1850" b="0" i="0" u="none" strike="noStrike" cap="none">
                <a:solidFill>
                  <a:srgbClr val="FFFFFF"/>
                </a:solidFill>
                <a:latin typeface="Quicksand"/>
                <a:ea typeface="Quicksand"/>
                <a:cs typeface="Quicksand"/>
              </a:defRPr>
            </a:lvl6pPr>
            <a:lvl7pPr marL="4267092" marR="0" lvl="6" indent="-423322" algn="l">
              <a:lnSpc>
                <a:spcPct val="114999"/>
              </a:lnSpc>
              <a:spcBef>
                <a:spcPts val="2132"/>
              </a:spcBef>
              <a:spcAft>
                <a:spcPts val="0"/>
              </a:spcAft>
              <a:buClr>
                <a:srgbClr val="FFFFFF"/>
              </a:buClr>
              <a:buSzPts val="1400"/>
              <a:buFont typeface="Quicksand"/>
              <a:buChar char="●"/>
              <a:defRPr sz="1850" b="0" i="0" u="none" strike="noStrike" cap="none">
                <a:solidFill>
                  <a:srgbClr val="FFFFFF"/>
                </a:solidFill>
                <a:latin typeface="Quicksand"/>
                <a:ea typeface="Quicksand"/>
                <a:cs typeface="Quicksand"/>
              </a:defRPr>
            </a:lvl7pPr>
            <a:lvl8pPr marL="4876677" marR="0" lvl="7" indent="-423322" algn="l">
              <a:lnSpc>
                <a:spcPct val="114999"/>
              </a:lnSpc>
              <a:spcBef>
                <a:spcPts val="2132"/>
              </a:spcBef>
              <a:spcAft>
                <a:spcPts val="0"/>
              </a:spcAft>
              <a:buClr>
                <a:srgbClr val="FFFFFF"/>
              </a:buClr>
              <a:buSzPts val="1400"/>
              <a:buFont typeface="Quicksand"/>
              <a:buChar char="○"/>
              <a:defRPr sz="1850" b="0" i="0" u="none" strike="noStrike" cap="none">
                <a:solidFill>
                  <a:srgbClr val="FFFFFF"/>
                </a:solidFill>
                <a:latin typeface="Quicksand"/>
                <a:ea typeface="Quicksand"/>
                <a:cs typeface="Quicksand"/>
              </a:defRPr>
            </a:lvl8pPr>
            <a:lvl9pPr marL="5486262" marR="0" lvl="8" indent="-423322" algn="l">
              <a:lnSpc>
                <a:spcPct val="114999"/>
              </a:lnSpc>
              <a:spcBef>
                <a:spcPts val="2132"/>
              </a:spcBef>
              <a:spcAft>
                <a:spcPts val="2132"/>
              </a:spcAft>
              <a:buClr>
                <a:srgbClr val="FFFFFF"/>
              </a:buClr>
              <a:buSzPts val="1400"/>
              <a:buFont typeface="Quicksand"/>
              <a:buChar char="■"/>
              <a:defRPr sz="1850" b="0" i="0" u="none" strike="noStrike" cap="none">
                <a:solidFill>
                  <a:srgbClr val="FFFFFF"/>
                </a:solidFill>
                <a:latin typeface="Quicksand"/>
                <a:ea typeface="Quicksand"/>
                <a:cs typeface="Quicksand"/>
              </a:defRPr>
            </a:lvl9pPr>
          </a:lstStyle>
          <a:p>
            <a:pPr marL="0" lvl="0" indent="0" algn="l">
              <a:lnSpc>
                <a:spcPct val="90000"/>
              </a:lnSpc>
              <a:spcBef>
                <a:spcPts val="0"/>
              </a:spcBef>
              <a:spcAft>
                <a:spcPts val="0"/>
              </a:spcAft>
              <a:buClr>
                <a:schemeClr val="dk1"/>
              </a:buClr>
              <a:buSzPts val="2800"/>
              <a:buNone/>
              <a:defRPr/>
            </a:pPr>
            <a:r>
              <a:rPr lang="en-US" sz="2400" b="1" dirty="0">
                <a:solidFill>
                  <a:schemeClr val="tx1"/>
                </a:solidFill>
                <a:latin typeface="Calibri"/>
                <a:cs typeface="Calibri"/>
              </a:rPr>
              <a:t>Collaboration with Italian Association of Medical Physicists (AIFM)</a:t>
            </a:r>
            <a:endParaRPr sz="2400" b="1" dirty="0">
              <a:solidFill>
                <a:schemeClr val="tx1"/>
              </a:solidFill>
              <a:latin typeface="Calibri"/>
              <a:cs typeface="Calibri"/>
            </a:endParaRPr>
          </a:p>
          <a:p>
            <a:pPr marL="685800" lvl="1" indent="-228600" algn="l">
              <a:lnSpc>
                <a:spcPct val="90000"/>
              </a:lnSpc>
              <a:spcBef>
                <a:spcPts val="499"/>
              </a:spcBef>
              <a:spcAft>
                <a:spcPts val="0"/>
              </a:spcAft>
              <a:buClr>
                <a:srgbClr val="000000"/>
              </a:buClr>
              <a:buSzPts val="1800"/>
              <a:buChar char="•"/>
              <a:defRPr/>
            </a:pPr>
            <a:r>
              <a:rPr lang="en-US" sz="1800" dirty="0">
                <a:solidFill>
                  <a:srgbClr val="000000"/>
                </a:solidFill>
                <a:latin typeface="Calibri"/>
                <a:ea typeface="Open Sans"/>
                <a:cs typeface="Calibri"/>
              </a:rPr>
              <a:t>A</a:t>
            </a:r>
            <a:r>
              <a:rPr lang="en-US" sz="1800" b="0" i="0" u="none" strike="noStrike" dirty="0">
                <a:solidFill>
                  <a:srgbClr val="000000"/>
                </a:solidFill>
                <a:latin typeface="Calibri"/>
                <a:ea typeface="Open Sans"/>
                <a:cs typeface="Calibri"/>
              </a:rPr>
              <a:t> 5-year research framework agreement has been renewed in January 2024 between INFN and the Italian Association of Medical Physicists (AIFM). This agreement foresees the collaboration between the parties for the synergistic realization of common research objectives in the healthcare field. </a:t>
            </a:r>
            <a:endParaRPr dirty="0"/>
          </a:p>
          <a:p>
            <a:pPr marL="685800" lvl="1" indent="-228600" algn="l">
              <a:lnSpc>
                <a:spcPct val="90000"/>
              </a:lnSpc>
              <a:spcBef>
                <a:spcPts val="499"/>
              </a:spcBef>
              <a:spcAft>
                <a:spcPts val="0"/>
              </a:spcAft>
              <a:buClr>
                <a:srgbClr val="000000"/>
              </a:buClr>
              <a:buSzPts val="1800"/>
              <a:buChar char="•"/>
              <a:defRPr/>
            </a:pPr>
            <a:r>
              <a:rPr lang="en-US" sz="1800" b="1" dirty="0">
                <a:solidFill>
                  <a:srgbClr val="000000"/>
                </a:solidFill>
                <a:latin typeface="Calibri"/>
                <a:ea typeface="Open Sans"/>
                <a:cs typeface="Calibri"/>
              </a:rPr>
              <a:t>A. Retico, M.E. </a:t>
            </a:r>
            <a:r>
              <a:rPr lang="en-US" sz="1800" b="1" dirty="0" err="1">
                <a:solidFill>
                  <a:srgbClr val="000000"/>
                </a:solidFill>
                <a:latin typeface="Calibri"/>
                <a:ea typeface="Open Sans"/>
                <a:cs typeface="Calibri"/>
              </a:rPr>
              <a:t>Fantacci</a:t>
            </a:r>
            <a:r>
              <a:rPr lang="en-US" sz="1800" dirty="0">
                <a:solidFill>
                  <a:srgbClr val="000000"/>
                </a:solidFill>
                <a:latin typeface="Calibri"/>
                <a:ea typeface="Open Sans"/>
                <a:cs typeface="Calibri"/>
              </a:rPr>
              <a:t>, </a:t>
            </a:r>
            <a:r>
              <a:rPr lang="en-US" sz="1800" b="1" dirty="0">
                <a:solidFill>
                  <a:srgbClr val="000000"/>
                </a:solidFill>
                <a:latin typeface="Calibri"/>
                <a:ea typeface="Open Sans"/>
                <a:cs typeface="Calibri"/>
              </a:rPr>
              <a:t>M. </a:t>
            </a:r>
            <a:r>
              <a:rPr lang="en-US" sz="1800" b="1" dirty="0" err="1">
                <a:solidFill>
                  <a:srgbClr val="000000"/>
                </a:solidFill>
                <a:latin typeface="Calibri"/>
                <a:ea typeface="Open Sans"/>
                <a:cs typeface="Calibri"/>
              </a:rPr>
              <a:t>Marrale</a:t>
            </a:r>
            <a:r>
              <a:rPr lang="en-US" sz="1800" b="1" dirty="0">
                <a:solidFill>
                  <a:srgbClr val="000000"/>
                </a:solidFill>
                <a:latin typeface="Calibri"/>
                <a:ea typeface="Open Sans"/>
                <a:cs typeface="Calibri"/>
              </a:rPr>
              <a:t> </a:t>
            </a:r>
            <a:r>
              <a:rPr lang="en-US" sz="1800" dirty="0">
                <a:solidFill>
                  <a:srgbClr val="000000"/>
                </a:solidFill>
                <a:latin typeface="Calibri"/>
                <a:ea typeface="Open Sans"/>
                <a:cs typeface="Calibri"/>
              </a:rPr>
              <a:t>and </a:t>
            </a:r>
            <a:r>
              <a:rPr lang="en-US" sz="1800" b="1" dirty="0">
                <a:solidFill>
                  <a:srgbClr val="000000"/>
                </a:solidFill>
                <a:latin typeface="Calibri"/>
                <a:ea typeface="Open Sans"/>
                <a:cs typeface="Calibri"/>
              </a:rPr>
              <a:t>C. </a:t>
            </a:r>
            <a:r>
              <a:rPr lang="en-US" sz="1800" b="1" dirty="0" err="1">
                <a:solidFill>
                  <a:srgbClr val="000000"/>
                </a:solidFill>
                <a:latin typeface="Calibri"/>
                <a:ea typeface="Open Sans"/>
                <a:cs typeface="Calibri"/>
              </a:rPr>
              <a:t>Lenardi</a:t>
            </a:r>
            <a:r>
              <a:rPr lang="en-US" sz="1800" b="1" dirty="0">
                <a:solidFill>
                  <a:srgbClr val="000000"/>
                </a:solidFill>
                <a:latin typeface="Calibri"/>
                <a:ea typeface="Open Sans"/>
                <a:cs typeface="Calibri"/>
              </a:rPr>
              <a:t> </a:t>
            </a:r>
            <a:r>
              <a:rPr lang="en-US" sz="1800" dirty="0">
                <a:solidFill>
                  <a:srgbClr val="000000"/>
                </a:solidFill>
                <a:latin typeface="Calibri"/>
                <a:ea typeface="Open Sans"/>
                <a:cs typeface="Calibri"/>
              </a:rPr>
              <a:t>are members of the </a:t>
            </a:r>
            <a:endParaRPr dirty="0"/>
          </a:p>
          <a:p>
            <a:pPr marL="457200" lvl="1" indent="0" algn="l">
              <a:lnSpc>
                <a:spcPct val="90000"/>
              </a:lnSpc>
              <a:spcBef>
                <a:spcPts val="499"/>
              </a:spcBef>
              <a:spcAft>
                <a:spcPts val="0"/>
              </a:spcAft>
              <a:buClr>
                <a:srgbClr val="000000"/>
              </a:buClr>
              <a:buSzPts val="1800"/>
              <a:buNone/>
              <a:defRPr/>
            </a:pPr>
            <a:r>
              <a:rPr lang="en-US" sz="1800" dirty="0">
                <a:solidFill>
                  <a:srgbClr val="000000"/>
                </a:solidFill>
                <a:latin typeface="Calibri"/>
                <a:ea typeface="Open Sans"/>
                <a:cs typeface="Calibri"/>
              </a:rPr>
              <a:t>     Research Committee of AIFM</a:t>
            </a:r>
            <a:endParaRPr dirty="0"/>
          </a:p>
          <a:p>
            <a:pPr marL="685800" lvl="1" indent="-228600" algn="l">
              <a:lnSpc>
                <a:spcPct val="90000"/>
              </a:lnSpc>
              <a:spcBef>
                <a:spcPts val="499"/>
              </a:spcBef>
              <a:spcAft>
                <a:spcPts val="0"/>
              </a:spcAft>
              <a:buClr>
                <a:srgbClr val="000000"/>
              </a:buClr>
              <a:buSzPts val="1800"/>
              <a:buChar char="•"/>
              <a:defRPr/>
            </a:pPr>
            <a:r>
              <a:rPr lang="en-US" sz="1800" b="1" dirty="0">
                <a:solidFill>
                  <a:srgbClr val="000000"/>
                </a:solidFill>
                <a:latin typeface="Calibri"/>
                <a:ea typeface="Open Sans"/>
                <a:cs typeface="Calibri"/>
              </a:rPr>
              <a:t>C. </a:t>
            </a:r>
            <a:r>
              <a:rPr lang="en-US" sz="1800" b="1" dirty="0" err="1">
                <a:solidFill>
                  <a:srgbClr val="000000"/>
                </a:solidFill>
                <a:latin typeface="Calibri"/>
                <a:ea typeface="Open Sans"/>
                <a:cs typeface="Calibri"/>
              </a:rPr>
              <a:t>Talamonti</a:t>
            </a:r>
            <a:r>
              <a:rPr lang="en-US" sz="1800" b="1" dirty="0">
                <a:solidFill>
                  <a:srgbClr val="000000"/>
                </a:solidFill>
                <a:latin typeface="Calibri"/>
                <a:ea typeface="Open Sans"/>
                <a:cs typeface="Calibri"/>
              </a:rPr>
              <a:t> </a:t>
            </a:r>
            <a:r>
              <a:rPr lang="en-US" sz="1800" dirty="0">
                <a:solidFill>
                  <a:srgbClr val="000000"/>
                </a:solidFill>
                <a:latin typeface="Calibri"/>
                <a:ea typeface="Open Sans"/>
                <a:cs typeface="Calibri"/>
              </a:rPr>
              <a:t>coordinates the AI working group of AIFM</a:t>
            </a:r>
            <a:endParaRPr dirty="0"/>
          </a:p>
          <a:p>
            <a:pPr marL="685800" lvl="1" indent="-228600" algn="l">
              <a:lnSpc>
                <a:spcPct val="90000"/>
              </a:lnSpc>
              <a:spcBef>
                <a:spcPts val="499"/>
              </a:spcBef>
              <a:spcAft>
                <a:spcPts val="0"/>
              </a:spcAft>
              <a:buClr>
                <a:srgbClr val="000000"/>
              </a:buClr>
              <a:buSzPts val="1800"/>
              <a:buChar char="•"/>
              <a:defRPr/>
            </a:pPr>
            <a:r>
              <a:rPr lang="en-US" sz="1800" b="1" dirty="0">
                <a:solidFill>
                  <a:srgbClr val="000000"/>
                </a:solidFill>
                <a:latin typeface="Calibri"/>
                <a:ea typeface="Open Sans"/>
                <a:cs typeface="Calibri"/>
              </a:rPr>
              <a:t>A. </a:t>
            </a:r>
            <a:r>
              <a:rPr lang="en-US" sz="1800" b="1" dirty="0" err="1">
                <a:solidFill>
                  <a:srgbClr val="000000"/>
                </a:solidFill>
                <a:latin typeface="Calibri"/>
                <a:ea typeface="Open Sans"/>
                <a:cs typeface="Calibri"/>
              </a:rPr>
              <a:t>Lascialfari</a:t>
            </a:r>
            <a:r>
              <a:rPr lang="en-US" sz="1800" b="1" dirty="0">
                <a:solidFill>
                  <a:srgbClr val="000000"/>
                </a:solidFill>
                <a:latin typeface="Calibri"/>
                <a:ea typeface="Open Sans"/>
                <a:cs typeface="Calibri"/>
              </a:rPr>
              <a:t> </a:t>
            </a:r>
            <a:r>
              <a:rPr lang="en-US" sz="1800" dirty="0">
                <a:solidFill>
                  <a:srgbClr val="000000"/>
                </a:solidFill>
                <a:latin typeface="Calibri"/>
                <a:ea typeface="Open Sans"/>
                <a:cs typeface="Calibri"/>
              </a:rPr>
              <a:t>is the chair of the Research Committee of AIFM</a:t>
            </a:r>
            <a:endParaRPr dirty="0"/>
          </a:p>
          <a:p>
            <a:pPr marL="685800" lvl="1" indent="-228600" algn="l">
              <a:lnSpc>
                <a:spcPct val="90000"/>
              </a:lnSpc>
              <a:spcBef>
                <a:spcPts val="499"/>
              </a:spcBef>
              <a:spcAft>
                <a:spcPts val="0"/>
              </a:spcAft>
              <a:buClr>
                <a:srgbClr val="000000"/>
              </a:buClr>
              <a:buSzPts val="1800"/>
              <a:buChar char="•"/>
              <a:defRPr/>
            </a:pPr>
            <a:r>
              <a:rPr lang="en-US" sz="1800" b="1" dirty="0">
                <a:solidFill>
                  <a:srgbClr val="000000"/>
                </a:solidFill>
                <a:latin typeface="Calibri"/>
                <a:ea typeface="Open Sans"/>
                <a:cs typeface="Calibri"/>
              </a:rPr>
              <a:t>C. </a:t>
            </a:r>
            <a:r>
              <a:rPr lang="en-US" sz="1800" b="1" dirty="0" err="1">
                <a:solidFill>
                  <a:srgbClr val="000000"/>
                </a:solidFill>
                <a:latin typeface="Calibri"/>
                <a:ea typeface="Open Sans"/>
                <a:cs typeface="Calibri"/>
              </a:rPr>
              <a:t>Lenardi</a:t>
            </a:r>
            <a:r>
              <a:rPr lang="en-US" sz="1800" b="1" dirty="0">
                <a:solidFill>
                  <a:srgbClr val="000000"/>
                </a:solidFill>
                <a:latin typeface="Calibri"/>
                <a:ea typeface="Open Sans"/>
                <a:cs typeface="Calibri"/>
              </a:rPr>
              <a:t> </a:t>
            </a:r>
            <a:r>
              <a:rPr lang="en-US" sz="1800" dirty="0">
                <a:solidFill>
                  <a:srgbClr val="000000"/>
                </a:solidFill>
                <a:latin typeface="Calibri"/>
                <a:ea typeface="Open Sans"/>
                <a:cs typeface="Calibri"/>
              </a:rPr>
              <a:t>is in the Executive Board of AIFM</a:t>
            </a:r>
            <a:endParaRPr dirty="0">
              <a:latin typeface="Calibri"/>
              <a:cs typeface="Calibri"/>
            </a:endParaRPr>
          </a:p>
        </p:txBody>
      </p:sp>
      <p:sp>
        <p:nvSpPr>
          <p:cNvPr id="1252408601" name="Google Shape;343;p14"/>
          <p:cNvSpPr txBox="1"/>
          <p:nvPr/>
        </p:nvSpPr>
        <p:spPr bwMode="auto">
          <a:xfrm>
            <a:off x="149408" y="3318675"/>
            <a:ext cx="9533225" cy="2192737"/>
          </a:xfrm>
          <a:prstGeom prst="rect">
            <a:avLst/>
          </a:prstGeom>
          <a:noFill/>
          <a:ln>
            <a:noFill/>
          </a:ln>
        </p:spPr>
        <p:txBody>
          <a:bodyPr spcFirstLastPara="1" wrap="square" lIns="91423" tIns="45699" rIns="91423" bIns="45699" anchor="t" anchorCtr="0">
            <a:normAutofit/>
          </a:bodyPr>
          <a:lstStyle/>
          <a:p>
            <a:pPr marR="0" lvl="1" algn="l">
              <a:lnSpc>
                <a:spcPct val="90000"/>
              </a:lnSpc>
              <a:spcBef>
                <a:spcPts val="0"/>
              </a:spcBef>
              <a:spcAft>
                <a:spcPts val="0"/>
              </a:spcAft>
              <a:buClr>
                <a:schemeClr val="dk1"/>
              </a:buClr>
              <a:buSzPts val="2400"/>
              <a:defRPr/>
            </a:pPr>
            <a:r>
              <a:rPr lang="en-US" b="0" i="0" u="none" strike="noStrike" cap="none" dirty="0">
                <a:solidFill>
                  <a:schemeClr val="dk1"/>
                </a:solidFill>
                <a:latin typeface="Calibri"/>
                <a:cs typeface="Calibri"/>
              </a:rPr>
              <a:t>Example of joint activities</a:t>
            </a:r>
            <a:endParaRPr sz="1100" dirty="0">
              <a:latin typeface="Calibri"/>
              <a:cs typeface="Calibri"/>
            </a:endParaRPr>
          </a:p>
          <a:p>
            <a:pPr marL="1143000" lvl="2" indent="-228600">
              <a:lnSpc>
                <a:spcPct val="90000"/>
              </a:lnSpc>
              <a:spcBef>
                <a:spcPts val="499"/>
              </a:spcBef>
              <a:buSzPts val="1800"/>
              <a:buFont typeface="Arial"/>
              <a:buChar char="•"/>
              <a:defRPr/>
            </a:pPr>
            <a:r>
              <a:rPr lang="en-US" sz="1400" b="0" i="0" u="none" strike="noStrike" cap="none" dirty="0">
                <a:solidFill>
                  <a:srgbClr val="000000"/>
                </a:solidFill>
                <a:latin typeface="Calibri"/>
                <a:cs typeface="Calibri"/>
              </a:rPr>
              <a:t>Organization of </a:t>
            </a:r>
            <a:r>
              <a:rPr lang="en-US" sz="1400" b="1" i="0" u="none" strike="noStrike" cap="none" dirty="0">
                <a:solidFill>
                  <a:srgbClr val="000000"/>
                </a:solidFill>
                <a:latin typeface="Calibri"/>
                <a:cs typeface="Calibri"/>
              </a:rPr>
              <a:t>joint webinars INFN-AIFM</a:t>
            </a:r>
            <a:r>
              <a:rPr lang="en-US" sz="1400" b="0" i="0" u="none" strike="noStrike" cap="none" dirty="0">
                <a:solidFill>
                  <a:srgbClr val="000000"/>
                </a:solidFill>
                <a:latin typeface="Calibri"/>
                <a:cs typeface="Calibri"/>
              </a:rPr>
              <a:t> on research topics related to the use of AI in the medical field, </a:t>
            </a:r>
            <a:r>
              <a:rPr lang="en-US" sz="1400" u="sng" dirty="0">
                <a:solidFill>
                  <a:schemeClr val="dk1"/>
                </a:solidFill>
                <a:latin typeface="Calibri"/>
                <a:cs typeface="Calibri"/>
                <a:hlinkClick r:id="rId4" tooltip="https://fisicamedica.it/formazione/agenda-eventi-formativi/come-affrontare-insieme-le-sfide-dellia/"/>
              </a:rPr>
              <a:t>https://fisicamedica.it/formazione/agenda-eventi-formativi/come-affrontare-insieme-le-sfide-dellia/</a:t>
            </a:r>
            <a:r>
              <a:rPr lang="en-US" sz="1400" dirty="0">
                <a:latin typeface="Calibri"/>
                <a:cs typeface="Calibri"/>
              </a:rPr>
              <a:t> </a:t>
            </a:r>
            <a:endParaRPr sz="1100" dirty="0">
              <a:latin typeface="Calibri"/>
              <a:cs typeface="Calibri"/>
            </a:endParaRPr>
          </a:p>
          <a:p>
            <a:pPr marL="1143000" marR="0" lvl="2" indent="-228600" algn="l">
              <a:lnSpc>
                <a:spcPct val="90000"/>
              </a:lnSpc>
              <a:spcBef>
                <a:spcPts val="499"/>
              </a:spcBef>
              <a:spcAft>
                <a:spcPts val="0"/>
              </a:spcAft>
              <a:buClr>
                <a:srgbClr val="000000"/>
              </a:buClr>
              <a:buSzPts val="1800"/>
              <a:buFont typeface="Arial"/>
              <a:buChar char="•"/>
              <a:defRPr/>
            </a:pPr>
            <a:r>
              <a:rPr lang="en-US" sz="1400" b="0" i="0" u="none" strike="noStrike" cap="none" dirty="0">
                <a:solidFill>
                  <a:srgbClr val="000000"/>
                </a:solidFill>
                <a:latin typeface="Calibri"/>
                <a:cs typeface="Calibri"/>
              </a:rPr>
              <a:t>Participation of AIFM medical Physicists to INFN projects</a:t>
            </a:r>
            <a:endParaRPr sz="1100" dirty="0">
              <a:latin typeface="Calibri"/>
              <a:cs typeface="Calibri"/>
            </a:endParaRPr>
          </a:p>
          <a:p>
            <a:pPr marL="1143000" marR="0" lvl="2" indent="-228600" algn="l">
              <a:lnSpc>
                <a:spcPct val="90000"/>
              </a:lnSpc>
              <a:spcBef>
                <a:spcPts val="499"/>
              </a:spcBef>
              <a:spcAft>
                <a:spcPts val="0"/>
              </a:spcAft>
              <a:buClr>
                <a:srgbClr val="000000"/>
              </a:buClr>
              <a:buSzPts val="1800"/>
              <a:buFont typeface="Arial"/>
              <a:buChar char="•"/>
              <a:defRPr/>
            </a:pPr>
            <a:r>
              <a:rPr lang="en-US" sz="1400" b="0" i="0" u="none" strike="noStrike" cap="none" dirty="0">
                <a:solidFill>
                  <a:srgbClr val="000000"/>
                </a:solidFill>
                <a:latin typeface="Calibri"/>
                <a:cs typeface="Calibri"/>
              </a:rPr>
              <a:t>Joint organization of workshop, training opportunities and dissemination events (e.g. Bright-Nights)</a:t>
            </a:r>
            <a:endParaRPr sz="1600" b="0" i="0" u="none" strike="noStrike" cap="none" dirty="0">
              <a:solidFill>
                <a:schemeClr val="dk1"/>
              </a:solidFill>
              <a:latin typeface="Calibri"/>
              <a:cs typeface="Calibri"/>
            </a:endParaRPr>
          </a:p>
        </p:txBody>
      </p:sp>
      <p:sp>
        <p:nvSpPr>
          <p:cNvPr id="8703504" name="Google Shape;341;p14"/>
          <p:cNvSpPr txBox="1"/>
          <p:nvPr/>
        </p:nvSpPr>
        <p:spPr bwMode="auto">
          <a:xfrm>
            <a:off x="91357" y="4717106"/>
            <a:ext cx="9241330" cy="1493275"/>
          </a:xfrm>
          <a:prstGeom prst="rect">
            <a:avLst/>
          </a:prstGeom>
          <a:noFill/>
          <a:ln>
            <a:noFill/>
          </a:ln>
        </p:spPr>
        <p:txBody>
          <a:bodyPr spcFirstLastPara="1" vertOverflow="overflow" horzOverflow="overflow" vert="horz" wrap="square" lIns="91423" tIns="45699" rIns="91423" bIns="45699" numCol="1" spcCol="0" rtlCol="0" fromWordArt="0" anchor="t" anchorCtr="0" forceAA="0" compatLnSpc="0">
            <a:normAutofit lnSpcReduction="10000"/>
          </a:bodyPr>
          <a:lstStyle>
            <a:defPPr marR="0" lvl="0" algn="l">
              <a:lnSpc>
                <a:spcPct val="100000"/>
              </a:lnSpc>
              <a:spcBef>
                <a:spcPts val="0"/>
              </a:spcBef>
              <a:spcAft>
                <a:spcPts val="0"/>
              </a:spcAft>
            </a:defPPr>
            <a:lvl1pPr marL="457200" marR="0" lvl="0" indent="-342900" algn="l">
              <a:lnSpc>
                <a:spcPct val="90000"/>
              </a:lnSpc>
              <a:spcBef>
                <a:spcPts val="999"/>
              </a:spcBef>
              <a:spcAft>
                <a:spcPts val="0"/>
              </a:spcAft>
              <a:buClr>
                <a:schemeClr val="dk1"/>
              </a:buClr>
              <a:buSzPts val="1800"/>
              <a:buFont typeface="Arial"/>
              <a:buChar char="•"/>
              <a:defRPr sz="2800" b="0" i="0" u="none" strike="noStrike" cap="none">
                <a:solidFill>
                  <a:schemeClr val="dk1"/>
                </a:solidFill>
                <a:latin typeface="Arial"/>
                <a:ea typeface="Arial"/>
                <a:cs typeface="Arial"/>
              </a:defRPr>
            </a:lvl1pPr>
            <a:lvl2pPr marL="914400" marR="0" lvl="1" indent="-342900" algn="l">
              <a:lnSpc>
                <a:spcPct val="90000"/>
              </a:lnSpc>
              <a:spcBef>
                <a:spcPts val="499"/>
              </a:spcBef>
              <a:spcAft>
                <a:spcPts val="0"/>
              </a:spcAft>
              <a:buClr>
                <a:schemeClr val="dk1"/>
              </a:buClr>
              <a:buSzPts val="1800"/>
              <a:buFont typeface="Arial"/>
              <a:buChar char="•"/>
              <a:defRPr sz="2400" b="0" i="0" u="none" strike="noStrike" cap="none">
                <a:solidFill>
                  <a:schemeClr val="dk1"/>
                </a:solidFill>
                <a:latin typeface="Arial"/>
                <a:ea typeface="Arial"/>
                <a:cs typeface="Arial"/>
              </a:defRPr>
            </a:lvl2pPr>
            <a:lvl3pPr marL="1371600" marR="0" lvl="2" indent="-342900" algn="l">
              <a:lnSpc>
                <a:spcPct val="90000"/>
              </a:lnSpc>
              <a:spcBef>
                <a:spcPts val="499"/>
              </a:spcBef>
              <a:spcAft>
                <a:spcPts val="0"/>
              </a:spcAft>
              <a:buClr>
                <a:schemeClr val="dk1"/>
              </a:buClr>
              <a:buSzPts val="1800"/>
              <a:buFont typeface="Arial"/>
              <a:buChar char="•"/>
              <a:defRPr sz="2000" b="0" i="0" u="none" strike="noStrike" cap="none">
                <a:solidFill>
                  <a:schemeClr val="dk1"/>
                </a:solidFill>
                <a:latin typeface="Arial"/>
                <a:ea typeface="Arial"/>
                <a:cs typeface="Arial"/>
              </a:defRPr>
            </a:lvl3pPr>
            <a:lvl4pPr marL="1828800" marR="0" lvl="3" indent="-342900" algn="l">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Arial"/>
                <a:ea typeface="Arial"/>
                <a:cs typeface="Arial"/>
              </a:defRPr>
            </a:lvl4pPr>
            <a:lvl5pPr marL="2286000" marR="0" lvl="4" indent="-342900" algn="l">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Arial"/>
                <a:ea typeface="Arial"/>
                <a:cs typeface="Arial"/>
              </a:defRPr>
            </a:lvl5pPr>
            <a:lvl6pPr marL="2743200" marR="0" lvl="5" indent="-342900" algn="l">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Arial"/>
                <a:ea typeface="Arial"/>
                <a:cs typeface="Arial"/>
              </a:defRPr>
            </a:lvl6pPr>
            <a:lvl7pPr marL="3200400" marR="0" lvl="6" indent="-342900" algn="l">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Arial"/>
                <a:ea typeface="Arial"/>
                <a:cs typeface="Arial"/>
              </a:defRPr>
            </a:lvl7pPr>
            <a:lvl8pPr marL="3657600" marR="0" lvl="7" indent="-342900" algn="l">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Arial"/>
                <a:ea typeface="Arial"/>
                <a:cs typeface="Arial"/>
              </a:defRPr>
            </a:lvl8pPr>
            <a:lvl9pPr marL="4114800" marR="0" lvl="8" indent="-342900" algn="l">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Arial"/>
                <a:ea typeface="Arial"/>
                <a:cs typeface="Arial"/>
              </a:defRPr>
            </a:lvl9pPr>
          </a:lstStyle>
          <a:p>
            <a:pPr marL="0" indent="0">
              <a:spcBef>
                <a:spcPts val="0"/>
              </a:spcBef>
              <a:buSzPts val="2800"/>
              <a:buNone/>
              <a:defRPr/>
            </a:pPr>
            <a:r>
              <a:rPr lang="en-US" sz="2000" b="1" dirty="0">
                <a:latin typeface="Calibri"/>
                <a:cs typeface="Calibri"/>
              </a:rPr>
              <a:t>Collaboration with other associations </a:t>
            </a:r>
            <a:endParaRPr sz="1800" b="1" dirty="0"/>
          </a:p>
          <a:p>
            <a:pPr marL="685800" lvl="1" indent="-228600">
              <a:buClr>
                <a:srgbClr val="000000"/>
              </a:buClr>
              <a:defRPr/>
            </a:pPr>
            <a:r>
              <a:rPr lang="en-US" sz="1600" b="1" dirty="0">
                <a:solidFill>
                  <a:srgbClr val="000000"/>
                </a:solidFill>
                <a:latin typeface="Calibri"/>
                <a:ea typeface="Open Sans"/>
                <a:cs typeface="Calibri"/>
              </a:rPr>
              <a:t>A. </a:t>
            </a:r>
            <a:r>
              <a:rPr lang="en-US" sz="1600" b="1" dirty="0" err="1">
                <a:solidFill>
                  <a:srgbClr val="000000"/>
                </a:solidFill>
                <a:latin typeface="Calibri"/>
                <a:ea typeface="Open Sans"/>
                <a:cs typeface="Calibri"/>
              </a:rPr>
              <a:t>Chincarini</a:t>
            </a:r>
            <a:r>
              <a:rPr lang="en-US" sz="1600" b="1" dirty="0">
                <a:solidFill>
                  <a:srgbClr val="000000"/>
                </a:solidFill>
                <a:latin typeface="Calibri"/>
                <a:ea typeface="Open Sans"/>
                <a:cs typeface="Calibri"/>
              </a:rPr>
              <a:t> </a:t>
            </a:r>
            <a:r>
              <a:rPr lang="en-US" sz="1600" dirty="0">
                <a:solidFill>
                  <a:srgbClr val="000000"/>
                </a:solidFill>
                <a:latin typeface="Calibri"/>
                <a:ea typeface="Open Sans"/>
                <a:cs typeface="Calibri"/>
              </a:rPr>
              <a:t>is a member of </a:t>
            </a:r>
            <a:r>
              <a:rPr lang="en-US" sz="1600" dirty="0">
                <a:latin typeface="Calibri"/>
                <a:cs typeface="Calibri"/>
              </a:rPr>
              <a:t>the Executive Board</a:t>
            </a:r>
            <a:r>
              <a:rPr lang="en-US" sz="1600" dirty="0">
                <a:solidFill>
                  <a:srgbClr val="000000"/>
                </a:solidFill>
                <a:latin typeface="Calibri"/>
                <a:ea typeface="Open Sans"/>
                <a:cs typeface="Calibri"/>
              </a:rPr>
              <a:t> of </a:t>
            </a:r>
            <a:r>
              <a:rPr lang="en-US" sz="1600" dirty="0">
                <a:latin typeface="Calibri"/>
                <a:cs typeface="Calibri"/>
              </a:rPr>
              <a:t>European Alzheimer’s Disease Consortium (</a:t>
            </a:r>
            <a:r>
              <a:rPr lang="en-US" sz="1600" b="1" dirty="0">
                <a:latin typeface="Calibri"/>
                <a:cs typeface="Calibri"/>
              </a:rPr>
              <a:t>EADC</a:t>
            </a:r>
            <a:r>
              <a:rPr lang="en-US" sz="1600" dirty="0">
                <a:latin typeface="Calibri"/>
                <a:cs typeface="Calibri"/>
              </a:rPr>
              <a:t>, </a:t>
            </a:r>
            <a:r>
              <a:rPr lang="en-US" sz="1600" u="sng" dirty="0">
                <a:solidFill>
                  <a:srgbClr val="0F54CC"/>
                </a:solidFill>
                <a:latin typeface="Calibri"/>
                <a:cs typeface="Calibri"/>
                <a:hlinkClick r:id="rId5" tooltip="https://eadc.online/"/>
              </a:rPr>
              <a:t>https://eadc.online/</a:t>
            </a:r>
            <a:r>
              <a:rPr lang="en-US" sz="1600" dirty="0">
                <a:latin typeface="Calibri"/>
                <a:cs typeface="Calibri"/>
              </a:rPr>
              <a:t>) and a member of the Neurological Study Committee of the Italian Association of Nuclear Medicine (</a:t>
            </a:r>
            <a:r>
              <a:rPr lang="en-US" sz="1600" b="1" dirty="0">
                <a:latin typeface="Calibri"/>
                <a:cs typeface="Calibri"/>
              </a:rPr>
              <a:t>AIMN</a:t>
            </a:r>
            <a:r>
              <a:rPr lang="en-US" sz="1600" dirty="0">
                <a:latin typeface="Calibri"/>
                <a:cs typeface="Calibri"/>
              </a:rPr>
              <a:t>, </a:t>
            </a:r>
            <a:r>
              <a:rPr lang="en-US" sz="1600" u="sng" dirty="0">
                <a:solidFill>
                  <a:srgbClr val="0F54CC"/>
                </a:solidFill>
                <a:latin typeface="Calibri"/>
                <a:cs typeface="Calibri"/>
                <a:hlinkClick r:id="rId6" tooltip="https://aimn.it/"/>
              </a:rPr>
              <a:t>https://aimn.it/</a:t>
            </a:r>
            <a:r>
              <a:rPr lang="en-US" sz="1600" dirty="0">
                <a:latin typeface="Calibri"/>
                <a:cs typeface="Calibri"/>
              </a:rPr>
              <a:t>) </a:t>
            </a:r>
          </a:p>
          <a:p>
            <a:pPr marL="685800" lvl="1" indent="-228600">
              <a:buClr>
                <a:srgbClr val="000000"/>
              </a:buClr>
              <a:defRPr/>
            </a:pPr>
            <a:r>
              <a:rPr lang="en-US" sz="1600" b="1" dirty="0">
                <a:latin typeface="Calibri"/>
                <a:cs typeface="Calibri"/>
              </a:rPr>
              <a:t>C. Testa </a:t>
            </a:r>
            <a:r>
              <a:rPr lang="en-US" sz="1600" dirty="0">
                <a:latin typeface="Calibri"/>
                <a:cs typeface="Calibri"/>
              </a:rPr>
              <a:t>is a member of the Executive Board of the Italian Chapter of the International Society of Magnetic Resonance in Medicine (</a:t>
            </a:r>
            <a:r>
              <a:rPr lang="en-US" sz="1600" b="1" dirty="0">
                <a:latin typeface="Calibri"/>
                <a:cs typeface="Calibri"/>
              </a:rPr>
              <a:t>AIRMM</a:t>
            </a:r>
            <a:r>
              <a:rPr lang="en-US" sz="1600" dirty="0">
                <a:latin typeface="Calibri"/>
                <a:cs typeface="Calibri"/>
              </a:rPr>
              <a:t>, </a:t>
            </a:r>
            <a:r>
              <a:rPr lang="en-US" sz="1600" u="sng" dirty="0">
                <a:latin typeface="Calibri"/>
                <a:cs typeface="Calibri"/>
                <a:hlinkClick r:id="rId7" tooltip="https://www.ismrm.it/it/airmm/"/>
              </a:rPr>
              <a:t>https://www.ismrm.it/it/airmm/</a:t>
            </a:r>
            <a:r>
              <a:rPr lang="en-US" sz="1600" dirty="0">
                <a:latin typeface="Calibri"/>
                <a:cs typeface="Calibri"/>
              </a:rPr>
              <a:t>) </a:t>
            </a:r>
            <a:endParaRPr sz="900" dirty="0"/>
          </a:p>
        </p:txBody>
      </p:sp>
      <p:sp>
        <p:nvSpPr>
          <p:cNvPr id="2" name="TextBox 1">
            <a:extLst>
              <a:ext uri="{FF2B5EF4-FFF2-40B4-BE49-F238E27FC236}">
                <a16:creationId xmlns:a16="http://schemas.microsoft.com/office/drawing/2014/main" id="{A3CC92DB-60F1-39D5-20C0-824FEAAA8BE6}"/>
              </a:ext>
            </a:extLst>
          </p:cNvPr>
          <p:cNvSpPr txBox="1"/>
          <p:nvPr/>
        </p:nvSpPr>
        <p:spPr>
          <a:xfrm>
            <a:off x="9434287" y="5307374"/>
            <a:ext cx="2427914" cy="1077218"/>
          </a:xfrm>
          <a:prstGeom prst="rect">
            <a:avLst/>
          </a:prstGeom>
          <a:noFill/>
          <a:ln w="28575">
            <a:solidFill>
              <a:srgbClr val="0070C0"/>
            </a:solidFill>
          </a:ln>
        </p:spPr>
        <p:txBody>
          <a:bodyPr wrap="square" rtlCol="0">
            <a:spAutoFit/>
          </a:bodyPr>
          <a:lstStyle/>
          <a:p>
            <a:pPr algn="ctr"/>
            <a:r>
              <a:rPr lang="en-US" sz="1600" b="0" i="0" dirty="0">
                <a:solidFill>
                  <a:srgbClr val="0070C0"/>
                </a:solidFill>
                <a:effectLst/>
                <a:latin typeface="Helvetica" pitchFamily="2" charset="0"/>
              </a:rPr>
              <a:t>24 </a:t>
            </a:r>
            <a:r>
              <a:rPr lang="en-US" sz="1600" b="0" i="0" dirty="0" err="1">
                <a:solidFill>
                  <a:srgbClr val="0070C0"/>
                </a:solidFill>
                <a:effectLst/>
                <a:latin typeface="Helvetica" pitchFamily="2" charset="0"/>
              </a:rPr>
              <a:t>ottobre</a:t>
            </a:r>
            <a:r>
              <a:rPr lang="en-US" sz="1600" dirty="0">
                <a:solidFill>
                  <a:srgbClr val="0070C0"/>
                </a:solidFill>
                <a:latin typeface="Helvetica" pitchFamily="2" charset="0"/>
              </a:rPr>
              <a:t> 14:30 </a:t>
            </a:r>
          </a:p>
          <a:p>
            <a:pPr algn="ctr"/>
            <a:r>
              <a:rPr lang="en-US" sz="1600" dirty="0" err="1">
                <a:solidFill>
                  <a:srgbClr val="0070C0"/>
                </a:solidFill>
                <a:latin typeface="Helvetica" pitchFamily="2" charset="0"/>
              </a:rPr>
              <a:t>Lezione</a:t>
            </a:r>
            <a:r>
              <a:rPr lang="en-US" sz="1600" dirty="0">
                <a:solidFill>
                  <a:srgbClr val="0070C0"/>
                </a:solidFill>
                <a:latin typeface="Helvetica" pitchFamily="2" charset="0"/>
              </a:rPr>
              <a:t> </a:t>
            </a:r>
            <a:r>
              <a:rPr lang="en-US" sz="1600" dirty="0" err="1">
                <a:solidFill>
                  <a:srgbClr val="0070C0"/>
                </a:solidFill>
                <a:latin typeface="Helvetica" pitchFamily="2" charset="0"/>
              </a:rPr>
              <a:t>pratica</a:t>
            </a:r>
            <a:r>
              <a:rPr lang="en-US" sz="1600" dirty="0">
                <a:solidFill>
                  <a:srgbClr val="0070C0"/>
                </a:solidFill>
                <a:latin typeface="Helvetica" pitchFamily="2" charset="0"/>
              </a:rPr>
              <a:t>. </a:t>
            </a:r>
          </a:p>
          <a:p>
            <a:pPr algn="ctr"/>
            <a:r>
              <a:rPr lang="en-US" sz="1600" dirty="0">
                <a:solidFill>
                  <a:srgbClr val="0070C0"/>
                </a:solidFill>
                <a:latin typeface="Helvetica" pitchFamily="2" charset="0"/>
              </a:rPr>
              <a:t>M. Ferrante, </a:t>
            </a:r>
          </a:p>
          <a:p>
            <a:pPr algn="ctr"/>
            <a:r>
              <a:rPr lang="en-US" sz="1600" dirty="0">
                <a:solidFill>
                  <a:srgbClr val="0070C0"/>
                </a:solidFill>
                <a:latin typeface="Helvetica" pitchFamily="2" charset="0"/>
              </a:rPr>
              <a:t>Tor </a:t>
            </a:r>
            <a:r>
              <a:rPr lang="en-US" sz="1600" dirty="0" err="1">
                <a:solidFill>
                  <a:srgbClr val="0070C0"/>
                </a:solidFill>
                <a:latin typeface="Helvetica" pitchFamily="2" charset="0"/>
              </a:rPr>
              <a:t>Vergata</a:t>
            </a:r>
            <a:r>
              <a:rPr lang="en-US" sz="1600" dirty="0">
                <a:solidFill>
                  <a:srgbClr val="0070C0"/>
                </a:solidFill>
                <a:latin typeface="Helvetica" pitchFamily="2" charset="0"/>
              </a:rPr>
              <a:t>, Roma</a:t>
            </a:r>
          </a:p>
        </p:txBody>
      </p:sp>
      <p:sp>
        <p:nvSpPr>
          <p:cNvPr id="3" name="Down Arrow 2">
            <a:extLst>
              <a:ext uri="{FF2B5EF4-FFF2-40B4-BE49-F238E27FC236}">
                <a16:creationId xmlns:a16="http://schemas.microsoft.com/office/drawing/2014/main" id="{B308A5EF-1BCD-2272-B209-D02194817045}"/>
              </a:ext>
            </a:extLst>
          </p:cNvPr>
          <p:cNvSpPr/>
          <p:nvPr/>
        </p:nvSpPr>
        <p:spPr>
          <a:xfrm>
            <a:off x="10590188" y="5032731"/>
            <a:ext cx="164899" cy="289557"/>
          </a:xfrm>
          <a:prstGeom prst="downArrow">
            <a:avLst/>
          </a:prstGeom>
          <a:solidFill>
            <a:srgbClr val="FFDD4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DB3718A-D119-4DE6-E4AF-C00B2B83A200}"/>
              </a:ext>
            </a:extLst>
          </p:cNvPr>
          <p:cNvSpPr txBox="1"/>
          <p:nvPr/>
        </p:nvSpPr>
        <p:spPr>
          <a:xfrm>
            <a:off x="6640286" y="2949343"/>
            <a:ext cx="2583543" cy="369332"/>
          </a:xfrm>
          <a:prstGeom prst="rect">
            <a:avLst/>
          </a:prstGeom>
          <a:noFill/>
        </p:spPr>
        <p:txBody>
          <a:bodyPr wrap="square" rtlCol="0">
            <a:spAutoFit/>
          </a:bodyPr>
          <a:lstStyle/>
          <a:p>
            <a:r>
              <a:rPr lang="en-US" dirty="0">
                <a:hlinkClick r:id="rId8"/>
              </a:rPr>
              <a:t>https://fisicamedica.it/</a:t>
            </a:r>
            <a:r>
              <a:rPr lang="en-US" dirty="0"/>
              <a:t> </a:t>
            </a:r>
          </a:p>
        </p:txBody>
      </p:sp>
      <p:pic>
        <p:nvPicPr>
          <p:cNvPr id="1026" name="Picture 2" descr="AIFM - Associazione Italiana di Fisica Medica e Sanitaria">
            <a:extLst>
              <a:ext uri="{FF2B5EF4-FFF2-40B4-BE49-F238E27FC236}">
                <a16:creationId xmlns:a16="http://schemas.microsoft.com/office/drawing/2014/main" id="{8351F3F1-7404-58D1-93EE-91993415734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58743" y="2047023"/>
            <a:ext cx="957943" cy="957943"/>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6EAF36FB-BA1C-6723-E3D1-7EFF7711EB32}"/>
              </a:ext>
            </a:extLst>
          </p:cNvPr>
          <p:cNvSpPr>
            <a:spLocks noGrp="1"/>
          </p:cNvSpPr>
          <p:nvPr>
            <p:ph type="ftr" sz="quarter" idx="11"/>
          </p:nvPr>
        </p:nvSpPr>
        <p:spPr>
          <a:xfrm>
            <a:off x="1310958" y="6453599"/>
            <a:ext cx="10717221" cy="360540"/>
          </a:xfrm>
        </p:spPr>
        <p:txBody>
          <a:bodyPr/>
          <a:lstStyle/>
          <a:p>
            <a:r>
              <a:rPr lang="en-GB" noProof="0"/>
              <a:t>A. Retico - next_AIM - Artificial Intelligence in Medicine (AIM): next steps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8801337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5240860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7207867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7035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013376" grpId="0"/>
      <p:bldP spid="1252408601" grpId="0"/>
      <p:bldP spid="8703504" grpId="0"/>
      <p:bldP spid="2" grpId="0" animBg="1"/>
      <p:bldP spid="3"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2" name="Footer Placeholder 1">
            <a:extLst>
              <a:ext uri="{FF2B5EF4-FFF2-40B4-BE49-F238E27FC236}">
                <a16:creationId xmlns:a16="http://schemas.microsoft.com/office/drawing/2014/main" id="{2BD4EF27-9391-A942-B954-994CE7BA6374}"/>
              </a:ext>
            </a:extLst>
          </p:cNvPr>
          <p:cNvSpPr>
            <a:spLocks noGrp="1"/>
          </p:cNvSpPr>
          <p:nvPr>
            <p:ph type="ftr" sz="quarter" idx="11"/>
          </p:nvPr>
        </p:nvSpPr>
        <p:spPr/>
        <p:txBody>
          <a:bodyPr/>
          <a:lstStyle/>
          <a:p>
            <a:r>
              <a:rPr lang="en-GB" noProof="0"/>
              <a:t>A. Retico - next_AIM - Artificial Intelligence in Medicine (AIM): next steps</a:t>
            </a:r>
            <a:endParaRPr lang="en-GB" noProof="0" dirty="0"/>
          </a:p>
        </p:txBody>
      </p:sp>
      <p:sp>
        <p:nvSpPr>
          <p:cNvPr id="4" name="TextBox 3">
            <a:extLst>
              <a:ext uri="{FF2B5EF4-FFF2-40B4-BE49-F238E27FC236}">
                <a16:creationId xmlns:a16="http://schemas.microsoft.com/office/drawing/2014/main" id="{AEE4F2B3-C251-64CC-9D99-40655391452B}"/>
              </a:ext>
            </a:extLst>
          </p:cNvPr>
          <p:cNvSpPr txBox="1"/>
          <p:nvPr/>
        </p:nvSpPr>
        <p:spPr>
          <a:xfrm>
            <a:off x="1204632" y="5847530"/>
            <a:ext cx="10072928" cy="600164"/>
          </a:xfrm>
          <a:prstGeom prst="rect">
            <a:avLst/>
          </a:prstGeom>
          <a:noFill/>
        </p:spPr>
        <p:txBody>
          <a:bodyPr wrap="square" rtlCol="0">
            <a:spAutoFit/>
          </a:bodyPr>
          <a:lstStyle/>
          <a:p>
            <a:r>
              <a:rPr lang="en-GB" sz="1100" dirty="0">
                <a:solidFill>
                  <a:schemeClr val="accent5">
                    <a:lumMod val="75000"/>
                  </a:schemeClr>
                </a:solidFill>
              </a:rPr>
              <a:t>[Retico A, </a:t>
            </a:r>
            <a:r>
              <a:rPr lang="en-GB" sz="1100" dirty="0" err="1">
                <a:solidFill>
                  <a:schemeClr val="accent5">
                    <a:lumMod val="75000"/>
                  </a:schemeClr>
                </a:solidFill>
              </a:rPr>
              <a:t>Avanzo</a:t>
            </a:r>
            <a:r>
              <a:rPr lang="en-GB" sz="1100" dirty="0">
                <a:solidFill>
                  <a:schemeClr val="accent5">
                    <a:lumMod val="75000"/>
                  </a:schemeClr>
                </a:solidFill>
              </a:rPr>
              <a:t> M, </a:t>
            </a:r>
            <a:r>
              <a:rPr lang="en-GB" sz="1100" dirty="0" err="1">
                <a:solidFill>
                  <a:schemeClr val="accent5">
                    <a:lumMod val="75000"/>
                  </a:schemeClr>
                </a:solidFill>
              </a:rPr>
              <a:t>Boccali</a:t>
            </a:r>
            <a:r>
              <a:rPr lang="en-GB" sz="1100" dirty="0">
                <a:solidFill>
                  <a:schemeClr val="accent5">
                    <a:lumMod val="75000"/>
                  </a:schemeClr>
                </a:solidFill>
              </a:rPr>
              <a:t> T, </a:t>
            </a:r>
            <a:r>
              <a:rPr lang="en-GB" sz="1100" dirty="0" err="1">
                <a:solidFill>
                  <a:schemeClr val="accent5">
                    <a:lumMod val="75000"/>
                  </a:schemeClr>
                </a:solidFill>
              </a:rPr>
              <a:t>Bonacorsi</a:t>
            </a:r>
            <a:r>
              <a:rPr lang="en-GB" sz="1100" dirty="0">
                <a:solidFill>
                  <a:schemeClr val="accent5">
                    <a:lumMod val="75000"/>
                  </a:schemeClr>
                </a:solidFill>
              </a:rPr>
              <a:t> D, </a:t>
            </a:r>
            <a:r>
              <a:rPr lang="en-GB" sz="1100" dirty="0" err="1">
                <a:solidFill>
                  <a:schemeClr val="accent5">
                    <a:lumMod val="75000"/>
                  </a:schemeClr>
                </a:solidFill>
              </a:rPr>
              <a:t>Botta</a:t>
            </a:r>
            <a:r>
              <a:rPr lang="en-GB" sz="1100" dirty="0">
                <a:solidFill>
                  <a:schemeClr val="accent5">
                    <a:lumMod val="75000"/>
                  </a:schemeClr>
                </a:solidFill>
              </a:rPr>
              <a:t> F, </a:t>
            </a:r>
            <a:r>
              <a:rPr lang="en-GB" sz="1100" dirty="0" err="1">
                <a:solidFill>
                  <a:schemeClr val="accent5">
                    <a:lumMod val="75000"/>
                  </a:schemeClr>
                </a:solidFill>
              </a:rPr>
              <a:t>Cuttone</a:t>
            </a:r>
            <a:r>
              <a:rPr lang="en-GB" sz="1100" dirty="0">
                <a:solidFill>
                  <a:schemeClr val="accent5">
                    <a:lumMod val="75000"/>
                  </a:schemeClr>
                </a:solidFill>
              </a:rPr>
              <a:t> G, </a:t>
            </a:r>
            <a:r>
              <a:rPr lang="en-GB" sz="1100" dirty="0" err="1">
                <a:solidFill>
                  <a:schemeClr val="accent5">
                    <a:lumMod val="75000"/>
                  </a:schemeClr>
                </a:solidFill>
              </a:rPr>
              <a:t>Martelli</a:t>
            </a:r>
            <a:r>
              <a:rPr lang="en-GB" sz="1100" dirty="0">
                <a:solidFill>
                  <a:schemeClr val="accent5">
                    <a:lumMod val="75000"/>
                  </a:schemeClr>
                </a:solidFill>
              </a:rPr>
              <a:t> B, </a:t>
            </a:r>
            <a:r>
              <a:rPr lang="en-GB" sz="1100" dirty="0" err="1">
                <a:solidFill>
                  <a:schemeClr val="accent5">
                    <a:lumMod val="75000"/>
                  </a:schemeClr>
                </a:solidFill>
              </a:rPr>
              <a:t>Salomoni</a:t>
            </a:r>
            <a:r>
              <a:rPr lang="en-GB" sz="1100" dirty="0">
                <a:solidFill>
                  <a:schemeClr val="accent5">
                    <a:lumMod val="75000"/>
                  </a:schemeClr>
                </a:solidFill>
              </a:rPr>
              <a:t> D, Spiga D, </a:t>
            </a:r>
            <a:r>
              <a:rPr lang="en-GB" sz="1100" dirty="0" err="1">
                <a:solidFill>
                  <a:schemeClr val="accent5">
                    <a:lumMod val="75000"/>
                  </a:schemeClr>
                </a:solidFill>
              </a:rPr>
              <a:t>Trianni</a:t>
            </a:r>
            <a:r>
              <a:rPr lang="en-GB" sz="1100" dirty="0">
                <a:solidFill>
                  <a:schemeClr val="accent5">
                    <a:lumMod val="75000"/>
                  </a:schemeClr>
                </a:solidFill>
              </a:rPr>
              <a:t> A, Stasi M, </a:t>
            </a:r>
            <a:r>
              <a:rPr lang="en-GB" sz="1100" dirty="0" err="1">
                <a:solidFill>
                  <a:schemeClr val="accent5">
                    <a:lumMod val="75000"/>
                  </a:schemeClr>
                </a:solidFill>
              </a:rPr>
              <a:t>Iori</a:t>
            </a:r>
            <a:r>
              <a:rPr lang="en-GB" sz="1100" dirty="0">
                <a:solidFill>
                  <a:schemeClr val="accent5">
                    <a:lumMod val="75000"/>
                  </a:schemeClr>
                </a:solidFill>
              </a:rPr>
              <a:t> M, </a:t>
            </a:r>
            <a:r>
              <a:rPr lang="en-GB" sz="1100" dirty="0" err="1">
                <a:solidFill>
                  <a:schemeClr val="accent5">
                    <a:lumMod val="75000"/>
                  </a:schemeClr>
                </a:solidFill>
              </a:rPr>
              <a:t>Talamonti</a:t>
            </a:r>
            <a:r>
              <a:rPr lang="en-GB" sz="1100" dirty="0">
                <a:solidFill>
                  <a:schemeClr val="accent5">
                    <a:lumMod val="75000"/>
                  </a:schemeClr>
                </a:solidFill>
              </a:rPr>
              <a:t> C.,</a:t>
            </a:r>
          </a:p>
          <a:p>
            <a:r>
              <a:rPr lang="en-GB" sz="1100" dirty="0">
                <a:solidFill>
                  <a:schemeClr val="accent5">
                    <a:lumMod val="75000"/>
                  </a:schemeClr>
                </a:solidFill>
              </a:rPr>
              <a:t>Enhancing the impact of Artificial Intelligence in Medicine: A joint AIFM-INFN Italian initiative for a dedicated cloud-based computing infrastructure. Phys Medica 2021;91:140–50. https://</a:t>
            </a:r>
            <a:r>
              <a:rPr lang="en-GB" sz="1100" dirty="0" err="1">
                <a:solidFill>
                  <a:schemeClr val="accent5">
                    <a:lumMod val="75000"/>
                  </a:schemeClr>
                </a:solidFill>
              </a:rPr>
              <a:t>doi.org</a:t>
            </a:r>
            <a:r>
              <a:rPr lang="en-GB" sz="1100" dirty="0">
                <a:solidFill>
                  <a:schemeClr val="accent5">
                    <a:lumMod val="75000"/>
                  </a:schemeClr>
                </a:solidFill>
              </a:rPr>
              <a:t>/10.1016/j.ejmp.2021.10.005.]</a:t>
            </a:r>
          </a:p>
        </p:txBody>
      </p:sp>
      <p:sp>
        <p:nvSpPr>
          <p:cNvPr id="5" name="Google Shape;743;p95">
            <a:extLst>
              <a:ext uri="{FF2B5EF4-FFF2-40B4-BE49-F238E27FC236}">
                <a16:creationId xmlns:a16="http://schemas.microsoft.com/office/drawing/2014/main" id="{92542D83-A78E-A26F-DEF8-8F4D10A9C647}"/>
              </a:ext>
            </a:extLst>
          </p:cNvPr>
          <p:cNvSpPr txBox="1">
            <a:spLocks noGrp="1"/>
          </p:cNvSpPr>
          <p:nvPr>
            <p:ph type="title"/>
          </p:nvPr>
        </p:nvSpPr>
        <p:spPr>
          <a:xfrm>
            <a:off x="339969" y="63798"/>
            <a:ext cx="10381042" cy="845339"/>
          </a:xfrm>
          <a:prstGeom prst="rect">
            <a:avLst/>
          </a:prstGeom>
          <a:noFill/>
          <a:ln>
            <a:noFill/>
          </a:ln>
        </p:spPr>
        <p:txBody>
          <a:bodyPr spcFirstLastPara="1" wrap="square" lIns="121900" tIns="121900" rIns="121900" bIns="121900" anchor="ctr" anchorCtr="0">
            <a:noAutofit/>
          </a:bodyPr>
          <a:lstStyle/>
          <a:p>
            <a:pPr>
              <a:buSzPts val="2400"/>
            </a:pPr>
            <a:r>
              <a:rPr lang="it" sz="2200" dirty="0"/>
              <a:t>INFN-AIFM joint initiative to support</a:t>
            </a:r>
            <a:br>
              <a:rPr lang="it" sz="2200" dirty="0"/>
            </a:br>
            <a:r>
              <a:rPr lang="it" sz="2200" dirty="0"/>
              <a:t>AI development in Medicine</a:t>
            </a:r>
            <a:endParaRPr sz="2200" dirty="0"/>
          </a:p>
        </p:txBody>
      </p:sp>
      <p:pic>
        <p:nvPicPr>
          <p:cNvPr id="6" name="Picture 2" descr="AIFM - Associazione Italiana di Fisica Medica e Sanitaria">
            <a:extLst>
              <a:ext uri="{FF2B5EF4-FFF2-40B4-BE49-F238E27FC236}">
                <a16:creationId xmlns:a16="http://schemas.microsoft.com/office/drawing/2014/main" id="{E8BF2AA5-838A-C305-0F60-AB82067C12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5712" y="49876"/>
            <a:ext cx="3113586" cy="9077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L'INFN CAMBIA LOGO">
            <a:extLst>
              <a:ext uri="{FF2B5EF4-FFF2-40B4-BE49-F238E27FC236}">
                <a16:creationId xmlns:a16="http://schemas.microsoft.com/office/drawing/2014/main" id="{EEE88AC0-12DB-24BF-BC12-76A391EE8C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6052" y="50282"/>
            <a:ext cx="1634958" cy="907317"/>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746;p95">
            <a:extLst>
              <a:ext uri="{FF2B5EF4-FFF2-40B4-BE49-F238E27FC236}">
                <a16:creationId xmlns:a16="http://schemas.microsoft.com/office/drawing/2014/main" id="{24ABBF55-4E31-D6FB-A124-DB0CA573313D}"/>
              </a:ext>
            </a:extLst>
          </p:cNvPr>
          <p:cNvSpPr txBox="1"/>
          <p:nvPr/>
        </p:nvSpPr>
        <p:spPr>
          <a:xfrm>
            <a:off x="466589" y="1215968"/>
            <a:ext cx="5561645" cy="4616594"/>
          </a:xfrm>
          <a:prstGeom prst="rect">
            <a:avLst/>
          </a:prstGeom>
          <a:noFill/>
          <a:ln>
            <a:noFill/>
          </a:ln>
        </p:spPr>
        <p:txBody>
          <a:bodyPr spcFirstLastPara="1" wrap="square" lIns="121900" tIns="60933" rIns="121900" bIns="60933" anchor="t" anchorCtr="0">
            <a:spAutoFit/>
          </a:bodyPr>
          <a:lstStyle/>
          <a:p>
            <a:endParaRPr lang="it" sz="1600" dirty="0">
              <a:ea typeface="Arial"/>
              <a:cs typeface="Arial"/>
              <a:sym typeface="Arial"/>
            </a:endParaRPr>
          </a:p>
          <a:p>
            <a:r>
              <a:rPr lang="it" sz="1600" b="1" dirty="0">
                <a:ea typeface="Arial"/>
                <a:cs typeface="Arial"/>
                <a:sym typeface="Arial"/>
              </a:rPr>
              <a:t>INFN</a:t>
            </a:r>
            <a:r>
              <a:rPr lang="it" sz="1600" dirty="0">
                <a:ea typeface="Arial"/>
                <a:cs typeface="Arial"/>
                <a:sym typeface="Arial"/>
              </a:rPr>
              <a:t> and </a:t>
            </a:r>
            <a:r>
              <a:rPr lang="it" sz="1600" b="1" dirty="0">
                <a:ea typeface="Arial"/>
                <a:cs typeface="Arial"/>
                <a:sym typeface="Arial"/>
              </a:rPr>
              <a:t>AIFM</a:t>
            </a:r>
            <a:r>
              <a:rPr lang="it" sz="1600" dirty="0">
                <a:ea typeface="Arial"/>
                <a:cs typeface="Arial"/>
                <a:sym typeface="Arial"/>
              </a:rPr>
              <a:t> have a framework agreement for scientific collaboration</a:t>
            </a:r>
          </a:p>
          <a:p>
            <a:endParaRPr lang="it" sz="1600" dirty="0">
              <a:ea typeface="Arial"/>
              <a:cs typeface="Arial"/>
              <a:sym typeface="Arial"/>
            </a:endParaRPr>
          </a:p>
          <a:p>
            <a:r>
              <a:rPr lang="it" sz="1600" dirty="0">
                <a:ea typeface="Arial"/>
                <a:cs typeface="Arial"/>
                <a:sym typeface="Arial"/>
              </a:rPr>
              <a:t>The joint effort by the </a:t>
            </a:r>
            <a:r>
              <a:rPr lang="it" sz="1600" b="1" dirty="0">
                <a:ea typeface="Arial"/>
                <a:cs typeface="Arial"/>
                <a:sym typeface="Arial"/>
              </a:rPr>
              <a:t>Medical Physics and High Energy Physics communities </a:t>
            </a:r>
            <a:r>
              <a:rPr lang="it" sz="1600" dirty="0">
                <a:ea typeface="Arial"/>
                <a:cs typeface="Arial"/>
                <a:sym typeface="Arial"/>
              </a:rPr>
              <a:t>led to the design of a dedicated computing infrastructure which can link Clinical, Medical Research and Technical Research Centers.</a:t>
            </a:r>
          </a:p>
          <a:p>
            <a:endParaRPr lang="it" sz="1600" dirty="0">
              <a:ea typeface="Arial"/>
              <a:cs typeface="Arial"/>
              <a:sym typeface="Arial"/>
            </a:endParaRPr>
          </a:p>
          <a:p>
            <a:r>
              <a:rPr lang="it" sz="1600" dirty="0">
                <a:ea typeface="Arial"/>
                <a:cs typeface="Arial"/>
                <a:sym typeface="Arial"/>
              </a:rPr>
              <a:t>The INFN-cloud based computing infrastructure is:</a:t>
            </a:r>
          </a:p>
          <a:p>
            <a:pPr marL="342900" indent="-342900">
              <a:buFontTx/>
              <a:buChar char="-"/>
            </a:pPr>
            <a:r>
              <a:rPr lang="en-GB" sz="1600" b="1" dirty="0">
                <a:solidFill>
                  <a:srgbClr val="0070C0"/>
                </a:solidFill>
                <a:ea typeface="Arial"/>
                <a:cs typeface="Arial"/>
                <a:sym typeface="Arial"/>
              </a:rPr>
              <a:t>especially suited for training AI models</a:t>
            </a:r>
            <a:r>
              <a:rPr lang="en-GB" sz="1600" dirty="0">
                <a:solidFill>
                  <a:srgbClr val="0070C0"/>
                </a:solidFill>
                <a:ea typeface="Arial"/>
                <a:cs typeface="Arial"/>
                <a:sym typeface="Arial"/>
              </a:rPr>
              <a:t> </a:t>
            </a:r>
          </a:p>
          <a:p>
            <a:pPr marL="342900" indent="-342900">
              <a:buFontTx/>
              <a:buChar char="-"/>
            </a:pPr>
            <a:r>
              <a:rPr lang="en-GB" sz="1600" dirty="0">
                <a:solidFill>
                  <a:schemeClr val="dk1"/>
                </a:solidFill>
                <a:ea typeface="Arial"/>
                <a:cs typeface="Arial"/>
                <a:sym typeface="Arial"/>
              </a:rPr>
              <a:t>equipped with </a:t>
            </a:r>
            <a:r>
              <a:rPr lang="en-GB" sz="1600" b="1" dirty="0">
                <a:solidFill>
                  <a:srgbClr val="0070C0"/>
                </a:solidFill>
                <a:ea typeface="Arial"/>
                <a:cs typeface="Arial"/>
                <a:sym typeface="Arial"/>
              </a:rPr>
              <a:t>secure storage and communication</a:t>
            </a:r>
            <a:r>
              <a:rPr lang="en-GB" sz="1600" dirty="0">
                <a:solidFill>
                  <a:srgbClr val="0070C0"/>
                </a:solidFill>
                <a:ea typeface="Arial"/>
                <a:cs typeface="Arial"/>
                <a:sym typeface="Arial"/>
              </a:rPr>
              <a:t> </a:t>
            </a:r>
            <a:r>
              <a:rPr lang="en-GB" sz="1600" dirty="0">
                <a:solidFill>
                  <a:schemeClr val="dk1"/>
                </a:solidFill>
                <a:ea typeface="Arial"/>
                <a:cs typeface="Arial"/>
                <a:sym typeface="Arial"/>
              </a:rPr>
              <a:t>systems (</a:t>
            </a:r>
            <a:r>
              <a:rPr lang="en-GB" sz="1600" dirty="0"/>
              <a:t>ISO/IEC 27001 27017 27018</a:t>
            </a:r>
            <a:r>
              <a:rPr lang="en-GB" sz="1600" dirty="0">
                <a:solidFill>
                  <a:schemeClr val="dk1"/>
                </a:solidFill>
                <a:ea typeface="Arial"/>
                <a:cs typeface="Arial"/>
                <a:sym typeface="Arial"/>
              </a:rPr>
              <a:t>)</a:t>
            </a:r>
            <a:r>
              <a:rPr lang="en-GB" sz="1600" dirty="0">
                <a:solidFill>
                  <a:srgbClr val="0070C0"/>
                </a:solidFill>
                <a:ea typeface="Arial"/>
                <a:cs typeface="Arial"/>
                <a:sym typeface="Arial"/>
              </a:rPr>
              <a:t> </a:t>
            </a:r>
          </a:p>
          <a:p>
            <a:pPr marL="342900" indent="-342900">
              <a:buFontTx/>
              <a:buChar char="-"/>
            </a:pPr>
            <a:r>
              <a:rPr lang="en-GB" sz="1600" b="1" dirty="0">
                <a:solidFill>
                  <a:srgbClr val="0070C0"/>
                </a:solidFill>
                <a:ea typeface="Arial"/>
                <a:cs typeface="Arial"/>
                <a:sym typeface="Arial"/>
              </a:rPr>
              <a:t>compliant with data protection regulation (GDPR)</a:t>
            </a:r>
          </a:p>
          <a:p>
            <a:endParaRPr lang="en-GB" sz="1600" b="1" dirty="0">
              <a:solidFill>
                <a:srgbClr val="0070C0"/>
              </a:solidFill>
              <a:ea typeface="Arial"/>
              <a:cs typeface="Arial"/>
              <a:sym typeface="Arial"/>
            </a:endParaRPr>
          </a:p>
          <a:p>
            <a:r>
              <a:rPr lang="en-GB" sz="1600" dirty="0">
                <a:solidFill>
                  <a:schemeClr val="dk1"/>
                </a:solidFill>
                <a:ea typeface="Arial"/>
                <a:cs typeface="Arial"/>
                <a:sym typeface="Arial"/>
              </a:rPr>
              <a:t>It would be able to accelerate the </a:t>
            </a:r>
            <a:r>
              <a:rPr lang="en-GB" sz="1600" b="1" dirty="0">
                <a:solidFill>
                  <a:srgbClr val="0070C0"/>
                </a:solidFill>
                <a:ea typeface="Arial"/>
                <a:cs typeface="Arial"/>
                <a:sym typeface="Arial"/>
              </a:rPr>
              <a:t>development and extensive validation of AI-based solutions for Medical Imaging</a:t>
            </a:r>
            <a:r>
              <a:rPr lang="en-GB" sz="1600" dirty="0">
                <a:solidFill>
                  <a:srgbClr val="0070C0"/>
                </a:solidFill>
                <a:ea typeface="Arial"/>
                <a:cs typeface="Arial"/>
                <a:sym typeface="Arial"/>
              </a:rPr>
              <a:t>.</a:t>
            </a:r>
            <a:endParaRPr lang="en-GB" sz="1600" dirty="0"/>
          </a:p>
          <a:p>
            <a:endParaRPr lang="en-GB" sz="1600" dirty="0">
              <a:solidFill>
                <a:schemeClr val="accent5">
                  <a:lumMod val="75000"/>
                </a:schemeClr>
              </a:solidFill>
              <a:ea typeface="Arial"/>
              <a:cs typeface="Arial"/>
              <a:sym typeface="Arial"/>
            </a:endParaRPr>
          </a:p>
        </p:txBody>
      </p:sp>
      <p:sp>
        <p:nvSpPr>
          <p:cNvPr id="9" name="Slide Number Placeholder 8">
            <a:extLst>
              <a:ext uri="{FF2B5EF4-FFF2-40B4-BE49-F238E27FC236}">
                <a16:creationId xmlns:a16="http://schemas.microsoft.com/office/drawing/2014/main" id="{797CA2F5-CABD-6A96-D9A3-5DF426300321}"/>
              </a:ext>
            </a:extLst>
          </p:cNvPr>
          <p:cNvSpPr>
            <a:spLocks noGrp="1"/>
          </p:cNvSpPr>
          <p:nvPr>
            <p:ph type="sldNum" idx="12"/>
          </p:nvPr>
        </p:nvSpPr>
        <p:spPr/>
        <p:txBody>
          <a:bodyPr/>
          <a:lstStyle/>
          <a:p>
            <a:fld id="{00000000-1234-1234-1234-123412341234}" type="slidenum">
              <a:rPr lang="en-GB" noProof="0" smtClean="0"/>
              <a:pPr/>
              <a:t>10</a:t>
            </a:fld>
            <a:endParaRPr lang="en-GB" noProof="0"/>
          </a:p>
        </p:txBody>
      </p:sp>
      <p:pic>
        <p:nvPicPr>
          <p:cNvPr id="3" name="Google Shape;762;p97">
            <a:extLst>
              <a:ext uri="{FF2B5EF4-FFF2-40B4-BE49-F238E27FC236}">
                <a16:creationId xmlns:a16="http://schemas.microsoft.com/office/drawing/2014/main" id="{47D7750E-E343-DB27-16AF-C0D4E5208E88}"/>
              </a:ext>
            </a:extLst>
          </p:cNvPr>
          <p:cNvPicPr preferRelativeResize="0"/>
          <p:nvPr/>
        </p:nvPicPr>
        <p:blipFill rotWithShape="1">
          <a:blip r:embed="rId5">
            <a:alphaModFix/>
          </a:blip>
          <a:srcRect/>
          <a:stretch/>
        </p:blipFill>
        <p:spPr>
          <a:xfrm>
            <a:off x="6532787" y="1531887"/>
            <a:ext cx="4874151" cy="4300676"/>
          </a:xfrm>
          <a:prstGeom prst="rect">
            <a:avLst/>
          </a:prstGeom>
          <a:noFill/>
          <a:ln w="28575" cap="flat" cmpd="sng">
            <a:noFill/>
            <a:prstDash val="solid"/>
            <a:round/>
            <a:headEnd type="none" w="sm" len="sm"/>
            <a:tailEnd type="none" w="sm" len="sm"/>
          </a:ln>
        </p:spPr>
      </p:pic>
      <p:sp>
        <p:nvSpPr>
          <p:cNvPr id="10" name="TextBox 9">
            <a:extLst>
              <a:ext uri="{FF2B5EF4-FFF2-40B4-BE49-F238E27FC236}">
                <a16:creationId xmlns:a16="http://schemas.microsoft.com/office/drawing/2014/main" id="{44FD0C98-C232-25EB-49F7-1F35576934FF}"/>
              </a:ext>
            </a:extLst>
          </p:cNvPr>
          <p:cNvSpPr txBox="1"/>
          <p:nvPr/>
        </p:nvSpPr>
        <p:spPr>
          <a:xfrm>
            <a:off x="9376042" y="4783055"/>
            <a:ext cx="4061792" cy="307777"/>
          </a:xfrm>
          <a:prstGeom prst="rect">
            <a:avLst/>
          </a:prstGeom>
          <a:noFill/>
        </p:spPr>
        <p:txBody>
          <a:bodyPr wrap="square" rtlCol="0">
            <a:spAutoFit/>
          </a:bodyPr>
          <a:lstStyle/>
          <a:p>
            <a:r>
              <a:rPr lang="en-GB" sz="1400" dirty="0"/>
              <a:t>https://</a:t>
            </a:r>
            <a:r>
              <a:rPr lang="en-GB" sz="1400" dirty="0" err="1"/>
              <a:t>www.cloud.infn.it</a:t>
            </a:r>
            <a:r>
              <a:rPr lang="en-GB" sz="1400" dirty="0"/>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03981598" name="Google Shape;349;p15"/>
          <p:cNvSpPr txBox="1">
            <a:spLocks noGrp="1"/>
          </p:cNvSpPr>
          <p:nvPr>
            <p:ph type="title"/>
          </p:nvPr>
        </p:nvSpPr>
        <p:spPr bwMode="auto">
          <a:prstGeom prst="rect">
            <a:avLst/>
          </a:prstGeom>
          <a:noFill/>
          <a:ln>
            <a:noFill/>
          </a:ln>
        </p:spPr>
        <p:txBody>
          <a:bodyPr spcFirstLastPara="1" wrap="square" lIns="91423" tIns="45699" rIns="91423" bIns="45699" anchor="ctr" anchorCtr="0">
            <a:normAutofit/>
          </a:bodyPr>
          <a:lstStyle/>
          <a:p>
            <a:pPr marL="0" lvl="0" indent="0" algn="l">
              <a:lnSpc>
                <a:spcPct val="90000"/>
              </a:lnSpc>
              <a:spcBef>
                <a:spcPts val="0"/>
              </a:spcBef>
              <a:spcAft>
                <a:spcPts val="0"/>
              </a:spcAft>
              <a:buClr>
                <a:schemeClr val="dk1"/>
              </a:buClr>
              <a:buSzPts val="3200"/>
              <a:buFont typeface="Play"/>
              <a:buNone/>
              <a:defRPr/>
            </a:pPr>
            <a:r>
              <a:rPr lang="en-US" sz="3100"/>
              <a:t>Connections with external entities and other projects</a:t>
            </a:r>
            <a:endParaRPr sz="4300"/>
          </a:p>
        </p:txBody>
      </p:sp>
      <p:sp>
        <p:nvSpPr>
          <p:cNvPr id="957396013" name="Google Shape;350;p15"/>
          <p:cNvSpPr txBox="1">
            <a:spLocks noGrp="1"/>
          </p:cNvSpPr>
          <p:nvPr>
            <p:ph type="ftr" idx="11"/>
          </p:nvPr>
        </p:nvSpPr>
        <p:spPr bwMode="auto">
          <a:prstGeom prst="rect">
            <a:avLst/>
          </a:prstGeom>
          <a:noFill/>
          <a:ln>
            <a:noFill/>
          </a:ln>
        </p:spPr>
        <p:txBody>
          <a:bodyPr spcFirstLastPara="1" wrap="square" lIns="91423" tIns="45699" rIns="91423" bIns="45699" anchor="ctr" anchorCtr="0">
            <a:noAutofit/>
          </a:bodyPr>
          <a:lstStyle/>
          <a:p>
            <a:pPr marL="114298" indent="0">
              <a:buClr>
                <a:srgbClr val="F3F3F3"/>
              </a:buClr>
              <a:buSzPts val="1800"/>
              <a:buFont typeface="Quicksand"/>
              <a:buNone/>
              <a:defRPr/>
            </a:pPr>
            <a:r>
              <a:rPr lang="en-GB" sz="1600" b="0" i="1" u="none" strike="noStrike" cap="none" spc="0">
                <a:solidFill>
                  <a:schemeClr val="accent5">
                    <a:lumMod val="75000"/>
                  </a:schemeClr>
                </a:solidFill>
                <a:latin typeface="Quicksand"/>
                <a:ea typeface="Quicksand"/>
                <a:cs typeface="Quicksand"/>
              </a:rPr>
              <a:t>A. Retico - next_AIM - Artificial Intelligence in Medicine (AIM): next steps</a:t>
            </a:r>
            <a:endParaRPr sz="1600"/>
          </a:p>
        </p:txBody>
      </p:sp>
      <p:sp>
        <p:nvSpPr>
          <p:cNvPr id="2117074070" name="Google Shape;352;p15"/>
          <p:cNvSpPr txBox="1">
            <a:spLocks noGrp="1"/>
          </p:cNvSpPr>
          <p:nvPr>
            <p:ph type="sldNum" idx="12"/>
          </p:nvPr>
        </p:nvSpPr>
        <p:spPr bwMode="auto">
          <a:prstGeom prst="rect">
            <a:avLst/>
          </a:prstGeom>
          <a:noFill/>
          <a:ln>
            <a:noFill/>
          </a:ln>
        </p:spPr>
        <p:txBody>
          <a:bodyPr spcFirstLastPara="1" wrap="square" lIns="91423" tIns="45699" rIns="91423" bIns="45699" anchor="ctr" anchorCtr="0">
            <a:noAutofit/>
          </a:bodyPr>
          <a:lstStyle/>
          <a:p>
            <a:pPr marL="0" lvl="0" indent="0" algn="r">
              <a:spcBef>
                <a:spcPts val="0"/>
              </a:spcBef>
              <a:spcAft>
                <a:spcPts val="0"/>
              </a:spcAft>
              <a:buNone/>
              <a:defRPr/>
            </a:pPr>
            <a:fld id="{E749D029-EE6C-900E-4B49-7B3D64E84944}" type="slidenum">
              <a:rPr lang="en-US"/>
              <a:t>11</a:t>
            </a:fld>
            <a:endParaRPr/>
          </a:p>
        </p:txBody>
      </p:sp>
      <p:sp>
        <p:nvSpPr>
          <p:cNvPr id="501656363" name="Google Shape;354;p15"/>
          <p:cNvSpPr txBox="1">
            <a:spLocks noGrp="1"/>
          </p:cNvSpPr>
          <p:nvPr>
            <p:ph type="body" idx="2"/>
          </p:nvPr>
        </p:nvSpPr>
        <p:spPr bwMode="auto">
          <a:xfrm>
            <a:off x="262107" y="1189415"/>
            <a:ext cx="11809754" cy="5420999"/>
          </a:xfrm>
          <a:prstGeom prst="rect">
            <a:avLst/>
          </a:prstGeom>
          <a:noFill/>
          <a:ln>
            <a:noFill/>
          </a:ln>
        </p:spPr>
        <p:txBody>
          <a:bodyPr spcFirstLastPara="1" vertOverflow="overflow" horzOverflow="overflow" vert="horz" wrap="square" lIns="91423" tIns="45699" rIns="91423" bIns="45699" numCol="1" spcCol="0" rtlCol="0" fromWordArt="0" anchor="t" anchorCtr="0" forceAA="0" compatLnSpc="0">
            <a:normAutofit/>
          </a:bodyPr>
          <a:lstStyle/>
          <a:p>
            <a:pPr marL="685800" lvl="1" indent="-228600" algn="l">
              <a:lnSpc>
                <a:spcPct val="90000"/>
              </a:lnSpc>
              <a:spcBef>
                <a:spcPts val="499"/>
              </a:spcBef>
              <a:spcAft>
                <a:spcPts val="0"/>
              </a:spcAft>
              <a:buClr>
                <a:schemeClr val="dk1"/>
              </a:buClr>
              <a:buSzPct val="100000"/>
              <a:buChar char="•"/>
              <a:defRPr/>
            </a:pPr>
            <a:r>
              <a:rPr lang="en-US" sz="2400" b="1" dirty="0">
                <a:solidFill>
                  <a:schemeClr val="tx1"/>
                </a:solidFill>
              </a:rPr>
              <a:t>PNRR   </a:t>
            </a:r>
            <a:endParaRPr dirty="0">
              <a:solidFill>
                <a:schemeClr val="tx1"/>
              </a:solidFill>
            </a:endParaRPr>
          </a:p>
          <a:p>
            <a:pPr marL="1143000" lvl="2" indent="-228600" algn="l">
              <a:lnSpc>
                <a:spcPct val="90000"/>
              </a:lnSpc>
              <a:spcBef>
                <a:spcPts val="499"/>
              </a:spcBef>
              <a:spcAft>
                <a:spcPts val="0"/>
              </a:spcAft>
              <a:buClr>
                <a:schemeClr val="dk1"/>
              </a:buClr>
              <a:buSzPct val="100000"/>
              <a:buChar char="•"/>
              <a:defRPr/>
            </a:pPr>
            <a:r>
              <a:rPr lang="en-US" sz="1600" dirty="0">
                <a:solidFill>
                  <a:schemeClr val="tx1"/>
                </a:solidFill>
              </a:rPr>
              <a:t>M4C2 – CN </a:t>
            </a:r>
            <a:r>
              <a:rPr lang="en-US" sz="1600" b="1" dirty="0">
                <a:solidFill>
                  <a:schemeClr val="tx1"/>
                </a:solidFill>
              </a:rPr>
              <a:t>ICSC</a:t>
            </a:r>
            <a:r>
              <a:rPr lang="en-US" sz="1600" dirty="0">
                <a:solidFill>
                  <a:schemeClr val="tx1"/>
                </a:solidFill>
              </a:rPr>
              <a:t> </a:t>
            </a:r>
            <a:r>
              <a:rPr lang="en-US" sz="1600" b="1" dirty="0">
                <a:solidFill>
                  <a:schemeClr val="tx1"/>
                </a:solidFill>
              </a:rPr>
              <a:t>– Centro Nazionale di </a:t>
            </a:r>
            <a:r>
              <a:rPr lang="en-US" sz="1600" b="1" dirty="0" err="1">
                <a:solidFill>
                  <a:schemeClr val="tx1"/>
                </a:solidFill>
              </a:rPr>
              <a:t>Ricerca</a:t>
            </a:r>
            <a:r>
              <a:rPr lang="en-US" sz="1600" b="1" dirty="0">
                <a:solidFill>
                  <a:schemeClr val="tx1"/>
                </a:solidFill>
              </a:rPr>
              <a:t> in High Performance Computing, Big Data and Quantum Computing</a:t>
            </a:r>
            <a:r>
              <a:rPr lang="en-US" sz="1600" dirty="0">
                <a:solidFill>
                  <a:schemeClr val="tx1"/>
                </a:solidFill>
              </a:rPr>
              <a:t> – Spoke 8 – </a:t>
            </a:r>
            <a:r>
              <a:rPr lang="en-US" sz="1600" i="1" dirty="0">
                <a:solidFill>
                  <a:schemeClr val="tx1"/>
                </a:solidFill>
              </a:rPr>
              <a:t>In silico Medicine and Omics data</a:t>
            </a:r>
            <a:endParaRPr sz="1600" dirty="0">
              <a:solidFill>
                <a:schemeClr val="tx1"/>
              </a:solidFill>
            </a:endParaRPr>
          </a:p>
          <a:p>
            <a:pPr marL="1143000" lvl="2" indent="-228600" algn="l">
              <a:lnSpc>
                <a:spcPct val="90000"/>
              </a:lnSpc>
              <a:spcBef>
                <a:spcPts val="499"/>
              </a:spcBef>
              <a:spcAft>
                <a:spcPts val="0"/>
              </a:spcAft>
              <a:buClr>
                <a:schemeClr val="dk1"/>
              </a:buClr>
              <a:buSzPct val="100000"/>
              <a:buChar char="•"/>
              <a:defRPr/>
            </a:pPr>
            <a:r>
              <a:rPr lang="en-US" sz="1600" dirty="0">
                <a:solidFill>
                  <a:schemeClr val="tx1"/>
                </a:solidFill>
              </a:rPr>
              <a:t>M4C2 – PE1 </a:t>
            </a:r>
            <a:r>
              <a:rPr lang="en-US" sz="1600" b="1" dirty="0">
                <a:solidFill>
                  <a:schemeClr val="tx1"/>
                </a:solidFill>
              </a:rPr>
              <a:t>FAIR - Future Artificial Intelligence Research</a:t>
            </a:r>
            <a:r>
              <a:rPr lang="en-US" sz="1600" dirty="0">
                <a:solidFill>
                  <a:schemeClr val="tx1"/>
                </a:solidFill>
              </a:rPr>
              <a:t> – Spoke 8 – </a:t>
            </a:r>
            <a:r>
              <a:rPr lang="en-US" sz="1600" i="1" dirty="0">
                <a:solidFill>
                  <a:schemeClr val="tx1"/>
                </a:solidFill>
              </a:rPr>
              <a:t>Pervasive AI</a:t>
            </a:r>
            <a:endParaRPr sz="1600" dirty="0">
              <a:solidFill>
                <a:schemeClr val="tx1"/>
              </a:solidFill>
            </a:endParaRPr>
          </a:p>
          <a:p>
            <a:pPr marL="1143000" lvl="2" indent="-228600" algn="l">
              <a:lnSpc>
                <a:spcPct val="90000"/>
              </a:lnSpc>
              <a:spcBef>
                <a:spcPts val="499"/>
              </a:spcBef>
              <a:spcAft>
                <a:spcPts val="0"/>
              </a:spcAft>
              <a:buClr>
                <a:schemeClr val="dk1"/>
              </a:buClr>
              <a:buSzPct val="100000"/>
              <a:buChar char="•"/>
              <a:defRPr/>
            </a:pPr>
            <a:r>
              <a:rPr lang="en-US" sz="1600" dirty="0">
                <a:solidFill>
                  <a:schemeClr val="tx1"/>
                </a:solidFill>
              </a:rPr>
              <a:t>M4C2 – PE6 </a:t>
            </a:r>
            <a:r>
              <a:rPr lang="en-US" sz="1600" b="1" dirty="0">
                <a:solidFill>
                  <a:schemeClr val="tx1"/>
                </a:solidFill>
              </a:rPr>
              <a:t>HEAL - Health Extended </a:t>
            </a:r>
            <a:r>
              <a:rPr lang="en-US" sz="1600" b="1" dirty="0" err="1">
                <a:solidFill>
                  <a:schemeClr val="tx1"/>
                </a:solidFill>
              </a:rPr>
              <a:t>ALliance</a:t>
            </a:r>
            <a:r>
              <a:rPr lang="en-US" sz="1600" b="1" dirty="0">
                <a:solidFill>
                  <a:schemeClr val="tx1"/>
                </a:solidFill>
              </a:rPr>
              <a:t> for Innovative Therapies, Advanced Lab-research, and Integrated Approaches of Precision Medicine </a:t>
            </a:r>
            <a:r>
              <a:rPr lang="en-US" sz="1600" dirty="0">
                <a:solidFill>
                  <a:schemeClr val="tx1"/>
                </a:solidFill>
              </a:rPr>
              <a:t>–  Spoke 2</a:t>
            </a:r>
            <a:endParaRPr sz="1600" dirty="0">
              <a:solidFill>
                <a:schemeClr val="tx1"/>
              </a:solidFill>
            </a:endParaRPr>
          </a:p>
          <a:p>
            <a:pPr marL="1143000" lvl="2" indent="-228600" algn="l">
              <a:lnSpc>
                <a:spcPct val="90000"/>
              </a:lnSpc>
              <a:spcBef>
                <a:spcPts val="499"/>
              </a:spcBef>
              <a:spcAft>
                <a:spcPts val="0"/>
              </a:spcAft>
              <a:buClr>
                <a:schemeClr val="dk1"/>
              </a:buClr>
              <a:buSzPct val="100000"/>
              <a:buChar char="•"/>
              <a:defRPr/>
            </a:pPr>
            <a:r>
              <a:rPr lang="en-US" sz="1600" dirty="0">
                <a:solidFill>
                  <a:schemeClr val="tx1"/>
                </a:solidFill>
              </a:rPr>
              <a:t>M4C2 – ECS </a:t>
            </a:r>
            <a:r>
              <a:rPr lang="en-US" sz="1600" b="1" dirty="0">
                <a:solidFill>
                  <a:schemeClr val="tx1"/>
                </a:solidFill>
              </a:rPr>
              <a:t>Tuscany Health Ecosystem (THE) </a:t>
            </a:r>
            <a:r>
              <a:rPr lang="en-US" sz="1600" dirty="0">
                <a:solidFill>
                  <a:schemeClr val="tx1"/>
                </a:solidFill>
              </a:rPr>
              <a:t>– Spoke 1 and Spoke 4</a:t>
            </a:r>
            <a:endParaRPr sz="1600" dirty="0">
              <a:solidFill>
                <a:schemeClr val="tx1"/>
              </a:solidFill>
            </a:endParaRPr>
          </a:p>
          <a:p>
            <a:pPr marL="1143000" lvl="2" indent="-228600" algn="l">
              <a:lnSpc>
                <a:spcPct val="90000"/>
              </a:lnSpc>
              <a:spcBef>
                <a:spcPts val="499"/>
              </a:spcBef>
              <a:spcAft>
                <a:spcPts val="0"/>
              </a:spcAft>
              <a:buClr>
                <a:schemeClr val="dk1"/>
              </a:buClr>
              <a:buSzPct val="100000"/>
              <a:buChar char="•"/>
              <a:defRPr/>
            </a:pPr>
            <a:r>
              <a:rPr lang="en-US" sz="1600" dirty="0">
                <a:solidFill>
                  <a:schemeClr val="tx1"/>
                </a:solidFill>
              </a:rPr>
              <a:t>M4C2 – ECS </a:t>
            </a:r>
            <a:r>
              <a:rPr lang="en-US" sz="1600" b="1" dirty="0">
                <a:solidFill>
                  <a:schemeClr val="tx1"/>
                </a:solidFill>
              </a:rPr>
              <a:t>Robotics and AI in </a:t>
            </a:r>
            <a:r>
              <a:rPr lang="en-US" sz="1600" b="1" dirty="0" err="1">
                <a:solidFill>
                  <a:schemeClr val="tx1"/>
                </a:solidFill>
              </a:rPr>
              <a:t>SociEty</a:t>
            </a:r>
            <a:r>
              <a:rPr lang="en-US" sz="1600" b="1" dirty="0">
                <a:solidFill>
                  <a:schemeClr val="tx1"/>
                </a:solidFill>
              </a:rPr>
              <a:t> (RAISE) </a:t>
            </a:r>
            <a:endParaRPr sz="1600" dirty="0">
              <a:solidFill>
                <a:schemeClr val="tx1"/>
              </a:solidFill>
            </a:endParaRPr>
          </a:p>
          <a:p>
            <a:pPr marL="1143000" lvl="2" indent="-228600" algn="l">
              <a:lnSpc>
                <a:spcPct val="90000"/>
              </a:lnSpc>
              <a:spcBef>
                <a:spcPts val="499"/>
              </a:spcBef>
              <a:spcAft>
                <a:spcPts val="0"/>
              </a:spcAft>
              <a:buClr>
                <a:schemeClr val="dk1"/>
              </a:buClr>
              <a:buSzPct val="100000"/>
              <a:buChar char="•"/>
              <a:defRPr/>
            </a:pPr>
            <a:r>
              <a:rPr lang="en-US" sz="1600" dirty="0">
                <a:solidFill>
                  <a:schemeClr val="tx1"/>
                </a:solidFill>
              </a:rPr>
              <a:t>M6C2 – POC - </a:t>
            </a:r>
            <a:r>
              <a:rPr lang="en-US" sz="1600" i="1" dirty="0">
                <a:solidFill>
                  <a:schemeClr val="tx1"/>
                </a:solidFill>
              </a:rPr>
              <a:t>Predictive tools for precision medicine in prodromal stages of neurodegeneration: quantification of molecular imaging and integration with other biomarkers</a:t>
            </a:r>
          </a:p>
          <a:p>
            <a:pPr marL="1143000" lvl="2" indent="-228600" algn="l">
              <a:lnSpc>
                <a:spcPct val="90000"/>
              </a:lnSpc>
              <a:spcBef>
                <a:spcPts val="499"/>
              </a:spcBef>
              <a:spcAft>
                <a:spcPts val="0"/>
              </a:spcAft>
              <a:buClr>
                <a:schemeClr val="dk1"/>
              </a:buClr>
              <a:buSzPct val="100000"/>
              <a:buChar char="•"/>
              <a:defRPr/>
            </a:pPr>
            <a:r>
              <a:rPr lang="en-US" sz="1600" i="1" dirty="0">
                <a:solidFill>
                  <a:schemeClr val="tx1"/>
                </a:solidFill>
              </a:rPr>
              <a:t>…</a:t>
            </a:r>
          </a:p>
          <a:p>
            <a:pPr marL="914400" lvl="2" algn="l">
              <a:lnSpc>
                <a:spcPct val="90000"/>
              </a:lnSpc>
              <a:spcBef>
                <a:spcPts val="499"/>
              </a:spcBef>
              <a:spcAft>
                <a:spcPts val="0"/>
              </a:spcAft>
              <a:buClr>
                <a:schemeClr val="dk1"/>
              </a:buClr>
              <a:buSzPct val="100000"/>
              <a:defRPr/>
            </a:pPr>
            <a:endParaRPr lang="en-US" sz="1600" b="1" dirty="0">
              <a:solidFill>
                <a:schemeClr val="tx1"/>
              </a:solidFill>
            </a:endParaRPr>
          </a:p>
          <a:p>
            <a:pPr marL="685800" lvl="1" indent="-228600" algn="l">
              <a:lnSpc>
                <a:spcPct val="90000"/>
              </a:lnSpc>
              <a:spcBef>
                <a:spcPts val="499"/>
              </a:spcBef>
              <a:spcAft>
                <a:spcPts val="0"/>
              </a:spcAft>
              <a:buClr>
                <a:schemeClr val="dk1"/>
              </a:buClr>
              <a:buSzPct val="100000"/>
              <a:buChar char="•"/>
              <a:defRPr/>
            </a:pPr>
            <a:r>
              <a:rPr lang="en-US" sz="2400" b="1" dirty="0">
                <a:solidFill>
                  <a:schemeClr val="tx1"/>
                </a:solidFill>
              </a:rPr>
              <a:t>Ministry of Health  </a:t>
            </a:r>
            <a:endParaRPr b="1" dirty="0">
              <a:solidFill>
                <a:schemeClr val="tx1"/>
              </a:solidFill>
            </a:endParaRPr>
          </a:p>
          <a:p>
            <a:pPr marL="1143000" lvl="2" indent="-228600" algn="l">
              <a:lnSpc>
                <a:spcPct val="90000"/>
              </a:lnSpc>
              <a:spcBef>
                <a:spcPts val="499"/>
              </a:spcBef>
              <a:spcAft>
                <a:spcPts val="0"/>
              </a:spcAft>
              <a:buClr>
                <a:schemeClr val="dk1"/>
              </a:buClr>
              <a:buSzPct val="100000"/>
              <a:buChar char="•"/>
              <a:defRPr/>
            </a:pPr>
            <a:r>
              <a:rPr lang="en-US" sz="1600" dirty="0">
                <a:solidFill>
                  <a:schemeClr val="tx1"/>
                </a:solidFill>
              </a:rPr>
              <a:t>Piano </a:t>
            </a:r>
            <a:r>
              <a:rPr lang="en-US" sz="1600" dirty="0" err="1">
                <a:solidFill>
                  <a:schemeClr val="tx1"/>
                </a:solidFill>
              </a:rPr>
              <a:t>Operativo</a:t>
            </a:r>
            <a:r>
              <a:rPr lang="en-US" sz="1600" dirty="0">
                <a:solidFill>
                  <a:schemeClr val="tx1"/>
                </a:solidFill>
              </a:rPr>
              <a:t> Salute (POS) - T2 -  </a:t>
            </a:r>
            <a:r>
              <a:rPr lang="en-US" sz="1600" b="1" dirty="0">
                <a:solidFill>
                  <a:schemeClr val="tx1"/>
                </a:solidFill>
              </a:rPr>
              <a:t>Rete TELENEURART </a:t>
            </a:r>
            <a:r>
              <a:rPr lang="en-US" sz="1600" dirty="0">
                <a:solidFill>
                  <a:schemeClr val="tx1"/>
                </a:solidFill>
              </a:rPr>
              <a:t>–  </a:t>
            </a:r>
            <a:r>
              <a:rPr lang="en-US" sz="1600" i="1" dirty="0">
                <a:solidFill>
                  <a:schemeClr val="tx1"/>
                </a:solidFill>
              </a:rPr>
              <a:t>Rete </a:t>
            </a:r>
            <a:r>
              <a:rPr lang="en-US" sz="1600" i="1" dirty="0" err="1">
                <a:solidFill>
                  <a:schemeClr val="tx1"/>
                </a:solidFill>
              </a:rPr>
              <a:t>Pediatrica</a:t>
            </a:r>
            <a:r>
              <a:rPr lang="en-US" sz="1600" i="1" dirty="0">
                <a:solidFill>
                  <a:schemeClr val="tx1"/>
                </a:solidFill>
              </a:rPr>
              <a:t> per il tele-</a:t>
            </a:r>
            <a:r>
              <a:rPr lang="en-US" sz="1600" i="1" dirty="0" err="1">
                <a:solidFill>
                  <a:schemeClr val="tx1"/>
                </a:solidFill>
              </a:rPr>
              <a:t>monitoraggio</a:t>
            </a:r>
            <a:r>
              <a:rPr lang="en-US" sz="1600" i="1" dirty="0">
                <a:solidFill>
                  <a:schemeClr val="tx1"/>
                </a:solidFill>
              </a:rPr>
              <a:t> e la tele-</a:t>
            </a:r>
            <a:r>
              <a:rPr lang="en-US" sz="1600" i="1" dirty="0" err="1">
                <a:solidFill>
                  <a:schemeClr val="tx1"/>
                </a:solidFill>
              </a:rPr>
              <a:t>riabilitazione</a:t>
            </a:r>
            <a:r>
              <a:rPr lang="en-US" sz="1600" i="1" dirty="0">
                <a:solidFill>
                  <a:schemeClr val="tx1"/>
                </a:solidFill>
              </a:rPr>
              <a:t> </a:t>
            </a:r>
            <a:r>
              <a:rPr lang="en-US" sz="1600" i="1" dirty="0" err="1">
                <a:solidFill>
                  <a:schemeClr val="tx1"/>
                </a:solidFill>
              </a:rPr>
              <a:t>dei</a:t>
            </a:r>
            <a:r>
              <a:rPr lang="en-US" sz="1600" i="1" dirty="0">
                <a:solidFill>
                  <a:schemeClr val="tx1"/>
                </a:solidFill>
              </a:rPr>
              <a:t> </a:t>
            </a:r>
            <a:r>
              <a:rPr lang="en-US" sz="1600" i="1" dirty="0" err="1">
                <a:solidFill>
                  <a:schemeClr val="tx1"/>
                </a:solidFill>
              </a:rPr>
              <a:t>disturbi</a:t>
            </a:r>
            <a:r>
              <a:rPr lang="en-US" sz="1600" i="1" dirty="0">
                <a:solidFill>
                  <a:schemeClr val="tx1"/>
                </a:solidFill>
              </a:rPr>
              <a:t> e </a:t>
            </a:r>
            <a:r>
              <a:rPr lang="en-US" sz="1600" i="1" dirty="0" err="1">
                <a:solidFill>
                  <a:schemeClr val="tx1"/>
                </a:solidFill>
              </a:rPr>
              <a:t>delle</a:t>
            </a:r>
            <a:r>
              <a:rPr lang="en-US" sz="1600" i="1" dirty="0">
                <a:solidFill>
                  <a:schemeClr val="tx1"/>
                </a:solidFill>
              </a:rPr>
              <a:t> </a:t>
            </a:r>
            <a:r>
              <a:rPr lang="en-US" sz="1600" i="1" dirty="0" err="1">
                <a:solidFill>
                  <a:schemeClr val="tx1"/>
                </a:solidFill>
              </a:rPr>
              <a:t>disabilità</a:t>
            </a:r>
            <a:r>
              <a:rPr lang="en-US" sz="1600" i="1" dirty="0">
                <a:solidFill>
                  <a:schemeClr val="tx1"/>
                </a:solidFill>
              </a:rPr>
              <a:t> del </a:t>
            </a:r>
            <a:r>
              <a:rPr lang="en-US" sz="1600" i="1" dirty="0" err="1">
                <a:solidFill>
                  <a:schemeClr val="tx1"/>
                </a:solidFill>
              </a:rPr>
              <a:t>neurosviluppo</a:t>
            </a:r>
            <a:r>
              <a:rPr lang="en-US" sz="1600" i="1" dirty="0">
                <a:solidFill>
                  <a:schemeClr val="tx1"/>
                </a:solidFill>
              </a:rPr>
              <a:t> </a:t>
            </a:r>
            <a:r>
              <a:rPr lang="en-US" sz="1600" i="1" dirty="0" err="1">
                <a:solidFill>
                  <a:schemeClr val="tx1"/>
                </a:solidFill>
              </a:rPr>
              <a:t>tramite</a:t>
            </a:r>
            <a:r>
              <a:rPr lang="en-US" sz="1600" i="1" dirty="0">
                <a:solidFill>
                  <a:schemeClr val="tx1"/>
                </a:solidFill>
              </a:rPr>
              <a:t> </a:t>
            </a:r>
            <a:r>
              <a:rPr lang="en-US" sz="1600" i="1" dirty="0" err="1">
                <a:solidFill>
                  <a:schemeClr val="tx1"/>
                </a:solidFill>
              </a:rPr>
              <a:t>l’individuazione</a:t>
            </a:r>
            <a:r>
              <a:rPr lang="en-US" sz="1600" i="1" dirty="0">
                <a:solidFill>
                  <a:schemeClr val="tx1"/>
                </a:solidFill>
              </a:rPr>
              <a:t> e </a:t>
            </a:r>
            <a:r>
              <a:rPr lang="en-US" sz="1600" i="1" dirty="0" err="1">
                <a:solidFill>
                  <a:schemeClr val="tx1"/>
                </a:solidFill>
              </a:rPr>
              <a:t>l’analisi</a:t>
            </a:r>
            <a:r>
              <a:rPr lang="en-US" sz="1600" i="1" dirty="0">
                <a:solidFill>
                  <a:schemeClr val="tx1"/>
                </a:solidFill>
              </a:rPr>
              <a:t> di biomarker </a:t>
            </a:r>
            <a:r>
              <a:rPr lang="en-US" sz="1600" i="1" dirty="0" err="1">
                <a:solidFill>
                  <a:schemeClr val="tx1"/>
                </a:solidFill>
              </a:rPr>
              <a:t>digitali</a:t>
            </a:r>
            <a:r>
              <a:rPr lang="en-US" sz="1600" i="1" dirty="0">
                <a:solidFill>
                  <a:schemeClr val="tx1"/>
                </a:solidFill>
              </a:rPr>
              <a:t>, </a:t>
            </a:r>
            <a:r>
              <a:rPr lang="en-US" sz="1600" i="1" dirty="0" err="1">
                <a:solidFill>
                  <a:schemeClr val="tx1"/>
                </a:solidFill>
              </a:rPr>
              <a:t>identificati</a:t>
            </a:r>
            <a:r>
              <a:rPr lang="en-US" sz="1600" i="1" dirty="0">
                <a:solidFill>
                  <a:schemeClr val="tx1"/>
                </a:solidFill>
              </a:rPr>
              <a:t> </a:t>
            </a:r>
            <a:r>
              <a:rPr lang="en-US" sz="1600" i="1" dirty="0" err="1">
                <a:solidFill>
                  <a:schemeClr val="tx1"/>
                </a:solidFill>
              </a:rPr>
              <a:t>tramite</a:t>
            </a:r>
            <a:r>
              <a:rPr lang="en-US" sz="1600" i="1" dirty="0">
                <a:solidFill>
                  <a:schemeClr val="tx1"/>
                </a:solidFill>
              </a:rPr>
              <a:t> </a:t>
            </a:r>
            <a:r>
              <a:rPr lang="en-US" sz="1600" i="1" dirty="0" err="1">
                <a:solidFill>
                  <a:schemeClr val="tx1"/>
                </a:solidFill>
              </a:rPr>
              <a:t>intelligenza</a:t>
            </a:r>
            <a:r>
              <a:rPr lang="en-US" sz="1600" i="1" dirty="0">
                <a:solidFill>
                  <a:schemeClr val="tx1"/>
                </a:solidFill>
              </a:rPr>
              <a:t> </a:t>
            </a:r>
            <a:r>
              <a:rPr lang="en-US" sz="1600" i="1" dirty="0" err="1">
                <a:solidFill>
                  <a:schemeClr val="tx1"/>
                </a:solidFill>
              </a:rPr>
              <a:t>artificiale</a:t>
            </a:r>
            <a:endParaRPr sz="1600" dirty="0">
              <a:solidFill>
                <a:schemeClr val="tx1"/>
              </a:solidFill>
            </a:endParaRPr>
          </a:p>
          <a:p>
            <a:pPr marL="1143000" lvl="2" indent="-228600" algn="l">
              <a:lnSpc>
                <a:spcPct val="90000"/>
              </a:lnSpc>
              <a:spcBef>
                <a:spcPts val="499"/>
              </a:spcBef>
              <a:spcAft>
                <a:spcPts val="0"/>
              </a:spcAft>
              <a:buClr>
                <a:schemeClr val="dk1"/>
              </a:buClr>
              <a:buSzPct val="100000"/>
              <a:buChar char="•"/>
              <a:defRPr/>
            </a:pPr>
            <a:r>
              <a:rPr lang="en-US" sz="1600" dirty="0">
                <a:solidFill>
                  <a:schemeClr val="tx1"/>
                </a:solidFill>
              </a:rPr>
              <a:t>RF2021 (PNRR) – </a:t>
            </a:r>
            <a:r>
              <a:rPr lang="en-US" sz="1600" i="1" dirty="0">
                <a:solidFill>
                  <a:schemeClr val="tx1"/>
                </a:solidFill>
              </a:rPr>
              <a:t>Probing neuroinflammation in the prodromal stages of alpha-</a:t>
            </a:r>
            <a:r>
              <a:rPr lang="en-US" sz="1600" i="1" dirty="0" err="1">
                <a:solidFill>
                  <a:schemeClr val="tx1"/>
                </a:solidFill>
              </a:rPr>
              <a:t>synucleinopathies</a:t>
            </a:r>
            <a:r>
              <a:rPr lang="en-US" sz="1600" i="1" dirty="0">
                <a:solidFill>
                  <a:schemeClr val="tx1"/>
                </a:solidFill>
              </a:rPr>
              <a:t>. A multimodal neuroimaging, neurophysiological, neuropsychological proof-of-concept study</a:t>
            </a:r>
          </a:p>
          <a:p>
            <a:pPr marL="1143000" lvl="2" indent="-228600" algn="l">
              <a:lnSpc>
                <a:spcPct val="90000"/>
              </a:lnSpc>
              <a:spcBef>
                <a:spcPts val="499"/>
              </a:spcBef>
              <a:spcAft>
                <a:spcPts val="0"/>
              </a:spcAft>
              <a:buClr>
                <a:schemeClr val="dk1"/>
              </a:buClr>
              <a:buSzPct val="100000"/>
              <a:buChar char="•"/>
              <a:defRPr/>
            </a:pPr>
            <a:r>
              <a:rPr lang="en-US" sz="1600" i="1" dirty="0">
                <a:solidFill>
                  <a:schemeClr val="tx1"/>
                </a:solidFill>
              </a:rPr>
              <a:t>…</a:t>
            </a:r>
            <a:endParaRPr sz="1600" i="1" dirty="0">
              <a:solidFill>
                <a:schemeClr val="tx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B5ABF3F-9733-3706-52E0-F8F0318245C6}"/>
              </a:ext>
            </a:extLst>
          </p:cNvPr>
          <p:cNvSpPr>
            <a:spLocks noGrp="1"/>
          </p:cNvSpPr>
          <p:nvPr>
            <p:ph type="title"/>
          </p:nvPr>
        </p:nvSpPr>
        <p:spPr/>
        <p:txBody>
          <a:bodyPr/>
          <a:lstStyle/>
          <a:p>
            <a:r>
              <a:rPr lang="en-GB" dirty="0"/>
              <a:t>x</a:t>
            </a:r>
          </a:p>
        </p:txBody>
      </p:sp>
      <p:sp>
        <p:nvSpPr>
          <p:cNvPr id="6" name="Text Placeholder 5">
            <a:extLst>
              <a:ext uri="{FF2B5EF4-FFF2-40B4-BE49-F238E27FC236}">
                <a16:creationId xmlns:a16="http://schemas.microsoft.com/office/drawing/2014/main" id="{B55B4123-380D-5ABB-BC68-6B8DB4BD66D9}"/>
              </a:ext>
            </a:extLst>
          </p:cNvPr>
          <p:cNvSpPr>
            <a:spLocks noGrp="1"/>
          </p:cNvSpPr>
          <p:nvPr>
            <p:ph type="body" idx="1"/>
          </p:nvPr>
        </p:nvSpPr>
        <p:spPr>
          <a:xfrm>
            <a:off x="193796" y="1489644"/>
            <a:ext cx="8392785" cy="1234819"/>
          </a:xfrm>
        </p:spPr>
        <p:txBody>
          <a:bodyPr/>
          <a:lstStyle/>
          <a:p>
            <a:pPr marL="114300" indent="0">
              <a:buNone/>
            </a:pPr>
            <a:r>
              <a:rPr lang="en-GB" sz="1800" b="0" i="1" u="none" strike="noStrike" dirty="0">
                <a:solidFill>
                  <a:srgbClr val="000000"/>
                </a:solidFill>
                <a:effectLst/>
                <a:highlight>
                  <a:srgbClr val="F5F5F5"/>
                </a:highlight>
                <a:latin typeface="Calibri" panose="020F0502020204030204" pitchFamily="34" charset="0"/>
              </a:rPr>
              <a:t>Rete </a:t>
            </a:r>
            <a:r>
              <a:rPr lang="en-GB" sz="1800" b="0" i="1" u="none" strike="noStrike" dirty="0" err="1">
                <a:solidFill>
                  <a:srgbClr val="000000"/>
                </a:solidFill>
                <a:effectLst/>
                <a:highlight>
                  <a:srgbClr val="F5F5F5"/>
                </a:highlight>
                <a:latin typeface="Calibri" panose="020F0502020204030204" pitchFamily="34" charset="0"/>
              </a:rPr>
              <a:t>Pediatrica</a:t>
            </a:r>
            <a:r>
              <a:rPr lang="en-GB" sz="1800" b="0" i="1" u="none" strike="noStrike" dirty="0">
                <a:solidFill>
                  <a:srgbClr val="000000"/>
                </a:solidFill>
                <a:effectLst/>
                <a:highlight>
                  <a:srgbClr val="F5F5F5"/>
                </a:highlight>
                <a:latin typeface="Calibri" panose="020F0502020204030204" pitchFamily="34" charset="0"/>
              </a:rPr>
              <a:t> per il tele-</a:t>
            </a:r>
            <a:r>
              <a:rPr lang="en-GB" sz="1800" b="0" i="1" u="none" strike="noStrike" dirty="0" err="1">
                <a:solidFill>
                  <a:srgbClr val="000000"/>
                </a:solidFill>
                <a:effectLst/>
                <a:highlight>
                  <a:srgbClr val="F5F5F5"/>
                </a:highlight>
                <a:latin typeface="Calibri" panose="020F0502020204030204" pitchFamily="34" charset="0"/>
              </a:rPr>
              <a:t>monitoraggio</a:t>
            </a:r>
            <a:r>
              <a:rPr lang="en-GB" sz="1800" b="0" i="1" u="none" strike="noStrike" dirty="0">
                <a:solidFill>
                  <a:srgbClr val="000000"/>
                </a:solidFill>
                <a:effectLst/>
                <a:highlight>
                  <a:srgbClr val="F5F5F5"/>
                </a:highlight>
                <a:latin typeface="Calibri" panose="020F0502020204030204" pitchFamily="34" charset="0"/>
              </a:rPr>
              <a:t> e la tele-</a:t>
            </a:r>
            <a:r>
              <a:rPr lang="en-GB" sz="1800" b="0" i="1" u="none" strike="noStrike" dirty="0" err="1">
                <a:solidFill>
                  <a:srgbClr val="000000"/>
                </a:solidFill>
                <a:effectLst/>
                <a:highlight>
                  <a:srgbClr val="F5F5F5"/>
                </a:highlight>
                <a:latin typeface="Calibri" panose="020F0502020204030204" pitchFamily="34" charset="0"/>
              </a:rPr>
              <a:t>riabilitazione</a:t>
            </a:r>
            <a:r>
              <a:rPr lang="en-GB" sz="1800" b="0" i="1" u="none" strike="noStrike" dirty="0">
                <a:solidFill>
                  <a:srgbClr val="000000"/>
                </a:solidFill>
                <a:effectLst/>
                <a:highlight>
                  <a:srgbClr val="F5F5F5"/>
                </a:highlight>
                <a:latin typeface="Calibri" panose="020F0502020204030204" pitchFamily="34" charset="0"/>
              </a:rPr>
              <a:t> </a:t>
            </a:r>
            <a:r>
              <a:rPr lang="en-GB" sz="1800" b="0" i="1" u="none" strike="noStrike" dirty="0" err="1">
                <a:solidFill>
                  <a:srgbClr val="000000"/>
                </a:solidFill>
                <a:effectLst/>
                <a:highlight>
                  <a:srgbClr val="F5F5F5"/>
                </a:highlight>
                <a:latin typeface="Calibri" panose="020F0502020204030204" pitchFamily="34" charset="0"/>
              </a:rPr>
              <a:t>dei</a:t>
            </a:r>
            <a:r>
              <a:rPr lang="en-GB" sz="1800" b="0" i="1" u="none" strike="noStrike" dirty="0">
                <a:solidFill>
                  <a:srgbClr val="000000"/>
                </a:solidFill>
                <a:effectLst/>
                <a:highlight>
                  <a:srgbClr val="F5F5F5"/>
                </a:highlight>
                <a:latin typeface="Calibri" panose="020F0502020204030204" pitchFamily="34" charset="0"/>
              </a:rPr>
              <a:t> </a:t>
            </a:r>
            <a:r>
              <a:rPr lang="en-GB" sz="1800" b="0" i="1" u="none" strike="noStrike" dirty="0" err="1">
                <a:solidFill>
                  <a:srgbClr val="000000"/>
                </a:solidFill>
                <a:effectLst/>
                <a:highlight>
                  <a:srgbClr val="F5F5F5"/>
                </a:highlight>
                <a:latin typeface="Calibri" panose="020F0502020204030204" pitchFamily="34" charset="0"/>
              </a:rPr>
              <a:t>disturbi</a:t>
            </a:r>
            <a:r>
              <a:rPr lang="en-GB" sz="1800" b="0" i="1" u="none" strike="noStrike" dirty="0">
                <a:solidFill>
                  <a:srgbClr val="000000"/>
                </a:solidFill>
                <a:effectLst/>
                <a:highlight>
                  <a:srgbClr val="F5F5F5"/>
                </a:highlight>
                <a:latin typeface="Calibri" panose="020F0502020204030204" pitchFamily="34" charset="0"/>
              </a:rPr>
              <a:t> e </a:t>
            </a:r>
            <a:r>
              <a:rPr lang="en-GB" sz="1800" b="0" i="1" u="none" strike="noStrike" dirty="0" err="1">
                <a:solidFill>
                  <a:srgbClr val="000000"/>
                </a:solidFill>
                <a:effectLst/>
                <a:highlight>
                  <a:srgbClr val="F5F5F5"/>
                </a:highlight>
                <a:latin typeface="Calibri" panose="020F0502020204030204" pitchFamily="34" charset="0"/>
              </a:rPr>
              <a:t>delle</a:t>
            </a:r>
            <a:r>
              <a:rPr lang="en-GB" sz="1800" b="0" i="1" u="none" strike="noStrike" dirty="0">
                <a:solidFill>
                  <a:srgbClr val="000000"/>
                </a:solidFill>
                <a:effectLst/>
                <a:highlight>
                  <a:srgbClr val="F5F5F5"/>
                </a:highlight>
                <a:latin typeface="Calibri" panose="020F0502020204030204" pitchFamily="34" charset="0"/>
              </a:rPr>
              <a:t> </a:t>
            </a:r>
            <a:r>
              <a:rPr lang="en-GB" sz="1800" b="0" i="1" u="none" strike="noStrike" dirty="0" err="1">
                <a:solidFill>
                  <a:srgbClr val="000000"/>
                </a:solidFill>
                <a:effectLst/>
                <a:highlight>
                  <a:srgbClr val="F5F5F5"/>
                </a:highlight>
                <a:latin typeface="Calibri" panose="020F0502020204030204" pitchFamily="34" charset="0"/>
              </a:rPr>
              <a:t>disabilità</a:t>
            </a:r>
            <a:r>
              <a:rPr lang="en-GB" sz="1800" b="0" i="1" u="none" strike="noStrike" dirty="0">
                <a:solidFill>
                  <a:srgbClr val="000000"/>
                </a:solidFill>
                <a:effectLst/>
                <a:highlight>
                  <a:srgbClr val="F5F5F5"/>
                </a:highlight>
                <a:latin typeface="Calibri" panose="020F0502020204030204" pitchFamily="34" charset="0"/>
              </a:rPr>
              <a:t> del </a:t>
            </a:r>
            <a:r>
              <a:rPr lang="en-GB" sz="1800" b="0" i="1" u="none" strike="noStrike" dirty="0" err="1">
                <a:solidFill>
                  <a:srgbClr val="000000"/>
                </a:solidFill>
                <a:effectLst/>
                <a:highlight>
                  <a:srgbClr val="F5F5F5"/>
                </a:highlight>
                <a:latin typeface="Calibri" panose="020F0502020204030204" pitchFamily="34" charset="0"/>
              </a:rPr>
              <a:t>neurosviluppo</a:t>
            </a:r>
            <a:r>
              <a:rPr lang="en-GB" sz="1800" b="0" i="1" u="none" strike="noStrike" dirty="0">
                <a:solidFill>
                  <a:srgbClr val="000000"/>
                </a:solidFill>
                <a:effectLst/>
                <a:highlight>
                  <a:srgbClr val="F5F5F5"/>
                </a:highlight>
                <a:latin typeface="Calibri" panose="020F0502020204030204" pitchFamily="34" charset="0"/>
              </a:rPr>
              <a:t> </a:t>
            </a:r>
            <a:r>
              <a:rPr lang="en-GB" sz="1800" b="0" i="1" u="none" strike="noStrike" dirty="0" err="1">
                <a:solidFill>
                  <a:srgbClr val="000000"/>
                </a:solidFill>
                <a:effectLst/>
                <a:highlight>
                  <a:srgbClr val="F5F5F5"/>
                </a:highlight>
                <a:latin typeface="Calibri" panose="020F0502020204030204" pitchFamily="34" charset="0"/>
              </a:rPr>
              <a:t>tramite</a:t>
            </a:r>
            <a:r>
              <a:rPr lang="en-GB" sz="1800" b="0" i="1" u="none" strike="noStrike" dirty="0">
                <a:solidFill>
                  <a:srgbClr val="000000"/>
                </a:solidFill>
                <a:effectLst/>
                <a:highlight>
                  <a:srgbClr val="F5F5F5"/>
                </a:highlight>
                <a:latin typeface="Calibri" panose="020F0502020204030204" pitchFamily="34" charset="0"/>
              </a:rPr>
              <a:t> </a:t>
            </a:r>
            <a:r>
              <a:rPr lang="en-GB" sz="1800" b="0" i="1" u="none" strike="noStrike" dirty="0" err="1">
                <a:solidFill>
                  <a:srgbClr val="000000"/>
                </a:solidFill>
                <a:effectLst/>
                <a:highlight>
                  <a:srgbClr val="F5F5F5"/>
                </a:highlight>
                <a:latin typeface="Calibri" panose="020F0502020204030204" pitchFamily="34" charset="0"/>
              </a:rPr>
              <a:t>l’individuazione</a:t>
            </a:r>
            <a:r>
              <a:rPr lang="en-GB" sz="1800" b="0" i="1" u="none" strike="noStrike" dirty="0">
                <a:solidFill>
                  <a:srgbClr val="000000"/>
                </a:solidFill>
                <a:effectLst/>
                <a:highlight>
                  <a:srgbClr val="F5F5F5"/>
                </a:highlight>
                <a:latin typeface="Calibri" panose="020F0502020204030204" pitchFamily="34" charset="0"/>
              </a:rPr>
              <a:t> e </a:t>
            </a:r>
            <a:r>
              <a:rPr lang="en-GB" sz="1800" b="0" i="1" u="none" strike="noStrike" dirty="0" err="1">
                <a:solidFill>
                  <a:srgbClr val="000000"/>
                </a:solidFill>
                <a:effectLst/>
                <a:highlight>
                  <a:srgbClr val="F5F5F5"/>
                </a:highlight>
                <a:latin typeface="Calibri" panose="020F0502020204030204" pitchFamily="34" charset="0"/>
              </a:rPr>
              <a:t>l’analisi</a:t>
            </a:r>
            <a:r>
              <a:rPr lang="en-GB" sz="1800" b="0" i="1" u="none" strike="noStrike" dirty="0">
                <a:solidFill>
                  <a:srgbClr val="000000"/>
                </a:solidFill>
                <a:effectLst/>
                <a:highlight>
                  <a:srgbClr val="F5F5F5"/>
                </a:highlight>
                <a:latin typeface="Calibri" panose="020F0502020204030204" pitchFamily="34" charset="0"/>
              </a:rPr>
              <a:t> di biomarker </a:t>
            </a:r>
            <a:r>
              <a:rPr lang="en-GB" sz="1800" b="0" i="1" u="none" strike="noStrike" dirty="0" err="1">
                <a:solidFill>
                  <a:srgbClr val="000000"/>
                </a:solidFill>
                <a:effectLst/>
                <a:highlight>
                  <a:srgbClr val="F5F5F5"/>
                </a:highlight>
                <a:latin typeface="Calibri" panose="020F0502020204030204" pitchFamily="34" charset="0"/>
              </a:rPr>
              <a:t>digitali</a:t>
            </a:r>
            <a:r>
              <a:rPr lang="en-GB" sz="1800" b="0" i="1" u="none" strike="noStrike" dirty="0">
                <a:solidFill>
                  <a:srgbClr val="000000"/>
                </a:solidFill>
                <a:effectLst/>
                <a:highlight>
                  <a:srgbClr val="F5F5F5"/>
                </a:highlight>
                <a:latin typeface="Calibri" panose="020F0502020204030204" pitchFamily="34" charset="0"/>
              </a:rPr>
              <a:t>, </a:t>
            </a:r>
            <a:r>
              <a:rPr lang="en-GB" sz="1800" b="0" i="1" u="none" strike="noStrike" dirty="0" err="1">
                <a:solidFill>
                  <a:srgbClr val="000000"/>
                </a:solidFill>
                <a:effectLst/>
                <a:highlight>
                  <a:srgbClr val="F5F5F5"/>
                </a:highlight>
                <a:latin typeface="Calibri" panose="020F0502020204030204" pitchFamily="34" charset="0"/>
              </a:rPr>
              <a:t>identificati</a:t>
            </a:r>
            <a:r>
              <a:rPr lang="en-GB" sz="1800" b="0" i="1" u="none" strike="noStrike" dirty="0">
                <a:solidFill>
                  <a:srgbClr val="000000"/>
                </a:solidFill>
                <a:effectLst/>
                <a:highlight>
                  <a:srgbClr val="F5F5F5"/>
                </a:highlight>
                <a:latin typeface="Calibri" panose="020F0502020204030204" pitchFamily="34" charset="0"/>
              </a:rPr>
              <a:t> </a:t>
            </a:r>
            <a:r>
              <a:rPr lang="en-GB" sz="1800" b="0" i="1" u="none" strike="noStrike" dirty="0" err="1">
                <a:solidFill>
                  <a:srgbClr val="000000"/>
                </a:solidFill>
                <a:effectLst/>
                <a:highlight>
                  <a:srgbClr val="F5F5F5"/>
                </a:highlight>
                <a:latin typeface="Calibri" panose="020F0502020204030204" pitchFamily="34" charset="0"/>
              </a:rPr>
              <a:t>tramite</a:t>
            </a:r>
            <a:r>
              <a:rPr lang="en-GB" sz="1800" b="0" i="1" u="none" strike="noStrike" dirty="0">
                <a:solidFill>
                  <a:srgbClr val="000000"/>
                </a:solidFill>
                <a:effectLst/>
                <a:highlight>
                  <a:srgbClr val="F5F5F5"/>
                </a:highlight>
                <a:latin typeface="Calibri" panose="020F0502020204030204" pitchFamily="34" charset="0"/>
              </a:rPr>
              <a:t> </a:t>
            </a:r>
            <a:r>
              <a:rPr lang="en-GB" sz="1800" b="0" i="1" u="none" strike="noStrike" dirty="0" err="1">
                <a:solidFill>
                  <a:srgbClr val="000000"/>
                </a:solidFill>
                <a:effectLst/>
                <a:highlight>
                  <a:srgbClr val="F5F5F5"/>
                </a:highlight>
                <a:latin typeface="Calibri" panose="020F0502020204030204" pitchFamily="34" charset="0"/>
              </a:rPr>
              <a:t>intelligenza</a:t>
            </a:r>
            <a:r>
              <a:rPr lang="en-GB" sz="1800" b="0" i="1" u="none" strike="noStrike" dirty="0">
                <a:solidFill>
                  <a:srgbClr val="000000"/>
                </a:solidFill>
                <a:effectLst/>
                <a:highlight>
                  <a:srgbClr val="F5F5F5"/>
                </a:highlight>
                <a:latin typeface="Calibri" panose="020F0502020204030204" pitchFamily="34" charset="0"/>
              </a:rPr>
              <a:t> </a:t>
            </a:r>
            <a:r>
              <a:rPr lang="en-GB" sz="1800" b="0" i="1" u="none" strike="noStrike" dirty="0" err="1">
                <a:solidFill>
                  <a:srgbClr val="000000"/>
                </a:solidFill>
                <a:effectLst/>
                <a:highlight>
                  <a:srgbClr val="F5F5F5"/>
                </a:highlight>
                <a:latin typeface="Calibri" panose="020F0502020204030204" pitchFamily="34" charset="0"/>
              </a:rPr>
              <a:t>artificiale</a:t>
            </a:r>
            <a:endParaRPr lang="en-GB" sz="1800" b="0" i="1" u="none" strike="noStrike" dirty="0">
              <a:solidFill>
                <a:srgbClr val="000000"/>
              </a:solidFill>
              <a:effectLst/>
              <a:highlight>
                <a:srgbClr val="F5F5F5"/>
              </a:highlight>
              <a:latin typeface="Calibri" panose="020F0502020204030204" pitchFamily="34" charset="0"/>
            </a:endParaRPr>
          </a:p>
        </p:txBody>
      </p:sp>
      <p:sp>
        <p:nvSpPr>
          <p:cNvPr id="4" name="Slide Number Placeholder 3">
            <a:extLst>
              <a:ext uri="{FF2B5EF4-FFF2-40B4-BE49-F238E27FC236}">
                <a16:creationId xmlns:a16="http://schemas.microsoft.com/office/drawing/2014/main" id="{F5F091E7-3245-277A-70DB-4D3D71C19C3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12</a:t>
            </a:fld>
            <a:endParaRPr lang="en-GB"/>
          </a:p>
        </p:txBody>
      </p:sp>
      <p:pic>
        <p:nvPicPr>
          <p:cNvPr id="1026" name="Picture 2" descr="Piano operativo salute, traiettorie 1,2,3 e 4: aperte procedure pubbliche  per individuare cinque membri della Commissione valutatrice">
            <a:extLst>
              <a:ext uri="{FF2B5EF4-FFF2-40B4-BE49-F238E27FC236}">
                <a16:creationId xmlns:a16="http://schemas.microsoft.com/office/drawing/2014/main" id="{17EC33BD-39E4-1240-32A4-A7FBDAADDA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0474" y="198837"/>
            <a:ext cx="3162300" cy="1754499"/>
          </a:xfrm>
          <a:prstGeom prst="rect">
            <a:avLst/>
          </a:prstGeom>
          <a:noFill/>
          <a:ln w="19050">
            <a:solidFill>
              <a:schemeClr val="bg1"/>
            </a:solidFill>
          </a:ln>
          <a:extLst>
            <a:ext uri="{909E8E84-426E-40DD-AFC4-6F175D3DCCD1}">
              <a14:hiddenFill xmlns:a14="http://schemas.microsoft.com/office/drawing/2010/main">
                <a:solidFill>
                  <a:srgbClr val="FFFFFF"/>
                </a:solidFill>
              </a14:hiddenFill>
            </a:ext>
          </a:extLst>
        </p:spPr>
      </p:pic>
      <p:pic>
        <p:nvPicPr>
          <p:cNvPr id="1027" name="Picture 3" descr="Immagine che contiene testo, Carattere, logo, Elementi grafici&#10;&#10;Descrizione generata automaticamente">
            <a:extLst>
              <a:ext uri="{FF2B5EF4-FFF2-40B4-BE49-F238E27FC236}">
                <a16:creationId xmlns:a16="http://schemas.microsoft.com/office/drawing/2014/main" id="{BB6D0581-1D73-35C6-E159-71B208E66C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6350" y="205436"/>
            <a:ext cx="4221744" cy="1234819"/>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163A4008-6236-0AA9-55D2-2C8F272DB932}"/>
              </a:ext>
            </a:extLst>
          </p:cNvPr>
          <p:cNvGrpSpPr/>
          <p:nvPr/>
        </p:nvGrpSpPr>
        <p:grpSpPr>
          <a:xfrm>
            <a:off x="8256160" y="2029465"/>
            <a:ext cx="3634540" cy="4131898"/>
            <a:chOff x="8141860" y="2029465"/>
            <a:chExt cx="3634540" cy="4131898"/>
          </a:xfrm>
        </p:grpSpPr>
        <p:pic>
          <p:nvPicPr>
            <p:cNvPr id="1029" name="Picture 5">
              <a:extLst>
                <a:ext uri="{FF2B5EF4-FFF2-40B4-BE49-F238E27FC236}">
                  <a16:creationId xmlns:a16="http://schemas.microsoft.com/office/drawing/2014/main" id="{9E0D77CD-4650-444A-48BD-79F2DA2EDE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41860" y="2029465"/>
              <a:ext cx="3634540" cy="41318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L'INFN CAMBIA LOGO">
              <a:extLst>
                <a:ext uri="{FF2B5EF4-FFF2-40B4-BE49-F238E27FC236}">
                  <a16:creationId xmlns:a16="http://schemas.microsoft.com/office/drawing/2014/main" id="{B5A68DF9-0614-C265-6031-8F48B15A78E0}"/>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b="18078"/>
            <a:stretch/>
          </p:blipFill>
          <p:spPr bwMode="auto">
            <a:xfrm>
              <a:off x="8860225" y="5164527"/>
              <a:ext cx="472151" cy="2146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L'INFN CAMBIA LOGO">
              <a:extLst>
                <a:ext uri="{FF2B5EF4-FFF2-40B4-BE49-F238E27FC236}">
                  <a16:creationId xmlns:a16="http://schemas.microsoft.com/office/drawing/2014/main" id="{00FBA5B1-02E1-F923-457D-F17DFF83AD1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b="18078"/>
            <a:stretch/>
          </p:blipFill>
          <p:spPr bwMode="auto">
            <a:xfrm>
              <a:off x="11267097" y="4150272"/>
              <a:ext cx="472151" cy="2146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L'INFN CAMBIA LOGO">
              <a:extLst>
                <a:ext uri="{FF2B5EF4-FFF2-40B4-BE49-F238E27FC236}">
                  <a16:creationId xmlns:a16="http://schemas.microsoft.com/office/drawing/2014/main" id="{C7BB2266-A555-40C3-DAF0-CC5D0E02A8A0}"/>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b="18078"/>
            <a:stretch/>
          </p:blipFill>
          <p:spPr bwMode="auto">
            <a:xfrm>
              <a:off x="10347438" y="3593218"/>
              <a:ext cx="472151" cy="2146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L'INFN CAMBIA LOGO">
              <a:extLst>
                <a:ext uri="{FF2B5EF4-FFF2-40B4-BE49-F238E27FC236}">
                  <a16:creationId xmlns:a16="http://schemas.microsoft.com/office/drawing/2014/main" id="{0E1CAC06-C193-77AD-5853-FD9E908F46F5}"/>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b="18078"/>
            <a:stretch/>
          </p:blipFill>
          <p:spPr bwMode="auto">
            <a:xfrm>
              <a:off x="8623734" y="3509132"/>
              <a:ext cx="472151" cy="21465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2" descr="L'INFN CAMBIA LOGO">
            <a:extLst>
              <a:ext uri="{FF2B5EF4-FFF2-40B4-BE49-F238E27FC236}">
                <a16:creationId xmlns:a16="http://schemas.microsoft.com/office/drawing/2014/main" id="{94A843FA-A035-C49F-40D5-B13B748E9D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56504" y="205437"/>
            <a:ext cx="1634958" cy="88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Google Shape;531;p85" descr="Logo&#10;&#10;Description automatically generated">
            <a:extLst>
              <a:ext uri="{FF2B5EF4-FFF2-40B4-BE49-F238E27FC236}">
                <a16:creationId xmlns:a16="http://schemas.microsoft.com/office/drawing/2014/main" id="{87FDB532-7688-841B-7408-F1E373D04394}"/>
              </a:ext>
            </a:extLst>
          </p:cNvPr>
          <p:cNvPicPr preferRelativeResize="0"/>
          <p:nvPr/>
        </p:nvPicPr>
        <p:blipFill rotWithShape="1">
          <a:blip r:embed="rId7">
            <a:alphaModFix/>
          </a:blip>
          <a:srcRect t="7516" r="8900" b="19787"/>
          <a:stretch/>
        </p:blipFill>
        <p:spPr>
          <a:xfrm>
            <a:off x="5721106" y="205436"/>
            <a:ext cx="1165387" cy="888000"/>
          </a:xfrm>
          <a:prstGeom prst="rect">
            <a:avLst/>
          </a:prstGeom>
          <a:solidFill>
            <a:schemeClr val="lt1"/>
          </a:solidFill>
          <a:ln>
            <a:noFill/>
          </a:ln>
        </p:spPr>
      </p:pic>
      <p:pic>
        <p:nvPicPr>
          <p:cNvPr id="1033" name="Picture 9">
            <a:extLst>
              <a:ext uri="{FF2B5EF4-FFF2-40B4-BE49-F238E27FC236}">
                <a16:creationId xmlns:a16="http://schemas.microsoft.com/office/drawing/2014/main" id="{6CB0520B-495B-1F82-E2E1-C77179677F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13933" y="3807868"/>
            <a:ext cx="4167423" cy="244541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5">
            <a:extLst>
              <a:ext uri="{FF2B5EF4-FFF2-40B4-BE49-F238E27FC236}">
                <a16:creationId xmlns:a16="http://schemas.microsoft.com/office/drawing/2014/main" id="{22305AB4-1A66-A773-4545-6F034EE94B5D}"/>
              </a:ext>
            </a:extLst>
          </p:cNvPr>
          <p:cNvSpPr txBox="1">
            <a:spLocks/>
          </p:cNvSpPr>
          <p:nvPr/>
        </p:nvSpPr>
        <p:spPr>
          <a:xfrm>
            <a:off x="197087" y="3094891"/>
            <a:ext cx="4167423" cy="3552101"/>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609585" marR="0" lvl="0" indent="-457189" algn="l" rtl="0">
              <a:lnSpc>
                <a:spcPct val="115000"/>
              </a:lnSpc>
              <a:spcBef>
                <a:spcPts val="0"/>
              </a:spcBef>
              <a:spcAft>
                <a:spcPts val="0"/>
              </a:spcAft>
              <a:buClr>
                <a:srgbClr val="434343"/>
              </a:buClr>
              <a:buSzPts val="1800"/>
              <a:buFont typeface="Quicksand"/>
              <a:buChar char="●"/>
              <a:defRPr sz="1800" b="0" i="0" u="none" strike="noStrike" cap="none">
                <a:solidFill>
                  <a:srgbClr val="434343"/>
                </a:solidFill>
                <a:latin typeface="Quicksand"/>
                <a:ea typeface="Quicksand"/>
                <a:cs typeface="Quicksand"/>
                <a:sym typeface="Quicksand"/>
              </a:defRPr>
            </a:lvl1pPr>
            <a:lvl2pPr marL="1219170" marR="0" lvl="1" indent="-423323" algn="l" rtl="0">
              <a:lnSpc>
                <a:spcPct val="115000"/>
              </a:lnSpc>
              <a:spcBef>
                <a:spcPts val="2133"/>
              </a:spcBef>
              <a:spcAft>
                <a:spcPts val="0"/>
              </a:spcAft>
              <a:buClr>
                <a:srgbClr val="666666"/>
              </a:buClr>
              <a:buSzPts val="1400"/>
              <a:buFont typeface="Quicksand"/>
              <a:buChar char="○"/>
              <a:defRPr sz="1867" b="0" i="0" u="none" strike="noStrike" cap="none">
                <a:solidFill>
                  <a:srgbClr val="666666"/>
                </a:solidFill>
                <a:latin typeface="Quicksand"/>
                <a:ea typeface="Quicksand"/>
                <a:cs typeface="Quicksand"/>
                <a:sym typeface="Quicksand"/>
              </a:defRPr>
            </a:lvl2pPr>
            <a:lvl3pPr marL="1828754" marR="0" lvl="2" indent="-423323" algn="l" rtl="0">
              <a:lnSpc>
                <a:spcPct val="115000"/>
              </a:lnSpc>
              <a:spcBef>
                <a:spcPts val="2133"/>
              </a:spcBef>
              <a:spcAft>
                <a:spcPts val="0"/>
              </a:spcAft>
              <a:buClr>
                <a:srgbClr val="007AA3"/>
              </a:buClr>
              <a:buSzPts val="1400"/>
              <a:buFont typeface="Quicksand"/>
              <a:buChar char="■"/>
              <a:defRPr sz="1867" b="0" i="0" u="none" strike="noStrike" cap="none">
                <a:solidFill>
                  <a:srgbClr val="007AA3"/>
                </a:solidFill>
                <a:latin typeface="Quicksand"/>
                <a:ea typeface="Quicksand"/>
                <a:cs typeface="Quicksand"/>
                <a:sym typeface="Quicksand"/>
              </a:defRPr>
            </a:lvl3pPr>
            <a:lvl4pPr marL="2438339" marR="0" lvl="3" indent="-423323" algn="l" rtl="0">
              <a:lnSpc>
                <a:spcPct val="115000"/>
              </a:lnSpc>
              <a:spcBef>
                <a:spcPts val="2133"/>
              </a:spcBef>
              <a:spcAft>
                <a:spcPts val="0"/>
              </a:spcAft>
              <a:buClr>
                <a:srgbClr val="007AA3"/>
              </a:buClr>
              <a:buSzPts val="1400"/>
              <a:buFont typeface="Quicksand"/>
              <a:buChar char="●"/>
              <a:defRPr sz="1867" b="0" i="0" u="none" strike="noStrike" cap="none">
                <a:solidFill>
                  <a:srgbClr val="007AA3"/>
                </a:solidFill>
                <a:latin typeface="Quicksand"/>
                <a:ea typeface="Quicksand"/>
                <a:cs typeface="Quicksand"/>
                <a:sym typeface="Quicksand"/>
              </a:defRPr>
            </a:lvl4pPr>
            <a:lvl5pPr marL="3047924" marR="0" lvl="4" indent="-423323" algn="l" rtl="0">
              <a:lnSpc>
                <a:spcPct val="115000"/>
              </a:lnSpc>
              <a:spcBef>
                <a:spcPts val="2133"/>
              </a:spcBef>
              <a:spcAft>
                <a:spcPts val="0"/>
              </a:spcAft>
              <a:buClr>
                <a:srgbClr val="FFFFFF"/>
              </a:buClr>
              <a:buSzPts val="1400"/>
              <a:buFont typeface="Quicksand"/>
              <a:buChar char="○"/>
              <a:defRPr sz="1867" b="0" i="0" u="none" strike="noStrike" cap="none">
                <a:solidFill>
                  <a:srgbClr val="FFFFFF"/>
                </a:solidFill>
                <a:latin typeface="Quicksand"/>
                <a:ea typeface="Quicksand"/>
                <a:cs typeface="Quicksand"/>
                <a:sym typeface="Quicksand"/>
              </a:defRPr>
            </a:lvl5pPr>
            <a:lvl6pPr marL="3657509" marR="0" lvl="5" indent="-423323" algn="l" rtl="0">
              <a:lnSpc>
                <a:spcPct val="115000"/>
              </a:lnSpc>
              <a:spcBef>
                <a:spcPts val="2133"/>
              </a:spcBef>
              <a:spcAft>
                <a:spcPts val="0"/>
              </a:spcAft>
              <a:buClr>
                <a:srgbClr val="FFFFFF"/>
              </a:buClr>
              <a:buSzPts val="1400"/>
              <a:buFont typeface="Quicksand"/>
              <a:buChar char="■"/>
              <a:defRPr sz="1867" b="0" i="0" u="none" strike="noStrike" cap="none">
                <a:solidFill>
                  <a:srgbClr val="FFFFFF"/>
                </a:solidFill>
                <a:latin typeface="Quicksand"/>
                <a:ea typeface="Quicksand"/>
                <a:cs typeface="Quicksand"/>
                <a:sym typeface="Quicksand"/>
              </a:defRPr>
            </a:lvl6pPr>
            <a:lvl7pPr marL="4267093" marR="0" lvl="6" indent="-423323" algn="l" rtl="0">
              <a:lnSpc>
                <a:spcPct val="115000"/>
              </a:lnSpc>
              <a:spcBef>
                <a:spcPts val="2133"/>
              </a:spcBef>
              <a:spcAft>
                <a:spcPts val="0"/>
              </a:spcAft>
              <a:buClr>
                <a:srgbClr val="FFFFFF"/>
              </a:buClr>
              <a:buSzPts val="1400"/>
              <a:buFont typeface="Quicksand"/>
              <a:buChar char="●"/>
              <a:defRPr sz="1867" b="0" i="0" u="none" strike="noStrike" cap="none">
                <a:solidFill>
                  <a:srgbClr val="FFFFFF"/>
                </a:solidFill>
                <a:latin typeface="Quicksand"/>
                <a:ea typeface="Quicksand"/>
                <a:cs typeface="Quicksand"/>
                <a:sym typeface="Quicksand"/>
              </a:defRPr>
            </a:lvl7pPr>
            <a:lvl8pPr marL="4876678" marR="0" lvl="7" indent="-423323" algn="l" rtl="0">
              <a:lnSpc>
                <a:spcPct val="115000"/>
              </a:lnSpc>
              <a:spcBef>
                <a:spcPts val="2133"/>
              </a:spcBef>
              <a:spcAft>
                <a:spcPts val="0"/>
              </a:spcAft>
              <a:buClr>
                <a:srgbClr val="FFFFFF"/>
              </a:buClr>
              <a:buSzPts val="1400"/>
              <a:buFont typeface="Quicksand"/>
              <a:buChar char="○"/>
              <a:defRPr sz="1867" b="0" i="0" u="none" strike="noStrike" cap="none">
                <a:solidFill>
                  <a:srgbClr val="FFFFFF"/>
                </a:solidFill>
                <a:latin typeface="Quicksand"/>
                <a:ea typeface="Quicksand"/>
                <a:cs typeface="Quicksand"/>
                <a:sym typeface="Quicksand"/>
              </a:defRPr>
            </a:lvl8pPr>
            <a:lvl9pPr marL="5486263" marR="0" lvl="8" indent="-423323" algn="l" rtl="0">
              <a:lnSpc>
                <a:spcPct val="115000"/>
              </a:lnSpc>
              <a:spcBef>
                <a:spcPts val="2133"/>
              </a:spcBef>
              <a:spcAft>
                <a:spcPts val="2133"/>
              </a:spcAft>
              <a:buClr>
                <a:srgbClr val="FFFFFF"/>
              </a:buClr>
              <a:buSzPts val="1400"/>
              <a:buFont typeface="Quicksand"/>
              <a:buChar char="■"/>
              <a:defRPr sz="1867" b="0" i="0" u="none" strike="noStrike" cap="none">
                <a:solidFill>
                  <a:srgbClr val="FFFFFF"/>
                </a:solidFill>
                <a:latin typeface="Quicksand"/>
                <a:ea typeface="Quicksand"/>
                <a:cs typeface="Quicksand"/>
                <a:sym typeface="Quicksand"/>
              </a:defRPr>
            </a:lvl9pPr>
          </a:lstStyle>
          <a:p>
            <a:pPr marL="114300" indent="0">
              <a:spcAft>
                <a:spcPts val="1200"/>
              </a:spcAft>
              <a:buFont typeface="Quicksand"/>
              <a:buNone/>
            </a:pPr>
            <a:endParaRPr lang="en-GB" kern="0" dirty="0">
              <a:solidFill>
                <a:schemeClr val="tx1"/>
              </a:solidFill>
              <a:latin typeface="Roboto" panose="02000000000000000000" pitchFamily="2" charset="0"/>
            </a:endParaRPr>
          </a:p>
          <a:p>
            <a:pPr marL="114300" indent="0">
              <a:spcAft>
                <a:spcPts val="1200"/>
              </a:spcAft>
              <a:buFont typeface="Quicksand"/>
              <a:buNone/>
            </a:pPr>
            <a:r>
              <a:rPr lang="en-GB" kern="0" dirty="0" err="1">
                <a:solidFill>
                  <a:schemeClr val="tx1"/>
                </a:solidFill>
                <a:latin typeface="Roboto" panose="02000000000000000000" pitchFamily="2" charset="0"/>
              </a:rPr>
              <a:t>Obiettivi</a:t>
            </a:r>
            <a:r>
              <a:rPr lang="en-GB" kern="0" dirty="0">
                <a:solidFill>
                  <a:schemeClr val="tx1"/>
                </a:solidFill>
                <a:latin typeface="Roboto" panose="02000000000000000000" pitchFamily="2" charset="0"/>
              </a:rPr>
              <a:t>:</a:t>
            </a:r>
            <a:endParaRPr lang="en-GB" kern="0" dirty="0">
              <a:solidFill>
                <a:schemeClr val="tx1"/>
              </a:solidFill>
            </a:endParaRPr>
          </a:p>
          <a:p>
            <a:pPr marL="450850" indent="-298450" fontAlgn="base"/>
            <a:r>
              <a:rPr lang="en-GB" sz="1400" b="1" kern="0" dirty="0" err="1">
                <a:solidFill>
                  <a:schemeClr val="tx1"/>
                </a:solidFill>
                <a:latin typeface="Roboto" panose="02000000000000000000" pitchFamily="2" charset="0"/>
              </a:rPr>
              <a:t>costruire</a:t>
            </a:r>
            <a:r>
              <a:rPr lang="en-GB" sz="1400" b="1" kern="0" dirty="0">
                <a:solidFill>
                  <a:schemeClr val="tx1"/>
                </a:solidFill>
                <a:latin typeface="Roboto" panose="02000000000000000000" pitchFamily="2" charset="0"/>
              </a:rPr>
              <a:t> un database </a:t>
            </a:r>
            <a:r>
              <a:rPr lang="en-GB" sz="1400" b="1" kern="0" dirty="0" err="1">
                <a:solidFill>
                  <a:schemeClr val="tx1"/>
                </a:solidFill>
                <a:latin typeface="Roboto" panose="02000000000000000000" pitchFamily="2" charset="0"/>
              </a:rPr>
              <a:t>condiviso</a:t>
            </a:r>
            <a:r>
              <a:rPr lang="en-GB" sz="1400" b="1" kern="0" dirty="0">
                <a:solidFill>
                  <a:schemeClr val="tx1"/>
                </a:solidFill>
                <a:latin typeface="Roboto" panose="02000000000000000000" pitchFamily="2" charset="0"/>
              </a:rPr>
              <a:t> di </a:t>
            </a:r>
            <a:r>
              <a:rPr lang="en-GB" sz="1400" b="1" kern="0" dirty="0" err="1">
                <a:solidFill>
                  <a:schemeClr val="tx1"/>
                </a:solidFill>
                <a:latin typeface="Roboto" panose="02000000000000000000" pitchFamily="2" charset="0"/>
              </a:rPr>
              <a:t>dati</a:t>
            </a:r>
            <a:r>
              <a:rPr lang="en-GB" sz="1400" b="1" kern="0" dirty="0">
                <a:solidFill>
                  <a:schemeClr val="tx1"/>
                </a:solidFill>
                <a:latin typeface="Roboto" panose="02000000000000000000" pitchFamily="2" charset="0"/>
              </a:rPr>
              <a:t> </a:t>
            </a:r>
            <a:r>
              <a:rPr lang="en-GB" sz="1400" b="1" kern="0" dirty="0" err="1">
                <a:solidFill>
                  <a:schemeClr val="tx1"/>
                </a:solidFill>
                <a:latin typeface="Roboto" panose="02000000000000000000" pitchFamily="2" charset="0"/>
              </a:rPr>
              <a:t>clinici</a:t>
            </a:r>
            <a:r>
              <a:rPr lang="en-GB" sz="1400" b="1" kern="0" dirty="0">
                <a:solidFill>
                  <a:schemeClr val="tx1"/>
                </a:solidFill>
                <a:latin typeface="Roboto" panose="02000000000000000000" pitchFamily="2" charset="0"/>
              </a:rPr>
              <a:t>, di scale </a:t>
            </a:r>
            <a:r>
              <a:rPr lang="en-GB" sz="1400" b="1" kern="0" dirty="0" err="1">
                <a:solidFill>
                  <a:schemeClr val="tx1"/>
                </a:solidFill>
                <a:latin typeface="Roboto" panose="02000000000000000000" pitchFamily="2" charset="0"/>
              </a:rPr>
              <a:t>funzionali</a:t>
            </a:r>
            <a:r>
              <a:rPr lang="en-GB" sz="1400" b="1" kern="0" dirty="0">
                <a:solidFill>
                  <a:schemeClr val="tx1"/>
                </a:solidFill>
                <a:latin typeface="Roboto" panose="02000000000000000000" pitchFamily="2" charset="0"/>
              </a:rPr>
              <a:t>, di imaging e di </a:t>
            </a:r>
            <a:r>
              <a:rPr lang="en-GB" sz="1400" b="1" kern="0" dirty="0" err="1">
                <a:solidFill>
                  <a:schemeClr val="tx1"/>
                </a:solidFill>
                <a:latin typeface="Roboto" panose="02000000000000000000" pitchFamily="2" charset="0"/>
              </a:rPr>
              <a:t>genomica</a:t>
            </a:r>
            <a:r>
              <a:rPr lang="en-GB" sz="1400" b="1" kern="0" dirty="0">
                <a:solidFill>
                  <a:schemeClr val="tx1"/>
                </a:solidFill>
                <a:latin typeface="Roboto" panose="02000000000000000000" pitchFamily="2" charset="0"/>
              </a:rPr>
              <a:t> </a:t>
            </a:r>
            <a:r>
              <a:rPr lang="en-GB" sz="1400" kern="0" dirty="0" err="1">
                <a:solidFill>
                  <a:schemeClr val="tx1"/>
                </a:solidFill>
                <a:latin typeface="Roboto" panose="02000000000000000000" pitchFamily="2" charset="0"/>
              </a:rPr>
              <a:t>nell’ambito</a:t>
            </a:r>
            <a:r>
              <a:rPr lang="en-GB" sz="1400" kern="0" dirty="0">
                <a:solidFill>
                  <a:schemeClr val="tx1"/>
                </a:solidFill>
                <a:latin typeface="Roboto" panose="02000000000000000000" pitchFamily="2" charset="0"/>
              </a:rPr>
              <a:t> </a:t>
            </a:r>
            <a:r>
              <a:rPr lang="en-GB" sz="1400" kern="0" dirty="0" err="1">
                <a:solidFill>
                  <a:schemeClr val="tx1"/>
                </a:solidFill>
                <a:latin typeface="Roboto" panose="02000000000000000000" pitchFamily="2" charset="0"/>
              </a:rPr>
              <a:t>dei</a:t>
            </a:r>
            <a:r>
              <a:rPr lang="en-GB" sz="1400" kern="0" dirty="0">
                <a:solidFill>
                  <a:schemeClr val="tx1"/>
                </a:solidFill>
                <a:latin typeface="Roboto" panose="02000000000000000000" pitchFamily="2" charset="0"/>
              </a:rPr>
              <a:t> </a:t>
            </a:r>
            <a:r>
              <a:rPr lang="en-GB" sz="1400" kern="0" dirty="0" err="1">
                <a:solidFill>
                  <a:schemeClr val="tx1"/>
                </a:solidFill>
                <a:latin typeface="Roboto" panose="02000000000000000000" pitchFamily="2" charset="0"/>
              </a:rPr>
              <a:t>principali</a:t>
            </a:r>
            <a:r>
              <a:rPr lang="en-GB" sz="1400" kern="0" dirty="0">
                <a:solidFill>
                  <a:schemeClr val="tx1"/>
                </a:solidFill>
                <a:latin typeface="Roboto" panose="02000000000000000000" pitchFamily="2" charset="0"/>
              </a:rPr>
              <a:t> </a:t>
            </a:r>
            <a:r>
              <a:rPr lang="en-GB" sz="1400" kern="0" dirty="0" err="1">
                <a:solidFill>
                  <a:schemeClr val="tx1"/>
                </a:solidFill>
                <a:latin typeface="Roboto" panose="02000000000000000000" pitchFamily="2" charset="0"/>
              </a:rPr>
              <a:t>disturbi</a:t>
            </a:r>
            <a:r>
              <a:rPr lang="en-GB" sz="1400" kern="0" dirty="0">
                <a:solidFill>
                  <a:schemeClr val="tx1"/>
                </a:solidFill>
                <a:latin typeface="Roboto" panose="02000000000000000000" pitchFamily="2" charset="0"/>
              </a:rPr>
              <a:t> e </a:t>
            </a:r>
            <a:r>
              <a:rPr lang="en-GB" sz="1400" kern="0" dirty="0" err="1">
                <a:solidFill>
                  <a:schemeClr val="tx1"/>
                </a:solidFill>
                <a:latin typeface="Roboto" panose="02000000000000000000" pitchFamily="2" charset="0"/>
              </a:rPr>
              <a:t>disabilità</a:t>
            </a:r>
            <a:r>
              <a:rPr lang="en-GB" sz="1400" kern="0" dirty="0">
                <a:solidFill>
                  <a:schemeClr val="tx1"/>
                </a:solidFill>
                <a:latin typeface="Roboto" panose="02000000000000000000" pitchFamily="2" charset="0"/>
              </a:rPr>
              <a:t> del neuro-</a:t>
            </a:r>
            <a:r>
              <a:rPr lang="en-GB" sz="1400" kern="0" dirty="0" err="1">
                <a:solidFill>
                  <a:schemeClr val="tx1"/>
                </a:solidFill>
                <a:latin typeface="Roboto" panose="02000000000000000000" pitchFamily="2" charset="0"/>
              </a:rPr>
              <a:t>sviluppo</a:t>
            </a:r>
            <a:endParaRPr lang="en-GB" sz="1400" kern="0" dirty="0">
              <a:solidFill>
                <a:schemeClr val="tx1"/>
              </a:solidFill>
              <a:latin typeface="Roboto" panose="02000000000000000000" pitchFamily="2" charset="0"/>
            </a:endParaRPr>
          </a:p>
          <a:p>
            <a:pPr marL="450850" indent="-298450"/>
            <a:r>
              <a:rPr lang="en-GB" sz="1400" b="1" kern="0" dirty="0" err="1">
                <a:solidFill>
                  <a:schemeClr val="tx1"/>
                </a:solidFill>
                <a:latin typeface="Roboto" panose="02000000000000000000" pitchFamily="2" charset="0"/>
              </a:rPr>
              <a:t>sviluppare</a:t>
            </a:r>
            <a:r>
              <a:rPr lang="en-GB" sz="1400" b="1" kern="0" dirty="0">
                <a:solidFill>
                  <a:schemeClr val="tx1"/>
                </a:solidFill>
                <a:latin typeface="Roboto" panose="02000000000000000000" pitchFamily="2" charset="0"/>
              </a:rPr>
              <a:t>  </a:t>
            </a:r>
            <a:r>
              <a:rPr lang="en-GB" sz="1400" b="1" kern="0" dirty="0" err="1">
                <a:solidFill>
                  <a:schemeClr val="tx1"/>
                </a:solidFill>
                <a:latin typeface="Roboto" panose="02000000000000000000" pitchFamily="2" charset="0"/>
              </a:rPr>
              <a:t>modelli</a:t>
            </a:r>
            <a:r>
              <a:rPr lang="en-GB" sz="1400" b="1" kern="0" dirty="0">
                <a:solidFill>
                  <a:schemeClr val="tx1"/>
                </a:solidFill>
                <a:latin typeface="Roboto" panose="02000000000000000000" pitchFamily="2" charset="0"/>
              </a:rPr>
              <a:t> di </a:t>
            </a:r>
            <a:r>
              <a:rPr lang="en-GB" sz="1400" b="1" kern="0" dirty="0" err="1">
                <a:solidFill>
                  <a:schemeClr val="tx1"/>
                </a:solidFill>
                <a:latin typeface="Roboto" panose="02000000000000000000" pitchFamily="2" charset="0"/>
              </a:rPr>
              <a:t>intelligenza</a:t>
            </a:r>
            <a:r>
              <a:rPr lang="en-GB" sz="1400" b="1" kern="0" dirty="0">
                <a:solidFill>
                  <a:schemeClr val="tx1"/>
                </a:solidFill>
                <a:latin typeface="Roboto" panose="02000000000000000000" pitchFamily="2" charset="0"/>
              </a:rPr>
              <a:t> </a:t>
            </a:r>
            <a:r>
              <a:rPr lang="en-GB" sz="1400" b="1" kern="0" dirty="0" err="1">
                <a:solidFill>
                  <a:schemeClr val="tx1"/>
                </a:solidFill>
                <a:latin typeface="Roboto" panose="02000000000000000000" pitchFamily="2" charset="0"/>
              </a:rPr>
              <a:t>artificiale</a:t>
            </a:r>
            <a:r>
              <a:rPr lang="en-GB" sz="1400" b="1" kern="0" dirty="0">
                <a:solidFill>
                  <a:schemeClr val="tx1"/>
                </a:solidFill>
                <a:latin typeface="Roboto" panose="02000000000000000000" pitchFamily="2" charset="0"/>
              </a:rPr>
              <a:t> </a:t>
            </a:r>
            <a:r>
              <a:rPr lang="en-GB" sz="1400" kern="0" dirty="0">
                <a:solidFill>
                  <a:schemeClr val="tx1"/>
                </a:solidFill>
                <a:latin typeface="Roboto" panose="02000000000000000000" pitchFamily="2" charset="0"/>
              </a:rPr>
              <a:t>per </a:t>
            </a:r>
            <a:r>
              <a:rPr lang="en-GB" sz="1400" b="1" kern="0" dirty="0" err="1">
                <a:solidFill>
                  <a:schemeClr val="tx1"/>
                </a:solidFill>
                <a:latin typeface="Roboto" panose="02000000000000000000" pitchFamily="2" charset="0"/>
              </a:rPr>
              <a:t>individuare</a:t>
            </a:r>
            <a:r>
              <a:rPr lang="en-GB" sz="1400" b="1" kern="0" dirty="0">
                <a:solidFill>
                  <a:schemeClr val="tx1"/>
                </a:solidFill>
                <a:latin typeface="Roboto" panose="02000000000000000000" pitchFamily="2" charset="0"/>
              </a:rPr>
              <a:t> biomarker </a:t>
            </a:r>
            <a:r>
              <a:rPr lang="en-GB" sz="1400" b="1" kern="0" dirty="0" err="1">
                <a:solidFill>
                  <a:schemeClr val="tx1"/>
                </a:solidFill>
                <a:latin typeface="Roboto" panose="02000000000000000000" pitchFamily="2" charset="0"/>
              </a:rPr>
              <a:t>digitali</a:t>
            </a:r>
            <a:r>
              <a:rPr lang="en-GB" sz="1400" b="1" kern="0" dirty="0">
                <a:solidFill>
                  <a:schemeClr val="tx1"/>
                </a:solidFill>
                <a:latin typeface="Roboto" panose="02000000000000000000" pitchFamily="2" charset="0"/>
              </a:rPr>
              <a:t> </a:t>
            </a:r>
            <a:r>
              <a:rPr lang="en-GB" sz="1400" kern="0" dirty="0">
                <a:solidFill>
                  <a:schemeClr val="tx1"/>
                </a:solidFill>
                <a:latin typeface="Roboto" panose="02000000000000000000" pitchFamily="2" charset="0"/>
              </a:rPr>
              <a:t>per il tele-</a:t>
            </a:r>
            <a:r>
              <a:rPr lang="en-GB" sz="1400" kern="0" dirty="0" err="1">
                <a:solidFill>
                  <a:schemeClr val="tx1"/>
                </a:solidFill>
                <a:latin typeface="Roboto" panose="02000000000000000000" pitchFamily="2" charset="0"/>
              </a:rPr>
              <a:t>monitoraggio</a:t>
            </a:r>
            <a:r>
              <a:rPr lang="en-GB" sz="1400" kern="0" dirty="0">
                <a:solidFill>
                  <a:schemeClr val="tx1"/>
                </a:solidFill>
                <a:latin typeface="Roboto" panose="02000000000000000000" pitchFamily="2" charset="0"/>
              </a:rPr>
              <a:t> e la tele-</a:t>
            </a:r>
            <a:r>
              <a:rPr lang="en-GB" sz="1400" kern="0" dirty="0" err="1">
                <a:solidFill>
                  <a:schemeClr val="tx1"/>
                </a:solidFill>
                <a:latin typeface="Roboto" panose="02000000000000000000" pitchFamily="2" charset="0"/>
              </a:rPr>
              <a:t>riabilitazione</a:t>
            </a:r>
            <a:r>
              <a:rPr lang="en-GB" sz="1400" kern="0" dirty="0">
                <a:solidFill>
                  <a:schemeClr val="tx1"/>
                </a:solidFill>
                <a:latin typeface="Roboto" panose="02000000000000000000" pitchFamily="2" charset="0"/>
              </a:rPr>
              <a:t> al fine di </a:t>
            </a:r>
            <a:r>
              <a:rPr lang="en-GB" sz="1400" kern="0" dirty="0" err="1">
                <a:solidFill>
                  <a:schemeClr val="tx1"/>
                </a:solidFill>
                <a:latin typeface="Roboto" panose="02000000000000000000" pitchFamily="2" charset="0"/>
              </a:rPr>
              <a:t>personalizzare</a:t>
            </a:r>
            <a:r>
              <a:rPr lang="en-GB" sz="1400" kern="0" dirty="0">
                <a:solidFill>
                  <a:schemeClr val="tx1"/>
                </a:solidFill>
                <a:latin typeface="Roboto" panose="02000000000000000000" pitchFamily="2" charset="0"/>
              </a:rPr>
              <a:t> le </a:t>
            </a:r>
            <a:r>
              <a:rPr lang="en-GB" sz="1400" kern="0" dirty="0" err="1">
                <a:solidFill>
                  <a:schemeClr val="tx1"/>
                </a:solidFill>
                <a:latin typeface="Roboto" panose="02000000000000000000" pitchFamily="2" charset="0"/>
              </a:rPr>
              <a:t>terapie</a:t>
            </a:r>
            <a:endParaRPr lang="en-GB" sz="1400" kern="0" dirty="0">
              <a:solidFill>
                <a:schemeClr val="tx1"/>
              </a:solidFill>
              <a:latin typeface="Roboto" panose="02000000000000000000" pitchFamily="2" charset="0"/>
            </a:endParaRPr>
          </a:p>
          <a:p>
            <a:pPr marL="450850" indent="-298450"/>
            <a:endParaRPr lang="en-GB" sz="1400" kern="0" dirty="0">
              <a:solidFill>
                <a:schemeClr val="tx1"/>
              </a:solidFill>
            </a:endParaRPr>
          </a:p>
        </p:txBody>
      </p:sp>
      <p:sp>
        <p:nvSpPr>
          <p:cNvPr id="3" name="Footer Placeholder 4">
            <a:extLst>
              <a:ext uri="{FF2B5EF4-FFF2-40B4-BE49-F238E27FC236}">
                <a16:creationId xmlns:a16="http://schemas.microsoft.com/office/drawing/2014/main" id="{F428E34A-7CD0-BBBC-4607-F7043902F088}"/>
              </a:ext>
            </a:extLst>
          </p:cNvPr>
          <p:cNvSpPr>
            <a:spLocks noGrp="1"/>
          </p:cNvSpPr>
          <p:nvPr>
            <p:ph type="ftr" sz="quarter" idx="11"/>
          </p:nvPr>
        </p:nvSpPr>
        <p:spPr>
          <a:xfrm>
            <a:off x="1310958" y="6453599"/>
            <a:ext cx="10717221" cy="360540"/>
          </a:xfrm>
        </p:spPr>
        <p:txBody>
          <a:bodyPr/>
          <a:lstStyle/>
          <a:p>
            <a:r>
              <a:rPr lang="en-GB" noProof="0" dirty="0"/>
              <a:t>A. </a:t>
            </a:r>
            <a:r>
              <a:rPr lang="en-GB" noProof="0" dirty="0" err="1"/>
              <a:t>Retico</a:t>
            </a:r>
            <a:r>
              <a:rPr lang="en-GB" noProof="0" dirty="0"/>
              <a:t> - </a:t>
            </a:r>
            <a:r>
              <a:rPr lang="en-GB" noProof="0" dirty="0" err="1"/>
              <a:t>next_AIM</a:t>
            </a:r>
            <a:r>
              <a:rPr lang="en-GB" noProof="0" dirty="0"/>
              <a:t> - Artificial Intelligence in Medicine (AIM): next steps</a:t>
            </a:r>
          </a:p>
        </p:txBody>
      </p:sp>
      <p:sp>
        <p:nvSpPr>
          <p:cNvPr id="8" name="TextBox 7">
            <a:extLst>
              <a:ext uri="{FF2B5EF4-FFF2-40B4-BE49-F238E27FC236}">
                <a16:creationId xmlns:a16="http://schemas.microsoft.com/office/drawing/2014/main" id="{10F5A6BD-6680-A78B-7884-727272250C50}"/>
              </a:ext>
            </a:extLst>
          </p:cNvPr>
          <p:cNvSpPr txBox="1"/>
          <p:nvPr/>
        </p:nvSpPr>
        <p:spPr>
          <a:xfrm>
            <a:off x="228672" y="2747439"/>
            <a:ext cx="2631759" cy="584775"/>
          </a:xfrm>
          <a:prstGeom prst="rect">
            <a:avLst/>
          </a:prstGeom>
          <a:noFill/>
        </p:spPr>
        <p:txBody>
          <a:bodyPr wrap="square" rtlCol="0">
            <a:spAutoFit/>
          </a:bodyPr>
          <a:lstStyle/>
          <a:p>
            <a:pPr marL="114300" indent="0">
              <a:buFont typeface="Quicksand"/>
              <a:buNone/>
            </a:pPr>
            <a:r>
              <a:rPr lang="en-GB" sz="1400" kern="0" dirty="0">
                <a:solidFill>
                  <a:srgbClr val="000000"/>
                </a:solidFill>
                <a:latin typeface="Calibri" panose="020F0502020204030204" pitchFamily="34" charset="0"/>
              </a:rPr>
              <a:t>PI: IRCCS Stella Maris</a:t>
            </a:r>
          </a:p>
          <a:p>
            <a:endParaRPr lang="en-US" dirty="0"/>
          </a:p>
        </p:txBody>
      </p:sp>
      <p:sp>
        <p:nvSpPr>
          <p:cNvPr id="13" name="TextBox 12">
            <a:extLst>
              <a:ext uri="{FF2B5EF4-FFF2-40B4-BE49-F238E27FC236}">
                <a16:creationId xmlns:a16="http://schemas.microsoft.com/office/drawing/2014/main" id="{19B9BC19-503D-963D-6EFD-96358A54E35C}"/>
              </a:ext>
            </a:extLst>
          </p:cNvPr>
          <p:cNvSpPr txBox="1"/>
          <p:nvPr/>
        </p:nvSpPr>
        <p:spPr>
          <a:xfrm>
            <a:off x="2693838" y="2754041"/>
            <a:ext cx="4822245" cy="2000548"/>
          </a:xfrm>
          <a:prstGeom prst="rect">
            <a:avLst/>
          </a:prstGeom>
          <a:noFill/>
        </p:spPr>
        <p:txBody>
          <a:bodyPr wrap="square" rtlCol="0">
            <a:spAutoFit/>
          </a:bodyPr>
          <a:lstStyle/>
          <a:p>
            <a:pPr marL="114300" indent="0">
              <a:buFont typeface="Quicksand"/>
              <a:buNone/>
            </a:pPr>
            <a:r>
              <a:rPr lang="en-GB" sz="1400" kern="0" dirty="0">
                <a:solidFill>
                  <a:srgbClr val="000000"/>
                </a:solidFill>
                <a:latin typeface="Calibri" panose="020F0502020204030204" pitchFamily="34" charset="0"/>
              </a:rPr>
              <a:t>PI INFN: P. Oliva (INFN-CA)</a:t>
            </a:r>
          </a:p>
          <a:p>
            <a:pPr marL="114300" indent="0">
              <a:buFont typeface="Quicksand"/>
              <a:buNone/>
            </a:pPr>
            <a:r>
              <a:rPr lang="en-GB" sz="1400" kern="0" dirty="0">
                <a:solidFill>
                  <a:srgbClr val="000000"/>
                </a:solidFill>
                <a:latin typeface="Calibri" panose="020F0502020204030204" pitchFamily="34" charset="0"/>
              </a:rPr>
              <a:t>INFN groups: </a:t>
            </a:r>
          </a:p>
          <a:p>
            <a:pPr marL="114300" indent="0">
              <a:buFont typeface="Quicksand"/>
              <a:buNone/>
            </a:pPr>
            <a:r>
              <a:rPr lang="en-GB" sz="1400" kern="0" dirty="0">
                <a:solidFill>
                  <a:srgbClr val="000000"/>
                </a:solidFill>
                <a:latin typeface="Calibri" panose="020F0502020204030204" pitchFamily="34" charset="0"/>
              </a:rPr>
              <a:t>	BA: S. </a:t>
            </a:r>
            <a:r>
              <a:rPr lang="en-GB" sz="1400" kern="0" dirty="0" err="1">
                <a:solidFill>
                  <a:srgbClr val="000000"/>
                </a:solidFill>
                <a:latin typeface="Calibri" panose="020F0502020204030204" pitchFamily="34" charset="0"/>
              </a:rPr>
              <a:t>Tangaro</a:t>
            </a:r>
            <a:r>
              <a:rPr lang="en-GB" sz="1400" kern="0" dirty="0">
                <a:solidFill>
                  <a:srgbClr val="000000"/>
                </a:solidFill>
                <a:latin typeface="Calibri" panose="020F0502020204030204" pitchFamily="34" charset="0"/>
              </a:rPr>
              <a:t>, G. </a:t>
            </a:r>
            <a:r>
              <a:rPr lang="en-GB" sz="1400" kern="0" dirty="0" err="1">
                <a:solidFill>
                  <a:srgbClr val="000000"/>
                </a:solidFill>
                <a:latin typeface="Calibri" panose="020F0502020204030204" pitchFamily="34" charset="0"/>
              </a:rPr>
              <a:t>Donvito</a:t>
            </a:r>
            <a:endParaRPr lang="en-GB" sz="1400" kern="0" dirty="0">
              <a:solidFill>
                <a:srgbClr val="000000"/>
              </a:solidFill>
              <a:latin typeface="Calibri" panose="020F0502020204030204" pitchFamily="34" charset="0"/>
            </a:endParaRPr>
          </a:p>
          <a:p>
            <a:pPr marL="114300" indent="0">
              <a:buFont typeface="Quicksand"/>
              <a:buNone/>
            </a:pPr>
            <a:r>
              <a:rPr lang="en-GB" sz="1400" kern="0" dirty="0">
                <a:solidFill>
                  <a:srgbClr val="000000"/>
                </a:solidFill>
                <a:latin typeface="Calibri" panose="020F0502020204030204" pitchFamily="34" charset="0"/>
              </a:rPr>
              <a:t>	LNGS:  A. Galante </a:t>
            </a:r>
          </a:p>
          <a:p>
            <a:pPr marL="114300" indent="0">
              <a:buFont typeface="Quicksand"/>
              <a:buNone/>
            </a:pPr>
            <a:r>
              <a:rPr lang="en-GB" sz="1400" kern="0" dirty="0">
                <a:solidFill>
                  <a:srgbClr val="000000"/>
                </a:solidFill>
                <a:latin typeface="Calibri" panose="020F0502020204030204" pitchFamily="34" charset="0"/>
              </a:rPr>
              <a:t>	PI: A. Retico</a:t>
            </a:r>
          </a:p>
          <a:p>
            <a:pPr marL="114300" indent="0">
              <a:buFont typeface="Quicksand"/>
              <a:buNone/>
            </a:pPr>
            <a:r>
              <a:rPr lang="en-GB" kern="0" dirty="0">
                <a:solidFill>
                  <a:srgbClr val="000000"/>
                </a:solidFill>
                <a:highlight>
                  <a:srgbClr val="F5F5F5"/>
                </a:highlight>
                <a:latin typeface="Calibri" panose="020F0502020204030204" pitchFamily="34" charset="0"/>
              </a:rPr>
              <a:t>	</a:t>
            </a:r>
          </a:p>
          <a:p>
            <a:endParaRPr lang="en-US" dirty="0"/>
          </a:p>
          <a:p>
            <a:endParaRPr lang="en-US" dirty="0"/>
          </a:p>
        </p:txBody>
      </p:sp>
    </p:spTree>
    <p:extLst>
      <p:ext uri="{BB962C8B-B14F-4D97-AF65-F5344CB8AC3E}">
        <p14:creationId xmlns:p14="http://schemas.microsoft.com/office/powerpoint/2010/main" val="10822692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4"/>
          <p:cNvSpPr txBox="1"/>
          <p:nvPr/>
        </p:nvSpPr>
        <p:spPr>
          <a:xfrm>
            <a:off x="220370" y="3549429"/>
            <a:ext cx="5397243" cy="1938952"/>
          </a:xfrm>
          <a:prstGeom prst="rect">
            <a:avLst/>
          </a:prstGeom>
          <a:noFill/>
          <a:ln w="9525" cap="flat" cmpd="sng">
            <a:no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600" b="1" i="0" u="none" strike="noStrike" cap="none" dirty="0">
                <a:solidFill>
                  <a:schemeClr val="accent1"/>
                </a:solidFill>
                <a:latin typeface="Calibri"/>
                <a:ea typeface="Calibri"/>
                <a:cs typeface="Calibri"/>
                <a:sym typeface="Calibri"/>
              </a:rPr>
              <a:t>WP8.8 </a:t>
            </a:r>
            <a:r>
              <a:rPr lang="en-GB" sz="1600" b="0" i="0" u="none" strike="noStrike" cap="none" dirty="0">
                <a:solidFill>
                  <a:srgbClr val="000000"/>
                </a:solidFill>
                <a:latin typeface="Calibri"/>
                <a:ea typeface="Calibri"/>
                <a:cs typeface="Calibri"/>
                <a:sym typeface="Calibri"/>
              </a:rPr>
              <a:t>provides the </a:t>
            </a:r>
            <a:r>
              <a:rPr lang="en-GB" sz="1600" b="1" i="0" u="none" strike="noStrike" cap="none" dirty="0">
                <a:solidFill>
                  <a:srgbClr val="000000"/>
                </a:solidFill>
                <a:latin typeface="Calibri"/>
                <a:ea typeface="Calibri"/>
                <a:cs typeface="Calibri"/>
                <a:sym typeface="Calibri"/>
              </a:rPr>
              <a:t>experimental framework </a:t>
            </a:r>
            <a:r>
              <a:rPr lang="en-GB" sz="1600" b="0" i="0" u="none" strike="noStrike" cap="none" dirty="0">
                <a:solidFill>
                  <a:srgbClr val="000000"/>
                </a:solidFill>
                <a:latin typeface="Calibri"/>
                <a:ea typeface="Calibri"/>
                <a:cs typeface="Calibri"/>
                <a:sym typeface="Calibri"/>
              </a:rPr>
              <a:t>for the formal results achieved on WP8.1-8.7 of Spoke 8.  </a:t>
            </a:r>
            <a:endParaRPr sz="1200" dirty="0"/>
          </a:p>
          <a:p>
            <a:pPr marL="0" marR="0" lvl="0" indent="0" algn="l" rtl="0">
              <a:lnSpc>
                <a:spcPct val="100000"/>
              </a:lnSpc>
              <a:spcBef>
                <a:spcPts val="0"/>
              </a:spcBef>
              <a:spcAft>
                <a:spcPts val="0"/>
              </a:spcAft>
              <a:buClr>
                <a:srgbClr val="000000"/>
              </a:buClr>
              <a:buSzPts val="1800"/>
              <a:buFont typeface="Arial"/>
              <a:buNone/>
            </a:pPr>
            <a:r>
              <a:rPr lang="en-GB" sz="1600" b="0" i="0" u="none" strike="noStrike" cap="none" dirty="0">
                <a:solidFill>
                  <a:srgbClr val="000000"/>
                </a:solidFill>
                <a:latin typeface="Calibri"/>
                <a:ea typeface="Calibri"/>
                <a:cs typeface="Calibri"/>
                <a:sym typeface="Calibri"/>
              </a:rPr>
              <a:t>INFN coordinate the </a:t>
            </a:r>
            <a:r>
              <a:rPr lang="en-GB" sz="1600" dirty="0">
                <a:solidFill>
                  <a:srgbClr val="000000"/>
                </a:solidFill>
                <a:latin typeface="Calibri"/>
                <a:ea typeface="Calibri"/>
                <a:cs typeface="Calibri"/>
                <a:sym typeface="Calibri"/>
              </a:rPr>
              <a:t>use case development in</a:t>
            </a:r>
            <a:r>
              <a:rPr lang="en-GB" sz="1600" b="0" i="0" u="none" strike="noStrike" cap="none" dirty="0">
                <a:solidFill>
                  <a:srgbClr val="000000"/>
                </a:solidFill>
                <a:latin typeface="Calibri"/>
                <a:ea typeface="Calibri"/>
                <a:cs typeface="Calibri"/>
                <a:sym typeface="Calibri"/>
              </a:rPr>
              <a:t> three big macro sectors: </a:t>
            </a:r>
            <a:endParaRPr sz="1200" dirty="0"/>
          </a:p>
          <a:p>
            <a:pPr marL="285750" marR="0" lvl="0" indent="-279400" algn="l" rtl="0">
              <a:lnSpc>
                <a:spcPct val="100000"/>
              </a:lnSpc>
              <a:spcBef>
                <a:spcPts val="0"/>
              </a:spcBef>
              <a:spcAft>
                <a:spcPts val="0"/>
              </a:spcAft>
              <a:buClr>
                <a:srgbClr val="000000"/>
              </a:buClr>
              <a:buSzPts val="1700"/>
              <a:buFont typeface="Calibri"/>
              <a:buChar char="-"/>
            </a:pPr>
            <a:r>
              <a:rPr lang="en-GB" sz="1400" b="0" i="0" u="sng" strike="noStrike" cap="none" dirty="0">
                <a:solidFill>
                  <a:srgbClr val="000000"/>
                </a:solidFill>
                <a:latin typeface="Calibri"/>
                <a:ea typeface="Calibri"/>
                <a:cs typeface="Calibri"/>
                <a:sym typeface="Calibri"/>
              </a:rPr>
              <a:t>society</a:t>
            </a:r>
            <a:r>
              <a:rPr lang="en-GB" sz="1400" b="0" i="0" u="none" strike="noStrike" cap="none" dirty="0">
                <a:solidFill>
                  <a:srgbClr val="000000"/>
                </a:solidFill>
                <a:latin typeface="Calibri"/>
                <a:ea typeface="Calibri"/>
                <a:cs typeface="Calibri"/>
                <a:sym typeface="Calibri"/>
              </a:rPr>
              <a:t> (smart cities, e.g. Bologna digital twin, and </a:t>
            </a:r>
            <a:r>
              <a:rPr lang="en-GB" sz="1400" b="1" i="0" u="none" strike="noStrike" cap="none" dirty="0">
                <a:solidFill>
                  <a:srgbClr val="0070C0"/>
                </a:solidFill>
                <a:latin typeface="Calibri"/>
                <a:ea typeface="Calibri"/>
                <a:cs typeface="Calibri"/>
                <a:sym typeface="Calibri"/>
              </a:rPr>
              <a:t>personalized medicine</a:t>
            </a:r>
            <a:r>
              <a:rPr lang="en-GB" sz="1400" b="0" i="0" u="none" strike="noStrike" cap="none" dirty="0">
                <a:solidFill>
                  <a:srgbClr val="000000"/>
                </a:solidFill>
                <a:latin typeface="Calibri"/>
                <a:ea typeface="Calibri"/>
                <a:cs typeface="Calibri"/>
                <a:sym typeface="Calibri"/>
              </a:rPr>
              <a:t>) </a:t>
            </a:r>
            <a:endParaRPr sz="1100" dirty="0"/>
          </a:p>
          <a:p>
            <a:pPr marL="285750" marR="0" lvl="0" indent="-279400" algn="l" rtl="0">
              <a:lnSpc>
                <a:spcPct val="100000"/>
              </a:lnSpc>
              <a:spcBef>
                <a:spcPts val="0"/>
              </a:spcBef>
              <a:spcAft>
                <a:spcPts val="0"/>
              </a:spcAft>
              <a:buClr>
                <a:srgbClr val="000000"/>
              </a:buClr>
              <a:buSzPts val="1700"/>
              <a:buFont typeface="Calibri"/>
              <a:buChar char="-"/>
            </a:pPr>
            <a:r>
              <a:rPr lang="en-GB" sz="1400" b="0" i="0" u="sng" strike="noStrike" cap="none" dirty="0">
                <a:solidFill>
                  <a:srgbClr val="000000"/>
                </a:solidFill>
                <a:latin typeface="Calibri"/>
                <a:ea typeface="Calibri"/>
                <a:cs typeface="Calibri"/>
                <a:sym typeface="Calibri"/>
              </a:rPr>
              <a:t>economy</a:t>
            </a:r>
            <a:r>
              <a:rPr lang="en-GB" sz="1400" b="0" i="0" u="none" strike="noStrike" cap="none" dirty="0">
                <a:solidFill>
                  <a:srgbClr val="000000"/>
                </a:solidFill>
                <a:latin typeface="Calibri"/>
                <a:ea typeface="Calibri"/>
                <a:cs typeface="Calibri"/>
                <a:sym typeface="Calibri"/>
              </a:rPr>
              <a:t> </a:t>
            </a:r>
            <a:r>
              <a:rPr lang="en-GB" sz="1400" dirty="0">
                <a:solidFill>
                  <a:srgbClr val="000000"/>
                </a:solidFill>
                <a:latin typeface="Calibri"/>
                <a:ea typeface="Calibri"/>
                <a:cs typeface="Calibri"/>
                <a:sym typeface="Calibri"/>
              </a:rPr>
              <a:t>(</a:t>
            </a:r>
            <a:r>
              <a:rPr lang="en-GB" sz="1400" b="0" i="0" u="none" strike="noStrike" cap="none" dirty="0">
                <a:solidFill>
                  <a:srgbClr val="000000"/>
                </a:solidFill>
                <a:latin typeface="Calibri"/>
                <a:ea typeface="Calibri"/>
                <a:cs typeface="Calibri"/>
                <a:sym typeface="Calibri"/>
              </a:rPr>
              <a:t>industry 5.0, finance/banking and </a:t>
            </a:r>
            <a:r>
              <a:rPr lang="en-GB" sz="1400" b="0" i="0" u="none" strike="noStrike" cap="none" dirty="0" err="1">
                <a:solidFill>
                  <a:srgbClr val="000000"/>
                </a:solidFill>
                <a:latin typeface="Calibri"/>
                <a:ea typeface="Calibri"/>
                <a:cs typeface="Calibri"/>
                <a:sym typeface="Calibri"/>
              </a:rPr>
              <a:t>labor</a:t>
            </a:r>
            <a:r>
              <a:rPr lang="en-GB" sz="1400" b="0" i="0" u="none" strike="noStrike" cap="none" dirty="0">
                <a:solidFill>
                  <a:srgbClr val="000000"/>
                </a:solidFill>
                <a:latin typeface="Calibri"/>
                <a:ea typeface="Calibri"/>
                <a:cs typeface="Calibri"/>
                <a:sym typeface="Calibri"/>
              </a:rPr>
              <a:t> market)</a:t>
            </a:r>
            <a:endParaRPr sz="1100" dirty="0"/>
          </a:p>
          <a:p>
            <a:pPr marL="285750" marR="0" lvl="0" indent="-279400" algn="l" rtl="0">
              <a:lnSpc>
                <a:spcPct val="100000"/>
              </a:lnSpc>
              <a:spcBef>
                <a:spcPts val="0"/>
              </a:spcBef>
              <a:spcAft>
                <a:spcPts val="0"/>
              </a:spcAft>
              <a:buClr>
                <a:srgbClr val="000000"/>
              </a:buClr>
              <a:buSzPts val="1700"/>
              <a:buFont typeface="Calibri"/>
              <a:buChar char="-"/>
            </a:pPr>
            <a:r>
              <a:rPr lang="en-GB" sz="1400" b="0" i="0" u="sng" strike="noStrike" cap="none" dirty="0">
                <a:solidFill>
                  <a:srgbClr val="000000"/>
                </a:solidFill>
                <a:latin typeface="Calibri"/>
                <a:ea typeface="Calibri"/>
                <a:cs typeface="Calibri"/>
                <a:sym typeface="Calibri"/>
              </a:rPr>
              <a:t>culture</a:t>
            </a:r>
            <a:r>
              <a:rPr lang="en-GB" sz="1400" b="0" i="0" u="none" strike="noStrike" cap="none" dirty="0">
                <a:solidFill>
                  <a:srgbClr val="000000"/>
                </a:solidFill>
                <a:latin typeface="Calibri"/>
                <a:ea typeface="Calibri"/>
                <a:cs typeface="Calibri"/>
                <a:sym typeface="Calibri"/>
              </a:rPr>
              <a:t> (cultural and </a:t>
            </a:r>
            <a:r>
              <a:rPr lang="en-GB" sz="1400" b="0" i="0" u="none" strike="noStrike" cap="none" dirty="0" err="1">
                <a:solidFill>
                  <a:srgbClr val="000000"/>
                </a:solidFill>
                <a:latin typeface="Calibri"/>
                <a:ea typeface="Calibri"/>
                <a:cs typeface="Calibri"/>
                <a:sym typeface="Calibri"/>
              </a:rPr>
              <a:t>sofware</a:t>
            </a:r>
            <a:r>
              <a:rPr lang="en-GB" sz="1400" b="0" i="0" u="none" strike="noStrike" cap="none" dirty="0">
                <a:solidFill>
                  <a:srgbClr val="000000"/>
                </a:solidFill>
                <a:latin typeface="Calibri"/>
                <a:ea typeface="Calibri"/>
                <a:cs typeface="Calibri"/>
                <a:sym typeface="Calibri"/>
              </a:rPr>
              <a:t> heritage, humanistic AI and music) </a:t>
            </a:r>
            <a:endParaRPr sz="1400" b="0" i="0" u="none" strike="noStrike" cap="none" dirty="0">
              <a:solidFill>
                <a:srgbClr val="000000"/>
              </a:solidFill>
              <a:latin typeface="Calibri"/>
              <a:ea typeface="Calibri"/>
              <a:cs typeface="Calibri"/>
              <a:sym typeface="Calibri"/>
            </a:endParaRPr>
          </a:p>
        </p:txBody>
      </p:sp>
      <p:sp>
        <p:nvSpPr>
          <p:cNvPr id="260" name="Google Shape;260;p4"/>
          <p:cNvSpPr txBox="1"/>
          <p:nvPr/>
        </p:nvSpPr>
        <p:spPr>
          <a:xfrm>
            <a:off x="220370" y="1242350"/>
            <a:ext cx="8945400"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472C4"/>
              </a:buClr>
              <a:buSzPts val="3600"/>
              <a:buFont typeface="Arial"/>
              <a:buNone/>
            </a:pPr>
            <a:r>
              <a:rPr lang="en-GB" sz="2800" b="1" i="0" u="none" strike="noStrike" cap="none" dirty="0">
                <a:solidFill>
                  <a:srgbClr val="4472C4"/>
                </a:solidFill>
                <a:latin typeface="Arial"/>
                <a:ea typeface="Arial"/>
                <a:cs typeface="Arial"/>
                <a:sym typeface="Arial"/>
              </a:rPr>
              <a:t>PNRR PE1 – FAIR: Future AI Research</a:t>
            </a:r>
            <a:endParaRPr sz="1400" dirty="0"/>
          </a:p>
        </p:txBody>
      </p:sp>
      <p:pic>
        <p:nvPicPr>
          <p:cNvPr id="262" name="Google Shape;262;p4"/>
          <p:cNvPicPr preferRelativeResize="0"/>
          <p:nvPr/>
        </p:nvPicPr>
        <p:blipFill rotWithShape="1">
          <a:blip r:embed="rId3">
            <a:alphaModFix/>
          </a:blip>
          <a:srcRect l="8075" b="20981"/>
          <a:stretch/>
        </p:blipFill>
        <p:spPr>
          <a:xfrm>
            <a:off x="42334" y="6208811"/>
            <a:ext cx="1253068" cy="608004"/>
          </a:xfrm>
          <a:prstGeom prst="rect">
            <a:avLst/>
          </a:prstGeom>
          <a:noFill/>
          <a:ln>
            <a:noFill/>
          </a:ln>
        </p:spPr>
      </p:pic>
      <p:cxnSp>
        <p:nvCxnSpPr>
          <p:cNvPr id="263" name="Google Shape;263;p4"/>
          <p:cNvCxnSpPr/>
          <p:nvPr/>
        </p:nvCxnSpPr>
        <p:spPr>
          <a:xfrm>
            <a:off x="1295401" y="6423167"/>
            <a:ext cx="10085932" cy="0"/>
          </a:xfrm>
          <a:prstGeom prst="straightConnector1">
            <a:avLst/>
          </a:prstGeom>
          <a:noFill/>
          <a:ln w="12700" cap="flat" cmpd="sng">
            <a:solidFill>
              <a:srgbClr val="2E75B5"/>
            </a:solidFill>
            <a:prstDash val="solid"/>
            <a:round/>
            <a:headEnd type="none" w="sm" len="sm"/>
            <a:tailEnd type="none" w="sm" len="sm"/>
          </a:ln>
        </p:spPr>
      </p:cxnSp>
      <p:sp>
        <p:nvSpPr>
          <p:cNvPr id="269" name="Google Shape;269;p4"/>
          <p:cNvSpPr txBox="1"/>
          <p:nvPr/>
        </p:nvSpPr>
        <p:spPr>
          <a:xfrm>
            <a:off x="199349" y="1846328"/>
            <a:ext cx="11793300" cy="1553400"/>
          </a:xfrm>
          <a:prstGeom prst="rect">
            <a:avLst/>
          </a:prstGeom>
          <a:noFill/>
          <a:ln>
            <a:noFill/>
          </a:ln>
        </p:spPr>
        <p:txBody>
          <a:bodyPr spcFirstLastPara="1" wrap="square" lIns="91425" tIns="45700" rIns="91425" bIns="45700" anchor="t" anchorCtr="0">
            <a:normAutofit/>
          </a:bodyPr>
          <a:lstStyle/>
          <a:p>
            <a:pPr marL="0" marR="0" lvl="0" indent="0" algn="l" rtl="0">
              <a:lnSpc>
                <a:spcPct val="70000"/>
              </a:lnSpc>
              <a:spcBef>
                <a:spcPts val="0"/>
              </a:spcBef>
              <a:spcAft>
                <a:spcPts val="0"/>
              </a:spcAft>
              <a:buClr>
                <a:schemeClr val="dk1"/>
              </a:buClr>
              <a:buSzPts val="4408"/>
              <a:buFont typeface="Calibri"/>
              <a:buNone/>
            </a:pPr>
            <a:r>
              <a:rPr lang="en-GB" sz="2400" b="1" i="0" u="none" strike="noStrike" cap="none" dirty="0">
                <a:solidFill>
                  <a:srgbClr val="0070C0"/>
                </a:solidFill>
                <a:latin typeface="Calibri"/>
                <a:ea typeface="Calibri"/>
                <a:cs typeface="Calibri"/>
                <a:sym typeface="Calibri"/>
              </a:rPr>
              <a:t>Spoke 8: Pervasive AI </a:t>
            </a:r>
            <a:br>
              <a:rPr lang="en-GB" sz="2400" b="0" i="0" u="none" strike="noStrike" cap="none" dirty="0">
                <a:solidFill>
                  <a:srgbClr val="000000"/>
                </a:solidFill>
                <a:latin typeface="Calibri"/>
                <a:ea typeface="Calibri"/>
                <a:cs typeface="Calibri"/>
                <a:sym typeface="Calibri"/>
              </a:rPr>
            </a:br>
            <a:r>
              <a:rPr lang="en-GB" b="0" i="0" u="none" strike="noStrike" cap="none" dirty="0">
                <a:solidFill>
                  <a:srgbClr val="000000"/>
                </a:solidFill>
                <a:latin typeface="Calibri"/>
                <a:ea typeface="Calibri"/>
                <a:cs typeface="Calibri"/>
                <a:sym typeface="Calibri"/>
              </a:rPr>
              <a:t>Coordinated by M. Milano, University of Bologna</a:t>
            </a:r>
            <a:r>
              <a:rPr lang="en-GB" b="1" i="0" u="none" strike="noStrike" cap="none" dirty="0">
                <a:solidFill>
                  <a:schemeClr val="dk1"/>
                </a:solidFill>
                <a:latin typeface="Calibri"/>
                <a:ea typeface="Calibri"/>
                <a:cs typeface="Calibri"/>
                <a:sym typeface="Calibri"/>
              </a:rPr>
              <a:t> </a:t>
            </a:r>
            <a:br>
              <a:rPr lang="en-GB" b="1" i="0" u="none" strike="noStrike" cap="none" dirty="0">
                <a:solidFill>
                  <a:schemeClr val="dk1"/>
                </a:solidFill>
                <a:latin typeface="Calibri"/>
                <a:ea typeface="Calibri"/>
                <a:cs typeface="Calibri"/>
                <a:sym typeface="Calibri"/>
              </a:rPr>
            </a:br>
            <a:br>
              <a:rPr lang="en-GB" sz="600" b="1" i="0" u="none" strike="noStrike" cap="none" dirty="0">
                <a:solidFill>
                  <a:schemeClr val="dk1"/>
                </a:solidFill>
                <a:latin typeface="Calibri"/>
                <a:ea typeface="Calibri"/>
                <a:cs typeface="Calibri"/>
                <a:sym typeface="Calibri"/>
              </a:rPr>
            </a:br>
            <a:endParaRPr lang="en-GB" sz="600" b="1" i="0" u="none" strike="noStrike" cap="none" dirty="0">
              <a:solidFill>
                <a:schemeClr val="dk1"/>
              </a:solidFill>
              <a:latin typeface="Calibri"/>
              <a:ea typeface="Calibri"/>
              <a:cs typeface="Calibri"/>
              <a:sym typeface="Calibri"/>
            </a:endParaRPr>
          </a:p>
          <a:p>
            <a:pPr marL="0" marR="0" lvl="0" indent="0" algn="l" rtl="0">
              <a:lnSpc>
                <a:spcPct val="70000"/>
              </a:lnSpc>
              <a:spcBef>
                <a:spcPts val="0"/>
              </a:spcBef>
              <a:spcAft>
                <a:spcPts val="0"/>
              </a:spcAft>
              <a:buClr>
                <a:schemeClr val="dk1"/>
              </a:buClr>
              <a:buSzPts val="4408"/>
              <a:buFont typeface="Calibri"/>
              <a:buNone/>
            </a:pPr>
            <a:r>
              <a:rPr lang="en-GB" sz="2000" b="1" i="0" u="none" strike="noStrike" cap="none" dirty="0">
                <a:solidFill>
                  <a:srgbClr val="0070C0"/>
                </a:solidFill>
                <a:latin typeface="Calibri"/>
                <a:ea typeface="Calibri"/>
                <a:cs typeface="Calibri"/>
                <a:sym typeface="Calibri"/>
              </a:rPr>
              <a:t>WP8.8. Experimental use cases in pervasive domains</a:t>
            </a:r>
            <a:br>
              <a:rPr lang="en-GB" sz="2400" b="1" i="0" u="none" strike="noStrike" cap="none" dirty="0">
                <a:solidFill>
                  <a:schemeClr val="dk1"/>
                </a:solidFill>
                <a:latin typeface="Calibri"/>
                <a:ea typeface="Calibri"/>
                <a:cs typeface="Calibri"/>
                <a:sym typeface="Calibri"/>
              </a:rPr>
            </a:br>
            <a:r>
              <a:rPr lang="en-GB" b="0" i="0" u="none" strike="noStrike" cap="none" dirty="0">
                <a:solidFill>
                  <a:schemeClr val="dk1"/>
                </a:solidFill>
                <a:latin typeface="Calibri"/>
                <a:ea typeface="Calibri"/>
                <a:cs typeface="Calibri"/>
                <a:sym typeface="Calibri"/>
              </a:rPr>
              <a:t>Leader INFN – PI: A. Retico, co-PI: A. </a:t>
            </a:r>
            <a:r>
              <a:rPr lang="en-GB" b="0" i="0" u="none" strike="noStrike" cap="none" dirty="0" err="1">
                <a:solidFill>
                  <a:schemeClr val="dk1"/>
                </a:solidFill>
                <a:latin typeface="Calibri"/>
                <a:ea typeface="Calibri"/>
                <a:cs typeface="Calibri"/>
                <a:sym typeface="Calibri"/>
              </a:rPr>
              <a:t>Chincarini</a:t>
            </a:r>
            <a:r>
              <a:rPr lang="en-GB" b="0" i="0" u="none" strike="noStrike" cap="none" dirty="0">
                <a:solidFill>
                  <a:schemeClr val="dk1"/>
                </a:solidFill>
                <a:latin typeface="Calibri"/>
                <a:ea typeface="Calibri"/>
                <a:cs typeface="Calibri"/>
                <a:sym typeface="Calibri"/>
              </a:rPr>
              <a:t> </a:t>
            </a:r>
          </a:p>
          <a:p>
            <a:pPr marL="0" marR="0" lvl="0" indent="0" algn="l" rtl="0">
              <a:lnSpc>
                <a:spcPct val="70000"/>
              </a:lnSpc>
              <a:spcBef>
                <a:spcPts val="0"/>
              </a:spcBef>
              <a:spcAft>
                <a:spcPts val="0"/>
              </a:spcAft>
              <a:buClr>
                <a:schemeClr val="dk1"/>
              </a:buClr>
              <a:buSzPts val="4408"/>
              <a:buFont typeface="Calibri"/>
              <a:buNone/>
            </a:pPr>
            <a:endParaRPr lang="en-GB" dirty="0">
              <a:solidFill>
                <a:schemeClr val="dk1"/>
              </a:solidFill>
              <a:latin typeface="Calibri"/>
              <a:ea typeface="Calibri"/>
              <a:cs typeface="Calibri"/>
              <a:sym typeface="Calibri"/>
            </a:endParaRPr>
          </a:p>
          <a:p>
            <a:pPr marL="0" marR="0" lvl="0" indent="0" algn="l" rtl="0">
              <a:lnSpc>
                <a:spcPct val="70000"/>
              </a:lnSpc>
              <a:spcBef>
                <a:spcPts val="0"/>
              </a:spcBef>
              <a:spcAft>
                <a:spcPts val="0"/>
              </a:spcAft>
              <a:buClr>
                <a:schemeClr val="dk1"/>
              </a:buClr>
              <a:buSzPts val="4408"/>
              <a:buFont typeface="Calibri"/>
              <a:buNone/>
            </a:pPr>
            <a:r>
              <a:rPr lang="en-GB" b="0" i="0" u="none" strike="noStrike" cap="none" dirty="0">
                <a:solidFill>
                  <a:schemeClr val="dk1"/>
                </a:solidFill>
                <a:latin typeface="Calibri"/>
                <a:ea typeface="Calibri"/>
                <a:cs typeface="Calibri"/>
                <a:sym typeface="Calibri"/>
              </a:rPr>
              <a:t>INFN TD: F. </a:t>
            </a:r>
            <a:r>
              <a:rPr lang="en-GB" b="0" i="0" u="none" strike="noStrike" cap="none" dirty="0" err="1">
                <a:solidFill>
                  <a:schemeClr val="dk1"/>
                </a:solidFill>
                <a:latin typeface="Calibri"/>
                <a:ea typeface="Calibri"/>
                <a:cs typeface="Calibri"/>
                <a:sym typeface="Calibri"/>
              </a:rPr>
              <a:t>Lizzi</a:t>
            </a:r>
            <a:r>
              <a:rPr lang="en-GB" b="0" i="0" u="none" strike="noStrike" cap="none" dirty="0">
                <a:solidFill>
                  <a:schemeClr val="dk1"/>
                </a:solidFill>
                <a:latin typeface="Calibri"/>
                <a:ea typeface="Calibri"/>
                <a:cs typeface="Calibri"/>
                <a:sym typeface="Calibri"/>
              </a:rPr>
              <a:t> (PI), F. Sensi (GE)</a:t>
            </a:r>
          </a:p>
          <a:p>
            <a:pPr marL="0" marR="0" lvl="0" indent="0" algn="l" rtl="0">
              <a:lnSpc>
                <a:spcPct val="70000"/>
              </a:lnSpc>
              <a:spcBef>
                <a:spcPts val="0"/>
              </a:spcBef>
              <a:spcAft>
                <a:spcPts val="0"/>
              </a:spcAft>
              <a:buClr>
                <a:schemeClr val="dk1"/>
              </a:buClr>
              <a:buSzPts val="4408"/>
              <a:buFont typeface="Calibri"/>
              <a:buNone/>
            </a:pPr>
            <a:endParaRPr sz="3200" b="0" i="0" u="none" strike="noStrike" cap="none" dirty="0">
              <a:solidFill>
                <a:schemeClr val="dk1"/>
              </a:solidFill>
              <a:latin typeface="Calibri"/>
              <a:ea typeface="Calibri"/>
              <a:cs typeface="Calibri"/>
              <a:sym typeface="Calibri"/>
            </a:endParaRPr>
          </a:p>
        </p:txBody>
      </p:sp>
      <p:pic>
        <p:nvPicPr>
          <p:cNvPr id="270" name="Google Shape;270;p4"/>
          <p:cNvPicPr preferRelativeResize="0"/>
          <p:nvPr/>
        </p:nvPicPr>
        <p:blipFill>
          <a:blip r:embed="rId4">
            <a:alphaModFix/>
          </a:blip>
          <a:stretch>
            <a:fillRect/>
          </a:stretch>
        </p:blipFill>
        <p:spPr>
          <a:xfrm>
            <a:off x="0" y="10006"/>
            <a:ext cx="12191999" cy="1156138"/>
          </a:xfrm>
          <a:prstGeom prst="rect">
            <a:avLst/>
          </a:prstGeom>
          <a:noFill/>
          <a:ln>
            <a:noFill/>
          </a:ln>
        </p:spPr>
      </p:pic>
      <p:grpSp>
        <p:nvGrpSpPr>
          <p:cNvPr id="265" name="Google Shape;265;p4"/>
          <p:cNvGrpSpPr/>
          <p:nvPr/>
        </p:nvGrpSpPr>
        <p:grpSpPr>
          <a:xfrm>
            <a:off x="5765704" y="2459968"/>
            <a:ext cx="6205926" cy="3261125"/>
            <a:chOff x="5955122" y="2575297"/>
            <a:chExt cx="5606745" cy="3014398"/>
          </a:xfrm>
        </p:grpSpPr>
        <p:pic>
          <p:nvPicPr>
            <p:cNvPr id="266" name="Google Shape;266;p4" descr="A picture containing text, screenshot, line, parallel&#10;&#10;Description automatically generated"/>
            <p:cNvPicPr preferRelativeResize="0"/>
            <p:nvPr/>
          </p:nvPicPr>
          <p:blipFill rotWithShape="1">
            <a:blip r:embed="rId5">
              <a:alphaModFix/>
            </a:blip>
            <a:srcRect/>
            <a:stretch/>
          </p:blipFill>
          <p:spPr>
            <a:xfrm>
              <a:off x="6163521" y="2584902"/>
              <a:ext cx="5398346" cy="3004793"/>
            </a:xfrm>
            <a:prstGeom prst="rect">
              <a:avLst/>
            </a:prstGeom>
            <a:noFill/>
            <a:ln>
              <a:noFill/>
            </a:ln>
          </p:spPr>
        </p:pic>
        <p:sp>
          <p:nvSpPr>
            <p:cNvPr id="267" name="Google Shape;267;p4"/>
            <p:cNvSpPr txBox="1"/>
            <p:nvPr/>
          </p:nvSpPr>
          <p:spPr>
            <a:xfrm>
              <a:off x="5955122" y="2575297"/>
              <a:ext cx="1295162" cy="6827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400" b="1" dirty="0">
                  <a:solidFill>
                    <a:srgbClr val="C00000"/>
                  </a:solidFill>
                  <a:latin typeface="Arial"/>
                  <a:ea typeface="Arial"/>
                  <a:cs typeface="Arial"/>
                  <a:sym typeface="Arial"/>
                </a:rPr>
                <a:t>WP8.8</a:t>
              </a:r>
              <a:endParaRPr dirty="0"/>
            </a:p>
            <a:p>
              <a:pPr marL="0" marR="0" lvl="0" indent="0" algn="ctr" rtl="0">
                <a:spcBef>
                  <a:spcPts val="0"/>
                </a:spcBef>
                <a:spcAft>
                  <a:spcPts val="0"/>
                </a:spcAft>
                <a:buNone/>
              </a:pPr>
              <a:r>
                <a:rPr lang="en-GB" sz="1400" b="1" dirty="0">
                  <a:solidFill>
                    <a:srgbClr val="C00000"/>
                  </a:solidFill>
                  <a:latin typeface="Arial"/>
                  <a:ea typeface="Arial"/>
                  <a:cs typeface="Arial"/>
                  <a:sym typeface="Arial"/>
                </a:rPr>
                <a:t>Experimental use cases</a:t>
              </a:r>
              <a:endParaRPr dirty="0"/>
            </a:p>
          </p:txBody>
        </p:sp>
      </p:grpSp>
      <p:sp>
        <p:nvSpPr>
          <p:cNvPr id="4" name="Footer Placeholder 4">
            <a:extLst>
              <a:ext uri="{FF2B5EF4-FFF2-40B4-BE49-F238E27FC236}">
                <a16:creationId xmlns:a16="http://schemas.microsoft.com/office/drawing/2014/main" id="{088C8494-742D-DB21-1361-28CB699BBAA8}"/>
              </a:ext>
            </a:extLst>
          </p:cNvPr>
          <p:cNvSpPr txBox="1">
            <a:spLocks/>
          </p:cNvSpPr>
          <p:nvPr/>
        </p:nvSpPr>
        <p:spPr>
          <a:xfrm>
            <a:off x="1310958" y="6453599"/>
            <a:ext cx="10717221" cy="360540"/>
          </a:xfrm>
          <a:prstGeom prst="rect">
            <a:avLst/>
          </a:prstGeom>
        </p:spPr>
        <p:txBody>
          <a:bodyPr/>
          <a:lstStyle>
            <a:defPPr>
              <a:defRPr lang="it-IT"/>
            </a:defPPr>
            <a:lvl1pPr marL="0" algn="l" defTabSz="914400" rtl="0" eaLnBrk="1" latinLnBrk="0" hangingPunct="1">
              <a:defRPr sz="1600" i="1" kern="1200">
                <a:solidFill>
                  <a:schemeClr val="accent5">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rgbClr val="0097A7">
                    <a:lumMod val="75000"/>
                  </a:srgbClr>
                </a:solidFill>
                <a:latin typeface="Calibri" panose="020F0502020204030204"/>
              </a:rPr>
              <a:t>A. Retico - next_AIM - Artificial Intelligence in Medicine (AIM): next steps</a:t>
            </a:r>
            <a:endParaRPr lang="en-GB" dirty="0">
              <a:solidFill>
                <a:srgbClr val="0097A7">
                  <a:lumMod val="75000"/>
                </a:srgbClr>
              </a:solidFill>
              <a:latin typeface="Calibri" panose="020F0502020204030204"/>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10" name="Rectangle 9">
            <a:extLst>
              <a:ext uri="{FF2B5EF4-FFF2-40B4-BE49-F238E27FC236}">
                <a16:creationId xmlns:a16="http://schemas.microsoft.com/office/drawing/2014/main" id="{9A41C625-FA11-7CFD-4C57-E1B13288B0C0}"/>
              </a:ext>
            </a:extLst>
          </p:cNvPr>
          <p:cNvSpPr/>
          <p:nvPr/>
        </p:nvSpPr>
        <p:spPr>
          <a:xfrm>
            <a:off x="3750663" y="3585900"/>
            <a:ext cx="2807792" cy="2622911"/>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0" name="Google Shape;260;p4"/>
          <p:cNvSpPr txBox="1"/>
          <p:nvPr/>
        </p:nvSpPr>
        <p:spPr>
          <a:xfrm>
            <a:off x="220370" y="1242350"/>
            <a:ext cx="8945400"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472C4"/>
              </a:buClr>
              <a:buSzPts val="3600"/>
              <a:buFont typeface="Arial"/>
              <a:buNone/>
            </a:pPr>
            <a:r>
              <a:rPr lang="en-GB" sz="2800" b="1" i="0" u="none" strike="noStrike" cap="none" dirty="0">
                <a:solidFill>
                  <a:srgbClr val="4472C4"/>
                </a:solidFill>
                <a:latin typeface="Arial"/>
                <a:ea typeface="Arial"/>
                <a:cs typeface="Arial"/>
                <a:sym typeface="Arial"/>
              </a:rPr>
              <a:t>PNRR PE1 – FAIR: Future AI Research</a:t>
            </a:r>
            <a:endParaRPr sz="1400" dirty="0"/>
          </a:p>
        </p:txBody>
      </p:sp>
      <p:pic>
        <p:nvPicPr>
          <p:cNvPr id="262" name="Google Shape;262;p4"/>
          <p:cNvPicPr preferRelativeResize="0"/>
          <p:nvPr/>
        </p:nvPicPr>
        <p:blipFill rotWithShape="1">
          <a:blip r:embed="rId3">
            <a:alphaModFix/>
          </a:blip>
          <a:srcRect l="8075" b="20981"/>
          <a:stretch/>
        </p:blipFill>
        <p:spPr>
          <a:xfrm>
            <a:off x="42334" y="6208811"/>
            <a:ext cx="1253068" cy="608004"/>
          </a:xfrm>
          <a:prstGeom prst="rect">
            <a:avLst/>
          </a:prstGeom>
          <a:noFill/>
          <a:ln>
            <a:noFill/>
          </a:ln>
        </p:spPr>
      </p:pic>
      <p:cxnSp>
        <p:nvCxnSpPr>
          <p:cNvPr id="263" name="Google Shape;263;p4"/>
          <p:cNvCxnSpPr/>
          <p:nvPr/>
        </p:nvCxnSpPr>
        <p:spPr>
          <a:xfrm>
            <a:off x="1295401" y="6423167"/>
            <a:ext cx="10085932" cy="0"/>
          </a:xfrm>
          <a:prstGeom prst="straightConnector1">
            <a:avLst/>
          </a:prstGeom>
          <a:noFill/>
          <a:ln w="12700" cap="flat" cmpd="sng">
            <a:solidFill>
              <a:srgbClr val="2E75B5"/>
            </a:solidFill>
            <a:prstDash val="solid"/>
            <a:round/>
            <a:headEnd type="none" w="sm" len="sm"/>
            <a:tailEnd type="none" w="sm" len="sm"/>
          </a:ln>
        </p:spPr>
      </p:cxnSp>
      <p:sp>
        <p:nvSpPr>
          <p:cNvPr id="269" name="Google Shape;269;p4"/>
          <p:cNvSpPr txBox="1"/>
          <p:nvPr/>
        </p:nvSpPr>
        <p:spPr>
          <a:xfrm>
            <a:off x="199349" y="1846328"/>
            <a:ext cx="6443189" cy="1895354"/>
          </a:xfrm>
          <a:prstGeom prst="rect">
            <a:avLst/>
          </a:prstGeom>
          <a:noFill/>
          <a:ln>
            <a:noFill/>
          </a:ln>
        </p:spPr>
        <p:txBody>
          <a:bodyPr spcFirstLastPara="1" wrap="square" lIns="91425" tIns="45700" rIns="91425" bIns="45700" anchor="t" anchorCtr="0">
            <a:normAutofit/>
          </a:bodyPr>
          <a:lstStyle/>
          <a:p>
            <a:pPr marL="0" marR="0" lvl="0" indent="0" algn="l" rtl="0">
              <a:lnSpc>
                <a:spcPct val="70000"/>
              </a:lnSpc>
              <a:spcBef>
                <a:spcPts val="0"/>
              </a:spcBef>
              <a:spcAft>
                <a:spcPts val="0"/>
              </a:spcAft>
              <a:buClr>
                <a:schemeClr val="dk1"/>
              </a:buClr>
              <a:buSzPts val="4408"/>
              <a:buFont typeface="Calibri"/>
              <a:buNone/>
            </a:pPr>
            <a:r>
              <a:rPr lang="en-GB" sz="2000" b="1" i="0" u="none" strike="noStrike" cap="none" dirty="0">
                <a:solidFill>
                  <a:srgbClr val="0070C0"/>
                </a:solidFill>
                <a:latin typeface="Calibri"/>
                <a:ea typeface="Calibri"/>
                <a:cs typeface="Calibri"/>
                <a:sym typeface="Calibri"/>
              </a:rPr>
              <a:t>WP8.8. Experimental use cases in pervasive domains</a:t>
            </a:r>
            <a:br>
              <a:rPr lang="en-GB" sz="2000" b="1" i="0" u="none" strike="noStrike" cap="none" dirty="0">
                <a:solidFill>
                  <a:schemeClr val="dk1"/>
                </a:solidFill>
                <a:latin typeface="Calibri"/>
                <a:ea typeface="Calibri"/>
                <a:cs typeface="Calibri"/>
                <a:sym typeface="Calibri"/>
              </a:rPr>
            </a:br>
            <a:r>
              <a:rPr lang="en-GB" sz="2000" b="0" i="0" u="none" strike="noStrike" cap="none" dirty="0">
                <a:solidFill>
                  <a:schemeClr val="dk1"/>
                </a:solidFill>
                <a:latin typeface="Calibri"/>
                <a:ea typeface="Calibri"/>
                <a:cs typeface="Calibri"/>
                <a:sym typeface="Calibri"/>
              </a:rPr>
              <a:t>Leader INFN – PI: A. </a:t>
            </a:r>
            <a:r>
              <a:rPr lang="en-GB" sz="2000" b="0" i="0" u="none" strike="noStrike" cap="none" dirty="0" err="1">
                <a:solidFill>
                  <a:schemeClr val="dk1"/>
                </a:solidFill>
                <a:latin typeface="Calibri"/>
                <a:ea typeface="Calibri"/>
                <a:cs typeface="Calibri"/>
                <a:sym typeface="Calibri"/>
              </a:rPr>
              <a:t>Retico</a:t>
            </a:r>
            <a:r>
              <a:rPr lang="en-GB" sz="2000" b="0" i="0" u="none" strike="noStrike" cap="none" dirty="0">
                <a:solidFill>
                  <a:schemeClr val="dk1"/>
                </a:solidFill>
                <a:latin typeface="Calibri"/>
                <a:ea typeface="Calibri"/>
                <a:cs typeface="Calibri"/>
                <a:sym typeface="Calibri"/>
              </a:rPr>
              <a:t>, co-PI: A. </a:t>
            </a:r>
            <a:r>
              <a:rPr lang="en-GB" sz="2000" b="0" i="0" u="none" strike="noStrike" cap="none" dirty="0" err="1">
                <a:solidFill>
                  <a:schemeClr val="dk1"/>
                </a:solidFill>
                <a:latin typeface="Calibri"/>
                <a:ea typeface="Calibri"/>
                <a:cs typeface="Calibri"/>
                <a:sym typeface="Calibri"/>
              </a:rPr>
              <a:t>Chincarini</a:t>
            </a:r>
            <a:endParaRPr lang="en-GB" sz="2000" b="0" i="0" u="none" strike="noStrike" cap="none" dirty="0">
              <a:solidFill>
                <a:schemeClr val="dk1"/>
              </a:solidFill>
              <a:latin typeface="Calibri"/>
              <a:ea typeface="Calibri"/>
              <a:cs typeface="Calibri"/>
              <a:sym typeface="Calibri"/>
            </a:endParaRPr>
          </a:p>
          <a:p>
            <a:pPr marL="0" marR="0" lvl="0" indent="0" algn="l" rtl="0">
              <a:lnSpc>
                <a:spcPct val="70000"/>
              </a:lnSpc>
              <a:spcBef>
                <a:spcPts val="0"/>
              </a:spcBef>
              <a:spcAft>
                <a:spcPts val="0"/>
              </a:spcAft>
              <a:buClr>
                <a:schemeClr val="dk1"/>
              </a:buClr>
              <a:buSzPts val="4408"/>
              <a:buFont typeface="Calibri"/>
              <a:buNone/>
            </a:pPr>
            <a:r>
              <a:rPr lang="en-GB" sz="2000" b="1" dirty="0">
                <a:solidFill>
                  <a:schemeClr val="dk1"/>
                </a:solidFill>
                <a:latin typeface="Calibri"/>
                <a:ea typeface="Calibri"/>
                <a:cs typeface="Calibri"/>
                <a:sym typeface="Calibri"/>
              </a:rPr>
              <a:t> </a:t>
            </a:r>
          </a:p>
          <a:p>
            <a:pPr marL="0" lvl="0" indent="0" algn="l" rtl="0">
              <a:lnSpc>
                <a:spcPct val="90000"/>
              </a:lnSpc>
              <a:spcBef>
                <a:spcPts val="500"/>
              </a:spcBef>
              <a:spcAft>
                <a:spcPts val="0"/>
              </a:spcAft>
              <a:buNone/>
            </a:pPr>
            <a:r>
              <a:rPr lang="it-IT" b="1" dirty="0">
                <a:solidFill>
                  <a:srgbClr val="C00000"/>
                </a:solidFill>
                <a:latin typeface="Calibri"/>
                <a:ea typeface="Calibri"/>
                <a:cs typeface="Calibri"/>
                <a:sym typeface="Calibri"/>
              </a:rPr>
              <a:t>Survey on AI impact in Medicine</a:t>
            </a:r>
            <a:endParaRPr lang="it-IT" dirty="0">
              <a:solidFill>
                <a:srgbClr val="C00000"/>
              </a:solidFill>
              <a:latin typeface="Calibri"/>
              <a:ea typeface="Calibri"/>
              <a:cs typeface="Calibri"/>
              <a:sym typeface="Calibri"/>
            </a:endParaRPr>
          </a:p>
          <a:p>
            <a:pPr marL="0" lvl="0" indent="0" algn="l" rtl="0">
              <a:lnSpc>
                <a:spcPct val="90000"/>
              </a:lnSpc>
              <a:spcBef>
                <a:spcPts val="500"/>
              </a:spcBef>
              <a:spcAft>
                <a:spcPts val="0"/>
              </a:spcAft>
              <a:buNone/>
            </a:pPr>
            <a:r>
              <a:rPr lang="it-IT" sz="1400" i="1" dirty="0" err="1">
                <a:solidFill>
                  <a:schemeClr val="dk1"/>
                </a:solidFill>
                <a:latin typeface="Calibri"/>
                <a:ea typeface="Calibri"/>
                <a:cs typeface="Calibri"/>
                <a:sym typeface="Calibri"/>
              </a:rPr>
              <a:t>UniBO</a:t>
            </a:r>
            <a:r>
              <a:rPr lang="it-IT" sz="1400" i="1" dirty="0">
                <a:solidFill>
                  <a:schemeClr val="dk1"/>
                </a:solidFill>
                <a:latin typeface="Calibri"/>
                <a:ea typeface="Calibri"/>
                <a:cs typeface="Calibri"/>
                <a:sym typeface="Calibri"/>
              </a:rPr>
              <a:t> (WP8.4 L. Sartori, C. Binelli, </a:t>
            </a:r>
            <a:r>
              <a:rPr lang="it-IT" sz="1400" i="1" dirty="0" err="1">
                <a:solidFill>
                  <a:schemeClr val="dk1"/>
                </a:solidFill>
                <a:latin typeface="Calibri"/>
                <a:ea typeface="Calibri"/>
                <a:cs typeface="Calibri"/>
                <a:sym typeface="Calibri"/>
              </a:rPr>
              <a:t>Dep</a:t>
            </a:r>
            <a:r>
              <a:rPr lang="it-IT" sz="1400" i="1" dirty="0">
                <a:solidFill>
                  <a:schemeClr val="dk1"/>
                </a:solidFill>
                <a:latin typeface="Calibri"/>
                <a:ea typeface="Calibri"/>
                <a:cs typeface="Calibri"/>
                <a:sym typeface="Calibri"/>
              </a:rPr>
              <a:t>. of Social Sciences) and INFN (WP8.8 A. Retico, A. </a:t>
            </a:r>
            <a:r>
              <a:rPr lang="it-IT" sz="1400" i="1" dirty="0" err="1">
                <a:solidFill>
                  <a:schemeClr val="dk1"/>
                </a:solidFill>
                <a:latin typeface="Calibri"/>
                <a:ea typeface="Calibri"/>
                <a:cs typeface="Calibri"/>
                <a:sym typeface="Calibri"/>
              </a:rPr>
              <a:t>Chincarini</a:t>
            </a:r>
            <a:r>
              <a:rPr lang="it-IT" sz="1400" i="1" dirty="0">
                <a:solidFill>
                  <a:schemeClr val="dk1"/>
                </a:solidFill>
                <a:latin typeface="Calibri"/>
                <a:ea typeface="Calibri"/>
                <a:cs typeface="Calibri"/>
                <a:sym typeface="Calibri"/>
              </a:rPr>
              <a:t>, </a:t>
            </a:r>
            <a:r>
              <a:rPr lang="it-IT" sz="1400" i="1" dirty="0" err="1">
                <a:solidFill>
                  <a:schemeClr val="dk1"/>
                </a:solidFill>
                <a:latin typeface="Calibri"/>
                <a:ea typeface="Calibri"/>
                <a:cs typeface="Calibri"/>
                <a:sym typeface="Calibri"/>
              </a:rPr>
              <a:t>F</a:t>
            </a:r>
            <a:r>
              <a:rPr lang="it-IT" sz="1400" i="1" dirty="0">
                <a:solidFill>
                  <a:schemeClr val="dk1"/>
                </a:solidFill>
                <a:latin typeface="Calibri"/>
                <a:ea typeface="Calibri"/>
                <a:cs typeface="Calibri"/>
                <a:sym typeface="Calibri"/>
              </a:rPr>
              <a:t>. Lizzi, </a:t>
            </a:r>
            <a:r>
              <a:rPr lang="it-IT" sz="1400" i="1" dirty="0" err="1">
                <a:solidFill>
                  <a:schemeClr val="dk1"/>
                </a:solidFill>
                <a:latin typeface="Calibri"/>
                <a:ea typeface="Calibri"/>
                <a:cs typeface="Calibri"/>
                <a:sym typeface="Calibri"/>
              </a:rPr>
              <a:t>F</a:t>
            </a:r>
            <a:r>
              <a:rPr lang="it-IT" sz="1400" i="1" dirty="0">
                <a:solidFill>
                  <a:schemeClr val="dk1"/>
                </a:solidFill>
                <a:latin typeface="Calibri"/>
                <a:ea typeface="Calibri"/>
                <a:cs typeface="Calibri"/>
                <a:sym typeface="Calibri"/>
              </a:rPr>
              <a:t>. Sensi)</a:t>
            </a:r>
          </a:p>
          <a:p>
            <a:pPr marL="0" marR="0" lvl="0" indent="0" algn="l" rtl="0">
              <a:lnSpc>
                <a:spcPct val="70000"/>
              </a:lnSpc>
              <a:spcBef>
                <a:spcPts val="0"/>
              </a:spcBef>
              <a:spcAft>
                <a:spcPts val="0"/>
              </a:spcAft>
              <a:buClr>
                <a:schemeClr val="dk1"/>
              </a:buClr>
              <a:buSzPts val="4408"/>
              <a:buFont typeface="Calibri"/>
              <a:buNone/>
            </a:pPr>
            <a:endParaRPr lang="en-GB" sz="2000" dirty="0">
              <a:solidFill>
                <a:schemeClr val="dk1"/>
              </a:solidFill>
              <a:latin typeface="Calibri"/>
              <a:ea typeface="Calibri"/>
              <a:cs typeface="Calibri"/>
              <a:sym typeface="Calibri"/>
            </a:endParaRPr>
          </a:p>
          <a:p>
            <a:pPr marL="0" marR="0" lvl="0" indent="0" algn="l" rtl="0">
              <a:lnSpc>
                <a:spcPct val="70000"/>
              </a:lnSpc>
              <a:spcBef>
                <a:spcPts val="0"/>
              </a:spcBef>
              <a:spcAft>
                <a:spcPts val="0"/>
              </a:spcAft>
              <a:buClr>
                <a:schemeClr val="dk1"/>
              </a:buClr>
              <a:buSzPts val="4408"/>
              <a:buFont typeface="Calibri"/>
              <a:buNone/>
            </a:pPr>
            <a:endParaRPr sz="2000" b="0" i="0" u="none" strike="noStrike" cap="none" dirty="0">
              <a:solidFill>
                <a:schemeClr val="dk1"/>
              </a:solidFill>
              <a:latin typeface="Calibri"/>
              <a:ea typeface="Calibri"/>
              <a:cs typeface="Calibri"/>
              <a:sym typeface="Calibri"/>
            </a:endParaRPr>
          </a:p>
        </p:txBody>
      </p:sp>
      <p:pic>
        <p:nvPicPr>
          <p:cNvPr id="270" name="Google Shape;270;p4"/>
          <p:cNvPicPr preferRelativeResize="0"/>
          <p:nvPr/>
        </p:nvPicPr>
        <p:blipFill>
          <a:blip r:embed="rId4">
            <a:alphaModFix/>
          </a:blip>
          <a:stretch>
            <a:fillRect/>
          </a:stretch>
        </p:blipFill>
        <p:spPr>
          <a:xfrm>
            <a:off x="0" y="10006"/>
            <a:ext cx="12191999" cy="1156138"/>
          </a:xfrm>
          <a:prstGeom prst="rect">
            <a:avLst/>
          </a:prstGeom>
          <a:noFill/>
          <a:ln>
            <a:noFill/>
          </a:ln>
        </p:spPr>
      </p:pic>
      <p:sp>
        <p:nvSpPr>
          <p:cNvPr id="3" name="TextBox 2">
            <a:extLst>
              <a:ext uri="{FF2B5EF4-FFF2-40B4-BE49-F238E27FC236}">
                <a16:creationId xmlns:a16="http://schemas.microsoft.com/office/drawing/2014/main" id="{FBED0DFD-D879-4196-EA20-98150C771A8E}"/>
              </a:ext>
            </a:extLst>
          </p:cNvPr>
          <p:cNvSpPr txBox="1"/>
          <p:nvPr/>
        </p:nvSpPr>
        <p:spPr>
          <a:xfrm>
            <a:off x="199348" y="3310243"/>
            <a:ext cx="3416211" cy="3308085"/>
          </a:xfrm>
          <a:prstGeom prst="rect">
            <a:avLst/>
          </a:prstGeom>
          <a:noFill/>
        </p:spPr>
        <p:txBody>
          <a:bodyPr wrap="square" rtlCol="0">
            <a:spAutoFit/>
          </a:bodyPr>
          <a:lstStyle/>
          <a:p>
            <a:pPr marL="0" lvl="0" indent="0" algn="l" rtl="0">
              <a:lnSpc>
                <a:spcPct val="90000"/>
              </a:lnSpc>
              <a:spcBef>
                <a:spcPts val="500"/>
              </a:spcBef>
              <a:spcAft>
                <a:spcPts val="0"/>
              </a:spcAft>
              <a:buNone/>
            </a:pPr>
            <a:endParaRPr lang="en-GB" sz="16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GB" sz="1600" dirty="0">
                <a:latin typeface="Calibri"/>
                <a:ea typeface="Calibri"/>
                <a:cs typeface="Calibri"/>
                <a:sym typeface="Calibri"/>
              </a:rPr>
              <a:t>The survey investigates </a:t>
            </a:r>
            <a:r>
              <a:rPr lang="en-GB" sz="1600" dirty="0">
                <a:solidFill>
                  <a:schemeClr val="dk1"/>
                </a:solidFill>
                <a:latin typeface="Calibri"/>
                <a:ea typeface="Calibri"/>
                <a:cs typeface="Calibri"/>
                <a:sym typeface="Calibri"/>
              </a:rPr>
              <a:t>expectations, diffusion and familiarity of AI tools from healthcare professionals (Physicians and </a:t>
            </a:r>
            <a:r>
              <a:rPr lang="en-GB" sz="1600" b="1" dirty="0">
                <a:solidFill>
                  <a:schemeClr val="dk1"/>
                </a:solidFill>
                <a:latin typeface="Calibri"/>
                <a:ea typeface="Calibri"/>
                <a:cs typeface="Calibri"/>
                <a:sym typeface="Calibri"/>
              </a:rPr>
              <a:t>Medical Physicists</a:t>
            </a:r>
            <a:r>
              <a:rPr lang="en-GB" sz="1600" dirty="0">
                <a:solidFill>
                  <a:schemeClr val="dk1"/>
                </a:solidFill>
                <a:latin typeface="Calibri"/>
                <a:ea typeface="Calibri"/>
                <a:cs typeface="Calibri"/>
                <a:sym typeface="Calibri"/>
              </a:rPr>
              <a:t>) in clinical environment</a:t>
            </a:r>
            <a:endParaRPr lang="en-GB" sz="16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lang="en-GB" sz="16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GB" sz="1600" dirty="0">
                <a:latin typeface="Calibri"/>
                <a:ea typeface="Calibri"/>
                <a:cs typeface="Calibri"/>
                <a:sym typeface="Calibri"/>
              </a:rPr>
              <a:t>Proponents aim at using survey results to suggest guidelines for users, developers and legal experts for the correct use and design of AI tools</a:t>
            </a:r>
          </a:p>
          <a:p>
            <a:pPr marL="0" lvl="0" indent="0" algn="l" rtl="0">
              <a:lnSpc>
                <a:spcPct val="90000"/>
              </a:lnSpc>
              <a:spcBef>
                <a:spcPts val="500"/>
              </a:spcBef>
              <a:spcAft>
                <a:spcPts val="0"/>
              </a:spcAft>
              <a:buNone/>
            </a:pPr>
            <a:r>
              <a:rPr lang="en-GB" sz="1600" dirty="0">
                <a:solidFill>
                  <a:schemeClr val="dk1"/>
                </a:solidFill>
                <a:latin typeface="Calibri"/>
                <a:ea typeface="Calibri"/>
                <a:cs typeface="Calibri"/>
                <a:sym typeface="Calibri"/>
              </a:rPr>
              <a:t> </a:t>
            </a:r>
          </a:p>
          <a:p>
            <a:endParaRPr lang="en-GB" sz="1600" dirty="0"/>
          </a:p>
        </p:txBody>
      </p:sp>
      <p:pic>
        <p:nvPicPr>
          <p:cNvPr id="4" name="Google Shape;145;g2cde3f6c2e0_0_16">
            <a:extLst>
              <a:ext uri="{FF2B5EF4-FFF2-40B4-BE49-F238E27FC236}">
                <a16:creationId xmlns:a16="http://schemas.microsoft.com/office/drawing/2014/main" id="{49A04CD8-BB98-7B17-F7E1-570F073AA1F9}"/>
              </a:ext>
            </a:extLst>
          </p:cNvPr>
          <p:cNvPicPr preferRelativeResize="0"/>
          <p:nvPr/>
        </p:nvPicPr>
        <p:blipFill>
          <a:blip r:embed="rId5">
            <a:alphaModFix/>
          </a:blip>
          <a:stretch>
            <a:fillRect/>
          </a:stretch>
        </p:blipFill>
        <p:spPr>
          <a:xfrm>
            <a:off x="6972750" y="1355170"/>
            <a:ext cx="4681024" cy="4853641"/>
          </a:xfrm>
          <a:prstGeom prst="rect">
            <a:avLst/>
          </a:prstGeom>
          <a:noFill/>
          <a:ln w="9525" cap="flat" cmpd="sng">
            <a:solidFill>
              <a:srgbClr val="C00000"/>
            </a:solidFill>
            <a:prstDash val="solid"/>
            <a:round/>
            <a:headEnd type="none" w="sm" len="sm"/>
            <a:tailEnd type="none" w="sm" len="sm"/>
          </a:ln>
        </p:spPr>
      </p:pic>
      <p:sp>
        <p:nvSpPr>
          <p:cNvPr id="6" name="TextBox 5">
            <a:extLst>
              <a:ext uri="{FF2B5EF4-FFF2-40B4-BE49-F238E27FC236}">
                <a16:creationId xmlns:a16="http://schemas.microsoft.com/office/drawing/2014/main" id="{1F9854C2-7D7C-E06D-94ED-4B0CDDFE2E56}"/>
              </a:ext>
            </a:extLst>
          </p:cNvPr>
          <p:cNvSpPr txBox="1"/>
          <p:nvPr/>
        </p:nvSpPr>
        <p:spPr>
          <a:xfrm>
            <a:off x="3797294" y="3726581"/>
            <a:ext cx="3010350" cy="369332"/>
          </a:xfrm>
          <a:prstGeom prst="rect">
            <a:avLst/>
          </a:prstGeom>
          <a:noFill/>
        </p:spPr>
        <p:txBody>
          <a:bodyPr wrap="square" rtlCol="0">
            <a:spAutoFit/>
          </a:bodyPr>
          <a:lstStyle/>
          <a:p>
            <a:r>
              <a:rPr lang="en-GB" b="1" i="1" dirty="0">
                <a:solidFill>
                  <a:srgbClr val="C00000"/>
                </a:solidFill>
              </a:rPr>
              <a:t>Take part in the survey!</a:t>
            </a:r>
          </a:p>
        </p:txBody>
      </p:sp>
      <p:pic>
        <p:nvPicPr>
          <p:cNvPr id="8" name="Picture 7" descr="A qr code on a white background&#10;&#10;Description automatically generated">
            <a:extLst>
              <a:ext uri="{FF2B5EF4-FFF2-40B4-BE49-F238E27FC236}">
                <a16:creationId xmlns:a16="http://schemas.microsoft.com/office/drawing/2014/main" id="{5FBC1048-FB2D-F195-7180-A971BB7C48D8}"/>
              </a:ext>
            </a:extLst>
          </p:cNvPr>
          <p:cNvPicPr>
            <a:picLocks noChangeAspect="1"/>
          </p:cNvPicPr>
          <p:nvPr/>
        </p:nvPicPr>
        <p:blipFill>
          <a:blip r:embed="rId6"/>
          <a:stretch>
            <a:fillRect/>
          </a:stretch>
        </p:blipFill>
        <p:spPr>
          <a:xfrm>
            <a:off x="4305093" y="4114044"/>
            <a:ext cx="1714500" cy="1714500"/>
          </a:xfrm>
          <a:prstGeom prst="rect">
            <a:avLst/>
          </a:prstGeom>
        </p:spPr>
      </p:pic>
      <p:sp>
        <p:nvSpPr>
          <p:cNvPr id="9" name="TextBox 8">
            <a:extLst>
              <a:ext uri="{FF2B5EF4-FFF2-40B4-BE49-F238E27FC236}">
                <a16:creationId xmlns:a16="http://schemas.microsoft.com/office/drawing/2014/main" id="{D07784CA-F258-07F0-1696-09D8404E1F22}"/>
              </a:ext>
            </a:extLst>
          </p:cNvPr>
          <p:cNvSpPr txBox="1"/>
          <p:nvPr/>
        </p:nvSpPr>
        <p:spPr>
          <a:xfrm>
            <a:off x="3828808" y="5747146"/>
            <a:ext cx="2708610" cy="461665"/>
          </a:xfrm>
          <a:prstGeom prst="rect">
            <a:avLst/>
          </a:prstGeom>
          <a:noFill/>
        </p:spPr>
        <p:txBody>
          <a:bodyPr wrap="square" rtlCol="0">
            <a:spAutoFit/>
          </a:bodyPr>
          <a:lstStyle/>
          <a:p>
            <a:r>
              <a:rPr lang="en-GB" sz="1200" dirty="0">
                <a:hlinkClick r:id="rId7"/>
              </a:rPr>
              <a:t>https://unibodisa.eu.qualtrics.com/jfe/form/SV_eV8bdQfAkGcTuBw</a:t>
            </a:r>
            <a:r>
              <a:rPr lang="en-GB" sz="1200" dirty="0"/>
              <a:t> </a:t>
            </a:r>
          </a:p>
        </p:txBody>
      </p:sp>
      <p:sp>
        <p:nvSpPr>
          <p:cNvPr id="12" name="Footer Placeholder 4">
            <a:extLst>
              <a:ext uri="{FF2B5EF4-FFF2-40B4-BE49-F238E27FC236}">
                <a16:creationId xmlns:a16="http://schemas.microsoft.com/office/drawing/2014/main" id="{228AE8C8-8CA8-2DC0-DE9A-DA6B13F8DC0C}"/>
              </a:ext>
            </a:extLst>
          </p:cNvPr>
          <p:cNvSpPr txBox="1">
            <a:spLocks/>
          </p:cNvSpPr>
          <p:nvPr/>
        </p:nvSpPr>
        <p:spPr>
          <a:xfrm>
            <a:off x="1310958" y="6453599"/>
            <a:ext cx="10717221" cy="360540"/>
          </a:xfrm>
          <a:prstGeom prst="rect">
            <a:avLst/>
          </a:prstGeom>
        </p:spPr>
        <p:txBody>
          <a:bodyPr/>
          <a:lstStyle>
            <a:defPPr>
              <a:defRPr lang="it-IT"/>
            </a:defPPr>
            <a:lvl1pPr marL="0" algn="l" defTabSz="914400" rtl="0" eaLnBrk="1" latinLnBrk="0" hangingPunct="1">
              <a:defRPr sz="1600" i="1" kern="1200">
                <a:solidFill>
                  <a:schemeClr val="accent5">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rgbClr val="0097A7">
                    <a:lumMod val="75000"/>
                  </a:srgbClr>
                </a:solidFill>
                <a:latin typeface="Calibri" panose="020F0502020204030204"/>
              </a:rPr>
              <a:t>A. Retico - next_AIM - Artificial Intelligence in Medicine (AIM): next steps</a:t>
            </a:r>
            <a:endParaRPr lang="en-GB" dirty="0">
              <a:solidFill>
                <a:srgbClr val="0097A7">
                  <a:lumMod val="75000"/>
                </a:srgbClr>
              </a:solidFill>
              <a:latin typeface="Calibri" panose="020F0502020204030204"/>
            </a:endParaRPr>
          </a:p>
        </p:txBody>
      </p:sp>
    </p:spTree>
    <p:extLst>
      <p:ext uri="{BB962C8B-B14F-4D97-AF65-F5344CB8AC3E}">
        <p14:creationId xmlns:p14="http://schemas.microsoft.com/office/powerpoint/2010/main" val="259444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CCC7D-5E06-47A8-A7BC-3298CBC83031}"/>
              </a:ext>
            </a:extLst>
          </p:cNvPr>
          <p:cNvSpPr>
            <a:spLocks noGrp="1"/>
          </p:cNvSpPr>
          <p:nvPr>
            <p:ph type="ctrTitle"/>
          </p:nvPr>
        </p:nvSpPr>
        <p:spPr>
          <a:xfrm>
            <a:off x="112526" y="2962048"/>
            <a:ext cx="5094515" cy="3275466"/>
          </a:xfrm>
        </p:spPr>
        <p:txBody>
          <a:bodyPr>
            <a:normAutofit fontScale="90000"/>
          </a:bodyPr>
          <a:lstStyle/>
          <a:p>
            <a:r>
              <a:rPr lang="it-IT" dirty="0">
                <a:solidFill>
                  <a:schemeClr val="accent1">
                    <a:lumMod val="75000"/>
                  </a:schemeClr>
                </a:solidFill>
              </a:rPr>
              <a:t>PNRR ECS</a:t>
            </a:r>
            <a:r>
              <a:rPr lang="it-IT" dirty="0">
                <a:solidFill>
                  <a:schemeClr val="accent1"/>
                </a:solidFill>
              </a:rPr>
              <a:t> </a:t>
            </a:r>
            <a:br>
              <a:rPr lang="it-IT" dirty="0"/>
            </a:br>
            <a:r>
              <a:rPr lang="it-IT" sz="4900" dirty="0"/>
              <a:t>THE</a:t>
            </a:r>
            <a:r>
              <a:rPr lang="it-IT" sz="4400" dirty="0"/>
              <a:t> </a:t>
            </a:r>
            <a:br>
              <a:rPr lang="it-IT" sz="4400" dirty="0"/>
            </a:br>
            <a:r>
              <a:rPr lang="it-IT" dirty="0" err="1"/>
              <a:t>Tuscany</a:t>
            </a:r>
            <a:r>
              <a:rPr lang="it-IT" dirty="0"/>
              <a:t> Health </a:t>
            </a:r>
            <a:r>
              <a:rPr lang="it-IT" dirty="0" err="1"/>
              <a:t>Ecosystem</a:t>
            </a:r>
            <a:br>
              <a:rPr lang="it-IT" sz="4800" dirty="0"/>
            </a:br>
            <a:r>
              <a:rPr lang="it-IT" sz="4800" dirty="0"/>
              <a:t> </a:t>
            </a:r>
            <a:br>
              <a:rPr lang="it-IT" dirty="0"/>
            </a:br>
            <a:r>
              <a:rPr lang="it-IT" sz="2200" dirty="0">
                <a:solidFill>
                  <a:schemeClr val="tx1">
                    <a:lumMod val="85000"/>
                    <a:lumOff val="15000"/>
                  </a:schemeClr>
                </a:solidFill>
              </a:rPr>
              <a:t>INFN and </a:t>
            </a:r>
            <a:r>
              <a:rPr lang="it-IT" sz="2200" dirty="0" err="1">
                <a:solidFill>
                  <a:schemeClr val="tx1">
                    <a:lumMod val="85000"/>
                    <a:lumOff val="15000"/>
                  </a:schemeClr>
                </a:solidFill>
              </a:rPr>
              <a:t>Univ</a:t>
            </a:r>
            <a:r>
              <a:rPr lang="it-IT" sz="2200" dirty="0">
                <a:solidFill>
                  <a:schemeClr val="tx1">
                    <a:lumMod val="85000"/>
                    <a:lumOff val="15000"/>
                  </a:schemeClr>
                </a:solidFill>
              </a:rPr>
              <a:t>. of Pisa are </a:t>
            </a:r>
            <a:r>
              <a:rPr lang="it-IT" sz="2200" dirty="0" err="1">
                <a:solidFill>
                  <a:schemeClr val="tx1">
                    <a:lumMod val="85000"/>
                    <a:lumOff val="15000"/>
                  </a:schemeClr>
                </a:solidFill>
              </a:rPr>
              <a:t>involved</a:t>
            </a:r>
            <a:r>
              <a:rPr lang="it-IT" sz="2200" dirty="0">
                <a:solidFill>
                  <a:schemeClr val="tx1">
                    <a:lumMod val="85000"/>
                    <a:lumOff val="15000"/>
                  </a:schemeClr>
                </a:solidFill>
              </a:rPr>
              <a:t> in  </a:t>
            </a:r>
            <a:br>
              <a:rPr lang="it-IT" sz="2200" dirty="0">
                <a:solidFill>
                  <a:schemeClr val="tx1">
                    <a:lumMod val="50000"/>
                    <a:lumOff val="50000"/>
                  </a:schemeClr>
                </a:solidFill>
              </a:rPr>
            </a:br>
            <a:r>
              <a:rPr lang="it-IT" sz="3100" dirty="0" err="1"/>
              <a:t>Spoke</a:t>
            </a:r>
            <a:r>
              <a:rPr lang="it-IT" sz="3100" dirty="0"/>
              <a:t> 1 - </a:t>
            </a:r>
            <a:r>
              <a:rPr lang="en-IT" sz="3100" b="1" dirty="0"/>
              <a:t>ADVANCED RADIOTHERAPIES AND DIAGNOSTICS IN ONCOLOGY</a:t>
            </a:r>
            <a:br>
              <a:rPr lang="en-IT" sz="3100" b="1" dirty="0"/>
            </a:br>
            <a:r>
              <a:rPr lang="it-IT" sz="2200" b="1" dirty="0" err="1">
                <a:solidFill>
                  <a:schemeClr val="tx1">
                    <a:lumMod val="85000"/>
                    <a:lumOff val="15000"/>
                  </a:schemeClr>
                </a:solidFill>
              </a:rPr>
              <a:t>coordinated</a:t>
            </a:r>
            <a:r>
              <a:rPr lang="it-IT" sz="2200" b="1" dirty="0">
                <a:solidFill>
                  <a:schemeClr val="tx1">
                    <a:lumMod val="85000"/>
                    <a:lumOff val="15000"/>
                  </a:schemeClr>
                </a:solidFill>
              </a:rPr>
              <a:t> by L. Gizzi (CNR,</a:t>
            </a:r>
            <a:r>
              <a:rPr lang="it-IT" sz="2200" dirty="0">
                <a:solidFill>
                  <a:schemeClr val="tx1">
                    <a:lumMod val="85000"/>
                    <a:lumOff val="15000"/>
                  </a:schemeClr>
                </a:solidFill>
              </a:rPr>
              <a:t> Pisa)</a:t>
            </a:r>
          </a:p>
        </p:txBody>
      </p:sp>
      <p:pic>
        <p:nvPicPr>
          <p:cNvPr id="11" name="Segnaposto immagine 10" descr="Immagine che contiene arte, Elementi grafici&#10;&#10;Descrizione generata automaticamente">
            <a:extLst>
              <a:ext uri="{FF2B5EF4-FFF2-40B4-BE49-F238E27FC236}">
                <a16:creationId xmlns:a16="http://schemas.microsoft.com/office/drawing/2014/main" id="{98F9351E-7906-49C6-84A8-E6498A47DC95}"/>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rcRect t="17144" b="17144"/>
          <a:stretch>
            <a:fillRect/>
          </a:stretch>
        </p:blipFill>
        <p:spPr>
          <a:xfrm>
            <a:off x="2041071" y="967039"/>
            <a:ext cx="3625767" cy="2383259"/>
          </a:xfrm>
        </p:spPr>
      </p:pic>
      <p:sp>
        <p:nvSpPr>
          <p:cNvPr id="6" name="Content Placeholder 5">
            <a:extLst>
              <a:ext uri="{FF2B5EF4-FFF2-40B4-BE49-F238E27FC236}">
                <a16:creationId xmlns:a16="http://schemas.microsoft.com/office/drawing/2014/main" id="{14DC63C2-2762-B5EC-761E-D8377BD99B5D}"/>
              </a:ext>
            </a:extLst>
          </p:cNvPr>
          <p:cNvSpPr>
            <a:spLocks noGrp="1"/>
          </p:cNvSpPr>
          <p:nvPr>
            <p:ph sz="quarter" idx="14"/>
          </p:nvPr>
        </p:nvSpPr>
        <p:spPr>
          <a:xfrm>
            <a:off x="179293" y="6408058"/>
            <a:ext cx="12012707" cy="449942"/>
          </a:xfrm>
        </p:spPr>
        <p:txBody>
          <a:bodyPr anchor="ctr">
            <a:normAutofit fontScale="92500"/>
          </a:bodyPr>
          <a:lstStyle/>
          <a:p>
            <a:r>
              <a:rPr lang="en-GB" dirty="0"/>
              <a:t>The INFN group in THE: A Retico, C </a:t>
            </a:r>
            <a:r>
              <a:rPr lang="en-GB" dirty="0" err="1"/>
              <a:t>Scapicchio</a:t>
            </a:r>
            <a:r>
              <a:rPr lang="en-GB" dirty="0"/>
              <a:t>, S </a:t>
            </a:r>
            <a:r>
              <a:rPr lang="en-GB" dirty="0" err="1"/>
              <a:t>Lossano</a:t>
            </a:r>
            <a:r>
              <a:rPr lang="en-GB" dirty="0"/>
              <a:t>, M Celentano, A </a:t>
            </a:r>
            <a:r>
              <a:rPr lang="en-GB" dirty="0" err="1"/>
              <a:t>Formuso</a:t>
            </a:r>
            <a:r>
              <a:rPr lang="en-GB" dirty="0"/>
              <a:t>, E </a:t>
            </a:r>
            <a:r>
              <a:rPr lang="en-GB" dirty="0" err="1"/>
              <a:t>Mazzoni</a:t>
            </a:r>
            <a:r>
              <a:rPr lang="en-GB" dirty="0"/>
              <a:t>, T </a:t>
            </a:r>
            <a:r>
              <a:rPr lang="en-GB" dirty="0" err="1"/>
              <a:t>Boccali</a:t>
            </a:r>
            <a:r>
              <a:rPr lang="en-GB" dirty="0"/>
              <a:t>, A </a:t>
            </a:r>
            <a:r>
              <a:rPr lang="en-GB" dirty="0" err="1"/>
              <a:t>Moggii</a:t>
            </a:r>
            <a:r>
              <a:rPr lang="en-GB" dirty="0"/>
              <a:t>, A Kraan, S </a:t>
            </a:r>
            <a:r>
              <a:rPr lang="en-GB" dirty="0" err="1"/>
              <a:t>Arezzini</a:t>
            </a:r>
            <a:endParaRPr lang="en-GB" dirty="0"/>
          </a:p>
        </p:txBody>
      </p:sp>
      <p:sp>
        <p:nvSpPr>
          <p:cNvPr id="7" name="TextBox 6">
            <a:extLst>
              <a:ext uri="{FF2B5EF4-FFF2-40B4-BE49-F238E27FC236}">
                <a16:creationId xmlns:a16="http://schemas.microsoft.com/office/drawing/2014/main" id="{5B793EF5-CA3C-16C1-CAB7-6ABBF343857F}"/>
              </a:ext>
            </a:extLst>
          </p:cNvPr>
          <p:cNvSpPr txBox="1"/>
          <p:nvPr/>
        </p:nvSpPr>
        <p:spPr>
          <a:xfrm>
            <a:off x="5344081" y="1353933"/>
            <a:ext cx="542251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The CPFR (</a:t>
            </a:r>
            <a:r>
              <a:rPr kumimoji="0" lang="en-GB" sz="1600" b="0" i="0" u="sng" strike="noStrike" kern="1200" cap="none" spc="0" normalizeH="0" baseline="0" noProof="0" dirty="0">
                <a:ln>
                  <a:noFill/>
                </a:ln>
                <a:solidFill>
                  <a:srgbClr val="1A0DAB"/>
                </a:solidFill>
                <a:effectLst/>
                <a:uLnTx/>
                <a:uFillTx/>
                <a:latin typeface="Calibri" panose="020F0502020204030204"/>
                <a:ea typeface="+mn-ea"/>
                <a:cs typeface="+mn-cs"/>
                <a:hlinkClick r:id="rId4"/>
              </a:rPr>
              <a:t>Centro Pisano Flash RadioTherapy</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 partnered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by INFN, is </a:t>
            </a: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ready to </a:t>
            </a:r>
            <a:r>
              <a:rPr kumimoji="0" lang="it-IT" sz="1600" b="0" i="0" u="none" strike="noStrike" kern="1200" cap="none" spc="0" normalizeH="0" baseline="0" noProof="0" dirty="0" err="1">
                <a:ln>
                  <a:noFill/>
                </a:ln>
                <a:solidFill>
                  <a:prstClr val="black"/>
                </a:solidFill>
                <a:effectLst/>
                <a:uLnTx/>
                <a:uFillTx/>
                <a:latin typeface="Calibri" panose="020F0502020204030204"/>
                <a:ea typeface="+mn-ea"/>
                <a:cs typeface="+mn-cs"/>
              </a:rPr>
              <a:t>perform</a:t>
            </a: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 in vitro </a:t>
            </a:r>
            <a:r>
              <a:rPr kumimoji="0" lang="it-IT" sz="1600" b="0" i="0" u="none" strike="noStrike" kern="1200" cap="none" spc="0" normalizeH="0" baseline="0" noProof="0" dirty="0" err="1">
                <a:ln>
                  <a:noFill/>
                </a:ln>
                <a:solidFill>
                  <a:prstClr val="black"/>
                </a:solidFill>
                <a:effectLst/>
                <a:uLnTx/>
                <a:uFillTx/>
                <a:latin typeface="Calibri" panose="020F0502020204030204"/>
                <a:ea typeface="+mn-ea"/>
                <a:cs typeface="+mn-cs"/>
              </a:rPr>
              <a:t>experiments</a:t>
            </a: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 to investigate </a:t>
            </a:r>
            <a:r>
              <a:rPr kumimoji="0" lang="it-IT" sz="1600" b="0" i="0" u="none" strike="noStrike" kern="1200" cap="none" spc="0" normalizeH="0" baseline="0" noProof="0" dirty="0" err="1">
                <a:ln>
                  <a:noFill/>
                </a:ln>
                <a:solidFill>
                  <a:prstClr val="black"/>
                </a:solidFill>
                <a:effectLst/>
                <a:uLnTx/>
                <a:uFillTx/>
                <a:latin typeface="Calibri" panose="020F0502020204030204"/>
                <a:ea typeface="+mn-ea"/>
                <a:cs typeface="+mn-cs"/>
              </a:rPr>
              <a:t>basic</a:t>
            </a: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600" b="0" i="0" u="none" strike="noStrike" kern="1200" cap="none" spc="0" normalizeH="0" baseline="0" noProof="0" dirty="0" err="1">
                <a:ln>
                  <a:noFill/>
                </a:ln>
                <a:solidFill>
                  <a:prstClr val="black"/>
                </a:solidFill>
                <a:effectLst/>
                <a:uLnTx/>
                <a:uFillTx/>
                <a:latin typeface="Calibri" panose="020F0502020204030204"/>
                <a:ea typeface="+mn-ea"/>
                <a:cs typeface="+mn-cs"/>
              </a:rPr>
              <a:t>mechanisms</a:t>
            </a: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it-IT" sz="1600" b="0" i="0" u="none" strike="noStrike" kern="1200" cap="none" spc="0" normalizeH="0" baseline="0" noProof="0" dirty="0" err="1">
                <a:ln>
                  <a:noFill/>
                </a:ln>
                <a:solidFill>
                  <a:prstClr val="black"/>
                </a:solidFill>
                <a:effectLst/>
                <a:uLnTx/>
                <a:uFillTx/>
                <a:latin typeface="Calibri" panose="020F0502020204030204"/>
                <a:ea typeface="+mn-ea"/>
                <a:cs typeface="+mn-cs"/>
              </a:rPr>
              <a:t>parameter</a:t>
            </a: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600" b="0" i="0" u="none" strike="noStrike" kern="1200" cap="none" spc="0" normalizeH="0" baseline="0" noProof="0" dirty="0" err="1">
                <a:ln>
                  <a:noFill/>
                </a:ln>
                <a:solidFill>
                  <a:prstClr val="black"/>
                </a:solidFill>
                <a:effectLst/>
                <a:uLnTx/>
                <a:uFillTx/>
                <a:latin typeface="Calibri" panose="020F0502020204030204"/>
                <a:ea typeface="+mn-ea"/>
                <a:cs typeface="+mn-cs"/>
              </a:rPr>
              <a:t>dependency</a:t>
            </a: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 of FLASH </a:t>
            </a:r>
            <a:r>
              <a:rPr kumimoji="0" lang="it-IT" sz="1600" b="0" i="0" u="none" strike="noStrike" kern="1200" cap="none" spc="0" normalizeH="0" baseline="0" noProof="0" dirty="0" err="1">
                <a:ln>
                  <a:noFill/>
                </a:ln>
                <a:solidFill>
                  <a:prstClr val="black"/>
                </a:solidFill>
                <a:effectLst/>
                <a:uLnTx/>
                <a:uFillTx/>
                <a:latin typeface="Calibri" panose="020F0502020204030204"/>
                <a:ea typeface="+mn-ea"/>
                <a:cs typeface="+mn-cs"/>
              </a:rPr>
              <a:t>effect</a:t>
            </a:r>
            <a:endPar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755B27E1-386B-6CFB-F009-50A35342449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935207" y="2181338"/>
            <a:ext cx="4212324" cy="1655761"/>
          </a:xfrm>
          <a:prstGeom prst="rect">
            <a:avLst/>
          </a:prstGeom>
        </p:spPr>
      </p:pic>
      <p:sp>
        <p:nvSpPr>
          <p:cNvPr id="9" name="TextBox 8">
            <a:extLst>
              <a:ext uri="{FF2B5EF4-FFF2-40B4-BE49-F238E27FC236}">
                <a16:creationId xmlns:a16="http://schemas.microsoft.com/office/drawing/2014/main" id="{09A88139-B603-22BD-7920-DAD2DDBF135F}"/>
              </a:ext>
            </a:extLst>
          </p:cNvPr>
          <p:cNvSpPr txBox="1"/>
          <p:nvPr/>
        </p:nvSpPr>
        <p:spPr>
          <a:xfrm>
            <a:off x="4566905" y="3822354"/>
            <a:ext cx="702049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INFN is contributing to the prototyping of a suitable dosimeter for ultra-high dose-per-pulse and dose rates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Di Martino et al, 2022 doi:10.1016/j.ejmp.2022.08.010</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10" name="Immagine 4" descr="Immagine che contiene interni&#10;&#10;Descrizione generata automaticamente">
            <a:extLst>
              <a:ext uri="{FF2B5EF4-FFF2-40B4-BE49-F238E27FC236}">
                <a16:creationId xmlns:a16="http://schemas.microsoft.com/office/drawing/2014/main" id="{5CE810C1-38A7-3B4F-926F-007D323852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15607" y="2253953"/>
            <a:ext cx="1165984" cy="1554646"/>
          </a:xfrm>
          <a:prstGeom prst="rect">
            <a:avLst/>
          </a:prstGeom>
        </p:spPr>
      </p:pic>
      <p:sp>
        <p:nvSpPr>
          <p:cNvPr id="12" name="TextBox 11">
            <a:extLst>
              <a:ext uri="{FF2B5EF4-FFF2-40B4-BE49-F238E27FC236}">
                <a16:creationId xmlns:a16="http://schemas.microsoft.com/office/drawing/2014/main" id="{6210F1FE-93B8-F3D1-155B-AB71C1939509}"/>
              </a:ext>
            </a:extLst>
          </p:cNvPr>
          <p:cNvSpPr txBox="1"/>
          <p:nvPr/>
        </p:nvSpPr>
        <p:spPr>
          <a:xfrm>
            <a:off x="5252011" y="5998424"/>
            <a:ext cx="666072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 dedicated technologists has been recruited (C.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Scapicchio</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INFN Pisa)   </a:t>
            </a:r>
          </a:p>
        </p:txBody>
      </p:sp>
      <p:sp>
        <p:nvSpPr>
          <p:cNvPr id="13" name="TextBox 12">
            <a:extLst>
              <a:ext uri="{FF2B5EF4-FFF2-40B4-BE49-F238E27FC236}">
                <a16:creationId xmlns:a16="http://schemas.microsoft.com/office/drawing/2014/main" id="{E925B087-ABDD-C077-D5E9-964C87CEE1F0}"/>
              </a:ext>
            </a:extLst>
          </p:cNvPr>
          <p:cNvSpPr txBox="1"/>
          <p:nvPr/>
        </p:nvSpPr>
        <p:spPr>
          <a:xfrm>
            <a:off x="7506914" y="4582652"/>
            <a:ext cx="3867462" cy="1569660"/>
          </a:xfrm>
          <a:prstGeom prst="rect">
            <a:avLst/>
          </a:prstGeom>
          <a:noFill/>
        </p:spPr>
        <p:txBody>
          <a:bodyPr wrap="square" rtlCol="0">
            <a:spAutoFit/>
          </a:bodyPr>
          <a:lstStyle/>
          <a:p>
            <a:pPr marL="14288" marR="0" lvl="1" indent="0" algn="l" defTabSz="914400" rtl="0" eaLnBrk="1" fontAlgn="auto" latinLnBrk="0" hangingPunct="1">
              <a:lnSpc>
                <a:spcPct val="100000"/>
              </a:lnSpc>
              <a:spcBef>
                <a:spcPts val="500"/>
              </a:spcBef>
              <a:spcAft>
                <a:spcPts val="0"/>
              </a:spcAft>
              <a:buClr>
                <a:prstClr val="black"/>
              </a:buClr>
              <a:buSzPts val="2175"/>
              <a:buFontTx/>
              <a:buNone/>
              <a:tabLst/>
              <a:defRPr/>
            </a:pP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INFN </a:t>
            </a:r>
            <a:r>
              <a:rPr kumimoji="0" lang="it-IT" sz="1600" b="0" i="0" u="none" strike="noStrike" kern="1200" cap="none" spc="0" normalizeH="0" baseline="0" noProof="0" dirty="0" err="1">
                <a:ln>
                  <a:noFill/>
                </a:ln>
                <a:solidFill>
                  <a:prstClr val="black"/>
                </a:solidFill>
                <a:effectLst/>
                <a:uLnTx/>
                <a:uFillTx/>
                <a:latin typeface="Calibri" panose="020F0502020204030204"/>
                <a:ea typeface="+mn-ea"/>
                <a:cs typeface="+mn-cs"/>
              </a:rPr>
              <a:t>is</a:t>
            </a: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600" b="0" i="0" u="none" strike="noStrike" kern="1200" cap="none" spc="0" normalizeH="0" baseline="0" noProof="0" dirty="0" err="1">
                <a:ln>
                  <a:noFill/>
                </a:ln>
                <a:solidFill>
                  <a:prstClr val="black"/>
                </a:solidFill>
                <a:effectLst/>
                <a:uLnTx/>
                <a:uFillTx/>
                <a:latin typeface="Calibri" panose="020F0502020204030204"/>
                <a:ea typeface="+mn-ea"/>
                <a:cs typeface="+mn-cs"/>
              </a:rPr>
              <a:t>developing</a:t>
            </a: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 an </a:t>
            </a:r>
            <a:r>
              <a:rPr kumimoji="0" lang="it-IT" sz="1600" b="0" i="0" u="none" strike="noStrike" kern="1200" cap="none" spc="0" normalizeH="0" baseline="0" noProof="0" dirty="0" err="1">
                <a:ln>
                  <a:noFill/>
                </a:ln>
                <a:solidFill>
                  <a:prstClr val="black"/>
                </a:solidFill>
                <a:effectLst/>
                <a:uLnTx/>
                <a:uFillTx/>
                <a:latin typeface="Calibri" panose="020F0502020204030204"/>
                <a:ea typeface="+mn-ea"/>
                <a:cs typeface="+mn-cs"/>
              </a:rPr>
              <a:t>informatic</a:t>
            </a: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600" b="0" i="0" u="none" strike="noStrike" kern="1200" cap="none" spc="0" normalizeH="0" baseline="0" noProof="0" dirty="0" err="1">
                <a:ln>
                  <a:noFill/>
                </a:ln>
                <a:solidFill>
                  <a:prstClr val="black"/>
                </a:solidFill>
                <a:effectLst/>
                <a:uLnTx/>
                <a:uFillTx/>
                <a:latin typeface="Calibri" panose="020F0502020204030204"/>
                <a:ea typeface="+mn-ea"/>
                <a:cs typeface="+mn-cs"/>
              </a:rPr>
              <a:t>platform</a:t>
            </a: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 for data storage, sharing and </a:t>
            </a:r>
            <a:r>
              <a:rPr kumimoji="0" lang="it-IT" sz="1600" b="0" i="0" u="none" strike="noStrike" kern="1200" cap="none" spc="0" normalizeH="0" baseline="0" noProof="0" dirty="0" err="1">
                <a:ln>
                  <a:noFill/>
                </a:ln>
                <a:solidFill>
                  <a:prstClr val="black"/>
                </a:solidFill>
                <a:effectLst/>
                <a:uLnTx/>
                <a:uFillTx/>
                <a:latin typeface="Calibri" panose="020F0502020204030204"/>
                <a:ea typeface="+mn-ea"/>
                <a:cs typeface="+mn-cs"/>
              </a:rPr>
              <a:t>automated</a:t>
            </a: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 data  processing </a:t>
            </a:r>
            <a:r>
              <a:rPr kumimoji="0" lang="it-IT" sz="1600" b="0" i="0" u="none" strike="noStrike" kern="1200" cap="none" spc="0" normalizeH="0" baseline="0" noProof="0" dirty="0" err="1">
                <a:ln>
                  <a:noFill/>
                </a:ln>
                <a:solidFill>
                  <a:prstClr val="black"/>
                </a:solidFill>
                <a:effectLst/>
                <a:uLnTx/>
                <a:uFillTx/>
                <a:latin typeface="Calibri" panose="020F0502020204030204"/>
                <a:ea typeface="+mn-ea"/>
                <a:cs typeface="+mn-cs"/>
              </a:rPr>
              <a:t>based</a:t>
            </a: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 on the XNAT </a:t>
            </a:r>
            <a:r>
              <a:rPr kumimoji="0" lang="it-IT" sz="1600" b="0" i="0" u="none" strike="noStrike" kern="1200" cap="none" spc="0" normalizeH="0" baseline="0" noProof="0" dirty="0" err="1">
                <a:ln>
                  <a:noFill/>
                </a:ln>
                <a:solidFill>
                  <a:prstClr val="black"/>
                </a:solidFill>
                <a:effectLst/>
                <a:uLnTx/>
                <a:uFillTx/>
                <a:latin typeface="Calibri" panose="020F0502020204030204"/>
                <a:ea typeface="+mn-ea"/>
                <a:cs typeface="+mn-cs"/>
              </a:rPr>
              <a:t>technology</a:t>
            </a: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600" b="0" i="0" u="none" strike="noStrike" kern="1200" cap="none" spc="0" normalizeH="0" baseline="0" noProof="0" dirty="0" err="1">
                <a:ln>
                  <a:noFill/>
                </a:ln>
                <a:solidFill>
                  <a:prstClr val="black"/>
                </a:solidFill>
                <a:effectLst/>
                <a:uLnTx/>
                <a:uFillTx/>
                <a:latin typeface="Calibri" panose="020F0502020204030204"/>
                <a:ea typeface="+mn-ea"/>
                <a:cs typeface="+mn-cs"/>
              </a:rPr>
              <a:t>www.xnat.org</a:t>
            </a: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 to support the </a:t>
            </a:r>
            <a:r>
              <a:rPr kumimoji="0" lang="it-IT" sz="1600" b="0" i="0" u="none" strike="noStrike" kern="1200" cap="none" spc="0" normalizeH="0" baseline="0" noProof="0" dirty="0" err="1">
                <a:ln>
                  <a:noFill/>
                </a:ln>
                <a:solidFill>
                  <a:prstClr val="black"/>
                </a:solidFill>
                <a:effectLst/>
                <a:uLnTx/>
                <a:uFillTx/>
                <a:latin typeface="Calibri" panose="020F0502020204030204"/>
                <a:ea typeface="+mn-ea"/>
                <a:cs typeface="+mn-cs"/>
              </a:rPr>
              <a:t>research</a:t>
            </a: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 interactions </a:t>
            </a:r>
            <a:r>
              <a:rPr kumimoji="0" lang="it-IT" sz="1600" b="0" i="0" u="none" strike="noStrike" kern="1200" cap="none" spc="0" normalizeH="0" baseline="0" noProof="0" dirty="0" err="1">
                <a:ln>
                  <a:noFill/>
                </a:ln>
                <a:solidFill>
                  <a:prstClr val="black"/>
                </a:solidFill>
                <a:effectLst/>
                <a:uLnTx/>
                <a:uFillTx/>
                <a:latin typeface="Calibri" panose="020F0502020204030204"/>
                <a:ea typeface="+mn-ea"/>
                <a:cs typeface="+mn-cs"/>
              </a:rPr>
              <a:t>between</a:t>
            </a: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600" b="0" i="0" u="none" strike="noStrike" kern="1200" cap="none" spc="0" normalizeH="0" baseline="0" noProof="0" dirty="0" err="1">
                <a:ln>
                  <a:noFill/>
                </a:ln>
                <a:solidFill>
                  <a:prstClr val="black"/>
                </a:solidFill>
                <a:effectLst/>
                <a:uLnTx/>
                <a:uFillTx/>
                <a:latin typeface="Calibri" panose="020F0502020204030204"/>
                <a:ea typeface="+mn-ea"/>
                <a:cs typeface="+mn-cs"/>
              </a:rPr>
              <a:t>WPs</a:t>
            </a:r>
            <a:endPar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2AD14238-A876-5660-106E-026D6194DF76}"/>
              </a:ext>
            </a:extLst>
          </p:cNvPr>
          <p:cNvGrpSpPr/>
          <p:nvPr/>
        </p:nvGrpSpPr>
        <p:grpSpPr>
          <a:xfrm>
            <a:off x="5207041" y="4419275"/>
            <a:ext cx="2299873" cy="1569660"/>
            <a:chOff x="5207041" y="4419275"/>
            <a:chExt cx="2299873" cy="1569660"/>
          </a:xfrm>
        </p:grpSpPr>
        <p:pic>
          <p:nvPicPr>
            <p:cNvPr id="14" name="Picture 13" descr="A picture containing text, compact disk&#10;&#10;Description automatically generated">
              <a:extLst>
                <a:ext uri="{FF2B5EF4-FFF2-40B4-BE49-F238E27FC236}">
                  <a16:creationId xmlns:a16="http://schemas.microsoft.com/office/drawing/2014/main" id="{A0B66EBF-3A3D-CF77-5B13-82D6509182CD}"/>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159"/>
            <a:stretch/>
          </p:blipFill>
          <p:spPr>
            <a:xfrm>
              <a:off x="5207041" y="4419275"/>
              <a:ext cx="2299873" cy="1569660"/>
            </a:xfrm>
            <a:prstGeom prst="rect">
              <a:avLst/>
            </a:prstGeom>
          </p:spPr>
        </p:pic>
        <p:sp>
          <p:nvSpPr>
            <p:cNvPr id="4" name="TextBox 3">
              <a:extLst>
                <a:ext uri="{FF2B5EF4-FFF2-40B4-BE49-F238E27FC236}">
                  <a16:creationId xmlns:a16="http://schemas.microsoft.com/office/drawing/2014/main" id="{0E496A01-2312-DADE-8BAF-E486E9673273}"/>
                </a:ext>
              </a:extLst>
            </p:cNvPr>
            <p:cNvSpPr txBox="1"/>
            <p:nvPr/>
          </p:nvSpPr>
          <p:spPr>
            <a:xfrm>
              <a:off x="6586872" y="4547400"/>
              <a:ext cx="76336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XNAT</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416892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D695A-3F36-2E53-E2E4-915C471B3B88}"/>
              </a:ext>
            </a:extLst>
          </p:cNvPr>
          <p:cNvSpPr>
            <a:spLocks noGrp="1"/>
          </p:cNvSpPr>
          <p:nvPr>
            <p:ph type="title"/>
          </p:nvPr>
        </p:nvSpPr>
        <p:spPr>
          <a:xfrm>
            <a:off x="318513" y="320572"/>
            <a:ext cx="5972957" cy="763600"/>
          </a:xfrm>
        </p:spPr>
        <p:txBody>
          <a:bodyPr/>
          <a:lstStyle/>
          <a:p>
            <a:r>
              <a:rPr lang="en-GB" sz="2400" dirty="0"/>
              <a:t>From R&amp;D to the market</a:t>
            </a:r>
          </a:p>
        </p:txBody>
      </p:sp>
      <p:sp>
        <p:nvSpPr>
          <p:cNvPr id="4" name="Slide Number Placeholder 3">
            <a:extLst>
              <a:ext uri="{FF2B5EF4-FFF2-40B4-BE49-F238E27FC236}">
                <a16:creationId xmlns:a16="http://schemas.microsoft.com/office/drawing/2014/main" id="{BBDC28CF-0CB3-979E-8B33-E16AACAFF110}"/>
              </a:ext>
            </a:extLst>
          </p:cNvPr>
          <p:cNvSpPr>
            <a:spLocks noGrp="1"/>
          </p:cNvSpPr>
          <p:nvPr>
            <p:ph type="sldNum" idx="12"/>
          </p:nvPr>
        </p:nvSpPr>
        <p:spPr/>
        <p:txBody>
          <a:bodyPr/>
          <a:lstStyle/>
          <a:p>
            <a:fld id="{00000000-1234-1234-1234-123412341234}" type="slidenum">
              <a:rPr lang="en-GB" noProof="0" smtClean="0"/>
              <a:pPr/>
              <a:t>16</a:t>
            </a:fld>
            <a:endParaRPr lang="en-GB" noProof="0"/>
          </a:p>
        </p:txBody>
      </p:sp>
      <p:sp>
        <p:nvSpPr>
          <p:cNvPr id="5" name="Footer Placeholder 4">
            <a:extLst>
              <a:ext uri="{FF2B5EF4-FFF2-40B4-BE49-F238E27FC236}">
                <a16:creationId xmlns:a16="http://schemas.microsoft.com/office/drawing/2014/main" id="{BFB0E56A-0426-B74D-622F-5C8C778D613F}"/>
              </a:ext>
            </a:extLst>
          </p:cNvPr>
          <p:cNvSpPr>
            <a:spLocks noGrp="1"/>
          </p:cNvSpPr>
          <p:nvPr>
            <p:ph type="ftr" sz="quarter" idx="11"/>
          </p:nvPr>
        </p:nvSpPr>
        <p:spPr/>
        <p:txBody>
          <a:bodyPr/>
          <a:lstStyle/>
          <a:p>
            <a:r>
              <a:rPr lang="en-GB" noProof="0"/>
              <a:t>A. Retico - Le sfide dell’Intelligenza Artificiale nell’imaging medico</a:t>
            </a:r>
          </a:p>
        </p:txBody>
      </p:sp>
      <p:sp>
        <p:nvSpPr>
          <p:cNvPr id="10" name="Content Placeholder 2">
            <a:extLst>
              <a:ext uri="{FF2B5EF4-FFF2-40B4-BE49-F238E27FC236}">
                <a16:creationId xmlns:a16="http://schemas.microsoft.com/office/drawing/2014/main" id="{9CAD2ADD-C86B-FD90-A288-CE5DE9969B09}"/>
              </a:ext>
            </a:extLst>
          </p:cNvPr>
          <p:cNvSpPr txBox="1">
            <a:spLocks/>
          </p:cNvSpPr>
          <p:nvPr/>
        </p:nvSpPr>
        <p:spPr>
          <a:xfrm>
            <a:off x="352527" y="689252"/>
            <a:ext cx="7033433" cy="3374513"/>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609585" marR="0" lvl="0" indent="-457189" algn="l" rtl="0">
              <a:lnSpc>
                <a:spcPct val="115000"/>
              </a:lnSpc>
              <a:spcBef>
                <a:spcPts val="0"/>
              </a:spcBef>
              <a:spcAft>
                <a:spcPts val="0"/>
              </a:spcAft>
              <a:buClr>
                <a:srgbClr val="434343"/>
              </a:buClr>
              <a:buSzPts val="1800"/>
              <a:buFont typeface="Quicksand"/>
              <a:buChar char="●"/>
              <a:defRPr sz="1800" b="0" i="0" u="none" strike="noStrike" cap="none">
                <a:solidFill>
                  <a:srgbClr val="434343"/>
                </a:solidFill>
                <a:latin typeface="Quicksand"/>
                <a:ea typeface="Quicksand"/>
                <a:cs typeface="Quicksand"/>
                <a:sym typeface="Quicksand"/>
              </a:defRPr>
            </a:lvl1pPr>
            <a:lvl2pPr marL="1219170" marR="0" lvl="1" indent="-423323" algn="l" rtl="0">
              <a:lnSpc>
                <a:spcPct val="115000"/>
              </a:lnSpc>
              <a:spcBef>
                <a:spcPts val="2133"/>
              </a:spcBef>
              <a:spcAft>
                <a:spcPts val="0"/>
              </a:spcAft>
              <a:buClr>
                <a:srgbClr val="666666"/>
              </a:buClr>
              <a:buSzPts val="1400"/>
              <a:buFont typeface="Quicksand"/>
              <a:buChar char="○"/>
              <a:defRPr sz="1867" b="0" i="0" u="none" strike="noStrike" cap="none">
                <a:solidFill>
                  <a:srgbClr val="666666"/>
                </a:solidFill>
                <a:latin typeface="Quicksand"/>
                <a:ea typeface="Quicksand"/>
                <a:cs typeface="Quicksand"/>
                <a:sym typeface="Quicksand"/>
              </a:defRPr>
            </a:lvl2pPr>
            <a:lvl3pPr marL="1828754" marR="0" lvl="2" indent="-423323" algn="l" rtl="0">
              <a:lnSpc>
                <a:spcPct val="115000"/>
              </a:lnSpc>
              <a:spcBef>
                <a:spcPts val="2133"/>
              </a:spcBef>
              <a:spcAft>
                <a:spcPts val="0"/>
              </a:spcAft>
              <a:buClr>
                <a:srgbClr val="007AA3"/>
              </a:buClr>
              <a:buSzPts val="1400"/>
              <a:buFont typeface="Quicksand"/>
              <a:buChar char="■"/>
              <a:defRPr sz="1867" b="0" i="0" u="none" strike="noStrike" cap="none">
                <a:solidFill>
                  <a:srgbClr val="007AA3"/>
                </a:solidFill>
                <a:latin typeface="Quicksand"/>
                <a:ea typeface="Quicksand"/>
                <a:cs typeface="Quicksand"/>
                <a:sym typeface="Quicksand"/>
              </a:defRPr>
            </a:lvl3pPr>
            <a:lvl4pPr marL="2438339" marR="0" lvl="3" indent="-423323" algn="l" rtl="0">
              <a:lnSpc>
                <a:spcPct val="115000"/>
              </a:lnSpc>
              <a:spcBef>
                <a:spcPts val="2133"/>
              </a:spcBef>
              <a:spcAft>
                <a:spcPts val="0"/>
              </a:spcAft>
              <a:buClr>
                <a:srgbClr val="007AA3"/>
              </a:buClr>
              <a:buSzPts val="1400"/>
              <a:buFont typeface="Quicksand"/>
              <a:buChar char="●"/>
              <a:defRPr sz="1867" b="0" i="0" u="none" strike="noStrike" cap="none">
                <a:solidFill>
                  <a:srgbClr val="007AA3"/>
                </a:solidFill>
                <a:latin typeface="Quicksand"/>
                <a:ea typeface="Quicksand"/>
                <a:cs typeface="Quicksand"/>
                <a:sym typeface="Quicksand"/>
              </a:defRPr>
            </a:lvl4pPr>
            <a:lvl5pPr marL="3047924" marR="0" lvl="4" indent="-423323" algn="l" rtl="0">
              <a:lnSpc>
                <a:spcPct val="115000"/>
              </a:lnSpc>
              <a:spcBef>
                <a:spcPts val="2133"/>
              </a:spcBef>
              <a:spcAft>
                <a:spcPts val="0"/>
              </a:spcAft>
              <a:buClr>
                <a:srgbClr val="FFFFFF"/>
              </a:buClr>
              <a:buSzPts val="1400"/>
              <a:buFont typeface="Quicksand"/>
              <a:buChar char="○"/>
              <a:defRPr sz="1867" b="0" i="0" u="none" strike="noStrike" cap="none">
                <a:solidFill>
                  <a:srgbClr val="FFFFFF"/>
                </a:solidFill>
                <a:latin typeface="Quicksand"/>
                <a:ea typeface="Quicksand"/>
                <a:cs typeface="Quicksand"/>
                <a:sym typeface="Quicksand"/>
              </a:defRPr>
            </a:lvl5pPr>
            <a:lvl6pPr marL="3657509" marR="0" lvl="5" indent="-423323" algn="l" rtl="0">
              <a:lnSpc>
                <a:spcPct val="115000"/>
              </a:lnSpc>
              <a:spcBef>
                <a:spcPts val="2133"/>
              </a:spcBef>
              <a:spcAft>
                <a:spcPts val="0"/>
              </a:spcAft>
              <a:buClr>
                <a:srgbClr val="FFFFFF"/>
              </a:buClr>
              <a:buSzPts val="1400"/>
              <a:buFont typeface="Quicksand"/>
              <a:buChar char="■"/>
              <a:defRPr sz="1867" b="0" i="0" u="none" strike="noStrike" cap="none">
                <a:solidFill>
                  <a:srgbClr val="FFFFFF"/>
                </a:solidFill>
                <a:latin typeface="Quicksand"/>
                <a:ea typeface="Quicksand"/>
                <a:cs typeface="Quicksand"/>
                <a:sym typeface="Quicksand"/>
              </a:defRPr>
            </a:lvl6pPr>
            <a:lvl7pPr marL="4267093" marR="0" lvl="6" indent="-423323" algn="l" rtl="0">
              <a:lnSpc>
                <a:spcPct val="115000"/>
              </a:lnSpc>
              <a:spcBef>
                <a:spcPts val="2133"/>
              </a:spcBef>
              <a:spcAft>
                <a:spcPts val="0"/>
              </a:spcAft>
              <a:buClr>
                <a:srgbClr val="FFFFFF"/>
              </a:buClr>
              <a:buSzPts val="1400"/>
              <a:buFont typeface="Quicksand"/>
              <a:buChar char="●"/>
              <a:defRPr sz="1867" b="0" i="0" u="none" strike="noStrike" cap="none">
                <a:solidFill>
                  <a:srgbClr val="FFFFFF"/>
                </a:solidFill>
                <a:latin typeface="Quicksand"/>
                <a:ea typeface="Quicksand"/>
                <a:cs typeface="Quicksand"/>
                <a:sym typeface="Quicksand"/>
              </a:defRPr>
            </a:lvl7pPr>
            <a:lvl8pPr marL="4876678" marR="0" lvl="7" indent="-423323" algn="l" rtl="0">
              <a:lnSpc>
                <a:spcPct val="115000"/>
              </a:lnSpc>
              <a:spcBef>
                <a:spcPts val="2133"/>
              </a:spcBef>
              <a:spcAft>
                <a:spcPts val="0"/>
              </a:spcAft>
              <a:buClr>
                <a:srgbClr val="FFFFFF"/>
              </a:buClr>
              <a:buSzPts val="1400"/>
              <a:buFont typeface="Quicksand"/>
              <a:buChar char="○"/>
              <a:defRPr sz="1867" b="0" i="0" u="none" strike="noStrike" cap="none">
                <a:solidFill>
                  <a:srgbClr val="FFFFFF"/>
                </a:solidFill>
                <a:latin typeface="Quicksand"/>
                <a:ea typeface="Quicksand"/>
                <a:cs typeface="Quicksand"/>
                <a:sym typeface="Quicksand"/>
              </a:defRPr>
            </a:lvl8pPr>
            <a:lvl9pPr marL="5486263" marR="0" lvl="8" indent="-423323" algn="l" rtl="0">
              <a:lnSpc>
                <a:spcPct val="115000"/>
              </a:lnSpc>
              <a:spcBef>
                <a:spcPts val="2133"/>
              </a:spcBef>
              <a:spcAft>
                <a:spcPts val="2133"/>
              </a:spcAft>
              <a:buClr>
                <a:srgbClr val="FFFFFF"/>
              </a:buClr>
              <a:buSzPts val="1400"/>
              <a:buFont typeface="Quicksand"/>
              <a:buChar char="■"/>
              <a:defRPr sz="1867" b="0" i="0" u="none" strike="noStrike" cap="none">
                <a:solidFill>
                  <a:srgbClr val="FFFFFF"/>
                </a:solidFill>
                <a:latin typeface="Quicksand"/>
                <a:ea typeface="Quicksand"/>
                <a:cs typeface="Quicksand"/>
                <a:sym typeface="Quicksand"/>
              </a:defRPr>
            </a:lvl9pPr>
          </a:lstStyle>
          <a:p>
            <a:pPr marL="285750" indent="-285750">
              <a:lnSpc>
                <a:spcPct val="110000"/>
              </a:lnSpc>
              <a:spcBef>
                <a:spcPts val="600"/>
              </a:spcBef>
            </a:pPr>
            <a:endParaRPr lang="en-GB" b="1" kern="0" dirty="0">
              <a:solidFill>
                <a:srgbClr val="0070C0"/>
              </a:solidFill>
              <a:latin typeface="+mn-lt"/>
            </a:endParaRPr>
          </a:p>
          <a:p>
            <a:pPr marL="0" indent="0">
              <a:lnSpc>
                <a:spcPct val="110000"/>
              </a:lnSpc>
              <a:spcBef>
                <a:spcPts val="600"/>
              </a:spcBef>
              <a:buNone/>
            </a:pPr>
            <a:r>
              <a:rPr lang="en-GB" b="1" dirty="0">
                <a:solidFill>
                  <a:srgbClr val="0070C0"/>
                </a:solidFill>
              </a:rPr>
              <a:t>CE marked AI-based tools available on the market </a:t>
            </a:r>
            <a:endParaRPr lang="en-GB" b="1" kern="0" dirty="0">
              <a:solidFill>
                <a:srgbClr val="0070C0"/>
              </a:solidFill>
              <a:latin typeface="+mn-lt"/>
            </a:endParaRPr>
          </a:p>
          <a:p>
            <a:pPr marL="285750" indent="-285750">
              <a:lnSpc>
                <a:spcPct val="110000"/>
              </a:lnSpc>
              <a:spcBef>
                <a:spcPts val="600"/>
              </a:spcBef>
            </a:pPr>
            <a:r>
              <a:rPr lang="en-GB" sz="1400" kern="0" dirty="0">
                <a:latin typeface="+mn-lt"/>
              </a:rPr>
              <a:t>A review of </a:t>
            </a:r>
            <a:r>
              <a:rPr lang="en-GB" sz="1400" b="1" kern="0" dirty="0">
                <a:latin typeface="+mn-lt"/>
              </a:rPr>
              <a:t>100 CE marked software products </a:t>
            </a:r>
            <a:r>
              <a:rPr lang="en-GB" sz="1400" kern="0" dirty="0">
                <a:latin typeface="+mn-lt"/>
              </a:rPr>
              <a:t>was carried out and made available online</a:t>
            </a:r>
          </a:p>
          <a:p>
            <a:pPr marL="285750" indent="-285750">
              <a:lnSpc>
                <a:spcPct val="110000"/>
              </a:lnSpc>
              <a:spcBef>
                <a:spcPts val="600"/>
              </a:spcBef>
            </a:pPr>
            <a:r>
              <a:rPr lang="en-GB" sz="1400" kern="0" dirty="0">
                <a:latin typeface="+mn-lt"/>
              </a:rPr>
              <a:t>An extensive bibliographic research on the scientific evidence of the validity of these products has highlighted that:</a:t>
            </a:r>
          </a:p>
          <a:p>
            <a:pPr marL="895335" lvl="1" indent="-285750">
              <a:lnSpc>
                <a:spcPct val="110000"/>
              </a:lnSpc>
              <a:spcBef>
                <a:spcPts val="600"/>
              </a:spcBef>
            </a:pPr>
            <a:r>
              <a:rPr lang="en-GB" sz="1400" kern="0" dirty="0">
                <a:latin typeface="+mn-lt"/>
              </a:rPr>
              <a:t>For 64 products out of 100, </a:t>
            </a:r>
            <a:r>
              <a:rPr lang="en-GB" sz="1400" b="1" kern="0" dirty="0">
                <a:latin typeface="+mn-lt"/>
              </a:rPr>
              <a:t>no evidence of efficacy </a:t>
            </a:r>
            <a:r>
              <a:rPr lang="en-GB" sz="1400" kern="0" dirty="0">
                <a:latin typeface="+mn-lt"/>
              </a:rPr>
              <a:t>has been </a:t>
            </a:r>
            <a:r>
              <a:rPr lang="en-GB" sz="1400" b="1" kern="0" dirty="0">
                <a:latin typeface="+mn-lt"/>
              </a:rPr>
              <a:t>published in a peer-reviewed journal</a:t>
            </a:r>
            <a:r>
              <a:rPr lang="en-GB" sz="1400" kern="0" dirty="0">
                <a:latin typeface="+mn-lt"/>
              </a:rPr>
              <a:t>.</a:t>
            </a:r>
          </a:p>
          <a:p>
            <a:pPr marL="895335" lvl="1" indent="-285750">
              <a:lnSpc>
                <a:spcPct val="110000"/>
              </a:lnSpc>
              <a:spcBef>
                <a:spcPts val="600"/>
              </a:spcBef>
            </a:pPr>
            <a:r>
              <a:rPr lang="en-GB" sz="1400" b="1" kern="0" dirty="0">
                <a:latin typeface="+mn-lt"/>
              </a:rPr>
              <a:t>Only 18 products out of 100 demonstrated a relevant</a:t>
            </a:r>
            <a:r>
              <a:rPr lang="en-GB" sz="1400" kern="0" dirty="0">
                <a:latin typeface="+mn-lt"/>
              </a:rPr>
              <a:t> (potential) </a:t>
            </a:r>
            <a:r>
              <a:rPr lang="en-GB" sz="1400" b="1" kern="0" dirty="0">
                <a:latin typeface="+mn-lt"/>
              </a:rPr>
              <a:t>clinical impact </a:t>
            </a:r>
            <a:r>
              <a:rPr lang="en-GB" sz="1400" kern="0" dirty="0">
                <a:latin typeface="+mn-lt"/>
              </a:rPr>
              <a:t>with studies on: impact on diagnostic thinking, on the patient's diagnostic/therapeutic pathway or on costs.</a:t>
            </a:r>
          </a:p>
        </p:txBody>
      </p:sp>
      <p:pic>
        <p:nvPicPr>
          <p:cNvPr id="3" name="Picture 2" descr="A screenshot of a computer&#10;&#10;Description automatically generated">
            <a:extLst>
              <a:ext uri="{FF2B5EF4-FFF2-40B4-BE49-F238E27FC236}">
                <a16:creationId xmlns:a16="http://schemas.microsoft.com/office/drawing/2014/main" id="{F9056222-0624-FEA7-CF39-FFA7811E6E03}"/>
              </a:ext>
            </a:extLst>
          </p:cNvPr>
          <p:cNvPicPr>
            <a:picLocks noChangeAspect="1"/>
          </p:cNvPicPr>
          <p:nvPr/>
        </p:nvPicPr>
        <p:blipFill>
          <a:blip r:embed="rId3"/>
          <a:stretch>
            <a:fillRect/>
          </a:stretch>
        </p:blipFill>
        <p:spPr>
          <a:xfrm>
            <a:off x="7405125" y="187994"/>
            <a:ext cx="4587708" cy="5590163"/>
          </a:xfrm>
          <a:prstGeom prst="rect">
            <a:avLst/>
          </a:prstGeom>
          <a:ln>
            <a:solidFill>
              <a:schemeClr val="accent5"/>
            </a:solidFill>
          </a:ln>
        </p:spPr>
      </p:pic>
      <p:sp>
        <p:nvSpPr>
          <p:cNvPr id="6" name="TextBox 5">
            <a:extLst>
              <a:ext uri="{FF2B5EF4-FFF2-40B4-BE49-F238E27FC236}">
                <a16:creationId xmlns:a16="http://schemas.microsoft.com/office/drawing/2014/main" id="{7D5B5B0D-772E-63DE-25B9-ECB91FE7656E}"/>
              </a:ext>
            </a:extLst>
          </p:cNvPr>
          <p:cNvSpPr txBox="1"/>
          <p:nvPr/>
        </p:nvSpPr>
        <p:spPr>
          <a:xfrm>
            <a:off x="8019655" y="383694"/>
            <a:ext cx="3989505" cy="374796"/>
          </a:xfrm>
          <a:prstGeom prst="rect">
            <a:avLst/>
          </a:prstGeom>
          <a:noFill/>
        </p:spPr>
        <p:txBody>
          <a:bodyPr wrap="square" rtlCol="0">
            <a:spAutoFit/>
          </a:bodyPr>
          <a:lstStyle/>
          <a:p>
            <a:r>
              <a:rPr lang="en-GB" sz="1800" dirty="0">
                <a:solidFill>
                  <a:schemeClr val="accent5"/>
                </a:solidFill>
              </a:rPr>
              <a:t>https://</a:t>
            </a:r>
            <a:r>
              <a:rPr lang="en-GB" sz="1800" dirty="0" err="1">
                <a:solidFill>
                  <a:schemeClr val="accent5"/>
                </a:solidFill>
              </a:rPr>
              <a:t>radiology.healthairegister.com</a:t>
            </a:r>
            <a:r>
              <a:rPr lang="en-GB" sz="1800" dirty="0">
                <a:solidFill>
                  <a:schemeClr val="accent5"/>
                </a:solidFill>
              </a:rPr>
              <a:t>/</a:t>
            </a:r>
            <a:endParaRPr lang="en-GB" dirty="0"/>
          </a:p>
        </p:txBody>
      </p:sp>
      <p:pic>
        <p:nvPicPr>
          <p:cNvPr id="11" name="Picture 10" descr="A colorful pie chart with text&#10;&#10;Description automatically generated with low confidence">
            <a:extLst>
              <a:ext uri="{FF2B5EF4-FFF2-40B4-BE49-F238E27FC236}">
                <a16:creationId xmlns:a16="http://schemas.microsoft.com/office/drawing/2014/main" id="{823EED75-110E-3798-3A6F-699D307BE025}"/>
              </a:ext>
            </a:extLst>
          </p:cNvPr>
          <p:cNvPicPr>
            <a:picLocks noChangeAspect="1"/>
          </p:cNvPicPr>
          <p:nvPr/>
        </p:nvPicPr>
        <p:blipFill>
          <a:blip r:embed="rId4"/>
          <a:stretch>
            <a:fillRect/>
          </a:stretch>
        </p:blipFill>
        <p:spPr>
          <a:xfrm>
            <a:off x="548640" y="3769320"/>
            <a:ext cx="6773709" cy="1544406"/>
          </a:xfrm>
          <a:prstGeom prst="rect">
            <a:avLst/>
          </a:prstGeom>
          <a:ln>
            <a:noFill/>
          </a:ln>
        </p:spPr>
      </p:pic>
      <p:sp>
        <p:nvSpPr>
          <p:cNvPr id="8" name="TextBox 7">
            <a:extLst>
              <a:ext uri="{FF2B5EF4-FFF2-40B4-BE49-F238E27FC236}">
                <a16:creationId xmlns:a16="http://schemas.microsoft.com/office/drawing/2014/main" id="{6D803C99-8603-1641-07A8-C019105251DC}"/>
              </a:ext>
            </a:extLst>
          </p:cNvPr>
          <p:cNvSpPr txBox="1"/>
          <p:nvPr/>
        </p:nvSpPr>
        <p:spPr>
          <a:xfrm>
            <a:off x="292841" y="5187780"/>
            <a:ext cx="7152804" cy="721993"/>
          </a:xfrm>
          <a:prstGeom prst="rect">
            <a:avLst/>
          </a:prstGeom>
          <a:noFill/>
        </p:spPr>
        <p:txBody>
          <a:bodyPr wrap="square" rtlCol="0">
            <a:spAutoFit/>
          </a:bodyPr>
          <a:lstStyle/>
          <a:p>
            <a:pPr defTabSz="543339" fontAlgn="base" hangingPunct="0">
              <a:lnSpc>
                <a:spcPct val="93000"/>
              </a:lnSpc>
              <a:spcBef>
                <a:spcPct val="0"/>
              </a:spcBef>
              <a:spcAft>
                <a:spcPct val="0"/>
              </a:spcAft>
              <a:buClr>
                <a:srgbClr val="000000"/>
              </a:buClr>
              <a:buSzPct val="100000"/>
            </a:pPr>
            <a:r>
              <a:rPr lang="it-IT" sz="1100" dirty="0">
                <a:solidFill>
                  <a:schemeClr val="accent5">
                    <a:lumMod val="75000"/>
                  </a:schemeClr>
                </a:solidFill>
                <a:latin typeface="Arial" panose="020B0604020202020204" pitchFamily="34" charset="0"/>
                <a:ea typeface="Arial Unicode MS" panose="020B0604020202020204" pitchFamily="34" charset="-128"/>
                <a:cs typeface="Arial Unicode MS" panose="020B0604020202020204" pitchFamily="34" charset="-128"/>
              </a:rPr>
              <a:t>[van </a:t>
            </a:r>
            <a:r>
              <a:rPr lang="it-IT" sz="1100" dirty="0" err="1">
                <a:solidFill>
                  <a:schemeClr val="accent5">
                    <a:lumMod val="75000"/>
                  </a:schemeClr>
                </a:solidFill>
                <a:latin typeface="Arial" panose="020B0604020202020204" pitchFamily="34" charset="0"/>
                <a:ea typeface="Arial Unicode MS" panose="020B0604020202020204" pitchFamily="34" charset="-128"/>
                <a:cs typeface="Arial Unicode MS" panose="020B0604020202020204" pitchFamily="34" charset="-128"/>
              </a:rPr>
              <a:t>Leeuwen</a:t>
            </a:r>
            <a:r>
              <a:rPr lang="it-IT" sz="1100" dirty="0">
                <a:solidFill>
                  <a:schemeClr val="accent5">
                    <a:lumMod val="75000"/>
                  </a:schemeClr>
                </a:solidFill>
                <a:latin typeface="Arial" panose="020B0604020202020204" pitchFamily="34" charset="0"/>
                <a:ea typeface="Arial Unicode MS" panose="020B0604020202020204" pitchFamily="34" charset="-128"/>
                <a:cs typeface="Arial Unicode MS" panose="020B0604020202020204" pitchFamily="34" charset="-128"/>
              </a:rPr>
              <a:t>, K. G., </a:t>
            </a:r>
            <a:r>
              <a:rPr lang="it-IT" sz="1100" dirty="0" err="1">
                <a:solidFill>
                  <a:schemeClr val="accent5">
                    <a:lumMod val="75000"/>
                  </a:schemeClr>
                </a:solidFill>
                <a:latin typeface="Arial" panose="020B0604020202020204" pitchFamily="34" charset="0"/>
                <a:ea typeface="Arial Unicode MS" panose="020B0604020202020204" pitchFamily="34" charset="-128"/>
                <a:cs typeface="Arial Unicode MS" panose="020B0604020202020204" pitchFamily="34" charset="-128"/>
              </a:rPr>
              <a:t>Schalekamp</a:t>
            </a:r>
            <a:r>
              <a:rPr lang="it-IT" sz="1100" dirty="0">
                <a:solidFill>
                  <a:schemeClr val="accent5">
                    <a:lumMod val="75000"/>
                  </a:schemeClr>
                </a:solidFill>
                <a:latin typeface="Arial" panose="020B0604020202020204" pitchFamily="34" charset="0"/>
                <a:ea typeface="Arial Unicode MS" panose="020B0604020202020204" pitchFamily="34" charset="-128"/>
                <a:cs typeface="Arial Unicode MS" panose="020B0604020202020204" pitchFamily="34" charset="-128"/>
              </a:rPr>
              <a:t>, S., </a:t>
            </a:r>
            <a:r>
              <a:rPr lang="it-IT" sz="1100" dirty="0" err="1">
                <a:solidFill>
                  <a:schemeClr val="accent5">
                    <a:lumMod val="75000"/>
                  </a:schemeClr>
                </a:solidFill>
                <a:latin typeface="Arial" panose="020B0604020202020204" pitchFamily="34" charset="0"/>
                <a:ea typeface="Arial Unicode MS" panose="020B0604020202020204" pitchFamily="34" charset="-128"/>
                <a:cs typeface="Arial Unicode MS" panose="020B0604020202020204" pitchFamily="34" charset="-128"/>
              </a:rPr>
              <a:t>Rutten</a:t>
            </a:r>
            <a:r>
              <a:rPr lang="it-IT" sz="1100" dirty="0">
                <a:solidFill>
                  <a:schemeClr val="accent5">
                    <a:lumMod val="75000"/>
                  </a:schemeClr>
                </a:solidFill>
                <a:latin typeface="Arial" panose="020B0604020202020204" pitchFamily="34" charset="0"/>
                <a:ea typeface="Arial Unicode MS" panose="020B0604020202020204" pitchFamily="34" charset="-128"/>
                <a:cs typeface="Arial Unicode MS" panose="020B0604020202020204" pitchFamily="34" charset="-128"/>
              </a:rPr>
              <a:t>, M. </a:t>
            </a:r>
            <a:r>
              <a:rPr lang="it-IT" sz="1100" dirty="0" err="1">
                <a:solidFill>
                  <a:schemeClr val="accent5">
                    <a:lumMod val="75000"/>
                  </a:schemeClr>
                </a:solidFill>
                <a:latin typeface="Arial" panose="020B0604020202020204" pitchFamily="34" charset="0"/>
                <a:ea typeface="Arial Unicode MS" panose="020B0604020202020204" pitchFamily="34" charset="-128"/>
                <a:cs typeface="Arial Unicode MS" panose="020B0604020202020204" pitchFamily="34" charset="-128"/>
              </a:rPr>
              <a:t>J</a:t>
            </a:r>
            <a:r>
              <a:rPr lang="it-IT" sz="1100" dirty="0">
                <a:solidFill>
                  <a:schemeClr val="accent5">
                    <a:lumMod val="75000"/>
                  </a:schemeClr>
                </a:solidFill>
                <a:latin typeface="Arial" panose="020B0604020202020204" pitchFamily="34" charset="0"/>
                <a:ea typeface="Arial Unicode MS" panose="020B0604020202020204" pitchFamily="34" charset="-128"/>
                <a:cs typeface="Arial Unicode MS" panose="020B0604020202020204" pitchFamily="34" charset="-128"/>
              </a:rPr>
              <a:t>. C. M., van </a:t>
            </a:r>
            <a:r>
              <a:rPr lang="it-IT" sz="1100" dirty="0" err="1">
                <a:solidFill>
                  <a:schemeClr val="accent5">
                    <a:lumMod val="75000"/>
                  </a:schemeClr>
                </a:solidFill>
                <a:latin typeface="Arial" panose="020B0604020202020204" pitchFamily="34" charset="0"/>
                <a:ea typeface="Arial Unicode MS" panose="020B0604020202020204" pitchFamily="34" charset="-128"/>
                <a:cs typeface="Arial Unicode MS" panose="020B0604020202020204" pitchFamily="34" charset="-128"/>
              </a:rPr>
              <a:t>Ginneken</a:t>
            </a:r>
            <a:r>
              <a:rPr lang="it-IT" sz="1100" dirty="0">
                <a:solidFill>
                  <a:schemeClr val="accent5">
                    <a:lumMod val="75000"/>
                  </a:schemeClr>
                </a:solidFill>
                <a:latin typeface="Arial" panose="020B0604020202020204" pitchFamily="34" charset="0"/>
                <a:ea typeface="Arial Unicode MS" panose="020B0604020202020204" pitchFamily="34" charset="-128"/>
                <a:cs typeface="Arial Unicode MS" panose="020B0604020202020204" pitchFamily="34" charset="-128"/>
              </a:rPr>
              <a:t>, B., &amp; de </a:t>
            </a:r>
            <a:r>
              <a:rPr lang="it-IT" sz="1100" dirty="0" err="1">
                <a:solidFill>
                  <a:schemeClr val="accent5">
                    <a:lumMod val="75000"/>
                  </a:schemeClr>
                </a:solidFill>
                <a:latin typeface="Arial" panose="020B0604020202020204" pitchFamily="34" charset="0"/>
                <a:ea typeface="Arial Unicode MS" panose="020B0604020202020204" pitchFamily="34" charset="-128"/>
                <a:cs typeface="Arial Unicode MS" panose="020B0604020202020204" pitchFamily="34" charset="-128"/>
              </a:rPr>
              <a:t>Rooij</a:t>
            </a:r>
            <a:r>
              <a:rPr lang="it-IT" sz="1100" dirty="0">
                <a:solidFill>
                  <a:schemeClr val="accent5">
                    <a:lumMod val="75000"/>
                  </a:schemeClr>
                </a:solidFill>
                <a:latin typeface="Arial" panose="020B0604020202020204" pitchFamily="34" charset="0"/>
                <a:ea typeface="Arial Unicode MS" panose="020B0604020202020204" pitchFamily="34" charset="-128"/>
                <a:cs typeface="Arial Unicode MS" panose="020B0604020202020204" pitchFamily="34" charset="-128"/>
              </a:rPr>
              <a:t>, M. (2021). </a:t>
            </a:r>
            <a:r>
              <a:rPr lang="it-IT" sz="1100" dirty="0" err="1">
                <a:solidFill>
                  <a:schemeClr val="accent5">
                    <a:lumMod val="75000"/>
                  </a:schemeClr>
                </a:solidFill>
                <a:latin typeface="Arial" panose="020B0604020202020204" pitchFamily="34" charset="0"/>
                <a:ea typeface="Arial Unicode MS" panose="020B0604020202020204" pitchFamily="34" charset="-128"/>
                <a:cs typeface="Arial Unicode MS" panose="020B0604020202020204" pitchFamily="34" charset="-128"/>
              </a:rPr>
              <a:t>Artificial</a:t>
            </a:r>
            <a:r>
              <a:rPr lang="it-IT" sz="1100" dirty="0">
                <a:solidFill>
                  <a:schemeClr val="accent5">
                    <a:lumMod val="75000"/>
                  </a:schemeClr>
                </a:solidFill>
                <a:latin typeface="Arial" panose="020B0604020202020204" pitchFamily="34" charset="0"/>
                <a:ea typeface="Arial Unicode MS" panose="020B0604020202020204" pitchFamily="34" charset="-128"/>
                <a:cs typeface="Arial Unicode MS" panose="020B0604020202020204" pitchFamily="34" charset="-128"/>
              </a:rPr>
              <a:t> intelligence in </a:t>
            </a:r>
            <a:r>
              <a:rPr lang="it-IT" sz="1100" dirty="0" err="1">
                <a:solidFill>
                  <a:schemeClr val="accent5">
                    <a:lumMod val="75000"/>
                  </a:schemeClr>
                </a:solidFill>
                <a:latin typeface="Arial" panose="020B0604020202020204" pitchFamily="34" charset="0"/>
                <a:ea typeface="Arial Unicode MS" panose="020B0604020202020204" pitchFamily="34" charset="-128"/>
                <a:cs typeface="Arial Unicode MS" panose="020B0604020202020204" pitchFamily="34" charset="-128"/>
              </a:rPr>
              <a:t>radiology</a:t>
            </a:r>
            <a:r>
              <a:rPr lang="it-IT" sz="1100" dirty="0">
                <a:solidFill>
                  <a:schemeClr val="accent5">
                    <a:lumMod val="75000"/>
                  </a:schemeClr>
                </a:solidFill>
                <a:latin typeface="Arial" panose="020B0604020202020204" pitchFamily="34" charset="0"/>
                <a:ea typeface="Arial Unicode MS" panose="020B0604020202020204" pitchFamily="34" charset="-128"/>
                <a:cs typeface="Arial Unicode MS" panose="020B0604020202020204" pitchFamily="34" charset="-128"/>
              </a:rPr>
              <a:t>: 100 </a:t>
            </a:r>
            <a:r>
              <a:rPr lang="it-IT" sz="1100" dirty="0" err="1">
                <a:solidFill>
                  <a:schemeClr val="accent5">
                    <a:lumMod val="75000"/>
                  </a:schemeClr>
                </a:solidFill>
                <a:latin typeface="Arial" panose="020B0604020202020204" pitchFamily="34" charset="0"/>
                <a:ea typeface="Arial Unicode MS" panose="020B0604020202020204" pitchFamily="34" charset="-128"/>
                <a:cs typeface="Arial Unicode MS" panose="020B0604020202020204" pitchFamily="34" charset="-128"/>
              </a:rPr>
              <a:t>commercially</a:t>
            </a:r>
            <a:r>
              <a:rPr lang="it-IT" sz="1100" dirty="0">
                <a:solidFill>
                  <a:schemeClr val="accent5">
                    <a:lumMod val="75000"/>
                  </a:schemeClr>
                </a:solidFill>
                <a:latin typeface="Arial" panose="020B0604020202020204" pitchFamily="34" charset="0"/>
                <a:ea typeface="Arial Unicode MS" panose="020B0604020202020204" pitchFamily="34" charset="-128"/>
                <a:cs typeface="Arial Unicode MS" panose="020B0604020202020204" pitchFamily="34" charset="-128"/>
              </a:rPr>
              <a:t> </a:t>
            </a:r>
            <a:r>
              <a:rPr lang="it-IT" sz="1100" dirty="0" err="1">
                <a:solidFill>
                  <a:schemeClr val="accent5">
                    <a:lumMod val="75000"/>
                  </a:schemeClr>
                </a:solidFill>
                <a:latin typeface="Arial" panose="020B0604020202020204" pitchFamily="34" charset="0"/>
                <a:ea typeface="Arial Unicode MS" panose="020B0604020202020204" pitchFamily="34" charset="-128"/>
                <a:cs typeface="Arial Unicode MS" panose="020B0604020202020204" pitchFamily="34" charset="-128"/>
              </a:rPr>
              <a:t>available</a:t>
            </a:r>
            <a:r>
              <a:rPr lang="it-IT" sz="1100" dirty="0">
                <a:solidFill>
                  <a:schemeClr val="accent5">
                    <a:lumMod val="75000"/>
                  </a:schemeClr>
                </a:solidFill>
                <a:latin typeface="Arial" panose="020B0604020202020204" pitchFamily="34" charset="0"/>
                <a:ea typeface="Arial Unicode MS" panose="020B0604020202020204" pitchFamily="34" charset="-128"/>
                <a:cs typeface="Arial Unicode MS" panose="020B0604020202020204" pitchFamily="34" charset="-128"/>
              </a:rPr>
              <a:t> </a:t>
            </a:r>
            <a:r>
              <a:rPr lang="it-IT" sz="1100" dirty="0" err="1">
                <a:solidFill>
                  <a:schemeClr val="accent5">
                    <a:lumMod val="75000"/>
                  </a:schemeClr>
                </a:solidFill>
                <a:latin typeface="Arial" panose="020B0604020202020204" pitchFamily="34" charset="0"/>
                <a:ea typeface="Arial Unicode MS" panose="020B0604020202020204" pitchFamily="34" charset="-128"/>
                <a:cs typeface="Arial Unicode MS" panose="020B0604020202020204" pitchFamily="34" charset="-128"/>
              </a:rPr>
              <a:t>products</a:t>
            </a:r>
            <a:r>
              <a:rPr lang="it-IT" sz="1100" dirty="0">
                <a:solidFill>
                  <a:schemeClr val="accent5">
                    <a:lumMod val="75000"/>
                  </a:schemeClr>
                </a:solidFill>
                <a:latin typeface="Arial" panose="020B0604020202020204" pitchFamily="34" charset="0"/>
                <a:ea typeface="Arial Unicode MS" panose="020B0604020202020204" pitchFamily="34" charset="-128"/>
                <a:cs typeface="Arial Unicode MS" panose="020B0604020202020204" pitchFamily="34" charset="-128"/>
              </a:rPr>
              <a:t> and </a:t>
            </a:r>
            <a:r>
              <a:rPr lang="it-IT" sz="1100" dirty="0" err="1">
                <a:solidFill>
                  <a:schemeClr val="accent5">
                    <a:lumMod val="75000"/>
                  </a:schemeClr>
                </a:solidFill>
                <a:latin typeface="Arial" panose="020B0604020202020204" pitchFamily="34" charset="0"/>
                <a:ea typeface="Arial Unicode MS" panose="020B0604020202020204" pitchFamily="34" charset="-128"/>
                <a:cs typeface="Arial Unicode MS" panose="020B0604020202020204" pitchFamily="34" charset="-128"/>
              </a:rPr>
              <a:t>their</a:t>
            </a:r>
            <a:r>
              <a:rPr lang="it-IT" sz="1100" dirty="0">
                <a:solidFill>
                  <a:schemeClr val="accent5">
                    <a:lumMod val="75000"/>
                  </a:schemeClr>
                </a:solidFill>
                <a:latin typeface="Arial" panose="020B0604020202020204" pitchFamily="34" charset="0"/>
                <a:ea typeface="Arial Unicode MS" panose="020B0604020202020204" pitchFamily="34" charset="-128"/>
                <a:cs typeface="Arial Unicode MS" panose="020B0604020202020204" pitchFamily="34" charset="-128"/>
              </a:rPr>
              <a:t> </a:t>
            </a:r>
            <a:r>
              <a:rPr lang="it-IT" sz="1100" dirty="0" err="1">
                <a:solidFill>
                  <a:schemeClr val="accent5">
                    <a:lumMod val="75000"/>
                  </a:schemeClr>
                </a:solidFill>
                <a:latin typeface="Arial" panose="020B0604020202020204" pitchFamily="34" charset="0"/>
                <a:ea typeface="Arial Unicode MS" panose="020B0604020202020204" pitchFamily="34" charset="-128"/>
                <a:cs typeface="Arial Unicode MS" panose="020B0604020202020204" pitchFamily="34" charset="-128"/>
              </a:rPr>
              <a:t>scientific</a:t>
            </a:r>
            <a:r>
              <a:rPr lang="it-IT" sz="1100" dirty="0">
                <a:solidFill>
                  <a:schemeClr val="accent5">
                    <a:lumMod val="75000"/>
                  </a:schemeClr>
                </a:solidFill>
                <a:latin typeface="Arial" panose="020B0604020202020204" pitchFamily="34" charset="0"/>
                <a:ea typeface="Arial Unicode MS" panose="020B0604020202020204" pitchFamily="34" charset="-128"/>
                <a:cs typeface="Arial Unicode MS" panose="020B0604020202020204" pitchFamily="34" charset="-128"/>
              </a:rPr>
              <a:t> </a:t>
            </a:r>
            <a:r>
              <a:rPr lang="it-IT" sz="1100" dirty="0" err="1">
                <a:solidFill>
                  <a:schemeClr val="accent5">
                    <a:lumMod val="75000"/>
                  </a:schemeClr>
                </a:solidFill>
                <a:latin typeface="Arial" panose="020B0604020202020204" pitchFamily="34" charset="0"/>
                <a:ea typeface="Arial Unicode MS" panose="020B0604020202020204" pitchFamily="34" charset="-128"/>
                <a:cs typeface="Arial Unicode MS" panose="020B0604020202020204" pitchFamily="34" charset="-128"/>
              </a:rPr>
              <a:t>evidence</a:t>
            </a:r>
            <a:r>
              <a:rPr lang="it-IT" sz="1100" dirty="0">
                <a:solidFill>
                  <a:schemeClr val="accent5">
                    <a:lumMod val="75000"/>
                  </a:schemeClr>
                </a:solidFill>
                <a:latin typeface="Arial" panose="020B0604020202020204" pitchFamily="34" charset="0"/>
                <a:ea typeface="Arial Unicode MS" panose="020B0604020202020204" pitchFamily="34" charset="-128"/>
                <a:cs typeface="Arial Unicode MS" panose="020B0604020202020204" pitchFamily="34" charset="-128"/>
              </a:rPr>
              <a:t>. </a:t>
            </a:r>
            <a:r>
              <a:rPr lang="it-IT" sz="1100" i="1" dirty="0" err="1">
                <a:solidFill>
                  <a:schemeClr val="accent5">
                    <a:lumMod val="75000"/>
                  </a:schemeClr>
                </a:solidFill>
                <a:latin typeface="Arial" panose="020B0604020202020204" pitchFamily="34" charset="0"/>
                <a:ea typeface="Arial Unicode MS" panose="020B0604020202020204" pitchFamily="34" charset="-128"/>
                <a:cs typeface="Arial Unicode MS" panose="020B0604020202020204" pitchFamily="34" charset="-128"/>
              </a:rPr>
              <a:t>European</a:t>
            </a:r>
            <a:r>
              <a:rPr lang="it-IT" sz="1100" i="1" dirty="0">
                <a:solidFill>
                  <a:schemeClr val="accent5">
                    <a:lumMod val="75000"/>
                  </a:schemeClr>
                </a:solidFill>
                <a:latin typeface="Arial" panose="020B0604020202020204" pitchFamily="34" charset="0"/>
                <a:ea typeface="Arial Unicode MS" panose="020B0604020202020204" pitchFamily="34" charset="-128"/>
                <a:cs typeface="Arial Unicode MS" panose="020B0604020202020204" pitchFamily="34" charset="-128"/>
              </a:rPr>
              <a:t> </a:t>
            </a:r>
            <a:r>
              <a:rPr lang="it-IT" sz="1100" i="1" dirty="0" err="1">
                <a:solidFill>
                  <a:schemeClr val="accent5">
                    <a:lumMod val="75000"/>
                  </a:schemeClr>
                </a:solidFill>
                <a:latin typeface="Arial" panose="020B0604020202020204" pitchFamily="34" charset="0"/>
                <a:ea typeface="Arial Unicode MS" panose="020B0604020202020204" pitchFamily="34" charset="-128"/>
                <a:cs typeface="Arial Unicode MS" panose="020B0604020202020204" pitchFamily="34" charset="-128"/>
              </a:rPr>
              <a:t>Radiology</a:t>
            </a:r>
            <a:r>
              <a:rPr lang="it-IT" sz="1100" dirty="0">
                <a:solidFill>
                  <a:schemeClr val="accent5">
                    <a:lumMod val="75000"/>
                  </a:schemeClr>
                </a:solidFill>
                <a:latin typeface="Arial" panose="020B0604020202020204" pitchFamily="34" charset="0"/>
                <a:ea typeface="Arial Unicode MS" panose="020B0604020202020204" pitchFamily="34" charset="-128"/>
                <a:cs typeface="Arial Unicode MS" panose="020B0604020202020204" pitchFamily="34" charset="-128"/>
              </a:rPr>
              <a:t>, </a:t>
            </a:r>
            <a:r>
              <a:rPr lang="it-IT" sz="1100" i="1" dirty="0">
                <a:solidFill>
                  <a:schemeClr val="accent5">
                    <a:lumMod val="75000"/>
                  </a:schemeClr>
                </a:solidFill>
                <a:latin typeface="Arial" panose="020B0604020202020204" pitchFamily="34" charset="0"/>
                <a:ea typeface="Arial Unicode MS" panose="020B0604020202020204" pitchFamily="34" charset="-128"/>
                <a:cs typeface="Arial Unicode MS" panose="020B0604020202020204" pitchFamily="34" charset="-128"/>
              </a:rPr>
              <a:t>31</a:t>
            </a:r>
            <a:r>
              <a:rPr lang="it-IT" sz="1100" dirty="0">
                <a:solidFill>
                  <a:schemeClr val="accent5">
                    <a:lumMod val="75000"/>
                  </a:schemeClr>
                </a:solidFill>
                <a:latin typeface="Arial" panose="020B0604020202020204" pitchFamily="34" charset="0"/>
                <a:ea typeface="Arial Unicode MS" panose="020B0604020202020204" pitchFamily="34" charset="-128"/>
                <a:cs typeface="Arial Unicode MS" panose="020B0604020202020204" pitchFamily="34" charset="-128"/>
              </a:rPr>
              <a:t>(6), 3797–3804. </a:t>
            </a:r>
            <a:r>
              <a:rPr lang="it-IT" sz="1100" dirty="0" err="1">
                <a:solidFill>
                  <a:schemeClr val="accent5">
                    <a:lumMod val="75000"/>
                  </a:schemeClr>
                </a:solidFill>
                <a:latin typeface="Arial" panose="020B0604020202020204" pitchFamily="34" charset="0"/>
                <a:ea typeface="Arial Unicode MS" panose="020B0604020202020204" pitchFamily="34" charset="-128"/>
                <a:cs typeface="Arial Unicode MS" panose="020B0604020202020204" pitchFamily="34" charset="-128"/>
              </a:rPr>
              <a:t>https</a:t>
            </a:r>
            <a:r>
              <a:rPr lang="it-IT" sz="1100" dirty="0">
                <a:solidFill>
                  <a:schemeClr val="accent5">
                    <a:lumMod val="75000"/>
                  </a:schemeClr>
                </a:solidFill>
                <a:latin typeface="Arial" panose="020B0604020202020204" pitchFamily="34" charset="0"/>
                <a:ea typeface="Arial Unicode MS" panose="020B0604020202020204" pitchFamily="34" charset="-128"/>
                <a:cs typeface="Arial Unicode MS" panose="020B0604020202020204" pitchFamily="34" charset="-128"/>
              </a:rPr>
              <a:t>://</a:t>
            </a:r>
            <a:r>
              <a:rPr lang="it-IT" sz="1100" dirty="0" err="1">
                <a:solidFill>
                  <a:schemeClr val="accent5">
                    <a:lumMod val="75000"/>
                  </a:schemeClr>
                </a:solidFill>
                <a:latin typeface="Arial" panose="020B0604020202020204" pitchFamily="34" charset="0"/>
                <a:ea typeface="Arial Unicode MS" panose="020B0604020202020204" pitchFamily="34" charset="-128"/>
                <a:cs typeface="Arial Unicode MS" panose="020B0604020202020204" pitchFamily="34" charset="-128"/>
              </a:rPr>
              <a:t>doi.org</a:t>
            </a:r>
            <a:r>
              <a:rPr lang="it-IT" sz="1100" dirty="0">
                <a:solidFill>
                  <a:schemeClr val="accent5">
                    <a:lumMod val="75000"/>
                  </a:schemeClr>
                </a:solidFill>
                <a:latin typeface="Arial" panose="020B0604020202020204" pitchFamily="34" charset="0"/>
                <a:ea typeface="Arial Unicode MS" panose="020B0604020202020204" pitchFamily="34" charset="-128"/>
                <a:cs typeface="Arial Unicode MS" panose="020B0604020202020204" pitchFamily="34" charset="-128"/>
              </a:rPr>
              <a:t>/10.1007/s00330-021-07892-z]</a:t>
            </a:r>
          </a:p>
          <a:p>
            <a:pPr defTabSz="543339" fontAlgn="base" hangingPunct="0">
              <a:lnSpc>
                <a:spcPct val="93000"/>
              </a:lnSpc>
              <a:spcBef>
                <a:spcPct val="0"/>
              </a:spcBef>
              <a:spcAft>
                <a:spcPct val="0"/>
              </a:spcAft>
              <a:buClr>
                <a:srgbClr val="000000"/>
              </a:buClr>
              <a:buSzPct val="100000"/>
            </a:pPr>
            <a:endParaRPr lang="en-GB" sz="1100" dirty="0">
              <a:solidFill>
                <a:schemeClr val="accent5">
                  <a:lumMod val="75000"/>
                </a:schemeClr>
              </a:solidFill>
              <a:latin typeface="Arial" panose="020B0604020202020204" pitchFamily="34" charset="0"/>
              <a:ea typeface="Arial Unicode MS" panose="020B0604020202020204" pitchFamily="34" charset="-128"/>
              <a:cs typeface="Arial Unicode MS" panose="020B0604020202020204" pitchFamily="34" charset="-128"/>
            </a:endParaRPr>
          </a:p>
        </p:txBody>
      </p:sp>
      <p:sp>
        <p:nvSpPr>
          <p:cNvPr id="14" name="Google Shape;173;p5">
            <a:extLst>
              <a:ext uri="{FF2B5EF4-FFF2-40B4-BE49-F238E27FC236}">
                <a16:creationId xmlns:a16="http://schemas.microsoft.com/office/drawing/2014/main" id="{CA271F0B-9566-0E8B-B841-2500628A1838}"/>
              </a:ext>
            </a:extLst>
          </p:cNvPr>
          <p:cNvSpPr txBox="1"/>
          <p:nvPr/>
        </p:nvSpPr>
        <p:spPr>
          <a:xfrm>
            <a:off x="113262" y="5873411"/>
            <a:ext cx="11895898" cy="892512"/>
          </a:xfrm>
          <a:prstGeom prst="rect">
            <a:avLst/>
          </a:prstGeom>
          <a:solidFill>
            <a:schemeClr val="bg1"/>
          </a:solidFill>
          <a:ln w="19050">
            <a:solidFill>
              <a:srgbClr val="0070C0"/>
            </a:solidFill>
          </a:ln>
        </p:spPr>
        <p:txBody>
          <a:bodyPr spcFirstLastPara="1" wrap="square" lIns="91425" tIns="45700" rIns="91425" bIns="45700" anchor="t" anchorCtr="0">
            <a:spAutoFit/>
          </a:bodyPr>
          <a:lstStyle/>
          <a:p>
            <a:pPr marL="58738">
              <a:buSzPts val="1800"/>
            </a:pPr>
            <a:r>
              <a:rPr lang="en-US" sz="2000" b="1" i="1" dirty="0">
                <a:solidFill>
                  <a:srgbClr val="ED7D31"/>
                </a:solidFill>
                <a:latin typeface="Arial"/>
                <a:ea typeface="Arial"/>
                <a:cs typeface="Arial"/>
                <a:sym typeface="Arial"/>
              </a:rPr>
              <a:t>INFN CNTT funded projects connected with AIM, </a:t>
            </a:r>
            <a:r>
              <a:rPr lang="en-US" sz="2000" b="1" i="1" dirty="0" err="1">
                <a:solidFill>
                  <a:srgbClr val="ED7D31"/>
                </a:solidFill>
                <a:latin typeface="Arial"/>
                <a:ea typeface="Arial"/>
                <a:cs typeface="Arial"/>
                <a:sym typeface="Arial"/>
              </a:rPr>
              <a:t>next_AIM</a:t>
            </a:r>
            <a:r>
              <a:rPr lang="en-US" sz="2000" b="1" i="1" dirty="0">
                <a:solidFill>
                  <a:srgbClr val="ED7D31"/>
                </a:solidFill>
                <a:latin typeface="Arial"/>
                <a:ea typeface="Arial"/>
                <a:cs typeface="Arial"/>
                <a:sym typeface="Arial"/>
              </a:rPr>
              <a:t>, … </a:t>
            </a:r>
            <a:endParaRPr lang="en-US" sz="2000" dirty="0">
              <a:solidFill>
                <a:srgbClr val="000000"/>
              </a:solidFill>
              <a:latin typeface="Arial"/>
              <a:ea typeface="Arial"/>
              <a:cs typeface="Arial"/>
              <a:sym typeface="Arial"/>
            </a:endParaRPr>
          </a:p>
          <a:p>
            <a:pPr marL="293688" indent="-234950">
              <a:buSzPts val="1800"/>
              <a:buFont typeface="Arial"/>
              <a:buChar char="•"/>
            </a:pPr>
            <a:r>
              <a:rPr lang="en-US" sz="1600" dirty="0">
                <a:solidFill>
                  <a:srgbClr val="000000"/>
                </a:solidFill>
                <a:latin typeface="Arial"/>
                <a:ea typeface="Arial"/>
                <a:cs typeface="Arial"/>
                <a:sym typeface="Arial"/>
              </a:rPr>
              <a:t>CNTT R4I </a:t>
            </a:r>
            <a:r>
              <a:rPr lang="en-US" sz="1600" dirty="0">
                <a:solidFill>
                  <a:srgbClr val="000000"/>
                </a:solidFill>
                <a:latin typeface="Arial"/>
                <a:ea typeface="Arial"/>
                <a:cs typeface="Arial"/>
                <a:sym typeface="Wingdings" pitchFamily="2" charset="2"/>
              </a:rPr>
              <a:t> </a:t>
            </a:r>
            <a:r>
              <a:rPr lang="en-US" sz="1600" dirty="0">
                <a:solidFill>
                  <a:srgbClr val="000000"/>
                </a:solidFill>
                <a:latin typeface="Arial"/>
                <a:ea typeface="Arial"/>
                <a:cs typeface="Arial"/>
                <a:sym typeface="Arial"/>
              </a:rPr>
              <a:t>INFN Spin-off </a:t>
            </a:r>
            <a:r>
              <a:rPr lang="en-US" sz="1600" b="1" dirty="0">
                <a:solidFill>
                  <a:srgbClr val="000000"/>
                </a:solidFill>
                <a:latin typeface="Arial"/>
                <a:ea typeface="Arial"/>
                <a:cs typeface="Arial"/>
                <a:sym typeface="Arial"/>
              </a:rPr>
              <a:t>DORIAN</a:t>
            </a:r>
            <a:r>
              <a:rPr lang="en-US" sz="1600" dirty="0">
                <a:solidFill>
                  <a:srgbClr val="000000"/>
                </a:solidFill>
                <a:latin typeface="Arial"/>
                <a:ea typeface="Arial"/>
                <a:cs typeface="Arial"/>
                <a:sym typeface="Arial"/>
              </a:rPr>
              <a:t> (</a:t>
            </a:r>
            <a:r>
              <a:rPr lang="en-US" sz="1600" u="sng" dirty="0">
                <a:solidFill>
                  <a:srgbClr val="0563C1"/>
                </a:solidFill>
                <a:latin typeface="Arial"/>
                <a:ea typeface="Arial"/>
                <a:cs typeface="Arial"/>
                <a:sym typeface="Arial"/>
                <a:hlinkClick r:id="rId5">
                  <a:extLst>
                    <a:ext uri="{A12FA001-AC4F-418D-AE19-62706E023703}">
                      <ahyp:hlinkClr xmlns:ahyp="http://schemas.microsoft.com/office/drawing/2018/hyperlinkcolor" val="tx"/>
                    </a:ext>
                  </a:extLst>
                </a:hlinkClick>
              </a:rPr>
              <a:t>https://www.dorian-tech.com/</a:t>
            </a:r>
            <a:r>
              <a:rPr lang="en-US" sz="1600" dirty="0">
                <a:solidFill>
                  <a:srgbClr val="000000"/>
                </a:solidFill>
                <a:latin typeface="Arial"/>
                <a:ea typeface="Arial"/>
                <a:cs typeface="Arial"/>
                <a:sym typeface="Arial"/>
              </a:rPr>
              <a:t>), A. </a:t>
            </a:r>
            <a:r>
              <a:rPr lang="en-US" sz="1600" dirty="0" err="1">
                <a:solidFill>
                  <a:srgbClr val="000000"/>
                </a:solidFill>
                <a:latin typeface="Arial"/>
                <a:ea typeface="Arial"/>
                <a:cs typeface="Arial"/>
                <a:sym typeface="Arial"/>
              </a:rPr>
              <a:t>Chincarini</a:t>
            </a:r>
            <a:r>
              <a:rPr lang="en-US" sz="1600" dirty="0">
                <a:solidFill>
                  <a:srgbClr val="000000"/>
                </a:solidFill>
                <a:latin typeface="Arial"/>
                <a:ea typeface="Arial"/>
                <a:cs typeface="Arial"/>
                <a:sym typeface="Arial"/>
              </a:rPr>
              <a:t>, P. Bosco, F. Sensi …  (GE)</a:t>
            </a:r>
            <a:endParaRPr sz="1600" dirty="0">
              <a:solidFill>
                <a:srgbClr val="000000"/>
              </a:solidFill>
              <a:latin typeface="Arial"/>
            </a:endParaRPr>
          </a:p>
          <a:p>
            <a:pPr marL="293688" indent="-234950">
              <a:buSzPts val="1800"/>
              <a:buFont typeface="Arial"/>
              <a:buChar char="•"/>
            </a:pPr>
            <a:r>
              <a:rPr lang="en-US" sz="1600" dirty="0">
                <a:solidFill>
                  <a:srgbClr val="000000"/>
                </a:solidFill>
                <a:latin typeface="Arial"/>
                <a:ea typeface="Arial"/>
                <a:cs typeface="Arial"/>
                <a:sym typeface="Arial"/>
              </a:rPr>
              <a:t>CNTT R4I project </a:t>
            </a:r>
            <a:r>
              <a:rPr lang="en-US" sz="1600" b="1" dirty="0" err="1">
                <a:solidFill>
                  <a:srgbClr val="000000"/>
                </a:solidFill>
                <a:latin typeface="Arial"/>
                <a:ea typeface="Arial"/>
                <a:cs typeface="Arial"/>
                <a:sym typeface="Arial"/>
              </a:rPr>
              <a:t>Deeplook</a:t>
            </a:r>
            <a:r>
              <a:rPr lang="en-US" sz="1600" dirty="0">
                <a:solidFill>
                  <a:srgbClr val="000000"/>
                </a:solidFill>
                <a:latin typeface="Arial"/>
                <a:ea typeface="Arial"/>
                <a:cs typeface="Arial"/>
                <a:sym typeface="Arial"/>
              </a:rPr>
              <a:t> (</a:t>
            </a:r>
            <a:r>
              <a:rPr lang="en-US" sz="1600" i="1" dirty="0">
                <a:solidFill>
                  <a:srgbClr val="000000"/>
                </a:solidFill>
                <a:latin typeface="Arial"/>
                <a:ea typeface="Arial"/>
                <a:cs typeface="Arial"/>
                <a:sym typeface="Arial"/>
              </a:rPr>
              <a:t>A deep learning computed diagnosis support for digital breast tomosynthesis</a:t>
            </a:r>
            <a:r>
              <a:rPr lang="en-US" sz="1600" dirty="0">
                <a:solidFill>
                  <a:srgbClr val="000000"/>
                </a:solidFill>
                <a:latin typeface="Arial"/>
                <a:ea typeface="Arial"/>
                <a:cs typeface="Arial"/>
                <a:sym typeface="Arial"/>
              </a:rPr>
              <a:t>), G </a:t>
            </a:r>
            <a:r>
              <a:rPr lang="en-US" sz="1600" dirty="0" err="1">
                <a:solidFill>
                  <a:srgbClr val="000000"/>
                </a:solidFill>
                <a:latin typeface="Arial"/>
                <a:ea typeface="Arial"/>
                <a:cs typeface="Arial"/>
                <a:sym typeface="Arial"/>
              </a:rPr>
              <a:t>Mettivier</a:t>
            </a:r>
            <a:r>
              <a:rPr lang="en-US" sz="1600" dirty="0">
                <a:solidFill>
                  <a:srgbClr val="000000"/>
                </a:solidFill>
                <a:latin typeface="Arial"/>
                <a:ea typeface="Arial"/>
                <a:cs typeface="Arial"/>
                <a:sym typeface="Arial"/>
              </a:rPr>
              <a:t> (NA)</a:t>
            </a:r>
            <a:endParaRPr sz="1600" dirty="0">
              <a:solidFill>
                <a:srgbClr val="000000"/>
              </a:solidFill>
              <a:latin typeface="Arial"/>
            </a:endParaRPr>
          </a:p>
        </p:txBody>
      </p:sp>
    </p:spTree>
    <p:extLst>
      <p:ext uri="{BB962C8B-B14F-4D97-AF65-F5344CB8AC3E}">
        <p14:creationId xmlns:p14="http://schemas.microsoft.com/office/powerpoint/2010/main" val="66830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7F537-8040-A49B-0EF0-07C3EF51402D}"/>
              </a:ext>
            </a:extLst>
          </p:cNvPr>
          <p:cNvSpPr>
            <a:spLocks noGrp="1"/>
          </p:cNvSpPr>
          <p:nvPr>
            <p:ph type="title"/>
          </p:nvPr>
        </p:nvSpPr>
        <p:spPr/>
        <p:txBody>
          <a:bodyPr/>
          <a:lstStyle/>
          <a:p>
            <a:r>
              <a:rPr lang="en-GB" dirty="0"/>
              <a:t>Methodological open issues and challenges</a:t>
            </a:r>
          </a:p>
        </p:txBody>
      </p:sp>
      <p:sp>
        <p:nvSpPr>
          <p:cNvPr id="5" name="Footer Placeholder 4">
            <a:extLst>
              <a:ext uri="{FF2B5EF4-FFF2-40B4-BE49-F238E27FC236}">
                <a16:creationId xmlns:a16="http://schemas.microsoft.com/office/drawing/2014/main" id="{A3B27045-D212-103B-EF1F-63439ED02139}"/>
              </a:ext>
            </a:extLst>
          </p:cNvPr>
          <p:cNvSpPr>
            <a:spLocks noGrp="1"/>
          </p:cNvSpPr>
          <p:nvPr>
            <p:ph type="ftr" sz="quarter" idx="11"/>
          </p:nvPr>
        </p:nvSpPr>
        <p:spPr/>
        <p:txBody>
          <a:bodyPr/>
          <a:lstStyle/>
          <a:p>
            <a:r>
              <a:rPr lang="en-GB" noProof="0"/>
              <a:t>A. Retico - Le sfide dell’Intelligenza Artificiale nell’imaging medico</a:t>
            </a:r>
          </a:p>
        </p:txBody>
      </p:sp>
      <p:pic>
        <p:nvPicPr>
          <p:cNvPr id="8" name="Picture 7">
            <a:extLst>
              <a:ext uri="{FF2B5EF4-FFF2-40B4-BE49-F238E27FC236}">
                <a16:creationId xmlns:a16="http://schemas.microsoft.com/office/drawing/2014/main" id="{F06290B3-A84A-0B47-8B81-F54DA83D548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85045" y="1150783"/>
            <a:ext cx="7200636" cy="5340025"/>
          </a:xfrm>
          <a:prstGeom prst="rect">
            <a:avLst/>
          </a:prstGeom>
        </p:spPr>
      </p:pic>
      <p:sp>
        <p:nvSpPr>
          <p:cNvPr id="10" name="TextBox 9">
            <a:extLst>
              <a:ext uri="{FF2B5EF4-FFF2-40B4-BE49-F238E27FC236}">
                <a16:creationId xmlns:a16="http://schemas.microsoft.com/office/drawing/2014/main" id="{787C17D1-E76E-DC46-BF8F-C00BDE19D954}"/>
              </a:ext>
            </a:extLst>
          </p:cNvPr>
          <p:cNvSpPr txBox="1"/>
          <p:nvPr/>
        </p:nvSpPr>
        <p:spPr>
          <a:xfrm>
            <a:off x="6890751" y="5885557"/>
            <a:ext cx="5062653" cy="600164"/>
          </a:xfrm>
          <a:prstGeom prst="rect">
            <a:avLst/>
          </a:prstGeom>
          <a:noFill/>
        </p:spPr>
        <p:txBody>
          <a:bodyPr wrap="square" rtlCol="0">
            <a:spAutoFit/>
          </a:bodyPr>
          <a:lstStyle/>
          <a:p>
            <a:r>
              <a:rPr lang="it-IT" sz="1100" dirty="0">
                <a:solidFill>
                  <a:schemeClr val="accent5">
                    <a:lumMod val="75000"/>
                  </a:schemeClr>
                </a:solidFill>
              </a:rPr>
              <a:t>[</a:t>
            </a:r>
            <a:r>
              <a:rPr lang="it-IT" sz="1100" dirty="0" err="1">
                <a:solidFill>
                  <a:schemeClr val="accent5">
                    <a:lumMod val="75000"/>
                  </a:schemeClr>
                </a:solidFill>
              </a:rPr>
              <a:t>Acosta</a:t>
            </a:r>
            <a:r>
              <a:rPr lang="it-IT" sz="1100" dirty="0">
                <a:solidFill>
                  <a:schemeClr val="accent5">
                    <a:lumMod val="75000"/>
                  </a:schemeClr>
                </a:solidFill>
              </a:rPr>
              <a:t> et al (2022). </a:t>
            </a:r>
            <a:r>
              <a:rPr lang="it-IT" sz="1100" dirty="0" err="1">
                <a:solidFill>
                  <a:schemeClr val="accent5">
                    <a:lumMod val="75000"/>
                  </a:schemeClr>
                </a:solidFill>
              </a:rPr>
              <a:t>Multimodal</a:t>
            </a:r>
            <a:r>
              <a:rPr lang="it-IT" sz="1100" dirty="0">
                <a:solidFill>
                  <a:schemeClr val="accent5">
                    <a:lumMod val="75000"/>
                  </a:schemeClr>
                </a:solidFill>
              </a:rPr>
              <a:t> </a:t>
            </a:r>
            <a:r>
              <a:rPr lang="it-IT" sz="1100" dirty="0" err="1">
                <a:solidFill>
                  <a:schemeClr val="accent5">
                    <a:lumMod val="75000"/>
                  </a:schemeClr>
                </a:solidFill>
              </a:rPr>
              <a:t>biomedical</a:t>
            </a:r>
            <a:r>
              <a:rPr lang="it-IT" sz="1100" dirty="0">
                <a:solidFill>
                  <a:schemeClr val="accent5">
                    <a:lumMod val="75000"/>
                  </a:schemeClr>
                </a:solidFill>
              </a:rPr>
              <a:t> AI. </a:t>
            </a:r>
            <a:r>
              <a:rPr lang="it-IT" sz="1100" i="1" dirty="0">
                <a:solidFill>
                  <a:schemeClr val="accent5">
                    <a:lumMod val="75000"/>
                  </a:schemeClr>
                </a:solidFill>
              </a:rPr>
              <a:t>Nature Medicine</a:t>
            </a:r>
            <a:r>
              <a:rPr lang="it-IT" sz="1100" dirty="0">
                <a:solidFill>
                  <a:schemeClr val="accent5">
                    <a:lumMod val="75000"/>
                  </a:schemeClr>
                </a:solidFill>
              </a:rPr>
              <a:t>, </a:t>
            </a:r>
            <a:r>
              <a:rPr lang="it-IT" sz="1100" i="1" dirty="0">
                <a:solidFill>
                  <a:schemeClr val="accent5">
                    <a:lumMod val="75000"/>
                  </a:schemeClr>
                </a:solidFill>
              </a:rPr>
              <a:t>28</a:t>
            </a:r>
            <a:r>
              <a:rPr lang="it-IT" sz="1100" dirty="0">
                <a:solidFill>
                  <a:schemeClr val="accent5">
                    <a:lumMod val="75000"/>
                  </a:schemeClr>
                </a:solidFill>
              </a:rPr>
              <a:t>(9), 1773–1784. </a:t>
            </a:r>
            <a:r>
              <a:rPr lang="it-IT" sz="1100" dirty="0" err="1">
                <a:solidFill>
                  <a:schemeClr val="accent5">
                    <a:lumMod val="75000"/>
                  </a:schemeClr>
                </a:solidFill>
              </a:rPr>
              <a:t>https</a:t>
            </a:r>
            <a:r>
              <a:rPr lang="it-IT" sz="1100" dirty="0">
                <a:solidFill>
                  <a:schemeClr val="accent5">
                    <a:lumMod val="75000"/>
                  </a:schemeClr>
                </a:solidFill>
              </a:rPr>
              <a:t>://</a:t>
            </a:r>
            <a:r>
              <a:rPr lang="it-IT" sz="1100" dirty="0" err="1">
                <a:solidFill>
                  <a:schemeClr val="accent5">
                    <a:lumMod val="75000"/>
                  </a:schemeClr>
                </a:solidFill>
              </a:rPr>
              <a:t>doi.org</a:t>
            </a:r>
            <a:r>
              <a:rPr lang="it-IT" sz="1100" dirty="0">
                <a:solidFill>
                  <a:schemeClr val="accent5">
                    <a:lumMod val="75000"/>
                  </a:schemeClr>
                </a:solidFill>
              </a:rPr>
              <a:t>/10.1038/s41591-022-01981-2]</a:t>
            </a:r>
          </a:p>
          <a:p>
            <a:endParaRPr lang="en-GB" sz="1100" dirty="0"/>
          </a:p>
        </p:txBody>
      </p:sp>
      <p:sp>
        <p:nvSpPr>
          <p:cNvPr id="11" name="TextBox 10">
            <a:extLst>
              <a:ext uri="{FF2B5EF4-FFF2-40B4-BE49-F238E27FC236}">
                <a16:creationId xmlns:a16="http://schemas.microsoft.com/office/drawing/2014/main" id="{5C46925A-C203-BE4E-BE39-A34B55CA18DD}"/>
              </a:ext>
            </a:extLst>
          </p:cNvPr>
          <p:cNvSpPr txBox="1"/>
          <p:nvPr/>
        </p:nvSpPr>
        <p:spPr>
          <a:xfrm>
            <a:off x="7200931" y="2492041"/>
            <a:ext cx="4808229" cy="3293209"/>
          </a:xfrm>
          <a:prstGeom prst="rect">
            <a:avLst/>
          </a:prstGeom>
          <a:noFill/>
        </p:spPr>
        <p:txBody>
          <a:bodyPr wrap="square" rtlCol="0">
            <a:spAutoFit/>
          </a:bodyPr>
          <a:lstStyle/>
          <a:p>
            <a:r>
              <a:rPr lang="en-GB" sz="1600" dirty="0"/>
              <a:t>The integration of the complementary  information is expected to: </a:t>
            </a:r>
          </a:p>
          <a:p>
            <a:pPr marL="285750" indent="-285750">
              <a:buFont typeface="Arial" panose="020B0604020202020204" pitchFamily="34" charset="0"/>
              <a:buChar char="•"/>
            </a:pPr>
            <a:r>
              <a:rPr lang="en-GB" sz="1600" dirty="0"/>
              <a:t>increase the understanding of human health and disease conditions </a:t>
            </a:r>
          </a:p>
          <a:p>
            <a:pPr marL="285750" indent="-285750">
              <a:buFont typeface="Arial" panose="020B0604020202020204" pitchFamily="34" charset="0"/>
              <a:buChar char="•"/>
            </a:pPr>
            <a:r>
              <a:rPr lang="en-GB" sz="1600" dirty="0"/>
              <a:t>allow </a:t>
            </a:r>
            <a:r>
              <a:rPr lang="en-GB" sz="1600" u="sng" dirty="0"/>
              <a:t>personalized preventive, diagnostic and therapeutic strategies </a:t>
            </a:r>
          </a:p>
          <a:p>
            <a:endParaRPr lang="en-GB" sz="1600" dirty="0"/>
          </a:p>
          <a:p>
            <a:r>
              <a:rPr lang="en-GB" sz="1600" dirty="0"/>
              <a:t>UK Biobank (started in 2006) enrolled more than 500k participants to follow for 30 years.</a:t>
            </a:r>
          </a:p>
          <a:p>
            <a:endParaRPr lang="en-GB" sz="1600" dirty="0"/>
          </a:p>
          <a:p>
            <a:r>
              <a:rPr lang="en-GB" sz="1600" dirty="0"/>
              <a:t>The </a:t>
            </a:r>
            <a:r>
              <a:rPr lang="en-GB" sz="1600" u="sng" dirty="0"/>
              <a:t>integration</a:t>
            </a:r>
            <a:r>
              <a:rPr lang="en-GB" sz="1600" dirty="0"/>
              <a:t> of these very distinct types of data remains a </a:t>
            </a:r>
            <a:r>
              <a:rPr lang="en-GB" sz="1600" u="sng" dirty="0"/>
              <a:t>challenge</a:t>
            </a:r>
            <a:r>
              <a:rPr lang="en-GB" sz="1600" dirty="0"/>
              <a:t>. </a:t>
            </a:r>
          </a:p>
          <a:p>
            <a:endParaRPr lang="en-GB" sz="1600" dirty="0"/>
          </a:p>
        </p:txBody>
      </p:sp>
      <p:sp>
        <p:nvSpPr>
          <p:cNvPr id="3" name="Slide Number Placeholder 2">
            <a:extLst>
              <a:ext uri="{FF2B5EF4-FFF2-40B4-BE49-F238E27FC236}">
                <a16:creationId xmlns:a16="http://schemas.microsoft.com/office/drawing/2014/main" id="{C2B4A02A-A337-F859-3755-83856838030B}"/>
              </a:ext>
            </a:extLst>
          </p:cNvPr>
          <p:cNvSpPr>
            <a:spLocks noGrp="1"/>
          </p:cNvSpPr>
          <p:nvPr>
            <p:ph type="sldNum" idx="12"/>
          </p:nvPr>
        </p:nvSpPr>
        <p:spPr/>
        <p:txBody>
          <a:bodyPr/>
          <a:lstStyle/>
          <a:p>
            <a:fld id="{00000000-1234-1234-1234-123412341234}" type="slidenum">
              <a:rPr lang="en-GB" noProof="0" smtClean="0"/>
              <a:pPr/>
              <a:t>17</a:t>
            </a:fld>
            <a:endParaRPr lang="en-GB" noProof="0"/>
          </a:p>
        </p:txBody>
      </p:sp>
      <p:sp>
        <p:nvSpPr>
          <p:cNvPr id="4" name="Rectangle 3">
            <a:extLst>
              <a:ext uri="{FF2B5EF4-FFF2-40B4-BE49-F238E27FC236}">
                <a16:creationId xmlns:a16="http://schemas.microsoft.com/office/drawing/2014/main" id="{422E1EA3-992D-5D63-375F-0F58EBEAC5BC}"/>
              </a:ext>
            </a:extLst>
          </p:cNvPr>
          <p:cNvSpPr/>
          <p:nvPr/>
        </p:nvSpPr>
        <p:spPr>
          <a:xfrm>
            <a:off x="7162117" y="4946216"/>
            <a:ext cx="4591733" cy="655320"/>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472DC7B-BA50-9A5F-3248-4D93BFC4474D}"/>
              </a:ext>
            </a:extLst>
          </p:cNvPr>
          <p:cNvSpPr txBox="1"/>
          <p:nvPr/>
        </p:nvSpPr>
        <p:spPr>
          <a:xfrm>
            <a:off x="6537274" y="1261038"/>
            <a:ext cx="5471886" cy="1077218"/>
          </a:xfrm>
          <a:prstGeom prst="rect">
            <a:avLst/>
          </a:prstGeom>
          <a:noFill/>
        </p:spPr>
        <p:txBody>
          <a:bodyPr wrap="square" rtlCol="0">
            <a:spAutoFit/>
          </a:bodyPr>
          <a:lstStyle/>
          <a:p>
            <a:r>
              <a:rPr lang="en-US" sz="1600" b="1" dirty="0">
                <a:solidFill>
                  <a:schemeClr val="accent5">
                    <a:lumMod val="75000"/>
                  </a:schemeClr>
                </a:solidFill>
                <a:latin typeface="+mn-lt"/>
              </a:rPr>
              <a:t>Big data collections </a:t>
            </a:r>
            <a:r>
              <a:rPr lang="en-US" sz="1600" dirty="0">
                <a:latin typeface="+mn-lt"/>
              </a:rPr>
              <a:t>and </a:t>
            </a:r>
            <a:r>
              <a:rPr lang="en-US" sz="1600" b="1" dirty="0">
                <a:solidFill>
                  <a:schemeClr val="accent5">
                    <a:lumMod val="75000"/>
                  </a:schemeClr>
                </a:solidFill>
                <a:latin typeface="+mn-lt"/>
              </a:rPr>
              <a:t>advanced computational approaches </a:t>
            </a:r>
            <a:r>
              <a:rPr lang="en-US" sz="1600" dirty="0">
                <a:latin typeface="+mn-lt"/>
              </a:rPr>
              <a:t>(including AI-based ones) are needed to fully exploit the potential of the large amount of digital information available for each patient nowadays</a:t>
            </a:r>
            <a:endParaRPr lang="en-US" sz="1600" dirty="0"/>
          </a:p>
        </p:txBody>
      </p:sp>
    </p:spTree>
    <p:extLst>
      <p:ext uri="{BB962C8B-B14F-4D97-AF65-F5344CB8AC3E}">
        <p14:creationId xmlns:p14="http://schemas.microsoft.com/office/powerpoint/2010/main" val="279692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7"/>
          <p:cNvSpPr txBox="1">
            <a:spLocks noGrp="1"/>
          </p:cNvSpPr>
          <p:nvPr>
            <p:ph type="title"/>
          </p:nvPr>
        </p:nvSpPr>
        <p:spPr>
          <a:xfrm>
            <a:off x="2753958" y="-636"/>
            <a:ext cx="9092202" cy="178254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Play"/>
              <a:buNone/>
            </a:pPr>
            <a:r>
              <a:rPr lang="en-US" sz="3200" dirty="0"/>
              <a:t>Artificial Intelligence in Medicine: </a:t>
            </a:r>
            <a:br>
              <a:rPr lang="en-US" sz="3200" dirty="0"/>
            </a:br>
            <a:r>
              <a:rPr lang="en-US" sz="3200" dirty="0"/>
              <a:t>focus on Multi-Input Analysis (AIM_MIA)</a:t>
            </a:r>
            <a:endParaRPr sz="4000" dirty="0"/>
          </a:p>
        </p:txBody>
      </p:sp>
      <p:sp>
        <p:nvSpPr>
          <p:cNvPr id="206" name="Google Shape;206;p7"/>
          <p:cNvSpPr txBox="1">
            <a:spLocks noGrp="1"/>
          </p:cNvSpPr>
          <p:nvPr>
            <p:ph type="sldNum" idx="12"/>
          </p:nvPr>
        </p:nvSpPr>
        <p:spPr>
          <a:xfrm>
            <a:off x="1290917" y="6380740"/>
            <a:ext cx="1183341"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1" u="none" strike="noStrike" kern="0" cap="none" spc="0" normalizeH="0" baseline="0" noProof="0">
                <a:ln>
                  <a:noFill/>
                </a:ln>
                <a:solidFill>
                  <a:srgbClr val="E8E8E8"/>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1600" b="0" i="1" u="none" strike="noStrike" kern="0" cap="none" spc="0" normalizeH="0" baseline="0" noProof="0">
              <a:ln>
                <a:noFill/>
              </a:ln>
              <a:solidFill>
                <a:srgbClr val="E8E8E8"/>
              </a:solidFill>
              <a:effectLst/>
              <a:uLnTx/>
              <a:uFillTx/>
              <a:latin typeface="Arial"/>
              <a:cs typeface="Arial"/>
              <a:sym typeface="Arial"/>
            </a:endParaRPr>
          </a:p>
        </p:txBody>
      </p:sp>
      <p:sp>
        <p:nvSpPr>
          <p:cNvPr id="207" name="Google Shape;207;p7"/>
          <p:cNvSpPr txBox="1">
            <a:spLocks noGrp="1"/>
          </p:cNvSpPr>
          <p:nvPr>
            <p:ph type="body" idx="1"/>
          </p:nvPr>
        </p:nvSpPr>
        <p:spPr>
          <a:xfrm>
            <a:off x="134006" y="2220314"/>
            <a:ext cx="2340251" cy="322667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1800"/>
              <a:buNone/>
            </a:pPr>
            <a:r>
              <a:rPr lang="en-US" sz="1800" dirty="0">
                <a:solidFill>
                  <a:schemeClr val="lt1"/>
                </a:solidFill>
              </a:rPr>
              <a:t>Funded by </a:t>
            </a:r>
            <a:r>
              <a:rPr lang="en-US" sz="1600" dirty="0"/>
              <a:t>INFN, CSN5: 2025-2027</a:t>
            </a:r>
            <a:endParaRPr lang="en-US" dirty="0"/>
          </a:p>
          <a:p>
            <a:pPr marL="285750" lvl="0" indent="-184150" algn="l" rtl="0">
              <a:lnSpc>
                <a:spcPct val="90000"/>
              </a:lnSpc>
              <a:spcBef>
                <a:spcPts val="1000"/>
              </a:spcBef>
              <a:spcAft>
                <a:spcPts val="0"/>
              </a:spcAft>
              <a:buClr>
                <a:schemeClr val="lt2"/>
              </a:buClr>
              <a:buSzPts val="1600"/>
              <a:buFont typeface="Arial"/>
              <a:buNone/>
            </a:pPr>
            <a:endParaRPr dirty="0">
              <a:solidFill>
                <a:schemeClr val="lt1"/>
              </a:solidFill>
            </a:endParaRPr>
          </a:p>
          <a:p>
            <a:pPr marL="0" lvl="0" indent="0" algn="l" rtl="0">
              <a:lnSpc>
                <a:spcPct val="90000"/>
              </a:lnSpc>
              <a:spcBef>
                <a:spcPts val="1000"/>
              </a:spcBef>
              <a:spcAft>
                <a:spcPts val="0"/>
              </a:spcAft>
              <a:buClr>
                <a:schemeClr val="lt2"/>
              </a:buClr>
              <a:buSzPts val="1600"/>
              <a:buNone/>
            </a:pPr>
            <a:endParaRPr dirty="0"/>
          </a:p>
          <a:p>
            <a:pPr marL="0" lvl="0" indent="0" algn="l" rtl="0">
              <a:lnSpc>
                <a:spcPct val="90000"/>
              </a:lnSpc>
              <a:spcBef>
                <a:spcPts val="1000"/>
              </a:spcBef>
              <a:spcAft>
                <a:spcPts val="0"/>
              </a:spcAft>
              <a:buClr>
                <a:schemeClr val="lt2"/>
              </a:buClr>
              <a:buSzPts val="1600"/>
              <a:buNone/>
            </a:pPr>
            <a:endParaRPr dirty="0"/>
          </a:p>
        </p:txBody>
      </p:sp>
      <p:pic>
        <p:nvPicPr>
          <p:cNvPr id="209" name="Google Shape;209;p7" descr="A blue background with white text&#10;&#10;Description automatically generated"/>
          <p:cNvPicPr preferRelativeResize="0"/>
          <p:nvPr/>
        </p:nvPicPr>
        <p:blipFill rotWithShape="1">
          <a:blip r:embed="rId3">
            <a:alphaModFix/>
          </a:blip>
          <a:srcRect/>
          <a:stretch/>
        </p:blipFill>
        <p:spPr>
          <a:xfrm>
            <a:off x="10328863" y="218384"/>
            <a:ext cx="1652824" cy="1181769"/>
          </a:xfrm>
          <a:prstGeom prst="rect">
            <a:avLst/>
          </a:prstGeom>
          <a:noFill/>
          <a:ln>
            <a:noFill/>
          </a:ln>
        </p:spPr>
      </p:pic>
      <p:pic>
        <p:nvPicPr>
          <p:cNvPr id="210" name="Google Shape;210;p7" descr="A diagram of a diagram of a company&#10;&#10;Description automatically generated with medium confidence"/>
          <p:cNvPicPr preferRelativeResize="0"/>
          <p:nvPr/>
        </p:nvPicPr>
        <p:blipFill rotWithShape="1">
          <a:blip r:embed="rId4">
            <a:alphaModFix/>
          </a:blip>
          <a:srcRect/>
          <a:stretch/>
        </p:blipFill>
        <p:spPr>
          <a:xfrm>
            <a:off x="8053357" y="3353616"/>
            <a:ext cx="3994091" cy="3316865"/>
          </a:xfrm>
          <a:prstGeom prst="rect">
            <a:avLst/>
          </a:prstGeom>
          <a:noFill/>
          <a:ln>
            <a:noFill/>
          </a:ln>
        </p:spPr>
      </p:pic>
      <p:sp>
        <p:nvSpPr>
          <p:cNvPr id="211" name="Google Shape;211;p7"/>
          <p:cNvSpPr txBox="1"/>
          <p:nvPr/>
        </p:nvSpPr>
        <p:spPr>
          <a:xfrm>
            <a:off x="2799237" y="4841460"/>
            <a:ext cx="5313132" cy="2593083"/>
          </a:xfrm>
          <a:prstGeom prst="rect">
            <a:avLst/>
          </a:prstGeom>
          <a:noFill/>
          <a:ln>
            <a:noFill/>
          </a:ln>
        </p:spPr>
        <p:txBody>
          <a:bodyPr spcFirstLastPara="1" wrap="square" lIns="91425" tIns="45700" rIns="91425" bIns="45700" anchor="t" anchorCtr="0">
            <a:normAutofit/>
          </a:bodyPr>
          <a:lstStyle/>
          <a:p>
            <a:pPr marL="0" marR="0" lvl="0" indent="0" algn="l" defTabSz="914400" rtl="0" eaLnBrk="1" fontAlgn="auto" latinLnBrk="0" hangingPunct="1">
              <a:lnSpc>
                <a:spcPct val="90000"/>
              </a:lnSpc>
              <a:spcBef>
                <a:spcPts val="0"/>
              </a:spcBef>
              <a:spcAft>
                <a:spcPts val="0"/>
              </a:spcAft>
              <a:buClr>
                <a:srgbClr val="000000"/>
              </a:buClr>
              <a:buSzPts val="1000"/>
              <a:buFont typeface="Arial"/>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90000"/>
              </a:lnSpc>
              <a:spcBef>
                <a:spcPts val="1000"/>
              </a:spcBef>
              <a:spcAft>
                <a:spcPts val="0"/>
              </a:spcAft>
              <a:buClr>
                <a:srgbClr val="156082"/>
              </a:buClr>
              <a:buSzPts val="2400"/>
              <a:buFont typeface="Arial"/>
              <a:buNone/>
              <a:tabLst/>
              <a:defRPr/>
            </a:pPr>
            <a:r>
              <a:rPr kumimoji="0" lang="en-US" b="1" i="0" u="none" strike="noStrike" kern="0" cap="none" spc="0" normalizeH="0" baseline="0" noProof="0" dirty="0">
                <a:ln>
                  <a:noFill/>
                </a:ln>
                <a:solidFill>
                  <a:srgbClr val="156082"/>
                </a:solidFill>
                <a:effectLst/>
                <a:uLnTx/>
                <a:uFillTx/>
                <a:latin typeface="Arial"/>
                <a:ea typeface="Arial"/>
                <a:cs typeface="Arial"/>
                <a:sym typeface="Arial"/>
              </a:rPr>
              <a:t>Objectives</a:t>
            </a:r>
          </a:p>
          <a:p>
            <a:pPr marL="300038" marR="0" lvl="0" indent="-300038" algn="l" defTabSz="914400" rtl="0" eaLnBrk="1" fontAlgn="auto" latinLnBrk="0" hangingPunct="1">
              <a:lnSpc>
                <a:spcPct val="90000"/>
              </a:lnSpc>
              <a:spcBef>
                <a:spcPts val="1000"/>
              </a:spcBef>
              <a:spcAft>
                <a:spcPts val="0"/>
              </a:spcAft>
              <a:buClr>
                <a:srgbClr val="000000"/>
              </a:buClr>
              <a:buSzPts val="2400"/>
              <a:buFont typeface="Courier New" panose="02070309020205020404" pitchFamily="49" charset="0"/>
              <a:buChar char="o"/>
              <a:defRPr/>
            </a:pPr>
            <a:r>
              <a:rPr kumimoji="0" lang="en-US" sz="1600" b="0" i="0" u="none" strike="noStrike" kern="0" cap="none" spc="0" normalizeH="0" baseline="0" noProof="0" dirty="0">
                <a:ln>
                  <a:noFill/>
                </a:ln>
                <a:solidFill>
                  <a:srgbClr val="000000"/>
                </a:solidFill>
                <a:effectLst/>
                <a:uLnTx/>
                <a:uFillTx/>
                <a:latin typeface="Arial"/>
                <a:ea typeface="Arial"/>
                <a:cs typeface="Arial"/>
                <a:sym typeface="Arial"/>
              </a:rPr>
              <a:t>Mining multi-modal information</a:t>
            </a:r>
            <a:endParaRPr kumimoji="0" sz="1050" b="0" i="0" u="none" strike="noStrike" kern="0" cap="none" spc="0" normalizeH="0" baseline="0" noProof="0" dirty="0">
              <a:ln>
                <a:noFill/>
              </a:ln>
              <a:solidFill>
                <a:srgbClr val="000000"/>
              </a:solidFill>
              <a:effectLst/>
              <a:uLnTx/>
              <a:uFillTx/>
              <a:latin typeface="Arial"/>
              <a:cs typeface="Arial"/>
              <a:sym typeface="Arial"/>
            </a:endParaRPr>
          </a:p>
          <a:p>
            <a:pPr marL="300038" marR="0" lvl="0" indent="-300038" algn="l" defTabSz="914400" rtl="0" eaLnBrk="1" fontAlgn="auto" latinLnBrk="0" hangingPunct="1">
              <a:lnSpc>
                <a:spcPct val="90000"/>
              </a:lnSpc>
              <a:spcBef>
                <a:spcPts val="1000"/>
              </a:spcBef>
              <a:spcAft>
                <a:spcPts val="0"/>
              </a:spcAft>
              <a:buClr>
                <a:srgbClr val="000000"/>
              </a:buClr>
              <a:buSzPts val="2400"/>
              <a:buFont typeface="Courier New" panose="02070309020205020404" pitchFamily="49" charset="0"/>
              <a:buChar char="o"/>
              <a:defRPr/>
            </a:pPr>
            <a:r>
              <a:rPr kumimoji="0" lang="en-US" sz="1600" b="0" i="0" u="none" strike="noStrike" kern="0" cap="none" spc="0" normalizeH="0" baseline="0" noProof="0" dirty="0">
                <a:ln>
                  <a:noFill/>
                </a:ln>
                <a:solidFill>
                  <a:srgbClr val="000000"/>
                </a:solidFill>
                <a:effectLst/>
                <a:uLnTx/>
                <a:uFillTx/>
                <a:latin typeface="Arial"/>
                <a:ea typeface="Arial"/>
                <a:cs typeface="Arial"/>
                <a:sym typeface="Arial"/>
              </a:rPr>
              <a:t>Handling incomplete/missing/limited datasets </a:t>
            </a:r>
            <a:endParaRPr kumimoji="0" sz="1050" b="0" i="0" u="none" strike="noStrike" kern="0" cap="none" spc="0" normalizeH="0" baseline="0" noProof="0" dirty="0">
              <a:ln>
                <a:noFill/>
              </a:ln>
              <a:solidFill>
                <a:srgbClr val="000000"/>
              </a:solidFill>
              <a:effectLst/>
              <a:uLnTx/>
              <a:uFillTx/>
              <a:latin typeface="Arial"/>
              <a:cs typeface="Arial"/>
              <a:sym typeface="Arial"/>
            </a:endParaRPr>
          </a:p>
          <a:p>
            <a:pPr marL="300038" marR="0" lvl="0" indent="-300038" algn="l" defTabSz="914400" rtl="0" eaLnBrk="1" fontAlgn="auto" latinLnBrk="0" hangingPunct="1">
              <a:lnSpc>
                <a:spcPct val="90000"/>
              </a:lnSpc>
              <a:spcBef>
                <a:spcPts val="1000"/>
              </a:spcBef>
              <a:spcAft>
                <a:spcPts val="0"/>
              </a:spcAft>
              <a:buClr>
                <a:srgbClr val="000000"/>
              </a:buClr>
              <a:buSzPts val="2400"/>
              <a:buFont typeface="Courier New" panose="02070309020205020404" pitchFamily="49" charset="0"/>
              <a:buChar char="o"/>
              <a:defRPr/>
            </a:pPr>
            <a:r>
              <a:rPr kumimoji="0" lang="en-US" sz="1600" b="0" i="0" u="none" strike="noStrike" kern="0" cap="none" spc="0" normalizeH="0" baseline="0" noProof="0" dirty="0">
                <a:ln>
                  <a:noFill/>
                </a:ln>
                <a:solidFill>
                  <a:srgbClr val="000000"/>
                </a:solidFill>
                <a:effectLst/>
                <a:uLnTx/>
                <a:uFillTx/>
                <a:latin typeface="Arial"/>
                <a:ea typeface="Arial"/>
                <a:cs typeface="Arial"/>
                <a:sym typeface="Arial"/>
              </a:rPr>
              <a:t>Development of a dedicated data and computing platform</a:t>
            </a:r>
            <a:endParaRPr kumimoji="0" sz="105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208;p7">
            <a:extLst>
              <a:ext uri="{FF2B5EF4-FFF2-40B4-BE49-F238E27FC236}">
                <a16:creationId xmlns:a16="http://schemas.microsoft.com/office/drawing/2014/main" id="{29689E0B-422F-9F01-70A1-649BEE4ABE63}"/>
              </a:ext>
            </a:extLst>
          </p:cNvPr>
          <p:cNvSpPr txBox="1">
            <a:spLocks/>
          </p:cNvSpPr>
          <p:nvPr/>
        </p:nvSpPr>
        <p:spPr>
          <a:xfrm>
            <a:off x="2810201" y="1717813"/>
            <a:ext cx="9035959" cy="903736"/>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spcBef>
                <a:spcPts val="0"/>
              </a:spcBef>
              <a:buSzPts val="2400"/>
              <a:buFont typeface="Arial"/>
              <a:buNone/>
            </a:pPr>
            <a:r>
              <a:rPr lang="en-US" sz="2200" kern="0" dirty="0"/>
              <a:t>General goal: </a:t>
            </a:r>
            <a:r>
              <a:rPr lang="en-US" sz="2200" i="1" kern="0" dirty="0"/>
              <a:t>to take a step forward in the development and validation of AI-based tools for medical data analysis</a:t>
            </a:r>
          </a:p>
        </p:txBody>
      </p:sp>
      <p:sp>
        <p:nvSpPr>
          <p:cNvPr id="6" name="Google Shape;208;p7">
            <a:extLst>
              <a:ext uri="{FF2B5EF4-FFF2-40B4-BE49-F238E27FC236}">
                <a16:creationId xmlns:a16="http://schemas.microsoft.com/office/drawing/2014/main" id="{8D616312-624B-A1C7-BC7A-A3276C0ECC4E}"/>
              </a:ext>
            </a:extLst>
          </p:cNvPr>
          <p:cNvSpPr txBox="1">
            <a:spLocks/>
          </p:cNvSpPr>
          <p:nvPr/>
        </p:nvSpPr>
        <p:spPr>
          <a:xfrm>
            <a:off x="2810201" y="2391876"/>
            <a:ext cx="5536629" cy="310730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228600" indent="-228600">
              <a:buClr>
                <a:srgbClr val="000000"/>
              </a:buClr>
              <a:buSzPts val="2000"/>
              <a:defRPr/>
            </a:pPr>
            <a:r>
              <a:rPr lang="en-US" sz="2000" b="1" kern="0" dirty="0">
                <a:solidFill>
                  <a:srgbClr val="156082"/>
                </a:solidFill>
                <a:latin typeface="Calibri" panose="020F0502020204030204" pitchFamily="34" charset="0"/>
                <a:cs typeface="Calibri" panose="020F0502020204030204" pitchFamily="34" charset="0"/>
              </a:rPr>
              <a:t>Precision medicine </a:t>
            </a:r>
            <a:r>
              <a:rPr lang="en-US" sz="2000" kern="0" dirty="0">
                <a:solidFill>
                  <a:srgbClr val="000000"/>
                </a:solidFill>
                <a:latin typeface="Calibri" panose="020F0502020204030204" pitchFamily="34" charset="0"/>
                <a:cs typeface="Calibri" panose="020F0502020204030204" pitchFamily="34" charset="0"/>
              </a:rPr>
              <a:t>promises improved health by accounting for individual variability in genes, environment, and lifestyle. </a:t>
            </a:r>
            <a:endParaRPr lang="en-US" sz="1400" kern="0" dirty="0">
              <a:solidFill>
                <a:srgbClr val="000000"/>
              </a:solidFill>
              <a:latin typeface="Calibri" panose="020F0502020204030204" pitchFamily="34" charset="0"/>
              <a:cs typeface="Calibri" panose="020F0502020204030204" pitchFamily="34" charset="0"/>
            </a:endParaRPr>
          </a:p>
          <a:p>
            <a:pPr marL="228600" indent="-228600">
              <a:buClr>
                <a:srgbClr val="156082"/>
              </a:buClr>
              <a:buSzPts val="2000"/>
              <a:defRPr/>
            </a:pPr>
            <a:r>
              <a:rPr lang="en-US" sz="2000" b="1" kern="0" dirty="0">
                <a:solidFill>
                  <a:srgbClr val="156082"/>
                </a:solidFill>
                <a:latin typeface="Calibri" panose="020F0502020204030204" pitchFamily="34" charset="0"/>
                <a:cs typeface="Calibri" panose="020F0502020204030204" pitchFamily="34" charset="0"/>
              </a:rPr>
              <a:t>Big data collections </a:t>
            </a:r>
            <a:r>
              <a:rPr lang="en-US" sz="2000" kern="0" dirty="0">
                <a:solidFill>
                  <a:srgbClr val="000000"/>
                </a:solidFill>
                <a:latin typeface="Calibri" panose="020F0502020204030204" pitchFamily="34" charset="0"/>
                <a:cs typeface="Calibri" panose="020F0502020204030204" pitchFamily="34" charset="0"/>
              </a:rPr>
              <a:t>and </a:t>
            </a:r>
            <a:r>
              <a:rPr lang="en-US" sz="2000" b="1" kern="0" dirty="0">
                <a:solidFill>
                  <a:srgbClr val="156082"/>
                </a:solidFill>
                <a:latin typeface="Calibri" panose="020F0502020204030204" pitchFamily="34" charset="0"/>
                <a:cs typeface="Calibri" panose="020F0502020204030204" pitchFamily="34" charset="0"/>
              </a:rPr>
              <a:t>advanced analytics approaches</a:t>
            </a:r>
            <a:r>
              <a:rPr lang="en-US" sz="2000" b="1" kern="0" dirty="0">
                <a:solidFill>
                  <a:srgbClr val="78206E"/>
                </a:solidFill>
                <a:latin typeface="Calibri" panose="020F0502020204030204" pitchFamily="34" charset="0"/>
                <a:cs typeface="Calibri" panose="020F0502020204030204" pitchFamily="34" charset="0"/>
              </a:rPr>
              <a:t> </a:t>
            </a:r>
            <a:r>
              <a:rPr lang="en-US" sz="2000" kern="0" dirty="0">
                <a:solidFill>
                  <a:srgbClr val="000000"/>
                </a:solidFill>
                <a:latin typeface="Calibri" panose="020F0502020204030204" pitchFamily="34" charset="0"/>
                <a:cs typeface="Calibri" panose="020F0502020204030204" pitchFamily="34" charset="0"/>
              </a:rPr>
              <a:t>(including AI-based methods) are needed to fully exploit the potential of the large amount of digital information available today for each patient. </a:t>
            </a:r>
            <a:endParaRPr lang="en-US" sz="1400" kern="0" dirty="0">
              <a:solidFill>
                <a:srgbClr val="000000"/>
              </a:solidFill>
              <a:latin typeface="Calibri" panose="020F0502020204030204" pitchFamily="34" charset="0"/>
              <a:cs typeface="Calibri" panose="020F0502020204030204" pitchFamily="34" charset="0"/>
            </a:endParaRPr>
          </a:p>
          <a:p>
            <a:pPr marL="0" indent="0">
              <a:spcBef>
                <a:spcPts val="0"/>
              </a:spcBef>
              <a:buSzPts val="2400"/>
              <a:buFont typeface="Arial"/>
              <a:buNone/>
            </a:pPr>
            <a:endParaRPr lang="en-US" sz="2000" kern="0" dirty="0"/>
          </a:p>
        </p:txBody>
      </p:sp>
      <p:sp>
        <p:nvSpPr>
          <p:cNvPr id="7" name="Google Shape;198;p6">
            <a:extLst>
              <a:ext uri="{FF2B5EF4-FFF2-40B4-BE49-F238E27FC236}">
                <a16:creationId xmlns:a16="http://schemas.microsoft.com/office/drawing/2014/main" id="{F653D197-23FE-C2BE-1C1E-F4B763A2BDE5}"/>
              </a:ext>
            </a:extLst>
          </p:cNvPr>
          <p:cNvSpPr txBox="1"/>
          <p:nvPr/>
        </p:nvSpPr>
        <p:spPr>
          <a:xfrm>
            <a:off x="114447" y="2907869"/>
            <a:ext cx="2473152" cy="3323916"/>
          </a:xfrm>
          <a:prstGeom prst="rect">
            <a:avLst/>
          </a:prstGeom>
          <a:noFill/>
          <a:ln>
            <a:noFill/>
          </a:ln>
        </p:spPr>
        <p:txBody>
          <a:bodyPr spcFirstLastPara="1" wrap="square" lIns="121900" tIns="60925" rIns="121900" bIns="609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1" i="0" u="none" strike="noStrike" kern="0" cap="none" spc="0" normalizeH="0" baseline="0" noProof="0" dirty="0">
                <a:ln>
                  <a:noFill/>
                </a:ln>
                <a:solidFill>
                  <a:schemeClr val="bg1"/>
                </a:solidFill>
                <a:effectLst/>
                <a:uLnTx/>
                <a:uFillTx/>
                <a:latin typeface="Arial"/>
                <a:ea typeface="Arial"/>
                <a:cs typeface="Arial"/>
                <a:sym typeface="Arial"/>
              </a:rPr>
              <a:t>Resp. Naz.: A. Retico</a:t>
            </a:r>
            <a:endParaRPr kumimoji="0" sz="1600" b="1" i="0" u="none" strike="noStrike" kern="0" cap="none" spc="0" normalizeH="0" baseline="0" noProof="0" dirty="0">
              <a:ln>
                <a:noFill/>
              </a:ln>
              <a:solidFill>
                <a:schemeClr val="bg1"/>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dirty="0">
              <a:ln>
                <a:noFill/>
              </a:ln>
              <a:solidFill>
                <a:schemeClr val="bg1"/>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chemeClr val="bg1"/>
                </a:solidFill>
                <a:effectLst/>
                <a:uLnTx/>
                <a:uFillTx/>
                <a:latin typeface="Arial"/>
                <a:ea typeface="Arial"/>
                <a:cs typeface="Arial"/>
                <a:sym typeface="Arial"/>
              </a:rPr>
              <a:t>12 Research Units:</a:t>
            </a:r>
            <a:endParaRPr kumimoji="0" sz="1600" b="0" i="0" u="none" strike="noStrike" kern="0" cap="none" spc="0" normalizeH="0" baseline="0" noProof="0" dirty="0">
              <a:ln>
                <a:noFill/>
              </a:ln>
              <a:solidFill>
                <a:schemeClr val="bg1"/>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400" b="0" i="0" u="none" strike="noStrike" kern="0" cap="none" spc="0" normalizeH="0" baseline="0" noProof="0" dirty="0">
                <a:ln>
                  <a:noFill/>
                </a:ln>
                <a:solidFill>
                  <a:schemeClr val="bg1"/>
                </a:solidFill>
                <a:effectLst/>
                <a:uLnTx/>
                <a:uFillTx/>
                <a:latin typeface="Arial"/>
                <a:ea typeface="Arial"/>
                <a:cs typeface="Arial"/>
                <a:sym typeface="Arial"/>
              </a:rPr>
              <a:t>   Bari (S. </a:t>
            </a:r>
            <a:r>
              <a:rPr kumimoji="0" lang="en-US" sz="1400" b="0" i="0" u="none" strike="noStrike" kern="0" cap="none" spc="0" normalizeH="0" baseline="0" noProof="0" dirty="0" err="1">
                <a:ln>
                  <a:noFill/>
                </a:ln>
                <a:solidFill>
                  <a:schemeClr val="bg1"/>
                </a:solidFill>
                <a:effectLst/>
                <a:uLnTx/>
                <a:uFillTx/>
                <a:latin typeface="Arial"/>
                <a:ea typeface="Arial"/>
                <a:cs typeface="Arial"/>
                <a:sym typeface="Arial"/>
              </a:rPr>
              <a:t>Tangaro</a:t>
            </a:r>
            <a:r>
              <a:rPr kumimoji="0" lang="en-US" sz="1400" b="0" i="0" u="none" strike="noStrike" kern="0" cap="none" spc="0" normalizeH="0" baseline="0" noProof="0" dirty="0">
                <a:ln>
                  <a:noFill/>
                </a:ln>
                <a:solidFill>
                  <a:schemeClr val="bg1"/>
                </a:solidFill>
                <a:effectLst/>
                <a:uLnTx/>
                <a:uFillTx/>
                <a:latin typeface="Arial"/>
                <a:ea typeface="Arial"/>
                <a:cs typeface="Arial"/>
                <a:sym typeface="Arial"/>
              </a:rPr>
              <a:t>)</a:t>
            </a:r>
            <a:br>
              <a:rPr kumimoji="0" lang="en-US" sz="1400" b="0" i="0" u="none" strike="noStrike" kern="0" cap="none" spc="0" normalizeH="0" baseline="0" noProof="0" dirty="0">
                <a:ln>
                  <a:noFill/>
                </a:ln>
                <a:solidFill>
                  <a:schemeClr val="bg1"/>
                </a:solidFill>
                <a:effectLst/>
                <a:uLnTx/>
                <a:uFillTx/>
                <a:latin typeface="Arial"/>
                <a:ea typeface="Arial"/>
                <a:cs typeface="Arial"/>
                <a:sym typeface="Arial"/>
              </a:rPr>
            </a:br>
            <a:r>
              <a:rPr kumimoji="0" lang="en-US" sz="1400" b="0" i="0" u="none" strike="noStrike" kern="0" cap="none" spc="0" normalizeH="0" baseline="0" noProof="0" dirty="0">
                <a:ln>
                  <a:noFill/>
                </a:ln>
                <a:solidFill>
                  <a:schemeClr val="bg1"/>
                </a:solidFill>
                <a:effectLst/>
                <a:uLnTx/>
                <a:uFillTx/>
                <a:latin typeface="Arial"/>
                <a:ea typeface="Arial"/>
                <a:cs typeface="Arial"/>
                <a:sym typeface="Arial"/>
              </a:rPr>
              <a:t>   Bologna (D. </a:t>
            </a:r>
            <a:r>
              <a:rPr kumimoji="0" lang="en-US" sz="1400" b="0" i="0" u="none" strike="noStrike" kern="0" cap="none" spc="0" normalizeH="0" baseline="0" noProof="0" dirty="0" err="1">
                <a:ln>
                  <a:noFill/>
                </a:ln>
                <a:solidFill>
                  <a:schemeClr val="bg1"/>
                </a:solidFill>
                <a:effectLst/>
                <a:uLnTx/>
                <a:uFillTx/>
                <a:latin typeface="Arial"/>
                <a:ea typeface="Arial"/>
                <a:cs typeface="Arial"/>
                <a:sym typeface="Arial"/>
              </a:rPr>
              <a:t>Remondini</a:t>
            </a:r>
            <a:r>
              <a:rPr kumimoji="0" lang="en-US" sz="1400" b="0" i="0" u="none" strike="noStrike" kern="0" cap="none" spc="0" normalizeH="0" baseline="0" noProof="0" dirty="0">
                <a:ln>
                  <a:noFill/>
                </a:ln>
                <a:solidFill>
                  <a:schemeClr val="bg1"/>
                </a:solidFill>
                <a:effectLst/>
                <a:uLnTx/>
                <a:uFillTx/>
                <a:latin typeface="Arial"/>
                <a:ea typeface="Arial"/>
                <a:cs typeface="Arial"/>
                <a:sym typeface="Arial"/>
              </a:rPr>
              <a:t>)</a:t>
            </a:r>
            <a:br>
              <a:rPr kumimoji="0" lang="en-US" sz="1400" b="0" i="0" u="none" strike="noStrike" kern="0" cap="none" spc="0" normalizeH="0" baseline="0" noProof="0" dirty="0">
                <a:ln>
                  <a:noFill/>
                </a:ln>
                <a:solidFill>
                  <a:schemeClr val="bg1"/>
                </a:solidFill>
                <a:effectLst/>
                <a:uLnTx/>
                <a:uFillTx/>
                <a:latin typeface="Arial"/>
                <a:ea typeface="Arial"/>
                <a:cs typeface="Arial"/>
                <a:sym typeface="Arial"/>
              </a:rPr>
            </a:br>
            <a:r>
              <a:rPr kumimoji="0" lang="en-US" sz="1400" b="0" i="0" u="none" strike="noStrike" kern="0" cap="none" spc="0" normalizeH="0" baseline="0" noProof="0" dirty="0">
                <a:ln>
                  <a:noFill/>
                </a:ln>
                <a:solidFill>
                  <a:schemeClr val="bg1"/>
                </a:solidFill>
                <a:effectLst/>
                <a:uLnTx/>
                <a:uFillTx/>
                <a:latin typeface="Arial"/>
                <a:ea typeface="Arial"/>
                <a:cs typeface="Arial"/>
                <a:sym typeface="Arial"/>
              </a:rPr>
              <a:t>   Cagliari (P. Oliva)</a:t>
            </a:r>
            <a:br>
              <a:rPr kumimoji="0" lang="en-US" sz="1400" b="0" i="0" u="none" strike="noStrike" kern="0" cap="none" spc="0" normalizeH="0" baseline="0" noProof="0" dirty="0">
                <a:ln>
                  <a:noFill/>
                </a:ln>
                <a:solidFill>
                  <a:schemeClr val="bg1"/>
                </a:solidFill>
                <a:effectLst/>
                <a:uLnTx/>
                <a:uFillTx/>
                <a:latin typeface="Arial"/>
                <a:ea typeface="Arial"/>
                <a:cs typeface="Arial"/>
                <a:sym typeface="Arial"/>
              </a:rPr>
            </a:br>
            <a:r>
              <a:rPr kumimoji="0" lang="en-US" sz="1400" b="0" i="0" u="none" strike="noStrike" kern="0" cap="none" spc="0" normalizeH="0" baseline="0" noProof="0" dirty="0">
                <a:ln>
                  <a:noFill/>
                </a:ln>
                <a:solidFill>
                  <a:schemeClr val="bg1"/>
                </a:solidFill>
                <a:effectLst/>
                <a:uLnTx/>
                <a:uFillTx/>
                <a:latin typeface="Arial"/>
                <a:ea typeface="Arial"/>
                <a:cs typeface="Arial"/>
                <a:sym typeface="Arial"/>
              </a:rPr>
              <a:t>   Catania (M. </a:t>
            </a:r>
            <a:r>
              <a:rPr kumimoji="0" lang="en-US" sz="1400" b="0" i="0" u="none" strike="noStrike" kern="0" cap="none" spc="0" normalizeH="0" baseline="0" noProof="0" dirty="0" err="1">
                <a:ln>
                  <a:noFill/>
                </a:ln>
                <a:solidFill>
                  <a:schemeClr val="bg1"/>
                </a:solidFill>
                <a:effectLst/>
                <a:uLnTx/>
                <a:uFillTx/>
                <a:latin typeface="Arial"/>
                <a:ea typeface="Arial"/>
                <a:cs typeface="Arial"/>
                <a:sym typeface="Arial"/>
              </a:rPr>
              <a:t>Marrale</a:t>
            </a:r>
            <a:r>
              <a:rPr kumimoji="0" lang="en-US" sz="1400" b="0" i="0" u="none" strike="noStrike" kern="0" cap="none" spc="0" normalizeH="0" baseline="0" noProof="0" dirty="0">
                <a:ln>
                  <a:noFill/>
                </a:ln>
                <a:solidFill>
                  <a:schemeClr val="bg1"/>
                </a:solidFill>
                <a:effectLst/>
                <a:uLnTx/>
                <a:uFillTx/>
                <a:latin typeface="Arial"/>
                <a:ea typeface="Arial"/>
                <a:cs typeface="Arial"/>
                <a:sym typeface="Arial"/>
              </a:rPr>
              <a:t>)</a:t>
            </a:r>
            <a:br>
              <a:rPr kumimoji="0" lang="en-US" sz="1400" b="0" i="0" u="none" strike="noStrike" kern="0" cap="none" spc="0" normalizeH="0" baseline="0" noProof="0" dirty="0">
                <a:ln>
                  <a:noFill/>
                </a:ln>
                <a:solidFill>
                  <a:schemeClr val="bg1"/>
                </a:solidFill>
                <a:effectLst/>
                <a:uLnTx/>
                <a:uFillTx/>
                <a:latin typeface="Arial"/>
                <a:ea typeface="Arial"/>
                <a:cs typeface="Arial"/>
                <a:sym typeface="Arial"/>
              </a:rPr>
            </a:br>
            <a:r>
              <a:rPr kumimoji="0" lang="en-US" sz="1400" b="0" i="0" u="none" strike="noStrike" kern="0" cap="none" spc="0" normalizeH="0" baseline="0" noProof="0" dirty="0">
                <a:ln>
                  <a:noFill/>
                </a:ln>
                <a:solidFill>
                  <a:schemeClr val="bg1"/>
                </a:solidFill>
                <a:effectLst/>
                <a:uLnTx/>
                <a:uFillTx/>
                <a:latin typeface="Arial"/>
                <a:ea typeface="Arial"/>
                <a:cs typeface="Arial"/>
                <a:sym typeface="Arial"/>
              </a:rPr>
              <a:t>   Ferrara (G. Di Domenico)</a:t>
            </a:r>
            <a:br>
              <a:rPr kumimoji="0" lang="en-US" sz="1400" b="0" i="0" u="none" strike="noStrike" kern="0" cap="none" spc="0" normalizeH="0" baseline="0" noProof="0" dirty="0">
                <a:ln>
                  <a:noFill/>
                </a:ln>
                <a:solidFill>
                  <a:schemeClr val="bg1"/>
                </a:solidFill>
                <a:effectLst/>
                <a:uLnTx/>
                <a:uFillTx/>
                <a:latin typeface="Arial"/>
                <a:ea typeface="Arial"/>
                <a:cs typeface="Arial"/>
                <a:sym typeface="Arial"/>
              </a:rPr>
            </a:br>
            <a:r>
              <a:rPr kumimoji="0" lang="en-US" sz="1400" b="0" i="0" u="none" strike="noStrike" kern="0" cap="none" spc="0" normalizeH="0" baseline="0" noProof="0" dirty="0">
                <a:ln>
                  <a:noFill/>
                </a:ln>
                <a:solidFill>
                  <a:schemeClr val="bg1"/>
                </a:solidFill>
                <a:effectLst/>
                <a:uLnTx/>
                <a:uFillTx/>
                <a:latin typeface="Arial"/>
                <a:ea typeface="Arial"/>
                <a:cs typeface="Arial"/>
                <a:sym typeface="Arial"/>
              </a:rPr>
              <a:t>   Firenze (C. </a:t>
            </a:r>
            <a:r>
              <a:rPr kumimoji="0" lang="en-US" sz="1400" b="0" i="0" u="none" strike="noStrike" kern="0" cap="none" spc="0" normalizeH="0" baseline="0" noProof="0" dirty="0" err="1">
                <a:ln>
                  <a:noFill/>
                </a:ln>
                <a:solidFill>
                  <a:schemeClr val="bg1"/>
                </a:solidFill>
                <a:effectLst/>
                <a:uLnTx/>
                <a:uFillTx/>
                <a:latin typeface="Arial"/>
                <a:ea typeface="Arial"/>
                <a:cs typeface="Arial"/>
                <a:sym typeface="Arial"/>
              </a:rPr>
              <a:t>Talamonti</a:t>
            </a:r>
            <a:r>
              <a:rPr kumimoji="0" lang="en-US" sz="1400" b="0" i="0" u="none" strike="noStrike" kern="0" cap="none" spc="0" normalizeH="0" baseline="0" noProof="0" dirty="0">
                <a:ln>
                  <a:noFill/>
                </a:ln>
                <a:solidFill>
                  <a:schemeClr val="bg1"/>
                </a:solidFill>
                <a:effectLst/>
                <a:uLnTx/>
                <a:uFillTx/>
                <a:latin typeface="Arial"/>
                <a:ea typeface="Arial"/>
                <a:cs typeface="Arial"/>
                <a:sym typeface="Arial"/>
              </a:rPr>
              <a:t>)</a:t>
            </a:r>
            <a:br>
              <a:rPr kumimoji="0" lang="en-US" sz="1400" b="0" i="0" u="none" strike="noStrike" kern="0" cap="none" spc="0" normalizeH="0" baseline="0" noProof="0" dirty="0">
                <a:ln>
                  <a:noFill/>
                </a:ln>
                <a:solidFill>
                  <a:schemeClr val="bg1"/>
                </a:solidFill>
                <a:effectLst/>
                <a:uLnTx/>
                <a:uFillTx/>
                <a:latin typeface="Arial"/>
                <a:ea typeface="Arial"/>
                <a:cs typeface="Arial"/>
                <a:sym typeface="Arial"/>
              </a:rPr>
            </a:br>
            <a:r>
              <a:rPr kumimoji="0" lang="en-US" sz="1400" b="0" i="0" u="none" strike="noStrike" kern="0" cap="none" spc="0" normalizeH="0" baseline="0" noProof="0" dirty="0">
                <a:ln>
                  <a:noFill/>
                </a:ln>
                <a:solidFill>
                  <a:schemeClr val="bg1"/>
                </a:solidFill>
                <a:effectLst/>
                <a:uLnTx/>
                <a:uFillTx/>
                <a:latin typeface="Arial"/>
                <a:ea typeface="Arial"/>
                <a:cs typeface="Arial"/>
                <a:sym typeface="Arial"/>
              </a:rPr>
              <a:t>   Genova (A. </a:t>
            </a:r>
            <a:r>
              <a:rPr kumimoji="0" lang="en-US" sz="1400" b="0" i="0" u="none" strike="noStrike" kern="0" cap="none" spc="0" normalizeH="0" baseline="0" noProof="0" dirty="0" err="1">
                <a:ln>
                  <a:noFill/>
                </a:ln>
                <a:solidFill>
                  <a:schemeClr val="bg1"/>
                </a:solidFill>
                <a:effectLst/>
                <a:uLnTx/>
                <a:uFillTx/>
                <a:latin typeface="Arial"/>
                <a:ea typeface="Arial"/>
                <a:cs typeface="Arial"/>
                <a:sym typeface="Arial"/>
              </a:rPr>
              <a:t>Chincarini</a:t>
            </a:r>
            <a:r>
              <a:rPr kumimoji="0" lang="en-US" sz="1400" b="0" i="0" u="none" strike="noStrike" kern="0" cap="none" spc="0" normalizeH="0" baseline="0" noProof="0" dirty="0">
                <a:ln>
                  <a:noFill/>
                </a:ln>
                <a:solidFill>
                  <a:schemeClr val="bg1"/>
                </a:solidFill>
                <a:effectLst/>
                <a:uLnTx/>
                <a:uFillTx/>
                <a:latin typeface="Arial"/>
                <a:ea typeface="Arial"/>
                <a:cs typeface="Arial"/>
                <a:sym typeface="Arial"/>
              </a:rPr>
              <a:t>)</a:t>
            </a:r>
            <a:br>
              <a:rPr kumimoji="0" lang="en-US" sz="1400" b="0" i="0" u="none" strike="noStrike" kern="0" cap="none" spc="0" normalizeH="0" baseline="0" noProof="0" dirty="0">
                <a:ln>
                  <a:noFill/>
                </a:ln>
                <a:solidFill>
                  <a:schemeClr val="bg1"/>
                </a:solidFill>
                <a:effectLst/>
                <a:uLnTx/>
                <a:uFillTx/>
                <a:latin typeface="Arial"/>
                <a:ea typeface="Arial"/>
                <a:cs typeface="Arial"/>
                <a:sym typeface="Arial"/>
              </a:rPr>
            </a:br>
            <a:r>
              <a:rPr kumimoji="0" lang="en-US" sz="1400" b="0" i="0" u="none" strike="noStrike" kern="0" cap="none" spc="0" normalizeH="0" baseline="0" noProof="0" dirty="0">
                <a:ln>
                  <a:noFill/>
                </a:ln>
                <a:solidFill>
                  <a:schemeClr val="bg1"/>
                </a:solidFill>
                <a:effectLst/>
                <a:uLnTx/>
                <a:uFillTx/>
                <a:latin typeface="Arial"/>
                <a:ea typeface="Arial"/>
                <a:cs typeface="Arial"/>
                <a:sym typeface="Arial"/>
              </a:rPr>
              <a:t>   Lab. Naz. Sud (G. Russo)</a:t>
            </a:r>
            <a:endParaRPr kumimoji="0" sz="1400" b="0" i="0" u="none" strike="noStrike" kern="0" cap="none" spc="0" normalizeH="0" baseline="0" noProof="0" dirty="0">
              <a:ln>
                <a:noFill/>
              </a:ln>
              <a:solidFill>
                <a:schemeClr val="bg1"/>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400" b="0" i="0" u="none" strike="noStrike" kern="0" cap="none" spc="0" normalizeH="0" baseline="0" noProof="0" dirty="0">
                <a:ln>
                  <a:noFill/>
                </a:ln>
                <a:solidFill>
                  <a:schemeClr val="bg1"/>
                </a:solidFill>
                <a:effectLst/>
                <a:uLnTx/>
                <a:uFillTx/>
                <a:latin typeface="Arial"/>
                <a:cs typeface="Arial"/>
                <a:sym typeface="Arial"/>
              </a:rPr>
              <a:t>   Lecce (G. De Nunzio)</a:t>
            </a:r>
            <a:endParaRPr kumimoji="0" sz="1400" b="0" i="0" u="none" strike="noStrike" kern="0" cap="none" spc="0" normalizeH="0" baseline="0" noProof="0" dirty="0">
              <a:ln>
                <a:noFill/>
              </a:ln>
              <a:solidFill>
                <a:schemeClr val="bg1"/>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67"/>
              <a:buFont typeface="Arial"/>
              <a:buNone/>
              <a:tabLst/>
              <a:defRPr/>
            </a:pPr>
            <a:r>
              <a:rPr kumimoji="0" lang="en-US" sz="1400" b="0" i="0" u="none" strike="noStrike" kern="0" cap="none" spc="0" normalizeH="0" baseline="0" noProof="0" dirty="0">
                <a:ln>
                  <a:noFill/>
                </a:ln>
                <a:solidFill>
                  <a:schemeClr val="bg1"/>
                </a:solidFill>
                <a:effectLst/>
                <a:uLnTx/>
                <a:uFillTx/>
                <a:latin typeface="Arial"/>
                <a:ea typeface="Arial"/>
                <a:cs typeface="Arial"/>
                <a:sym typeface="Arial"/>
              </a:rPr>
              <a:t>   Milano (C. </a:t>
            </a:r>
            <a:r>
              <a:rPr kumimoji="0" lang="en-US" sz="1400" b="0" i="0" u="none" strike="noStrike" kern="0" cap="none" spc="0" normalizeH="0" baseline="0" noProof="0" dirty="0" err="1">
                <a:ln>
                  <a:noFill/>
                </a:ln>
                <a:solidFill>
                  <a:schemeClr val="bg1"/>
                </a:solidFill>
                <a:effectLst/>
                <a:uLnTx/>
                <a:uFillTx/>
                <a:latin typeface="Arial"/>
                <a:ea typeface="Arial"/>
                <a:cs typeface="Arial"/>
                <a:sym typeface="Arial"/>
              </a:rPr>
              <a:t>Lenardi</a:t>
            </a:r>
            <a:r>
              <a:rPr kumimoji="0" lang="en-US" sz="1400" b="0" i="0" u="none" strike="noStrike" kern="0" cap="none" spc="0" normalizeH="0" baseline="0" noProof="0" dirty="0">
                <a:ln>
                  <a:noFill/>
                </a:ln>
                <a:solidFill>
                  <a:schemeClr val="bg1"/>
                </a:solidFill>
                <a:effectLst/>
                <a:uLnTx/>
                <a:uFillTx/>
                <a:latin typeface="Arial"/>
                <a:ea typeface="Arial"/>
                <a:cs typeface="Arial"/>
                <a:sym typeface="Arial"/>
              </a:rPr>
              <a:t>)</a:t>
            </a:r>
            <a:endParaRPr kumimoji="0" sz="1400" b="0" i="0" u="none" strike="noStrike" kern="0" cap="none" spc="0" normalizeH="0" baseline="0" noProof="0" dirty="0">
              <a:ln>
                <a:noFill/>
              </a:ln>
              <a:solidFill>
                <a:schemeClr val="bg1"/>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67"/>
              <a:buFont typeface="Arial"/>
              <a:buNone/>
              <a:tabLst/>
              <a:defRPr/>
            </a:pPr>
            <a:r>
              <a:rPr kumimoji="0" lang="en-US" sz="1400" b="0" i="0" u="none" strike="noStrike" kern="0" cap="none" spc="0" normalizeH="0" baseline="0" noProof="0" dirty="0">
                <a:ln>
                  <a:noFill/>
                </a:ln>
                <a:solidFill>
                  <a:schemeClr val="bg1"/>
                </a:solidFill>
                <a:effectLst/>
                <a:uLnTx/>
                <a:uFillTx/>
                <a:latin typeface="Arial"/>
                <a:ea typeface="Arial"/>
                <a:cs typeface="Arial"/>
                <a:sym typeface="Arial"/>
              </a:rPr>
              <a:t>   Pavia (A. </a:t>
            </a:r>
            <a:r>
              <a:rPr kumimoji="0" lang="en-US" sz="1400" b="0" i="0" u="none" strike="noStrike" kern="0" cap="none" spc="0" normalizeH="0" baseline="0" noProof="0" dirty="0" err="1">
                <a:ln>
                  <a:noFill/>
                </a:ln>
                <a:solidFill>
                  <a:schemeClr val="bg1"/>
                </a:solidFill>
                <a:effectLst/>
                <a:uLnTx/>
                <a:uFillTx/>
                <a:latin typeface="Arial"/>
                <a:ea typeface="Arial"/>
                <a:cs typeface="Arial"/>
                <a:sym typeface="Arial"/>
              </a:rPr>
              <a:t>Lascialfari</a:t>
            </a:r>
            <a:r>
              <a:rPr kumimoji="0" lang="en-US" sz="1400" b="0" i="0" u="none" strike="noStrike" kern="0" cap="none" spc="0" normalizeH="0" baseline="0" noProof="0" dirty="0">
                <a:ln>
                  <a:noFill/>
                </a:ln>
                <a:solidFill>
                  <a:schemeClr val="bg1"/>
                </a:solidFill>
                <a:effectLst/>
                <a:uLnTx/>
                <a:uFillTx/>
                <a:latin typeface="Arial"/>
                <a:ea typeface="Arial"/>
                <a:cs typeface="Arial"/>
                <a:sym typeface="Arial"/>
              </a:rPr>
              <a:t>)</a:t>
            </a:r>
            <a:endParaRPr kumimoji="0" sz="1400" b="0" i="0" u="none" strike="noStrike" kern="0" cap="none" spc="0" normalizeH="0" baseline="0" noProof="0" dirty="0">
              <a:ln>
                <a:noFill/>
              </a:ln>
              <a:solidFill>
                <a:schemeClr val="bg1"/>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chemeClr val="bg1"/>
                </a:solidFill>
                <a:effectLst/>
                <a:uLnTx/>
                <a:uFillTx/>
                <a:latin typeface="Arial"/>
                <a:ea typeface="Arial"/>
                <a:cs typeface="Arial"/>
                <a:sym typeface="Arial"/>
              </a:rPr>
              <a:t>   Pisa (M.E. </a:t>
            </a:r>
            <a:r>
              <a:rPr kumimoji="0" lang="en-US" sz="1400" b="0" i="0" u="none" strike="noStrike" kern="0" cap="none" spc="0" normalizeH="0" baseline="0" noProof="0" dirty="0" err="1">
                <a:ln>
                  <a:noFill/>
                </a:ln>
                <a:solidFill>
                  <a:schemeClr val="bg1"/>
                </a:solidFill>
                <a:effectLst/>
                <a:uLnTx/>
                <a:uFillTx/>
                <a:latin typeface="Arial"/>
                <a:ea typeface="Arial"/>
                <a:cs typeface="Arial"/>
                <a:sym typeface="Arial"/>
              </a:rPr>
              <a:t>Fantacci</a:t>
            </a:r>
            <a:r>
              <a:rPr kumimoji="0" lang="en-US" sz="1400" b="0" i="0" u="none" strike="noStrike" kern="0" cap="none" spc="0" normalizeH="0" baseline="0" noProof="0" dirty="0">
                <a:ln>
                  <a:noFill/>
                </a:ln>
                <a:solidFill>
                  <a:schemeClr val="bg1"/>
                </a:solidFill>
                <a:effectLst/>
                <a:uLnTx/>
                <a:uFillTx/>
                <a:latin typeface="Arial"/>
                <a:ea typeface="Arial"/>
                <a:cs typeface="Arial"/>
                <a:sym typeface="Arial"/>
              </a:rPr>
              <a:t>)</a:t>
            </a:r>
            <a:endParaRPr kumimoji="0" sz="1400" b="0" i="0" u="none" strike="noStrike" kern="0" cap="none" spc="0" normalizeH="0" baseline="0" noProof="0" dirty="0">
              <a:ln>
                <a:noFill/>
              </a:ln>
              <a:solidFill>
                <a:schemeClr val="bg1"/>
              </a:solidFill>
              <a:effectLst/>
              <a:uLnTx/>
              <a:uFillTx/>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08ACD-AF8A-723D-C563-385468DD5824}"/>
              </a:ext>
            </a:extLst>
          </p:cNvPr>
          <p:cNvSpPr>
            <a:spLocks noGrp="1"/>
          </p:cNvSpPr>
          <p:nvPr>
            <p:ph type="title"/>
          </p:nvPr>
        </p:nvSpPr>
        <p:spPr/>
        <p:txBody>
          <a:bodyPr/>
          <a:lstStyle/>
          <a:p>
            <a:r>
              <a:rPr lang="it-IT" sz="2800" dirty="0" err="1"/>
              <a:t>Outline</a:t>
            </a:r>
            <a:endParaRPr lang="en-GB" dirty="0"/>
          </a:p>
        </p:txBody>
      </p:sp>
      <p:sp>
        <p:nvSpPr>
          <p:cNvPr id="4" name="Slide Number Placeholder 3">
            <a:extLst>
              <a:ext uri="{FF2B5EF4-FFF2-40B4-BE49-F238E27FC236}">
                <a16:creationId xmlns:a16="http://schemas.microsoft.com/office/drawing/2014/main" id="{5456215E-614F-C8ED-D417-2268902A8547}"/>
              </a:ext>
            </a:extLst>
          </p:cNvPr>
          <p:cNvSpPr>
            <a:spLocks noGrp="1"/>
          </p:cNvSpPr>
          <p:nvPr>
            <p:ph type="sldNum" idx="12"/>
          </p:nvPr>
        </p:nvSpPr>
        <p:spPr/>
        <p:txBody>
          <a:bodyPr/>
          <a:lstStyle/>
          <a:p>
            <a:fld id="{00000000-1234-1234-1234-123412341234}" type="slidenum">
              <a:rPr lang="en-GB" noProof="0" smtClean="0"/>
              <a:pPr/>
              <a:t>1</a:t>
            </a:fld>
            <a:endParaRPr lang="en-GB" noProof="0"/>
          </a:p>
        </p:txBody>
      </p:sp>
      <p:sp>
        <p:nvSpPr>
          <p:cNvPr id="5" name="Footer Placeholder 4">
            <a:extLst>
              <a:ext uri="{FF2B5EF4-FFF2-40B4-BE49-F238E27FC236}">
                <a16:creationId xmlns:a16="http://schemas.microsoft.com/office/drawing/2014/main" id="{D23C0258-E425-0236-928F-E7A00D3F4E8D}"/>
              </a:ext>
            </a:extLst>
          </p:cNvPr>
          <p:cNvSpPr>
            <a:spLocks noGrp="1"/>
          </p:cNvSpPr>
          <p:nvPr>
            <p:ph type="ftr" sz="quarter" idx="11"/>
          </p:nvPr>
        </p:nvSpPr>
        <p:spPr/>
        <p:txBody>
          <a:bodyPr/>
          <a:lstStyle/>
          <a:p>
            <a:r>
              <a:rPr lang="en-GB" noProof="0"/>
              <a:t>A. Retico - next_AIM - Artificial Intelligence in Medicine (AIM): next steps</a:t>
            </a:r>
          </a:p>
        </p:txBody>
      </p:sp>
      <p:grpSp>
        <p:nvGrpSpPr>
          <p:cNvPr id="6" name="Group 5">
            <a:extLst>
              <a:ext uri="{FF2B5EF4-FFF2-40B4-BE49-F238E27FC236}">
                <a16:creationId xmlns:a16="http://schemas.microsoft.com/office/drawing/2014/main" id="{8AAF2B75-05C7-7CD3-EE94-55368188B22D}"/>
              </a:ext>
            </a:extLst>
          </p:cNvPr>
          <p:cNvGrpSpPr/>
          <p:nvPr/>
        </p:nvGrpSpPr>
        <p:grpSpPr>
          <a:xfrm>
            <a:off x="415600" y="1536633"/>
            <a:ext cx="11360800" cy="4555200"/>
            <a:chOff x="415600" y="1536633"/>
            <a:chExt cx="11360800" cy="4555200"/>
          </a:xfrm>
        </p:grpSpPr>
        <p:graphicFrame>
          <p:nvGraphicFramePr>
            <p:cNvPr id="7" name="Diagram 6">
              <a:extLst>
                <a:ext uri="{FF2B5EF4-FFF2-40B4-BE49-F238E27FC236}">
                  <a16:creationId xmlns:a16="http://schemas.microsoft.com/office/drawing/2014/main" id="{7E2239AB-0A15-2313-4758-C4E424E1AC8C}"/>
                </a:ext>
              </a:extLst>
            </p:cNvPr>
            <p:cNvGraphicFramePr/>
            <p:nvPr>
              <p:extLst>
                <p:ext uri="{D42A27DB-BD31-4B8C-83A1-F6EECF244321}">
                  <p14:modId xmlns:p14="http://schemas.microsoft.com/office/powerpoint/2010/main" val="3941486845"/>
                </p:ext>
              </p:extLst>
            </p:nvPr>
          </p:nvGraphicFramePr>
          <p:xfrm>
            <a:off x="415600" y="1536633"/>
            <a:ext cx="11360800" cy="455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descr="A picture containing diagram&#10;&#10;Description automatically generated">
              <a:extLst>
                <a:ext uri="{FF2B5EF4-FFF2-40B4-BE49-F238E27FC236}">
                  <a16:creationId xmlns:a16="http://schemas.microsoft.com/office/drawing/2014/main" id="{3FE6822A-1AC1-60FC-B4A2-3C347065AC68}"/>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484375" y="1796751"/>
              <a:ext cx="701347" cy="632657"/>
            </a:xfrm>
            <a:prstGeom prst="ellipse">
              <a:avLst/>
            </a:prstGeom>
            <a:ln w="63500" cap="rnd">
              <a:noFill/>
            </a:ln>
            <a:effectLst>
              <a:outerShdw blurRad="381000" dist="292100" dir="5400000" sx="-80000" sy="-18000" rotWithShape="0">
                <a:srgbClr val="000000">
                  <a:alpha val="22000"/>
                </a:srgbClr>
              </a:outerShdw>
            </a:effectLst>
          </p:spPr>
        </p:pic>
        <p:pic>
          <p:nvPicPr>
            <p:cNvPr id="9" name="Picture 8" descr="A picture containing diagram&#10;&#10;Description automatically generated">
              <a:extLst>
                <a:ext uri="{FF2B5EF4-FFF2-40B4-BE49-F238E27FC236}">
                  <a16:creationId xmlns:a16="http://schemas.microsoft.com/office/drawing/2014/main" id="{12902F77-FF19-8F1C-1EEE-D4CB0452A343}"/>
                </a:ext>
              </a:extLst>
            </p:cNvPr>
            <p:cNvPicPr>
              <a:picLocks noChangeAspect="1"/>
            </p:cNvPicPr>
            <p:nvPr/>
          </p:nvPicPr>
          <p:blipFill>
            <a:blip r:embed="rId8"/>
            <a:stretch>
              <a:fillRect/>
            </a:stretch>
          </p:blipFill>
          <p:spPr>
            <a:xfrm>
              <a:off x="493408" y="5187050"/>
              <a:ext cx="715839" cy="690573"/>
            </a:xfrm>
            <a:prstGeom prst="ellipse">
              <a:avLst/>
            </a:prstGeom>
            <a:ln w="9525" cap="rnd">
              <a:solidFill>
                <a:schemeClr val="accent1"/>
              </a:solidFill>
            </a:ln>
            <a:effectLst>
              <a:outerShdw blurRad="381000" dist="292100" dir="5400000" sx="-80000" sy="-18000" rotWithShape="0">
                <a:srgbClr val="000000">
                  <a:alpha val="22000"/>
                </a:srgbClr>
              </a:outerShdw>
            </a:effectLst>
          </p:spPr>
        </p:pic>
        <p:pic>
          <p:nvPicPr>
            <p:cNvPr id="10" name="Picture 9">
              <a:extLst>
                <a:ext uri="{FF2B5EF4-FFF2-40B4-BE49-F238E27FC236}">
                  <a16:creationId xmlns:a16="http://schemas.microsoft.com/office/drawing/2014/main" id="{46333614-3705-D00D-81F0-BE80024A7AEE}"/>
                </a:ext>
              </a:extLst>
            </p:cNvPr>
            <p:cNvPicPr>
              <a:picLocks noChangeAspect="1"/>
            </p:cNvPicPr>
            <p:nvPr/>
          </p:nvPicPr>
          <p:blipFill>
            <a:blip r:embed="rId9"/>
            <a:stretch>
              <a:fillRect/>
            </a:stretch>
          </p:blipFill>
          <p:spPr>
            <a:xfrm>
              <a:off x="910404" y="4316350"/>
              <a:ext cx="701348" cy="710794"/>
            </a:xfrm>
            <a:prstGeom prst="ellipse">
              <a:avLst/>
            </a:prstGeom>
            <a:ln w="9525" cap="rnd">
              <a:solidFill>
                <a:schemeClr val="accent1"/>
              </a:solidFill>
            </a:ln>
            <a:effectLst>
              <a:outerShdw blurRad="381000" dist="292100" dir="5400000" sx="-80000" sy="-18000" rotWithShape="0">
                <a:srgbClr val="000000">
                  <a:alpha val="22000"/>
                </a:srgbClr>
              </a:outerShdw>
            </a:effectLst>
          </p:spPr>
        </p:pic>
        <p:pic>
          <p:nvPicPr>
            <p:cNvPr id="11" name="Picture 10" descr="Background pattern&#10;&#10;Description automatically generated">
              <a:extLst>
                <a:ext uri="{FF2B5EF4-FFF2-40B4-BE49-F238E27FC236}">
                  <a16:creationId xmlns:a16="http://schemas.microsoft.com/office/drawing/2014/main" id="{B003FCD1-8209-F90B-A4E0-95790FB28D54}"/>
                </a:ext>
              </a:extLst>
            </p:cNvPr>
            <p:cNvPicPr>
              <a:picLocks noChangeAspect="1"/>
            </p:cNvPicPr>
            <p:nvPr/>
          </p:nvPicPr>
          <p:blipFill>
            <a:blip r:embed="rId10"/>
            <a:stretch>
              <a:fillRect/>
            </a:stretch>
          </p:blipFill>
          <p:spPr>
            <a:xfrm>
              <a:off x="1034889" y="3488031"/>
              <a:ext cx="710794" cy="710794"/>
            </a:xfrm>
            <a:prstGeom prst="ellipse">
              <a:avLst/>
            </a:prstGeom>
            <a:ln w="9525" cap="rnd">
              <a:solidFill>
                <a:schemeClr val="accent1"/>
              </a:solidFill>
            </a:ln>
            <a:effectLst>
              <a:outerShdw blurRad="381000" dist="292100" dir="5400000" sx="-80000" sy="-18000" rotWithShape="0">
                <a:srgbClr val="000000">
                  <a:alpha val="22000"/>
                </a:srgbClr>
              </a:outerShdw>
            </a:effectLst>
          </p:spPr>
        </p:pic>
      </p:grpSp>
      <p:pic>
        <p:nvPicPr>
          <p:cNvPr id="13" name="Picture 12" descr="A blue background with white text and white waves&#10;&#10;Description automatically generated">
            <a:extLst>
              <a:ext uri="{FF2B5EF4-FFF2-40B4-BE49-F238E27FC236}">
                <a16:creationId xmlns:a16="http://schemas.microsoft.com/office/drawing/2014/main" id="{8244AA32-0028-3FBF-9F4F-5F1F128AECDD}"/>
              </a:ext>
            </a:extLst>
          </p:cNvPr>
          <p:cNvPicPr>
            <a:picLocks noChangeAspect="1"/>
          </p:cNvPicPr>
          <p:nvPr/>
        </p:nvPicPr>
        <p:blipFill>
          <a:blip r:embed="rId11"/>
          <a:stretch>
            <a:fillRect/>
          </a:stretch>
        </p:blipFill>
        <p:spPr>
          <a:xfrm>
            <a:off x="890006" y="2605288"/>
            <a:ext cx="742144" cy="710793"/>
          </a:xfrm>
          <a:prstGeom prst="ellipse">
            <a:avLst/>
          </a:prstGeom>
          <a:ln w="63500" cap="rnd">
            <a:noFill/>
          </a:ln>
          <a:effectLst>
            <a:outerShdw blurRad="381000" dist="292100" dir="5400000" sx="-80000" sy="-18000" rotWithShape="0">
              <a:srgbClr val="000000">
                <a:alpha val="22000"/>
              </a:srgbClr>
            </a:outerShdw>
          </a:effectLst>
        </p:spPr>
      </p:pic>
    </p:spTree>
    <p:extLst>
      <p:ext uri="{BB962C8B-B14F-4D97-AF65-F5344CB8AC3E}">
        <p14:creationId xmlns:p14="http://schemas.microsoft.com/office/powerpoint/2010/main" val="20430803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33"/>
          <p:cNvSpPr txBox="1">
            <a:spLocks noGrp="1"/>
          </p:cNvSpPr>
          <p:nvPr>
            <p:ph type="body" idx="1"/>
          </p:nvPr>
        </p:nvSpPr>
        <p:spPr>
          <a:xfrm>
            <a:off x="0" y="761514"/>
            <a:ext cx="12192000" cy="2446000"/>
          </a:xfrm>
          <a:prstGeom prst="rect">
            <a:avLst/>
          </a:prstGeom>
          <a:solidFill>
            <a:srgbClr val="007AA3"/>
          </a:solidFill>
          <a:ln>
            <a:noFill/>
          </a:ln>
        </p:spPr>
        <p:txBody>
          <a:bodyPr spcFirstLastPara="1" wrap="square" lIns="121900" tIns="121900" rIns="121900" bIns="121900" anchor="ctr" anchorCtr="0">
            <a:noAutofit/>
          </a:bodyPr>
          <a:lstStyle/>
          <a:p>
            <a:pPr marL="0" indent="0"/>
            <a:r>
              <a:rPr lang="en" sz="3200" dirty="0"/>
              <a:t>Thank you for your kind attention!</a:t>
            </a:r>
            <a:endParaRPr sz="3200" dirty="0"/>
          </a:p>
        </p:txBody>
      </p:sp>
      <p:pic>
        <p:nvPicPr>
          <p:cNvPr id="355" name="Google Shape;355;p33"/>
          <p:cNvPicPr preferRelativeResize="0"/>
          <p:nvPr/>
        </p:nvPicPr>
        <p:blipFill rotWithShape="1">
          <a:blip r:embed="rId3">
            <a:alphaModFix/>
          </a:blip>
          <a:srcRect/>
          <a:stretch/>
        </p:blipFill>
        <p:spPr>
          <a:xfrm>
            <a:off x="9746002" y="761516"/>
            <a:ext cx="2446001" cy="2446001"/>
          </a:xfrm>
          <a:prstGeom prst="rect">
            <a:avLst/>
          </a:prstGeom>
          <a:noFill/>
          <a:ln>
            <a:noFill/>
          </a:ln>
        </p:spPr>
      </p:pic>
      <p:pic>
        <p:nvPicPr>
          <p:cNvPr id="356" name="Google Shape;356;p33"/>
          <p:cNvPicPr preferRelativeResize="0"/>
          <p:nvPr/>
        </p:nvPicPr>
        <p:blipFill rotWithShape="1">
          <a:blip r:embed="rId4">
            <a:alphaModFix amt="30000"/>
          </a:blip>
          <a:srcRect/>
          <a:stretch/>
        </p:blipFill>
        <p:spPr>
          <a:xfrm>
            <a:off x="0" y="2498415"/>
            <a:ext cx="12192008" cy="607500"/>
          </a:xfrm>
          <a:prstGeom prst="rect">
            <a:avLst/>
          </a:prstGeom>
          <a:noFill/>
          <a:ln>
            <a:noFill/>
          </a:ln>
        </p:spPr>
      </p:pic>
      <p:sp>
        <p:nvSpPr>
          <p:cNvPr id="2" name="TextBox 1">
            <a:extLst>
              <a:ext uri="{FF2B5EF4-FFF2-40B4-BE49-F238E27FC236}">
                <a16:creationId xmlns:a16="http://schemas.microsoft.com/office/drawing/2014/main" id="{C7DD383B-F7D0-B74C-BAA3-78E611744A59}"/>
              </a:ext>
            </a:extLst>
          </p:cNvPr>
          <p:cNvSpPr txBox="1"/>
          <p:nvPr/>
        </p:nvSpPr>
        <p:spPr>
          <a:xfrm>
            <a:off x="337930" y="5213499"/>
            <a:ext cx="7601448" cy="1436227"/>
          </a:xfrm>
          <a:prstGeom prst="rect">
            <a:avLst/>
          </a:prstGeom>
          <a:noFill/>
        </p:spPr>
        <p:txBody>
          <a:bodyPr wrap="square" rtlCol="0">
            <a:spAutoFit/>
          </a:bodyPr>
          <a:lstStyle/>
          <a:p>
            <a:pPr defTabSz="1219170">
              <a:buClr>
                <a:srgbClr val="000000"/>
              </a:buClr>
            </a:pPr>
            <a:r>
              <a:rPr lang="en-US" sz="2200" b="1" kern="0" dirty="0">
                <a:solidFill>
                  <a:srgbClr val="000000"/>
                </a:solidFill>
                <a:cs typeface="Arial"/>
                <a:sym typeface="Arial"/>
              </a:rPr>
              <a:t>Contact: </a:t>
            </a:r>
            <a:r>
              <a:rPr lang="en-US" sz="2200" b="1" kern="0" dirty="0" err="1">
                <a:solidFill>
                  <a:srgbClr val="000000"/>
                </a:solidFill>
                <a:cs typeface="Arial"/>
                <a:sym typeface="Arial"/>
              </a:rPr>
              <a:t>alessandra.retico@pi.infn.it</a:t>
            </a:r>
            <a:endParaRPr lang="en-US" sz="2200" b="1" kern="0" dirty="0">
              <a:solidFill>
                <a:srgbClr val="000000"/>
              </a:solidFill>
              <a:cs typeface="Arial"/>
              <a:sym typeface="Arial"/>
            </a:endParaRPr>
          </a:p>
          <a:p>
            <a:pPr defTabSz="1219170">
              <a:buClr>
                <a:srgbClr val="000000"/>
              </a:buClr>
            </a:pPr>
            <a:r>
              <a:rPr lang="en-GB" sz="2200" b="1" kern="0" dirty="0">
                <a:solidFill>
                  <a:srgbClr val="000000"/>
                </a:solidFill>
                <a:cs typeface="Arial"/>
                <a:sym typeface="Arial"/>
              </a:rPr>
              <a:t>INFN, Pisa Division</a:t>
            </a:r>
          </a:p>
          <a:p>
            <a:pPr defTabSz="1219170">
              <a:buClr>
                <a:srgbClr val="000000"/>
              </a:buClr>
            </a:pPr>
            <a:r>
              <a:rPr lang="en-GB" sz="2200" dirty="0">
                <a:hlinkClick r:id="rId5"/>
              </a:rPr>
              <a:t>https://www.pi.infn.it/aim/</a:t>
            </a:r>
            <a:r>
              <a:rPr lang="en-GB" sz="2200" dirty="0"/>
              <a:t> </a:t>
            </a:r>
          </a:p>
          <a:p>
            <a:pPr defTabSz="1219170">
              <a:buClr>
                <a:srgbClr val="000000"/>
              </a:buClr>
            </a:pPr>
            <a:endParaRPr lang="en-GB" sz="2133" b="1" kern="0" dirty="0">
              <a:solidFill>
                <a:srgbClr val="000000"/>
              </a:solidFill>
              <a:latin typeface="Arial"/>
              <a:cs typeface="Arial"/>
              <a:sym typeface="Arial"/>
            </a:endParaRPr>
          </a:p>
        </p:txBody>
      </p:sp>
      <p:sp>
        <p:nvSpPr>
          <p:cNvPr id="8" name="Google Shape;327;p4">
            <a:extLst>
              <a:ext uri="{FF2B5EF4-FFF2-40B4-BE49-F238E27FC236}">
                <a16:creationId xmlns:a16="http://schemas.microsoft.com/office/drawing/2014/main" id="{E715B203-E98D-7541-965A-F06DF3855C3C}"/>
              </a:ext>
            </a:extLst>
          </p:cNvPr>
          <p:cNvSpPr txBox="1"/>
          <p:nvPr/>
        </p:nvSpPr>
        <p:spPr>
          <a:xfrm rot="17757411">
            <a:off x="9194067" y="1936029"/>
            <a:ext cx="2009623" cy="615523"/>
          </a:xfrm>
          <a:prstGeom prst="rect">
            <a:avLst/>
          </a:prstGeom>
          <a:noFill/>
          <a:ln>
            <a:noFill/>
          </a:ln>
        </p:spPr>
        <p:txBody>
          <a:bodyPr spcFirstLastPara="1" wrap="square" lIns="91425" tIns="91425" rIns="91425" bIns="91425" anchor="t" anchorCtr="0">
            <a:spAutoFit/>
          </a:bodyPr>
          <a:lstStyle/>
          <a:p>
            <a:pPr>
              <a:buClr>
                <a:srgbClr val="000000"/>
              </a:buClr>
              <a:buFont typeface="Arial"/>
              <a:buNone/>
            </a:pPr>
            <a:r>
              <a:rPr lang="en-GB" sz="2800" b="1" kern="0" dirty="0">
                <a:solidFill>
                  <a:srgbClr val="FFFFFF"/>
                </a:solidFill>
                <a:latin typeface="Bradley Hand" pitchFamily="2" charset="77"/>
                <a:ea typeface="Caveat"/>
                <a:cs typeface="Caveat"/>
                <a:sym typeface="Caveat"/>
              </a:rPr>
              <a:t>next</a:t>
            </a:r>
            <a:endParaRPr sz="2800" b="1" kern="0" dirty="0">
              <a:solidFill>
                <a:srgbClr val="FFFFFF"/>
              </a:solidFill>
              <a:latin typeface="Bradley Hand" pitchFamily="2" charset="77"/>
              <a:ea typeface="Caveat"/>
              <a:cs typeface="Caveat"/>
              <a:sym typeface="Caveat"/>
            </a:endParaRPr>
          </a:p>
        </p:txBody>
      </p:sp>
      <p:sp>
        <p:nvSpPr>
          <p:cNvPr id="3" name="TextBox 2">
            <a:extLst>
              <a:ext uri="{FF2B5EF4-FFF2-40B4-BE49-F238E27FC236}">
                <a16:creationId xmlns:a16="http://schemas.microsoft.com/office/drawing/2014/main" id="{B5A5AE2F-DA2D-0D4B-BA8A-0B38707F2AF1}"/>
              </a:ext>
            </a:extLst>
          </p:cNvPr>
          <p:cNvSpPr txBox="1"/>
          <p:nvPr/>
        </p:nvSpPr>
        <p:spPr>
          <a:xfrm>
            <a:off x="112643" y="3061212"/>
            <a:ext cx="11839871" cy="1169551"/>
          </a:xfrm>
          <a:prstGeom prst="rect">
            <a:avLst/>
          </a:prstGeom>
          <a:noFill/>
        </p:spPr>
        <p:txBody>
          <a:bodyPr wrap="square" rtlCol="0">
            <a:spAutoFit/>
          </a:bodyPr>
          <a:lstStyle/>
          <a:p>
            <a:endParaRPr lang="it-IT" sz="1400" dirty="0">
              <a:solidFill>
                <a:srgbClr val="000000"/>
              </a:solidFill>
            </a:endParaRPr>
          </a:p>
          <a:p>
            <a:r>
              <a:rPr lang="it-IT" sz="1400" dirty="0" err="1"/>
              <a:t>Research</a:t>
            </a:r>
            <a:r>
              <a:rPr lang="it-IT" sz="1400" dirty="0"/>
              <a:t> </a:t>
            </a:r>
            <a:r>
              <a:rPr lang="it-IT" sz="1400" dirty="0" err="1"/>
              <a:t>partly</a:t>
            </a:r>
            <a:r>
              <a:rPr lang="it-IT" sz="1400" dirty="0"/>
              <a:t> </a:t>
            </a:r>
            <a:r>
              <a:rPr lang="it-IT" sz="1400" dirty="0" err="1"/>
              <a:t>supported</a:t>
            </a:r>
            <a:r>
              <a:rPr lang="it-IT" sz="1400" dirty="0"/>
              <a:t> by: </a:t>
            </a:r>
            <a:r>
              <a:rPr lang="it-IT" sz="1400" dirty="0" err="1"/>
              <a:t>Artificial</a:t>
            </a:r>
            <a:r>
              <a:rPr lang="it-IT" sz="1400" dirty="0"/>
              <a:t> Intelligence in Medicine </a:t>
            </a:r>
            <a:r>
              <a:rPr lang="it-IT" sz="1400" b="1" dirty="0" err="1"/>
              <a:t>next_AIM</a:t>
            </a:r>
            <a:r>
              <a:rPr lang="it-IT" sz="1400" dirty="0"/>
              <a:t>, </a:t>
            </a:r>
            <a:r>
              <a:rPr lang="it-IT" sz="1400" dirty="0" err="1"/>
              <a:t>https</a:t>
            </a:r>
            <a:r>
              <a:rPr lang="it-IT" sz="1400" dirty="0"/>
              <a:t>://</a:t>
            </a:r>
            <a:r>
              <a:rPr lang="it-IT" sz="1400" dirty="0" err="1"/>
              <a:t>www.pi.infn.it</a:t>
            </a:r>
            <a:r>
              <a:rPr lang="it-IT" sz="1400" dirty="0"/>
              <a:t>/</a:t>
            </a:r>
            <a:r>
              <a:rPr lang="it-IT" sz="1400" dirty="0" err="1"/>
              <a:t>aim</a:t>
            </a:r>
            <a:r>
              <a:rPr lang="it-IT" sz="1400" dirty="0"/>
              <a:t> </a:t>
            </a:r>
            <a:r>
              <a:rPr lang="it-IT" sz="1400" dirty="0" err="1"/>
              <a:t>project</a:t>
            </a:r>
            <a:r>
              <a:rPr lang="it-IT" sz="1400" dirty="0"/>
              <a:t> </a:t>
            </a:r>
            <a:r>
              <a:rPr lang="it-IT" sz="1400" dirty="0" err="1"/>
              <a:t>funded</a:t>
            </a:r>
            <a:r>
              <a:rPr lang="it-IT" sz="1400" dirty="0"/>
              <a:t> by INFN-CSN5; </a:t>
            </a:r>
            <a:r>
              <a:rPr lang="it-IT" sz="1400" b="1" dirty="0"/>
              <a:t>FAIR-AIM </a:t>
            </a:r>
            <a:r>
              <a:rPr lang="it-IT" sz="1400" dirty="0" err="1"/>
              <a:t>project</a:t>
            </a:r>
            <a:r>
              <a:rPr lang="it-IT" sz="1400" dirty="0"/>
              <a:t> </a:t>
            </a:r>
            <a:r>
              <a:rPr lang="it-IT" sz="1400" dirty="0" err="1"/>
              <a:t>funded</a:t>
            </a:r>
            <a:r>
              <a:rPr lang="it-IT" sz="1400" dirty="0"/>
              <a:t> by </a:t>
            </a:r>
            <a:r>
              <a:rPr lang="it-IT" sz="1400" dirty="0" err="1"/>
              <a:t>Tuscany</a:t>
            </a:r>
            <a:r>
              <a:rPr lang="it-IT" sz="1400" dirty="0"/>
              <a:t> </a:t>
            </a:r>
            <a:r>
              <a:rPr lang="it-IT" sz="1400" dirty="0" err="1"/>
              <a:t>Government</a:t>
            </a:r>
            <a:r>
              <a:rPr lang="it-IT" sz="1400" dirty="0"/>
              <a:t> (POR FSE 2014-2020); PNRR - M4C2 - Partenariato Esteso "</a:t>
            </a:r>
            <a:r>
              <a:rPr lang="it-IT" sz="1400" b="1" dirty="0"/>
              <a:t>FAIR - Future </a:t>
            </a:r>
            <a:r>
              <a:rPr lang="it-IT" sz="1400" b="1" dirty="0" err="1"/>
              <a:t>Artificial</a:t>
            </a:r>
            <a:r>
              <a:rPr lang="it-IT" sz="1400" b="1" dirty="0"/>
              <a:t> Intelligence </a:t>
            </a:r>
            <a:r>
              <a:rPr lang="it-IT" sz="1400" b="1" dirty="0" err="1"/>
              <a:t>Research</a:t>
            </a:r>
            <a:r>
              <a:rPr lang="it-IT" sz="1400" dirty="0"/>
              <a:t>" - </a:t>
            </a:r>
            <a:r>
              <a:rPr lang="it-IT" sz="1400" dirty="0" err="1"/>
              <a:t>Spoke</a:t>
            </a:r>
            <a:r>
              <a:rPr lang="it-IT" sz="1400" dirty="0"/>
              <a:t> 8, and PNRR - M4C2 - Centro Nazionale "</a:t>
            </a:r>
            <a:r>
              <a:rPr lang="it-IT" sz="1400" b="1" dirty="0"/>
              <a:t>ICSC</a:t>
            </a:r>
            <a:r>
              <a:rPr lang="it-IT" sz="1400" dirty="0"/>
              <a:t> </a:t>
            </a:r>
            <a:r>
              <a:rPr lang="it-IT" sz="1400" b="1" dirty="0"/>
              <a:t>– Centro Nazionale di Ricerca in High Performance Computing, Big Data and Quantum Computing"</a:t>
            </a:r>
            <a:r>
              <a:rPr lang="it-IT" sz="1400" dirty="0"/>
              <a:t> - </a:t>
            </a:r>
            <a:r>
              <a:rPr lang="it-IT" sz="1400" dirty="0" err="1"/>
              <a:t>Spoke</a:t>
            </a:r>
            <a:r>
              <a:rPr lang="it-IT" sz="1400" dirty="0"/>
              <a:t> 8, </a:t>
            </a:r>
            <a:r>
              <a:rPr lang="it-IT" sz="1400" dirty="0" err="1"/>
              <a:t>funded</a:t>
            </a:r>
            <a:r>
              <a:rPr lang="it-IT" sz="1400" dirty="0"/>
              <a:t> by the </a:t>
            </a:r>
            <a:r>
              <a:rPr lang="it-IT" sz="1400" dirty="0" err="1"/>
              <a:t>European</a:t>
            </a:r>
            <a:r>
              <a:rPr lang="it-IT" sz="1400" dirty="0"/>
              <a:t> </a:t>
            </a:r>
            <a:r>
              <a:rPr lang="it-IT" sz="1400" dirty="0" err="1"/>
              <a:t>Commission</a:t>
            </a:r>
            <a:r>
              <a:rPr lang="it-IT" sz="1400" dirty="0"/>
              <a:t> under the </a:t>
            </a:r>
            <a:r>
              <a:rPr lang="it-IT" sz="1400" dirty="0" err="1"/>
              <a:t>NextGeneration</a:t>
            </a:r>
            <a:r>
              <a:rPr lang="it-IT" sz="1400" dirty="0"/>
              <a:t> EU </a:t>
            </a:r>
            <a:r>
              <a:rPr lang="it-IT" sz="1400" dirty="0" err="1"/>
              <a:t>programme</a:t>
            </a:r>
            <a:r>
              <a:rPr lang="it-IT" sz="1400" dirty="0"/>
              <a:t>.</a:t>
            </a:r>
            <a:endParaRPr lang="en-GB" sz="1400" dirty="0"/>
          </a:p>
        </p:txBody>
      </p:sp>
      <p:pic>
        <p:nvPicPr>
          <p:cNvPr id="9" name="Google Shape;282;p5">
            <a:extLst>
              <a:ext uri="{FF2B5EF4-FFF2-40B4-BE49-F238E27FC236}">
                <a16:creationId xmlns:a16="http://schemas.microsoft.com/office/drawing/2014/main" id="{3068C05E-2541-F747-8C43-5930CE105699}"/>
              </a:ext>
            </a:extLst>
          </p:cNvPr>
          <p:cNvPicPr preferRelativeResize="0"/>
          <p:nvPr/>
        </p:nvPicPr>
        <p:blipFill rotWithShape="1">
          <a:blip r:embed="rId6">
            <a:alphaModFix/>
          </a:blip>
          <a:srcRect/>
          <a:stretch/>
        </p:blipFill>
        <p:spPr>
          <a:xfrm>
            <a:off x="9023700" y="5364666"/>
            <a:ext cx="2769225" cy="1144024"/>
          </a:xfrm>
          <a:prstGeom prst="rect">
            <a:avLst/>
          </a:prstGeom>
          <a:noFill/>
          <a:ln>
            <a:noFill/>
          </a:ln>
        </p:spPr>
      </p:pic>
      <p:pic>
        <p:nvPicPr>
          <p:cNvPr id="10" name="Google Shape;259;p4" descr="Icon&#10;&#10;Description automatically generated">
            <a:extLst>
              <a:ext uri="{FF2B5EF4-FFF2-40B4-BE49-F238E27FC236}">
                <a16:creationId xmlns:a16="http://schemas.microsoft.com/office/drawing/2014/main" id="{19CFE508-0B84-764F-B9F0-5F14FE90CED7}"/>
              </a:ext>
            </a:extLst>
          </p:cNvPr>
          <p:cNvPicPr preferRelativeResize="0"/>
          <p:nvPr/>
        </p:nvPicPr>
        <p:blipFill rotWithShape="1">
          <a:blip r:embed="rId7">
            <a:alphaModFix/>
          </a:blip>
          <a:srcRect/>
          <a:stretch/>
        </p:blipFill>
        <p:spPr>
          <a:xfrm>
            <a:off x="6111160" y="5273731"/>
            <a:ext cx="2310770" cy="1478763"/>
          </a:xfrm>
          <a:prstGeom prst="rect">
            <a:avLst/>
          </a:prstGeom>
          <a:noFill/>
          <a:ln>
            <a:noFill/>
          </a:ln>
        </p:spPr>
      </p:pic>
      <p:pic>
        <p:nvPicPr>
          <p:cNvPr id="11" name="Google Shape;224;p3">
            <a:extLst>
              <a:ext uri="{FF2B5EF4-FFF2-40B4-BE49-F238E27FC236}">
                <a16:creationId xmlns:a16="http://schemas.microsoft.com/office/drawing/2014/main" id="{DE56663B-075A-BF4D-8721-47469283248E}"/>
              </a:ext>
            </a:extLst>
          </p:cNvPr>
          <p:cNvPicPr preferRelativeResize="0"/>
          <p:nvPr/>
        </p:nvPicPr>
        <p:blipFill rotWithShape="1">
          <a:blip r:embed="rId8">
            <a:alphaModFix/>
          </a:blip>
          <a:srcRect/>
          <a:stretch/>
        </p:blipFill>
        <p:spPr>
          <a:xfrm>
            <a:off x="5971309" y="4574725"/>
            <a:ext cx="6220690" cy="54613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6A848D-9983-B620-5BFB-BBE947A0EEC3}"/>
              </a:ext>
            </a:extLst>
          </p:cNvPr>
          <p:cNvSpPr>
            <a:spLocks noGrp="1"/>
          </p:cNvSpPr>
          <p:nvPr>
            <p:ph type="title"/>
          </p:nvPr>
        </p:nvSpPr>
        <p:spPr>
          <a:xfrm>
            <a:off x="170650" y="248173"/>
            <a:ext cx="11776400" cy="763600"/>
          </a:xfrm>
        </p:spPr>
        <p:txBody>
          <a:bodyPr/>
          <a:lstStyle/>
          <a:p>
            <a:r>
              <a:rPr lang="it" sz="2400" dirty="0"/>
              <a:t>Overview of development of medical image analysis systems @ INFN</a:t>
            </a:r>
            <a:endParaRPr lang="en-GB" sz="2400" dirty="0"/>
          </a:p>
        </p:txBody>
      </p:sp>
      <p:pic>
        <p:nvPicPr>
          <p:cNvPr id="7" name="Google Shape;428;p81">
            <a:extLst>
              <a:ext uri="{FF2B5EF4-FFF2-40B4-BE49-F238E27FC236}">
                <a16:creationId xmlns:a16="http://schemas.microsoft.com/office/drawing/2014/main" id="{E2CDC8E8-C35E-45B7-E101-E796418C52F3}"/>
              </a:ext>
            </a:extLst>
          </p:cNvPr>
          <p:cNvPicPr preferRelativeResize="0"/>
          <p:nvPr/>
        </p:nvPicPr>
        <p:blipFill rotWithShape="1">
          <a:blip r:embed="rId2">
            <a:alphaModFix/>
          </a:blip>
          <a:srcRect/>
          <a:stretch/>
        </p:blipFill>
        <p:spPr>
          <a:xfrm>
            <a:off x="105164" y="3127254"/>
            <a:ext cx="11237525" cy="2999963"/>
          </a:xfrm>
          <a:prstGeom prst="rect">
            <a:avLst/>
          </a:prstGeom>
          <a:noFill/>
          <a:ln>
            <a:noFill/>
          </a:ln>
        </p:spPr>
      </p:pic>
      <p:sp>
        <p:nvSpPr>
          <p:cNvPr id="8" name="Google Shape;429;p81">
            <a:extLst>
              <a:ext uri="{FF2B5EF4-FFF2-40B4-BE49-F238E27FC236}">
                <a16:creationId xmlns:a16="http://schemas.microsoft.com/office/drawing/2014/main" id="{ADC40AAD-160B-DFA3-C562-E6BEBF00E15A}"/>
              </a:ext>
            </a:extLst>
          </p:cNvPr>
          <p:cNvSpPr txBox="1"/>
          <p:nvPr/>
        </p:nvSpPr>
        <p:spPr>
          <a:xfrm>
            <a:off x="5570557" y="3524335"/>
            <a:ext cx="4547601" cy="492388"/>
          </a:xfrm>
          <a:prstGeom prst="rect">
            <a:avLst/>
          </a:prstGeom>
          <a:noFill/>
          <a:ln>
            <a:noFill/>
          </a:ln>
        </p:spPr>
        <p:txBody>
          <a:bodyPr spcFirstLastPara="1" wrap="square" lIns="121900" tIns="60933" rIns="121900" bIns="60933"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r>
              <a:rPr kumimoji="0" lang="it" sz="2400" b="1" i="1" u="none" strike="noStrike" kern="1200" cap="none" spc="0" normalizeH="0" baseline="0" noProof="0" dirty="0">
                <a:ln>
                  <a:noFill/>
                </a:ln>
                <a:solidFill>
                  <a:srgbClr val="0070C0"/>
                </a:solidFill>
                <a:effectLst/>
                <a:uLnTx/>
                <a:uFillTx/>
                <a:latin typeface="Arial"/>
                <a:ea typeface="Arial"/>
                <a:cs typeface="Arial"/>
                <a:sym typeface="Arial"/>
              </a:rPr>
              <a:t>INFN CSN5 funded projects</a:t>
            </a:r>
            <a:endParaRPr kumimoji="0" sz="2400" b="1" i="0" u="none" strike="noStrike" kern="1200" cap="none" spc="0" normalizeH="0" baseline="0" noProof="0" dirty="0">
              <a:ln>
                <a:noFill/>
              </a:ln>
              <a:solidFill>
                <a:srgbClr val="000000"/>
              </a:solidFill>
              <a:effectLst/>
              <a:uLnTx/>
              <a:uFillTx/>
              <a:latin typeface="Arial"/>
              <a:ea typeface="Arial"/>
              <a:cs typeface="Arial"/>
              <a:sym typeface="Arial"/>
            </a:endParaRPr>
          </a:p>
        </p:txBody>
      </p:sp>
      <p:cxnSp>
        <p:nvCxnSpPr>
          <p:cNvPr id="9" name="Google Shape;430;p81">
            <a:extLst>
              <a:ext uri="{FF2B5EF4-FFF2-40B4-BE49-F238E27FC236}">
                <a16:creationId xmlns:a16="http://schemas.microsoft.com/office/drawing/2014/main" id="{274E942A-08D3-2E46-E339-44CC70EFC9C0}"/>
              </a:ext>
            </a:extLst>
          </p:cNvPr>
          <p:cNvCxnSpPr/>
          <p:nvPr/>
        </p:nvCxnSpPr>
        <p:spPr>
          <a:xfrm>
            <a:off x="10258551" y="4271644"/>
            <a:ext cx="0" cy="1865600"/>
          </a:xfrm>
          <a:prstGeom prst="straightConnector1">
            <a:avLst/>
          </a:prstGeom>
          <a:noFill/>
          <a:ln w="28575" cap="flat" cmpd="sng">
            <a:solidFill>
              <a:srgbClr val="C164C2">
                <a:alpha val="74510"/>
              </a:srgbClr>
            </a:solidFill>
            <a:prstDash val="solid"/>
            <a:round/>
            <a:headEnd type="none" w="sm" len="sm"/>
            <a:tailEnd type="none" w="sm" len="sm"/>
          </a:ln>
        </p:spPr>
      </p:cxnSp>
      <p:sp>
        <p:nvSpPr>
          <p:cNvPr id="10" name="Google Shape;431;p81">
            <a:extLst>
              <a:ext uri="{FF2B5EF4-FFF2-40B4-BE49-F238E27FC236}">
                <a16:creationId xmlns:a16="http://schemas.microsoft.com/office/drawing/2014/main" id="{E3B04E51-5F57-7F57-04AD-616C3ACD5172}"/>
              </a:ext>
            </a:extLst>
          </p:cNvPr>
          <p:cNvSpPr txBox="1"/>
          <p:nvPr/>
        </p:nvSpPr>
        <p:spPr>
          <a:xfrm>
            <a:off x="10186695" y="5661124"/>
            <a:ext cx="2111673" cy="800357"/>
          </a:xfrm>
          <a:prstGeom prst="rect">
            <a:avLst/>
          </a:prstGeom>
          <a:noFill/>
          <a:ln>
            <a:noFill/>
          </a:ln>
        </p:spPr>
        <p:txBody>
          <a:bodyPr spcFirstLastPara="1" wrap="square" lIns="121900" tIns="60933" rIns="121900" bIns="60933"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kumimoji="0" lang="it" sz="1467" b="0" i="0" u="none" strike="noStrike" kern="1200" cap="none" spc="0" normalizeH="0" baseline="0" noProof="0" dirty="0">
                <a:ln>
                  <a:noFill/>
                </a:ln>
                <a:solidFill>
                  <a:srgbClr val="000000">
                    <a:lumMod val="50000"/>
                    <a:lumOff val="50000"/>
                  </a:srgbClr>
                </a:solidFill>
                <a:effectLst/>
                <a:uLnTx/>
                <a:uFillTx/>
                <a:latin typeface="Arial"/>
                <a:ea typeface="Arial"/>
                <a:cs typeface="Arial"/>
                <a:sym typeface="Arial"/>
              </a:rPr>
              <a:t>2019-2021 </a:t>
            </a:r>
            <a:r>
              <a:rPr kumimoji="0" lang="it" sz="1467" b="1" i="0" u="none" strike="noStrike" kern="1200" cap="none" spc="0" normalizeH="0" baseline="0" noProof="0" dirty="0">
                <a:ln>
                  <a:noFill/>
                </a:ln>
                <a:solidFill>
                  <a:srgbClr val="000000">
                    <a:lumMod val="50000"/>
                    <a:lumOff val="50000"/>
                  </a:srgbClr>
                </a:solidFill>
                <a:effectLst/>
                <a:uLnTx/>
                <a:uFillTx/>
                <a:latin typeface="Arial"/>
                <a:ea typeface="Arial"/>
                <a:cs typeface="Arial"/>
                <a:sym typeface="Arial"/>
              </a:rPr>
              <a:t>AIM</a:t>
            </a: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kumimoji="0" lang="it" sz="1467" b="0" i="0" u="none" strike="noStrike" kern="1200" cap="none" spc="0" normalizeH="0" baseline="0" noProof="0" dirty="0">
                <a:ln>
                  <a:noFill/>
                </a:ln>
                <a:solidFill>
                  <a:srgbClr val="000000">
                    <a:lumMod val="50000"/>
                    <a:lumOff val="50000"/>
                  </a:srgbClr>
                </a:solidFill>
                <a:effectLst/>
                <a:uLnTx/>
                <a:uFillTx/>
                <a:latin typeface="Arial"/>
                <a:ea typeface="Arial"/>
                <a:cs typeface="Arial"/>
                <a:sym typeface="Arial"/>
              </a:rPr>
              <a:t>2022-2024 </a:t>
            </a:r>
            <a:r>
              <a:rPr kumimoji="0" lang="it" sz="1467" b="1" i="0" u="none" strike="noStrike" kern="1200" cap="none" spc="0" normalizeH="0" baseline="0" noProof="0" dirty="0">
                <a:ln>
                  <a:noFill/>
                </a:ln>
                <a:solidFill>
                  <a:srgbClr val="000000">
                    <a:lumMod val="50000"/>
                    <a:lumOff val="50000"/>
                  </a:srgbClr>
                </a:solidFill>
                <a:effectLst/>
                <a:uLnTx/>
                <a:uFillTx/>
                <a:latin typeface="Arial"/>
                <a:ea typeface="Arial"/>
                <a:cs typeface="Arial"/>
                <a:sym typeface="Arial"/>
              </a:rPr>
              <a:t>next_AIM</a:t>
            </a: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kumimoji="0" lang="en-US" sz="1467" b="1" i="0" u="none" strike="noStrike" kern="1200" cap="none" spc="0" normalizeH="0" baseline="0" noProof="0" dirty="0">
                <a:ln>
                  <a:noFill/>
                </a:ln>
                <a:solidFill>
                  <a:srgbClr val="0070C0"/>
                </a:solidFill>
                <a:effectLst/>
                <a:uLnTx/>
                <a:uFillTx/>
                <a:latin typeface="Arial"/>
                <a:ea typeface="Arial"/>
                <a:cs typeface="Arial"/>
                <a:sym typeface="Arial"/>
              </a:rPr>
              <a:t>2025-2027 AIM_MIA</a:t>
            </a:r>
            <a:endParaRPr kumimoji="0" sz="1467" b="1" i="0" u="none" strike="noStrike" kern="1200" cap="none" spc="0" normalizeH="0" baseline="0" noProof="0" dirty="0">
              <a:ln>
                <a:noFill/>
              </a:ln>
              <a:solidFill>
                <a:srgbClr val="0070C0"/>
              </a:solidFill>
              <a:effectLst/>
              <a:uLnTx/>
              <a:uFillTx/>
              <a:latin typeface="Arial"/>
              <a:ea typeface="Arial"/>
              <a:cs typeface="Arial"/>
              <a:sym typeface="Arial"/>
            </a:endParaRPr>
          </a:p>
        </p:txBody>
      </p:sp>
      <p:pic>
        <p:nvPicPr>
          <p:cNvPr id="11" name="Google Shape;432;p81">
            <a:extLst>
              <a:ext uri="{FF2B5EF4-FFF2-40B4-BE49-F238E27FC236}">
                <a16:creationId xmlns:a16="http://schemas.microsoft.com/office/drawing/2014/main" id="{21FB86D4-5CFC-7ECF-82F4-6D84B65650BD}"/>
              </a:ext>
            </a:extLst>
          </p:cNvPr>
          <p:cNvPicPr preferRelativeResize="0"/>
          <p:nvPr/>
        </p:nvPicPr>
        <p:blipFill rotWithShape="1">
          <a:blip r:embed="rId3">
            <a:alphaModFix/>
          </a:blip>
          <a:srcRect/>
          <a:stretch/>
        </p:blipFill>
        <p:spPr>
          <a:xfrm>
            <a:off x="10351104" y="4376632"/>
            <a:ext cx="1456330" cy="1238694"/>
          </a:xfrm>
          <a:prstGeom prst="rect">
            <a:avLst/>
          </a:prstGeom>
          <a:noFill/>
          <a:ln>
            <a:noFill/>
          </a:ln>
        </p:spPr>
      </p:pic>
      <p:pic>
        <p:nvPicPr>
          <p:cNvPr id="12" name="Google Shape;433;p81">
            <a:extLst>
              <a:ext uri="{FF2B5EF4-FFF2-40B4-BE49-F238E27FC236}">
                <a16:creationId xmlns:a16="http://schemas.microsoft.com/office/drawing/2014/main" id="{3C0348C5-9E3B-43A4-880C-029C760CF2AD}"/>
              </a:ext>
            </a:extLst>
          </p:cNvPr>
          <p:cNvPicPr preferRelativeResize="0"/>
          <p:nvPr/>
        </p:nvPicPr>
        <p:blipFill rotWithShape="1">
          <a:blip r:embed="rId4">
            <a:alphaModFix/>
          </a:blip>
          <a:srcRect/>
          <a:stretch/>
        </p:blipFill>
        <p:spPr>
          <a:xfrm>
            <a:off x="9772901" y="3429000"/>
            <a:ext cx="1456317" cy="727630"/>
          </a:xfrm>
          <a:prstGeom prst="rect">
            <a:avLst/>
          </a:prstGeom>
          <a:noFill/>
          <a:ln>
            <a:noFill/>
          </a:ln>
        </p:spPr>
      </p:pic>
      <p:pic>
        <p:nvPicPr>
          <p:cNvPr id="13" name="Google Shape;434;p81">
            <a:extLst>
              <a:ext uri="{FF2B5EF4-FFF2-40B4-BE49-F238E27FC236}">
                <a16:creationId xmlns:a16="http://schemas.microsoft.com/office/drawing/2014/main" id="{94B1A251-AFBF-C228-6E12-CF8FFB15ABFA}"/>
              </a:ext>
            </a:extLst>
          </p:cNvPr>
          <p:cNvPicPr preferRelativeResize="0"/>
          <p:nvPr/>
        </p:nvPicPr>
        <p:blipFill rotWithShape="1">
          <a:blip r:embed="rId5">
            <a:alphaModFix/>
          </a:blip>
          <a:srcRect/>
          <a:stretch/>
        </p:blipFill>
        <p:spPr>
          <a:xfrm>
            <a:off x="223161" y="4426815"/>
            <a:ext cx="1082076" cy="1700404"/>
          </a:xfrm>
          <a:prstGeom prst="rect">
            <a:avLst/>
          </a:prstGeom>
          <a:noFill/>
          <a:ln>
            <a:noFill/>
          </a:ln>
        </p:spPr>
      </p:pic>
      <p:sp>
        <p:nvSpPr>
          <p:cNvPr id="14" name="Google Shape;435;p81">
            <a:extLst>
              <a:ext uri="{FF2B5EF4-FFF2-40B4-BE49-F238E27FC236}">
                <a16:creationId xmlns:a16="http://schemas.microsoft.com/office/drawing/2014/main" id="{6844DF15-3F03-7FA6-A68B-377D362B5CBD}"/>
              </a:ext>
            </a:extLst>
          </p:cNvPr>
          <p:cNvSpPr/>
          <p:nvPr/>
        </p:nvSpPr>
        <p:spPr>
          <a:xfrm>
            <a:off x="367469" y="5356526"/>
            <a:ext cx="295600" cy="258800"/>
          </a:xfrm>
          <a:prstGeom prst="ellipse">
            <a:avLst/>
          </a:prstGeom>
          <a:noFill/>
          <a:ln w="25400" cap="flat" cmpd="sng">
            <a:solidFill>
              <a:schemeClr val="accent4"/>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a:ln>
                <a:noFill/>
              </a:ln>
              <a:solidFill>
                <a:srgbClr val="FFFFFF"/>
              </a:solidFill>
              <a:effectLst/>
              <a:uLnTx/>
              <a:uFillTx/>
              <a:latin typeface="Arial"/>
              <a:ea typeface="Arial"/>
              <a:cs typeface="Arial"/>
              <a:sym typeface="Arial"/>
            </a:endParaRPr>
          </a:p>
        </p:txBody>
      </p:sp>
      <p:pic>
        <p:nvPicPr>
          <p:cNvPr id="15" name="Google Shape;436;p81">
            <a:extLst>
              <a:ext uri="{FF2B5EF4-FFF2-40B4-BE49-F238E27FC236}">
                <a16:creationId xmlns:a16="http://schemas.microsoft.com/office/drawing/2014/main" id="{A81F4E2C-2E2B-F1B7-CA8B-F9540177B52A}"/>
              </a:ext>
            </a:extLst>
          </p:cNvPr>
          <p:cNvPicPr preferRelativeResize="0"/>
          <p:nvPr/>
        </p:nvPicPr>
        <p:blipFill rotWithShape="1">
          <a:blip r:embed="rId6">
            <a:clrChange>
              <a:clrFrom>
                <a:srgbClr val="FFFFFF"/>
              </a:clrFrom>
              <a:clrTo>
                <a:srgbClr val="FFFFFF">
                  <a:alpha val="0"/>
                </a:srgbClr>
              </a:clrTo>
            </a:clrChange>
            <a:alphaModFix/>
          </a:blip>
          <a:srcRect/>
          <a:stretch/>
        </p:blipFill>
        <p:spPr>
          <a:xfrm>
            <a:off x="5184549" y="5225143"/>
            <a:ext cx="1551560" cy="897363"/>
          </a:xfrm>
          <a:prstGeom prst="rect">
            <a:avLst/>
          </a:prstGeom>
          <a:noFill/>
          <a:ln>
            <a:noFill/>
          </a:ln>
        </p:spPr>
      </p:pic>
      <p:pic>
        <p:nvPicPr>
          <p:cNvPr id="16" name="Google Shape;437;p81">
            <a:extLst>
              <a:ext uri="{FF2B5EF4-FFF2-40B4-BE49-F238E27FC236}">
                <a16:creationId xmlns:a16="http://schemas.microsoft.com/office/drawing/2014/main" id="{83648C0F-86CD-2C21-88E8-A4A781C5FFCC}"/>
              </a:ext>
            </a:extLst>
          </p:cNvPr>
          <p:cNvPicPr preferRelativeResize="0"/>
          <p:nvPr/>
        </p:nvPicPr>
        <p:blipFill rotWithShape="1">
          <a:blip r:embed="rId7">
            <a:alphaModFix/>
          </a:blip>
          <a:srcRect t="6745" r="50171" b="9256"/>
          <a:stretch/>
        </p:blipFill>
        <p:spPr>
          <a:xfrm>
            <a:off x="9174414" y="4872811"/>
            <a:ext cx="1074524" cy="835734"/>
          </a:xfrm>
          <a:prstGeom prst="rect">
            <a:avLst/>
          </a:prstGeom>
          <a:noFill/>
          <a:ln>
            <a:noFill/>
          </a:ln>
        </p:spPr>
      </p:pic>
      <p:pic>
        <p:nvPicPr>
          <p:cNvPr id="17" name="Google Shape;438;p81">
            <a:extLst>
              <a:ext uri="{FF2B5EF4-FFF2-40B4-BE49-F238E27FC236}">
                <a16:creationId xmlns:a16="http://schemas.microsoft.com/office/drawing/2014/main" id="{FCB734D5-0A37-8E7A-F7E8-006A09C867D9}"/>
              </a:ext>
            </a:extLst>
          </p:cNvPr>
          <p:cNvPicPr preferRelativeResize="0"/>
          <p:nvPr/>
        </p:nvPicPr>
        <p:blipFill rotWithShape="1">
          <a:blip r:embed="rId8">
            <a:alphaModFix/>
          </a:blip>
          <a:srcRect l="13081" t="13590" r="14606" b="8570"/>
          <a:stretch/>
        </p:blipFill>
        <p:spPr>
          <a:xfrm>
            <a:off x="8386427" y="4362547"/>
            <a:ext cx="889850" cy="743658"/>
          </a:xfrm>
          <a:prstGeom prst="rect">
            <a:avLst/>
          </a:prstGeom>
          <a:noFill/>
          <a:ln>
            <a:noFill/>
          </a:ln>
        </p:spPr>
      </p:pic>
      <p:pic>
        <p:nvPicPr>
          <p:cNvPr id="18" name="Google Shape;439;p81">
            <a:extLst>
              <a:ext uri="{FF2B5EF4-FFF2-40B4-BE49-F238E27FC236}">
                <a16:creationId xmlns:a16="http://schemas.microsoft.com/office/drawing/2014/main" id="{8D209FB6-37B3-A08A-E346-C83F85FFB760}"/>
              </a:ext>
            </a:extLst>
          </p:cNvPr>
          <p:cNvPicPr preferRelativeResize="0"/>
          <p:nvPr/>
        </p:nvPicPr>
        <p:blipFill rotWithShape="1">
          <a:blip r:embed="rId9">
            <a:alphaModFix/>
          </a:blip>
          <a:srcRect/>
          <a:stretch/>
        </p:blipFill>
        <p:spPr>
          <a:xfrm>
            <a:off x="7456925" y="4362546"/>
            <a:ext cx="774867" cy="743658"/>
          </a:xfrm>
          <a:prstGeom prst="rect">
            <a:avLst/>
          </a:prstGeom>
          <a:noFill/>
          <a:ln>
            <a:noFill/>
          </a:ln>
        </p:spPr>
      </p:pic>
      <p:pic>
        <p:nvPicPr>
          <p:cNvPr id="19" name="Google Shape;441;p81">
            <a:extLst>
              <a:ext uri="{FF2B5EF4-FFF2-40B4-BE49-F238E27FC236}">
                <a16:creationId xmlns:a16="http://schemas.microsoft.com/office/drawing/2014/main" id="{07747D4C-176D-CE9D-186D-A88701DC2E8E}"/>
              </a:ext>
            </a:extLst>
          </p:cNvPr>
          <p:cNvPicPr preferRelativeResize="0"/>
          <p:nvPr/>
        </p:nvPicPr>
        <p:blipFill rotWithShape="1">
          <a:blip r:embed="rId10">
            <a:alphaModFix/>
          </a:blip>
          <a:srcRect/>
          <a:stretch/>
        </p:blipFill>
        <p:spPr>
          <a:xfrm>
            <a:off x="3821823" y="5382869"/>
            <a:ext cx="1210972" cy="739636"/>
          </a:xfrm>
          <a:prstGeom prst="rect">
            <a:avLst/>
          </a:prstGeom>
          <a:noFill/>
          <a:ln>
            <a:noFill/>
          </a:ln>
        </p:spPr>
      </p:pic>
      <p:pic>
        <p:nvPicPr>
          <p:cNvPr id="20" name="Google Shape;444;p81" descr="Calendar&#10;&#10;Description automatically generated with medium confidence">
            <a:extLst>
              <a:ext uri="{FF2B5EF4-FFF2-40B4-BE49-F238E27FC236}">
                <a16:creationId xmlns:a16="http://schemas.microsoft.com/office/drawing/2014/main" id="{4595ED48-4DC4-1ADE-ECBB-CFE0AEE7BD8D}"/>
              </a:ext>
            </a:extLst>
          </p:cNvPr>
          <p:cNvPicPr preferRelativeResize="0"/>
          <p:nvPr/>
        </p:nvPicPr>
        <p:blipFill rotWithShape="1">
          <a:blip r:embed="rId11">
            <a:alphaModFix/>
          </a:blip>
          <a:srcRect l="1497" t="2419"/>
          <a:stretch/>
        </p:blipFill>
        <p:spPr>
          <a:xfrm flipH="1">
            <a:off x="2129614" y="4428694"/>
            <a:ext cx="1493609" cy="1461512"/>
          </a:xfrm>
          <a:prstGeom prst="rect">
            <a:avLst/>
          </a:prstGeom>
          <a:noFill/>
          <a:ln>
            <a:noFill/>
          </a:ln>
        </p:spPr>
      </p:pic>
      <p:sp>
        <p:nvSpPr>
          <p:cNvPr id="21" name="Google Shape;445;p81">
            <a:extLst>
              <a:ext uri="{FF2B5EF4-FFF2-40B4-BE49-F238E27FC236}">
                <a16:creationId xmlns:a16="http://schemas.microsoft.com/office/drawing/2014/main" id="{CD46478D-F560-97F2-216F-D04943667B9C}"/>
              </a:ext>
            </a:extLst>
          </p:cNvPr>
          <p:cNvSpPr/>
          <p:nvPr/>
        </p:nvSpPr>
        <p:spPr>
          <a:xfrm>
            <a:off x="1816727" y="5145086"/>
            <a:ext cx="1058400" cy="925600"/>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50"/>
              <a:buFontTx/>
              <a:buNone/>
              <a:tabLst/>
              <a:defRPr/>
            </a:pPr>
            <a:endParaRPr kumimoji="0" sz="1400" b="0" i="0" u="none" strike="noStrike" kern="1200" cap="none" spc="0" normalizeH="0" baseline="0" noProof="0">
              <a:ln>
                <a:noFill/>
              </a:ln>
              <a:solidFill>
                <a:srgbClr val="FFFFFF"/>
              </a:solidFill>
              <a:effectLst/>
              <a:uLnTx/>
              <a:uFillTx/>
              <a:latin typeface="Arial"/>
              <a:ea typeface="Arial"/>
              <a:cs typeface="Arial"/>
              <a:sym typeface="Arial"/>
            </a:endParaRPr>
          </a:p>
        </p:txBody>
      </p:sp>
      <p:grpSp>
        <p:nvGrpSpPr>
          <p:cNvPr id="22" name="Google Shape;446;p81">
            <a:extLst>
              <a:ext uri="{FF2B5EF4-FFF2-40B4-BE49-F238E27FC236}">
                <a16:creationId xmlns:a16="http://schemas.microsoft.com/office/drawing/2014/main" id="{557FF3DD-6893-3E57-09DC-559FD0E15E84}"/>
              </a:ext>
            </a:extLst>
          </p:cNvPr>
          <p:cNvGrpSpPr/>
          <p:nvPr/>
        </p:nvGrpSpPr>
        <p:grpSpPr>
          <a:xfrm>
            <a:off x="1487424" y="5178475"/>
            <a:ext cx="1124216" cy="925225"/>
            <a:chOff x="1510007" y="2301914"/>
            <a:chExt cx="1974157" cy="1680599"/>
          </a:xfrm>
        </p:grpSpPr>
        <p:pic>
          <p:nvPicPr>
            <p:cNvPr id="23" name="Google Shape;447;p81">
              <a:extLst>
                <a:ext uri="{FF2B5EF4-FFF2-40B4-BE49-F238E27FC236}">
                  <a16:creationId xmlns:a16="http://schemas.microsoft.com/office/drawing/2014/main" id="{0E07BFCC-CA62-DDD8-DB09-6112C4E577C2}"/>
                </a:ext>
              </a:extLst>
            </p:cNvPr>
            <p:cNvPicPr preferRelativeResize="0"/>
            <p:nvPr/>
          </p:nvPicPr>
          <p:blipFill rotWithShape="1">
            <a:blip r:embed="rId12">
              <a:alphaModFix/>
            </a:blip>
            <a:srcRect/>
            <a:stretch/>
          </p:blipFill>
          <p:spPr>
            <a:xfrm>
              <a:off x="1510007" y="2301914"/>
              <a:ext cx="1974157" cy="1680599"/>
            </a:xfrm>
            <a:prstGeom prst="rect">
              <a:avLst/>
            </a:prstGeom>
            <a:noFill/>
            <a:ln w="9525" cap="flat" cmpd="sng">
              <a:solidFill>
                <a:srgbClr val="4D4D4D"/>
              </a:solidFill>
              <a:prstDash val="solid"/>
              <a:miter lim="800000"/>
              <a:headEnd type="none" w="sm" len="sm"/>
              <a:tailEnd type="none" w="sm" len="sm"/>
            </a:ln>
          </p:spPr>
        </p:pic>
        <p:sp>
          <p:nvSpPr>
            <p:cNvPr id="24" name="Google Shape;448;p81">
              <a:extLst>
                <a:ext uri="{FF2B5EF4-FFF2-40B4-BE49-F238E27FC236}">
                  <a16:creationId xmlns:a16="http://schemas.microsoft.com/office/drawing/2014/main" id="{83A48F4E-B08F-615C-7839-A4D6D8FF42FB}"/>
                </a:ext>
              </a:extLst>
            </p:cNvPr>
            <p:cNvSpPr/>
            <p:nvPr/>
          </p:nvSpPr>
          <p:spPr>
            <a:xfrm>
              <a:off x="1890601" y="2869585"/>
              <a:ext cx="295500" cy="258900"/>
            </a:xfrm>
            <a:prstGeom prst="ellipse">
              <a:avLst/>
            </a:prstGeom>
            <a:noFill/>
            <a:ln w="25400" cap="flat" cmpd="sng">
              <a:solidFill>
                <a:schemeClr val="accent4"/>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a:ln>
                  <a:noFill/>
                </a:ln>
                <a:solidFill>
                  <a:srgbClr val="FFFFFF"/>
                </a:solidFill>
                <a:effectLst/>
                <a:uLnTx/>
                <a:uFillTx/>
                <a:latin typeface="Arial"/>
                <a:ea typeface="Arial"/>
                <a:cs typeface="Arial"/>
                <a:sym typeface="Arial"/>
              </a:endParaRPr>
            </a:p>
          </p:txBody>
        </p:sp>
      </p:grpSp>
      <p:graphicFrame>
        <p:nvGraphicFramePr>
          <p:cNvPr id="25" name="Diagram 24">
            <a:extLst>
              <a:ext uri="{FF2B5EF4-FFF2-40B4-BE49-F238E27FC236}">
                <a16:creationId xmlns:a16="http://schemas.microsoft.com/office/drawing/2014/main" id="{99969A93-64D2-DBAE-FED4-2745202B8A03}"/>
              </a:ext>
            </a:extLst>
          </p:cNvPr>
          <p:cNvGraphicFramePr/>
          <p:nvPr/>
        </p:nvGraphicFramePr>
        <p:xfrm>
          <a:off x="-229288" y="1493121"/>
          <a:ext cx="13141234" cy="187203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27" name="Footer Placeholder 26">
            <a:extLst>
              <a:ext uri="{FF2B5EF4-FFF2-40B4-BE49-F238E27FC236}">
                <a16:creationId xmlns:a16="http://schemas.microsoft.com/office/drawing/2014/main" id="{AEC6A156-E2AE-A8E7-0D1D-1830A2F0CE36}"/>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a:ln>
                  <a:noFill/>
                </a:ln>
                <a:solidFill>
                  <a:srgbClr val="0097A7">
                    <a:lumMod val="75000"/>
                  </a:srgbClr>
                </a:solidFill>
                <a:effectLst/>
                <a:uLnTx/>
                <a:uFillTx/>
                <a:latin typeface="Calibri" panose="020F0502020204030204"/>
                <a:ea typeface="+mn-ea"/>
                <a:cs typeface="+mn-cs"/>
              </a:rPr>
              <a:t>A. Retico - next_AIM - Artificial Intelligence in Medicine (AIM): next steps</a:t>
            </a:r>
            <a:endParaRPr kumimoji="0" lang="en-GB" sz="1600" b="0" i="1" u="none" strike="noStrike" kern="1200" cap="none" spc="0" normalizeH="0" baseline="0" noProof="0" dirty="0">
              <a:ln>
                <a:noFill/>
              </a:ln>
              <a:solidFill>
                <a:srgbClr val="0097A7">
                  <a:lumMod val="75000"/>
                </a:srgbClr>
              </a:solidFill>
              <a:effectLst/>
              <a:uLnTx/>
              <a:uFillTx/>
              <a:latin typeface="Calibri" panose="020F0502020204030204"/>
              <a:ea typeface="+mn-ea"/>
              <a:cs typeface="+mn-cs"/>
            </a:endParaRPr>
          </a:p>
        </p:txBody>
      </p:sp>
      <p:sp>
        <p:nvSpPr>
          <p:cNvPr id="28" name="Slide Number Placeholder 27">
            <a:extLst>
              <a:ext uri="{FF2B5EF4-FFF2-40B4-BE49-F238E27FC236}">
                <a16:creationId xmlns:a16="http://schemas.microsoft.com/office/drawing/2014/main" id="{FA70947F-90F5-87A6-D6D8-58ACB759BEDE}"/>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2133" b="0" i="0" u="none" strike="noStrike" kern="1200" cap="none" spc="0" normalizeH="0" baseline="0" noProof="0" smtClean="0">
                <a:ln>
                  <a:noFill/>
                </a:ln>
                <a:solidFill>
                  <a:srgbClr val="595959"/>
                </a:solidFill>
                <a:effectLst/>
                <a:uLnTx/>
                <a:uFillTx/>
                <a:latin typeface="Playfair Display"/>
                <a:sym typeface="Playfair Display"/>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2133" b="0" i="0" u="none" strike="noStrike" kern="1200" cap="none" spc="0" normalizeH="0" baseline="0" noProof="0">
              <a:ln>
                <a:noFill/>
              </a:ln>
              <a:solidFill>
                <a:srgbClr val="595959"/>
              </a:solidFill>
              <a:effectLst/>
              <a:uLnTx/>
              <a:uFillTx/>
              <a:latin typeface="Playfair Display"/>
              <a:sym typeface="Playfair Display"/>
            </a:endParaRPr>
          </a:p>
        </p:txBody>
      </p:sp>
    </p:spTree>
    <p:extLst>
      <p:ext uri="{BB962C8B-B14F-4D97-AF65-F5344CB8AC3E}">
        <p14:creationId xmlns:p14="http://schemas.microsoft.com/office/powerpoint/2010/main" val="207149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4" grpId="0" animBg="1"/>
      <p:bldP spid="21" grpId="0" animBg="1"/>
      <p:bldGraphic spid="25"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Google Shape;85;p1">
            <a:extLst>
              <a:ext uri="{FF2B5EF4-FFF2-40B4-BE49-F238E27FC236}">
                <a16:creationId xmlns:a16="http://schemas.microsoft.com/office/drawing/2014/main" id="{535AC828-C310-620D-B0E4-833B46E334AF}"/>
              </a:ext>
            </a:extLst>
          </p:cNvPr>
          <p:cNvSpPr txBox="1"/>
          <p:nvPr/>
        </p:nvSpPr>
        <p:spPr>
          <a:xfrm>
            <a:off x="9942990" y="3483880"/>
            <a:ext cx="2249010" cy="2692974"/>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GB" sz="1200" b="1" i="0" u="none" strike="noStrike" cap="none" dirty="0">
                <a:solidFill>
                  <a:srgbClr val="3A81BA"/>
                </a:solidFill>
                <a:latin typeface="Arial" panose="020B0604020202020204" pitchFamily="34" charset="0"/>
                <a:ea typeface="Arial"/>
                <a:cs typeface="Arial" panose="020B0604020202020204" pitchFamily="34" charset="0"/>
                <a:sym typeface="Arial"/>
              </a:rPr>
              <a:t>Principal Invest.: A. </a:t>
            </a:r>
            <a:r>
              <a:rPr lang="en-GB" sz="1200" b="1" i="0" u="none" strike="noStrike" cap="none" dirty="0" err="1">
                <a:solidFill>
                  <a:srgbClr val="3A81BA"/>
                </a:solidFill>
                <a:latin typeface="Arial" panose="020B0604020202020204" pitchFamily="34" charset="0"/>
                <a:ea typeface="Arial"/>
                <a:cs typeface="Arial" panose="020B0604020202020204" pitchFamily="34" charset="0"/>
                <a:sym typeface="Arial"/>
              </a:rPr>
              <a:t>Retico</a:t>
            </a:r>
            <a:endParaRPr sz="1200" b="1" i="0" u="none" strike="noStrike" cap="none" dirty="0">
              <a:solidFill>
                <a:srgbClr val="3A81BA"/>
              </a:solidFill>
              <a:latin typeface="Arial" panose="020B0604020202020204" pitchFamily="34" charset="0"/>
              <a:ea typeface="Arial"/>
              <a:cs typeface="Arial" panose="020B0604020202020204" pitchFamily="34" charset="0"/>
              <a:sym typeface="Arial"/>
            </a:endParaRPr>
          </a:p>
          <a:p>
            <a:pPr lvl="0">
              <a:buClr>
                <a:srgbClr val="000000"/>
              </a:buClr>
              <a:buSzPts val="1600"/>
            </a:pPr>
            <a:r>
              <a:rPr lang="en-GB" sz="1200" dirty="0">
                <a:latin typeface="Arial" panose="020B0604020202020204" pitchFamily="34" charset="0"/>
                <a:cs typeface="Arial" panose="020B0604020202020204" pitchFamily="34" charset="0"/>
              </a:rPr>
              <a:t>13 Research Units:</a:t>
            </a:r>
            <a:endParaRPr lang="en-GB" sz="1200" dirty="0">
              <a:solidFill>
                <a:srgbClr val="3A81BA"/>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600"/>
              <a:buFont typeface="Arial"/>
              <a:buNone/>
            </a:pPr>
            <a:r>
              <a:rPr lang="en-GB" sz="1100" b="0" i="0" u="none" strike="noStrike" cap="none" dirty="0">
                <a:solidFill>
                  <a:srgbClr val="000000"/>
                </a:solidFill>
                <a:latin typeface="Arial" panose="020B0604020202020204" pitchFamily="34" charset="0"/>
                <a:ea typeface="Arial"/>
                <a:cs typeface="Arial" panose="020B0604020202020204" pitchFamily="34" charset="0"/>
                <a:sym typeface="Arial"/>
              </a:rPr>
              <a:t>   Bari </a:t>
            </a:r>
            <a:r>
              <a:rPr lang="en-GB" sz="1100" b="0" i="0" u="none" strike="noStrike" cap="none" dirty="0">
                <a:solidFill>
                  <a:srgbClr val="3A81BA"/>
                </a:solidFill>
                <a:latin typeface="Arial" panose="020B0604020202020204" pitchFamily="34" charset="0"/>
                <a:ea typeface="Arial"/>
                <a:cs typeface="Arial" panose="020B0604020202020204" pitchFamily="34" charset="0"/>
                <a:sym typeface="Arial"/>
              </a:rPr>
              <a:t>(S. </a:t>
            </a:r>
            <a:r>
              <a:rPr lang="en-GB" sz="1100" b="0" i="0" u="none" strike="noStrike" cap="none" dirty="0" err="1">
                <a:solidFill>
                  <a:srgbClr val="3A81BA"/>
                </a:solidFill>
                <a:latin typeface="Arial" panose="020B0604020202020204" pitchFamily="34" charset="0"/>
                <a:ea typeface="Arial"/>
                <a:cs typeface="Arial" panose="020B0604020202020204" pitchFamily="34" charset="0"/>
                <a:sym typeface="Arial"/>
              </a:rPr>
              <a:t>Tangaro</a:t>
            </a:r>
            <a:r>
              <a:rPr lang="en-GB" sz="1100" b="0" i="0" u="none" strike="noStrike" cap="none" dirty="0">
                <a:solidFill>
                  <a:srgbClr val="3A81BA"/>
                </a:solidFill>
                <a:latin typeface="Arial" panose="020B0604020202020204" pitchFamily="34" charset="0"/>
                <a:ea typeface="Arial"/>
                <a:cs typeface="Arial" panose="020B0604020202020204" pitchFamily="34" charset="0"/>
                <a:sym typeface="Arial"/>
              </a:rPr>
              <a:t>)</a:t>
            </a:r>
            <a:br>
              <a:rPr lang="en-GB" sz="1100" b="0" i="0" u="none" strike="noStrike" cap="none" dirty="0">
                <a:solidFill>
                  <a:srgbClr val="000000"/>
                </a:solidFill>
                <a:latin typeface="Arial" panose="020B0604020202020204" pitchFamily="34" charset="0"/>
                <a:ea typeface="Arial"/>
                <a:cs typeface="Arial" panose="020B0604020202020204" pitchFamily="34" charset="0"/>
                <a:sym typeface="Arial"/>
              </a:rPr>
            </a:br>
            <a:r>
              <a:rPr lang="en-GB" sz="1100" b="0" i="0" u="none" strike="noStrike" cap="none" dirty="0">
                <a:solidFill>
                  <a:srgbClr val="000000"/>
                </a:solidFill>
                <a:latin typeface="Arial" panose="020B0604020202020204" pitchFamily="34" charset="0"/>
                <a:ea typeface="Arial"/>
                <a:cs typeface="Arial" panose="020B0604020202020204" pitchFamily="34" charset="0"/>
                <a:sym typeface="Arial"/>
              </a:rPr>
              <a:t>   Bologna </a:t>
            </a:r>
            <a:r>
              <a:rPr lang="en-GB" sz="1100" b="0" i="0" u="none" strike="noStrike" cap="none" dirty="0">
                <a:solidFill>
                  <a:srgbClr val="3A81BA"/>
                </a:solidFill>
                <a:latin typeface="Arial" panose="020B0604020202020204" pitchFamily="34" charset="0"/>
                <a:ea typeface="Arial"/>
                <a:cs typeface="Arial" panose="020B0604020202020204" pitchFamily="34" charset="0"/>
                <a:sym typeface="Arial"/>
              </a:rPr>
              <a:t>(D. </a:t>
            </a:r>
            <a:r>
              <a:rPr lang="en-GB" sz="1100" b="0" i="0" u="none" strike="noStrike" cap="none" dirty="0" err="1">
                <a:solidFill>
                  <a:srgbClr val="3A81BA"/>
                </a:solidFill>
                <a:latin typeface="Arial" panose="020B0604020202020204" pitchFamily="34" charset="0"/>
                <a:ea typeface="Arial"/>
                <a:cs typeface="Arial" panose="020B0604020202020204" pitchFamily="34" charset="0"/>
                <a:sym typeface="Arial"/>
              </a:rPr>
              <a:t>Remondini</a:t>
            </a:r>
            <a:r>
              <a:rPr lang="en-GB" sz="1100" b="0" i="0" u="none" strike="noStrike" cap="none" dirty="0">
                <a:solidFill>
                  <a:srgbClr val="3A81BA"/>
                </a:solidFill>
                <a:latin typeface="Arial" panose="020B0604020202020204" pitchFamily="34" charset="0"/>
                <a:ea typeface="Arial"/>
                <a:cs typeface="Arial" panose="020B0604020202020204" pitchFamily="34" charset="0"/>
                <a:sym typeface="Arial"/>
              </a:rPr>
              <a:t>)</a:t>
            </a:r>
            <a:br>
              <a:rPr lang="en-GB" sz="1100" b="0" i="0" u="none" strike="noStrike" cap="none" dirty="0">
                <a:solidFill>
                  <a:srgbClr val="000000"/>
                </a:solidFill>
                <a:latin typeface="Arial" panose="020B0604020202020204" pitchFamily="34" charset="0"/>
                <a:ea typeface="Arial"/>
                <a:cs typeface="Arial" panose="020B0604020202020204" pitchFamily="34" charset="0"/>
                <a:sym typeface="Arial"/>
              </a:rPr>
            </a:br>
            <a:r>
              <a:rPr lang="en-GB" sz="1100" b="0" i="0" u="none" strike="noStrike" cap="none" dirty="0">
                <a:solidFill>
                  <a:srgbClr val="000000"/>
                </a:solidFill>
                <a:latin typeface="Arial" panose="020B0604020202020204" pitchFamily="34" charset="0"/>
                <a:ea typeface="Arial"/>
                <a:cs typeface="Arial" panose="020B0604020202020204" pitchFamily="34" charset="0"/>
                <a:sym typeface="Arial"/>
              </a:rPr>
              <a:t>   Cagliari </a:t>
            </a:r>
            <a:r>
              <a:rPr lang="en-GB" sz="1100" b="0" i="0" u="none" strike="noStrike" cap="none" dirty="0">
                <a:solidFill>
                  <a:srgbClr val="3A81BA"/>
                </a:solidFill>
                <a:latin typeface="Arial" panose="020B0604020202020204" pitchFamily="34" charset="0"/>
                <a:ea typeface="Arial"/>
                <a:cs typeface="Arial" panose="020B0604020202020204" pitchFamily="34" charset="0"/>
                <a:sym typeface="Arial"/>
              </a:rPr>
              <a:t>(P. Oliva)</a:t>
            </a:r>
            <a:br>
              <a:rPr lang="en-GB" sz="1100" b="0" i="0" u="none" strike="noStrike" cap="none" dirty="0">
                <a:solidFill>
                  <a:srgbClr val="000000"/>
                </a:solidFill>
                <a:latin typeface="Arial" panose="020B0604020202020204" pitchFamily="34" charset="0"/>
                <a:ea typeface="Arial"/>
                <a:cs typeface="Arial" panose="020B0604020202020204" pitchFamily="34" charset="0"/>
                <a:sym typeface="Arial"/>
              </a:rPr>
            </a:br>
            <a:r>
              <a:rPr lang="en-GB" sz="1100" b="0" i="0" u="none" strike="noStrike" cap="none" dirty="0">
                <a:solidFill>
                  <a:srgbClr val="000000"/>
                </a:solidFill>
                <a:latin typeface="Arial" panose="020B0604020202020204" pitchFamily="34" charset="0"/>
                <a:ea typeface="Arial"/>
                <a:cs typeface="Arial" panose="020B0604020202020204" pitchFamily="34" charset="0"/>
                <a:sym typeface="Arial"/>
              </a:rPr>
              <a:t>   Catania </a:t>
            </a:r>
            <a:r>
              <a:rPr lang="en-GB" sz="1100" b="0" i="0" u="none" strike="noStrike" cap="none" dirty="0">
                <a:solidFill>
                  <a:srgbClr val="3A81BA"/>
                </a:solidFill>
                <a:latin typeface="Arial" panose="020B0604020202020204" pitchFamily="34" charset="0"/>
                <a:ea typeface="Arial"/>
                <a:cs typeface="Arial" panose="020B0604020202020204" pitchFamily="34" charset="0"/>
                <a:sym typeface="Arial"/>
              </a:rPr>
              <a:t>(M. </a:t>
            </a:r>
            <a:r>
              <a:rPr lang="en-GB" sz="1100" b="0" i="0" u="none" strike="noStrike" cap="none" dirty="0" err="1">
                <a:solidFill>
                  <a:srgbClr val="3A81BA"/>
                </a:solidFill>
                <a:latin typeface="Arial" panose="020B0604020202020204" pitchFamily="34" charset="0"/>
                <a:ea typeface="Arial"/>
                <a:cs typeface="Arial" panose="020B0604020202020204" pitchFamily="34" charset="0"/>
                <a:sym typeface="Arial"/>
              </a:rPr>
              <a:t>Marrale</a:t>
            </a:r>
            <a:r>
              <a:rPr lang="en-GB" sz="1100" b="0" i="0" u="none" strike="noStrike" cap="none" dirty="0">
                <a:solidFill>
                  <a:srgbClr val="3A81BA"/>
                </a:solidFill>
                <a:latin typeface="Arial" panose="020B0604020202020204" pitchFamily="34" charset="0"/>
                <a:ea typeface="Arial"/>
                <a:cs typeface="Arial" panose="020B0604020202020204" pitchFamily="34" charset="0"/>
                <a:sym typeface="Arial"/>
              </a:rPr>
              <a:t>)</a:t>
            </a:r>
            <a:br>
              <a:rPr lang="en-GB" sz="1100" b="0" i="0" u="none" strike="noStrike" cap="none" dirty="0">
                <a:solidFill>
                  <a:srgbClr val="000000"/>
                </a:solidFill>
                <a:latin typeface="Arial" panose="020B0604020202020204" pitchFamily="34" charset="0"/>
                <a:ea typeface="Arial"/>
                <a:cs typeface="Arial" panose="020B0604020202020204" pitchFamily="34" charset="0"/>
                <a:sym typeface="Arial"/>
              </a:rPr>
            </a:br>
            <a:r>
              <a:rPr lang="en-GB" sz="1100" b="0" i="0" u="none" strike="noStrike" cap="none" dirty="0">
                <a:solidFill>
                  <a:srgbClr val="000000"/>
                </a:solidFill>
                <a:latin typeface="Arial" panose="020B0604020202020204" pitchFamily="34" charset="0"/>
                <a:ea typeface="Arial"/>
                <a:cs typeface="Arial" panose="020B0604020202020204" pitchFamily="34" charset="0"/>
                <a:sym typeface="Arial"/>
              </a:rPr>
              <a:t>   Ferrara </a:t>
            </a:r>
            <a:r>
              <a:rPr lang="en-GB" sz="1100" b="0" i="0" u="none" strike="noStrike" cap="none" dirty="0">
                <a:solidFill>
                  <a:srgbClr val="3A81BA"/>
                </a:solidFill>
                <a:latin typeface="Arial" panose="020B0604020202020204" pitchFamily="34" charset="0"/>
                <a:ea typeface="Arial"/>
                <a:cs typeface="Arial" panose="020B0604020202020204" pitchFamily="34" charset="0"/>
                <a:sym typeface="Arial"/>
              </a:rPr>
              <a:t>(G. </a:t>
            </a:r>
            <a:r>
              <a:rPr lang="en-GB" sz="1100" b="0" i="0" u="none" strike="noStrike" cap="none" dirty="0" err="1">
                <a:solidFill>
                  <a:srgbClr val="3A81BA"/>
                </a:solidFill>
                <a:latin typeface="Arial" panose="020B0604020202020204" pitchFamily="34" charset="0"/>
                <a:ea typeface="Arial"/>
                <a:cs typeface="Arial" panose="020B0604020202020204" pitchFamily="34" charset="0"/>
                <a:sym typeface="Arial"/>
              </a:rPr>
              <a:t>Paternò</a:t>
            </a:r>
            <a:r>
              <a:rPr lang="en-GB" sz="1100" b="0" i="0" u="none" strike="noStrike" cap="none" dirty="0">
                <a:solidFill>
                  <a:srgbClr val="3A81BA"/>
                </a:solidFill>
                <a:latin typeface="Arial" panose="020B0604020202020204" pitchFamily="34" charset="0"/>
                <a:ea typeface="Arial"/>
                <a:cs typeface="Arial" panose="020B0604020202020204" pitchFamily="34" charset="0"/>
                <a:sym typeface="Arial"/>
              </a:rPr>
              <a:t>)</a:t>
            </a:r>
            <a:br>
              <a:rPr lang="en-GB" sz="1100" b="0" i="0" u="none" strike="noStrike" cap="none" dirty="0">
                <a:solidFill>
                  <a:srgbClr val="000000"/>
                </a:solidFill>
                <a:latin typeface="Arial" panose="020B0604020202020204" pitchFamily="34" charset="0"/>
                <a:ea typeface="Arial"/>
                <a:cs typeface="Arial" panose="020B0604020202020204" pitchFamily="34" charset="0"/>
                <a:sym typeface="Arial"/>
              </a:rPr>
            </a:br>
            <a:r>
              <a:rPr lang="en-GB" sz="1100" b="0" i="0" u="none" strike="noStrike" cap="none" dirty="0">
                <a:solidFill>
                  <a:srgbClr val="000000"/>
                </a:solidFill>
                <a:latin typeface="Arial" panose="020B0604020202020204" pitchFamily="34" charset="0"/>
                <a:ea typeface="Arial"/>
                <a:cs typeface="Arial" panose="020B0604020202020204" pitchFamily="34" charset="0"/>
                <a:sym typeface="Arial"/>
              </a:rPr>
              <a:t>   Firenze </a:t>
            </a:r>
            <a:r>
              <a:rPr lang="en-GB" sz="1100" b="0" i="0" u="none" strike="noStrike" cap="none" dirty="0">
                <a:solidFill>
                  <a:srgbClr val="3A81BA"/>
                </a:solidFill>
                <a:latin typeface="Arial" panose="020B0604020202020204" pitchFamily="34" charset="0"/>
                <a:ea typeface="Arial"/>
                <a:cs typeface="Arial" panose="020B0604020202020204" pitchFamily="34" charset="0"/>
                <a:sym typeface="Arial"/>
              </a:rPr>
              <a:t>(C. </a:t>
            </a:r>
            <a:r>
              <a:rPr lang="en-GB" sz="1100" b="0" i="0" u="none" strike="noStrike" cap="none" dirty="0" err="1">
                <a:solidFill>
                  <a:srgbClr val="3A81BA"/>
                </a:solidFill>
                <a:latin typeface="Arial" panose="020B0604020202020204" pitchFamily="34" charset="0"/>
                <a:ea typeface="Arial"/>
                <a:cs typeface="Arial" panose="020B0604020202020204" pitchFamily="34" charset="0"/>
                <a:sym typeface="Arial"/>
              </a:rPr>
              <a:t>Talamonti</a:t>
            </a:r>
            <a:r>
              <a:rPr lang="en-GB" sz="1100" b="0" i="0" u="none" strike="noStrike" cap="none" dirty="0">
                <a:solidFill>
                  <a:srgbClr val="3A81BA"/>
                </a:solidFill>
                <a:latin typeface="Arial" panose="020B0604020202020204" pitchFamily="34" charset="0"/>
                <a:ea typeface="Arial"/>
                <a:cs typeface="Arial" panose="020B0604020202020204" pitchFamily="34" charset="0"/>
                <a:sym typeface="Arial"/>
              </a:rPr>
              <a:t>)</a:t>
            </a:r>
            <a:br>
              <a:rPr lang="en-GB" sz="1100" b="0" i="0" u="none" strike="noStrike" cap="none" dirty="0">
                <a:solidFill>
                  <a:srgbClr val="000000"/>
                </a:solidFill>
                <a:latin typeface="Arial" panose="020B0604020202020204" pitchFamily="34" charset="0"/>
                <a:ea typeface="Arial"/>
                <a:cs typeface="Arial" panose="020B0604020202020204" pitchFamily="34" charset="0"/>
                <a:sym typeface="Arial"/>
              </a:rPr>
            </a:br>
            <a:r>
              <a:rPr lang="en-GB" sz="1100" b="0" i="0" u="none" strike="noStrike" cap="none" dirty="0">
                <a:solidFill>
                  <a:srgbClr val="000000"/>
                </a:solidFill>
                <a:latin typeface="Arial" panose="020B0604020202020204" pitchFamily="34" charset="0"/>
                <a:ea typeface="Arial"/>
                <a:cs typeface="Arial" panose="020B0604020202020204" pitchFamily="34" charset="0"/>
                <a:sym typeface="Arial"/>
              </a:rPr>
              <a:t>   Genova </a:t>
            </a:r>
            <a:r>
              <a:rPr lang="en-GB" sz="1100" b="0" i="0" u="none" strike="noStrike" cap="none" dirty="0">
                <a:solidFill>
                  <a:srgbClr val="3A81BA"/>
                </a:solidFill>
                <a:latin typeface="Arial" panose="020B0604020202020204" pitchFamily="34" charset="0"/>
                <a:ea typeface="Arial"/>
                <a:cs typeface="Arial" panose="020B0604020202020204" pitchFamily="34" charset="0"/>
                <a:sym typeface="Arial"/>
              </a:rPr>
              <a:t>(A. </a:t>
            </a:r>
            <a:r>
              <a:rPr lang="en-GB" sz="1100" b="0" i="0" u="none" strike="noStrike" cap="none" dirty="0" err="1">
                <a:solidFill>
                  <a:srgbClr val="3A81BA"/>
                </a:solidFill>
                <a:latin typeface="Arial" panose="020B0604020202020204" pitchFamily="34" charset="0"/>
                <a:ea typeface="Arial"/>
                <a:cs typeface="Arial" panose="020B0604020202020204" pitchFamily="34" charset="0"/>
                <a:sym typeface="Arial"/>
              </a:rPr>
              <a:t>Chincarini</a:t>
            </a:r>
            <a:r>
              <a:rPr lang="en-GB" sz="1100" b="0" i="0" u="none" strike="noStrike" cap="none" dirty="0">
                <a:solidFill>
                  <a:srgbClr val="3A81BA"/>
                </a:solidFill>
                <a:latin typeface="Arial" panose="020B0604020202020204" pitchFamily="34" charset="0"/>
                <a:ea typeface="Arial"/>
                <a:cs typeface="Arial" panose="020B0604020202020204" pitchFamily="34" charset="0"/>
                <a:sym typeface="Arial"/>
              </a:rPr>
              <a:t>)</a:t>
            </a:r>
            <a:br>
              <a:rPr lang="en-GB" sz="1100" b="0" i="0" u="none" strike="noStrike" cap="none" dirty="0">
                <a:solidFill>
                  <a:srgbClr val="3A81BA"/>
                </a:solidFill>
                <a:latin typeface="Arial" panose="020B0604020202020204" pitchFamily="34" charset="0"/>
                <a:ea typeface="Arial"/>
                <a:cs typeface="Arial" panose="020B0604020202020204" pitchFamily="34" charset="0"/>
                <a:sym typeface="Arial"/>
              </a:rPr>
            </a:br>
            <a:r>
              <a:rPr lang="en-GB" sz="1100" b="0" i="0" u="none" strike="noStrike" cap="none" dirty="0">
                <a:solidFill>
                  <a:srgbClr val="000000"/>
                </a:solidFill>
                <a:latin typeface="Arial" panose="020B0604020202020204" pitchFamily="34" charset="0"/>
                <a:ea typeface="Arial"/>
                <a:cs typeface="Arial" panose="020B0604020202020204" pitchFamily="34" charset="0"/>
                <a:sym typeface="Arial"/>
              </a:rPr>
              <a:t>   Lab. Naz. Sud </a:t>
            </a:r>
            <a:r>
              <a:rPr lang="en-GB" sz="1100" b="0" i="0" u="none" strike="noStrike" cap="none" dirty="0">
                <a:solidFill>
                  <a:srgbClr val="3A81BA"/>
                </a:solidFill>
                <a:latin typeface="Arial" panose="020B0604020202020204" pitchFamily="34" charset="0"/>
                <a:ea typeface="Arial"/>
                <a:cs typeface="Arial" panose="020B0604020202020204" pitchFamily="34" charset="0"/>
                <a:sym typeface="Arial"/>
              </a:rPr>
              <a:t>(G. Russo)</a:t>
            </a:r>
            <a:endParaRPr sz="1100" b="0" i="0" u="none" strike="noStrike" cap="none" dirty="0">
              <a:solidFill>
                <a:srgbClr val="000000"/>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467"/>
              <a:buFont typeface="Arial"/>
              <a:buNone/>
            </a:pPr>
            <a:r>
              <a:rPr lang="en-GB" sz="1100" b="0" i="0" u="none" strike="noStrike" cap="none" dirty="0">
                <a:solidFill>
                  <a:srgbClr val="000000"/>
                </a:solidFill>
                <a:latin typeface="Arial" panose="020B0604020202020204" pitchFamily="34" charset="0"/>
                <a:ea typeface="Arial"/>
                <a:cs typeface="Arial" panose="020B0604020202020204" pitchFamily="34" charset="0"/>
                <a:sym typeface="Arial"/>
              </a:rPr>
              <a:t>   Milano</a:t>
            </a:r>
            <a:r>
              <a:rPr lang="en-GB" sz="1100" b="0" i="0" u="none" strike="noStrike" cap="none" dirty="0">
                <a:solidFill>
                  <a:srgbClr val="3A81BA"/>
                </a:solidFill>
                <a:latin typeface="Arial" panose="020B0604020202020204" pitchFamily="34" charset="0"/>
                <a:ea typeface="Arial"/>
                <a:cs typeface="Arial" panose="020B0604020202020204" pitchFamily="34" charset="0"/>
                <a:sym typeface="Arial"/>
              </a:rPr>
              <a:t> (C. </a:t>
            </a:r>
            <a:r>
              <a:rPr lang="en-GB" sz="1100" b="0" i="0" u="none" strike="noStrike" cap="none" dirty="0" err="1">
                <a:solidFill>
                  <a:srgbClr val="3A81BA"/>
                </a:solidFill>
                <a:latin typeface="Arial" panose="020B0604020202020204" pitchFamily="34" charset="0"/>
                <a:ea typeface="Arial"/>
                <a:cs typeface="Arial" panose="020B0604020202020204" pitchFamily="34" charset="0"/>
                <a:sym typeface="Arial"/>
              </a:rPr>
              <a:t>Lenardi</a:t>
            </a:r>
            <a:r>
              <a:rPr lang="en-GB" sz="1100" b="0" i="0" u="none" strike="noStrike" cap="none" dirty="0">
                <a:solidFill>
                  <a:srgbClr val="3A81BA"/>
                </a:solidFill>
                <a:latin typeface="Arial" panose="020B0604020202020204" pitchFamily="34" charset="0"/>
                <a:ea typeface="Arial"/>
                <a:cs typeface="Arial" panose="020B0604020202020204" pitchFamily="34" charset="0"/>
                <a:sym typeface="Arial"/>
              </a:rPr>
              <a:t>)</a:t>
            </a:r>
            <a:endParaRPr sz="1100" b="0" i="0" u="none" strike="noStrike" cap="none" dirty="0">
              <a:solidFill>
                <a:srgbClr val="000000"/>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467"/>
              <a:buFont typeface="Arial"/>
              <a:buNone/>
            </a:pPr>
            <a:r>
              <a:rPr lang="en-GB" sz="1100" b="0" i="0" u="none" strike="noStrike" cap="none" dirty="0">
                <a:solidFill>
                  <a:srgbClr val="3A81BA"/>
                </a:solidFill>
                <a:latin typeface="Arial" panose="020B0604020202020204" pitchFamily="34" charset="0"/>
                <a:ea typeface="Arial"/>
                <a:cs typeface="Arial" panose="020B0604020202020204" pitchFamily="34" charset="0"/>
                <a:sym typeface="Arial"/>
              </a:rPr>
              <a:t>   </a:t>
            </a:r>
            <a:r>
              <a:rPr lang="en-GB" sz="1100" b="0" i="0" u="none" strike="noStrike" cap="none" dirty="0">
                <a:solidFill>
                  <a:srgbClr val="000000"/>
                </a:solidFill>
                <a:latin typeface="Arial" panose="020B0604020202020204" pitchFamily="34" charset="0"/>
                <a:ea typeface="Arial"/>
                <a:cs typeface="Arial" panose="020B0604020202020204" pitchFamily="34" charset="0"/>
                <a:sym typeface="Arial"/>
              </a:rPr>
              <a:t>Napoli  </a:t>
            </a:r>
            <a:r>
              <a:rPr lang="en-GB" sz="1100" b="0" i="0" u="none" strike="noStrike" cap="none" dirty="0">
                <a:solidFill>
                  <a:srgbClr val="3A81BA"/>
                </a:solidFill>
                <a:latin typeface="Arial" panose="020B0604020202020204" pitchFamily="34" charset="0"/>
                <a:ea typeface="Arial"/>
                <a:cs typeface="Arial" panose="020B0604020202020204" pitchFamily="34" charset="0"/>
                <a:sym typeface="Arial"/>
              </a:rPr>
              <a:t>(G. </a:t>
            </a:r>
            <a:r>
              <a:rPr lang="en-GB" sz="1100" b="0" i="0" u="none" strike="noStrike" cap="none" dirty="0" err="1">
                <a:solidFill>
                  <a:srgbClr val="3A81BA"/>
                </a:solidFill>
                <a:latin typeface="Arial" panose="020B0604020202020204" pitchFamily="34" charset="0"/>
                <a:ea typeface="Arial"/>
                <a:cs typeface="Arial" panose="020B0604020202020204" pitchFamily="34" charset="0"/>
                <a:sym typeface="Arial"/>
              </a:rPr>
              <a:t>Mettivier</a:t>
            </a:r>
            <a:r>
              <a:rPr lang="en-GB" sz="1100" b="0" i="0" u="none" strike="noStrike" cap="none" dirty="0">
                <a:solidFill>
                  <a:srgbClr val="3A81BA"/>
                </a:solidFill>
                <a:latin typeface="Arial" panose="020B0604020202020204" pitchFamily="34" charset="0"/>
                <a:ea typeface="Arial"/>
                <a:cs typeface="Arial" panose="020B0604020202020204" pitchFamily="34" charset="0"/>
                <a:sym typeface="Arial"/>
              </a:rPr>
              <a:t>)</a:t>
            </a:r>
            <a:endParaRPr sz="1100" b="0" i="0" u="none" strike="noStrike" cap="none" dirty="0">
              <a:solidFill>
                <a:srgbClr val="000000"/>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467"/>
              <a:buFont typeface="Arial"/>
              <a:buNone/>
            </a:pPr>
            <a:r>
              <a:rPr lang="en-GB" sz="1100" b="0" i="0" u="none" strike="noStrike" cap="none" dirty="0">
                <a:solidFill>
                  <a:srgbClr val="000000"/>
                </a:solidFill>
                <a:latin typeface="Arial" panose="020B0604020202020204" pitchFamily="34" charset="0"/>
                <a:ea typeface="Arial"/>
                <a:cs typeface="Arial" panose="020B0604020202020204" pitchFamily="34" charset="0"/>
                <a:sym typeface="Arial"/>
              </a:rPr>
              <a:t>   Pavia </a:t>
            </a:r>
            <a:r>
              <a:rPr lang="en-GB" sz="1100" b="0" i="0" u="none" strike="noStrike" cap="none" dirty="0">
                <a:solidFill>
                  <a:srgbClr val="3A81BA"/>
                </a:solidFill>
                <a:latin typeface="Arial" panose="020B0604020202020204" pitchFamily="34" charset="0"/>
                <a:ea typeface="Arial"/>
                <a:cs typeface="Arial" panose="020B0604020202020204" pitchFamily="34" charset="0"/>
                <a:sym typeface="Arial"/>
              </a:rPr>
              <a:t>(A. </a:t>
            </a:r>
            <a:r>
              <a:rPr lang="en-GB" sz="1100" b="0" i="0" u="none" strike="noStrike" cap="none" dirty="0" err="1">
                <a:solidFill>
                  <a:srgbClr val="3A81BA"/>
                </a:solidFill>
                <a:latin typeface="Arial" panose="020B0604020202020204" pitchFamily="34" charset="0"/>
                <a:ea typeface="Arial"/>
                <a:cs typeface="Arial" panose="020B0604020202020204" pitchFamily="34" charset="0"/>
                <a:sym typeface="Arial"/>
              </a:rPr>
              <a:t>Lascialfari</a:t>
            </a:r>
            <a:r>
              <a:rPr lang="en-GB" sz="1100" b="0" i="0" u="none" strike="noStrike" cap="none" dirty="0">
                <a:solidFill>
                  <a:srgbClr val="3A81BA"/>
                </a:solidFill>
                <a:latin typeface="Arial" panose="020B0604020202020204" pitchFamily="34" charset="0"/>
                <a:ea typeface="Arial"/>
                <a:cs typeface="Arial" panose="020B0604020202020204" pitchFamily="34" charset="0"/>
                <a:sym typeface="Arial"/>
              </a:rPr>
              <a:t>)</a:t>
            </a:r>
            <a:endParaRPr sz="1100" b="0" i="0" u="none" strike="noStrike" cap="none" dirty="0">
              <a:solidFill>
                <a:srgbClr val="000000"/>
              </a:solidFill>
              <a:latin typeface="Arial" panose="020B0604020202020204" pitchFamily="34" charset="0"/>
              <a:ea typeface="Arial"/>
              <a:cs typeface="Arial" panose="020B0604020202020204" pitchFamily="34" charset="0"/>
              <a:sym typeface="Arial"/>
            </a:endParaRPr>
          </a:p>
          <a:p>
            <a:pPr>
              <a:buClr>
                <a:srgbClr val="000000"/>
              </a:buClr>
              <a:buSzPts val="1467"/>
            </a:pPr>
            <a:r>
              <a:rPr lang="en-GB" sz="1100" dirty="0">
                <a:solidFill>
                  <a:srgbClr val="000000"/>
                </a:solidFill>
                <a:latin typeface="Arial" panose="020B0604020202020204" pitchFamily="34" charset="0"/>
                <a:ea typeface="Arial"/>
                <a:cs typeface="Arial" panose="020B0604020202020204" pitchFamily="34" charset="0"/>
                <a:sym typeface="Arial"/>
              </a:rPr>
              <a:t>   Padova </a:t>
            </a:r>
            <a:r>
              <a:rPr lang="en-GB" sz="1100" dirty="0">
                <a:solidFill>
                  <a:srgbClr val="3A81BA"/>
                </a:solidFill>
                <a:latin typeface="Arial" panose="020B0604020202020204" pitchFamily="34" charset="0"/>
                <a:ea typeface="Arial"/>
                <a:cs typeface="Arial" panose="020B0604020202020204" pitchFamily="34" charset="0"/>
                <a:sym typeface="Arial"/>
              </a:rPr>
              <a:t>(A. </a:t>
            </a:r>
            <a:r>
              <a:rPr lang="en-GB" sz="1100" dirty="0" err="1">
                <a:solidFill>
                  <a:srgbClr val="3A81BA"/>
                </a:solidFill>
                <a:latin typeface="Arial" panose="020B0604020202020204" pitchFamily="34" charset="0"/>
                <a:ea typeface="Arial"/>
                <a:cs typeface="Arial" panose="020B0604020202020204" pitchFamily="34" charset="0"/>
                <a:sym typeface="Arial"/>
              </a:rPr>
              <a:t>Zucchetta</a:t>
            </a:r>
            <a:r>
              <a:rPr lang="en-GB" sz="1100" dirty="0">
                <a:solidFill>
                  <a:srgbClr val="3A81BA"/>
                </a:solidFill>
                <a:latin typeface="Arial" panose="020B0604020202020204" pitchFamily="34" charset="0"/>
                <a:ea typeface="Arial"/>
                <a:cs typeface="Arial" panose="020B0604020202020204" pitchFamily="34" charset="0"/>
                <a:sym typeface="Arial"/>
              </a:rPr>
              <a:t>)</a:t>
            </a:r>
            <a:endParaRPr lang="en-GB" sz="1100" b="1" dirty="0">
              <a:solidFill>
                <a:schemeClr val="accent5"/>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467"/>
              <a:buFont typeface="Arial"/>
              <a:buNone/>
            </a:pPr>
            <a:r>
              <a:rPr lang="en-GB" sz="1100" b="0" i="0" u="none" strike="noStrike" cap="none" dirty="0">
                <a:solidFill>
                  <a:srgbClr val="000000"/>
                </a:solidFill>
                <a:latin typeface="Arial" panose="020B0604020202020204" pitchFamily="34" charset="0"/>
                <a:ea typeface="Arial"/>
                <a:cs typeface="Arial" panose="020B0604020202020204" pitchFamily="34" charset="0"/>
                <a:sym typeface="Arial"/>
              </a:rPr>
              <a:t>   Pisa </a:t>
            </a:r>
            <a:r>
              <a:rPr lang="en-GB" sz="1100" b="0" i="0" u="none" strike="noStrike" cap="none" dirty="0">
                <a:solidFill>
                  <a:srgbClr val="3A81BA"/>
                </a:solidFill>
                <a:latin typeface="Arial" panose="020B0604020202020204" pitchFamily="34" charset="0"/>
                <a:ea typeface="Arial"/>
                <a:cs typeface="Arial" panose="020B0604020202020204" pitchFamily="34" charset="0"/>
                <a:sym typeface="Arial"/>
              </a:rPr>
              <a:t>(M.E. </a:t>
            </a:r>
            <a:r>
              <a:rPr lang="en-GB" sz="1100" b="0" i="0" u="none" strike="noStrike" cap="none" dirty="0" err="1">
                <a:solidFill>
                  <a:srgbClr val="3A81BA"/>
                </a:solidFill>
                <a:latin typeface="Arial" panose="020B0604020202020204" pitchFamily="34" charset="0"/>
                <a:ea typeface="Arial"/>
                <a:cs typeface="Arial" panose="020B0604020202020204" pitchFamily="34" charset="0"/>
                <a:sym typeface="Arial"/>
              </a:rPr>
              <a:t>Fantacci</a:t>
            </a:r>
            <a:r>
              <a:rPr lang="en-GB" sz="1100" b="0" i="0" u="none" strike="noStrike" cap="none" dirty="0">
                <a:solidFill>
                  <a:srgbClr val="3A81BA"/>
                </a:solidFill>
                <a:latin typeface="Arial" panose="020B0604020202020204" pitchFamily="34" charset="0"/>
                <a:ea typeface="Arial"/>
                <a:cs typeface="Arial" panose="020B0604020202020204" pitchFamily="34" charset="0"/>
                <a:sym typeface="Arial"/>
              </a:rPr>
              <a:t>)</a:t>
            </a:r>
            <a:endParaRPr sz="1100" b="0" i="0" u="none" strike="noStrike" cap="none" dirty="0">
              <a:solidFill>
                <a:srgbClr val="3A81BA"/>
              </a:solidFill>
              <a:latin typeface="Arial" panose="020B0604020202020204" pitchFamily="34" charset="0"/>
              <a:ea typeface="Arial"/>
              <a:cs typeface="Arial" panose="020B0604020202020204" pitchFamily="34" charset="0"/>
              <a:sym typeface="Arial"/>
            </a:endParaRPr>
          </a:p>
        </p:txBody>
      </p:sp>
      <p:sp>
        <p:nvSpPr>
          <p:cNvPr id="2" name="Title 1">
            <a:extLst>
              <a:ext uri="{FF2B5EF4-FFF2-40B4-BE49-F238E27FC236}">
                <a16:creationId xmlns:a16="http://schemas.microsoft.com/office/drawing/2014/main" id="{C3248C9B-726A-8543-9C65-9BE015E84FD8}"/>
              </a:ext>
            </a:extLst>
          </p:cNvPr>
          <p:cNvSpPr>
            <a:spLocks noGrp="1"/>
          </p:cNvSpPr>
          <p:nvPr>
            <p:ph type="title"/>
          </p:nvPr>
        </p:nvSpPr>
        <p:spPr/>
        <p:txBody>
          <a:bodyPr/>
          <a:lstStyle/>
          <a:p>
            <a:r>
              <a:rPr lang="en-GB" dirty="0"/>
              <a:t>The Artificial Intelligence in Medicine (AIM) INFN Project</a:t>
            </a:r>
          </a:p>
        </p:txBody>
      </p:sp>
      <p:sp>
        <p:nvSpPr>
          <p:cNvPr id="5" name="Footer Placeholder 4">
            <a:extLst>
              <a:ext uri="{FF2B5EF4-FFF2-40B4-BE49-F238E27FC236}">
                <a16:creationId xmlns:a16="http://schemas.microsoft.com/office/drawing/2014/main" id="{7044C835-BCF0-9B46-B187-CB933DC8EC27}"/>
              </a:ext>
            </a:extLst>
          </p:cNvPr>
          <p:cNvSpPr>
            <a:spLocks noGrp="1"/>
          </p:cNvSpPr>
          <p:nvPr>
            <p:ph type="ftr" sz="quarter" idx="11"/>
          </p:nvPr>
        </p:nvSpPr>
        <p:spPr/>
        <p:txBody>
          <a:bodyPr/>
          <a:lstStyle/>
          <a:p>
            <a:r>
              <a:rPr lang="en-GB" noProof="0"/>
              <a:t>A. Retico - next_AIM - Artificial Intelligence in Medicine (AIM): next steps</a:t>
            </a:r>
          </a:p>
        </p:txBody>
      </p:sp>
      <p:sp>
        <p:nvSpPr>
          <p:cNvPr id="7" name="Google Shape;27;p1">
            <a:extLst>
              <a:ext uri="{FF2B5EF4-FFF2-40B4-BE49-F238E27FC236}">
                <a16:creationId xmlns:a16="http://schemas.microsoft.com/office/drawing/2014/main" id="{C184D716-F70E-7D40-99AA-39D03897D32E}"/>
              </a:ext>
            </a:extLst>
          </p:cNvPr>
          <p:cNvSpPr/>
          <p:nvPr/>
        </p:nvSpPr>
        <p:spPr>
          <a:xfrm>
            <a:off x="2892218" y="2379442"/>
            <a:ext cx="2222800" cy="3344418"/>
          </a:xfrm>
          <a:prstGeom prst="roundRect">
            <a:avLst>
              <a:gd name="adj" fmla="val 16667"/>
            </a:avLst>
          </a:prstGeom>
          <a:noFill/>
          <a:ln w="19050" cap="flat" cmpd="sng">
            <a:solidFill>
              <a:srgbClr val="4A86E8"/>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32;p1">
            <a:extLst>
              <a:ext uri="{FF2B5EF4-FFF2-40B4-BE49-F238E27FC236}">
                <a16:creationId xmlns:a16="http://schemas.microsoft.com/office/drawing/2014/main" id="{C154F46D-8FEA-FA43-88BA-C2122155CF7C}"/>
              </a:ext>
            </a:extLst>
          </p:cNvPr>
          <p:cNvSpPr/>
          <p:nvPr/>
        </p:nvSpPr>
        <p:spPr>
          <a:xfrm>
            <a:off x="2662751" y="2924842"/>
            <a:ext cx="2807317" cy="672000"/>
          </a:xfrm>
          <a:prstGeom prst="roundRect">
            <a:avLst>
              <a:gd name="adj" fmla="val 16667"/>
            </a:avLst>
          </a:prstGeom>
          <a:solidFill>
            <a:srgbClr val="EFEFEF"/>
          </a:solidFill>
          <a:ln w="9525" cap="flat" cmpd="sng">
            <a:solidFill>
              <a:srgbClr val="3D85C6"/>
            </a:solidFill>
            <a:prstDash val="solid"/>
            <a:round/>
            <a:headEnd type="none" w="sm" len="sm"/>
            <a:tailEnd type="none" w="sm" len="sm"/>
          </a:ln>
        </p:spPr>
        <p:txBody>
          <a:bodyPr spcFirstLastPara="1" wrap="square" lIns="121900" tIns="121900" rIns="121900" bIns="121900" anchor="ctr" anchorCtr="0">
            <a:noAutofit/>
          </a:bodyPr>
          <a:lstStyle/>
          <a:p>
            <a:pPr marL="719982" indent="-719982" defTabSz="1219170">
              <a:buClr>
                <a:srgbClr val="000000"/>
              </a:buClr>
            </a:pPr>
            <a:r>
              <a:rPr lang="en-GB" sz="1733" kern="0" dirty="0">
                <a:solidFill>
                  <a:srgbClr val="000000"/>
                </a:solidFill>
                <a:latin typeface="Arial"/>
                <a:cs typeface="Arial"/>
                <a:sym typeface="Arial"/>
              </a:rPr>
              <a:t>AIM1: </a:t>
            </a:r>
            <a:r>
              <a:rPr lang="en-GB" sz="1733" kern="0" dirty="0" err="1">
                <a:solidFill>
                  <a:srgbClr val="000000"/>
                </a:solidFill>
                <a:latin typeface="Arial"/>
                <a:cs typeface="Arial"/>
                <a:sym typeface="Arial"/>
              </a:rPr>
              <a:t>Multicenter</a:t>
            </a:r>
            <a:r>
              <a:rPr lang="en-GB" sz="1733" kern="0" dirty="0">
                <a:solidFill>
                  <a:srgbClr val="000000"/>
                </a:solidFill>
                <a:latin typeface="Arial"/>
                <a:cs typeface="Arial"/>
                <a:sym typeface="Arial"/>
              </a:rPr>
              <a:t> data </a:t>
            </a:r>
            <a:endParaRPr sz="1733" kern="0" dirty="0">
              <a:solidFill>
                <a:srgbClr val="000000"/>
              </a:solidFill>
              <a:latin typeface="Arial"/>
              <a:cs typeface="Arial"/>
              <a:sym typeface="Arial"/>
            </a:endParaRPr>
          </a:p>
          <a:p>
            <a:pPr marL="719982" indent="-719982" defTabSz="1219170">
              <a:buClr>
                <a:srgbClr val="000000"/>
              </a:buClr>
            </a:pPr>
            <a:r>
              <a:rPr lang="en-GB" sz="1733" kern="0" dirty="0">
                <a:solidFill>
                  <a:srgbClr val="000000"/>
                </a:solidFill>
                <a:latin typeface="Arial"/>
                <a:cs typeface="Arial"/>
                <a:sym typeface="Arial"/>
              </a:rPr>
              <a:t>          harmonization</a:t>
            </a:r>
            <a:endParaRPr sz="1733" kern="0" dirty="0">
              <a:solidFill>
                <a:srgbClr val="000000"/>
              </a:solidFill>
              <a:latin typeface="Arial"/>
              <a:cs typeface="Arial"/>
              <a:sym typeface="Arial"/>
            </a:endParaRPr>
          </a:p>
        </p:txBody>
      </p:sp>
      <p:sp>
        <p:nvSpPr>
          <p:cNvPr id="11" name="Google Shape;33;p1">
            <a:extLst>
              <a:ext uri="{FF2B5EF4-FFF2-40B4-BE49-F238E27FC236}">
                <a16:creationId xmlns:a16="http://schemas.microsoft.com/office/drawing/2014/main" id="{4D3E4153-CBE8-C249-A878-AB0F815C4333}"/>
              </a:ext>
            </a:extLst>
          </p:cNvPr>
          <p:cNvSpPr/>
          <p:nvPr/>
        </p:nvSpPr>
        <p:spPr>
          <a:xfrm>
            <a:off x="2662751" y="3870408"/>
            <a:ext cx="2807317" cy="672000"/>
          </a:xfrm>
          <a:prstGeom prst="roundRect">
            <a:avLst>
              <a:gd name="adj" fmla="val 16667"/>
            </a:avLst>
          </a:prstGeom>
          <a:solidFill>
            <a:srgbClr val="EFEFEF"/>
          </a:solidFill>
          <a:ln w="9525" cap="flat" cmpd="sng">
            <a:solidFill>
              <a:srgbClr val="3D85C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r>
              <a:rPr lang="en-GB" sz="1733" kern="0" dirty="0">
                <a:solidFill>
                  <a:srgbClr val="000000"/>
                </a:solidFill>
                <a:latin typeface="Arial"/>
                <a:cs typeface="Arial"/>
                <a:sym typeface="Arial"/>
              </a:rPr>
              <a:t>AIM2: Quantification</a:t>
            </a:r>
            <a:endParaRPr sz="1733" kern="0" dirty="0">
              <a:solidFill>
                <a:srgbClr val="000000"/>
              </a:solidFill>
              <a:latin typeface="Arial"/>
              <a:cs typeface="Arial"/>
              <a:sym typeface="Arial"/>
            </a:endParaRPr>
          </a:p>
        </p:txBody>
      </p:sp>
      <p:sp>
        <p:nvSpPr>
          <p:cNvPr id="12" name="Google Shape;34;p1">
            <a:extLst>
              <a:ext uri="{FF2B5EF4-FFF2-40B4-BE49-F238E27FC236}">
                <a16:creationId xmlns:a16="http://schemas.microsoft.com/office/drawing/2014/main" id="{1FC6B01F-D07F-A84A-A0A4-79C620B046B1}"/>
              </a:ext>
            </a:extLst>
          </p:cNvPr>
          <p:cNvSpPr/>
          <p:nvPr/>
        </p:nvSpPr>
        <p:spPr>
          <a:xfrm>
            <a:off x="2662751" y="4815975"/>
            <a:ext cx="2807317" cy="672000"/>
          </a:xfrm>
          <a:prstGeom prst="roundRect">
            <a:avLst>
              <a:gd name="adj" fmla="val 16667"/>
            </a:avLst>
          </a:prstGeom>
          <a:solidFill>
            <a:srgbClr val="EFEFEF"/>
          </a:solidFill>
          <a:ln w="9525" cap="flat" cmpd="sng">
            <a:solidFill>
              <a:srgbClr val="3D85C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r>
              <a:rPr lang="en-GB" sz="1733" kern="0" dirty="0">
                <a:solidFill>
                  <a:srgbClr val="000000"/>
                </a:solidFill>
                <a:latin typeface="Arial"/>
                <a:cs typeface="Arial"/>
                <a:sym typeface="Arial"/>
              </a:rPr>
              <a:t>AIM3: Predictive models</a:t>
            </a:r>
            <a:endParaRPr sz="1733" kern="0" dirty="0">
              <a:solidFill>
                <a:srgbClr val="000000"/>
              </a:solidFill>
              <a:latin typeface="Arial"/>
              <a:cs typeface="Arial"/>
              <a:sym typeface="Arial"/>
            </a:endParaRPr>
          </a:p>
        </p:txBody>
      </p:sp>
      <p:sp>
        <p:nvSpPr>
          <p:cNvPr id="13" name="Google Shape;35;p1">
            <a:extLst>
              <a:ext uri="{FF2B5EF4-FFF2-40B4-BE49-F238E27FC236}">
                <a16:creationId xmlns:a16="http://schemas.microsoft.com/office/drawing/2014/main" id="{EC0915BF-3C98-8E4C-A5EA-1ACE948C3AD2}"/>
              </a:ext>
            </a:extLst>
          </p:cNvPr>
          <p:cNvSpPr txBox="1"/>
          <p:nvPr/>
        </p:nvSpPr>
        <p:spPr>
          <a:xfrm>
            <a:off x="2892218" y="2379442"/>
            <a:ext cx="2199200" cy="5904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GB" sz="1867" kern="0" dirty="0">
                <a:solidFill>
                  <a:srgbClr val="0070C0"/>
                </a:solidFill>
                <a:latin typeface="Arial"/>
                <a:cs typeface="Arial"/>
                <a:sym typeface="Arial"/>
              </a:rPr>
              <a:t>AIM’s objectives</a:t>
            </a:r>
            <a:endParaRPr sz="1867" kern="0" dirty="0">
              <a:solidFill>
                <a:srgbClr val="0070C0"/>
              </a:solidFill>
              <a:latin typeface="Arial"/>
              <a:cs typeface="Arial"/>
              <a:sym typeface="Arial"/>
            </a:endParaRPr>
          </a:p>
        </p:txBody>
      </p:sp>
      <p:sp>
        <p:nvSpPr>
          <p:cNvPr id="14" name="Google Shape;36;p1">
            <a:extLst>
              <a:ext uri="{FF2B5EF4-FFF2-40B4-BE49-F238E27FC236}">
                <a16:creationId xmlns:a16="http://schemas.microsoft.com/office/drawing/2014/main" id="{5F2AB5F6-B3C1-8546-BF5E-9E7CBAF99668}"/>
              </a:ext>
            </a:extLst>
          </p:cNvPr>
          <p:cNvSpPr txBox="1"/>
          <p:nvPr/>
        </p:nvSpPr>
        <p:spPr>
          <a:xfrm>
            <a:off x="2570701" y="1202297"/>
            <a:ext cx="7209671" cy="129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GB" sz="1600" b="1" kern="0" dirty="0">
                <a:solidFill>
                  <a:srgbClr val="000000"/>
                </a:solidFill>
                <a:latin typeface="Arial"/>
                <a:cs typeface="Arial"/>
                <a:sym typeface="Arial"/>
              </a:rPr>
              <a:t>Artificial Intelligence</a:t>
            </a:r>
            <a:r>
              <a:rPr lang="en-GB" sz="1600" kern="0" dirty="0">
                <a:solidFill>
                  <a:srgbClr val="000000"/>
                </a:solidFill>
                <a:latin typeface="Arial"/>
                <a:cs typeface="Arial"/>
                <a:sym typeface="Arial"/>
              </a:rPr>
              <a:t> to become the next revolution in </a:t>
            </a:r>
            <a:r>
              <a:rPr lang="en-GB" sz="1600" b="1" kern="0" dirty="0">
                <a:solidFill>
                  <a:srgbClr val="000000"/>
                </a:solidFill>
                <a:latin typeface="Arial"/>
                <a:cs typeface="Arial"/>
                <a:sym typeface="Arial"/>
              </a:rPr>
              <a:t>medical diagnostics </a:t>
            </a:r>
            <a:r>
              <a:rPr lang="en-GB" sz="1600" kern="0" dirty="0">
                <a:solidFill>
                  <a:srgbClr val="000000"/>
                </a:solidFill>
                <a:latin typeface="Arial"/>
                <a:cs typeface="Arial"/>
                <a:sym typeface="Arial"/>
              </a:rPr>
              <a:t>and</a:t>
            </a:r>
            <a:r>
              <a:rPr lang="en-GB" sz="1600" b="1" kern="0" dirty="0">
                <a:solidFill>
                  <a:srgbClr val="000000"/>
                </a:solidFill>
                <a:latin typeface="Arial"/>
                <a:cs typeface="Arial"/>
                <a:sym typeface="Arial"/>
              </a:rPr>
              <a:t> therapy</a:t>
            </a:r>
            <a:r>
              <a:rPr lang="en-GB" sz="1600" kern="0" dirty="0">
                <a:solidFill>
                  <a:srgbClr val="000000"/>
                </a:solidFill>
                <a:latin typeface="Arial"/>
                <a:cs typeface="Arial"/>
                <a:sym typeface="Arial"/>
              </a:rPr>
              <a:t>.</a:t>
            </a:r>
            <a:endParaRPr sz="1400" kern="0" dirty="0">
              <a:solidFill>
                <a:srgbClr val="000000"/>
              </a:solidFill>
              <a:latin typeface="Arial"/>
              <a:cs typeface="Arial"/>
              <a:sym typeface="Arial"/>
            </a:endParaRPr>
          </a:p>
          <a:p>
            <a:pPr marL="609585" indent="-406390" defTabSz="1219170">
              <a:buClr>
                <a:srgbClr val="000000"/>
              </a:buClr>
              <a:buSzPts val="1200"/>
              <a:buFont typeface="Arial"/>
              <a:buChar char="●"/>
            </a:pPr>
            <a:r>
              <a:rPr lang="en-GB" sz="1400" kern="0" dirty="0">
                <a:solidFill>
                  <a:srgbClr val="000000"/>
                </a:solidFill>
                <a:latin typeface="Arial"/>
                <a:cs typeface="Arial"/>
                <a:sym typeface="Arial"/>
              </a:rPr>
              <a:t>New image processing and data analysis strategies, including radiomics approaches, need to be developed and extensively validated. </a:t>
            </a:r>
            <a:endParaRPr sz="1400" kern="0" dirty="0">
              <a:solidFill>
                <a:srgbClr val="000000"/>
              </a:solidFill>
              <a:latin typeface="Arial"/>
              <a:cs typeface="Arial"/>
              <a:sym typeface="Arial"/>
            </a:endParaRPr>
          </a:p>
          <a:p>
            <a:pPr defTabSz="1219170">
              <a:buClr>
                <a:srgbClr val="000000"/>
              </a:buClr>
            </a:pPr>
            <a:endParaRPr sz="1600" kern="0" dirty="0">
              <a:solidFill>
                <a:srgbClr val="000000"/>
              </a:solidFill>
              <a:latin typeface="Arial"/>
              <a:cs typeface="Arial"/>
              <a:sym typeface="Arial"/>
            </a:endParaRPr>
          </a:p>
        </p:txBody>
      </p:sp>
      <p:sp>
        <p:nvSpPr>
          <p:cNvPr id="15" name="Google Shape;37;p1">
            <a:extLst>
              <a:ext uri="{FF2B5EF4-FFF2-40B4-BE49-F238E27FC236}">
                <a16:creationId xmlns:a16="http://schemas.microsoft.com/office/drawing/2014/main" id="{2829F1BB-CE8C-6145-8491-F557BEDCBCB1}"/>
              </a:ext>
            </a:extLst>
          </p:cNvPr>
          <p:cNvSpPr txBox="1"/>
          <p:nvPr/>
        </p:nvSpPr>
        <p:spPr>
          <a:xfrm>
            <a:off x="1286542" y="5840134"/>
            <a:ext cx="10302948" cy="635148"/>
          </a:xfrm>
          <a:prstGeom prst="rect">
            <a:avLst/>
          </a:prstGeom>
          <a:noFill/>
          <a:ln>
            <a:noFill/>
          </a:ln>
        </p:spPr>
        <p:txBody>
          <a:bodyPr spcFirstLastPara="1" wrap="square" lIns="121900" tIns="121900" rIns="121900" bIns="121900" anchor="b" anchorCtr="0">
            <a:noAutofit/>
          </a:bodyPr>
          <a:lstStyle/>
          <a:p>
            <a:pPr algn="ctr" defTabSz="1219170">
              <a:buClr>
                <a:srgbClr val="000000"/>
              </a:buClr>
            </a:pPr>
            <a:r>
              <a:rPr lang="en-GB" sz="1600" kern="0" dirty="0">
                <a:solidFill>
                  <a:srgbClr val="0070C0"/>
                </a:solidFill>
                <a:latin typeface="Arial"/>
                <a:cs typeface="Arial"/>
                <a:sym typeface="Arial"/>
              </a:rPr>
              <a:t>Long-standing collaboration with Italian hospitals and IRCCS and with international consortia for data sharing   </a:t>
            </a:r>
            <a:endParaRPr sz="1600" kern="0" dirty="0">
              <a:solidFill>
                <a:srgbClr val="0070C0"/>
              </a:solidFill>
              <a:latin typeface="Arial"/>
              <a:cs typeface="Arial"/>
              <a:sym typeface="Arial"/>
            </a:endParaRPr>
          </a:p>
        </p:txBody>
      </p:sp>
      <p:sp>
        <p:nvSpPr>
          <p:cNvPr id="28" name="Google Shape;128;p2">
            <a:extLst>
              <a:ext uri="{FF2B5EF4-FFF2-40B4-BE49-F238E27FC236}">
                <a16:creationId xmlns:a16="http://schemas.microsoft.com/office/drawing/2014/main" id="{D5A5EDCA-D05F-A84A-A083-64E316F37A53}"/>
              </a:ext>
            </a:extLst>
          </p:cNvPr>
          <p:cNvSpPr txBox="1"/>
          <p:nvPr/>
        </p:nvSpPr>
        <p:spPr>
          <a:xfrm>
            <a:off x="166254" y="3512568"/>
            <a:ext cx="2572379" cy="2354420"/>
          </a:xfrm>
          <a:prstGeom prst="rect">
            <a:avLst/>
          </a:prstGeom>
          <a:noFill/>
          <a:ln>
            <a:noFill/>
          </a:ln>
        </p:spPr>
        <p:txBody>
          <a:bodyPr spcFirstLastPara="1" wrap="square" lIns="121900" tIns="60925" rIns="121900" bIns="60925" anchor="t" anchorCtr="0">
            <a:spAutoFit/>
          </a:bodyPr>
          <a:lstStyle/>
          <a:p>
            <a:pPr lvl="0">
              <a:buClr>
                <a:srgbClr val="000000"/>
              </a:buClr>
              <a:buSzPts val="1600"/>
            </a:pPr>
            <a:r>
              <a:rPr lang="en-GB" sz="1200" b="1" dirty="0">
                <a:solidFill>
                  <a:srgbClr val="3A81BA"/>
                </a:solidFill>
                <a:latin typeface="Arial" panose="020B0604020202020204" pitchFamily="34" charset="0"/>
                <a:ea typeface="Arial"/>
                <a:cs typeface="Arial" panose="020B0604020202020204" pitchFamily="34" charset="0"/>
                <a:sym typeface="Arial"/>
              </a:rPr>
              <a:t>Principal Invest.</a:t>
            </a:r>
            <a:r>
              <a:rPr lang="en-GB" sz="1200" b="1" i="0" u="none" strike="noStrike" cap="none" dirty="0">
                <a:latin typeface="Arial" panose="020B0604020202020204" pitchFamily="34" charset="0"/>
                <a:ea typeface="Arial"/>
                <a:cs typeface="Arial" panose="020B0604020202020204" pitchFamily="34" charset="0"/>
                <a:sym typeface="Arial"/>
              </a:rPr>
              <a:t>: </a:t>
            </a:r>
            <a:r>
              <a:rPr lang="en-GB" sz="1200" b="1" i="0" u="none" strike="noStrike" cap="none" dirty="0">
                <a:solidFill>
                  <a:srgbClr val="3A81BA"/>
                </a:solidFill>
                <a:latin typeface="Arial" panose="020B0604020202020204" pitchFamily="34" charset="0"/>
                <a:ea typeface="Arial"/>
                <a:cs typeface="Arial" panose="020B0604020202020204" pitchFamily="34" charset="0"/>
                <a:sym typeface="Arial"/>
              </a:rPr>
              <a:t>A. </a:t>
            </a:r>
            <a:r>
              <a:rPr lang="en-GB" sz="1200" b="1" i="0" u="none" strike="noStrike" cap="none" dirty="0" err="1">
                <a:solidFill>
                  <a:srgbClr val="3A81BA"/>
                </a:solidFill>
                <a:latin typeface="Arial" panose="020B0604020202020204" pitchFamily="34" charset="0"/>
                <a:ea typeface="Arial"/>
                <a:cs typeface="Arial" panose="020B0604020202020204" pitchFamily="34" charset="0"/>
                <a:sym typeface="Arial"/>
              </a:rPr>
              <a:t>Retico</a:t>
            </a:r>
            <a:r>
              <a:rPr lang="en-GB" sz="1200" b="1" i="0" u="none" strike="noStrike" cap="none" dirty="0">
                <a:latin typeface="Arial" panose="020B0604020202020204" pitchFamily="34" charset="0"/>
                <a:ea typeface="Arial"/>
                <a:cs typeface="Arial" panose="020B0604020202020204" pitchFamily="34" charset="0"/>
                <a:sym typeface="Arial"/>
              </a:rPr>
              <a:t> </a:t>
            </a:r>
          </a:p>
          <a:p>
            <a:pPr marL="0" marR="0" lvl="0" indent="0" algn="l" rtl="0">
              <a:lnSpc>
                <a:spcPct val="100000"/>
              </a:lnSpc>
              <a:spcBef>
                <a:spcPts val="0"/>
              </a:spcBef>
              <a:spcAft>
                <a:spcPts val="0"/>
              </a:spcAft>
              <a:buClr>
                <a:srgbClr val="000000"/>
              </a:buClr>
              <a:buSzPts val="1600"/>
              <a:buFont typeface="Arial"/>
              <a:buNone/>
            </a:pPr>
            <a:r>
              <a:rPr lang="en-GB" sz="1200" dirty="0">
                <a:solidFill>
                  <a:schemeClr val="tx1"/>
                </a:solidFill>
                <a:latin typeface="Arial" panose="020B0604020202020204" pitchFamily="34" charset="0"/>
                <a:cs typeface="Arial" panose="020B0604020202020204" pitchFamily="34" charset="0"/>
              </a:rPr>
              <a:t>11 Research Units:</a:t>
            </a:r>
            <a:endParaRPr sz="1200" b="0" i="0" u="none" strike="noStrike" cap="none" dirty="0">
              <a:solidFill>
                <a:srgbClr val="3A81BA"/>
              </a:solidFill>
              <a:latin typeface="Arial" panose="020B0604020202020204" pitchFamily="34" charset="0"/>
              <a:ea typeface="Arial"/>
              <a:cs typeface="Arial" panose="020B0604020202020204" pitchFamily="34" charset="0"/>
              <a:sym typeface="Arial"/>
            </a:endParaRPr>
          </a:p>
          <a:p>
            <a:pPr lvl="0">
              <a:buSzPts val="1467"/>
            </a:pPr>
            <a:r>
              <a:rPr lang="en-GB" sz="1100" b="0" i="0" u="none" strike="noStrike" cap="none" dirty="0">
                <a:solidFill>
                  <a:srgbClr val="000000"/>
                </a:solidFill>
                <a:latin typeface="Arial" panose="020B0604020202020204" pitchFamily="34" charset="0"/>
                <a:ea typeface="Arial"/>
                <a:cs typeface="Arial" panose="020B0604020202020204" pitchFamily="34" charset="0"/>
                <a:sym typeface="Arial"/>
              </a:rPr>
              <a:t>   Bari </a:t>
            </a:r>
            <a:r>
              <a:rPr lang="en-GB" sz="1100" b="0" i="0" u="none" strike="noStrike" cap="none" dirty="0">
                <a:solidFill>
                  <a:srgbClr val="3A81BA"/>
                </a:solidFill>
                <a:latin typeface="Arial" panose="020B0604020202020204" pitchFamily="34" charset="0"/>
                <a:ea typeface="Arial"/>
                <a:cs typeface="Arial" panose="020B0604020202020204" pitchFamily="34" charset="0"/>
                <a:sym typeface="Arial"/>
              </a:rPr>
              <a:t>(S. </a:t>
            </a:r>
            <a:r>
              <a:rPr lang="en-GB" sz="1100" b="0" i="0" u="none" strike="noStrike" cap="none" dirty="0" err="1">
                <a:solidFill>
                  <a:srgbClr val="3A81BA"/>
                </a:solidFill>
                <a:latin typeface="Arial" panose="020B0604020202020204" pitchFamily="34" charset="0"/>
                <a:ea typeface="Arial"/>
                <a:cs typeface="Arial" panose="020B0604020202020204" pitchFamily="34" charset="0"/>
                <a:sym typeface="Arial"/>
              </a:rPr>
              <a:t>Tangaro</a:t>
            </a:r>
            <a:r>
              <a:rPr lang="en-GB" sz="1100" b="0" i="0" u="none" strike="noStrike" cap="none" dirty="0">
                <a:solidFill>
                  <a:srgbClr val="3A81BA"/>
                </a:solidFill>
                <a:latin typeface="Arial" panose="020B0604020202020204" pitchFamily="34" charset="0"/>
                <a:ea typeface="Arial"/>
                <a:cs typeface="Arial" panose="020B0604020202020204" pitchFamily="34" charset="0"/>
                <a:sym typeface="Arial"/>
              </a:rPr>
              <a:t>)</a:t>
            </a:r>
            <a:br>
              <a:rPr lang="en-GB" sz="1100" b="0" i="0" u="none" strike="noStrike" cap="none" dirty="0">
                <a:solidFill>
                  <a:srgbClr val="000000"/>
                </a:solidFill>
                <a:latin typeface="Arial" panose="020B0604020202020204" pitchFamily="34" charset="0"/>
                <a:ea typeface="Arial"/>
                <a:cs typeface="Arial" panose="020B0604020202020204" pitchFamily="34" charset="0"/>
                <a:sym typeface="Arial"/>
              </a:rPr>
            </a:br>
            <a:r>
              <a:rPr lang="en-GB" sz="1100" b="0" i="0" u="none" strike="noStrike" cap="none" dirty="0">
                <a:solidFill>
                  <a:srgbClr val="000000"/>
                </a:solidFill>
                <a:latin typeface="Arial" panose="020B0604020202020204" pitchFamily="34" charset="0"/>
                <a:ea typeface="Arial"/>
                <a:cs typeface="Arial" panose="020B0604020202020204" pitchFamily="34" charset="0"/>
                <a:sym typeface="Arial"/>
              </a:rPr>
              <a:t>   Bologna </a:t>
            </a:r>
            <a:r>
              <a:rPr lang="en-GB" sz="1100" b="0" i="0" u="none" strike="noStrike" cap="none" dirty="0">
                <a:solidFill>
                  <a:srgbClr val="3A81BA"/>
                </a:solidFill>
                <a:latin typeface="Arial" panose="020B0604020202020204" pitchFamily="34" charset="0"/>
                <a:ea typeface="Arial"/>
                <a:cs typeface="Arial" panose="020B0604020202020204" pitchFamily="34" charset="0"/>
                <a:sym typeface="Arial"/>
              </a:rPr>
              <a:t>(D. </a:t>
            </a:r>
            <a:r>
              <a:rPr lang="en-GB" sz="1100" b="0" i="0" u="none" strike="noStrike" cap="none" dirty="0" err="1">
                <a:solidFill>
                  <a:srgbClr val="3A81BA"/>
                </a:solidFill>
                <a:latin typeface="Arial" panose="020B0604020202020204" pitchFamily="34" charset="0"/>
                <a:ea typeface="Arial"/>
                <a:cs typeface="Arial" panose="020B0604020202020204" pitchFamily="34" charset="0"/>
                <a:sym typeface="Arial"/>
              </a:rPr>
              <a:t>Remondini</a:t>
            </a:r>
            <a:r>
              <a:rPr lang="en-GB" sz="1100" b="0" i="0" u="none" strike="noStrike" cap="none" dirty="0">
                <a:solidFill>
                  <a:srgbClr val="3A81BA"/>
                </a:solidFill>
                <a:latin typeface="Arial" panose="020B0604020202020204" pitchFamily="34" charset="0"/>
                <a:ea typeface="Arial"/>
                <a:cs typeface="Arial" panose="020B0604020202020204" pitchFamily="34" charset="0"/>
                <a:sym typeface="Arial"/>
              </a:rPr>
              <a:t>)</a:t>
            </a:r>
            <a:br>
              <a:rPr lang="en-GB" sz="1100" b="0" i="0" u="none" strike="noStrike" cap="none" dirty="0">
                <a:solidFill>
                  <a:srgbClr val="000000"/>
                </a:solidFill>
                <a:latin typeface="Arial" panose="020B0604020202020204" pitchFamily="34" charset="0"/>
                <a:ea typeface="Arial"/>
                <a:cs typeface="Arial" panose="020B0604020202020204" pitchFamily="34" charset="0"/>
                <a:sym typeface="Arial"/>
              </a:rPr>
            </a:br>
            <a:r>
              <a:rPr lang="en-GB" sz="1100" b="0" i="0" u="none" strike="noStrike" cap="none" dirty="0">
                <a:solidFill>
                  <a:srgbClr val="000000"/>
                </a:solidFill>
                <a:latin typeface="Arial" panose="020B0604020202020204" pitchFamily="34" charset="0"/>
                <a:ea typeface="Arial"/>
                <a:cs typeface="Arial" panose="020B0604020202020204" pitchFamily="34" charset="0"/>
                <a:sym typeface="Arial"/>
              </a:rPr>
              <a:t>   Cagliari </a:t>
            </a:r>
            <a:r>
              <a:rPr lang="en-GB" sz="1100" b="0" i="0" u="none" strike="noStrike" cap="none" dirty="0">
                <a:solidFill>
                  <a:srgbClr val="3A81BA"/>
                </a:solidFill>
                <a:latin typeface="Arial" panose="020B0604020202020204" pitchFamily="34" charset="0"/>
                <a:ea typeface="Arial"/>
                <a:cs typeface="Arial" panose="020B0604020202020204" pitchFamily="34" charset="0"/>
                <a:sym typeface="Arial"/>
              </a:rPr>
              <a:t>(P. Oliva)</a:t>
            </a:r>
            <a:br>
              <a:rPr lang="en-GB" sz="1100" b="0" i="0" u="none" strike="noStrike" cap="none" dirty="0">
                <a:solidFill>
                  <a:srgbClr val="000000"/>
                </a:solidFill>
                <a:latin typeface="Arial" panose="020B0604020202020204" pitchFamily="34" charset="0"/>
                <a:ea typeface="Arial"/>
                <a:cs typeface="Arial" panose="020B0604020202020204" pitchFamily="34" charset="0"/>
                <a:sym typeface="Arial"/>
              </a:rPr>
            </a:br>
            <a:r>
              <a:rPr lang="en-GB" sz="1100" b="0" i="0" u="none" strike="noStrike" cap="none" dirty="0">
                <a:solidFill>
                  <a:srgbClr val="000000"/>
                </a:solidFill>
                <a:latin typeface="Arial" panose="020B0604020202020204" pitchFamily="34" charset="0"/>
                <a:ea typeface="Arial"/>
                <a:cs typeface="Arial" panose="020B0604020202020204" pitchFamily="34" charset="0"/>
                <a:sym typeface="Arial"/>
              </a:rPr>
              <a:t>   Catania </a:t>
            </a:r>
            <a:r>
              <a:rPr lang="en-GB" sz="1100" b="0" i="0" u="none" strike="noStrike" cap="none" dirty="0">
                <a:solidFill>
                  <a:srgbClr val="3A81BA"/>
                </a:solidFill>
                <a:latin typeface="Arial" panose="020B0604020202020204" pitchFamily="34" charset="0"/>
                <a:ea typeface="Arial"/>
                <a:cs typeface="Arial" panose="020B0604020202020204" pitchFamily="34" charset="0"/>
                <a:sym typeface="Arial"/>
              </a:rPr>
              <a:t>(M. </a:t>
            </a:r>
            <a:r>
              <a:rPr lang="en-GB" sz="1100" b="0" i="0" u="none" strike="noStrike" cap="none" dirty="0" err="1">
                <a:solidFill>
                  <a:srgbClr val="3A81BA"/>
                </a:solidFill>
                <a:latin typeface="Arial" panose="020B0604020202020204" pitchFamily="34" charset="0"/>
                <a:ea typeface="Arial"/>
                <a:cs typeface="Arial" panose="020B0604020202020204" pitchFamily="34" charset="0"/>
                <a:sym typeface="Arial"/>
              </a:rPr>
              <a:t>Marrale</a:t>
            </a:r>
            <a:r>
              <a:rPr lang="en-GB" sz="1100" b="0" i="0" u="none" strike="noStrike" cap="none" dirty="0">
                <a:solidFill>
                  <a:srgbClr val="3A81BA"/>
                </a:solidFill>
                <a:latin typeface="Arial" panose="020B0604020202020204" pitchFamily="34" charset="0"/>
                <a:ea typeface="Arial"/>
                <a:cs typeface="Arial" panose="020B0604020202020204" pitchFamily="34" charset="0"/>
                <a:sym typeface="Arial"/>
              </a:rPr>
              <a:t>)</a:t>
            </a:r>
            <a:br>
              <a:rPr lang="en-GB" sz="1100" dirty="0">
                <a:latin typeface="Arial" panose="020B0604020202020204" pitchFamily="34" charset="0"/>
                <a:cs typeface="Arial" panose="020B0604020202020204" pitchFamily="34" charset="0"/>
              </a:rPr>
            </a:br>
            <a:r>
              <a:rPr lang="en-GB" sz="1100" dirty="0">
                <a:latin typeface="Arial" panose="020B0604020202020204" pitchFamily="34" charset="0"/>
                <a:cs typeface="Arial" panose="020B0604020202020204" pitchFamily="34" charset="0"/>
              </a:rPr>
              <a:t>   Firenze </a:t>
            </a:r>
            <a:r>
              <a:rPr lang="en-GB" sz="1100" b="0" i="0" u="none" strike="noStrike" cap="none" dirty="0">
                <a:solidFill>
                  <a:srgbClr val="3A81BA"/>
                </a:solidFill>
                <a:latin typeface="Arial" panose="020B0604020202020204" pitchFamily="34" charset="0"/>
                <a:ea typeface="Arial"/>
                <a:cs typeface="Arial" panose="020B0604020202020204" pitchFamily="34" charset="0"/>
                <a:sym typeface="Arial"/>
              </a:rPr>
              <a:t>(C. </a:t>
            </a:r>
            <a:r>
              <a:rPr lang="en-GB" sz="1100" b="0" i="0" u="none" strike="noStrike" cap="none" dirty="0" err="1">
                <a:solidFill>
                  <a:srgbClr val="3A81BA"/>
                </a:solidFill>
                <a:latin typeface="Arial" panose="020B0604020202020204" pitchFamily="34" charset="0"/>
                <a:ea typeface="Arial"/>
                <a:cs typeface="Arial" panose="020B0604020202020204" pitchFamily="34" charset="0"/>
                <a:sym typeface="Arial"/>
              </a:rPr>
              <a:t>Talamonti</a:t>
            </a:r>
            <a:r>
              <a:rPr lang="en-GB" sz="1100" b="0" i="0" u="none" strike="noStrike" cap="none" dirty="0">
                <a:solidFill>
                  <a:srgbClr val="3A81BA"/>
                </a:solidFill>
                <a:latin typeface="Arial" panose="020B0604020202020204" pitchFamily="34" charset="0"/>
                <a:ea typeface="Arial"/>
                <a:cs typeface="Arial" panose="020B0604020202020204" pitchFamily="34" charset="0"/>
                <a:sym typeface="Arial"/>
              </a:rPr>
              <a:t>)</a:t>
            </a:r>
            <a:br>
              <a:rPr lang="en-GB" sz="1100" b="0" i="0" u="none" strike="noStrike" cap="none" dirty="0">
                <a:solidFill>
                  <a:srgbClr val="000000"/>
                </a:solidFill>
                <a:latin typeface="Arial" panose="020B0604020202020204" pitchFamily="34" charset="0"/>
                <a:ea typeface="Arial"/>
                <a:cs typeface="Arial" panose="020B0604020202020204" pitchFamily="34" charset="0"/>
                <a:sym typeface="Arial"/>
              </a:rPr>
            </a:br>
            <a:r>
              <a:rPr lang="en-GB" sz="1100" b="0" i="0" u="none" strike="noStrike" cap="none" dirty="0">
                <a:solidFill>
                  <a:srgbClr val="000000"/>
                </a:solidFill>
                <a:latin typeface="Arial" panose="020B0604020202020204" pitchFamily="34" charset="0"/>
                <a:ea typeface="Arial"/>
                <a:cs typeface="Arial" panose="020B0604020202020204" pitchFamily="34" charset="0"/>
                <a:sym typeface="Arial"/>
              </a:rPr>
              <a:t>   Genova </a:t>
            </a:r>
            <a:r>
              <a:rPr lang="en-GB" sz="1100" b="0" i="0" u="none" strike="noStrike" cap="none" dirty="0">
                <a:solidFill>
                  <a:srgbClr val="3A81BA"/>
                </a:solidFill>
                <a:latin typeface="Arial" panose="020B0604020202020204" pitchFamily="34" charset="0"/>
                <a:ea typeface="Arial"/>
                <a:cs typeface="Arial" panose="020B0604020202020204" pitchFamily="34" charset="0"/>
                <a:sym typeface="Arial"/>
              </a:rPr>
              <a:t>(A. </a:t>
            </a:r>
            <a:r>
              <a:rPr lang="en-GB" sz="1100" b="0" i="0" u="none" strike="noStrike" cap="none" dirty="0" err="1">
                <a:solidFill>
                  <a:srgbClr val="3A81BA"/>
                </a:solidFill>
                <a:latin typeface="Arial" panose="020B0604020202020204" pitchFamily="34" charset="0"/>
                <a:ea typeface="Arial"/>
                <a:cs typeface="Arial" panose="020B0604020202020204" pitchFamily="34" charset="0"/>
                <a:sym typeface="Arial"/>
              </a:rPr>
              <a:t>Chincarini</a:t>
            </a:r>
            <a:r>
              <a:rPr lang="en-GB" sz="1100" b="0" i="0" u="none" strike="noStrike" cap="none" dirty="0">
                <a:solidFill>
                  <a:srgbClr val="3A81BA"/>
                </a:solidFill>
                <a:latin typeface="Arial" panose="020B0604020202020204" pitchFamily="34" charset="0"/>
                <a:ea typeface="Arial"/>
                <a:cs typeface="Arial" panose="020B0604020202020204" pitchFamily="34" charset="0"/>
                <a:sym typeface="Arial"/>
              </a:rPr>
              <a:t>)</a:t>
            </a:r>
            <a:br>
              <a:rPr lang="en-GB" sz="1100" b="0" i="0" u="none" strike="noStrike" cap="none" dirty="0">
                <a:solidFill>
                  <a:srgbClr val="3A81BA"/>
                </a:solidFill>
                <a:latin typeface="Arial" panose="020B0604020202020204" pitchFamily="34" charset="0"/>
                <a:ea typeface="Arial"/>
                <a:cs typeface="Arial" panose="020B0604020202020204" pitchFamily="34" charset="0"/>
                <a:sym typeface="Arial"/>
              </a:rPr>
            </a:br>
            <a:r>
              <a:rPr lang="en-GB" sz="1100" b="0" i="0" u="none" strike="noStrike" cap="none" dirty="0">
                <a:solidFill>
                  <a:srgbClr val="000000"/>
                </a:solidFill>
                <a:latin typeface="Arial" panose="020B0604020202020204" pitchFamily="34" charset="0"/>
                <a:ea typeface="Arial"/>
                <a:cs typeface="Arial" panose="020B0604020202020204" pitchFamily="34" charset="0"/>
                <a:sym typeface="Arial"/>
              </a:rPr>
              <a:t>   Lab. Naz. Sud </a:t>
            </a:r>
            <a:r>
              <a:rPr lang="en-GB" sz="1100" b="0" i="0" u="none" strike="noStrike" cap="none" dirty="0">
                <a:solidFill>
                  <a:srgbClr val="3A81BA"/>
                </a:solidFill>
                <a:latin typeface="Arial" panose="020B0604020202020204" pitchFamily="34" charset="0"/>
                <a:ea typeface="Arial"/>
                <a:cs typeface="Arial" panose="020B0604020202020204" pitchFamily="34" charset="0"/>
                <a:sym typeface="Arial"/>
              </a:rPr>
              <a:t>(G. Russo)</a:t>
            </a:r>
            <a:endParaRPr sz="1100" b="0" i="0" u="none" strike="noStrike" cap="none" dirty="0">
              <a:solidFill>
                <a:srgbClr val="000000"/>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467"/>
              <a:buFont typeface="Arial"/>
              <a:buNone/>
            </a:pPr>
            <a:r>
              <a:rPr lang="en-GB" sz="1100" b="0" i="0" u="none" strike="noStrike" cap="none" dirty="0">
                <a:solidFill>
                  <a:srgbClr val="000000"/>
                </a:solidFill>
                <a:latin typeface="Arial" panose="020B0604020202020204" pitchFamily="34" charset="0"/>
                <a:ea typeface="Arial"/>
                <a:cs typeface="Arial" panose="020B0604020202020204" pitchFamily="34" charset="0"/>
                <a:sym typeface="Arial"/>
              </a:rPr>
              <a:t>   Milano</a:t>
            </a:r>
            <a:r>
              <a:rPr lang="en-GB" sz="1100" b="0" i="0" u="none" strike="noStrike" cap="none" dirty="0">
                <a:solidFill>
                  <a:srgbClr val="3A81BA"/>
                </a:solidFill>
                <a:latin typeface="Arial" panose="020B0604020202020204" pitchFamily="34" charset="0"/>
                <a:ea typeface="Arial"/>
                <a:cs typeface="Arial" panose="020B0604020202020204" pitchFamily="34" charset="0"/>
                <a:sym typeface="Arial"/>
              </a:rPr>
              <a:t> (C. </a:t>
            </a:r>
            <a:r>
              <a:rPr lang="en-GB" sz="1100" b="0" i="0" u="none" strike="noStrike" cap="none" dirty="0" err="1">
                <a:solidFill>
                  <a:srgbClr val="3A81BA"/>
                </a:solidFill>
                <a:latin typeface="Arial" panose="020B0604020202020204" pitchFamily="34" charset="0"/>
                <a:ea typeface="Arial"/>
                <a:cs typeface="Arial" panose="020B0604020202020204" pitchFamily="34" charset="0"/>
                <a:sym typeface="Arial"/>
              </a:rPr>
              <a:t>Lenardi</a:t>
            </a:r>
            <a:r>
              <a:rPr lang="en-GB" sz="1100" b="0" i="0" u="none" strike="noStrike" cap="none" dirty="0">
                <a:solidFill>
                  <a:srgbClr val="3A81BA"/>
                </a:solidFill>
                <a:latin typeface="Arial" panose="020B0604020202020204" pitchFamily="34" charset="0"/>
                <a:ea typeface="Arial"/>
                <a:cs typeface="Arial" panose="020B0604020202020204" pitchFamily="34" charset="0"/>
                <a:sym typeface="Arial"/>
              </a:rPr>
              <a:t>)</a:t>
            </a:r>
            <a:endParaRPr sz="1100" b="0" i="0" u="none" strike="noStrike" cap="none" dirty="0">
              <a:solidFill>
                <a:srgbClr val="000000"/>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467"/>
              <a:buFont typeface="Arial"/>
              <a:buNone/>
            </a:pPr>
            <a:r>
              <a:rPr lang="en-GB" sz="1100" b="0" i="0" u="none" strike="noStrike" cap="none" dirty="0">
                <a:solidFill>
                  <a:srgbClr val="3A81BA"/>
                </a:solidFill>
                <a:latin typeface="Arial" panose="020B0604020202020204" pitchFamily="34" charset="0"/>
                <a:ea typeface="Arial"/>
                <a:cs typeface="Arial" panose="020B0604020202020204" pitchFamily="34" charset="0"/>
                <a:sym typeface="Arial"/>
              </a:rPr>
              <a:t>   </a:t>
            </a:r>
            <a:r>
              <a:rPr lang="en-GB" sz="1100" b="0" i="0" u="none" strike="noStrike" cap="none" dirty="0">
                <a:solidFill>
                  <a:srgbClr val="000000"/>
                </a:solidFill>
                <a:latin typeface="Arial" panose="020B0604020202020204" pitchFamily="34" charset="0"/>
                <a:ea typeface="Arial"/>
                <a:cs typeface="Arial" panose="020B0604020202020204" pitchFamily="34" charset="0"/>
                <a:sym typeface="Arial"/>
              </a:rPr>
              <a:t>Napoli  </a:t>
            </a:r>
            <a:r>
              <a:rPr lang="en-GB" sz="1100" b="0" i="0" u="none" strike="noStrike" cap="none" dirty="0">
                <a:solidFill>
                  <a:srgbClr val="3A81BA"/>
                </a:solidFill>
                <a:latin typeface="Arial" panose="020B0604020202020204" pitchFamily="34" charset="0"/>
                <a:ea typeface="Arial"/>
                <a:cs typeface="Arial" panose="020B0604020202020204" pitchFamily="34" charset="0"/>
                <a:sym typeface="Arial"/>
              </a:rPr>
              <a:t>(G. </a:t>
            </a:r>
            <a:r>
              <a:rPr lang="en-GB" sz="1100" b="0" i="0" u="none" strike="noStrike" cap="none" dirty="0" err="1">
                <a:solidFill>
                  <a:srgbClr val="3A81BA"/>
                </a:solidFill>
                <a:latin typeface="Arial" panose="020B0604020202020204" pitchFamily="34" charset="0"/>
                <a:ea typeface="Arial"/>
                <a:cs typeface="Arial" panose="020B0604020202020204" pitchFamily="34" charset="0"/>
                <a:sym typeface="Arial"/>
              </a:rPr>
              <a:t>Mettivier</a:t>
            </a:r>
            <a:r>
              <a:rPr lang="en-GB" sz="1100" b="0" i="0" u="none" strike="noStrike" cap="none" dirty="0">
                <a:solidFill>
                  <a:srgbClr val="3A81BA"/>
                </a:solidFill>
                <a:latin typeface="Arial" panose="020B0604020202020204" pitchFamily="34" charset="0"/>
                <a:ea typeface="Arial"/>
                <a:cs typeface="Arial" panose="020B0604020202020204" pitchFamily="34" charset="0"/>
                <a:sym typeface="Arial"/>
              </a:rPr>
              <a:t>)</a:t>
            </a:r>
            <a:endParaRPr sz="1100" b="0" i="0" u="none" strike="noStrike" cap="none" dirty="0">
              <a:solidFill>
                <a:srgbClr val="000000"/>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467"/>
              <a:buFont typeface="Arial"/>
              <a:buNone/>
            </a:pPr>
            <a:r>
              <a:rPr lang="en-GB" sz="1100" b="0" i="0" u="none" strike="noStrike" cap="none" dirty="0">
                <a:solidFill>
                  <a:srgbClr val="000000"/>
                </a:solidFill>
                <a:latin typeface="Arial" panose="020B0604020202020204" pitchFamily="34" charset="0"/>
                <a:ea typeface="Arial"/>
                <a:cs typeface="Arial" panose="020B0604020202020204" pitchFamily="34" charset="0"/>
                <a:sym typeface="Arial"/>
              </a:rPr>
              <a:t>   Pavia </a:t>
            </a:r>
            <a:r>
              <a:rPr lang="en-GB" sz="1100" b="0" i="0" u="none" strike="noStrike" cap="none" dirty="0">
                <a:solidFill>
                  <a:srgbClr val="3A81BA"/>
                </a:solidFill>
                <a:latin typeface="Arial" panose="020B0604020202020204" pitchFamily="34" charset="0"/>
                <a:ea typeface="Arial"/>
                <a:cs typeface="Arial" panose="020B0604020202020204" pitchFamily="34" charset="0"/>
                <a:sym typeface="Arial"/>
              </a:rPr>
              <a:t>(A. </a:t>
            </a:r>
            <a:r>
              <a:rPr lang="en-GB" sz="1100" b="0" i="0" u="none" strike="noStrike" cap="none" dirty="0" err="1">
                <a:solidFill>
                  <a:srgbClr val="3A81BA"/>
                </a:solidFill>
                <a:latin typeface="Arial" panose="020B0604020202020204" pitchFamily="34" charset="0"/>
                <a:ea typeface="Arial"/>
                <a:cs typeface="Arial" panose="020B0604020202020204" pitchFamily="34" charset="0"/>
                <a:sym typeface="Arial"/>
              </a:rPr>
              <a:t>Lascialfari</a:t>
            </a:r>
            <a:r>
              <a:rPr lang="en-GB" sz="1100" b="0" i="0" u="none" strike="noStrike" cap="none" dirty="0">
                <a:solidFill>
                  <a:srgbClr val="3A81BA"/>
                </a:solidFill>
                <a:latin typeface="Arial" panose="020B0604020202020204" pitchFamily="34" charset="0"/>
                <a:ea typeface="Arial"/>
                <a:cs typeface="Arial" panose="020B0604020202020204" pitchFamily="34" charset="0"/>
                <a:sym typeface="Arial"/>
              </a:rPr>
              <a:t>)</a:t>
            </a:r>
            <a:endParaRPr sz="1100" b="0" i="0" u="none" strike="noStrike" cap="none" dirty="0">
              <a:solidFill>
                <a:srgbClr val="000000"/>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467"/>
              <a:buFont typeface="Arial"/>
              <a:buNone/>
            </a:pPr>
            <a:r>
              <a:rPr lang="en-GB" sz="1100" b="0" i="0" u="none" strike="noStrike" cap="none" dirty="0">
                <a:solidFill>
                  <a:srgbClr val="000000"/>
                </a:solidFill>
                <a:latin typeface="Arial" panose="020B0604020202020204" pitchFamily="34" charset="0"/>
                <a:ea typeface="Arial"/>
                <a:cs typeface="Arial" panose="020B0604020202020204" pitchFamily="34" charset="0"/>
                <a:sym typeface="Arial"/>
              </a:rPr>
              <a:t>   Pisa </a:t>
            </a:r>
            <a:r>
              <a:rPr lang="en-GB" sz="1100" b="0" i="0" u="none" strike="noStrike" cap="none" dirty="0">
                <a:solidFill>
                  <a:srgbClr val="3A81BA"/>
                </a:solidFill>
                <a:latin typeface="Arial" panose="020B0604020202020204" pitchFamily="34" charset="0"/>
                <a:ea typeface="Arial"/>
                <a:cs typeface="Arial" panose="020B0604020202020204" pitchFamily="34" charset="0"/>
                <a:sym typeface="Arial"/>
              </a:rPr>
              <a:t>(M.E. </a:t>
            </a:r>
            <a:r>
              <a:rPr lang="en-GB" sz="1100" b="0" i="0" u="none" strike="noStrike" cap="none" dirty="0" err="1">
                <a:solidFill>
                  <a:srgbClr val="3A81BA"/>
                </a:solidFill>
                <a:latin typeface="Arial" panose="020B0604020202020204" pitchFamily="34" charset="0"/>
                <a:ea typeface="Arial"/>
                <a:cs typeface="Arial" panose="020B0604020202020204" pitchFamily="34" charset="0"/>
                <a:sym typeface="Arial"/>
              </a:rPr>
              <a:t>Fantacci</a:t>
            </a:r>
            <a:r>
              <a:rPr lang="en-GB" sz="1100" b="0" i="0" u="none" strike="noStrike" cap="none" dirty="0">
                <a:solidFill>
                  <a:srgbClr val="3A81BA"/>
                </a:solidFill>
                <a:latin typeface="Arial" panose="020B0604020202020204" pitchFamily="34" charset="0"/>
                <a:ea typeface="Arial"/>
                <a:cs typeface="Arial" panose="020B0604020202020204" pitchFamily="34" charset="0"/>
                <a:sym typeface="Arial"/>
              </a:rPr>
              <a:t>)</a:t>
            </a:r>
            <a:endParaRPr sz="1100" b="0" i="0" u="none" strike="noStrike" cap="none" dirty="0">
              <a:solidFill>
                <a:srgbClr val="3A81BA"/>
              </a:solidFill>
              <a:latin typeface="Arial" panose="020B0604020202020204" pitchFamily="34" charset="0"/>
              <a:ea typeface="Arial"/>
              <a:cs typeface="Arial" panose="020B0604020202020204" pitchFamily="34" charset="0"/>
              <a:sym typeface="Arial"/>
            </a:endParaRPr>
          </a:p>
        </p:txBody>
      </p:sp>
      <p:pic>
        <p:nvPicPr>
          <p:cNvPr id="9" name="Picture 8">
            <a:extLst>
              <a:ext uri="{FF2B5EF4-FFF2-40B4-BE49-F238E27FC236}">
                <a16:creationId xmlns:a16="http://schemas.microsoft.com/office/drawing/2014/main" id="{BDBE3F60-2477-F747-AD4C-DA1A8747522D}"/>
              </a:ext>
            </a:extLst>
          </p:cNvPr>
          <p:cNvPicPr>
            <a:picLocks noChangeAspect="1"/>
          </p:cNvPicPr>
          <p:nvPr/>
        </p:nvPicPr>
        <p:blipFill>
          <a:blip r:embed="rId2"/>
          <a:stretch>
            <a:fillRect/>
          </a:stretch>
        </p:blipFill>
        <p:spPr>
          <a:xfrm>
            <a:off x="275906" y="1610393"/>
            <a:ext cx="1768351" cy="1543942"/>
          </a:xfrm>
          <a:prstGeom prst="rect">
            <a:avLst/>
          </a:prstGeom>
        </p:spPr>
      </p:pic>
      <p:sp>
        <p:nvSpPr>
          <p:cNvPr id="3" name="TextBox 2">
            <a:extLst>
              <a:ext uri="{FF2B5EF4-FFF2-40B4-BE49-F238E27FC236}">
                <a16:creationId xmlns:a16="http://schemas.microsoft.com/office/drawing/2014/main" id="{E5551890-2ECF-2DB4-DD6B-D58E631AFCED}"/>
              </a:ext>
            </a:extLst>
          </p:cNvPr>
          <p:cNvSpPr txBox="1"/>
          <p:nvPr/>
        </p:nvSpPr>
        <p:spPr>
          <a:xfrm>
            <a:off x="166255" y="3154335"/>
            <a:ext cx="2872058" cy="307777"/>
          </a:xfrm>
          <a:prstGeom prst="rect">
            <a:avLst/>
          </a:prstGeom>
          <a:noFill/>
        </p:spPr>
        <p:txBody>
          <a:bodyPr wrap="square" rtlCol="0">
            <a:spAutoFit/>
          </a:bodyPr>
          <a:lstStyle/>
          <a:p>
            <a:r>
              <a:rPr lang="en-GB" sz="1400" dirty="0"/>
              <a:t>[INFN, CSN5, 2019-2021]</a:t>
            </a:r>
          </a:p>
        </p:txBody>
      </p:sp>
      <p:sp>
        <p:nvSpPr>
          <p:cNvPr id="20" name="TextBox 19">
            <a:extLst>
              <a:ext uri="{FF2B5EF4-FFF2-40B4-BE49-F238E27FC236}">
                <a16:creationId xmlns:a16="http://schemas.microsoft.com/office/drawing/2014/main" id="{1E49F41C-02D1-AA33-A225-395C2FD56D3F}"/>
              </a:ext>
            </a:extLst>
          </p:cNvPr>
          <p:cNvSpPr txBox="1"/>
          <p:nvPr/>
        </p:nvSpPr>
        <p:spPr>
          <a:xfrm>
            <a:off x="9993103" y="3165219"/>
            <a:ext cx="2872058" cy="307777"/>
          </a:xfrm>
          <a:prstGeom prst="rect">
            <a:avLst/>
          </a:prstGeom>
          <a:noFill/>
        </p:spPr>
        <p:txBody>
          <a:bodyPr wrap="square" rtlCol="0">
            <a:spAutoFit/>
          </a:bodyPr>
          <a:lstStyle/>
          <a:p>
            <a:r>
              <a:rPr lang="en-GB" sz="1400" dirty="0"/>
              <a:t>[INFN, CSN5, 2022-2024]</a:t>
            </a:r>
          </a:p>
        </p:txBody>
      </p:sp>
      <p:pic>
        <p:nvPicPr>
          <p:cNvPr id="31" name="Picture 30">
            <a:extLst>
              <a:ext uri="{FF2B5EF4-FFF2-40B4-BE49-F238E27FC236}">
                <a16:creationId xmlns:a16="http://schemas.microsoft.com/office/drawing/2014/main" id="{1074035C-83C7-F453-33AC-C1EC08DE673A}"/>
              </a:ext>
            </a:extLst>
          </p:cNvPr>
          <p:cNvPicPr>
            <a:picLocks noChangeAspect="1"/>
          </p:cNvPicPr>
          <p:nvPr/>
        </p:nvPicPr>
        <p:blipFill>
          <a:blip r:embed="rId3"/>
          <a:stretch>
            <a:fillRect/>
          </a:stretch>
        </p:blipFill>
        <p:spPr>
          <a:xfrm>
            <a:off x="5886862" y="2805274"/>
            <a:ext cx="3737429" cy="2785217"/>
          </a:xfrm>
          <a:prstGeom prst="rect">
            <a:avLst/>
          </a:prstGeom>
        </p:spPr>
      </p:pic>
      <p:sp>
        <p:nvSpPr>
          <p:cNvPr id="32" name="Google Shape;27;p1">
            <a:extLst>
              <a:ext uri="{FF2B5EF4-FFF2-40B4-BE49-F238E27FC236}">
                <a16:creationId xmlns:a16="http://schemas.microsoft.com/office/drawing/2014/main" id="{9DEEC5FE-09A3-5B97-8923-B4A1EF7A2122}"/>
              </a:ext>
            </a:extLst>
          </p:cNvPr>
          <p:cNvSpPr/>
          <p:nvPr/>
        </p:nvSpPr>
        <p:spPr>
          <a:xfrm>
            <a:off x="5789966" y="2367800"/>
            <a:ext cx="3772507" cy="3356060"/>
          </a:xfrm>
          <a:prstGeom prst="roundRect">
            <a:avLst>
              <a:gd name="adj" fmla="val 16667"/>
            </a:avLst>
          </a:prstGeom>
          <a:noFill/>
          <a:ln w="19050" cap="flat" cmpd="sng">
            <a:solidFill>
              <a:srgbClr val="4A86E8"/>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35;p1">
            <a:extLst>
              <a:ext uri="{FF2B5EF4-FFF2-40B4-BE49-F238E27FC236}">
                <a16:creationId xmlns:a16="http://schemas.microsoft.com/office/drawing/2014/main" id="{FD684673-72A9-6CB4-560D-4F9F2D468D5D}"/>
              </a:ext>
            </a:extLst>
          </p:cNvPr>
          <p:cNvSpPr txBox="1"/>
          <p:nvPr/>
        </p:nvSpPr>
        <p:spPr>
          <a:xfrm>
            <a:off x="6191794" y="2334442"/>
            <a:ext cx="2836608" cy="5904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GB" sz="1867" kern="0" dirty="0" err="1">
                <a:solidFill>
                  <a:srgbClr val="0070C0"/>
                </a:solidFill>
                <a:latin typeface="Arial"/>
                <a:cs typeface="Arial"/>
                <a:sym typeface="Arial"/>
              </a:rPr>
              <a:t>next_AIM’s</a:t>
            </a:r>
            <a:r>
              <a:rPr lang="en-GB" sz="1867" kern="0" dirty="0">
                <a:solidFill>
                  <a:srgbClr val="0070C0"/>
                </a:solidFill>
                <a:latin typeface="Arial"/>
                <a:cs typeface="Arial"/>
                <a:sym typeface="Arial"/>
              </a:rPr>
              <a:t> objectives</a:t>
            </a:r>
            <a:endParaRPr sz="1867" kern="0" dirty="0">
              <a:solidFill>
                <a:srgbClr val="0070C0"/>
              </a:solidFill>
              <a:latin typeface="Arial"/>
              <a:cs typeface="Arial"/>
              <a:sym typeface="Arial"/>
            </a:endParaRPr>
          </a:p>
        </p:txBody>
      </p:sp>
      <p:grpSp>
        <p:nvGrpSpPr>
          <p:cNvPr id="36" name="Group 35">
            <a:extLst>
              <a:ext uri="{FF2B5EF4-FFF2-40B4-BE49-F238E27FC236}">
                <a16:creationId xmlns:a16="http://schemas.microsoft.com/office/drawing/2014/main" id="{BBDCA9B8-033D-1D30-FCB6-504B55B62316}"/>
              </a:ext>
            </a:extLst>
          </p:cNvPr>
          <p:cNvGrpSpPr/>
          <p:nvPr/>
        </p:nvGrpSpPr>
        <p:grpSpPr>
          <a:xfrm>
            <a:off x="10065316" y="1596485"/>
            <a:ext cx="1773842" cy="1669352"/>
            <a:chOff x="9687776" y="1230932"/>
            <a:chExt cx="2231303" cy="2106386"/>
          </a:xfrm>
        </p:grpSpPr>
        <p:pic>
          <p:nvPicPr>
            <p:cNvPr id="8" name="Picture 7">
              <a:extLst>
                <a:ext uri="{FF2B5EF4-FFF2-40B4-BE49-F238E27FC236}">
                  <a16:creationId xmlns:a16="http://schemas.microsoft.com/office/drawing/2014/main" id="{A8E2277F-72F7-BEF2-A207-56804A4DA944}"/>
                </a:ext>
              </a:extLst>
            </p:cNvPr>
            <p:cNvPicPr>
              <a:picLocks noChangeAspect="1"/>
            </p:cNvPicPr>
            <p:nvPr/>
          </p:nvPicPr>
          <p:blipFill>
            <a:blip r:embed="rId2"/>
            <a:stretch>
              <a:fillRect/>
            </a:stretch>
          </p:blipFill>
          <p:spPr>
            <a:xfrm>
              <a:off x="9687776" y="1248481"/>
              <a:ext cx="2231303" cy="1948144"/>
            </a:xfrm>
            <a:prstGeom prst="rect">
              <a:avLst/>
            </a:prstGeom>
          </p:spPr>
        </p:pic>
        <p:sp>
          <p:nvSpPr>
            <p:cNvPr id="35" name="TextBox 34">
              <a:extLst>
                <a:ext uri="{FF2B5EF4-FFF2-40B4-BE49-F238E27FC236}">
                  <a16:creationId xmlns:a16="http://schemas.microsoft.com/office/drawing/2014/main" id="{6E1EDC3D-0098-92E7-9AFA-C9C1B2F9D954}"/>
                </a:ext>
              </a:extLst>
            </p:cNvPr>
            <p:cNvSpPr txBox="1"/>
            <p:nvPr/>
          </p:nvSpPr>
          <p:spPr>
            <a:xfrm rot="18238524">
              <a:off x="9309302" y="2053292"/>
              <a:ext cx="2106386" cy="461666"/>
            </a:xfrm>
            <a:prstGeom prst="rect">
              <a:avLst/>
            </a:prstGeom>
            <a:noFill/>
          </p:spPr>
          <p:txBody>
            <a:bodyPr wrap="square" rtlCol="0">
              <a:spAutoFit/>
            </a:bodyPr>
            <a:lstStyle/>
            <a:p>
              <a:r>
                <a:rPr lang="en-GB" sz="2400" b="1" dirty="0">
                  <a:solidFill>
                    <a:schemeClr val="bg1"/>
                  </a:solidFill>
                  <a:latin typeface="Bradley Hand" pitchFamily="2" charset="77"/>
                </a:rPr>
                <a:t>next</a:t>
              </a:r>
            </a:p>
          </p:txBody>
        </p:sp>
      </p:grpSp>
      <p:sp>
        <p:nvSpPr>
          <p:cNvPr id="6" name="Slide Number Placeholder 5">
            <a:extLst>
              <a:ext uri="{FF2B5EF4-FFF2-40B4-BE49-F238E27FC236}">
                <a16:creationId xmlns:a16="http://schemas.microsoft.com/office/drawing/2014/main" id="{D6A3E97F-9A5D-8320-12CB-38E78E0F9DE6}"/>
              </a:ext>
            </a:extLst>
          </p:cNvPr>
          <p:cNvSpPr>
            <a:spLocks noGrp="1"/>
          </p:cNvSpPr>
          <p:nvPr>
            <p:ph type="sldNum" idx="12"/>
          </p:nvPr>
        </p:nvSpPr>
        <p:spPr/>
        <p:txBody>
          <a:bodyPr/>
          <a:lstStyle/>
          <a:p>
            <a:fld id="{00000000-1234-1234-1234-123412341234}" type="slidenum">
              <a:rPr lang="en-GB" noProof="0" smtClean="0"/>
              <a:pPr/>
              <a:t>3</a:t>
            </a:fld>
            <a:endParaRPr lang="en-GB" noProof="0"/>
          </a:p>
        </p:txBody>
      </p:sp>
      <p:sp>
        <p:nvSpPr>
          <p:cNvPr id="4" name="Google Shape;27;p1">
            <a:extLst>
              <a:ext uri="{FF2B5EF4-FFF2-40B4-BE49-F238E27FC236}">
                <a16:creationId xmlns:a16="http://schemas.microsoft.com/office/drawing/2014/main" id="{5EA1143F-E175-9533-04A8-F3F3A32870BE}"/>
              </a:ext>
            </a:extLst>
          </p:cNvPr>
          <p:cNvSpPr/>
          <p:nvPr/>
        </p:nvSpPr>
        <p:spPr>
          <a:xfrm>
            <a:off x="4443657" y="5595975"/>
            <a:ext cx="2249011" cy="455140"/>
          </a:xfrm>
          <a:prstGeom prst="roundRect">
            <a:avLst>
              <a:gd name="adj" fmla="val 16667"/>
            </a:avLst>
          </a:prstGeom>
          <a:solidFill>
            <a:schemeClr val="tx2"/>
          </a:solidFill>
          <a:ln w="19050" cap="flat" cmpd="sng">
            <a:solidFill>
              <a:srgbClr val="4A86E8"/>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r>
              <a:rPr lang="en-US" sz="1700" kern="0" dirty="0">
                <a:solidFill>
                  <a:srgbClr val="0070C0"/>
                </a:solidFill>
                <a:latin typeface="Arial"/>
                <a:cs typeface="Arial"/>
                <a:sym typeface="Arial"/>
              </a:rPr>
              <a:t>AIM-covid19-WG</a:t>
            </a:r>
            <a:endParaRPr sz="1700" kern="0" dirty="0">
              <a:solidFill>
                <a:srgbClr val="0070C0"/>
              </a:solidFill>
              <a:latin typeface="Arial"/>
              <a:cs typeface="Arial"/>
              <a:sym typeface="Arial"/>
            </a:endParaRPr>
          </a:p>
        </p:txBody>
      </p:sp>
    </p:spTree>
    <p:extLst>
      <p:ext uri="{BB962C8B-B14F-4D97-AF65-F5344CB8AC3E}">
        <p14:creationId xmlns:p14="http://schemas.microsoft.com/office/powerpoint/2010/main" val="872753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89"/>
          <p:cNvSpPr txBox="1">
            <a:spLocks noGrp="1"/>
          </p:cNvSpPr>
          <p:nvPr>
            <p:ph type="title"/>
          </p:nvPr>
        </p:nvSpPr>
        <p:spPr>
          <a:xfrm>
            <a:off x="0" y="0"/>
            <a:ext cx="10868628" cy="946800"/>
          </a:xfrm>
          <a:prstGeom prst="rect">
            <a:avLst/>
          </a:prstGeom>
          <a:solidFill>
            <a:srgbClr val="007AA3"/>
          </a:solidFill>
          <a:ln>
            <a:noFill/>
          </a:ln>
        </p:spPr>
        <p:txBody>
          <a:bodyPr spcFirstLastPara="1" wrap="square" lIns="121900" tIns="121900" rIns="121900" bIns="121900" anchor="ctr" anchorCtr="0">
            <a:noAutofit/>
          </a:bodyPr>
          <a:lstStyle/>
          <a:p>
            <a:pPr>
              <a:buSzPts val="2400"/>
            </a:pPr>
            <a:r>
              <a:rPr lang="en-GB" sz="2400" dirty="0"/>
              <a:t>The Artificial Intelligence in Medicine (AIM) INFN-CSN5 Project</a:t>
            </a:r>
            <a:endParaRPr sz="2400" dirty="0"/>
          </a:p>
        </p:txBody>
      </p:sp>
      <p:sp>
        <p:nvSpPr>
          <p:cNvPr id="598" name="Google Shape;598;p89"/>
          <p:cNvSpPr txBox="1">
            <a:spLocks noGrp="1"/>
          </p:cNvSpPr>
          <p:nvPr>
            <p:ph type="body" idx="1"/>
          </p:nvPr>
        </p:nvSpPr>
        <p:spPr>
          <a:xfrm>
            <a:off x="379581" y="1185769"/>
            <a:ext cx="11733249" cy="1325600"/>
          </a:xfrm>
          <a:prstGeom prst="rect">
            <a:avLst/>
          </a:prstGeom>
          <a:noFill/>
          <a:ln>
            <a:noFill/>
          </a:ln>
        </p:spPr>
        <p:txBody>
          <a:bodyPr spcFirstLastPara="1" wrap="square" lIns="121900" tIns="121900" rIns="121900" bIns="121900" anchor="t" anchorCtr="0">
            <a:noAutofit/>
          </a:bodyPr>
          <a:lstStyle/>
          <a:p>
            <a:pPr marL="0" indent="0">
              <a:lnSpc>
                <a:spcPct val="100000"/>
              </a:lnSpc>
              <a:buClr>
                <a:schemeClr val="dk2"/>
              </a:buClr>
              <a:buNone/>
            </a:pPr>
            <a:r>
              <a:rPr lang="it" b="1" dirty="0">
                <a:solidFill>
                  <a:schemeClr val="accent5">
                    <a:lumMod val="75000"/>
                  </a:schemeClr>
                </a:solidFill>
                <a:latin typeface="Old Standard TT"/>
                <a:ea typeface="Old Standard TT"/>
                <a:cs typeface="Old Standard TT"/>
                <a:sym typeface="Old Standard TT"/>
              </a:rPr>
              <a:t>Multidisciplinar team</a:t>
            </a:r>
            <a:r>
              <a:rPr lang="it" dirty="0">
                <a:solidFill>
                  <a:schemeClr val="accent5">
                    <a:lumMod val="75000"/>
                  </a:schemeClr>
                </a:solidFill>
                <a:latin typeface="Old Standard TT"/>
                <a:ea typeface="Old Standard TT"/>
                <a:cs typeface="Old Standard TT"/>
                <a:sym typeface="Old Standard TT"/>
              </a:rPr>
              <a:t>: researchers from INFN divisions and University Departments collaborate closely with Radiologists, Clinicians, Medical Physicists and Technicians of Clinical Centers to develop innovative solutions based on AI</a:t>
            </a:r>
            <a:endParaRPr dirty="0">
              <a:solidFill>
                <a:schemeClr val="accent5">
                  <a:lumMod val="75000"/>
                </a:schemeClr>
              </a:solidFill>
              <a:latin typeface="Old Standard TT"/>
              <a:ea typeface="Old Standard TT"/>
              <a:cs typeface="Old Standard TT"/>
              <a:sym typeface="Old Standard TT"/>
            </a:endParaRPr>
          </a:p>
        </p:txBody>
      </p:sp>
      <p:sp>
        <p:nvSpPr>
          <p:cNvPr id="599" name="Google Shape;599;p89"/>
          <p:cNvSpPr txBox="1"/>
          <p:nvPr/>
        </p:nvSpPr>
        <p:spPr>
          <a:xfrm>
            <a:off x="6785921" y="1798904"/>
            <a:ext cx="4514000" cy="1717200"/>
          </a:xfrm>
          <a:prstGeom prst="rect">
            <a:avLst/>
          </a:prstGeom>
          <a:noFill/>
          <a:ln>
            <a:noFill/>
          </a:ln>
        </p:spPr>
        <p:txBody>
          <a:bodyPr spcFirstLastPara="1" wrap="square" lIns="121900" tIns="121900" rIns="121900" bIns="121900" anchor="t" anchorCtr="0">
            <a:noAutofit/>
          </a:bodyPr>
          <a:lstStyle/>
          <a:p>
            <a:pPr>
              <a:spcBef>
                <a:spcPts val="800"/>
              </a:spcBef>
              <a:buClr>
                <a:schemeClr val="dk2"/>
              </a:buClr>
              <a:buSzPts val="2200"/>
            </a:pPr>
            <a:r>
              <a:rPr lang="it" sz="1600" b="1" dirty="0">
                <a:solidFill>
                  <a:schemeClr val="dk2"/>
                </a:solidFill>
                <a:latin typeface="Old Standard TT"/>
                <a:ea typeface="Old Standard TT"/>
                <a:cs typeface="Old Standard TT"/>
                <a:sym typeface="Old Standard TT"/>
              </a:rPr>
              <a:t>EU / consortia</a:t>
            </a:r>
            <a:endParaRPr sz="1600" dirty="0">
              <a:solidFill>
                <a:srgbClr val="000000"/>
              </a:solidFill>
              <a:latin typeface="Arial"/>
              <a:ea typeface="Arial"/>
              <a:cs typeface="Arial"/>
              <a:sym typeface="Arial"/>
            </a:endParaRPr>
          </a:p>
          <a:p>
            <a:pPr marL="609585" indent="-431789">
              <a:buClr>
                <a:schemeClr val="dk2"/>
              </a:buClr>
              <a:buSzPts val="1500"/>
              <a:buFont typeface="Old Standard TT"/>
              <a:buChar char="●"/>
            </a:pPr>
            <a:r>
              <a:rPr lang="it" sz="1470" dirty="0">
                <a:solidFill>
                  <a:schemeClr val="dk2"/>
                </a:solidFill>
                <a:latin typeface="Old Standard TT"/>
                <a:ea typeface="Old Standard TT"/>
                <a:cs typeface="Old Standard TT"/>
                <a:sym typeface="Old Standard TT"/>
              </a:rPr>
              <a:t>EADC (EU)</a:t>
            </a:r>
          </a:p>
          <a:p>
            <a:pPr marL="609585" indent="-431789">
              <a:buClr>
                <a:schemeClr val="dk2"/>
              </a:buClr>
              <a:buSzPts val="1500"/>
              <a:buFont typeface="Old Standard TT"/>
              <a:buChar char="●"/>
            </a:pPr>
            <a:r>
              <a:rPr lang="it" sz="1470" dirty="0">
                <a:solidFill>
                  <a:schemeClr val="dk2"/>
                </a:solidFill>
                <a:latin typeface="Old Standard TT"/>
                <a:ea typeface="Arial"/>
                <a:cs typeface="Arial"/>
                <a:sym typeface="Old Standard TT"/>
              </a:rPr>
              <a:t>EDLBC (EU)</a:t>
            </a:r>
            <a:endParaRPr sz="1470" dirty="0">
              <a:solidFill>
                <a:srgbClr val="000000"/>
              </a:solidFill>
              <a:latin typeface="Arial"/>
              <a:ea typeface="Arial"/>
              <a:cs typeface="Arial"/>
              <a:sym typeface="Arial"/>
            </a:endParaRPr>
          </a:p>
          <a:p>
            <a:pPr marL="609585" indent="-431789">
              <a:buClr>
                <a:schemeClr val="dk2"/>
              </a:buClr>
              <a:buSzPts val="1500"/>
              <a:buFont typeface="Old Standard TT"/>
              <a:buChar char="●"/>
            </a:pPr>
            <a:r>
              <a:rPr lang="it" sz="1470" dirty="0">
                <a:solidFill>
                  <a:schemeClr val="dk2"/>
                </a:solidFill>
                <a:latin typeface="Old Standard TT"/>
                <a:ea typeface="Old Standard TT"/>
                <a:cs typeface="Old Standard TT"/>
                <a:sym typeface="Old Standard TT"/>
              </a:rPr>
              <a:t>ADNI (US)</a:t>
            </a:r>
            <a:endParaRPr sz="1470" dirty="0">
              <a:solidFill>
                <a:srgbClr val="000000"/>
              </a:solidFill>
              <a:latin typeface="Arial"/>
              <a:ea typeface="Arial"/>
              <a:cs typeface="Arial"/>
              <a:sym typeface="Arial"/>
            </a:endParaRPr>
          </a:p>
          <a:p>
            <a:pPr marL="609585" indent="-431789">
              <a:buClr>
                <a:schemeClr val="dk2"/>
              </a:buClr>
              <a:buSzPts val="1500"/>
              <a:buFont typeface="Old Standard TT"/>
              <a:buChar char="●"/>
            </a:pPr>
            <a:r>
              <a:rPr lang="en-GB" sz="1470" dirty="0">
                <a:solidFill>
                  <a:schemeClr val="dk2"/>
                </a:solidFill>
                <a:latin typeface="Old Standard TT"/>
                <a:ea typeface="Old Standard TT"/>
                <a:cs typeface="Old Standard TT"/>
                <a:sym typeface="Old Standard TT"/>
              </a:rPr>
              <a:t>ABIDE (EU/US)</a:t>
            </a:r>
            <a:endParaRPr lang="en-GB" sz="1470" dirty="0">
              <a:solidFill>
                <a:srgbClr val="000000"/>
              </a:solidFill>
              <a:latin typeface="Arial"/>
              <a:ea typeface="Arial"/>
              <a:cs typeface="Arial"/>
              <a:sym typeface="Arial"/>
            </a:endParaRPr>
          </a:p>
          <a:p>
            <a:pPr marL="609585" indent="-431789">
              <a:buClr>
                <a:schemeClr val="dk2"/>
              </a:buClr>
              <a:buSzPts val="1500"/>
              <a:buFont typeface="Old Standard TT"/>
              <a:buChar char="●"/>
            </a:pPr>
            <a:r>
              <a:rPr lang="en-GB" sz="1470" dirty="0">
                <a:solidFill>
                  <a:schemeClr val="dk2"/>
                </a:solidFill>
                <a:latin typeface="Old Standard TT"/>
                <a:ea typeface="Old Standard TT"/>
                <a:cs typeface="Old Standard TT"/>
                <a:sym typeface="Old Standard TT"/>
              </a:rPr>
              <a:t>ENIGMA (WW)</a:t>
            </a:r>
            <a:endParaRPr lang="en-GB" sz="1470" dirty="0">
              <a:solidFill>
                <a:srgbClr val="000000"/>
              </a:solidFill>
              <a:latin typeface="Arial"/>
              <a:ea typeface="Arial"/>
              <a:cs typeface="Arial"/>
              <a:sym typeface="Arial"/>
            </a:endParaRPr>
          </a:p>
          <a:p>
            <a:pPr>
              <a:spcBef>
                <a:spcPts val="800"/>
              </a:spcBef>
              <a:buClr>
                <a:schemeClr val="dk2"/>
              </a:buClr>
              <a:buSzPts val="2200"/>
            </a:pPr>
            <a:endParaRPr sz="1470" dirty="0">
              <a:solidFill>
                <a:schemeClr val="dk2"/>
              </a:solidFill>
              <a:latin typeface="Old Standard TT"/>
              <a:ea typeface="Old Standard TT"/>
              <a:cs typeface="Old Standard TT"/>
              <a:sym typeface="Old Standard TT"/>
            </a:endParaRPr>
          </a:p>
        </p:txBody>
      </p:sp>
      <p:pic>
        <p:nvPicPr>
          <p:cNvPr id="601" name="Google Shape;601;p89" descr="Image result for irccs san martino genova logo"/>
          <p:cNvPicPr preferRelativeResize="0"/>
          <p:nvPr/>
        </p:nvPicPr>
        <p:blipFill rotWithShape="1">
          <a:blip r:embed="rId3">
            <a:alphaModFix/>
          </a:blip>
          <a:srcRect/>
          <a:stretch/>
        </p:blipFill>
        <p:spPr>
          <a:xfrm>
            <a:off x="1600412" y="5552353"/>
            <a:ext cx="2267198" cy="785045"/>
          </a:xfrm>
          <a:prstGeom prst="rect">
            <a:avLst/>
          </a:prstGeom>
          <a:noFill/>
          <a:ln>
            <a:noFill/>
          </a:ln>
        </p:spPr>
      </p:pic>
      <p:pic>
        <p:nvPicPr>
          <p:cNvPr id="602" name="Google Shape;602;p89" descr="Image result for eadc logo"/>
          <p:cNvPicPr preferRelativeResize="0"/>
          <p:nvPr/>
        </p:nvPicPr>
        <p:blipFill rotWithShape="1">
          <a:blip r:embed="rId4">
            <a:alphaModFix/>
          </a:blip>
          <a:srcRect/>
          <a:stretch/>
        </p:blipFill>
        <p:spPr>
          <a:xfrm>
            <a:off x="7124951" y="4741699"/>
            <a:ext cx="3006294" cy="739958"/>
          </a:xfrm>
          <a:prstGeom prst="rect">
            <a:avLst/>
          </a:prstGeom>
          <a:noFill/>
          <a:ln>
            <a:noFill/>
          </a:ln>
        </p:spPr>
      </p:pic>
      <p:pic>
        <p:nvPicPr>
          <p:cNvPr id="603" name="Google Shape;603;p89" descr="Image result for adni logo"/>
          <p:cNvPicPr preferRelativeResize="0"/>
          <p:nvPr/>
        </p:nvPicPr>
        <p:blipFill rotWithShape="1">
          <a:blip r:embed="rId5">
            <a:alphaModFix/>
          </a:blip>
          <a:srcRect/>
          <a:stretch/>
        </p:blipFill>
        <p:spPr>
          <a:xfrm>
            <a:off x="8881825" y="3883490"/>
            <a:ext cx="1073889" cy="715916"/>
          </a:xfrm>
          <a:prstGeom prst="rect">
            <a:avLst/>
          </a:prstGeom>
          <a:noFill/>
          <a:ln>
            <a:noFill/>
          </a:ln>
        </p:spPr>
      </p:pic>
      <p:pic>
        <p:nvPicPr>
          <p:cNvPr id="604" name="Google Shape;604;p89"/>
          <p:cNvPicPr preferRelativeResize="0"/>
          <p:nvPr/>
        </p:nvPicPr>
        <p:blipFill rotWithShape="1">
          <a:blip r:embed="rId6">
            <a:alphaModFix/>
          </a:blip>
          <a:srcRect/>
          <a:stretch/>
        </p:blipFill>
        <p:spPr>
          <a:xfrm>
            <a:off x="10350564" y="3893114"/>
            <a:ext cx="1132136" cy="834892"/>
          </a:xfrm>
          <a:prstGeom prst="rect">
            <a:avLst/>
          </a:prstGeom>
          <a:noFill/>
          <a:ln>
            <a:noFill/>
          </a:ln>
        </p:spPr>
      </p:pic>
      <p:pic>
        <p:nvPicPr>
          <p:cNvPr id="605" name="Google Shape;605;p89" descr="Image result for policlinico di bari logo"/>
          <p:cNvPicPr preferRelativeResize="0"/>
          <p:nvPr/>
        </p:nvPicPr>
        <p:blipFill rotWithShape="1">
          <a:blip r:embed="rId7">
            <a:alphaModFix/>
          </a:blip>
          <a:srcRect/>
          <a:stretch/>
        </p:blipFill>
        <p:spPr>
          <a:xfrm>
            <a:off x="2351218" y="4670963"/>
            <a:ext cx="1051781" cy="886894"/>
          </a:xfrm>
          <a:prstGeom prst="rect">
            <a:avLst/>
          </a:prstGeom>
          <a:noFill/>
          <a:ln>
            <a:noFill/>
          </a:ln>
        </p:spPr>
      </p:pic>
      <p:pic>
        <p:nvPicPr>
          <p:cNvPr id="606" name="Google Shape;606;p89" descr="Image result for irccs giovanni paolo ii logo"/>
          <p:cNvPicPr preferRelativeResize="0"/>
          <p:nvPr/>
        </p:nvPicPr>
        <p:blipFill rotWithShape="1">
          <a:blip r:embed="rId8">
            <a:alphaModFix/>
          </a:blip>
          <a:srcRect l="7357" t="16089" r="53297" b="14078"/>
          <a:stretch/>
        </p:blipFill>
        <p:spPr>
          <a:xfrm>
            <a:off x="1406375" y="4786472"/>
            <a:ext cx="823021" cy="725880"/>
          </a:xfrm>
          <a:prstGeom prst="rect">
            <a:avLst/>
          </a:prstGeom>
          <a:noFill/>
          <a:ln>
            <a:noFill/>
          </a:ln>
        </p:spPr>
      </p:pic>
      <p:pic>
        <p:nvPicPr>
          <p:cNvPr id="607" name="Google Shape;607;p89" descr="Image result for meyer firenze logo"/>
          <p:cNvPicPr preferRelativeResize="0"/>
          <p:nvPr/>
        </p:nvPicPr>
        <p:blipFill rotWithShape="1">
          <a:blip r:embed="rId9">
            <a:alphaModFix/>
          </a:blip>
          <a:srcRect/>
          <a:stretch/>
        </p:blipFill>
        <p:spPr>
          <a:xfrm>
            <a:off x="147842" y="5513754"/>
            <a:ext cx="1439068" cy="679682"/>
          </a:xfrm>
          <a:prstGeom prst="rect">
            <a:avLst/>
          </a:prstGeom>
          <a:noFill/>
          <a:ln>
            <a:noFill/>
          </a:ln>
        </p:spPr>
      </p:pic>
      <p:pic>
        <p:nvPicPr>
          <p:cNvPr id="608" name="Google Shape;608;p89" descr="Image result for irccs sdn napoli"/>
          <p:cNvPicPr preferRelativeResize="0"/>
          <p:nvPr/>
        </p:nvPicPr>
        <p:blipFill rotWithShape="1">
          <a:blip r:embed="rId10">
            <a:alphaModFix/>
          </a:blip>
          <a:srcRect/>
          <a:stretch/>
        </p:blipFill>
        <p:spPr>
          <a:xfrm>
            <a:off x="504005" y="4973546"/>
            <a:ext cx="912277" cy="526146"/>
          </a:xfrm>
          <a:prstGeom prst="rect">
            <a:avLst/>
          </a:prstGeom>
          <a:noFill/>
          <a:ln>
            <a:noFill/>
          </a:ln>
        </p:spPr>
      </p:pic>
      <p:pic>
        <p:nvPicPr>
          <p:cNvPr id="609" name="Google Shape;609;p89"/>
          <p:cNvPicPr preferRelativeResize="0"/>
          <p:nvPr/>
        </p:nvPicPr>
        <p:blipFill rotWithShape="1">
          <a:blip r:embed="rId11">
            <a:alphaModFix/>
          </a:blip>
          <a:srcRect/>
          <a:stretch/>
        </p:blipFill>
        <p:spPr>
          <a:xfrm>
            <a:off x="10548377" y="4863887"/>
            <a:ext cx="1459123" cy="1329549"/>
          </a:xfrm>
          <a:prstGeom prst="rect">
            <a:avLst/>
          </a:prstGeom>
          <a:noFill/>
          <a:ln>
            <a:noFill/>
          </a:ln>
        </p:spPr>
      </p:pic>
      <p:pic>
        <p:nvPicPr>
          <p:cNvPr id="610" name="Google Shape;610;p89"/>
          <p:cNvPicPr preferRelativeResize="0"/>
          <p:nvPr/>
        </p:nvPicPr>
        <p:blipFill rotWithShape="1">
          <a:blip r:embed="rId12">
            <a:alphaModFix/>
          </a:blip>
          <a:srcRect/>
          <a:stretch/>
        </p:blipFill>
        <p:spPr>
          <a:xfrm>
            <a:off x="7791951" y="5641190"/>
            <a:ext cx="2742924" cy="696208"/>
          </a:xfrm>
          <a:prstGeom prst="rect">
            <a:avLst/>
          </a:prstGeom>
          <a:noFill/>
          <a:ln>
            <a:noFill/>
          </a:ln>
        </p:spPr>
      </p:pic>
      <p:sp>
        <p:nvSpPr>
          <p:cNvPr id="611" name="Google Shape;611;p89"/>
          <p:cNvSpPr txBox="1"/>
          <p:nvPr/>
        </p:nvSpPr>
        <p:spPr>
          <a:xfrm>
            <a:off x="3251078" y="2047910"/>
            <a:ext cx="4045200" cy="2144400"/>
          </a:xfrm>
          <a:prstGeom prst="rect">
            <a:avLst/>
          </a:prstGeom>
          <a:noFill/>
          <a:ln>
            <a:noFill/>
          </a:ln>
        </p:spPr>
        <p:txBody>
          <a:bodyPr spcFirstLastPara="1" wrap="square" lIns="121900" tIns="121900" rIns="121900" bIns="121900" anchor="t" anchorCtr="0">
            <a:noAutofit/>
          </a:bodyPr>
          <a:lstStyle/>
          <a:p>
            <a:pPr marL="609585" indent="-423323">
              <a:buClr>
                <a:schemeClr val="dk2"/>
              </a:buClr>
              <a:buSzPts val="1400"/>
              <a:buFont typeface="Old Standard TT"/>
              <a:buChar char="●"/>
            </a:pPr>
            <a:r>
              <a:rPr lang="it" sz="1467" dirty="0">
                <a:solidFill>
                  <a:schemeClr val="dk2"/>
                </a:solidFill>
                <a:latin typeface="Old Standard TT"/>
                <a:ea typeface="Old Standard TT"/>
                <a:cs typeface="Old Standard TT"/>
                <a:sym typeface="Old Standard TT"/>
              </a:rPr>
              <a:t>IMAGO7 (PI)</a:t>
            </a:r>
            <a:endParaRPr sz="1467" dirty="0">
              <a:solidFill>
                <a:schemeClr val="dk2"/>
              </a:solidFill>
              <a:latin typeface="Old Standard TT"/>
              <a:ea typeface="Old Standard TT"/>
              <a:cs typeface="Old Standard TT"/>
              <a:sym typeface="Old Standard TT"/>
            </a:endParaRPr>
          </a:p>
          <a:p>
            <a:pPr marL="609585" indent="-423323">
              <a:buClr>
                <a:schemeClr val="dk2"/>
              </a:buClr>
              <a:buSzPts val="1400"/>
              <a:buFont typeface="Old Standard TT"/>
              <a:buChar char="●"/>
            </a:pPr>
            <a:r>
              <a:rPr lang="it" sz="1467" dirty="0">
                <a:solidFill>
                  <a:schemeClr val="dk2"/>
                </a:solidFill>
                <a:latin typeface="Old Standard TT"/>
                <a:ea typeface="Old Standard TT"/>
                <a:cs typeface="Old Standard TT"/>
                <a:sym typeface="Old Standard TT"/>
              </a:rPr>
              <a:t>Azienda Osp. Univ. Pisana (PI)</a:t>
            </a:r>
          </a:p>
          <a:p>
            <a:pPr marL="609585" indent="-423323">
              <a:buClr>
                <a:schemeClr val="dk2"/>
              </a:buClr>
              <a:buSzPts val="1400"/>
              <a:buFont typeface="Old Standard TT"/>
              <a:buChar char="●"/>
            </a:pPr>
            <a:r>
              <a:rPr lang="it" sz="1467" dirty="0">
                <a:solidFill>
                  <a:schemeClr val="dk2"/>
                </a:solidFill>
                <a:latin typeface="Old Standard TT"/>
                <a:ea typeface="Old Standard TT"/>
                <a:cs typeface="Old Standard TT"/>
                <a:sym typeface="Old Standard TT"/>
              </a:rPr>
              <a:t>Azienda Osp. Univ. Careggi (FI)</a:t>
            </a:r>
            <a:endParaRPr sz="1467" dirty="0">
              <a:solidFill>
                <a:srgbClr val="000000"/>
              </a:solidFill>
              <a:latin typeface="Arial"/>
              <a:ea typeface="Arial"/>
              <a:cs typeface="Arial"/>
              <a:sym typeface="Arial"/>
            </a:endParaRPr>
          </a:p>
          <a:p>
            <a:pPr marL="609585" indent="-423323">
              <a:buClr>
                <a:schemeClr val="dk2"/>
              </a:buClr>
              <a:buSzPts val="1400"/>
              <a:buFont typeface="Old Standard TT"/>
              <a:buChar char="●"/>
            </a:pPr>
            <a:r>
              <a:rPr lang="it" sz="1467" dirty="0">
                <a:solidFill>
                  <a:schemeClr val="dk2"/>
                </a:solidFill>
                <a:latin typeface="Old Standard TT"/>
                <a:ea typeface="Old Standard TT"/>
                <a:cs typeface="Old Standard TT"/>
                <a:sym typeface="Old Standard TT"/>
              </a:rPr>
              <a:t>Osp. Pediatrico Meyer (FI)</a:t>
            </a:r>
          </a:p>
          <a:p>
            <a:pPr marL="609585" indent="-423323">
              <a:buClr>
                <a:schemeClr val="dk2"/>
              </a:buClr>
              <a:buSzPts val="1400"/>
              <a:buFont typeface="Old Standard TT"/>
              <a:buChar char="●"/>
            </a:pPr>
            <a:r>
              <a:rPr lang="en-GB" sz="1467" dirty="0" err="1">
                <a:solidFill>
                  <a:schemeClr val="dk2"/>
                </a:solidFill>
                <a:latin typeface="Old Standard TT"/>
              </a:rPr>
              <a:t>Ospedale</a:t>
            </a:r>
            <a:r>
              <a:rPr lang="en-GB" sz="1467" dirty="0">
                <a:solidFill>
                  <a:schemeClr val="dk2"/>
                </a:solidFill>
                <a:latin typeface="Old Standard TT"/>
              </a:rPr>
              <a:t> Cardarelli (NA)</a:t>
            </a:r>
          </a:p>
          <a:p>
            <a:pPr marL="609585" indent="-423323">
              <a:buClr>
                <a:schemeClr val="dk2"/>
              </a:buClr>
              <a:buSzPts val="1400"/>
              <a:buFont typeface="Old Standard TT"/>
              <a:buChar char="●"/>
            </a:pPr>
            <a:r>
              <a:rPr lang="it" sz="1467" dirty="0">
                <a:solidFill>
                  <a:schemeClr val="dk2"/>
                </a:solidFill>
                <a:latin typeface="Old Standard TT"/>
                <a:ea typeface="Old Standard TT"/>
                <a:cs typeface="Old Standard TT"/>
                <a:sym typeface="Old Standard TT"/>
              </a:rPr>
              <a:t>Azienda</a:t>
            </a:r>
            <a:r>
              <a:rPr lang="en-US" sz="1467" dirty="0">
                <a:solidFill>
                  <a:schemeClr val="dk2"/>
                </a:solidFill>
                <a:latin typeface="Old Standard TT"/>
                <a:ea typeface="Arial"/>
                <a:cs typeface="Arial"/>
                <a:sym typeface="Old Standard TT"/>
              </a:rPr>
              <a:t> Sanitaria Cuneo 1 (CN)</a:t>
            </a:r>
          </a:p>
          <a:p>
            <a:pPr marL="609585" indent="-423323">
              <a:buClr>
                <a:schemeClr val="dk2"/>
              </a:buClr>
              <a:buSzPts val="1400"/>
              <a:buFont typeface="Old Standard TT"/>
              <a:buChar char="●"/>
            </a:pPr>
            <a:r>
              <a:rPr lang="en-US" sz="1467" dirty="0">
                <a:solidFill>
                  <a:schemeClr val="dk2"/>
                </a:solidFill>
                <a:latin typeface="Old Standard TT"/>
                <a:sym typeface="Arial"/>
              </a:rPr>
              <a:t>IFO-</a:t>
            </a:r>
            <a:r>
              <a:rPr lang="en-US" sz="1467" dirty="0" err="1">
                <a:solidFill>
                  <a:schemeClr val="dk2"/>
                </a:solidFill>
                <a:latin typeface="Old Standard TT"/>
                <a:sym typeface="Arial"/>
              </a:rPr>
              <a:t>Ist</a:t>
            </a:r>
            <a:r>
              <a:rPr lang="en-US" sz="1467" dirty="0">
                <a:solidFill>
                  <a:schemeClr val="dk2"/>
                </a:solidFill>
                <a:latin typeface="Old Standard TT"/>
                <a:sym typeface="Arial"/>
              </a:rPr>
              <a:t>. Naz. </a:t>
            </a:r>
            <a:r>
              <a:rPr lang="en-US" sz="1467" dirty="0" err="1">
                <a:solidFill>
                  <a:schemeClr val="dk2"/>
                </a:solidFill>
                <a:latin typeface="Old Standard TT"/>
                <a:sym typeface="Arial"/>
              </a:rPr>
              <a:t>Tumori</a:t>
            </a:r>
            <a:r>
              <a:rPr lang="en-US" sz="1467" dirty="0">
                <a:solidFill>
                  <a:schemeClr val="dk2"/>
                </a:solidFill>
                <a:latin typeface="Old Standard TT"/>
                <a:sym typeface="Arial"/>
              </a:rPr>
              <a:t> Regina Elena (RM)</a:t>
            </a:r>
          </a:p>
          <a:p>
            <a:pPr marL="609585" indent="-423323">
              <a:buClr>
                <a:schemeClr val="dk2"/>
              </a:buClr>
              <a:buSzPts val="1400"/>
              <a:buFont typeface="Old Standard TT"/>
              <a:buChar char="●"/>
            </a:pPr>
            <a:r>
              <a:rPr lang="en-US" sz="1467" dirty="0">
                <a:solidFill>
                  <a:schemeClr val="dk2"/>
                </a:solidFill>
                <a:latin typeface="Old Standard TT"/>
                <a:ea typeface="Arial"/>
                <a:cs typeface="Arial"/>
                <a:sym typeface="Old Standard TT"/>
              </a:rPr>
              <a:t>ASST Niguarda (MI)</a:t>
            </a:r>
          </a:p>
          <a:p>
            <a:pPr marL="609585" indent="-423323">
              <a:buClr>
                <a:schemeClr val="dk2"/>
              </a:buClr>
              <a:buSzPts val="1400"/>
              <a:buFont typeface="Old Standard TT"/>
              <a:buChar char="●"/>
            </a:pPr>
            <a:r>
              <a:rPr lang="en-GB" sz="1467" dirty="0" err="1">
                <a:solidFill>
                  <a:schemeClr val="dk2"/>
                </a:solidFill>
                <a:latin typeface="Old Standard TT"/>
                <a:ea typeface="Old Standard TT"/>
                <a:cs typeface="Old Standard TT"/>
                <a:sym typeface="Old Standard TT"/>
              </a:rPr>
              <a:t>Policlinico</a:t>
            </a:r>
            <a:r>
              <a:rPr lang="en-GB" sz="1467" dirty="0">
                <a:solidFill>
                  <a:schemeClr val="dk2"/>
                </a:solidFill>
                <a:latin typeface="Old Standard TT"/>
                <a:ea typeface="Old Standard TT"/>
                <a:cs typeface="Old Standard TT"/>
                <a:sym typeface="Old Standard TT"/>
              </a:rPr>
              <a:t> di Bari</a:t>
            </a:r>
            <a:endParaRPr lang="en-GB" sz="1467" dirty="0">
              <a:solidFill>
                <a:srgbClr val="000000"/>
              </a:solidFill>
              <a:latin typeface="Arial"/>
              <a:ea typeface="Arial"/>
              <a:cs typeface="Arial"/>
              <a:sym typeface="Arial"/>
            </a:endParaRPr>
          </a:p>
          <a:p>
            <a:pPr marL="609585" indent="-423323">
              <a:buClr>
                <a:schemeClr val="dk2"/>
              </a:buClr>
              <a:buSzPts val="1400"/>
              <a:buFont typeface="Old Standard TT"/>
              <a:buChar char="●"/>
            </a:pPr>
            <a:r>
              <a:rPr lang="en-GB" sz="1467" dirty="0" err="1">
                <a:solidFill>
                  <a:schemeClr val="dk2"/>
                </a:solidFill>
                <a:latin typeface="Old Standard TT"/>
                <a:ea typeface="Old Standard TT"/>
                <a:cs typeface="Old Standard TT"/>
                <a:sym typeface="Old Standard TT"/>
              </a:rPr>
              <a:t>Policlinico</a:t>
            </a:r>
            <a:r>
              <a:rPr lang="en-GB" sz="1467" dirty="0">
                <a:solidFill>
                  <a:schemeClr val="dk2"/>
                </a:solidFill>
                <a:latin typeface="Old Standard TT"/>
                <a:ea typeface="Old Standard TT"/>
                <a:cs typeface="Old Standard TT"/>
                <a:sym typeface="Old Standard TT"/>
              </a:rPr>
              <a:t> di Palermo</a:t>
            </a:r>
          </a:p>
          <a:p>
            <a:pPr marL="609585" indent="-423323">
              <a:buClr>
                <a:schemeClr val="dk2"/>
              </a:buClr>
              <a:buSzPts val="1400"/>
              <a:buFont typeface="Old Standard TT"/>
              <a:buChar char="●"/>
            </a:pPr>
            <a:r>
              <a:rPr lang="en-GB" sz="1467" dirty="0" err="1">
                <a:solidFill>
                  <a:schemeClr val="dk2"/>
                </a:solidFill>
                <a:latin typeface="Old Standard TT"/>
                <a:ea typeface="Old Standard TT"/>
                <a:cs typeface="Old Standard TT"/>
                <a:sym typeface="Old Standard TT"/>
              </a:rPr>
              <a:t>Policlinico</a:t>
            </a:r>
            <a:r>
              <a:rPr lang="en-GB" sz="1467" dirty="0">
                <a:solidFill>
                  <a:schemeClr val="dk2"/>
                </a:solidFill>
                <a:latin typeface="Old Standard TT"/>
                <a:ea typeface="Old Standard TT"/>
                <a:cs typeface="Old Standard TT"/>
                <a:sym typeface="Old Standard TT"/>
              </a:rPr>
              <a:t> Univ. di Napoli</a:t>
            </a:r>
            <a:endParaRPr lang="en-GB" sz="1467" dirty="0">
              <a:solidFill>
                <a:schemeClr val="dk2"/>
              </a:solidFill>
              <a:latin typeface="Old Standard TT"/>
            </a:endParaRPr>
          </a:p>
          <a:p>
            <a:pPr marL="609585" indent="-423323">
              <a:buClr>
                <a:schemeClr val="dk2"/>
              </a:buClr>
              <a:buSzPts val="1400"/>
              <a:buFont typeface="Old Standard TT"/>
              <a:buChar char="●"/>
            </a:pPr>
            <a:r>
              <a:rPr lang="en-GB" sz="1467" dirty="0" err="1">
                <a:solidFill>
                  <a:schemeClr val="dk2"/>
                </a:solidFill>
                <a:latin typeface="Old Standard TT"/>
                <a:ea typeface="Old Standard TT"/>
                <a:cs typeface="Old Standard TT"/>
                <a:sym typeface="Old Standard TT"/>
              </a:rPr>
              <a:t>Policlinico</a:t>
            </a:r>
            <a:r>
              <a:rPr lang="en-GB" sz="1467" dirty="0">
                <a:solidFill>
                  <a:schemeClr val="dk2"/>
                </a:solidFill>
                <a:latin typeface="Old Standard TT"/>
                <a:ea typeface="Old Standard TT"/>
                <a:cs typeface="Old Standard TT"/>
                <a:sym typeface="Old Standard TT"/>
              </a:rPr>
              <a:t> San Matteo (PV)</a:t>
            </a:r>
          </a:p>
          <a:p>
            <a:pPr marL="609585" indent="-423323">
              <a:buClr>
                <a:schemeClr val="dk2"/>
              </a:buClr>
              <a:buSzPts val="1400"/>
              <a:buFont typeface="Old Standard TT"/>
              <a:buChar char="●"/>
            </a:pPr>
            <a:endParaRPr lang="en-US" sz="1467" dirty="0">
              <a:solidFill>
                <a:schemeClr val="dk2"/>
              </a:solidFill>
              <a:latin typeface="Old Standard TT"/>
              <a:ea typeface="Arial"/>
              <a:cs typeface="Arial"/>
              <a:sym typeface="Old Standard TT"/>
            </a:endParaRPr>
          </a:p>
          <a:p>
            <a:pPr marL="609585" indent="-304792">
              <a:buClr>
                <a:schemeClr val="dk2"/>
              </a:buClr>
              <a:buSzPts val="1500"/>
            </a:pPr>
            <a:endParaRPr sz="1467" dirty="0">
              <a:solidFill>
                <a:schemeClr val="dk2"/>
              </a:solidFill>
              <a:latin typeface="Old Standard TT"/>
              <a:ea typeface="Old Standard TT"/>
              <a:cs typeface="Old Standard TT"/>
              <a:sym typeface="Old Standard TT"/>
            </a:endParaRPr>
          </a:p>
        </p:txBody>
      </p:sp>
      <p:sp>
        <p:nvSpPr>
          <p:cNvPr id="612" name="Google Shape;612;p89"/>
          <p:cNvSpPr txBox="1"/>
          <p:nvPr/>
        </p:nvSpPr>
        <p:spPr>
          <a:xfrm>
            <a:off x="8881825" y="1929025"/>
            <a:ext cx="2680800" cy="1717200"/>
          </a:xfrm>
          <a:prstGeom prst="rect">
            <a:avLst/>
          </a:prstGeom>
          <a:noFill/>
          <a:ln>
            <a:noFill/>
          </a:ln>
        </p:spPr>
        <p:txBody>
          <a:bodyPr spcFirstLastPara="1" wrap="square" lIns="121900" tIns="121900" rIns="121900" bIns="121900" anchor="t" anchorCtr="0">
            <a:noAutofit/>
          </a:bodyPr>
          <a:lstStyle/>
          <a:p>
            <a:pPr marL="177796">
              <a:buClr>
                <a:schemeClr val="dk2"/>
              </a:buClr>
              <a:buSzPts val="1500"/>
            </a:pPr>
            <a:r>
              <a:rPr lang="en-US" sz="1600" b="1" dirty="0">
                <a:solidFill>
                  <a:schemeClr val="dk2"/>
                </a:solidFill>
                <a:latin typeface="Old Standard TT"/>
                <a:ea typeface="Old Standard TT"/>
                <a:cs typeface="Old Standard TT"/>
                <a:sym typeface="Old Standard TT"/>
              </a:rPr>
              <a:t>Scientific associations</a:t>
            </a:r>
            <a:endParaRPr sz="1600" b="1" dirty="0">
              <a:solidFill>
                <a:srgbClr val="000000"/>
              </a:solidFill>
              <a:latin typeface="Arial"/>
              <a:ea typeface="Arial"/>
              <a:cs typeface="Arial"/>
              <a:sym typeface="Arial"/>
            </a:endParaRPr>
          </a:p>
          <a:p>
            <a:pPr marL="609585" indent="-431789">
              <a:buClr>
                <a:schemeClr val="dk2"/>
              </a:buClr>
              <a:buSzPts val="1500"/>
              <a:buFont typeface="Old Standard TT"/>
              <a:buChar char="●"/>
            </a:pPr>
            <a:r>
              <a:rPr lang="en-US" sz="1470" dirty="0">
                <a:solidFill>
                  <a:schemeClr val="dk2"/>
                </a:solidFill>
                <a:latin typeface="Old Standard TT"/>
                <a:ea typeface="Old Standard TT"/>
                <a:cs typeface="Old Standard TT"/>
                <a:sym typeface="Old Standard TT"/>
              </a:rPr>
              <a:t>Italian Association of Medical Physics (AIFM)</a:t>
            </a:r>
            <a:endParaRPr sz="1470" dirty="0">
              <a:solidFill>
                <a:srgbClr val="000000"/>
              </a:solidFill>
              <a:latin typeface="Arial"/>
              <a:ea typeface="Arial"/>
              <a:cs typeface="Arial"/>
              <a:sym typeface="Arial"/>
            </a:endParaRPr>
          </a:p>
          <a:p>
            <a:pPr>
              <a:spcBef>
                <a:spcPts val="800"/>
              </a:spcBef>
              <a:buClr>
                <a:schemeClr val="dk2"/>
              </a:buClr>
              <a:buSzPts val="2200"/>
            </a:pPr>
            <a:endParaRPr sz="1470" dirty="0">
              <a:solidFill>
                <a:schemeClr val="dk2"/>
              </a:solidFill>
              <a:latin typeface="Old Standard TT"/>
              <a:ea typeface="Old Standard TT"/>
              <a:cs typeface="Old Standard TT"/>
              <a:sym typeface="Old Standard TT"/>
            </a:endParaRPr>
          </a:p>
        </p:txBody>
      </p:sp>
      <p:sp>
        <p:nvSpPr>
          <p:cNvPr id="613" name="Google Shape;613;p89"/>
          <p:cNvSpPr txBox="1"/>
          <p:nvPr/>
        </p:nvSpPr>
        <p:spPr>
          <a:xfrm>
            <a:off x="404937" y="1778667"/>
            <a:ext cx="3164125" cy="2841726"/>
          </a:xfrm>
          <a:prstGeom prst="rect">
            <a:avLst/>
          </a:prstGeom>
          <a:noFill/>
          <a:ln>
            <a:noFill/>
          </a:ln>
        </p:spPr>
        <p:txBody>
          <a:bodyPr spcFirstLastPara="1" wrap="square" lIns="121900" tIns="121900" rIns="121900" bIns="121900" anchor="t" anchorCtr="0">
            <a:noAutofit/>
          </a:bodyPr>
          <a:lstStyle/>
          <a:p>
            <a:pPr>
              <a:spcBef>
                <a:spcPts val="800"/>
              </a:spcBef>
              <a:buClr>
                <a:schemeClr val="dk2"/>
              </a:buClr>
              <a:buSzPts val="2200"/>
            </a:pPr>
            <a:r>
              <a:rPr lang="it" sz="1600" b="1" dirty="0">
                <a:solidFill>
                  <a:schemeClr val="dk2"/>
                </a:solidFill>
                <a:latin typeface="Old Standard TT"/>
                <a:ea typeface="Old Standard TT"/>
                <a:cs typeface="Old Standard TT"/>
                <a:sym typeface="Old Standard TT"/>
              </a:rPr>
              <a:t>Clinical partners</a:t>
            </a:r>
            <a:endParaRPr sz="1600" dirty="0">
              <a:solidFill>
                <a:schemeClr val="dk2"/>
              </a:solidFill>
              <a:latin typeface="Old Standard TT"/>
              <a:ea typeface="Old Standard TT"/>
              <a:cs typeface="Old Standard TT"/>
              <a:sym typeface="Old Standard TT"/>
            </a:endParaRPr>
          </a:p>
          <a:p>
            <a:pPr marL="609585" indent="-423323">
              <a:spcBef>
                <a:spcPts val="800"/>
              </a:spcBef>
              <a:buClr>
                <a:schemeClr val="dk2"/>
              </a:buClr>
              <a:buSzPts val="1400"/>
              <a:buFont typeface="Old Standard TT"/>
              <a:buChar char="●"/>
            </a:pPr>
            <a:r>
              <a:rPr lang="it" sz="1467" dirty="0">
                <a:solidFill>
                  <a:schemeClr val="dk2"/>
                </a:solidFill>
                <a:latin typeface="Old Standard TT"/>
                <a:ea typeface="Old Standard TT"/>
                <a:cs typeface="Old Standard TT"/>
                <a:sym typeface="Old Standard TT"/>
              </a:rPr>
              <a:t>IRCCS S. Martino (GE)</a:t>
            </a:r>
            <a:endParaRPr sz="1467" dirty="0">
              <a:solidFill>
                <a:srgbClr val="000000"/>
              </a:solidFill>
              <a:latin typeface="Arial"/>
              <a:ea typeface="Arial"/>
              <a:cs typeface="Arial"/>
              <a:sym typeface="Arial"/>
            </a:endParaRPr>
          </a:p>
          <a:p>
            <a:pPr marL="609585" indent="-423323">
              <a:buClr>
                <a:schemeClr val="dk2"/>
              </a:buClr>
              <a:buSzPts val="1400"/>
              <a:buFont typeface="Old Standard TT"/>
              <a:buChar char="●"/>
            </a:pPr>
            <a:r>
              <a:rPr lang="it" sz="1467" dirty="0">
                <a:solidFill>
                  <a:schemeClr val="dk2"/>
                </a:solidFill>
                <a:latin typeface="Old Standard TT"/>
                <a:ea typeface="Old Standard TT"/>
                <a:cs typeface="Old Standard TT"/>
                <a:sym typeface="Old Standard TT"/>
              </a:rPr>
              <a:t>IRCCS Stella Maris (PI)</a:t>
            </a:r>
            <a:endParaRPr sz="1467" dirty="0">
              <a:solidFill>
                <a:srgbClr val="000000"/>
              </a:solidFill>
              <a:latin typeface="Arial"/>
              <a:ea typeface="Arial"/>
              <a:cs typeface="Arial"/>
              <a:sym typeface="Arial"/>
            </a:endParaRPr>
          </a:p>
          <a:p>
            <a:pPr marL="609585" indent="-423323">
              <a:buClr>
                <a:schemeClr val="dk2"/>
              </a:buClr>
              <a:buSzPts val="1400"/>
              <a:buFont typeface="Old Standard TT"/>
              <a:buChar char="●"/>
            </a:pPr>
            <a:r>
              <a:rPr lang="it" sz="1467" dirty="0">
                <a:solidFill>
                  <a:schemeClr val="dk2"/>
                </a:solidFill>
                <a:latin typeface="Old Standard TT"/>
                <a:ea typeface="Old Standard TT"/>
                <a:cs typeface="Old Standard TT"/>
                <a:sym typeface="Old Standard TT"/>
              </a:rPr>
              <a:t>IRCCS Gaslini (GE)</a:t>
            </a:r>
            <a:endParaRPr sz="1467" dirty="0">
              <a:solidFill>
                <a:srgbClr val="000000"/>
              </a:solidFill>
              <a:latin typeface="Arial"/>
              <a:ea typeface="Arial"/>
              <a:cs typeface="Arial"/>
              <a:sym typeface="Arial"/>
            </a:endParaRPr>
          </a:p>
          <a:p>
            <a:pPr marL="609585" indent="-423323">
              <a:buClr>
                <a:schemeClr val="dk2"/>
              </a:buClr>
              <a:buSzPts val="1400"/>
              <a:buFont typeface="Old Standard TT"/>
              <a:buChar char="●"/>
            </a:pPr>
            <a:r>
              <a:rPr lang="it" sz="1467" dirty="0">
                <a:solidFill>
                  <a:schemeClr val="dk2"/>
                </a:solidFill>
                <a:latin typeface="Old Standard TT"/>
                <a:ea typeface="Old Standard TT"/>
                <a:cs typeface="Old Standard TT"/>
                <a:sym typeface="Old Standard TT"/>
              </a:rPr>
              <a:t>IRCCS Centro S. G. di Dio (BS)</a:t>
            </a:r>
            <a:endParaRPr sz="1467" dirty="0">
              <a:solidFill>
                <a:srgbClr val="000000"/>
              </a:solidFill>
              <a:latin typeface="Arial"/>
              <a:ea typeface="Arial"/>
              <a:cs typeface="Arial"/>
              <a:sym typeface="Arial"/>
            </a:endParaRPr>
          </a:p>
          <a:p>
            <a:pPr marL="609585" indent="-423323">
              <a:buClr>
                <a:schemeClr val="dk2"/>
              </a:buClr>
              <a:buSzPts val="1400"/>
              <a:buFont typeface="Old Standard TT"/>
              <a:buChar char="●"/>
            </a:pPr>
            <a:r>
              <a:rPr lang="it" sz="1467" dirty="0">
                <a:solidFill>
                  <a:schemeClr val="dk2"/>
                </a:solidFill>
                <a:latin typeface="Old Standard TT"/>
                <a:ea typeface="Old Standard TT"/>
                <a:cs typeface="Old Standard TT"/>
                <a:sym typeface="Old Standard TT"/>
              </a:rPr>
              <a:t>IRCCS G.Paolo II (BA)</a:t>
            </a:r>
            <a:endParaRPr sz="1733" dirty="0"/>
          </a:p>
          <a:p>
            <a:pPr marL="609585" indent="-423323">
              <a:buClr>
                <a:schemeClr val="dk2"/>
              </a:buClr>
              <a:buSzPts val="1400"/>
              <a:buFont typeface="Old Standard TT"/>
              <a:buChar char="●"/>
            </a:pPr>
            <a:r>
              <a:rPr lang="it" sz="1467" dirty="0">
                <a:solidFill>
                  <a:schemeClr val="dk2"/>
                </a:solidFill>
                <a:latin typeface="Old Standard TT"/>
                <a:ea typeface="Old Standard TT"/>
                <a:cs typeface="Old Standard TT"/>
                <a:sym typeface="Old Standard TT"/>
              </a:rPr>
              <a:t>IRCCS Mondino (PV)</a:t>
            </a:r>
          </a:p>
          <a:p>
            <a:pPr marL="609585" indent="-423323">
              <a:buClr>
                <a:schemeClr val="dk2"/>
              </a:buClr>
              <a:buSzPts val="1400"/>
              <a:buFont typeface="Old Standard TT"/>
              <a:buChar char="●"/>
            </a:pPr>
            <a:r>
              <a:rPr lang="en-GB" sz="1467" dirty="0">
                <a:solidFill>
                  <a:schemeClr val="dk2"/>
                </a:solidFill>
                <a:latin typeface="Old Standard TT"/>
                <a:ea typeface="Old Standard TT"/>
                <a:cs typeface="Old Standard TT"/>
                <a:sym typeface="Old Standard TT"/>
              </a:rPr>
              <a:t>IRCCS SDN (NA)</a:t>
            </a:r>
          </a:p>
          <a:p>
            <a:pPr marL="609585" indent="-423323">
              <a:buClr>
                <a:schemeClr val="dk2"/>
              </a:buClr>
              <a:buSzPts val="1400"/>
              <a:buFont typeface="Old Standard TT"/>
              <a:buChar char="●"/>
            </a:pPr>
            <a:r>
              <a:rPr lang="en-GB" sz="1467" dirty="0">
                <a:solidFill>
                  <a:schemeClr val="dk2"/>
                </a:solidFill>
                <a:latin typeface="Old Standard TT"/>
                <a:sym typeface="Arial"/>
              </a:rPr>
              <a:t>IRCCS IRST </a:t>
            </a:r>
            <a:r>
              <a:rPr lang="en-GB" sz="1467" dirty="0" err="1">
                <a:solidFill>
                  <a:schemeClr val="dk2"/>
                </a:solidFill>
                <a:latin typeface="Old Standard TT"/>
                <a:sym typeface="Arial"/>
              </a:rPr>
              <a:t>Meldola</a:t>
            </a:r>
            <a:r>
              <a:rPr lang="en-GB" sz="1467" dirty="0">
                <a:solidFill>
                  <a:schemeClr val="dk2"/>
                </a:solidFill>
                <a:latin typeface="Old Standard TT"/>
                <a:sym typeface="Arial"/>
              </a:rPr>
              <a:t> (FC)</a:t>
            </a:r>
          </a:p>
          <a:p>
            <a:pPr marL="609585" indent="-423323">
              <a:buClr>
                <a:schemeClr val="dk2"/>
              </a:buClr>
              <a:buSzPts val="1400"/>
              <a:buFont typeface="Old Standard TT"/>
              <a:buChar char="●"/>
            </a:pPr>
            <a:r>
              <a:rPr lang="en-GB" sz="1467" dirty="0">
                <a:solidFill>
                  <a:schemeClr val="dk2"/>
                </a:solidFill>
                <a:latin typeface="Old Standard TT"/>
                <a:sym typeface="Arial"/>
              </a:rPr>
              <a:t>IRCCS </a:t>
            </a:r>
            <a:r>
              <a:rPr lang="en-GB" sz="1467" dirty="0" err="1">
                <a:solidFill>
                  <a:schemeClr val="dk2"/>
                </a:solidFill>
                <a:latin typeface="Old Standard TT"/>
                <a:sym typeface="Arial"/>
              </a:rPr>
              <a:t>Bellaria</a:t>
            </a:r>
            <a:r>
              <a:rPr lang="en-GB" sz="1467" dirty="0">
                <a:solidFill>
                  <a:schemeClr val="dk2"/>
                </a:solidFill>
                <a:latin typeface="Old Standard TT"/>
                <a:sym typeface="Arial"/>
              </a:rPr>
              <a:t> (BO)</a:t>
            </a:r>
          </a:p>
          <a:p>
            <a:pPr marL="609585" indent="-423323">
              <a:buClr>
                <a:schemeClr val="dk2"/>
              </a:buClr>
              <a:buSzPts val="1400"/>
              <a:buFont typeface="Old Standard TT"/>
              <a:buChar char="●"/>
            </a:pPr>
            <a:r>
              <a:rPr lang="en-GB" sz="1467" dirty="0">
                <a:solidFill>
                  <a:schemeClr val="dk2"/>
                </a:solidFill>
                <a:latin typeface="Old Standard TT"/>
                <a:sym typeface="Arial"/>
              </a:rPr>
              <a:t>IRCCS S. </a:t>
            </a:r>
            <a:r>
              <a:rPr lang="en-GB" sz="1467" dirty="0" err="1">
                <a:solidFill>
                  <a:schemeClr val="dk2"/>
                </a:solidFill>
                <a:latin typeface="Old Standard TT"/>
                <a:sym typeface="Arial"/>
              </a:rPr>
              <a:t>Orsola</a:t>
            </a:r>
            <a:r>
              <a:rPr lang="en-GB" sz="1467" dirty="0">
                <a:solidFill>
                  <a:schemeClr val="dk2"/>
                </a:solidFill>
                <a:latin typeface="Old Standard TT"/>
                <a:sym typeface="Arial"/>
              </a:rPr>
              <a:t> (BO)</a:t>
            </a:r>
          </a:p>
          <a:p>
            <a:pPr marL="609585" indent="-423323">
              <a:buClr>
                <a:schemeClr val="dk2"/>
              </a:buClr>
              <a:buSzPts val="1400"/>
              <a:buFont typeface="Old Standard TT"/>
              <a:buChar char="●"/>
            </a:pPr>
            <a:endParaRPr lang="en-GB" sz="1467" dirty="0">
              <a:solidFill>
                <a:schemeClr val="dk2"/>
              </a:solidFill>
              <a:latin typeface="Old Standard TT"/>
              <a:sym typeface="Arial"/>
            </a:endParaRPr>
          </a:p>
          <a:p>
            <a:pPr marL="609585" indent="-423323">
              <a:buClr>
                <a:schemeClr val="dk2"/>
              </a:buClr>
              <a:buSzPts val="1400"/>
              <a:buFont typeface="Old Standard TT"/>
              <a:buChar char="●"/>
            </a:pPr>
            <a:endParaRPr lang="en-GB" sz="1467" dirty="0">
              <a:solidFill>
                <a:schemeClr val="dk2"/>
              </a:solidFill>
              <a:latin typeface="Old Standard TT"/>
              <a:sym typeface="Old Standard TT"/>
            </a:endParaRPr>
          </a:p>
          <a:p>
            <a:pPr marL="186262">
              <a:buClr>
                <a:schemeClr val="dk2"/>
              </a:buClr>
              <a:buSzPts val="1400"/>
            </a:pPr>
            <a:endParaRPr sz="1467" dirty="0">
              <a:solidFill>
                <a:srgbClr val="000000"/>
              </a:solidFill>
              <a:latin typeface="Arial"/>
              <a:ea typeface="Arial"/>
              <a:cs typeface="Arial"/>
              <a:sym typeface="Arial"/>
            </a:endParaRPr>
          </a:p>
        </p:txBody>
      </p:sp>
      <p:pic>
        <p:nvPicPr>
          <p:cNvPr id="614" name="Google Shape;614;p89"/>
          <p:cNvPicPr preferRelativeResize="0"/>
          <p:nvPr/>
        </p:nvPicPr>
        <p:blipFill>
          <a:blip r:embed="rId13">
            <a:alphaModFix/>
          </a:blip>
          <a:stretch>
            <a:fillRect/>
          </a:stretch>
        </p:blipFill>
        <p:spPr>
          <a:xfrm>
            <a:off x="7133757" y="3665004"/>
            <a:ext cx="1384533" cy="910408"/>
          </a:xfrm>
          <a:prstGeom prst="rect">
            <a:avLst/>
          </a:prstGeom>
          <a:noFill/>
          <a:ln>
            <a:noFill/>
          </a:ln>
        </p:spPr>
      </p:pic>
      <p:pic>
        <p:nvPicPr>
          <p:cNvPr id="615" name="Google Shape;615;p89" descr="Image result for irccs gaslini logo"/>
          <p:cNvPicPr preferRelativeResize="0"/>
          <p:nvPr/>
        </p:nvPicPr>
        <p:blipFill rotWithShape="1">
          <a:blip r:embed="rId14">
            <a:clrChange>
              <a:clrFrom>
                <a:srgbClr val="FFFFFF"/>
              </a:clrFrom>
              <a:clrTo>
                <a:srgbClr val="FFFFFF">
                  <a:alpha val="0"/>
                </a:srgbClr>
              </a:clrTo>
            </a:clrChange>
            <a:alphaModFix/>
          </a:blip>
          <a:srcRect/>
          <a:stretch/>
        </p:blipFill>
        <p:spPr>
          <a:xfrm>
            <a:off x="5973422" y="5678654"/>
            <a:ext cx="1611415" cy="579468"/>
          </a:xfrm>
          <a:prstGeom prst="rect">
            <a:avLst/>
          </a:prstGeom>
          <a:noFill/>
          <a:ln>
            <a:noFill/>
          </a:ln>
        </p:spPr>
      </p:pic>
      <p:pic>
        <p:nvPicPr>
          <p:cNvPr id="616" name="Google Shape;616;p89" descr="Image result for irccs stella maris logo"/>
          <p:cNvPicPr preferRelativeResize="0"/>
          <p:nvPr/>
        </p:nvPicPr>
        <p:blipFill rotWithShape="1">
          <a:blip r:embed="rId15">
            <a:clrChange>
              <a:clrFrom>
                <a:srgbClr val="FFFFFF"/>
              </a:clrFrom>
              <a:clrTo>
                <a:srgbClr val="FFFFFF">
                  <a:alpha val="0"/>
                </a:srgbClr>
              </a:clrTo>
            </a:clrChange>
            <a:alphaModFix/>
          </a:blip>
          <a:srcRect/>
          <a:stretch/>
        </p:blipFill>
        <p:spPr>
          <a:xfrm>
            <a:off x="3476020" y="5803935"/>
            <a:ext cx="2497402" cy="614369"/>
          </a:xfrm>
          <a:prstGeom prst="rect">
            <a:avLst/>
          </a:prstGeom>
          <a:noFill/>
          <a:ln>
            <a:noFill/>
          </a:ln>
        </p:spPr>
      </p:pic>
      <p:sp>
        <p:nvSpPr>
          <p:cNvPr id="2" name="Footer Placeholder 1">
            <a:extLst>
              <a:ext uri="{FF2B5EF4-FFF2-40B4-BE49-F238E27FC236}">
                <a16:creationId xmlns:a16="http://schemas.microsoft.com/office/drawing/2014/main" id="{B5C124E2-947B-CC47-891C-206955A5EC91}"/>
              </a:ext>
            </a:extLst>
          </p:cNvPr>
          <p:cNvSpPr>
            <a:spLocks noGrp="1"/>
          </p:cNvSpPr>
          <p:nvPr>
            <p:ph type="ftr" sz="quarter" idx="11"/>
          </p:nvPr>
        </p:nvSpPr>
        <p:spPr/>
        <p:txBody>
          <a:bodyPr/>
          <a:lstStyle/>
          <a:p>
            <a:r>
              <a:rPr lang="en-GB" noProof="0"/>
              <a:t>A. Retico - next_AIM - Artificial Intelligence in Medicine (AIM): next steps</a:t>
            </a:r>
          </a:p>
        </p:txBody>
      </p:sp>
      <p:pic>
        <p:nvPicPr>
          <p:cNvPr id="4" name="Picture 3" descr="Graphical user interface, text&#10;&#10;Description automatically generated">
            <a:extLst>
              <a:ext uri="{FF2B5EF4-FFF2-40B4-BE49-F238E27FC236}">
                <a16:creationId xmlns:a16="http://schemas.microsoft.com/office/drawing/2014/main" id="{DAA32A9B-18C7-3744-BAF5-21DA0D679B30}"/>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8816119" y="2820348"/>
            <a:ext cx="3262822" cy="851410"/>
          </a:xfrm>
          <a:prstGeom prst="rect">
            <a:avLst/>
          </a:prstGeom>
        </p:spPr>
      </p:pic>
      <p:pic>
        <p:nvPicPr>
          <p:cNvPr id="600" name="Google Shape;600;p89" descr="Image result for irccs fatebenefratelli logo"/>
          <p:cNvPicPr preferRelativeResize="0"/>
          <p:nvPr/>
        </p:nvPicPr>
        <p:blipFill rotWithShape="1">
          <a:blip r:embed="rId17">
            <a:alphaModFix/>
          </a:blip>
          <a:srcRect/>
          <a:stretch/>
        </p:blipFill>
        <p:spPr>
          <a:xfrm>
            <a:off x="3595000" y="4979008"/>
            <a:ext cx="3253056" cy="664629"/>
          </a:xfrm>
          <a:prstGeom prst="rect">
            <a:avLst/>
          </a:prstGeom>
          <a:noFill/>
          <a:ln>
            <a:noFill/>
          </a:ln>
        </p:spPr>
      </p:pic>
      <p:sp>
        <p:nvSpPr>
          <p:cNvPr id="3" name="Slide Number Placeholder 2">
            <a:extLst>
              <a:ext uri="{FF2B5EF4-FFF2-40B4-BE49-F238E27FC236}">
                <a16:creationId xmlns:a16="http://schemas.microsoft.com/office/drawing/2014/main" id="{D841A659-2B3A-0020-D24A-85EDB6FEEC8E}"/>
              </a:ext>
            </a:extLst>
          </p:cNvPr>
          <p:cNvSpPr>
            <a:spLocks noGrp="1"/>
          </p:cNvSpPr>
          <p:nvPr>
            <p:ph type="sldNum" idx="12"/>
          </p:nvPr>
        </p:nvSpPr>
        <p:spPr/>
        <p:txBody>
          <a:bodyPr/>
          <a:lstStyle/>
          <a:p>
            <a:fld id="{00000000-1234-1234-1234-123412341234}" type="slidenum">
              <a:rPr lang="en-GB" noProof="0" smtClean="0"/>
              <a:pPr/>
              <a:t>4</a:t>
            </a:fld>
            <a:endParaRPr lang="en-GB" noProof="0"/>
          </a:p>
        </p:txBody>
      </p:sp>
      <p:cxnSp>
        <p:nvCxnSpPr>
          <p:cNvPr id="6" name="Straight Connector 5">
            <a:extLst>
              <a:ext uri="{FF2B5EF4-FFF2-40B4-BE49-F238E27FC236}">
                <a16:creationId xmlns:a16="http://schemas.microsoft.com/office/drawing/2014/main" id="{C7088B74-ADB0-D8C4-8AE4-D8D2D3BDEDC9}"/>
              </a:ext>
            </a:extLst>
          </p:cNvPr>
          <p:cNvCxnSpPr/>
          <p:nvPr/>
        </p:nvCxnSpPr>
        <p:spPr>
          <a:xfrm>
            <a:off x="404937" y="1588168"/>
            <a:ext cx="2193884"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63480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51" name="Google Shape;151;p1"/>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GB" dirty="0" err="1"/>
              <a:t>next_AIM</a:t>
            </a:r>
            <a:r>
              <a:rPr lang="en-GB" dirty="0"/>
              <a:t> - Artificial Intelligence in Medicine: </a:t>
            </a:r>
            <a:r>
              <a:rPr lang="en-GB" i="1" dirty="0"/>
              <a:t>next steps</a:t>
            </a:r>
            <a:endParaRPr dirty="0"/>
          </a:p>
        </p:txBody>
      </p:sp>
      <p:sp>
        <p:nvSpPr>
          <p:cNvPr id="152" name="Google Shape;152;p1"/>
          <p:cNvSpPr txBox="1"/>
          <p:nvPr/>
        </p:nvSpPr>
        <p:spPr>
          <a:xfrm>
            <a:off x="119132" y="1454535"/>
            <a:ext cx="4381800" cy="3617100"/>
          </a:xfrm>
          <a:prstGeom prst="rect">
            <a:avLst/>
          </a:prstGeom>
          <a:noFill/>
          <a:ln>
            <a:noFill/>
          </a:ln>
        </p:spPr>
        <p:txBody>
          <a:bodyPr spcFirstLastPara="1" wrap="square" lIns="121900" tIns="60925" rIns="121900" bIns="609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endParaRPr kumimoji="0" sz="1200" b="1" i="0" u="none" strike="noStrike" kern="1200" cap="none" spc="0" normalizeH="0" baseline="0" noProof="0" dirty="0">
              <a:ln>
                <a:noFill/>
              </a:ln>
              <a:solidFill>
                <a:srgbClr val="3A81BA"/>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GB" sz="1400" b="0" i="0" u="none" strike="noStrike" kern="1200" cap="none" spc="0" normalizeH="0" baseline="0" noProof="0" dirty="0">
                <a:ln>
                  <a:noFill/>
                </a:ln>
                <a:solidFill>
                  <a:srgbClr val="000000"/>
                </a:solidFill>
                <a:effectLst/>
                <a:uLnTx/>
                <a:uFillTx/>
                <a:latin typeface="Arial"/>
                <a:ea typeface="Arial"/>
                <a:cs typeface="Arial"/>
                <a:sym typeface="Arial"/>
              </a:rPr>
              <a:t>Project coordinator: </a:t>
            </a: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GB" sz="1400" b="1" i="0" u="none" strike="noStrike" kern="1200" cap="none" spc="0" normalizeH="0" baseline="0" noProof="0" dirty="0">
                <a:ln>
                  <a:noFill/>
                </a:ln>
                <a:solidFill>
                  <a:srgbClr val="3A81BA"/>
                </a:solidFill>
                <a:effectLst/>
                <a:uLnTx/>
                <a:uFillTx/>
                <a:latin typeface="Arial"/>
                <a:ea typeface="Arial"/>
                <a:cs typeface="Arial"/>
                <a:sym typeface="Arial"/>
              </a:rPr>
              <a:t>   A. </a:t>
            </a:r>
            <a:r>
              <a:rPr kumimoji="0" lang="en-GB" sz="1400" b="1" i="0" u="none" strike="noStrike" kern="1200" cap="none" spc="0" normalizeH="0" baseline="0" noProof="0" dirty="0" err="1">
                <a:ln>
                  <a:noFill/>
                </a:ln>
                <a:solidFill>
                  <a:srgbClr val="3A81BA"/>
                </a:solidFill>
                <a:effectLst/>
                <a:uLnTx/>
                <a:uFillTx/>
                <a:latin typeface="Arial"/>
                <a:ea typeface="Arial"/>
                <a:cs typeface="Arial"/>
                <a:sym typeface="Arial"/>
              </a:rPr>
              <a:t>Retico</a:t>
            </a:r>
            <a:r>
              <a:rPr kumimoji="0" lang="en-GB" sz="1400" b="1" i="0" u="none" strike="noStrike" kern="1200" cap="none" spc="0" normalizeH="0" baseline="0" noProof="0" dirty="0">
                <a:ln>
                  <a:noFill/>
                </a:ln>
                <a:solidFill>
                  <a:srgbClr val="3A81BA"/>
                </a:solidFill>
                <a:effectLst/>
                <a:uLnTx/>
                <a:uFillTx/>
                <a:latin typeface="Arial"/>
                <a:ea typeface="Arial"/>
                <a:cs typeface="Arial"/>
                <a:sym typeface="Arial"/>
              </a:rPr>
              <a:t>, Pisa</a:t>
            </a: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endParaRPr kumimoji="0" sz="1400" b="1" i="0" u="none" strike="noStrike" kern="1200" cap="none" spc="0" normalizeH="0" baseline="0" noProof="0" dirty="0">
              <a:ln>
                <a:noFill/>
              </a:ln>
              <a:solidFill>
                <a:srgbClr val="3A81BA"/>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endParaRPr kumimoji="0" sz="300" b="1" i="0" u="none" strike="noStrike" kern="1200" cap="none" spc="0" normalizeH="0" baseline="0" noProof="0" dirty="0">
              <a:ln>
                <a:noFill/>
              </a:ln>
              <a:solidFill>
                <a:srgbClr val="3A81BA"/>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13 </a:t>
            </a:r>
            <a:r>
              <a:rPr kumimoji="0" lang="en-GB" sz="1400" b="0" i="0" u="none" strike="noStrike" kern="1200" cap="none" spc="0" normalizeH="0" baseline="0" noProof="0" dirty="0">
                <a:ln>
                  <a:noFill/>
                </a:ln>
                <a:solidFill>
                  <a:srgbClr val="000000"/>
                </a:solidFill>
                <a:effectLst/>
                <a:uLnTx/>
                <a:uFillTx/>
                <a:latin typeface="Arial"/>
                <a:ea typeface="Arial"/>
                <a:cs typeface="Arial"/>
                <a:sym typeface="Arial"/>
              </a:rPr>
              <a:t>Research Units:</a:t>
            </a:r>
            <a:endParaRPr kumimoji="0" sz="1400" b="0" i="0" u="none" strike="noStrike" kern="1200" cap="none" spc="0" normalizeH="0" baseline="0" noProof="0" dirty="0">
              <a:ln>
                <a:noFill/>
              </a:ln>
              <a:solidFill>
                <a:srgbClr val="3A81BA"/>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GB" sz="1200" b="0" i="0" u="none" strike="noStrike" kern="1200" cap="none" spc="0" normalizeH="0" baseline="0" noProof="0" dirty="0">
                <a:ln>
                  <a:noFill/>
                </a:ln>
                <a:solidFill>
                  <a:srgbClr val="000000"/>
                </a:solidFill>
                <a:effectLst/>
                <a:uLnTx/>
                <a:uFillTx/>
                <a:latin typeface="Arial"/>
                <a:ea typeface="Arial"/>
                <a:cs typeface="Arial"/>
                <a:sym typeface="Arial"/>
              </a:rPr>
              <a:t>   Bari </a:t>
            </a:r>
            <a:r>
              <a:rPr kumimoji="0" lang="en-GB" sz="1200" b="0" i="0" u="none" strike="noStrike" kern="1200" cap="none" spc="0" normalizeH="0" baseline="0" noProof="0" dirty="0">
                <a:ln>
                  <a:noFill/>
                </a:ln>
                <a:solidFill>
                  <a:srgbClr val="3A81BA"/>
                </a:solidFill>
                <a:effectLst/>
                <a:uLnTx/>
                <a:uFillTx/>
                <a:latin typeface="Arial"/>
                <a:ea typeface="Arial"/>
                <a:cs typeface="Arial"/>
                <a:sym typeface="Arial"/>
              </a:rPr>
              <a:t>(S. </a:t>
            </a:r>
            <a:r>
              <a:rPr kumimoji="0" lang="en-GB" sz="1200" b="0" i="0" u="none" strike="noStrike" kern="1200" cap="none" spc="0" normalizeH="0" baseline="0" noProof="0" dirty="0" err="1">
                <a:ln>
                  <a:noFill/>
                </a:ln>
                <a:solidFill>
                  <a:srgbClr val="3A81BA"/>
                </a:solidFill>
                <a:effectLst/>
                <a:uLnTx/>
                <a:uFillTx/>
                <a:latin typeface="Arial"/>
                <a:ea typeface="Arial"/>
                <a:cs typeface="Arial"/>
                <a:sym typeface="Arial"/>
              </a:rPr>
              <a:t>Tangaro</a:t>
            </a:r>
            <a:r>
              <a:rPr kumimoji="0" lang="en-GB" sz="1200" b="0" i="0" u="none" strike="noStrike" kern="1200" cap="none" spc="0" normalizeH="0" baseline="0" noProof="0" dirty="0">
                <a:ln>
                  <a:noFill/>
                </a:ln>
                <a:solidFill>
                  <a:srgbClr val="3A81BA"/>
                </a:solidFill>
                <a:effectLst/>
                <a:uLnTx/>
                <a:uFillTx/>
                <a:latin typeface="Arial"/>
                <a:ea typeface="Arial"/>
                <a:cs typeface="Arial"/>
                <a:sym typeface="Arial"/>
              </a:rPr>
              <a:t>)</a:t>
            </a:r>
            <a:br>
              <a:rPr kumimoji="0" lang="en-GB" sz="1200" b="0" i="0" u="none" strike="noStrike" kern="1200" cap="none" spc="0" normalizeH="0" baseline="0" noProof="0" dirty="0">
                <a:ln>
                  <a:noFill/>
                </a:ln>
                <a:solidFill>
                  <a:srgbClr val="000000"/>
                </a:solidFill>
                <a:effectLst/>
                <a:uLnTx/>
                <a:uFillTx/>
                <a:latin typeface="Arial"/>
                <a:ea typeface="Arial"/>
                <a:cs typeface="Arial"/>
                <a:sym typeface="Arial"/>
              </a:rPr>
            </a:br>
            <a:r>
              <a:rPr kumimoji="0" lang="en-GB" sz="1200" b="0" i="0" u="none" strike="noStrike" kern="1200" cap="none" spc="0" normalizeH="0" baseline="0" noProof="0" dirty="0">
                <a:ln>
                  <a:noFill/>
                </a:ln>
                <a:solidFill>
                  <a:srgbClr val="000000"/>
                </a:solidFill>
                <a:effectLst/>
                <a:uLnTx/>
                <a:uFillTx/>
                <a:latin typeface="Arial"/>
                <a:ea typeface="Arial"/>
                <a:cs typeface="Arial"/>
                <a:sym typeface="Arial"/>
              </a:rPr>
              <a:t>   Bologna </a:t>
            </a:r>
            <a:r>
              <a:rPr kumimoji="0" lang="en-GB" sz="1200" b="0" i="0" u="none" strike="noStrike" kern="1200" cap="none" spc="0" normalizeH="0" baseline="0" noProof="0" dirty="0">
                <a:ln>
                  <a:noFill/>
                </a:ln>
                <a:solidFill>
                  <a:srgbClr val="3A81BA"/>
                </a:solidFill>
                <a:effectLst/>
                <a:uLnTx/>
                <a:uFillTx/>
                <a:latin typeface="Arial"/>
                <a:ea typeface="Arial"/>
                <a:cs typeface="Arial"/>
                <a:sym typeface="Arial"/>
              </a:rPr>
              <a:t>(D. </a:t>
            </a:r>
            <a:r>
              <a:rPr kumimoji="0" lang="en-GB" sz="1200" b="0" i="0" u="none" strike="noStrike" kern="1200" cap="none" spc="0" normalizeH="0" baseline="0" noProof="0" dirty="0" err="1">
                <a:ln>
                  <a:noFill/>
                </a:ln>
                <a:solidFill>
                  <a:srgbClr val="3A81BA"/>
                </a:solidFill>
                <a:effectLst/>
                <a:uLnTx/>
                <a:uFillTx/>
                <a:latin typeface="Arial"/>
                <a:ea typeface="Arial"/>
                <a:cs typeface="Arial"/>
                <a:sym typeface="Arial"/>
              </a:rPr>
              <a:t>Remondini</a:t>
            </a:r>
            <a:r>
              <a:rPr kumimoji="0" lang="en-GB" sz="1200" b="0" i="0" u="none" strike="noStrike" kern="1200" cap="none" spc="0" normalizeH="0" baseline="0" noProof="0" dirty="0">
                <a:ln>
                  <a:noFill/>
                </a:ln>
                <a:solidFill>
                  <a:srgbClr val="3A81BA"/>
                </a:solidFill>
                <a:effectLst/>
                <a:uLnTx/>
                <a:uFillTx/>
                <a:latin typeface="Arial"/>
                <a:ea typeface="Arial"/>
                <a:cs typeface="Arial"/>
                <a:sym typeface="Arial"/>
              </a:rPr>
              <a:t>)</a:t>
            </a:r>
            <a:br>
              <a:rPr kumimoji="0" lang="en-GB" sz="1200" b="0" i="0" u="none" strike="noStrike" kern="1200" cap="none" spc="0" normalizeH="0" baseline="0" noProof="0" dirty="0">
                <a:ln>
                  <a:noFill/>
                </a:ln>
                <a:solidFill>
                  <a:srgbClr val="000000"/>
                </a:solidFill>
                <a:effectLst/>
                <a:uLnTx/>
                <a:uFillTx/>
                <a:latin typeface="Arial"/>
                <a:ea typeface="Arial"/>
                <a:cs typeface="Arial"/>
                <a:sym typeface="Arial"/>
              </a:rPr>
            </a:br>
            <a:r>
              <a:rPr kumimoji="0" lang="en-GB" sz="1200" b="0" i="0" u="none" strike="noStrike" kern="1200" cap="none" spc="0" normalizeH="0" baseline="0" noProof="0" dirty="0">
                <a:ln>
                  <a:noFill/>
                </a:ln>
                <a:solidFill>
                  <a:srgbClr val="000000"/>
                </a:solidFill>
                <a:effectLst/>
                <a:uLnTx/>
                <a:uFillTx/>
                <a:latin typeface="Arial"/>
                <a:ea typeface="Arial"/>
                <a:cs typeface="Arial"/>
                <a:sym typeface="Arial"/>
              </a:rPr>
              <a:t>   Cagliari </a:t>
            </a:r>
            <a:r>
              <a:rPr kumimoji="0" lang="en-GB" sz="1200" b="0" i="0" u="none" strike="noStrike" kern="1200" cap="none" spc="0" normalizeH="0" baseline="0" noProof="0" dirty="0">
                <a:ln>
                  <a:noFill/>
                </a:ln>
                <a:solidFill>
                  <a:srgbClr val="3A81BA"/>
                </a:solidFill>
                <a:effectLst/>
                <a:uLnTx/>
                <a:uFillTx/>
                <a:latin typeface="Arial"/>
                <a:ea typeface="Arial"/>
                <a:cs typeface="Arial"/>
                <a:sym typeface="Arial"/>
              </a:rPr>
              <a:t>(P. Oliva)</a:t>
            </a:r>
            <a:br>
              <a:rPr kumimoji="0" lang="en-GB" sz="1200" b="0" i="0" u="none" strike="noStrike" kern="1200" cap="none" spc="0" normalizeH="0" baseline="0" noProof="0" dirty="0">
                <a:ln>
                  <a:noFill/>
                </a:ln>
                <a:solidFill>
                  <a:srgbClr val="000000"/>
                </a:solidFill>
                <a:effectLst/>
                <a:uLnTx/>
                <a:uFillTx/>
                <a:latin typeface="Arial"/>
                <a:ea typeface="Arial"/>
                <a:cs typeface="Arial"/>
                <a:sym typeface="Arial"/>
              </a:rPr>
            </a:br>
            <a:r>
              <a:rPr kumimoji="0" lang="en-GB" sz="1200" b="0" i="0" u="none" strike="noStrike" kern="1200" cap="none" spc="0" normalizeH="0" baseline="0" noProof="0" dirty="0">
                <a:ln>
                  <a:noFill/>
                </a:ln>
                <a:solidFill>
                  <a:srgbClr val="000000"/>
                </a:solidFill>
                <a:effectLst/>
                <a:uLnTx/>
                <a:uFillTx/>
                <a:latin typeface="Arial"/>
                <a:ea typeface="Arial"/>
                <a:cs typeface="Arial"/>
                <a:sym typeface="Arial"/>
              </a:rPr>
              <a:t>   Catania </a:t>
            </a:r>
            <a:r>
              <a:rPr kumimoji="0" lang="en-GB" sz="1200" b="0" i="0" u="none" strike="noStrike" kern="1200" cap="none" spc="0" normalizeH="0" baseline="0" noProof="0" dirty="0">
                <a:ln>
                  <a:noFill/>
                </a:ln>
                <a:solidFill>
                  <a:srgbClr val="3A81BA"/>
                </a:solidFill>
                <a:effectLst/>
                <a:uLnTx/>
                <a:uFillTx/>
                <a:latin typeface="Arial"/>
                <a:ea typeface="Arial"/>
                <a:cs typeface="Arial"/>
                <a:sym typeface="Arial"/>
              </a:rPr>
              <a:t>(M. </a:t>
            </a:r>
            <a:r>
              <a:rPr kumimoji="0" lang="en-GB" sz="1200" b="0" i="0" u="none" strike="noStrike" kern="1200" cap="none" spc="0" normalizeH="0" baseline="0" noProof="0" dirty="0" err="1">
                <a:ln>
                  <a:noFill/>
                </a:ln>
                <a:solidFill>
                  <a:srgbClr val="3A81BA"/>
                </a:solidFill>
                <a:effectLst/>
                <a:uLnTx/>
                <a:uFillTx/>
                <a:latin typeface="Arial"/>
                <a:ea typeface="Arial"/>
                <a:cs typeface="Arial"/>
                <a:sym typeface="Arial"/>
              </a:rPr>
              <a:t>Marrale</a:t>
            </a:r>
            <a:r>
              <a:rPr kumimoji="0" lang="en-GB" sz="1200" b="0" i="0" u="none" strike="noStrike" kern="1200" cap="none" spc="0" normalizeH="0" baseline="0" noProof="0" dirty="0">
                <a:ln>
                  <a:noFill/>
                </a:ln>
                <a:solidFill>
                  <a:srgbClr val="3A81BA"/>
                </a:solidFill>
                <a:effectLst/>
                <a:uLnTx/>
                <a:uFillTx/>
                <a:latin typeface="Arial"/>
                <a:ea typeface="Arial"/>
                <a:cs typeface="Arial"/>
                <a:sym typeface="Arial"/>
              </a:rPr>
              <a:t>)</a:t>
            </a:r>
            <a:br>
              <a:rPr kumimoji="0" lang="en-GB" sz="1200" b="0" i="0" u="none" strike="noStrike" kern="1200" cap="none" spc="0" normalizeH="0" baseline="0" noProof="0" dirty="0">
                <a:ln>
                  <a:noFill/>
                </a:ln>
                <a:solidFill>
                  <a:srgbClr val="000000"/>
                </a:solidFill>
                <a:effectLst/>
                <a:uLnTx/>
                <a:uFillTx/>
                <a:latin typeface="Arial"/>
                <a:ea typeface="Arial"/>
                <a:cs typeface="Arial"/>
                <a:sym typeface="Arial"/>
              </a:rPr>
            </a:br>
            <a:r>
              <a:rPr kumimoji="0" lang="en-GB" sz="1200" b="0" i="0" u="none" strike="noStrike" kern="1200" cap="none" spc="0" normalizeH="0" baseline="0" noProof="0" dirty="0">
                <a:ln>
                  <a:noFill/>
                </a:ln>
                <a:solidFill>
                  <a:srgbClr val="000000"/>
                </a:solidFill>
                <a:effectLst/>
                <a:uLnTx/>
                <a:uFillTx/>
                <a:latin typeface="Arial"/>
                <a:ea typeface="Arial"/>
                <a:cs typeface="Arial"/>
                <a:sym typeface="Arial"/>
              </a:rPr>
              <a:t>   Ferrara </a:t>
            </a:r>
            <a:r>
              <a:rPr kumimoji="0" lang="en-GB" sz="1200" b="0" i="0" u="none" strike="noStrike" kern="1200" cap="none" spc="0" normalizeH="0" baseline="0" noProof="0" dirty="0">
                <a:ln>
                  <a:noFill/>
                </a:ln>
                <a:solidFill>
                  <a:srgbClr val="3A81BA"/>
                </a:solidFill>
                <a:effectLst/>
                <a:uLnTx/>
                <a:uFillTx/>
                <a:latin typeface="Arial"/>
                <a:ea typeface="Arial"/>
                <a:cs typeface="Arial"/>
                <a:sym typeface="Arial"/>
              </a:rPr>
              <a:t>(G. </a:t>
            </a:r>
            <a:r>
              <a:rPr kumimoji="0" lang="en-GB" sz="1200" b="0" i="0" u="none" strike="noStrike" kern="1200" cap="none" spc="0" normalizeH="0" baseline="0" noProof="0" dirty="0" err="1">
                <a:ln>
                  <a:noFill/>
                </a:ln>
                <a:solidFill>
                  <a:srgbClr val="3A81BA"/>
                </a:solidFill>
                <a:effectLst/>
                <a:uLnTx/>
                <a:uFillTx/>
                <a:latin typeface="Arial"/>
                <a:ea typeface="Arial"/>
                <a:cs typeface="Arial"/>
                <a:sym typeface="Arial"/>
              </a:rPr>
              <a:t>Paternò</a:t>
            </a:r>
            <a:r>
              <a:rPr kumimoji="0" lang="en-GB" sz="1200" b="0" i="0" u="none" strike="noStrike" kern="1200" cap="none" spc="0" normalizeH="0" baseline="0" noProof="0" dirty="0">
                <a:ln>
                  <a:noFill/>
                </a:ln>
                <a:solidFill>
                  <a:srgbClr val="3A81BA"/>
                </a:solidFill>
                <a:effectLst/>
                <a:uLnTx/>
                <a:uFillTx/>
                <a:latin typeface="Arial"/>
                <a:ea typeface="Arial"/>
                <a:cs typeface="Arial"/>
                <a:sym typeface="Arial"/>
              </a:rPr>
              <a:t>)</a:t>
            </a:r>
            <a:br>
              <a:rPr kumimoji="0" lang="en-GB" sz="1200" b="0" i="0" u="none" strike="noStrike" kern="1200" cap="none" spc="0" normalizeH="0" baseline="0" noProof="0" dirty="0">
                <a:ln>
                  <a:noFill/>
                </a:ln>
                <a:solidFill>
                  <a:srgbClr val="000000"/>
                </a:solidFill>
                <a:effectLst/>
                <a:uLnTx/>
                <a:uFillTx/>
                <a:latin typeface="Arial"/>
                <a:ea typeface="Arial"/>
                <a:cs typeface="Arial"/>
                <a:sym typeface="Arial"/>
              </a:rPr>
            </a:br>
            <a:r>
              <a:rPr kumimoji="0" lang="en-GB" sz="1200" b="0" i="0" u="none" strike="noStrike" kern="1200" cap="none" spc="0" normalizeH="0" baseline="0" noProof="0" dirty="0">
                <a:ln>
                  <a:noFill/>
                </a:ln>
                <a:solidFill>
                  <a:srgbClr val="000000"/>
                </a:solidFill>
                <a:effectLst/>
                <a:uLnTx/>
                <a:uFillTx/>
                <a:latin typeface="Arial"/>
                <a:ea typeface="Arial"/>
                <a:cs typeface="Arial"/>
                <a:sym typeface="Arial"/>
              </a:rPr>
              <a:t>   Firenze </a:t>
            </a:r>
            <a:r>
              <a:rPr kumimoji="0" lang="en-GB" sz="1200" b="0" i="0" u="none" strike="noStrike" kern="1200" cap="none" spc="0" normalizeH="0" baseline="0" noProof="0" dirty="0">
                <a:ln>
                  <a:noFill/>
                </a:ln>
                <a:solidFill>
                  <a:srgbClr val="3A81BA"/>
                </a:solidFill>
                <a:effectLst/>
                <a:uLnTx/>
                <a:uFillTx/>
                <a:latin typeface="Arial"/>
                <a:ea typeface="Arial"/>
                <a:cs typeface="Arial"/>
                <a:sym typeface="Arial"/>
              </a:rPr>
              <a:t>(C. </a:t>
            </a:r>
            <a:r>
              <a:rPr kumimoji="0" lang="en-GB" sz="1200" b="0" i="0" u="none" strike="noStrike" kern="1200" cap="none" spc="0" normalizeH="0" baseline="0" noProof="0" dirty="0" err="1">
                <a:ln>
                  <a:noFill/>
                </a:ln>
                <a:solidFill>
                  <a:srgbClr val="3A81BA"/>
                </a:solidFill>
                <a:effectLst/>
                <a:uLnTx/>
                <a:uFillTx/>
                <a:latin typeface="Arial"/>
                <a:ea typeface="Arial"/>
                <a:cs typeface="Arial"/>
                <a:sym typeface="Arial"/>
              </a:rPr>
              <a:t>Talamonti</a:t>
            </a:r>
            <a:r>
              <a:rPr kumimoji="0" lang="en-GB" sz="1200" b="0" i="0" u="none" strike="noStrike" kern="1200" cap="none" spc="0" normalizeH="0" baseline="0" noProof="0" dirty="0">
                <a:ln>
                  <a:noFill/>
                </a:ln>
                <a:solidFill>
                  <a:srgbClr val="3A81BA"/>
                </a:solidFill>
                <a:effectLst/>
                <a:uLnTx/>
                <a:uFillTx/>
                <a:latin typeface="Arial"/>
                <a:ea typeface="Arial"/>
                <a:cs typeface="Arial"/>
                <a:sym typeface="Arial"/>
              </a:rPr>
              <a:t>)</a:t>
            </a:r>
            <a:br>
              <a:rPr kumimoji="0" lang="en-GB" sz="1200" b="0" i="0" u="none" strike="noStrike" kern="1200" cap="none" spc="0" normalizeH="0" baseline="0" noProof="0" dirty="0">
                <a:ln>
                  <a:noFill/>
                </a:ln>
                <a:solidFill>
                  <a:srgbClr val="000000"/>
                </a:solidFill>
                <a:effectLst/>
                <a:uLnTx/>
                <a:uFillTx/>
                <a:latin typeface="Arial"/>
                <a:ea typeface="Arial"/>
                <a:cs typeface="Arial"/>
                <a:sym typeface="Arial"/>
              </a:rPr>
            </a:br>
            <a:r>
              <a:rPr kumimoji="0" lang="en-GB" sz="1200" b="0" i="0" u="none" strike="noStrike" kern="1200" cap="none" spc="0" normalizeH="0" baseline="0" noProof="0" dirty="0">
                <a:ln>
                  <a:noFill/>
                </a:ln>
                <a:solidFill>
                  <a:srgbClr val="000000"/>
                </a:solidFill>
                <a:effectLst/>
                <a:uLnTx/>
                <a:uFillTx/>
                <a:latin typeface="Arial"/>
                <a:ea typeface="Arial"/>
                <a:cs typeface="Arial"/>
                <a:sym typeface="Arial"/>
              </a:rPr>
              <a:t>   Genova </a:t>
            </a:r>
            <a:r>
              <a:rPr kumimoji="0" lang="en-GB" sz="1200" b="0" i="0" u="none" strike="noStrike" kern="1200" cap="none" spc="0" normalizeH="0" baseline="0" noProof="0" dirty="0">
                <a:ln>
                  <a:noFill/>
                </a:ln>
                <a:solidFill>
                  <a:srgbClr val="3A81BA"/>
                </a:solidFill>
                <a:effectLst/>
                <a:uLnTx/>
                <a:uFillTx/>
                <a:latin typeface="Arial"/>
                <a:ea typeface="Arial"/>
                <a:cs typeface="Arial"/>
                <a:sym typeface="Arial"/>
              </a:rPr>
              <a:t>(A. </a:t>
            </a:r>
            <a:r>
              <a:rPr kumimoji="0" lang="en-GB" sz="1200" b="0" i="0" u="none" strike="noStrike" kern="1200" cap="none" spc="0" normalizeH="0" baseline="0" noProof="0" dirty="0" err="1">
                <a:ln>
                  <a:noFill/>
                </a:ln>
                <a:solidFill>
                  <a:srgbClr val="3A81BA"/>
                </a:solidFill>
                <a:effectLst/>
                <a:uLnTx/>
                <a:uFillTx/>
                <a:latin typeface="Arial"/>
                <a:ea typeface="Arial"/>
                <a:cs typeface="Arial"/>
                <a:sym typeface="Arial"/>
              </a:rPr>
              <a:t>Chincarini</a:t>
            </a:r>
            <a:r>
              <a:rPr kumimoji="0" lang="en-GB" sz="1200" b="0" i="0" u="none" strike="noStrike" kern="1200" cap="none" spc="0" normalizeH="0" baseline="0" noProof="0" dirty="0">
                <a:ln>
                  <a:noFill/>
                </a:ln>
                <a:solidFill>
                  <a:srgbClr val="3A81BA"/>
                </a:solidFill>
                <a:effectLst/>
                <a:uLnTx/>
                <a:uFillTx/>
                <a:latin typeface="Arial"/>
                <a:ea typeface="Arial"/>
                <a:cs typeface="Arial"/>
                <a:sym typeface="Arial"/>
              </a:rPr>
              <a:t>)</a:t>
            </a:r>
            <a:br>
              <a:rPr kumimoji="0" lang="en-GB" sz="1200" b="0" i="0" u="none" strike="noStrike" kern="1200" cap="none" spc="0" normalizeH="0" baseline="0" noProof="0" dirty="0">
                <a:ln>
                  <a:noFill/>
                </a:ln>
                <a:solidFill>
                  <a:srgbClr val="3A81BA"/>
                </a:solidFill>
                <a:effectLst/>
                <a:uLnTx/>
                <a:uFillTx/>
                <a:latin typeface="Arial"/>
                <a:ea typeface="Arial"/>
                <a:cs typeface="Arial"/>
                <a:sym typeface="Arial"/>
              </a:rPr>
            </a:br>
            <a:r>
              <a:rPr kumimoji="0" lang="en-GB" sz="1200" b="0" i="0" u="none" strike="noStrike" kern="1200" cap="none" spc="0" normalizeH="0" baseline="0" noProof="0" dirty="0">
                <a:ln>
                  <a:noFill/>
                </a:ln>
                <a:solidFill>
                  <a:srgbClr val="000000"/>
                </a:solidFill>
                <a:effectLst/>
                <a:uLnTx/>
                <a:uFillTx/>
                <a:latin typeface="Arial"/>
                <a:ea typeface="Arial"/>
                <a:cs typeface="Arial"/>
                <a:sym typeface="Arial"/>
              </a:rPr>
              <a:t>   Lab. Naz. Sud </a:t>
            </a:r>
            <a:r>
              <a:rPr kumimoji="0" lang="en-GB" sz="1200" b="0" i="0" u="none" strike="noStrike" kern="1200" cap="none" spc="0" normalizeH="0" baseline="0" noProof="0" dirty="0">
                <a:ln>
                  <a:noFill/>
                </a:ln>
                <a:solidFill>
                  <a:srgbClr val="3A81BA"/>
                </a:solidFill>
                <a:effectLst/>
                <a:uLnTx/>
                <a:uFillTx/>
                <a:latin typeface="Arial"/>
                <a:ea typeface="Arial"/>
                <a:cs typeface="Arial"/>
                <a:sym typeface="Arial"/>
              </a:rPr>
              <a:t>(G. Russo)</a:t>
            </a:r>
            <a:endParaRPr kumimoji="0" sz="1200" b="0" i="0"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67"/>
              <a:buFont typeface="Arial"/>
              <a:buNone/>
              <a:tabLst/>
              <a:defRPr/>
            </a:pPr>
            <a:r>
              <a:rPr kumimoji="0" lang="en-GB" sz="1200" b="0" i="0" u="none" strike="noStrike" kern="1200" cap="none" spc="0" normalizeH="0" baseline="0" noProof="0" dirty="0">
                <a:ln>
                  <a:noFill/>
                </a:ln>
                <a:solidFill>
                  <a:srgbClr val="000000"/>
                </a:solidFill>
                <a:effectLst/>
                <a:uLnTx/>
                <a:uFillTx/>
                <a:latin typeface="Arial"/>
                <a:ea typeface="Arial"/>
                <a:cs typeface="Arial"/>
                <a:sym typeface="Arial"/>
              </a:rPr>
              <a:t>   Milano</a:t>
            </a:r>
            <a:r>
              <a:rPr kumimoji="0" lang="en-GB" sz="1200" b="0" i="0" u="none" strike="noStrike" kern="1200" cap="none" spc="0" normalizeH="0" baseline="0" noProof="0" dirty="0">
                <a:ln>
                  <a:noFill/>
                </a:ln>
                <a:solidFill>
                  <a:srgbClr val="3A81BA"/>
                </a:solidFill>
                <a:effectLst/>
                <a:uLnTx/>
                <a:uFillTx/>
                <a:latin typeface="Arial"/>
                <a:ea typeface="Arial"/>
                <a:cs typeface="Arial"/>
                <a:sym typeface="Arial"/>
              </a:rPr>
              <a:t> (C. </a:t>
            </a:r>
            <a:r>
              <a:rPr kumimoji="0" lang="en-GB" sz="1200" b="0" i="0" u="none" strike="noStrike" kern="1200" cap="none" spc="0" normalizeH="0" baseline="0" noProof="0" dirty="0" err="1">
                <a:ln>
                  <a:noFill/>
                </a:ln>
                <a:solidFill>
                  <a:srgbClr val="3A81BA"/>
                </a:solidFill>
                <a:effectLst/>
                <a:uLnTx/>
                <a:uFillTx/>
                <a:latin typeface="Arial"/>
                <a:ea typeface="Arial"/>
                <a:cs typeface="Arial"/>
                <a:sym typeface="Arial"/>
              </a:rPr>
              <a:t>Lenardi</a:t>
            </a:r>
            <a:r>
              <a:rPr kumimoji="0" lang="en-GB" sz="1200" b="0" i="0" u="none" strike="noStrike" kern="1200" cap="none" spc="0" normalizeH="0" baseline="0" noProof="0" dirty="0">
                <a:ln>
                  <a:noFill/>
                </a:ln>
                <a:solidFill>
                  <a:srgbClr val="3A81BA"/>
                </a:solidFill>
                <a:effectLst/>
                <a:uLnTx/>
                <a:uFillTx/>
                <a:latin typeface="Arial"/>
                <a:ea typeface="Arial"/>
                <a:cs typeface="Arial"/>
                <a:sym typeface="Arial"/>
              </a:rPr>
              <a:t>)</a:t>
            </a:r>
            <a:endParaRPr kumimoji="0" sz="1200" b="0" i="0"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67"/>
              <a:buFont typeface="Arial"/>
              <a:buNone/>
              <a:tabLst/>
              <a:defRPr/>
            </a:pPr>
            <a:r>
              <a:rPr kumimoji="0" lang="en-GB" sz="1200" b="0" i="0" u="none" strike="noStrike" kern="1200" cap="none" spc="0" normalizeH="0" baseline="0" noProof="0" dirty="0">
                <a:ln>
                  <a:noFill/>
                </a:ln>
                <a:solidFill>
                  <a:srgbClr val="3A81BA"/>
                </a:solidFill>
                <a:effectLst/>
                <a:uLnTx/>
                <a:uFillTx/>
                <a:latin typeface="Arial"/>
                <a:ea typeface="Arial"/>
                <a:cs typeface="Arial"/>
                <a:sym typeface="Arial"/>
              </a:rPr>
              <a:t>   </a:t>
            </a:r>
            <a:r>
              <a:rPr kumimoji="0" lang="en-GB" sz="1200" b="0" i="0" u="none" strike="noStrike" kern="1200" cap="none" spc="0" normalizeH="0" baseline="0" noProof="0" dirty="0">
                <a:ln>
                  <a:noFill/>
                </a:ln>
                <a:solidFill>
                  <a:srgbClr val="000000"/>
                </a:solidFill>
                <a:effectLst/>
                <a:uLnTx/>
                <a:uFillTx/>
                <a:latin typeface="Arial"/>
                <a:ea typeface="Arial"/>
                <a:cs typeface="Arial"/>
                <a:sym typeface="Arial"/>
              </a:rPr>
              <a:t>Napoli  </a:t>
            </a:r>
            <a:r>
              <a:rPr kumimoji="0" lang="en-GB" sz="1200" b="0" i="0" u="none" strike="noStrike" kern="1200" cap="none" spc="0" normalizeH="0" baseline="0" noProof="0" dirty="0">
                <a:ln>
                  <a:noFill/>
                </a:ln>
                <a:solidFill>
                  <a:srgbClr val="3A81BA"/>
                </a:solidFill>
                <a:effectLst/>
                <a:uLnTx/>
                <a:uFillTx/>
                <a:latin typeface="Arial"/>
                <a:ea typeface="Arial"/>
                <a:cs typeface="Arial"/>
                <a:sym typeface="Arial"/>
              </a:rPr>
              <a:t>(G. </a:t>
            </a:r>
            <a:r>
              <a:rPr kumimoji="0" lang="en-GB" sz="1200" b="0" i="0" u="none" strike="noStrike" kern="1200" cap="none" spc="0" normalizeH="0" baseline="0" noProof="0" dirty="0" err="1">
                <a:ln>
                  <a:noFill/>
                </a:ln>
                <a:solidFill>
                  <a:srgbClr val="3A81BA"/>
                </a:solidFill>
                <a:effectLst/>
                <a:uLnTx/>
                <a:uFillTx/>
                <a:latin typeface="Arial"/>
                <a:ea typeface="Arial"/>
                <a:cs typeface="Arial"/>
                <a:sym typeface="Arial"/>
              </a:rPr>
              <a:t>Mettivier</a:t>
            </a:r>
            <a:r>
              <a:rPr kumimoji="0" lang="en-GB" sz="1200" b="0" i="0" u="none" strike="noStrike" kern="1200" cap="none" spc="0" normalizeH="0" baseline="0" noProof="0" dirty="0">
                <a:ln>
                  <a:noFill/>
                </a:ln>
                <a:solidFill>
                  <a:srgbClr val="3A81BA"/>
                </a:solidFill>
                <a:effectLst/>
                <a:uLnTx/>
                <a:uFillTx/>
                <a:latin typeface="Arial"/>
                <a:ea typeface="Arial"/>
                <a:cs typeface="Arial"/>
                <a:sym typeface="Arial"/>
              </a:rPr>
              <a:t>)</a:t>
            </a:r>
            <a:endParaRPr kumimoji="0" sz="1200" b="0" i="0"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67"/>
              <a:buFont typeface="Arial"/>
              <a:buNone/>
              <a:tabLst/>
              <a:defRPr/>
            </a:pPr>
            <a:r>
              <a:rPr kumimoji="0" lang="en-GB" sz="1200" b="0" i="0" u="none" strike="noStrike" kern="1200" cap="none" spc="0" normalizeH="0" baseline="0" noProof="0" dirty="0">
                <a:ln>
                  <a:noFill/>
                </a:ln>
                <a:solidFill>
                  <a:srgbClr val="000000"/>
                </a:solidFill>
                <a:effectLst/>
                <a:uLnTx/>
                <a:uFillTx/>
                <a:latin typeface="Arial"/>
                <a:ea typeface="Arial"/>
                <a:cs typeface="Arial"/>
                <a:sym typeface="Arial"/>
              </a:rPr>
              <a:t>   Pavia </a:t>
            </a:r>
            <a:r>
              <a:rPr kumimoji="0" lang="en-GB" sz="1200" b="0" i="0" u="none" strike="noStrike" kern="1200" cap="none" spc="0" normalizeH="0" baseline="0" noProof="0" dirty="0">
                <a:ln>
                  <a:noFill/>
                </a:ln>
                <a:solidFill>
                  <a:srgbClr val="3A81BA"/>
                </a:solidFill>
                <a:effectLst/>
                <a:uLnTx/>
                <a:uFillTx/>
                <a:latin typeface="Arial"/>
                <a:ea typeface="Arial"/>
                <a:cs typeface="Arial"/>
                <a:sym typeface="Arial"/>
              </a:rPr>
              <a:t>(A. </a:t>
            </a:r>
            <a:r>
              <a:rPr kumimoji="0" lang="en-GB" sz="1200" b="0" i="0" u="none" strike="noStrike" kern="1200" cap="none" spc="0" normalizeH="0" baseline="0" noProof="0" dirty="0" err="1">
                <a:ln>
                  <a:noFill/>
                </a:ln>
                <a:solidFill>
                  <a:srgbClr val="3A81BA"/>
                </a:solidFill>
                <a:effectLst/>
                <a:uLnTx/>
                <a:uFillTx/>
                <a:latin typeface="Arial"/>
                <a:ea typeface="Arial"/>
                <a:cs typeface="Arial"/>
                <a:sym typeface="Arial"/>
              </a:rPr>
              <a:t>Lascialfari</a:t>
            </a:r>
            <a:r>
              <a:rPr kumimoji="0" lang="en-GB" sz="1200" b="0" i="0" u="none" strike="noStrike" kern="1200" cap="none" spc="0" normalizeH="0" baseline="0" noProof="0" dirty="0">
                <a:ln>
                  <a:noFill/>
                </a:ln>
                <a:solidFill>
                  <a:srgbClr val="3A81BA"/>
                </a:solidFill>
                <a:effectLst/>
                <a:uLnTx/>
                <a:uFillTx/>
                <a:latin typeface="Arial"/>
                <a:ea typeface="Arial"/>
                <a:cs typeface="Arial"/>
                <a:sym typeface="Arial"/>
              </a:rPr>
              <a:t>)</a:t>
            </a:r>
            <a:endParaRPr kumimoji="0" sz="1200" b="0" i="0"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Arial"/>
                <a:cs typeface="Arial"/>
                <a:sym typeface="Arial"/>
              </a:rPr>
              <a:t>   Padova </a:t>
            </a:r>
            <a:r>
              <a:rPr kumimoji="0" lang="en-GB" sz="1200" b="0" i="0" u="none" strike="noStrike" kern="1200" cap="none" spc="0" normalizeH="0" baseline="0" noProof="0" dirty="0">
                <a:ln>
                  <a:noFill/>
                </a:ln>
                <a:solidFill>
                  <a:srgbClr val="3A81BA"/>
                </a:solidFill>
                <a:effectLst/>
                <a:uLnTx/>
                <a:uFillTx/>
                <a:latin typeface="Arial"/>
                <a:ea typeface="Arial"/>
                <a:cs typeface="Arial"/>
                <a:sym typeface="Arial"/>
              </a:rPr>
              <a:t>(A. </a:t>
            </a:r>
            <a:r>
              <a:rPr kumimoji="0" lang="en-GB" sz="1200" b="0" i="0" u="none" strike="noStrike" kern="1200" cap="none" spc="0" normalizeH="0" baseline="0" noProof="0" dirty="0" err="1">
                <a:ln>
                  <a:noFill/>
                </a:ln>
                <a:solidFill>
                  <a:srgbClr val="3A81BA"/>
                </a:solidFill>
                <a:effectLst/>
                <a:uLnTx/>
                <a:uFillTx/>
                <a:latin typeface="Arial"/>
                <a:ea typeface="Arial"/>
                <a:cs typeface="Arial"/>
                <a:sym typeface="Arial"/>
              </a:rPr>
              <a:t>Zucchetta</a:t>
            </a:r>
            <a:r>
              <a:rPr kumimoji="0" lang="en-GB" sz="1200" b="0" i="0" u="none" strike="noStrike" kern="1200" cap="none" spc="0" normalizeH="0" baseline="0" noProof="0" dirty="0">
                <a:ln>
                  <a:noFill/>
                </a:ln>
                <a:solidFill>
                  <a:srgbClr val="3A81BA"/>
                </a:solidFill>
                <a:effectLst/>
                <a:uLnTx/>
                <a:uFillTx/>
                <a:latin typeface="Arial"/>
                <a:ea typeface="Arial"/>
                <a:cs typeface="Arial"/>
                <a:sym typeface="Arial"/>
              </a:rPr>
              <a:t>)</a:t>
            </a:r>
            <a:endParaRPr kumimoji="0" sz="1200" b="1" i="0" u="none" strike="noStrike" kern="1200" cap="none" spc="0" normalizeH="0" baseline="0" noProof="0" dirty="0">
              <a:ln>
                <a:noFill/>
              </a:ln>
              <a:solidFill>
                <a:srgbClr val="0097A7"/>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67"/>
              <a:buFont typeface="Arial"/>
              <a:buNone/>
              <a:tabLst/>
              <a:defRPr/>
            </a:pPr>
            <a:r>
              <a:rPr kumimoji="0" lang="en-GB" sz="1200" b="0" i="0" u="none" strike="noStrike" kern="1200" cap="none" spc="0" normalizeH="0" baseline="0" noProof="0" dirty="0">
                <a:ln>
                  <a:noFill/>
                </a:ln>
                <a:solidFill>
                  <a:srgbClr val="000000"/>
                </a:solidFill>
                <a:effectLst/>
                <a:uLnTx/>
                <a:uFillTx/>
                <a:latin typeface="Arial"/>
                <a:ea typeface="Arial"/>
                <a:cs typeface="Arial"/>
                <a:sym typeface="Arial"/>
              </a:rPr>
              <a:t>   Pisa </a:t>
            </a:r>
            <a:r>
              <a:rPr kumimoji="0" lang="en-GB" sz="1200" b="0" i="0" u="none" strike="noStrike" kern="1200" cap="none" spc="0" normalizeH="0" baseline="0" noProof="0" dirty="0">
                <a:ln>
                  <a:noFill/>
                </a:ln>
                <a:solidFill>
                  <a:srgbClr val="3A81BA"/>
                </a:solidFill>
                <a:effectLst/>
                <a:uLnTx/>
                <a:uFillTx/>
                <a:latin typeface="Arial"/>
                <a:ea typeface="Arial"/>
                <a:cs typeface="Arial"/>
                <a:sym typeface="Arial"/>
              </a:rPr>
              <a:t>(M.E. </a:t>
            </a:r>
            <a:r>
              <a:rPr kumimoji="0" lang="en-GB" sz="1200" b="0" i="0" u="none" strike="noStrike" kern="1200" cap="none" spc="0" normalizeH="0" baseline="0" noProof="0" dirty="0" err="1">
                <a:ln>
                  <a:noFill/>
                </a:ln>
                <a:solidFill>
                  <a:srgbClr val="3A81BA"/>
                </a:solidFill>
                <a:effectLst/>
                <a:uLnTx/>
                <a:uFillTx/>
                <a:latin typeface="Arial"/>
                <a:ea typeface="Arial"/>
                <a:cs typeface="Arial"/>
                <a:sym typeface="Arial"/>
              </a:rPr>
              <a:t>Fantacci</a:t>
            </a:r>
            <a:r>
              <a:rPr kumimoji="0" lang="en-GB" sz="1200" b="0" i="0" u="none" strike="noStrike" kern="1200" cap="none" spc="0" normalizeH="0" baseline="0" noProof="0" dirty="0">
                <a:ln>
                  <a:noFill/>
                </a:ln>
                <a:solidFill>
                  <a:srgbClr val="3A81BA"/>
                </a:solidFill>
                <a:effectLst/>
                <a:uLnTx/>
                <a:uFillTx/>
                <a:latin typeface="Arial"/>
                <a:ea typeface="Arial"/>
                <a:cs typeface="Arial"/>
                <a:sym typeface="Arial"/>
              </a:rPr>
              <a:t>)</a:t>
            </a:r>
            <a:endParaRPr kumimoji="0" sz="1200" b="0" i="0" u="none" strike="noStrike" kern="1200" cap="none" spc="0" normalizeH="0" baseline="0" noProof="0" dirty="0">
              <a:ln>
                <a:noFill/>
              </a:ln>
              <a:solidFill>
                <a:srgbClr val="3A81BA"/>
              </a:solidFill>
              <a:effectLst/>
              <a:uLnTx/>
              <a:uFillTx/>
              <a:latin typeface="Arial"/>
              <a:ea typeface="Arial"/>
              <a:cs typeface="Arial"/>
              <a:sym typeface="Arial"/>
            </a:endParaRPr>
          </a:p>
        </p:txBody>
      </p:sp>
      <p:sp>
        <p:nvSpPr>
          <p:cNvPr id="153" name="Google Shape;153;p1"/>
          <p:cNvSpPr txBox="1"/>
          <p:nvPr/>
        </p:nvSpPr>
        <p:spPr>
          <a:xfrm>
            <a:off x="109268" y="5044860"/>
            <a:ext cx="2237290" cy="1118107"/>
          </a:xfrm>
          <a:prstGeom prst="rect">
            <a:avLst/>
          </a:prstGeom>
          <a:noFill/>
          <a:ln>
            <a:noFill/>
          </a:ln>
        </p:spPr>
        <p:txBody>
          <a:bodyPr spcFirstLastPara="1" wrap="square" lIns="121900" tIns="121900" rIns="121900" bIns="12190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0C0"/>
                </a:solidFill>
                <a:effectLst/>
                <a:uLnTx/>
                <a:uFillTx/>
                <a:latin typeface="Arial"/>
                <a:ea typeface="Arial"/>
                <a:cs typeface="Arial"/>
                <a:sym typeface="Arial"/>
              </a:rPr>
              <a:t>Long-standing collaboration with Italian centers (hospitals and IRCCS) and with international consortia for data sharing   </a:t>
            </a:r>
            <a:endParaRPr kumimoji="0" sz="1200" b="0" i="0" u="none" strike="noStrike" kern="1200" cap="none" spc="0" normalizeH="0" baseline="0" noProof="0">
              <a:ln>
                <a:noFill/>
              </a:ln>
              <a:solidFill>
                <a:srgbClr val="0070C0"/>
              </a:solidFill>
              <a:effectLst/>
              <a:uLnTx/>
              <a:uFillTx/>
              <a:latin typeface="Arial"/>
              <a:ea typeface="Arial"/>
              <a:cs typeface="Arial"/>
              <a:sym typeface="Arial"/>
            </a:endParaRPr>
          </a:p>
        </p:txBody>
      </p:sp>
      <p:sp>
        <p:nvSpPr>
          <p:cNvPr id="154" name="Google Shape;154;p1"/>
          <p:cNvSpPr txBox="1"/>
          <p:nvPr/>
        </p:nvSpPr>
        <p:spPr>
          <a:xfrm>
            <a:off x="119000" y="1177410"/>
            <a:ext cx="2433256"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717D"/>
                </a:solidFill>
                <a:effectLst/>
                <a:uLnTx/>
                <a:uFillTx/>
                <a:latin typeface="Calibri"/>
                <a:ea typeface="Calibri"/>
                <a:cs typeface="Calibri"/>
                <a:sym typeface="Calibri"/>
              </a:rPr>
              <a:t>INFN-CSN5</a:t>
            </a: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155" name="Google Shape;155;p1"/>
          <p:cNvGrpSpPr/>
          <p:nvPr/>
        </p:nvGrpSpPr>
        <p:grpSpPr>
          <a:xfrm>
            <a:off x="2481534" y="1208279"/>
            <a:ext cx="9669288" cy="5527347"/>
            <a:chOff x="2481534" y="1208279"/>
            <a:chExt cx="9669288" cy="5527347"/>
          </a:xfrm>
        </p:grpSpPr>
        <p:sp>
          <p:nvSpPr>
            <p:cNvPr id="156" name="Google Shape;156;p1"/>
            <p:cNvSpPr txBox="1"/>
            <p:nvPr/>
          </p:nvSpPr>
          <p:spPr>
            <a:xfrm>
              <a:off x="9492422" y="1250333"/>
              <a:ext cx="2658400" cy="129266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Arial"/>
                  <a:ea typeface="Arial"/>
                  <a:cs typeface="Arial"/>
                  <a:sym typeface="Arial"/>
                </a:rPr>
                <a:t>https://</a:t>
              </a:r>
              <a:r>
                <a:rPr kumimoji="0" lang="en-GB" sz="1600" b="1" i="0" u="none" strike="noStrike" kern="1200" cap="none" spc="0" normalizeH="0" baseline="0" noProof="0" dirty="0" err="1">
                  <a:ln>
                    <a:noFill/>
                  </a:ln>
                  <a:solidFill>
                    <a:srgbClr val="000000"/>
                  </a:solidFill>
                  <a:effectLst/>
                  <a:uLnTx/>
                  <a:uFillTx/>
                  <a:latin typeface="Arial"/>
                  <a:ea typeface="Arial"/>
                  <a:cs typeface="Arial"/>
                  <a:sym typeface="Arial"/>
                </a:rPr>
                <a:t>www.pi.infn.it</a:t>
              </a:r>
              <a:r>
                <a:rPr kumimoji="0" lang="en-GB" sz="1600" b="1" i="0" u="none" strike="noStrike" kern="1200" cap="none" spc="0" normalizeH="0" baseline="0" noProof="0" dirty="0">
                  <a:ln>
                    <a:noFill/>
                  </a:ln>
                  <a:solidFill>
                    <a:srgbClr val="000000"/>
                  </a:solidFill>
                  <a:effectLst/>
                  <a:uLnTx/>
                  <a:uFillTx/>
                  <a:latin typeface="Arial"/>
                  <a:ea typeface="Arial"/>
                  <a:cs typeface="Arial"/>
                  <a:sym typeface="Arial"/>
                </a:rPr>
                <a:t>/aim/</a:t>
              </a:r>
              <a:endParaRPr kumimoji="0" sz="1100" b="0" i="0" u="none" strike="noStrike" kern="1200" cap="none" spc="0" normalizeH="0" baseline="0" noProof="0" dirty="0">
                <a:ln>
                  <a:noFill/>
                </a:ln>
                <a:solidFill>
                  <a:srgbClr val="000000"/>
                </a:solidFill>
                <a:effectLst/>
                <a:uLnTx/>
                <a:uFillTx/>
                <a:latin typeface="Arial"/>
                <a:ea typeface="Arial"/>
                <a:cs typeface="Arial"/>
                <a:sym typeface="Arial"/>
              </a:endParaRPr>
            </a:p>
            <a:p>
              <a:pPr marL="357188" marR="0" lvl="0" indent="0" algn="l" defTabSz="914400" rtl="0" eaLnBrk="1" fontAlgn="auto" latinLnBrk="0" hangingPunct="1">
                <a:lnSpc>
                  <a:spcPct val="100000"/>
                </a:lnSpc>
                <a:spcBef>
                  <a:spcPts val="0"/>
                </a:spcBef>
                <a:spcAft>
                  <a:spcPts val="0"/>
                </a:spcAft>
                <a:buClrTx/>
                <a:buSzTx/>
                <a:buFontTx/>
                <a:buNone/>
                <a:tabLst/>
                <a:defRPr/>
              </a:pPr>
              <a:endParaRPr kumimoji="0" sz="1600" b="1" i="0" u="none" strike="noStrike" kern="1200" cap="none" spc="0" normalizeH="0" baseline="0" noProof="0" dirty="0">
                <a:ln>
                  <a:noFill/>
                </a:ln>
                <a:solidFill>
                  <a:srgbClr val="004B53"/>
                </a:solidFill>
                <a:effectLst/>
                <a:uLnTx/>
                <a:uFillTx/>
                <a:latin typeface="Calibri"/>
                <a:ea typeface="Calibri"/>
                <a:cs typeface="Calibri"/>
                <a:sym typeface="Calibri"/>
              </a:endParaRPr>
            </a:p>
            <a:p>
              <a:pPr marL="357188"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4B53"/>
                  </a:solidFill>
                  <a:effectLst/>
                  <a:uLnTx/>
                  <a:uFillTx/>
                  <a:latin typeface="Calibri"/>
                  <a:ea typeface="Calibri"/>
                  <a:cs typeface="Calibri"/>
                  <a:sym typeface="Calibri"/>
                </a:rPr>
                <a:t>AIM</a:t>
              </a:r>
              <a:r>
                <a:rPr kumimoji="0" lang="en-GB" sz="1600" b="0" i="0" u="none" strike="noStrike" kern="1200" cap="none" spc="0" normalizeH="0" baseline="0" noProof="0" dirty="0">
                  <a:ln>
                    <a:noFill/>
                  </a:ln>
                  <a:solidFill>
                    <a:srgbClr val="000000"/>
                  </a:solidFill>
                  <a:effectLst/>
                  <a:uLnTx/>
                  <a:uFillTx/>
                  <a:latin typeface="Calibri"/>
                  <a:ea typeface="Calibri"/>
                  <a:cs typeface="Calibri"/>
                  <a:sym typeface="Calibri"/>
                </a:rPr>
                <a:t> [2019-2021]</a:t>
              </a: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57188"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srgbClr val="004B53"/>
                  </a:solidFill>
                  <a:effectLst/>
                  <a:uLnTx/>
                  <a:uFillTx/>
                  <a:latin typeface="Calibri"/>
                  <a:ea typeface="Calibri"/>
                  <a:cs typeface="Calibri"/>
                  <a:sym typeface="Calibri"/>
                </a:rPr>
                <a:t>next_AIM</a:t>
              </a:r>
              <a:r>
                <a:rPr kumimoji="0" lang="en-GB" sz="1600" b="1" i="0" u="none" strike="noStrike" kern="1200" cap="none" spc="0" normalizeH="0" baseline="0" noProof="0" dirty="0">
                  <a:ln>
                    <a:noFill/>
                  </a:ln>
                  <a:solidFill>
                    <a:srgbClr val="004B53"/>
                  </a:solidFill>
                  <a:effectLst/>
                  <a:uLnTx/>
                  <a:uFillTx/>
                  <a:latin typeface="Calibri"/>
                  <a:ea typeface="Calibri"/>
                  <a:cs typeface="Calibri"/>
                  <a:sym typeface="Calibri"/>
                </a:rPr>
                <a:t> </a:t>
              </a:r>
              <a:r>
                <a:rPr kumimoji="0" lang="en-GB" sz="1600" b="0" i="0" u="none" strike="noStrike" kern="1200" cap="none" spc="0" normalizeH="0" baseline="0" noProof="0" dirty="0">
                  <a:ln>
                    <a:noFill/>
                  </a:ln>
                  <a:solidFill>
                    <a:srgbClr val="000000"/>
                  </a:solidFill>
                  <a:effectLst/>
                  <a:uLnTx/>
                  <a:uFillTx/>
                  <a:latin typeface="Calibri"/>
                  <a:ea typeface="Calibri"/>
                  <a:cs typeface="Calibri"/>
                  <a:sym typeface="Calibri"/>
                </a:rPr>
                <a:t>[2022-2024]</a:t>
              </a: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grpSp>
          <p:nvGrpSpPr>
            <p:cNvPr id="157" name="Google Shape;157;p1"/>
            <p:cNvGrpSpPr/>
            <p:nvPr/>
          </p:nvGrpSpPr>
          <p:grpSpPr>
            <a:xfrm>
              <a:off x="2936966" y="1278520"/>
              <a:ext cx="3218987" cy="5372186"/>
              <a:chOff x="4136651" y="1114818"/>
              <a:chExt cx="3063823" cy="5816858"/>
            </a:xfrm>
          </p:grpSpPr>
          <p:grpSp>
            <p:nvGrpSpPr>
              <p:cNvPr id="158" name="Google Shape;158;p1"/>
              <p:cNvGrpSpPr/>
              <p:nvPr/>
            </p:nvGrpSpPr>
            <p:grpSpPr>
              <a:xfrm>
                <a:off x="4136651" y="1114818"/>
                <a:ext cx="3063823" cy="5816858"/>
                <a:chOff x="4136651" y="1114818"/>
                <a:chExt cx="3063823" cy="5816858"/>
              </a:xfrm>
            </p:grpSpPr>
            <p:sp>
              <p:nvSpPr>
                <p:cNvPr id="159" name="Google Shape;159;p1"/>
                <p:cNvSpPr/>
                <p:nvPr/>
              </p:nvSpPr>
              <p:spPr>
                <a:xfrm>
                  <a:off x="4146114" y="1114818"/>
                  <a:ext cx="3054360" cy="5816858"/>
                </a:xfrm>
                <a:prstGeom prst="roundRect">
                  <a:avLst>
                    <a:gd name="adj" fmla="val 16667"/>
                  </a:avLst>
                </a:prstGeom>
                <a:solidFill>
                  <a:schemeClr val="lt1"/>
                </a:solidFill>
                <a:ln w="1905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1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160" name="Google Shape;160;p1"/>
                <p:cNvSpPr txBox="1"/>
                <p:nvPr/>
              </p:nvSpPr>
              <p:spPr>
                <a:xfrm>
                  <a:off x="4136651" y="1183082"/>
                  <a:ext cx="2530258" cy="67936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1800" b="1" i="0" u="none" strike="noStrike" kern="1200" cap="none" spc="0" normalizeH="0" baseline="0" noProof="0">
                      <a:ln>
                        <a:noFill/>
                      </a:ln>
                      <a:solidFill>
                        <a:srgbClr val="C00000"/>
                      </a:solidFill>
                      <a:effectLst/>
                      <a:uLnTx/>
                      <a:uFillTx/>
                      <a:latin typeface="Arial"/>
                      <a:ea typeface="Arial"/>
                      <a:cs typeface="Arial"/>
                      <a:sym typeface="Arial"/>
                    </a:rPr>
                    <a:t>Challenge I:</a:t>
                  </a:r>
                  <a:endParaRPr kumimoji="0" sz="1100" b="0" i="0" u="none" strike="noStrike" kern="120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1800" b="1" i="0" u="none" strike="noStrike" kern="1200" cap="none" spc="0" normalizeH="0" baseline="0" noProof="0">
                      <a:ln>
                        <a:noFill/>
                      </a:ln>
                      <a:solidFill>
                        <a:srgbClr val="C00000"/>
                      </a:solidFill>
                      <a:effectLst/>
                      <a:uLnTx/>
                      <a:uFillTx/>
                      <a:latin typeface="Arial"/>
                      <a:ea typeface="Arial"/>
                      <a:cs typeface="Arial"/>
                      <a:sym typeface="Arial"/>
                    </a:rPr>
                    <a:t>no-so-big data</a:t>
                  </a:r>
                  <a:endParaRPr kumimoji="0" sz="11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61" name="Google Shape;161;p1"/>
              <p:cNvSpPr txBox="1"/>
              <p:nvPr/>
            </p:nvSpPr>
            <p:spPr>
              <a:xfrm>
                <a:off x="4171799" y="1867439"/>
                <a:ext cx="2530257" cy="9705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GB" sz="1200" b="0" i="0" u="none" strike="noStrike" kern="1200" cap="none" spc="0" normalizeH="0" baseline="0" noProof="0">
                    <a:ln>
                      <a:noFill/>
                    </a:ln>
                    <a:solidFill>
                      <a:srgbClr val="000000"/>
                    </a:solidFill>
                    <a:effectLst/>
                    <a:uLnTx/>
                    <a:uFillTx/>
                    <a:latin typeface="Arial"/>
                    <a:ea typeface="Arial"/>
                    <a:cs typeface="Arial"/>
                    <a:sym typeface="Arial"/>
                  </a:rPr>
                  <a:t>Strategies for efficient learning with limited data samples.</a:t>
                </a:r>
                <a:endParaRPr kumimoji="0" sz="1100" b="0" i="0" u="none" strike="noStrike" kern="120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600" b="0" i="0" u="none" strike="noStrike" kern="120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GB" sz="1200" b="0" i="0" u="none" strike="noStrike" kern="1200" cap="none" spc="0" normalizeH="0" baseline="0" noProof="0">
                    <a:ln>
                      <a:noFill/>
                    </a:ln>
                    <a:solidFill>
                      <a:srgbClr val="000000"/>
                    </a:solidFill>
                    <a:effectLst/>
                    <a:uLnTx/>
                    <a:uFillTx/>
                    <a:latin typeface="Arial"/>
                    <a:ea typeface="Arial"/>
                    <a:cs typeface="Arial"/>
                    <a:sym typeface="Arial"/>
                  </a:rPr>
                  <a:t>Evaluation of robustness and reliability of trained models.</a:t>
                </a:r>
                <a:endParaRPr kumimoji="0" sz="11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162" name="Google Shape;162;p1"/>
            <p:cNvGrpSpPr/>
            <p:nvPr/>
          </p:nvGrpSpPr>
          <p:grpSpPr>
            <a:xfrm>
              <a:off x="6386408" y="1280379"/>
              <a:ext cx="3209045" cy="5372186"/>
              <a:chOff x="7466343" y="963667"/>
              <a:chExt cx="3748902" cy="5647073"/>
            </a:xfrm>
          </p:grpSpPr>
          <p:grpSp>
            <p:nvGrpSpPr>
              <p:cNvPr id="163" name="Google Shape;163;p1"/>
              <p:cNvGrpSpPr/>
              <p:nvPr/>
            </p:nvGrpSpPr>
            <p:grpSpPr>
              <a:xfrm>
                <a:off x="7466343" y="963667"/>
                <a:ext cx="3748902" cy="5647073"/>
                <a:chOff x="7466343" y="963667"/>
                <a:chExt cx="3748902" cy="5647073"/>
              </a:xfrm>
            </p:grpSpPr>
            <p:sp>
              <p:nvSpPr>
                <p:cNvPr id="164" name="Google Shape;164;p1"/>
                <p:cNvSpPr/>
                <p:nvPr/>
              </p:nvSpPr>
              <p:spPr>
                <a:xfrm>
                  <a:off x="7466343" y="963667"/>
                  <a:ext cx="3748902" cy="5647073"/>
                </a:xfrm>
                <a:prstGeom prst="roundRect">
                  <a:avLst>
                    <a:gd name="adj" fmla="val 16667"/>
                  </a:avLst>
                </a:prstGeom>
                <a:solidFill>
                  <a:schemeClr val="lt1"/>
                </a:solidFill>
                <a:ln w="1905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1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165" name="Google Shape;165;p1"/>
                <p:cNvSpPr txBox="1"/>
                <p:nvPr/>
              </p:nvSpPr>
              <p:spPr>
                <a:xfrm>
                  <a:off x="7969418" y="1026248"/>
                  <a:ext cx="3105623" cy="67936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1800" b="1" i="0" u="none" strike="noStrike" kern="1200" cap="none" spc="0" normalizeH="0" baseline="0" noProof="0">
                      <a:ln>
                        <a:noFill/>
                      </a:ln>
                      <a:solidFill>
                        <a:srgbClr val="C00000"/>
                      </a:solidFill>
                      <a:effectLst/>
                      <a:uLnTx/>
                      <a:uFillTx/>
                      <a:latin typeface="Arial"/>
                      <a:ea typeface="Arial"/>
                      <a:cs typeface="Arial"/>
                      <a:sym typeface="Arial"/>
                    </a:rPr>
                    <a:t>Challenge II:</a:t>
                  </a:r>
                  <a:endParaRPr kumimoji="0" sz="1100" b="0" i="0" u="none" strike="noStrike" kern="120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1800" b="1" i="0" u="none" strike="noStrike" kern="1200" cap="none" spc="0" normalizeH="0" baseline="0" noProof="0">
                      <a:ln>
                        <a:noFill/>
                      </a:ln>
                      <a:solidFill>
                        <a:srgbClr val="C00000"/>
                      </a:solidFill>
                      <a:effectLst/>
                      <a:uLnTx/>
                      <a:uFillTx/>
                      <a:latin typeface="Arial"/>
                      <a:ea typeface="Arial"/>
                      <a:cs typeface="Arial"/>
                      <a:sym typeface="Arial"/>
                    </a:rPr>
                    <a:t>explainable AI (XAI)</a:t>
                  </a:r>
                  <a:endParaRPr kumimoji="0" sz="11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66" name="Google Shape;166;p1"/>
              <p:cNvSpPr txBox="1"/>
              <p:nvPr/>
            </p:nvSpPr>
            <p:spPr>
              <a:xfrm>
                <a:off x="7597027" y="1717833"/>
                <a:ext cx="3268038" cy="9705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GB" sz="1200" b="0" i="0" u="none" strike="noStrike" kern="1200" cap="none" spc="0" normalizeH="0" baseline="0" noProof="0">
                    <a:ln>
                      <a:noFill/>
                    </a:ln>
                    <a:solidFill>
                      <a:srgbClr val="000000"/>
                    </a:solidFill>
                    <a:effectLst/>
                    <a:uLnTx/>
                    <a:uFillTx/>
                    <a:latin typeface="Arial"/>
                    <a:ea typeface="Arial"/>
                    <a:cs typeface="Arial"/>
                    <a:sym typeface="Arial"/>
                  </a:rPr>
                  <a:t>Make AI results understandable to humans. </a:t>
                </a:r>
                <a:endParaRPr kumimoji="0" sz="1100" b="0" i="0" u="none" strike="noStrike" kern="120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600" b="0" i="0" u="none" strike="noStrike" kern="120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GB" sz="1200" b="0" i="0" u="none" strike="noStrike" kern="1200" cap="none" spc="0" normalizeH="0" baseline="0" noProof="0">
                    <a:ln>
                      <a:noFill/>
                    </a:ln>
                    <a:solidFill>
                      <a:srgbClr val="000000"/>
                    </a:solidFill>
                    <a:effectLst/>
                    <a:uLnTx/>
                    <a:uFillTx/>
                    <a:latin typeface="Arial"/>
                    <a:ea typeface="Arial"/>
                    <a:cs typeface="Arial"/>
                    <a:sym typeface="Arial"/>
                  </a:rPr>
                  <a:t>Which image/data features are relevant to make a decision?</a:t>
                </a:r>
                <a:endParaRPr kumimoji="0" sz="11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67" name="Google Shape;167;p1"/>
            <p:cNvSpPr/>
            <p:nvPr/>
          </p:nvSpPr>
          <p:spPr>
            <a:xfrm>
              <a:off x="2481534" y="1208280"/>
              <a:ext cx="846511" cy="450013"/>
            </a:xfrm>
            <a:prstGeom prst="roundRect">
              <a:avLst>
                <a:gd name="adj" fmla="val 16667"/>
              </a:avLst>
            </a:prstGeom>
            <a:solidFill>
              <a:schemeClr val="lt1"/>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1800" b="1" i="0" u="none" strike="noStrike" kern="1200" cap="none" spc="0" normalizeH="0" baseline="0" noProof="0">
                  <a:ln>
                    <a:noFill/>
                  </a:ln>
                  <a:solidFill>
                    <a:srgbClr val="000000"/>
                  </a:solidFill>
                  <a:effectLst/>
                  <a:uLnTx/>
                  <a:uFillTx/>
                  <a:latin typeface="Arial"/>
                  <a:ea typeface="Arial"/>
                  <a:cs typeface="Arial"/>
                  <a:sym typeface="Arial"/>
                </a:rPr>
                <a:t>WP1</a:t>
              </a:r>
              <a:endParaRPr kumimoji="0" sz="11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8" name="Google Shape;168;p1"/>
            <p:cNvSpPr/>
            <p:nvPr/>
          </p:nvSpPr>
          <p:spPr>
            <a:xfrm>
              <a:off x="6160910" y="1208279"/>
              <a:ext cx="841008" cy="450013"/>
            </a:xfrm>
            <a:prstGeom prst="roundRect">
              <a:avLst>
                <a:gd name="adj" fmla="val 16667"/>
              </a:avLst>
            </a:prstGeom>
            <a:solidFill>
              <a:schemeClr val="lt1"/>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1800" b="1" i="0" u="none" strike="noStrike" kern="1200" cap="none" spc="0" normalizeH="0" baseline="0" noProof="0">
                  <a:ln>
                    <a:noFill/>
                  </a:ln>
                  <a:solidFill>
                    <a:srgbClr val="000000"/>
                  </a:solidFill>
                  <a:effectLst/>
                  <a:uLnTx/>
                  <a:uFillTx/>
                  <a:latin typeface="Arial"/>
                  <a:ea typeface="Arial"/>
                  <a:cs typeface="Arial"/>
                  <a:sym typeface="Arial"/>
                </a:rPr>
                <a:t>WP2</a:t>
              </a:r>
              <a:endParaRPr kumimoji="0" sz="11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9" name="Google Shape;169;p1"/>
            <p:cNvSpPr/>
            <p:nvPr/>
          </p:nvSpPr>
          <p:spPr>
            <a:xfrm>
              <a:off x="2481534" y="2948771"/>
              <a:ext cx="9401607" cy="3786855"/>
            </a:xfrm>
            <a:prstGeom prst="roundRect">
              <a:avLst>
                <a:gd name="adj" fmla="val 16667"/>
              </a:avLst>
            </a:prstGeom>
            <a:noFill/>
            <a:ln w="19050" cap="flat" cmpd="sng">
              <a:solidFill>
                <a:srgbClr val="004B5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1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170" name="Google Shape;170;p1"/>
            <p:cNvSpPr txBox="1"/>
            <p:nvPr/>
          </p:nvSpPr>
          <p:spPr>
            <a:xfrm>
              <a:off x="3269516" y="2959645"/>
              <a:ext cx="6098102" cy="369291"/>
            </a:xfrm>
            <a:prstGeom prst="rect">
              <a:avLst/>
            </a:prstGeom>
            <a:solidFill>
              <a:schemeClr val="lt1"/>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1800" b="1" i="0" u="none" strike="noStrike" kern="1200" cap="none" spc="0" normalizeH="0" baseline="0" noProof="0">
                  <a:ln>
                    <a:noFill/>
                  </a:ln>
                  <a:solidFill>
                    <a:srgbClr val="004B53"/>
                  </a:solidFill>
                  <a:effectLst/>
                  <a:uLnTx/>
                  <a:uFillTx/>
                  <a:latin typeface="Arial"/>
                  <a:ea typeface="Arial"/>
                  <a:cs typeface="Arial"/>
                  <a:sym typeface="Arial"/>
                </a:rPr>
                <a:t>Applications to real-world data samples include ….</a:t>
              </a:r>
              <a:endParaRPr kumimoji="0" sz="1800" b="1" i="0" u="none" strike="noStrike" kern="1200" cap="none" spc="0" normalizeH="0" baseline="0" noProof="0">
                <a:ln>
                  <a:noFill/>
                </a:ln>
                <a:solidFill>
                  <a:srgbClr val="004B53"/>
                </a:solidFill>
                <a:effectLst/>
                <a:uLnTx/>
                <a:uFillTx/>
                <a:latin typeface="Arial"/>
                <a:ea typeface="Arial"/>
                <a:cs typeface="Arial"/>
                <a:sym typeface="Arial"/>
              </a:endParaRPr>
            </a:p>
          </p:txBody>
        </p:sp>
        <p:sp>
          <p:nvSpPr>
            <p:cNvPr id="171" name="Google Shape;171;p1"/>
            <p:cNvSpPr/>
            <p:nvPr/>
          </p:nvSpPr>
          <p:spPr>
            <a:xfrm>
              <a:off x="2494811" y="3006621"/>
              <a:ext cx="833234" cy="450013"/>
            </a:xfrm>
            <a:prstGeom prst="roundRect">
              <a:avLst>
                <a:gd name="adj" fmla="val 16667"/>
              </a:avLst>
            </a:prstGeom>
            <a:solidFill>
              <a:schemeClr val="lt1"/>
            </a:solidFill>
            <a:ln w="25400" cap="flat" cmpd="sng">
              <a:solidFill>
                <a:srgbClr val="004B5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1800" b="1" i="0" u="none" strike="noStrike" kern="1200" cap="none" spc="0" normalizeH="0" baseline="0" noProof="0">
                  <a:ln>
                    <a:noFill/>
                  </a:ln>
                  <a:solidFill>
                    <a:srgbClr val="000000"/>
                  </a:solidFill>
                  <a:effectLst/>
                  <a:uLnTx/>
                  <a:uFillTx/>
                  <a:latin typeface="Arial"/>
                  <a:ea typeface="Arial"/>
                  <a:cs typeface="Arial"/>
                  <a:sym typeface="Arial"/>
                </a:rPr>
                <a:t>WP3</a:t>
              </a:r>
              <a:endParaRPr kumimoji="0" sz="11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2" name="Google Shape;172;p1"/>
            <p:cNvSpPr/>
            <p:nvPr/>
          </p:nvSpPr>
          <p:spPr>
            <a:xfrm>
              <a:off x="9750274" y="3068866"/>
              <a:ext cx="1937524" cy="1787442"/>
            </a:xfrm>
            <a:prstGeom prst="roundRect">
              <a:avLst>
                <a:gd name="adj" fmla="val 16667"/>
              </a:avLst>
            </a:prstGeom>
            <a:solidFill>
              <a:schemeClr val="lt1"/>
            </a:solidFill>
            <a:ln w="1905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1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173" name="Google Shape;173;p1"/>
            <p:cNvSpPr txBox="1"/>
            <p:nvPr/>
          </p:nvSpPr>
          <p:spPr>
            <a:xfrm>
              <a:off x="9829652" y="3227563"/>
              <a:ext cx="1849450" cy="15080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1400" b="1" i="0" u="none" strike="noStrike" kern="1200" cap="none" spc="0" normalizeH="0" baseline="0" noProof="0">
                  <a:ln>
                    <a:noFill/>
                  </a:ln>
                  <a:solidFill>
                    <a:srgbClr val="002060"/>
                  </a:solidFill>
                  <a:effectLst/>
                  <a:uLnTx/>
                  <a:uFillTx/>
                  <a:latin typeface="Arial"/>
                  <a:ea typeface="Arial"/>
                  <a:cs typeface="Arial"/>
                  <a:sym typeface="Arial"/>
                </a:rPr>
                <a:t>Computing resources </a:t>
              </a: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1400" b="1" i="0" u="none" strike="noStrike" kern="1200" cap="none" spc="0" normalizeH="0" baseline="0" noProof="0">
                  <a:ln>
                    <a:noFill/>
                  </a:ln>
                  <a:solidFill>
                    <a:srgbClr val="002060"/>
                  </a:solidFill>
                  <a:effectLst/>
                  <a:uLnTx/>
                  <a:uFillTx/>
                  <a:latin typeface="Arial"/>
                  <a:ea typeface="Arial"/>
                  <a:cs typeface="Arial"/>
                  <a:sym typeface="Arial"/>
                </a:rPr>
                <a:t>and SW repository organization </a:t>
              </a:r>
              <a:endParaRPr kumimoji="0" sz="1100" b="0" i="0" u="none" strike="noStrike" kern="120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GB" sz="1200" b="0" i="0" u="none" strike="noStrike" kern="1200" cap="none" spc="0" normalizeH="0" baseline="0" noProof="0">
                  <a:ln>
                    <a:noFill/>
                  </a:ln>
                  <a:solidFill>
                    <a:srgbClr val="000000"/>
                  </a:solidFill>
                  <a:effectLst/>
                  <a:uLnTx/>
                  <a:uFillTx/>
                  <a:latin typeface="Arial"/>
                  <a:ea typeface="Arial"/>
                  <a:cs typeface="Arial"/>
                  <a:sym typeface="Arial"/>
                </a:rPr>
                <a:t>ReCaS, IBiSCo, INFN-Cloud + local HW resources</a:t>
              </a:r>
              <a:endParaRPr kumimoji="0" sz="11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4" name="Google Shape;174;p1"/>
            <p:cNvSpPr/>
            <p:nvPr/>
          </p:nvSpPr>
          <p:spPr>
            <a:xfrm>
              <a:off x="10989540" y="3145139"/>
              <a:ext cx="833234" cy="450013"/>
            </a:xfrm>
            <a:prstGeom prst="roundRect">
              <a:avLst>
                <a:gd name="adj" fmla="val 16667"/>
              </a:avLst>
            </a:prstGeom>
            <a:solidFill>
              <a:schemeClr val="lt1"/>
            </a:solid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1800" b="1" i="0" u="none" strike="noStrike" kern="1200" cap="none" spc="0" normalizeH="0" baseline="0" noProof="0">
                  <a:ln>
                    <a:noFill/>
                  </a:ln>
                  <a:solidFill>
                    <a:srgbClr val="000000"/>
                  </a:solidFill>
                  <a:effectLst/>
                  <a:uLnTx/>
                  <a:uFillTx/>
                  <a:latin typeface="Arial"/>
                  <a:ea typeface="Arial"/>
                  <a:cs typeface="Arial"/>
                  <a:sym typeface="Arial"/>
                </a:rPr>
                <a:t>WP4</a:t>
              </a:r>
              <a:endParaRPr kumimoji="0" sz="11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5" name="Google Shape;175;p1"/>
            <p:cNvSpPr txBox="1"/>
            <p:nvPr/>
          </p:nvSpPr>
          <p:spPr>
            <a:xfrm>
              <a:off x="6422579" y="6021225"/>
              <a:ext cx="3217272" cy="584775"/>
            </a:xfrm>
            <a:prstGeom prst="rect">
              <a:avLst/>
            </a:prstGeom>
            <a:noFill/>
            <a:ln>
              <a:noFill/>
            </a:ln>
          </p:spPr>
          <p:txBody>
            <a:bodyPr spcFirstLastPara="1" wrap="square" lIns="91425" tIns="45700" rIns="91425" bIns="45700" anchor="t" anchorCtr="0">
              <a:spAutoFit/>
            </a:bodyPr>
            <a:lstStyle/>
            <a:p>
              <a:pPr marL="4763" marR="0" lvl="0" indent="-4763"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Calibri"/>
                  <a:ea typeface="Calibri"/>
                  <a:cs typeface="Calibri"/>
                  <a:sym typeface="Calibri"/>
                </a:rPr>
                <a:t>Lombardi A, Diacono D, Amoroso N, Biecek P, Monaco A, Bellantuono L, … Tangaro S, Bellotti R. A robust framework to investigate the reliability and stability of explainable artificial intelligence …. </a:t>
              </a:r>
              <a:r>
                <a:rPr kumimoji="0" lang="en-GB" sz="800" b="0" i="1" u="none" strike="noStrike" kern="1200" cap="none" spc="0" normalizeH="0" baseline="0" noProof="0">
                  <a:ln>
                    <a:noFill/>
                  </a:ln>
                  <a:solidFill>
                    <a:srgbClr val="000000"/>
                  </a:solidFill>
                  <a:effectLst/>
                  <a:uLnTx/>
                  <a:uFillTx/>
                  <a:latin typeface="Calibri"/>
                  <a:ea typeface="Calibri"/>
                  <a:cs typeface="Calibri"/>
                  <a:sym typeface="Calibri"/>
                </a:rPr>
                <a:t>Brain Informatics </a:t>
              </a:r>
              <a:r>
                <a:rPr kumimoji="0" lang="en-GB" sz="800" b="0" i="0" u="none" strike="noStrike" kern="1200" cap="none" spc="0" normalizeH="0" baseline="0" noProof="0">
                  <a:ln>
                    <a:noFill/>
                  </a:ln>
                  <a:solidFill>
                    <a:srgbClr val="000000"/>
                  </a:solidFill>
                  <a:effectLst/>
                  <a:uLnTx/>
                  <a:uFillTx/>
                  <a:latin typeface="Calibri"/>
                  <a:ea typeface="Calibri"/>
                  <a:cs typeface="Calibri"/>
                  <a:sym typeface="Calibri"/>
                </a:rPr>
                <a:t>2022; 9:17. https://doi.org/10.1186/s40708-022-00165-5.</a:t>
              </a: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6" name="Google Shape;176;p1"/>
            <p:cNvSpPr txBox="1"/>
            <p:nvPr/>
          </p:nvSpPr>
          <p:spPr>
            <a:xfrm>
              <a:off x="2989960" y="6021225"/>
              <a:ext cx="3028995"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Calibri"/>
                  <a:ea typeface="Calibri"/>
                  <a:cs typeface="Calibri"/>
                  <a:sym typeface="Calibri"/>
                </a:rPr>
                <a:t>Ubaldi L, Saponaro S, Giuliano A, Talamonti C, Retico A. Deriving quantitative information from multiparametric MRI via Radiomics… </a:t>
              </a:r>
              <a:r>
                <a:rPr kumimoji="0" lang="en-GB" sz="800" b="0" i="1" u="none" strike="noStrike" kern="1200" cap="none" spc="0" normalizeH="0" baseline="0" noProof="0">
                  <a:ln>
                    <a:noFill/>
                  </a:ln>
                  <a:solidFill>
                    <a:srgbClr val="000000"/>
                  </a:solidFill>
                  <a:effectLst/>
                  <a:uLnTx/>
                  <a:uFillTx/>
                  <a:latin typeface="Calibri"/>
                  <a:ea typeface="Calibri"/>
                  <a:cs typeface="Calibri"/>
                  <a:sym typeface="Calibri"/>
                </a:rPr>
                <a:t>Phys Medica </a:t>
              </a:r>
              <a:r>
                <a:rPr kumimoji="0" lang="en-GB" sz="800" b="0" i="0" u="none" strike="noStrike" kern="1200" cap="none" spc="0" normalizeH="0" baseline="0" noProof="0">
                  <a:ln>
                    <a:noFill/>
                  </a:ln>
                  <a:solidFill>
                    <a:srgbClr val="000000"/>
                  </a:solidFill>
                  <a:effectLst/>
                  <a:uLnTx/>
                  <a:uFillTx/>
                  <a:latin typeface="Calibri"/>
                  <a:ea typeface="Calibri"/>
                  <a:cs typeface="Calibri"/>
                  <a:sym typeface="Calibri"/>
                </a:rPr>
                <a:t>2023;107:102538 https://doi.org/10.1016/j.ejmp.2023.102538.</a:t>
              </a: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77" name="Google Shape;177;p1"/>
            <p:cNvPicPr preferRelativeResize="0"/>
            <p:nvPr/>
          </p:nvPicPr>
          <p:blipFill rotWithShape="1">
            <a:blip r:embed="rId3">
              <a:alphaModFix/>
            </a:blip>
            <a:srcRect l="54203" t="12043" r="2418" b="37574"/>
            <a:stretch/>
          </p:blipFill>
          <p:spPr>
            <a:xfrm>
              <a:off x="3018676" y="3955240"/>
              <a:ext cx="2314360" cy="1302062"/>
            </a:xfrm>
            <a:prstGeom prst="rect">
              <a:avLst/>
            </a:prstGeom>
            <a:noFill/>
            <a:ln>
              <a:noFill/>
            </a:ln>
          </p:spPr>
        </p:pic>
        <p:sp>
          <p:nvSpPr>
            <p:cNvPr id="178" name="Google Shape;178;p1"/>
            <p:cNvSpPr txBox="1"/>
            <p:nvPr/>
          </p:nvSpPr>
          <p:spPr>
            <a:xfrm>
              <a:off x="2952611" y="3326684"/>
              <a:ext cx="3220685" cy="646331"/>
            </a:xfrm>
            <a:prstGeom prst="rect">
              <a:avLst/>
            </a:prstGeom>
            <a:noFill/>
            <a:ln>
              <a:noFill/>
            </a:ln>
          </p:spPr>
          <p:txBody>
            <a:bodyPr spcFirstLastPara="1" wrap="square" lIns="91425" tIns="45700" rIns="91425" bIns="45700" anchor="t" anchorCtr="0">
              <a:spAutoFit/>
            </a:bodyPr>
            <a:lstStyle/>
            <a:p>
              <a:pPr marL="0" marR="0" lvl="0" indent="35560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Calibri"/>
                  <a:cs typeface="Calibri"/>
                  <a:sym typeface="Calibri"/>
                </a:rPr>
                <a:t>Evaluation of the robustness of radiomic features in multiparametric MRI and its impact on predictive value of AI models </a:t>
              </a: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179" name="Google Shape;179;p1"/>
            <p:cNvPicPr preferRelativeResize="0"/>
            <p:nvPr/>
          </p:nvPicPr>
          <p:blipFill rotWithShape="1">
            <a:blip r:embed="rId3">
              <a:alphaModFix/>
            </a:blip>
            <a:srcRect l="1711" t="31757" r="77913" b="28416"/>
            <a:stretch/>
          </p:blipFill>
          <p:spPr>
            <a:xfrm>
              <a:off x="5367350" y="4076575"/>
              <a:ext cx="731599" cy="737075"/>
            </a:xfrm>
            <a:prstGeom prst="rect">
              <a:avLst/>
            </a:prstGeom>
            <a:noFill/>
            <a:ln>
              <a:noFill/>
            </a:ln>
          </p:spPr>
        </p:pic>
        <p:pic>
          <p:nvPicPr>
            <p:cNvPr id="180" name="Google Shape;180;p1" descr="Diagram, timeline&#10;&#10;Description automatically generated"/>
            <p:cNvPicPr preferRelativeResize="0"/>
            <p:nvPr/>
          </p:nvPicPr>
          <p:blipFill rotWithShape="1">
            <a:blip r:embed="rId4">
              <a:alphaModFix/>
            </a:blip>
            <a:srcRect/>
            <a:stretch/>
          </p:blipFill>
          <p:spPr>
            <a:xfrm>
              <a:off x="3022825" y="5212736"/>
              <a:ext cx="3048526" cy="782698"/>
            </a:xfrm>
            <a:prstGeom prst="rect">
              <a:avLst/>
            </a:prstGeom>
            <a:noFill/>
            <a:ln>
              <a:noFill/>
            </a:ln>
          </p:spPr>
        </p:pic>
        <p:grpSp>
          <p:nvGrpSpPr>
            <p:cNvPr id="181" name="Google Shape;181;p1"/>
            <p:cNvGrpSpPr/>
            <p:nvPr/>
          </p:nvGrpSpPr>
          <p:grpSpPr>
            <a:xfrm>
              <a:off x="9741577" y="4932581"/>
              <a:ext cx="2025599" cy="1718125"/>
              <a:chOff x="9741577" y="4932581"/>
              <a:chExt cx="2025599" cy="1718125"/>
            </a:xfrm>
          </p:grpSpPr>
          <p:sp>
            <p:nvSpPr>
              <p:cNvPr id="182" name="Google Shape;182;p1"/>
              <p:cNvSpPr/>
              <p:nvPr/>
            </p:nvSpPr>
            <p:spPr>
              <a:xfrm>
                <a:off x="9741577" y="4932581"/>
                <a:ext cx="1937525" cy="1718125"/>
              </a:xfrm>
              <a:prstGeom prst="roundRect">
                <a:avLst>
                  <a:gd name="adj" fmla="val 16667"/>
                </a:avLst>
              </a:prstGeom>
              <a:solidFill>
                <a:schemeClr val="lt1"/>
              </a:solidFill>
              <a:ln w="1905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1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183" name="Google Shape;183;p1"/>
              <p:cNvSpPr txBox="1"/>
              <p:nvPr/>
            </p:nvSpPr>
            <p:spPr>
              <a:xfrm>
                <a:off x="9829652" y="5069250"/>
                <a:ext cx="1937524" cy="149267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1400" b="1" i="0" u="none" strike="noStrike" kern="1200" cap="none" spc="0" normalizeH="0" baseline="0" noProof="0">
                    <a:ln>
                      <a:noFill/>
                    </a:ln>
                    <a:solidFill>
                      <a:srgbClr val="7030A0"/>
                    </a:solidFill>
                    <a:effectLst/>
                    <a:uLnTx/>
                    <a:uFillTx/>
                    <a:latin typeface="Arial"/>
                    <a:ea typeface="Arial"/>
                    <a:cs typeface="Arial"/>
                    <a:sym typeface="Arial"/>
                  </a:rPr>
                  <a:t>Exploitation </a:t>
                </a: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1400" b="1" i="0" u="none" strike="noStrike" kern="1200" cap="none" spc="0" normalizeH="0" baseline="0" noProof="0">
                    <a:ln>
                      <a:noFill/>
                    </a:ln>
                    <a:solidFill>
                      <a:srgbClr val="7030A0"/>
                    </a:solidFill>
                    <a:effectLst/>
                    <a:uLnTx/>
                    <a:uFillTx/>
                    <a:latin typeface="Arial"/>
                    <a:ea typeface="Arial"/>
                    <a:cs typeface="Arial"/>
                    <a:sym typeface="Arial"/>
                  </a:rPr>
                  <a:t>of research </a:t>
                </a: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1400" b="1" i="0" u="none" strike="noStrike" kern="1200" cap="none" spc="0" normalizeH="0" baseline="0" noProof="0">
                    <a:ln>
                      <a:noFill/>
                    </a:ln>
                    <a:solidFill>
                      <a:srgbClr val="7030A0"/>
                    </a:solidFill>
                    <a:effectLst/>
                    <a:uLnTx/>
                    <a:uFillTx/>
                    <a:latin typeface="Arial"/>
                    <a:ea typeface="Arial"/>
                    <a:cs typeface="Arial"/>
                    <a:sym typeface="Arial"/>
                  </a:rPr>
                  <a:t>results and communication </a:t>
                </a:r>
                <a:endParaRPr kumimoji="0" sz="1100" b="0" i="0" u="none" strike="noStrike" kern="120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GB" sz="1200" b="0" i="0" u="none" strike="noStrike" kern="1200" cap="none" spc="0" normalizeH="0" baseline="0" noProof="0">
                    <a:ln>
                      <a:noFill/>
                    </a:ln>
                    <a:solidFill>
                      <a:srgbClr val="000000"/>
                    </a:solidFill>
                    <a:effectLst/>
                    <a:uLnTx/>
                    <a:uFillTx/>
                    <a:latin typeface="Arial"/>
                    <a:ea typeface="Arial"/>
                    <a:cs typeface="Arial"/>
                    <a:sym typeface="Arial"/>
                  </a:rPr>
                  <a:t>conferences, publications and outreach,</a:t>
                </a:r>
                <a:r>
                  <a:rPr kumimoji="0" lang="en-GB" sz="1100" b="0" i="0" u="none" strike="noStrike" kern="1200" cap="none" spc="0" normalizeH="0" baseline="0" noProof="0">
                    <a:ln>
                      <a:noFill/>
                    </a:ln>
                    <a:solidFill>
                      <a:srgbClr val="000000"/>
                    </a:solidFill>
                    <a:effectLst/>
                    <a:uLnTx/>
                    <a:uFillTx/>
                    <a:latin typeface="Arial"/>
                    <a:ea typeface="Arial"/>
                    <a:cs typeface="Arial"/>
                    <a:sym typeface="Arial"/>
                  </a:rPr>
                  <a:t> </a:t>
                </a: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GB" sz="1100" b="0" i="0" u="none" strike="noStrike" kern="1200" cap="none" spc="0" normalizeH="0" baseline="0" noProof="0">
                    <a:ln>
                      <a:noFill/>
                    </a:ln>
                    <a:solidFill>
                      <a:srgbClr val="000000"/>
                    </a:solidFill>
                    <a:effectLst/>
                    <a:uLnTx/>
                    <a:uFillTx/>
                    <a:latin typeface="Arial"/>
                    <a:ea typeface="Arial"/>
                    <a:cs typeface="Arial"/>
                    <a:sym typeface="Arial"/>
                  </a:rPr>
                  <a:t>collaboration with</a:t>
                </a:r>
                <a:endParaRPr kumimoji="0" sz="1100" b="0" i="0" u="none" strike="noStrike" kern="1200" cap="none" spc="0" normalizeH="0" baseline="0" noProof="0">
                  <a:ln>
                    <a:noFill/>
                  </a:ln>
                  <a:solidFill>
                    <a:srgbClr val="000000"/>
                  </a:solidFill>
                  <a:effectLst/>
                  <a:uLnTx/>
                  <a:uFillTx/>
                  <a:latin typeface="Arial"/>
                  <a:ea typeface="Arial"/>
                  <a:cs typeface="Arial"/>
                  <a:sym typeface="Arial"/>
                </a:endParaRPr>
              </a:p>
            </p:txBody>
          </p:sp>
          <p:pic>
            <p:nvPicPr>
              <p:cNvPr id="184" name="Google Shape;184;p1" descr="Graphical user interface, text&#10;&#10;Description automatically generated"/>
              <p:cNvPicPr preferRelativeResize="0"/>
              <p:nvPr/>
            </p:nvPicPr>
            <p:blipFill rotWithShape="1">
              <a:blip r:embed="rId5">
                <a:alphaModFix/>
              </a:blip>
              <a:srcRect r="72254"/>
              <a:stretch/>
            </p:blipFill>
            <p:spPr>
              <a:xfrm>
                <a:off x="11066827" y="6187998"/>
                <a:ext cx="470968" cy="442933"/>
              </a:xfrm>
              <a:prstGeom prst="rect">
                <a:avLst/>
              </a:prstGeom>
              <a:noFill/>
              <a:ln>
                <a:noFill/>
              </a:ln>
            </p:spPr>
          </p:pic>
        </p:grpSp>
        <p:sp>
          <p:nvSpPr>
            <p:cNvPr id="185" name="Google Shape;185;p1"/>
            <p:cNvSpPr/>
            <p:nvPr/>
          </p:nvSpPr>
          <p:spPr>
            <a:xfrm>
              <a:off x="10989540" y="5011681"/>
              <a:ext cx="833234" cy="450013"/>
            </a:xfrm>
            <a:prstGeom prst="roundRect">
              <a:avLst>
                <a:gd name="adj" fmla="val 16667"/>
              </a:avLst>
            </a:prstGeom>
            <a:solidFill>
              <a:schemeClr val="lt1"/>
            </a:solid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1800" b="1" i="0" u="none" strike="noStrike" kern="1200" cap="none" spc="0" normalizeH="0" baseline="0" noProof="0">
                  <a:ln>
                    <a:noFill/>
                  </a:ln>
                  <a:solidFill>
                    <a:srgbClr val="000000"/>
                  </a:solidFill>
                  <a:effectLst/>
                  <a:uLnTx/>
                  <a:uFillTx/>
                  <a:latin typeface="Arial"/>
                  <a:ea typeface="Arial"/>
                  <a:cs typeface="Arial"/>
                  <a:sym typeface="Arial"/>
                </a:rPr>
                <a:t>WP5</a:t>
              </a:r>
              <a:endParaRPr kumimoji="0" sz="1100" b="0" i="0" u="none" strike="noStrike" kern="1200" cap="none" spc="0" normalizeH="0" baseline="0" noProof="0">
                <a:ln>
                  <a:noFill/>
                </a:ln>
                <a:solidFill>
                  <a:srgbClr val="000000"/>
                </a:solidFill>
                <a:effectLst/>
                <a:uLnTx/>
                <a:uFillTx/>
                <a:latin typeface="Arial"/>
                <a:ea typeface="Arial"/>
                <a:cs typeface="Arial"/>
                <a:sym typeface="Arial"/>
              </a:endParaRPr>
            </a:p>
          </p:txBody>
        </p:sp>
        <p:cxnSp>
          <p:nvCxnSpPr>
            <p:cNvPr id="186" name="Google Shape;186;p1"/>
            <p:cNvCxnSpPr/>
            <p:nvPr/>
          </p:nvCxnSpPr>
          <p:spPr>
            <a:xfrm>
              <a:off x="6155953" y="3326684"/>
              <a:ext cx="230455" cy="0"/>
            </a:xfrm>
            <a:prstGeom prst="straightConnector1">
              <a:avLst/>
            </a:prstGeom>
            <a:noFill/>
            <a:ln w="19050" cap="flat" cmpd="sng">
              <a:solidFill>
                <a:srgbClr val="C00000"/>
              </a:solidFill>
              <a:prstDash val="solid"/>
              <a:round/>
              <a:headEnd type="none" w="sm" len="sm"/>
              <a:tailEnd type="none" w="sm" len="sm"/>
            </a:ln>
          </p:spPr>
        </p:cxnSp>
        <p:pic>
          <p:nvPicPr>
            <p:cNvPr id="187" name="Google Shape;187;p1"/>
            <p:cNvPicPr preferRelativeResize="0"/>
            <p:nvPr/>
          </p:nvPicPr>
          <p:blipFill rotWithShape="1">
            <a:blip r:embed="rId6">
              <a:alphaModFix/>
            </a:blip>
            <a:srcRect/>
            <a:stretch/>
          </p:blipFill>
          <p:spPr>
            <a:xfrm>
              <a:off x="6696874" y="3639983"/>
              <a:ext cx="2500877" cy="2387374"/>
            </a:xfrm>
            <a:prstGeom prst="rect">
              <a:avLst/>
            </a:prstGeom>
            <a:noFill/>
            <a:ln>
              <a:noFill/>
            </a:ln>
          </p:spPr>
        </p:pic>
        <p:sp>
          <p:nvSpPr>
            <p:cNvPr id="188" name="Google Shape;188;p1"/>
            <p:cNvSpPr txBox="1"/>
            <p:nvPr/>
          </p:nvSpPr>
          <p:spPr>
            <a:xfrm>
              <a:off x="6347797" y="3325431"/>
              <a:ext cx="3367551" cy="276999"/>
            </a:xfrm>
            <a:prstGeom prst="rect">
              <a:avLst/>
            </a:prstGeom>
            <a:noFill/>
            <a:ln>
              <a:noFill/>
            </a:ln>
          </p:spPr>
          <p:txBody>
            <a:bodyPr spcFirstLastPara="1" wrap="square" lIns="91425" tIns="45700" rIns="91425" bIns="45700" anchor="t" anchorCtr="0">
              <a:spAutoFit/>
            </a:bodyPr>
            <a:lstStyle/>
            <a:p>
              <a:pPr marL="0" marR="0" lvl="0" indent="1270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t>Robust implementation of explainable AI methods</a:t>
              </a: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3" name="Footer Placeholder 2">
            <a:extLst>
              <a:ext uri="{FF2B5EF4-FFF2-40B4-BE49-F238E27FC236}">
                <a16:creationId xmlns:a16="http://schemas.microsoft.com/office/drawing/2014/main" id="{50865E07-A725-34A8-7538-BB6912B31000}"/>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srgbClr val="0097A7">
                    <a:lumMod val="75000"/>
                  </a:srgbClr>
                </a:solidFill>
                <a:effectLst/>
                <a:uLnTx/>
                <a:uFillTx/>
                <a:latin typeface="Calibri" panose="020F0502020204030204"/>
                <a:ea typeface="+mn-ea"/>
                <a:cs typeface="+mn-cs"/>
              </a:rPr>
              <a:t>A. Retico</a:t>
            </a:r>
          </a:p>
        </p:txBody>
      </p:sp>
      <p:sp>
        <p:nvSpPr>
          <p:cNvPr id="4" name="Slide Number Placeholder 3">
            <a:extLst>
              <a:ext uri="{FF2B5EF4-FFF2-40B4-BE49-F238E27FC236}">
                <a16:creationId xmlns:a16="http://schemas.microsoft.com/office/drawing/2014/main" id="{7CBB169C-EE98-A019-E841-72DF5D6B3664}"/>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2133" b="0" i="0" u="none" strike="noStrike" kern="1200" cap="none" spc="0" normalizeH="0" baseline="0" noProof="0" smtClean="0">
                <a:ln>
                  <a:noFill/>
                </a:ln>
                <a:solidFill>
                  <a:srgbClr val="595959"/>
                </a:solidFill>
                <a:effectLst/>
                <a:uLnTx/>
                <a:uFillTx/>
                <a:latin typeface="Playfair Display"/>
                <a:sym typeface="Playfair Display"/>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2133" b="0" i="0" u="none" strike="noStrike" kern="1200" cap="none" spc="0" normalizeH="0" baseline="0" noProof="0">
              <a:ln>
                <a:noFill/>
              </a:ln>
              <a:solidFill>
                <a:srgbClr val="595959"/>
              </a:solidFill>
              <a:effectLst/>
              <a:uLnTx/>
              <a:uFillTx/>
              <a:latin typeface="Playfair Display"/>
              <a:sym typeface="Playfair Display"/>
            </a:endParaRPr>
          </a:p>
        </p:txBody>
      </p:sp>
      <p:sp>
        <p:nvSpPr>
          <p:cNvPr id="2" name="Rectangle 1">
            <a:extLst>
              <a:ext uri="{FF2B5EF4-FFF2-40B4-BE49-F238E27FC236}">
                <a16:creationId xmlns:a16="http://schemas.microsoft.com/office/drawing/2014/main" id="{4E64461A-4556-A0EC-F12E-5E1330D422F5}"/>
              </a:ext>
            </a:extLst>
          </p:cNvPr>
          <p:cNvSpPr/>
          <p:nvPr/>
        </p:nvSpPr>
        <p:spPr>
          <a:xfrm>
            <a:off x="8813637" y="2186790"/>
            <a:ext cx="739305" cy="584775"/>
          </a:xfrm>
          <a:prstGeom prst="rect">
            <a:avLst/>
          </a:prstGeom>
          <a:noFill/>
        </p:spPr>
        <p:txBody>
          <a:bodyPr wrap="none" lIns="91440" tIns="45720" rIns="91440" bIns="45720">
            <a:spAutoFit/>
          </a:bodyPr>
          <a:lstStyle/>
          <a:p>
            <a:pPr algn="ctr"/>
            <a:r>
              <a:rPr lang="en-GB" sz="3200" b="0" cap="none" spc="0" dirty="0">
                <a:ln w="0"/>
                <a:solidFill>
                  <a:schemeClr val="accent1"/>
                </a:solidFill>
                <a:effectLst>
                  <a:outerShdw blurRad="38100" dist="25400" dir="5400000" algn="ctr" rotWithShape="0">
                    <a:srgbClr val="6E747A">
                      <a:alpha val="43000"/>
                    </a:srgbClr>
                  </a:outerShdw>
                </a:effectLst>
              </a:rPr>
              <a:t>XAI</a:t>
            </a:r>
          </a:p>
        </p:txBody>
      </p:sp>
    </p:spTree>
    <p:extLst>
      <p:ext uri="{BB962C8B-B14F-4D97-AF65-F5344CB8AC3E}">
        <p14:creationId xmlns:p14="http://schemas.microsoft.com/office/powerpoint/2010/main" val="73164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D7716-457B-6C69-5F55-48E18D26ED87}"/>
              </a:ext>
            </a:extLst>
          </p:cNvPr>
          <p:cNvSpPr>
            <a:spLocks noGrp="1"/>
          </p:cNvSpPr>
          <p:nvPr>
            <p:ph type="title"/>
          </p:nvPr>
        </p:nvSpPr>
        <p:spPr>
          <a:xfrm>
            <a:off x="415600" y="275774"/>
            <a:ext cx="11776400" cy="763600"/>
          </a:xfrm>
        </p:spPr>
        <p:txBody>
          <a:bodyPr/>
          <a:lstStyle/>
          <a:p>
            <a:r>
              <a:rPr lang="en-US" dirty="0"/>
              <a:t>Tasks of WP3: real-world study cases</a:t>
            </a:r>
          </a:p>
        </p:txBody>
      </p:sp>
      <p:sp>
        <p:nvSpPr>
          <p:cNvPr id="4" name="Slide Number Placeholder 3">
            <a:extLst>
              <a:ext uri="{FF2B5EF4-FFF2-40B4-BE49-F238E27FC236}">
                <a16:creationId xmlns:a16="http://schemas.microsoft.com/office/drawing/2014/main" id="{F3272A47-12DE-03DA-F8E9-11F72A8E3D55}"/>
              </a:ext>
            </a:extLst>
          </p:cNvPr>
          <p:cNvSpPr>
            <a:spLocks noGrp="1"/>
          </p:cNvSpPr>
          <p:nvPr>
            <p:ph type="sldNum" idx="12"/>
          </p:nvPr>
        </p:nvSpPr>
        <p:spPr/>
        <p:txBody>
          <a:bodyPr/>
          <a:lstStyle/>
          <a:p>
            <a:fld id="{00000000-1234-1234-1234-123412341234}" type="slidenum">
              <a:rPr lang="en-GB" noProof="0" smtClean="0"/>
              <a:pPr/>
              <a:t>6</a:t>
            </a:fld>
            <a:endParaRPr lang="en-GB" noProof="0"/>
          </a:p>
        </p:txBody>
      </p:sp>
      <p:sp>
        <p:nvSpPr>
          <p:cNvPr id="5" name="Footer Placeholder 4">
            <a:extLst>
              <a:ext uri="{FF2B5EF4-FFF2-40B4-BE49-F238E27FC236}">
                <a16:creationId xmlns:a16="http://schemas.microsoft.com/office/drawing/2014/main" id="{4BA07ED3-010F-B619-F182-B7ED5E468025}"/>
              </a:ext>
            </a:extLst>
          </p:cNvPr>
          <p:cNvSpPr>
            <a:spLocks noGrp="1"/>
          </p:cNvSpPr>
          <p:nvPr>
            <p:ph type="ftr" sz="quarter" idx="11"/>
          </p:nvPr>
        </p:nvSpPr>
        <p:spPr/>
        <p:txBody>
          <a:bodyPr/>
          <a:lstStyle/>
          <a:p>
            <a:r>
              <a:rPr lang="en-GB" noProof="0" dirty="0"/>
              <a:t>A. Retico - </a:t>
            </a:r>
            <a:r>
              <a:rPr lang="en-GB" noProof="0" dirty="0" err="1"/>
              <a:t>next_AIM</a:t>
            </a:r>
            <a:r>
              <a:rPr lang="en-GB" noProof="0" dirty="0"/>
              <a:t> - Artificial Intelligence in Medicine (AIM): next steps</a:t>
            </a:r>
          </a:p>
        </p:txBody>
      </p:sp>
      <p:graphicFrame>
        <p:nvGraphicFramePr>
          <p:cNvPr id="6" name="Google Shape;228;g2c3a1e0092d_0_125">
            <a:extLst>
              <a:ext uri="{FF2B5EF4-FFF2-40B4-BE49-F238E27FC236}">
                <a16:creationId xmlns:a16="http://schemas.microsoft.com/office/drawing/2014/main" id="{C2CD56CE-8925-8FF0-FBE7-AB47427FC288}"/>
              </a:ext>
            </a:extLst>
          </p:cNvPr>
          <p:cNvGraphicFramePr/>
          <p:nvPr>
            <p:extLst>
              <p:ext uri="{D42A27DB-BD31-4B8C-83A1-F6EECF244321}">
                <p14:modId xmlns:p14="http://schemas.microsoft.com/office/powerpoint/2010/main" val="4124856002"/>
              </p:ext>
            </p:extLst>
          </p:nvPr>
        </p:nvGraphicFramePr>
        <p:xfrm>
          <a:off x="508666" y="1195303"/>
          <a:ext cx="11499175" cy="5050719"/>
        </p:xfrm>
        <a:graphic>
          <a:graphicData uri="http://schemas.openxmlformats.org/drawingml/2006/table">
            <a:tbl>
              <a:tblPr>
                <a:noFill/>
              </a:tblPr>
              <a:tblGrid>
                <a:gridCol w="320100">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gridCol w="382850">
                  <a:extLst>
                    <a:ext uri="{9D8B030D-6E8A-4147-A177-3AD203B41FA5}">
                      <a16:colId xmlns:a16="http://schemas.microsoft.com/office/drawing/2014/main" val="20002"/>
                    </a:ext>
                  </a:extLst>
                </a:gridCol>
                <a:gridCol w="382850">
                  <a:extLst>
                    <a:ext uri="{9D8B030D-6E8A-4147-A177-3AD203B41FA5}">
                      <a16:colId xmlns:a16="http://schemas.microsoft.com/office/drawing/2014/main" val="20003"/>
                    </a:ext>
                  </a:extLst>
                </a:gridCol>
                <a:gridCol w="382850">
                  <a:extLst>
                    <a:ext uri="{9D8B030D-6E8A-4147-A177-3AD203B41FA5}">
                      <a16:colId xmlns:a16="http://schemas.microsoft.com/office/drawing/2014/main" val="20004"/>
                    </a:ext>
                  </a:extLst>
                </a:gridCol>
                <a:gridCol w="382850">
                  <a:extLst>
                    <a:ext uri="{9D8B030D-6E8A-4147-A177-3AD203B41FA5}">
                      <a16:colId xmlns:a16="http://schemas.microsoft.com/office/drawing/2014/main" val="20005"/>
                    </a:ext>
                  </a:extLst>
                </a:gridCol>
                <a:gridCol w="382850">
                  <a:extLst>
                    <a:ext uri="{9D8B030D-6E8A-4147-A177-3AD203B41FA5}">
                      <a16:colId xmlns:a16="http://schemas.microsoft.com/office/drawing/2014/main" val="20006"/>
                    </a:ext>
                  </a:extLst>
                </a:gridCol>
                <a:gridCol w="382850">
                  <a:extLst>
                    <a:ext uri="{9D8B030D-6E8A-4147-A177-3AD203B41FA5}">
                      <a16:colId xmlns:a16="http://schemas.microsoft.com/office/drawing/2014/main" val="20007"/>
                    </a:ext>
                  </a:extLst>
                </a:gridCol>
                <a:gridCol w="382850">
                  <a:extLst>
                    <a:ext uri="{9D8B030D-6E8A-4147-A177-3AD203B41FA5}">
                      <a16:colId xmlns:a16="http://schemas.microsoft.com/office/drawing/2014/main" val="20008"/>
                    </a:ext>
                  </a:extLst>
                </a:gridCol>
                <a:gridCol w="382850">
                  <a:extLst>
                    <a:ext uri="{9D8B030D-6E8A-4147-A177-3AD203B41FA5}">
                      <a16:colId xmlns:a16="http://schemas.microsoft.com/office/drawing/2014/main" val="20009"/>
                    </a:ext>
                  </a:extLst>
                </a:gridCol>
                <a:gridCol w="382850">
                  <a:extLst>
                    <a:ext uri="{9D8B030D-6E8A-4147-A177-3AD203B41FA5}">
                      <a16:colId xmlns:a16="http://schemas.microsoft.com/office/drawing/2014/main" val="20010"/>
                    </a:ext>
                  </a:extLst>
                </a:gridCol>
                <a:gridCol w="382850">
                  <a:extLst>
                    <a:ext uri="{9D8B030D-6E8A-4147-A177-3AD203B41FA5}">
                      <a16:colId xmlns:a16="http://schemas.microsoft.com/office/drawing/2014/main" val="20011"/>
                    </a:ext>
                  </a:extLst>
                </a:gridCol>
                <a:gridCol w="382850">
                  <a:extLst>
                    <a:ext uri="{9D8B030D-6E8A-4147-A177-3AD203B41FA5}">
                      <a16:colId xmlns:a16="http://schemas.microsoft.com/office/drawing/2014/main" val="20012"/>
                    </a:ext>
                  </a:extLst>
                </a:gridCol>
                <a:gridCol w="582025">
                  <a:extLst>
                    <a:ext uri="{9D8B030D-6E8A-4147-A177-3AD203B41FA5}">
                      <a16:colId xmlns:a16="http://schemas.microsoft.com/office/drawing/2014/main" val="20013"/>
                    </a:ext>
                  </a:extLst>
                </a:gridCol>
                <a:gridCol w="6002850">
                  <a:extLst>
                    <a:ext uri="{9D8B030D-6E8A-4147-A177-3AD203B41FA5}">
                      <a16:colId xmlns:a16="http://schemas.microsoft.com/office/drawing/2014/main" val="20014"/>
                    </a:ext>
                  </a:extLst>
                </a:gridCol>
              </a:tblGrid>
              <a:tr h="194175">
                <a:tc gridSpan="13">
                  <a:txBody>
                    <a:bodyPr/>
                    <a:lstStyle/>
                    <a:p>
                      <a:pPr marL="0" marR="0" lvl="0" indent="0" algn="ctr" rtl="0">
                        <a:lnSpc>
                          <a:spcPct val="100000"/>
                        </a:lnSpc>
                        <a:spcBef>
                          <a:spcPts val="0"/>
                        </a:spcBef>
                        <a:spcAft>
                          <a:spcPts val="0"/>
                        </a:spcAft>
                        <a:buNone/>
                      </a:pPr>
                      <a:r>
                        <a:rPr lang="en-GB" sz="1200" b="1" u="none" strike="noStrike" cap="none"/>
                        <a:t>Sedi partecipanti </a:t>
                      </a:r>
                      <a:endParaRPr/>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rtl="0">
                        <a:lnSpc>
                          <a:spcPct val="100000"/>
                        </a:lnSpc>
                        <a:spcBef>
                          <a:spcPts val="0"/>
                        </a:spcBef>
                        <a:spcAft>
                          <a:spcPts val="0"/>
                        </a:spcAft>
                        <a:buNone/>
                      </a:pPr>
                      <a:r>
                        <a:rPr lang="en-GB" sz="1200" b="1" u="none" strike="noStrike" cap="none"/>
                        <a:t>Task</a:t>
                      </a:r>
                      <a:endParaRPr/>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GB" sz="1200" b="1" u="none" strike="noStrike" cap="none"/>
                        <a:t>Topic</a:t>
                      </a:r>
                      <a:endParaRPr/>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0"/>
                  </a:ext>
                </a:extLst>
              </a:tr>
              <a:tr h="174250">
                <a:tc>
                  <a:txBody>
                    <a:bodyPr/>
                    <a:lstStyle/>
                    <a:p>
                      <a:pPr marL="0" marR="0" lvl="0" indent="0" algn="l"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174250">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r>
                        <a:rPr lang="en-GB" sz="1200" u="none" strike="noStrike" cap="none"/>
                        <a:t>FE</a:t>
                      </a:r>
                      <a:endParaRPr/>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r>
                        <a:rPr lang="en-GB" sz="1200" u="none" strike="noStrike" cap="none">
                          <a:solidFill>
                            <a:schemeClr val="dk1"/>
                          </a:solidFill>
                        </a:rPr>
                        <a:t>LNS</a:t>
                      </a:r>
                      <a:endParaRPr>
                        <a:solidFill>
                          <a:schemeClr val="dk1"/>
                        </a:solidFill>
                      </a:endParaRPr>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r>
                        <a:rPr lang="en-GB" sz="1200" u="none" strike="noStrike" cap="none"/>
                        <a:t>NA</a:t>
                      </a:r>
                      <a:endParaRPr/>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r>
                        <a:rPr lang="en-GB" sz="1200" u="none" strike="noStrike" cap="none"/>
                        <a:t>PI</a:t>
                      </a:r>
                      <a:endParaRPr/>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r>
                        <a:rPr lang="en-GB" sz="1200" b="1" u="none" strike="noStrike" cap="none"/>
                        <a:t>T1</a:t>
                      </a:r>
                      <a:endParaRPr/>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l" rtl="0">
                        <a:lnSpc>
                          <a:spcPct val="100000"/>
                        </a:lnSpc>
                        <a:spcBef>
                          <a:spcPts val="0"/>
                        </a:spcBef>
                        <a:spcAft>
                          <a:spcPts val="0"/>
                        </a:spcAft>
                        <a:buNone/>
                      </a:pPr>
                      <a:r>
                        <a:rPr lang="en-GB" sz="1200" u="none" strike="noStrike" cap="none"/>
                        <a:t>Radiomics in Digital Breast Tomosynthesis (DBT)</a:t>
                      </a:r>
                      <a:endParaRPr sz="1200"/>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extLst>
                  <a:ext uri="{0D108BD9-81ED-4DB2-BD59-A6C34878D82A}">
                    <a16:rowId xmlns:a16="http://schemas.microsoft.com/office/drawing/2014/main" val="10002"/>
                  </a:ext>
                </a:extLst>
              </a:tr>
              <a:tr h="174250">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174250">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r>
                        <a:rPr lang="en-GB" sz="1200" u="none" strike="noStrike" cap="none"/>
                        <a:t>BO</a:t>
                      </a:r>
                      <a:endParaRPr/>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r>
                        <a:rPr lang="en-GB" sz="1200" u="none" strike="noStrike" cap="none"/>
                        <a:t>FE</a:t>
                      </a:r>
                      <a:endParaRPr/>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r>
                        <a:rPr lang="en-GB" sz="1200" u="none" strike="noStrike" cap="none"/>
                        <a:t>NA</a:t>
                      </a:r>
                      <a:endParaRPr/>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r>
                        <a:rPr lang="en-GB" sz="1200">
                          <a:solidFill>
                            <a:schemeClr val="dk1"/>
                          </a:solidFill>
                        </a:rPr>
                        <a:t>PI</a:t>
                      </a:r>
                      <a:endParaRPr sz="1200" u="none" strike="noStrike" cap="none">
                        <a:solidFill>
                          <a:schemeClr val="dk1"/>
                        </a:solidFill>
                      </a:endParaRPr>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r>
                        <a:rPr lang="en-GB" sz="1200" b="1" u="none" strike="noStrike" cap="none"/>
                        <a:t>T2</a:t>
                      </a:r>
                      <a:endParaRPr/>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l" rtl="0">
                        <a:lnSpc>
                          <a:spcPct val="100000"/>
                        </a:lnSpc>
                        <a:spcBef>
                          <a:spcPts val="0"/>
                        </a:spcBef>
                        <a:spcAft>
                          <a:spcPts val="0"/>
                        </a:spcAft>
                        <a:buNone/>
                      </a:pPr>
                      <a:r>
                        <a:rPr lang="en-GB" sz="1200" u="none" strike="noStrike" cap="none"/>
                        <a:t>Super-Resolutio</a:t>
                      </a:r>
                      <a:r>
                        <a:rPr lang="en-GB" sz="1200" u="none" strike="noStrike" cap="none">
                          <a:solidFill>
                            <a:schemeClr val="dk1"/>
                          </a:solidFill>
                        </a:rPr>
                        <a:t>n in </a:t>
                      </a:r>
                      <a:r>
                        <a:rPr lang="en-GB" sz="1200">
                          <a:solidFill>
                            <a:schemeClr val="dk1"/>
                          </a:solidFill>
                        </a:rPr>
                        <a:t>M</a:t>
                      </a:r>
                      <a:r>
                        <a:rPr lang="en-GB" sz="1200" u="none" strike="noStrike" cap="none">
                          <a:solidFill>
                            <a:schemeClr val="dk1"/>
                          </a:solidFill>
                        </a:rPr>
                        <a:t>edical </a:t>
                      </a:r>
                      <a:r>
                        <a:rPr lang="en-GB" sz="1200">
                          <a:solidFill>
                            <a:schemeClr val="dk1"/>
                          </a:solidFill>
                        </a:rPr>
                        <a:t>I</a:t>
                      </a:r>
                      <a:r>
                        <a:rPr lang="en-GB" sz="1200" u="none" strike="noStrike" cap="none">
                          <a:solidFill>
                            <a:schemeClr val="dk1"/>
                          </a:solidFill>
                        </a:rPr>
                        <a:t>maging</a:t>
                      </a:r>
                      <a:endParaRPr sz="1200">
                        <a:solidFill>
                          <a:schemeClr val="dk1"/>
                        </a:solidFill>
                      </a:endParaRPr>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extLst>
                  <a:ext uri="{0D108BD9-81ED-4DB2-BD59-A6C34878D82A}">
                    <a16:rowId xmlns:a16="http://schemas.microsoft.com/office/drawing/2014/main" val="10004"/>
                  </a:ext>
                </a:extLst>
              </a:tr>
              <a:tr h="174250">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r h="174250">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r>
                        <a:rPr lang="en-GB" sz="1200" u="none" strike="noStrike" cap="none"/>
                        <a:t>BO</a:t>
                      </a:r>
                      <a:endParaRPr/>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r>
                        <a:rPr lang="en-GB" sz="1200" u="none" strike="noStrike" cap="none"/>
                        <a:t>CT</a:t>
                      </a:r>
                      <a:endParaRPr/>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r>
                        <a:rPr lang="en-GB" sz="1200" b="1" u="none" strike="noStrike" cap="none"/>
                        <a:t>T3</a:t>
                      </a:r>
                      <a:endParaRPr/>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l" rtl="0">
                        <a:lnSpc>
                          <a:spcPct val="100000"/>
                        </a:lnSpc>
                        <a:spcBef>
                          <a:spcPts val="0"/>
                        </a:spcBef>
                        <a:spcAft>
                          <a:spcPts val="0"/>
                        </a:spcAft>
                        <a:buNone/>
                      </a:pPr>
                      <a:r>
                        <a:rPr lang="en-GB" sz="1200" u="none" strike="noStrike" cap="none"/>
                        <a:t>Radiomics in prostate cancer</a:t>
                      </a:r>
                      <a:endParaRPr sz="1200"/>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extLst>
                  <a:ext uri="{0D108BD9-81ED-4DB2-BD59-A6C34878D82A}">
                    <a16:rowId xmlns:a16="http://schemas.microsoft.com/office/drawing/2014/main" val="10006"/>
                  </a:ext>
                </a:extLst>
              </a:tr>
              <a:tr h="174250">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7"/>
                  </a:ext>
                </a:extLst>
              </a:tr>
              <a:tr h="174250">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r>
                        <a:rPr lang="en-GB" sz="1200" u="none" strike="noStrike" cap="none"/>
                        <a:t>BO</a:t>
                      </a:r>
                      <a:endParaRPr/>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r>
                        <a:rPr lang="en-GB" sz="1200" u="none" strike="noStrike" cap="none"/>
                        <a:t>CT</a:t>
                      </a:r>
                      <a:endParaRPr/>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r>
                        <a:rPr lang="en-GB" sz="1200" b="1" u="none" strike="noStrike" cap="none"/>
                        <a:t>T4</a:t>
                      </a:r>
                      <a:endParaRPr/>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l" rtl="0">
                        <a:lnSpc>
                          <a:spcPct val="100000"/>
                        </a:lnSpc>
                        <a:spcBef>
                          <a:spcPts val="0"/>
                        </a:spcBef>
                        <a:spcAft>
                          <a:spcPts val="0"/>
                        </a:spcAft>
                        <a:buNone/>
                      </a:pPr>
                      <a:r>
                        <a:rPr lang="en-GB" sz="1200" u="none" strike="noStrike" cap="none"/>
                        <a:t>Radiomics and DL in tcMRgFUS</a:t>
                      </a: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extLst>
                  <a:ext uri="{0D108BD9-81ED-4DB2-BD59-A6C34878D82A}">
                    <a16:rowId xmlns:a16="http://schemas.microsoft.com/office/drawing/2014/main" val="10008"/>
                  </a:ext>
                </a:extLst>
              </a:tr>
              <a:tr h="174250">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9"/>
                  </a:ext>
                </a:extLst>
              </a:tr>
              <a:tr h="174250">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r>
                        <a:rPr lang="en-GB" sz="1200" u="none" strike="noStrike" cap="none"/>
                        <a:t>BO</a:t>
                      </a:r>
                      <a:endParaRPr/>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r>
                        <a:rPr lang="en-GB" sz="1200"/>
                        <a:t>FI</a:t>
                      </a: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r>
                        <a:rPr lang="en-GB" sz="1200" u="none" strike="noStrike" cap="none"/>
                        <a:t>GE</a:t>
                      </a:r>
                      <a:endParaRPr/>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r>
                        <a:rPr lang="en-GB" sz="1200" u="none" strike="noStrike" cap="none">
                          <a:solidFill>
                            <a:schemeClr val="dk1"/>
                          </a:solidFill>
                        </a:rPr>
                        <a:t>LNS</a:t>
                      </a:r>
                      <a:endParaRPr>
                        <a:solidFill>
                          <a:schemeClr val="dk1"/>
                        </a:solidFill>
                      </a:endParaRPr>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r>
                        <a:rPr lang="en-GB" sz="1200" b="1" u="none" strike="noStrike" cap="none"/>
                        <a:t>T5</a:t>
                      </a:r>
                      <a:endParaRPr/>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l" rtl="0">
                        <a:lnSpc>
                          <a:spcPct val="100000"/>
                        </a:lnSpc>
                        <a:spcBef>
                          <a:spcPts val="0"/>
                        </a:spcBef>
                        <a:spcAft>
                          <a:spcPts val="0"/>
                        </a:spcAft>
                        <a:buNone/>
                      </a:pPr>
                      <a:r>
                        <a:rPr lang="en-GB" sz="1200" i="0" u="none" strike="noStrike" cap="none"/>
                        <a:t>Nuclear Imaging Quantification and Radiomics</a:t>
                      </a: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extLst>
                  <a:ext uri="{0D108BD9-81ED-4DB2-BD59-A6C34878D82A}">
                    <a16:rowId xmlns:a16="http://schemas.microsoft.com/office/drawing/2014/main" val="10010"/>
                  </a:ext>
                </a:extLst>
              </a:tr>
              <a:tr h="174250">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1"/>
                  </a:ext>
                </a:extLst>
              </a:tr>
              <a:tr h="174250">
                <a:tc>
                  <a:txBody>
                    <a:bodyPr/>
                    <a:lstStyle/>
                    <a:p>
                      <a:pPr marL="0" marR="0" lvl="0" indent="0" algn="ctr" rtl="0">
                        <a:lnSpc>
                          <a:spcPct val="100000"/>
                        </a:lnSpc>
                        <a:spcBef>
                          <a:spcPts val="0"/>
                        </a:spcBef>
                        <a:spcAft>
                          <a:spcPts val="0"/>
                        </a:spcAft>
                        <a:buNone/>
                      </a:pPr>
                      <a:r>
                        <a:rPr lang="en-GB" sz="1200" u="none" strike="noStrike" cap="none"/>
                        <a:t>BA</a:t>
                      </a:r>
                      <a:endParaRPr/>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r>
                        <a:rPr lang="en-GB" sz="1200" u="none" strike="noStrike" cap="none"/>
                        <a:t>CA</a:t>
                      </a:r>
                      <a:endParaRPr/>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r>
                        <a:rPr lang="en-GB" sz="1200" u="none" strike="noStrike" cap="none"/>
                        <a:t>CT</a:t>
                      </a:r>
                      <a:endParaRPr/>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r>
                        <a:rPr lang="en-GB" sz="1200" u="none" strike="noStrike" cap="none"/>
                        <a:t>PD</a:t>
                      </a:r>
                      <a:endParaRPr/>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r>
                        <a:rPr lang="en-GB" sz="1200" u="none" strike="noStrike" cap="none"/>
                        <a:t>PI</a:t>
                      </a:r>
                      <a:endParaRPr/>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r>
                        <a:rPr lang="en-GB" sz="1200" b="1" u="none" strike="noStrike" cap="none"/>
                        <a:t>T6</a:t>
                      </a:r>
                      <a:endParaRPr/>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l" rtl="0">
                        <a:lnSpc>
                          <a:spcPct val="100000"/>
                        </a:lnSpc>
                        <a:spcBef>
                          <a:spcPts val="0"/>
                        </a:spcBef>
                        <a:spcAft>
                          <a:spcPts val="0"/>
                        </a:spcAft>
                        <a:buNone/>
                      </a:pPr>
                      <a:r>
                        <a:rPr lang="en-GB" sz="1200" u="none" strike="noStrike" cap="none"/>
                        <a:t>Connectivity in functional MRI</a:t>
                      </a:r>
                      <a:r>
                        <a:rPr lang="en-GB" sz="1200" u="none" strike="noStrike" cap="none">
                          <a:solidFill>
                            <a:schemeClr val="dk1"/>
                          </a:solidFill>
                        </a:rPr>
                        <a:t> and EEG</a:t>
                      </a:r>
                      <a:endParaRPr sz="1200">
                        <a:solidFill>
                          <a:schemeClr val="dk1"/>
                        </a:solidFill>
                      </a:endParaRPr>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extLst>
                  <a:ext uri="{0D108BD9-81ED-4DB2-BD59-A6C34878D82A}">
                    <a16:rowId xmlns:a16="http://schemas.microsoft.com/office/drawing/2014/main" val="10012"/>
                  </a:ext>
                </a:extLst>
              </a:tr>
              <a:tr h="174250">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3"/>
                  </a:ext>
                </a:extLst>
              </a:tr>
              <a:tr h="174250">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r>
                        <a:rPr lang="en-GB" sz="1200" u="none" strike="noStrike" cap="none"/>
                        <a:t>CA</a:t>
                      </a:r>
                      <a:endParaRPr/>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r>
                        <a:rPr lang="en-GB" sz="1200" u="none" strike="noStrike" cap="none"/>
                        <a:t>CT</a:t>
                      </a:r>
                      <a:endParaRPr/>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r>
                        <a:rPr lang="en-GB" sz="1200" u="none" strike="noStrike" cap="none"/>
                        <a:t>FE</a:t>
                      </a:r>
                      <a:endParaRPr/>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r>
                        <a:rPr lang="en-GB" sz="1200" u="none" strike="noStrike" cap="none"/>
                        <a:t>FI</a:t>
                      </a:r>
                      <a:endParaRPr/>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r>
                        <a:rPr lang="en-GB" sz="1200" u="none" strike="noStrike" cap="none"/>
                        <a:t>GE</a:t>
                      </a:r>
                      <a:endParaRPr/>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r>
                        <a:rPr lang="en-GB" sz="1200" u="none" strike="noStrike" cap="none"/>
                        <a:t>MI</a:t>
                      </a:r>
                      <a:endParaRPr/>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r>
                        <a:rPr lang="en-GB" sz="1200" u="none" strike="noStrike" cap="none"/>
                        <a:t>PI</a:t>
                      </a:r>
                      <a:endParaRPr/>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r>
                        <a:rPr lang="en-GB" sz="1200" u="none" strike="noStrike" cap="none"/>
                        <a:t>PV</a:t>
                      </a:r>
                      <a:endParaRPr/>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r>
                        <a:rPr lang="en-GB" sz="1200" b="1"/>
                        <a:t>[</a:t>
                      </a:r>
                      <a:r>
                        <a:rPr lang="en-GB" sz="1200" b="1" u="none" strike="noStrike" cap="none"/>
                        <a:t>T7]</a:t>
                      </a:r>
                      <a:endParaRPr/>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l" rtl="0">
                        <a:lnSpc>
                          <a:spcPct val="100000"/>
                        </a:lnSpc>
                        <a:spcBef>
                          <a:spcPts val="0"/>
                        </a:spcBef>
                        <a:spcAft>
                          <a:spcPts val="0"/>
                        </a:spcAft>
                        <a:buNone/>
                      </a:pPr>
                      <a:r>
                        <a:rPr lang="en-GB" sz="1200" u="none" strike="noStrike" cap="none"/>
                        <a:t>Radiomics and Deep Learning analysis of CT and patients’ data in COVID-19</a:t>
                      </a:r>
                      <a:endParaRPr sz="1200"/>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extLst>
                  <a:ext uri="{0D108BD9-81ED-4DB2-BD59-A6C34878D82A}">
                    <a16:rowId xmlns:a16="http://schemas.microsoft.com/office/drawing/2014/main" val="10014"/>
                  </a:ext>
                </a:extLst>
              </a:tr>
              <a:tr h="174250">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5"/>
                  </a:ext>
                </a:extLst>
              </a:tr>
              <a:tr h="331350">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r>
                        <a:rPr lang="en-GB" sz="1200">
                          <a:solidFill>
                            <a:schemeClr val="dk1"/>
                          </a:solidFill>
                        </a:rPr>
                        <a:t>MI</a:t>
                      </a:r>
                      <a:endParaRPr sz="1200" u="none" strike="noStrike" cap="none">
                        <a:solidFill>
                          <a:schemeClr val="dk1"/>
                        </a:solidFill>
                      </a:endParaRPr>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r>
                        <a:rPr lang="en-GB" sz="1200" u="none" strike="noStrike" cap="none"/>
                        <a:t>PI</a:t>
                      </a:r>
                      <a:endParaRPr/>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r>
                        <a:rPr lang="en-GB" sz="1200" u="none" strike="noStrike" cap="none"/>
                        <a:t>PV</a:t>
                      </a:r>
                      <a:endParaRPr/>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r>
                        <a:rPr lang="en-GB" sz="1200" b="1" u="none" strike="noStrike" cap="none"/>
                        <a:t>T8</a:t>
                      </a:r>
                      <a:endParaRPr/>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l" rtl="0">
                        <a:lnSpc>
                          <a:spcPct val="100000"/>
                        </a:lnSpc>
                        <a:spcBef>
                          <a:spcPts val="0"/>
                        </a:spcBef>
                        <a:spcAft>
                          <a:spcPts val="0"/>
                        </a:spcAft>
                        <a:buNone/>
                      </a:pPr>
                      <a:r>
                        <a:rPr lang="en-GB" sz="1200" u="none" strike="noStrike" cap="none"/>
                        <a:t>Radiomics and ML-segmentation on Facio-Scapulo-Humeral dystrophy (FSHD)</a:t>
                      </a:r>
                      <a:r>
                        <a:rPr lang="en-GB" sz="1200"/>
                        <a:t>, </a:t>
                      </a:r>
                      <a:r>
                        <a:rPr lang="en-GB" sz="1200" u="none" strike="noStrike" cap="none"/>
                        <a:t>lung </a:t>
                      </a:r>
                      <a:r>
                        <a:rPr lang="en-GB" sz="1200" u="none" strike="noStrike" cap="none">
                          <a:solidFill>
                            <a:schemeClr val="dk1"/>
                          </a:solidFill>
                        </a:rPr>
                        <a:t>and liver </a:t>
                      </a:r>
                      <a:r>
                        <a:rPr lang="en-GB" sz="1200" u="none" strike="noStrike" cap="none"/>
                        <a:t>tumor</a:t>
                      </a: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extLst>
                  <a:ext uri="{0D108BD9-81ED-4DB2-BD59-A6C34878D82A}">
                    <a16:rowId xmlns:a16="http://schemas.microsoft.com/office/drawing/2014/main" val="10016"/>
                  </a:ext>
                </a:extLst>
              </a:tr>
              <a:tr h="174250">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7"/>
                  </a:ext>
                </a:extLst>
              </a:tr>
              <a:tr h="251925">
                <a:tc>
                  <a:txBody>
                    <a:bodyPr/>
                    <a:lstStyle/>
                    <a:p>
                      <a:pPr marL="0" marR="0" lvl="0" indent="0" algn="ctr" rtl="0">
                        <a:lnSpc>
                          <a:spcPct val="100000"/>
                        </a:lnSpc>
                        <a:spcBef>
                          <a:spcPts val="0"/>
                        </a:spcBef>
                        <a:spcAft>
                          <a:spcPts val="0"/>
                        </a:spcAft>
                        <a:buNone/>
                      </a:pPr>
                      <a:endParaRPr/>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r>
                        <a:rPr lang="en-GB" sz="1200" u="none" strike="noStrike" cap="none"/>
                        <a:t>PV</a:t>
                      </a:r>
                      <a:endParaRPr/>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r>
                        <a:rPr lang="en-GB" sz="1200" b="1" u="none" strike="noStrike" cap="none"/>
                        <a:t>T9</a:t>
                      </a:r>
                      <a:endParaRPr/>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l" rtl="0">
                        <a:lnSpc>
                          <a:spcPct val="100000"/>
                        </a:lnSpc>
                        <a:spcBef>
                          <a:spcPts val="0"/>
                        </a:spcBef>
                        <a:spcAft>
                          <a:spcPts val="0"/>
                        </a:spcAft>
                        <a:buNone/>
                      </a:pPr>
                      <a:r>
                        <a:rPr lang="en-GB" sz="1200" u="none" strike="noStrike" cap="none"/>
                        <a:t>ML on Imaging data of 10B uptake tracks and dose monitoring by Compton cameras</a:t>
                      </a:r>
                      <a:endParaRPr sz="1200"/>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extLst>
                  <a:ext uri="{0D108BD9-81ED-4DB2-BD59-A6C34878D82A}">
                    <a16:rowId xmlns:a16="http://schemas.microsoft.com/office/drawing/2014/main" val="10018"/>
                  </a:ext>
                </a:extLst>
              </a:tr>
              <a:tr h="174250">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19"/>
                  </a:ext>
                </a:extLst>
              </a:tr>
              <a:tr h="174250">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r>
                        <a:rPr lang="en-GB" sz="1200" u="none" strike="noStrike" cap="none"/>
                        <a:t>FI</a:t>
                      </a:r>
                      <a:endParaRPr/>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r>
                        <a:rPr lang="en-GB" sz="1200" u="none" strike="noStrike" cap="none"/>
                        <a:t>PI</a:t>
                      </a:r>
                      <a:endParaRPr/>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r>
                        <a:rPr lang="en-GB" sz="1200" b="1" u="none" strike="noStrike" cap="none"/>
                        <a:t>T10</a:t>
                      </a:r>
                      <a:endParaRPr/>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l" rtl="0">
                        <a:lnSpc>
                          <a:spcPct val="100000"/>
                        </a:lnSpc>
                        <a:spcBef>
                          <a:spcPts val="0"/>
                        </a:spcBef>
                        <a:spcAft>
                          <a:spcPts val="0"/>
                        </a:spcAft>
                        <a:buNone/>
                      </a:pPr>
                      <a:r>
                        <a:rPr lang="en-GB" sz="1200" u="none" strike="noStrike" cap="none"/>
                        <a:t>Artificial intelligence for monitoring RT response in soft-tissue sarcomas</a:t>
                      </a:r>
                      <a:endParaRPr sz="1200"/>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extLst>
                  <a:ext uri="{0D108BD9-81ED-4DB2-BD59-A6C34878D82A}">
                    <a16:rowId xmlns:a16="http://schemas.microsoft.com/office/drawing/2014/main" val="10020"/>
                  </a:ext>
                </a:extLst>
              </a:tr>
              <a:tr h="174250">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21"/>
                  </a:ext>
                </a:extLst>
              </a:tr>
              <a:tr h="174250">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r>
                        <a:rPr lang="en-GB" sz="1200" u="none" strike="noStrike" cap="none"/>
                        <a:t>FE</a:t>
                      </a:r>
                      <a:endParaRPr/>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r>
                        <a:rPr lang="en-GB" sz="1200" u="none" strike="noStrike" cap="none"/>
                        <a:t>PD</a:t>
                      </a:r>
                      <a:endParaRPr/>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r>
                        <a:rPr lang="en-GB" sz="1200" b="1" u="none" strike="noStrike" cap="none"/>
                        <a:t>T11</a:t>
                      </a:r>
                      <a:endParaRPr/>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l" rtl="0">
                        <a:lnSpc>
                          <a:spcPct val="100000"/>
                        </a:lnSpc>
                        <a:spcBef>
                          <a:spcPts val="0"/>
                        </a:spcBef>
                        <a:spcAft>
                          <a:spcPts val="0"/>
                        </a:spcAft>
                        <a:buNone/>
                      </a:pPr>
                      <a:r>
                        <a:rPr lang="en-GB" sz="1200" u="none" strike="noStrike" cap="none"/>
                        <a:t>Machine Learning techniques for cardiological applications</a:t>
                      </a:r>
                      <a:endParaRPr sz="1200"/>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extLst>
                  <a:ext uri="{0D108BD9-81ED-4DB2-BD59-A6C34878D82A}">
                    <a16:rowId xmlns:a16="http://schemas.microsoft.com/office/drawing/2014/main" val="10022"/>
                  </a:ext>
                </a:extLst>
              </a:tr>
              <a:tr h="165675">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23"/>
                  </a:ext>
                </a:extLst>
              </a:tr>
              <a:tr h="331350">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r>
                        <a:rPr lang="en-GB" sz="1200" u="none" strike="noStrike" cap="none"/>
                        <a:t>FI</a:t>
                      </a:r>
                      <a:endParaRPr/>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trike="sngStrik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r>
                        <a:rPr lang="en-GB" sz="1200" u="none" strike="noStrike" cap="none"/>
                        <a:t>PI</a:t>
                      </a:r>
                      <a:endParaRPr/>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endParaRPr sz="1200" u="none" strike="noStrike" cap="none"/>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ctr" rtl="0">
                        <a:lnSpc>
                          <a:spcPct val="100000"/>
                        </a:lnSpc>
                        <a:spcBef>
                          <a:spcPts val="0"/>
                        </a:spcBef>
                        <a:spcAft>
                          <a:spcPts val="0"/>
                        </a:spcAft>
                        <a:buNone/>
                      </a:pPr>
                      <a:r>
                        <a:rPr lang="en-GB" sz="1200" b="1" u="none" strike="noStrike" cap="none"/>
                        <a:t>T12</a:t>
                      </a:r>
                      <a:endParaRPr/>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marR="0" lvl="0" indent="0" algn="l" rtl="0">
                        <a:lnSpc>
                          <a:spcPct val="100000"/>
                        </a:lnSpc>
                        <a:spcBef>
                          <a:spcPts val="0"/>
                        </a:spcBef>
                        <a:spcAft>
                          <a:spcPts val="0"/>
                        </a:spcAft>
                        <a:buNone/>
                      </a:pPr>
                      <a:r>
                        <a:rPr lang="en-GB" sz="1200" u="none" strike="noStrike" cap="none" dirty="0"/>
                        <a:t>Application of NLP techniques to clinical notes towards the automated reading of instrumental data</a:t>
                      </a:r>
                      <a:endParaRPr sz="1200" dirty="0"/>
                    </a:p>
                  </a:txBody>
                  <a:tcPr marL="17600" marR="17600"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extLst>
                  <a:ext uri="{0D108BD9-81ED-4DB2-BD59-A6C34878D82A}">
                    <a16:rowId xmlns:a16="http://schemas.microsoft.com/office/drawing/2014/main" val="10024"/>
                  </a:ext>
                </a:extLst>
              </a:tr>
            </a:tbl>
          </a:graphicData>
        </a:graphic>
      </p:graphicFrame>
    </p:spTree>
    <p:extLst>
      <p:ext uri="{BB962C8B-B14F-4D97-AF65-F5344CB8AC3E}">
        <p14:creationId xmlns:p14="http://schemas.microsoft.com/office/powerpoint/2010/main" val="38152434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4E8B4-9D17-49EC-FD49-CD6E795EA7B0}"/>
              </a:ext>
            </a:extLst>
          </p:cNvPr>
          <p:cNvSpPr>
            <a:spLocks noGrp="1"/>
          </p:cNvSpPr>
          <p:nvPr>
            <p:ph type="title"/>
          </p:nvPr>
        </p:nvSpPr>
        <p:spPr/>
        <p:txBody>
          <a:bodyPr/>
          <a:lstStyle/>
          <a:p>
            <a:r>
              <a:rPr lang="en-US" dirty="0" err="1"/>
              <a:t>Next_AIM</a:t>
            </a:r>
            <a:r>
              <a:rPr lang="en-US" dirty="0"/>
              <a:t> milestones</a:t>
            </a:r>
          </a:p>
        </p:txBody>
      </p:sp>
      <p:sp>
        <p:nvSpPr>
          <p:cNvPr id="4" name="Slide Number Placeholder 3">
            <a:extLst>
              <a:ext uri="{FF2B5EF4-FFF2-40B4-BE49-F238E27FC236}">
                <a16:creationId xmlns:a16="http://schemas.microsoft.com/office/drawing/2014/main" id="{B170FA74-7B23-BEE7-8DC7-9FF96B2E13C3}"/>
              </a:ext>
            </a:extLst>
          </p:cNvPr>
          <p:cNvSpPr>
            <a:spLocks noGrp="1"/>
          </p:cNvSpPr>
          <p:nvPr>
            <p:ph type="sldNum" idx="12"/>
          </p:nvPr>
        </p:nvSpPr>
        <p:spPr/>
        <p:txBody>
          <a:bodyPr/>
          <a:lstStyle/>
          <a:p>
            <a:fld id="{00000000-1234-1234-1234-123412341234}" type="slidenum">
              <a:rPr lang="en-GB" noProof="0" smtClean="0"/>
              <a:pPr/>
              <a:t>7</a:t>
            </a:fld>
            <a:endParaRPr lang="en-GB" noProof="0"/>
          </a:p>
        </p:txBody>
      </p:sp>
      <p:sp>
        <p:nvSpPr>
          <p:cNvPr id="5" name="Footer Placeholder 4">
            <a:extLst>
              <a:ext uri="{FF2B5EF4-FFF2-40B4-BE49-F238E27FC236}">
                <a16:creationId xmlns:a16="http://schemas.microsoft.com/office/drawing/2014/main" id="{4F7FA281-54CF-3F68-1E21-2F402450FF13}"/>
              </a:ext>
            </a:extLst>
          </p:cNvPr>
          <p:cNvSpPr>
            <a:spLocks noGrp="1"/>
          </p:cNvSpPr>
          <p:nvPr>
            <p:ph type="ftr" sz="quarter" idx="11"/>
          </p:nvPr>
        </p:nvSpPr>
        <p:spPr/>
        <p:txBody>
          <a:bodyPr/>
          <a:lstStyle/>
          <a:p>
            <a:r>
              <a:rPr lang="en-GB" noProof="0"/>
              <a:t>A. Retico - next_AIM - Artificial Intelligence in Medicine (AIM): next steps</a:t>
            </a:r>
          </a:p>
        </p:txBody>
      </p:sp>
      <p:pic>
        <p:nvPicPr>
          <p:cNvPr id="7" name="Google Shape;199;g2c3a1e0092d_0_90" descr="Text, table&#10;&#10;Description automatically generated">
            <a:extLst>
              <a:ext uri="{FF2B5EF4-FFF2-40B4-BE49-F238E27FC236}">
                <a16:creationId xmlns:a16="http://schemas.microsoft.com/office/drawing/2014/main" id="{E2C8A2C5-1F18-937A-7CF0-7D6390460D6D}"/>
              </a:ext>
            </a:extLst>
          </p:cNvPr>
          <p:cNvPicPr preferRelativeResize="0"/>
          <p:nvPr/>
        </p:nvPicPr>
        <p:blipFill rotWithShape="1">
          <a:blip r:embed="rId2">
            <a:alphaModFix/>
          </a:blip>
          <a:srcRect/>
          <a:stretch/>
        </p:blipFill>
        <p:spPr>
          <a:xfrm>
            <a:off x="681759" y="895676"/>
            <a:ext cx="8186649" cy="5035851"/>
          </a:xfrm>
          <a:prstGeom prst="rect">
            <a:avLst/>
          </a:prstGeom>
          <a:noFill/>
          <a:ln>
            <a:noFill/>
          </a:ln>
        </p:spPr>
      </p:pic>
      <p:grpSp>
        <p:nvGrpSpPr>
          <p:cNvPr id="9" name="Google Shape;201;g2c3a1e0092d_0_90">
            <a:extLst>
              <a:ext uri="{FF2B5EF4-FFF2-40B4-BE49-F238E27FC236}">
                <a16:creationId xmlns:a16="http://schemas.microsoft.com/office/drawing/2014/main" id="{CE845A60-620E-27AB-BB92-40EFB69D2DBC}"/>
              </a:ext>
            </a:extLst>
          </p:cNvPr>
          <p:cNvGrpSpPr/>
          <p:nvPr/>
        </p:nvGrpSpPr>
        <p:grpSpPr>
          <a:xfrm>
            <a:off x="8880340" y="1623476"/>
            <a:ext cx="3133285" cy="2255100"/>
            <a:chOff x="9015425" y="544950"/>
            <a:chExt cx="3306897" cy="2255100"/>
          </a:xfrm>
        </p:grpSpPr>
        <p:sp>
          <p:nvSpPr>
            <p:cNvPr id="10" name="Google Shape;202;g2c3a1e0092d_0_90">
              <a:extLst>
                <a:ext uri="{FF2B5EF4-FFF2-40B4-BE49-F238E27FC236}">
                  <a16:creationId xmlns:a16="http://schemas.microsoft.com/office/drawing/2014/main" id="{B6C20A7B-5F5F-725C-BD0B-CA545188BA12}"/>
                </a:ext>
              </a:extLst>
            </p:cNvPr>
            <p:cNvSpPr txBox="1"/>
            <p:nvPr/>
          </p:nvSpPr>
          <p:spPr>
            <a:xfrm>
              <a:off x="9427622" y="544950"/>
              <a:ext cx="2894700" cy="2255100"/>
            </a:xfrm>
            <a:prstGeom prst="rect">
              <a:avLst/>
            </a:prstGeom>
            <a:solidFill>
              <a:schemeClr val="lt1"/>
            </a:solidFill>
            <a:ln w="9525" cap="flat" cmpd="sng">
              <a:solidFill>
                <a:srgbClr val="C000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GB" sz="1200" b="0" i="0" u="none" strike="noStrike" cap="none">
                  <a:solidFill>
                    <a:srgbClr val="000000"/>
                  </a:solidFill>
                  <a:latin typeface="Arial"/>
                  <a:ea typeface="Arial"/>
                  <a:cs typeface="Arial"/>
                  <a:sym typeface="Arial"/>
                </a:rPr>
                <a:t>WS AI@INFN, Bologna 2-3 Maggio 2022  </a:t>
              </a:r>
              <a:r>
                <a:rPr lang="en-GB" sz="1200" b="0" i="0" u="sng" strike="noStrike" cap="none">
                  <a:solidFill>
                    <a:schemeClr val="hlink"/>
                  </a:solidFill>
                  <a:latin typeface="Arial"/>
                  <a:ea typeface="Arial"/>
                  <a:cs typeface="Arial"/>
                  <a:sym typeface="Arial"/>
                  <a:hlinkClick r:id="rId3"/>
                </a:rPr>
                <a:t>https://agenda.infn.it/event/29907/</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100" b="1" i="0" u="none" strike="noStrike" cap="none">
                <a:solidFill>
                  <a:srgbClr val="1A63A0"/>
                </a:solidFill>
                <a:highlight>
                  <a:srgbClr val="FFFFFF"/>
                </a:highlight>
                <a:latin typeface="Roboto"/>
                <a:ea typeface="Roboto"/>
                <a:cs typeface="Roboto"/>
                <a:sym typeface="Roboto"/>
              </a:endParaRPr>
            </a:p>
            <a:p>
              <a:pPr marL="0" marR="0" lvl="0" indent="0" algn="l" rtl="0">
                <a:lnSpc>
                  <a:spcPct val="100000"/>
                </a:lnSpc>
                <a:spcBef>
                  <a:spcPts val="0"/>
                </a:spcBef>
                <a:spcAft>
                  <a:spcPts val="0"/>
                </a:spcAft>
                <a:buClr>
                  <a:schemeClr val="dk1"/>
                </a:buClr>
                <a:buSzPts val="1100"/>
                <a:buFont typeface="Arial"/>
                <a:buNone/>
              </a:pPr>
              <a:r>
                <a:rPr lang="en-GB" sz="1100" b="1" i="0" u="none" strike="noStrike" cap="none">
                  <a:solidFill>
                    <a:srgbClr val="1A63A0"/>
                  </a:solidFill>
                  <a:highlight>
                    <a:srgbClr val="FFFFFF"/>
                  </a:highlight>
                  <a:latin typeface="Roboto"/>
                  <a:ea typeface="Roboto"/>
                  <a:cs typeface="Roboto"/>
                  <a:sym typeface="Roboto"/>
                </a:rPr>
                <a:t>State of the art and challenges in AI</a:t>
              </a:r>
              <a:endParaRPr sz="1000" b="0" i="0" u="none" strike="noStrike" cap="none">
                <a:solidFill>
                  <a:srgbClr val="999999"/>
                </a:solidFill>
                <a:highlight>
                  <a:srgbClr val="FFFFFF"/>
                </a:highlight>
                <a:latin typeface="Roboto"/>
                <a:ea typeface="Roboto"/>
                <a:cs typeface="Roboto"/>
                <a:sym typeface="Roboto"/>
              </a:endParaRPr>
            </a:p>
            <a:p>
              <a:pPr marL="0" marR="520700" lvl="0" indent="0" algn="l" rtl="0">
                <a:lnSpc>
                  <a:spcPct val="115000"/>
                </a:lnSpc>
                <a:spcBef>
                  <a:spcPts val="100"/>
                </a:spcBef>
                <a:spcAft>
                  <a:spcPts val="0"/>
                </a:spcAft>
                <a:buClr>
                  <a:schemeClr val="dk1"/>
                </a:buClr>
                <a:buSzPts val="1100"/>
                <a:buFont typeface="Arial"/>
                <a:buNone/>
              </a:pPr>
              <a:r>
                <a:rPr lang="en-GB" sz="1000" b="1" i="0" u="none" strike="noStrike" cap="none">
                  <a:solidFill>
                    <a:srgbClr val="777777"/>
                  </a:solidFill>
                  <a:highlight>
                    <a:srgbClr val="FFFFFF"/>
                  </a:highlight>
                  <a:latin typeface="Roboto"/>
                  <a:ea typeface="Roboto"/>
                  <a:cs typeface="Roboto"/>
                  <a:sym typeface="Roboto"/>
                </a:rPr>
                <a:t>Speaker</a:t>
              </a:r>
              <a:r>
                <a:rPr lang="en-GB" sz="1000" b="0" i="0" u="none" strike="noStrike" cap="none">
                  <a:solidFill>
                    <a:srgbClr val="777777"/>
                  </a:solidFill>
                  <a:highlight>
                    <a:srgbClr val="FFFFFF"/>
                  </a:highlight>
                  <a:latin typeface="Roboto"/>
                  <a:ea typeface="Roboto"/>
                  <a:cs typeface="Roboto"/>
                  <a:sym typeface="Roboto"/>
                </a:rPr>
                <a:t>: Daniel Remondini</a:t>
              </a:r>
              <a:r>
                <a:rPr lang="en-GB" sz="800" b="0" i="0" u="none" strike="noStrike" cap="none">
                  <a:solidFill>
                    <a:srgbClr val="777777"/>
                  </a:solidFill>
                  <a:highlight>
                    <a:srgbClr val="FFFFFF"/>
                  </a:highlight>
                  <a:latin typeface="Roboto"/>
                  <a:ea typeface="Roboto"/>
                  <a:cs typeface="Roboto"/>
                  <a:sym typeface="Roboto"/>
                </a:rPr>
                <a:t> </a:t>
              </a:r>
              <a:endParaRPr sz="800" b="0" i="0" u="none" strike="noStrike" cap="none">
                <a:solidFill>
                  <a:srgbClr val="777777"/>
                </a:solidFill>
                <a:highlight>
                  <a:srgbClr val="FFFFFF"/>
                </a:highlight>
                <a:latin typeface="Roboto"/>
                <a:ea typeface="Roboto"/>
                <a:cs typeface="Roboto"/>
                <a:sym typeface="Roboto"/>
              </a:endParaRPr>
            </a:p>
            <a:p>
              <a:pPr marL="0" marR="0" lvl="0" indent="0" algn="l" rtl="0">
                <a:lnSpc>
                  <a:spcPct val="100000"/>
                </a:lnSpc>
                <a:spcBef>
                  <a:spcPts val="0"/>
                </a:spcBef>
                <a:spcAft>
                  <a:spcPts val="0"/>
                </a:spcAft>
                <a:buClr>
                  <a:schemeClr val="dk1"/>
                </a:buClr>
                <a:buSzPts val="1100"/>
                <a:buFont typeface="Arial"/>
                <a:buNone/>
              </a:pPr>
              <a:endParaRPr sz="400" b="1" i="0" u="none" strike="noStrike" cap="none">
                <a:solidFill>
                  <a:srgbClr val="1A63A0"/>
                </a:solidFill>
                <a:highlight>
                  <a:srgbClr val="FFFFFF"/>
                </a:highlight>
                <a:latin typeface="Roboto"/>
                <a:ea typeface="Roboto"/>
                <a:cs typeface="Roboto"/>
                <a:sym typeface="Roboto"/>
              </a:endParaRPr>
            </a:p>
            <a:p>
              <a:pPr marL="0" marR="0" lvl="0" indent="0" algn="l" rtl="0">
                <a:lnSpc>
                  <a:spcPct val="100000"/>
                </a:lnSpc>
                <a:spcBef>
                  <a:spcPts val="0"/>
                </a:spcBef>
                <a:spcAft>
                  <a:spcPts val="0"/>
                </a:spcAft>
                <a:buClr>
                  <a:schemeClr val="dk1"/>
                </a:buClr>
                <a:buSzPts val="1100"/>
                <a:buFont typeface="Arial"/>
                <a:buNone/>
              </a:pPr>
              <a:r>
                <a:rPr lang="en-GB" sz="1100" b="1" i="0" u="none" strike="noStrike" cap="none">
                  <a:solidFill>
                    <a:srgbClr val="1A63A0"/>
                  </a:solidFill>
                  <a:highlight>
                    <a:srgbClr val="FFFFFF"/>
                  </a:highlight>
                  <a:latin typeface="Roboto"/>
                  <a:ea typeface="Roboto"/>
                  <a:cs typeface="Roboto"/>
                  <a:sym typeface="Roboto"/>
                </a:rPr>
                <a:t>Deep Learning in Medical Image Analysis</a:t>
              </a:r>
              <a:endParaRPr sz="1000" b="0" i="0" u="none" strike="noStrike" cap="none">
                <a:solidFill>
                  <a:srgbClr val="999999"/>
                </a:solidFill>
                <a:highlight>
                  <a:srgbClr val="FFFFFF"/>
                </a:highlight>
                <a:latin typeface="Roboto"/>
                <a:ea typeface="Roboto"/>
                <a:cs typeface="Roboto"/>
                <a:sym typeface="Roboto"/>
              </a:endParaRPr>
            </a:p>
            <a:p>
              <a:pPr marL="0" marR="520700" lvl="0" indent="0" algn="l" rtl="0">
                <a:lnSpc>
                  <a:spcPct val="115000"/>
                </a:lnSpc>
                <a:spcBef>
                  <a:spcPts val="100"/>
                </a:spcBef>
                <a:spcAft>
                  <a:spcPts val="0"/>
                </a:spcAft>
                <a:buClr>
                  <a:schemeClr val="dk1"/>
                </a:buClr>
                <a:buSzPts val="1100"/>
                <a:buFont typeface="Arial"/>
                <a:buNone/>
              </a:pPr>
              <a:r>
                <a:rPr lang="en-GB" sz="1000" b="1" i="0" u="none" strike="noStrike" cap="none">
                  <a:solidFill>
                    <a:srgbClr val="777777"/>
                  </a:solidFill>
                  <a:highlight>
                    <a:srgbClr val="FFFFFF"/>
                  </a:highlight>
                  <a:latin typeface="Roboto"/>
                  <a:ea typeface="Roboto"/>
                  <a:cs typeface="Roboto"/>
                  <a:sym typeface="Roboto"/>
                </a:rPr>
                <a:t>Speaker</a:t>
              </a:r>
              <a:r>
                <a:rPr lang="en-GB" sz="1000" b="0" i="0" u="none" strike="noStrike" cap="none">
                  <a:solidFill>
                    <a:srgbClr val="777777"/>
                  </a:solidFill>
                  <a:highlight>
                    <a:srgbClr val="FFFFFF"/>
                  </a:highlight>
                  <a:latin typeface="Roboto"/>
                  <a:ea typeface="Roboto"/>
                  <a:cs typeface="Roboto"/>
                  <a:sym typeface="Roboto"/>
                </a:rPr>
                <a:t>: Francesca Lizzi</a:t>
              </a:r>
              <a:endParaRPr sz="1000" b="0" i="0" u="none" strike="noStrike" cap="none">
                <a:solidFill>
                  <a:srgbClr val="777777"/>
                </a:solidFill>
                <a:highlight>
                  <a:srgbClr val="FFFFFF"/>
                </a:highlight>
                <a:latin typeface="Roboto"/>
                <a:ea typeface="Roboto"/>
                <a:cs typeface="Roboto"/>
                <a:sym typeface="Roboto"/>
              </a:endParaRPr>
            </a:p>
            <a:p>
              <a:pPr marL="0" marR="0" lvl="0" indent="0" algn="l" rtl="0">
                <a:lnSpc>
                  <a:spcPct val="100000"/>
                </a:lnSpc>
                <a:spcBef>
                  <a:spcPts val="0"/>
                </a:spcBef>
                <a:spcAft>
                  <a:spcPts val="0"/>
                </a:spcAft>
                <a:buClr>
                  <a:schemeClr val="dk1"/>
                </a:buClr>
                <a:buSzPts val="1100"/>
                <a:buFont typeface="Arial"/>
                <a:buNone/>
              </a:pPr>
              <a:endParaRPr sz="400" b="1" i="0" u="none" strike="noStrike" cap="none">
                <a:solidFill>
                  <a:srgbClr val="1A63A0"/>
                </a:solidFill>
                <a:highlight>
                  <a:srgbClr val="FFFFFF"/>
                </a:highlight>
                <a:latin typeface="Roboto"/>
                <a:ea typeface="Roboto"/>
                <a:cs typeface="Roboto"/>
                <a:sym typeface="Roboto"/>
              </a:endParaRPr>
            </a:p>
            <a:p>
              <a:pPr marL="0" marR="0" lvl="0" indent="0" algn="l" rtl="0">
                <a:lnSpc>
                  <a:spcPct val="100000"/>
                </a:lnSpc>
                <a:spcBef>
                  <a:spcPts val="0"/>
                </a:spcBef>
                <a:spcAft>
                  <a:spcPts val="0"/>
                </a:spcAft>
                <a:buClr>
                  <a:schemeClr val="dk1"/>
                </a:buClr>
                <a:buSzPts val="1100"/>
                <a:buFont typeface="Arial"/>
                <a:buNone/>
              </a:pPr>
              <a:r>
                <a:rPr lang="en-GB" sz="1100" b="1" i="0" u="none" strike="noStrike" cap="none">
                  <a:solidFill>
                    <a:srgbClr val="1A63A0"/>
                  </a:solidFill>
                  <a:highlight>
                    <a:srgbClr val="FFFFFF"/>
                  </a:highlight>
                  <a:latin typeface="Roboto"/>
                  <a:ea typeface="Roboto"/>
                  <a:cs typeface="Roboto"/>
                  <a:sym typeface="Roboto"/>
                </a:rPr>
                <a:t>Trustworthy AI in medical applications</a:t>
              </a:r>
              <a:endParaRPr sz="1000" b="0" i="0" u="none" strike="noStrike" cap="none">
                <a:solidFill>
                  <a:srgbClr val="999999"/>
                </a:solidFill>
                <a:highlight>
                  <a:srgbClr val="FFFFFF"/>
                </a:highlight>
                <a:latin typeface="Roboto"/>
                <a:ea typeface="Roboto"/>
                <a:cs typeface="Roboto"/>
                <a:sym typeface="Roboto"/>
              </a:endParaRPr>
            </a:p>
            <a:p>
              <a:pPr marL="0" marR="520700" lvl="0" indent="0" algn="l" rtl="0">
                <a:lnSpc>
                  <a:spcPct val="115000"/>
                </a:lnSpc>
                <a:spcBef>
                  <a:spcPts val="100"/>
                </a:spcBef>
                <a:spcAft>
                  <a:spcPts val="0"/>
                </a:spcAft>
                <a:buClr>
                  <a:schemeClr val="dk1"/>
                </a:buClr>
                <a:buSzPts val="1100"/>
                <a:buFont typeface="Arial"/>
                <a:buNone/>
              </a:pPr>
              <a:r>
                <a:rPr lang="en-GB" sz="1000" b="1" i="0" u="none" strike="noStrike" cap="none">
                  <a:solidFill>
                    <a:srgbClr val="777777"/>
                  </a:solidFill>
                  <a:highlight>
                    <a:srgbClr val="FFFFFF"/>
                  </a:highlight>
                  <a:latin typeface="Roboto"/>
                  <a:ea typeface="Roboto"/>
                  <a:cs typeface="Roboto"/>
                  <a:sym typeface="Roboto"/>
                </a:rPr>
                <a:t>Speaker</a:t>
              </a:r>
              <a:r>
                <a:rPr lang="en-GB" sz="1000" b="0" i="0" u="none" strike="noStrike" cap="none">
                  <a:solidFill>
                    <a:srgbClr val="777777"/>
                  </a:solidFill>
                  <a:highlight>
                    <a:srgbClr val="FFFFFF"/>
                  </a:highlight>
                  <a:latin typeface="Roboto"/>
                  <a:ea typeface="Roboto"/>
                  <a:cs typeface="Roboto"/>
                  <a:sym typeface="Roboto"/>
                </a:rPr>
                <a:t>: Angela Lombardi</a:t>
              </a:r>
              <a:r>
                <a:rPr lang="en-GB" sz="800" b="0" i="0" u="none" strike="noStrike" cap="none">
                  <a:solidFill>
                    <a:srgbClr val="777777"/>
                  </a:solidFill>
                  <a:highlight>
                    <a:srgbClr val="FFFFFF"/>
                  </a:highlight>
                  <a:latin typeface="Roboto"/>
                  <a:ea typeface="Roboto"/>
                  <a:cs typeface="Roboto"/>
                  <a:sym typeface="Roboto"/>
                </a:rPr>
                <a:t> </a:t>
              </a:r>
              <a:endParaRPr sz="1200" b="0" i="0" u="none" strike="noStrike" cap="none">
                <a:solidFill>
                  <a:srgbClr val="000000"/>
                </a:solidFill>
                <a:latin typeface="Arial"/>
                <a:ea typeface="Arial"/>
                <a:cs typeface="Arial"/>
                <a:sym typeface="Arial"/>
              </a:endParaRPr>
            </a:p>
          </p:txBody>
        </p:sp>
        <p:sp>
          <p:nvSpPr>
            <p:cNvPr id="11" name="Google Shape;203;g2c3a1e0092d_0_90">
              <a:extLst>
                <a:ext uri="{FF2B5EF4-FFF2-40B4-BE49-F238E27FC236}">
                  <a16:creationId xmlns:a16="http://schemas.microsoft.com/office/drawing/2014/main" id="{48C02939-A100-A00C-47A9-17280678629E}"/>
                </a:ext>
              </a:extLst>
            </p:cNvPr>
            <p:cNvSpPr/>
            <p:nvPr/>
          </p:nvSpPr>
          <p:spPr>
            <a:xfrm>
              <a:off x="9015425" y="1371475"/>
              <a:ext cx="386400" cy="196500"/>
            </a:xfrm>
            <a:prstGeom prst="rightArrow">
              <a:avLst>
                <a:gd name="adj1" fmla="val 50000"/>
                <a:gd name="adj2" fmla="val 50000"/>
              </a:avLst>
            </a:prstGeom>
            <a:solidFill>
              <a:schemeClr val="lt1"/>
            </a:soli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700" b="0" i="0" u="none" strike="noStrike" cap="none">
                <a:solidFill>
                  <a:srgbClr val="000000"/>
                </a:solidFill>
                <a:latin typeface="Arial"/>
                <a:ea typeface="Arial"/>
                <a:cs typeface="Arial"/>
                <a:sym typeface="Arial"/>
              </a:endParaRPr>
            </a:p>
          </p:txBody>
        </p:sp>
      </p:grpSp>
      <p:grpSp>
        <p:nvGrpSpPr>
          <p:cNvPr id="12" name="Google Shape;204;g2c3a1e0092d_0_90">
            <a:extLst>
              <a:ext uri="{FF2B5EF4-FFF2-40B4-BE49-F238E27FC236}">
                <a16:creationId xmlns:a16="http://schemas.microsoft.com/office/drawing/2014/main" id="{15F6D009-8B1D-2654-C7DC-BC0466DEB0EA}"/>
              </a:ext>
            </a:extLst>
          </p:cNvPr>
          <p:cNvGrpSpPr/>
          <p:nvPr/>
        </p:nvGrpSpPr>
        <p:grpSpPr>
          <a:xfrm>
            <a:off x="8880284" y="3985676"/>
            <a:ext cx="3133324" cy="1477500"/>
            <a:chOff x="9015414" y="1459350"/>
            <a:chExt cx="2991240" cy="1477500"/>
          </a:xfrm>
        </p:grpSpPr>
        <p:sp>
          <p:nvSpPr>
            <p:cNvPr id="13" name="Google Shape;205;g2c3a1e0092d_0_90">
              <a:extLst>
                <a:ext uri="{FF2B5EF4-FFF2-40B4-BE49-F238E27FC236}">
                  <a16:creationId xmlns:a16="http://schemas.microsoft.com/office/drawing/2014/main" id="{F7AE8F3B-626F-81DA-ABFE-B870B6C48104}"/>
                </a:ext>
              </a:extLst>
            </p:cNvPr>
            <p:cNvSpPr txBox="1"/>
            <p:nvPr/>
          </p:nvSpPr>
          <p:spPr>
            <a:xfrm>
              <a:off x="9388254" y="1459350"/>
              <a:ext cx="2618400" cy="1477500"/>
            </a:xfrm>
            <a:prstGeom prst="rect">
              <a:avLst/>
            </a:prstGeom>
            <a:solidFill>
              <a:schemeClr val="lt1"/>
            </a:solidFill>
            <a:ln w="9525" cap="flat" cmpd="sng">
              <a:solidFill>
                <a:srgbClr val="C000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GB" sz="1200"/>
                <a:t>The </a:t>
              </a:r>
              <a:r>
                <a:rPr lang="en-GB" sz="1200" b="0" i="0" u="none" strike="noStrike" cap="none">
                  <a:solidFill>
                    <a:srgbClr val="000000"/>
                  </a:solidFill>
                  <a:latin typeface="Arial"/>
                  <a:ea typeface="Arial"/>
                  <a:cs typeface="Arial"/>
                  <a:sym typeface="Arial"/>
                </a:rPr>
                <a:t>Workshop “AI methods and applications in Medical Physics” </a:t>
              </a:r>
              <a:endParaRPr sz="1200"/>
            </a:p>
            <a:p>
              <a:pPr marL="0" lvl="0" indent="0" algn="l" rtl="0">
                <a:spcBef>
                  <a:spcPts val="0"/>
                </a:spcBef>
                <a:spcAft>
                  <a:spcPts val="0"/>
                </a:spcAft>
                <a:buClr>
                  <a:schemeClr val="dk1"/>
                </a:buClr>
                <a:buSzPts val="1100"/>
                <a:buFont typeface="Arial"/>
                <a:buNone/>
              </a:pPr>
              <a:r>
                <a:rPr lang="en-GB" sz="1200">
                  <a:solidFill>
                    <a:schemeClr val="dk1"/>
                  </a:solidFill>
                </a:rPr>
                <a:t>Has been postponed to 2024. </a:t>
              </a:r>
              <a:endParaRPr sz="1200">
                <a:solidFill>
                  <a:schemeClr val="dk1"/>
                </a:solidFill>
              </a:endParaRPr>
            </a:p>
            <a:p>
              <a:pPr marL="0" lvl="0" indent="0" algn="l" rtl="0">
                <a:spcBef>
                  <a:spcPts val="0"/>
                </a:spcBef>
                <a:spcAft>
                  <a:spcPts val="0"/>
                </a:spcAft>
                <a:buClr>
                  <a:schemeClr val="dk1"/>
                </a:buClr>
                <a:buSzPts val="1100"/>
                <a:buFont typeface="Arial"/>
                <a:buNone/>
              </a:pPr>
              <a:r>
                <a:rPr lang="en-GB" sz="1200">
                  <a:solidFill>
                    <a:schemeClr val="dk1"/>
                  </a:solidFill>
                </a:rPr>
                <a:t>We organized in 2023 a 3-day General Collaboration Meeting in Milan in February 2023 https://agenda.infn.it/event/34599/</a:t>
              </a:r>
              <a:endParaRPr sz="1000"/>
            </a:p>
          </p:txBody>
        </p:sp>
        <p:sp>
          <p:nvSpPr>
            <p:cNvPr id="14" name="Google Shape;206;g2c3a1e0092d_0_90">
              <a:extLst>
                <a:ext uri="{FF2B5EF4-FFF2-40B4-BE49-F238E27FC236}">
                  <a16:creationId xmlns:a16="http://schemas.microsoft.com/office/drawing/2014/main" id="{140C213F-0C57-68F8-EAE8-E5AF0DDD7DCA}"/>
                </a:ext>
              </a:extLst>
            </p:cNvPr>
            <p:cNvSpPr/>
            <p:nvPr/>
          </p:nvSpPr>
          <p:spPr>
            <a:xfrm>
              <a:off x="9015414" y="1600075"/>
              <a:ext cx="369000" cy="196500"/>
            </a:xfrm>
            <a:prstGeom prst="rightArrow">
              <a:avLst>
                <a:gd name="adj1" fmla="val 50000"/>
                <a:gd name="adj2" fmla="val 50000"/>
              </a:avLst>
            </a:prstGeom>
            <a:solidFill>
              <a:schemeClr val="lt1"/>
            </a:soli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700" b="0" i="0" u="none" strike="noStrike" cap="none">
                <a:solidFill>
                  <a:srgbClr val="000000"/>
                </a:solidFill>
                <a:latin typeface="Arial"/>
                <a:ea typeface="Arial"/>
                <a:cs typeface="Arial"/>
                <a:sym typeface="Arial"/>
              </a:endParaRPr>
            </a:p>
          </p:txBody>
        </p:sp>
      </p:grpSp>
      <p:sp>
        <p:nvSpPr>
          <p:cNvPr id="15" name="Google Shape;207;g2c3a1e0092d_0_90">
            <a:extLst>
              <a:ext uri="{FF2B5EF4-FFF2-40B4-BE49-F238E27FC236}">
                <a16:creationId xmlns:a16="http://schemas.microsoft.com/office/drawing/2014/main" id="{39C1F8AE-AAA2-78C3-F7C2-3C8B658E5771}"/>
              </a:ext>
            </a:extLst>
          </p:cNvPr>
          <p:cNvSpPr txBox="1"/>
          <p:nvPr/>
        </p:nvSpPr>
        <p:spPr>
          <a:xfrm>
            <a:off x="2157359" y="5950239"/>
            <a:ext cx="3968700" cy="369300"/>
          </a:xfrm>
          <a:prstGeom prst="rect">
            <a:avLst/>
          </a:prstGeom>
          <a:solidFill>
            <a:schemeClr val="lt1"/>
          </a:solidFill>
          <a:ln w="9525" cap="flat" cmpd="sng">
            <a:solidFill>
              <a:srgbClr val="C000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GB" sz="1200" b="0" i="0" u="none" strike="noStrike" cap="none">
                <a:solidFill>
                  <a:srgbClr val="000000"/>
                </a:solidFill>
                <a:latin typeface="Arial"/>
                <a:ea typeface="Arial"/>
                <a:cs typeface="Arial"/>
                <a:sym typeface="Arial"/>
              </a:rPr>
              <a:t>Workshop “The right to explanation” </a:t>
            </a:r>
            <a:endParaRPr sz="1200" b="0" i="0" u="none" strike="noStrike" cap="none">
              <a:solidFill>
                <a:srgbClr val="000000"/>
              </a:solidFill>
              <a:latin typeface="Arial"/>
              <a:ea typeface="Arial"/>
              <a:cs typeface="Arial"/>
              <a:sym typeface="Arial"/>
            </a:endParaRPr>
          </a:p>
        </p:txBody>
      </p:sp>
      <p:sp>
        <p:nvSpPr>
          <p:cNvPr id="16" name="Google Shape;208;g2c3a1e0092d_0_90">
            <a:extLst>
              <a:ext uri="{FF2B5EF4-FFF2-40B4-BE49-F238E27FC236}">
                <a16:creationId xmlns:a16="http://schemas.microsoft.com/office/drawing/2014/main" id="{F894297C-58B2-53C4-C79E-BD4711B305C8}"/>
              </a:ext>
            </a:extLst>
          </p:cNvPr>
          <p:cNvSpPr txBox="1"/>
          <p:nvPr/>
        </p:nvSpPr>
        <p:spPr>
          <a:xfrm>
            <a:off x="676330" y="5949351"/>
            <a:ext cx="21303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200" b="0" i="0" u="none" strike="noStrike" cap="none">
                <a:solidFill>
                  <a:srgbClr val="000000"/>
                </a:solidFill>
                <a:latin typeface="Arial"/>
                <a:ea typeface="Arial"/>
                <a:cs typeface="Arial"/>
                <a:sym typeface="Arial"/>
              </a:rPr>
              <a:t>31 Dec     M2.4</a:t>
            </a:r>
            <a:endParaRPr sz="1200" b="0" i="0" u="none" strike="noStrike" cap="none">
              <a:solidFill>
                <a:srgbClr val="000000"/>
              </a:solidFill>
              <a:latin typeface="Arial"/>
              <a:ea typeface="Arial"/>
              <a:cs typeface="Arial"/>
              <a:sym typeface="Arial"/>
            </a:endParaRPr>
          </a:p>
        </p:txBody>
      </p:sp>
      <p:sp>
        <p:nvSpPr>
          <p:cNvPr id="17" name="Google Shape;209;g2c3a1e0092d_0_90">
            <a:extLst>
              <a:ext uri="{FF2B5EF4-FFF2-40B4-BE49-F238E27FC236}">
                <a16:creationId xmlns:a16="http://schemas.microsoft.com/office/drawing/2014/main" id="{B356C9F2-BE7D-CDC2-A021-8F64EE2D9603}"/>
              </a:ext>
            </a:extLst>
          </p:cNvPr>
          <p:cNvSpPr/>
          <p:nvPr/>
        </p:nvSpPr>
        <p:spPr>
          <a:xfrm>
            <a:off x="212908" y="6036651"/>
            <a:ext cx="386400" cy="196500"/>
          </a:xfrm>
          <a:prstGeom prst="rightArrow">
            <a:avLst>
              <a:gd name="adj1" fmla="val 50000"/>
              <a:gd name="adj2" fmla="val 50000"/>
            </a:avLst>
          </a:prstGeom>
          <a:solidFill>
            <a:schemeClr val="lt1"/>
          </a:soli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700" b="0" i="0" u="none" strike="noStrike" cap="none">
              <a:solidFill>
                <a:srgbClr val="000000"/>
              </a:solidFill>
              <a:latin typeface="Arial"/>
              <a:ea typeface="Arial"/>
              <a:cs typeface="Arial"/>
              <a:sym typeface="Arial"/>
            </a:endParaRPr>
          </a:p>
        </p:txBody>
      </p:sp>
      <p:cxnSp>
        <p:nvCxnSpPr>
          <p:cNvPr id="18" name="Google Shape;210;g2c3a1e0092d_0_90">
            <a:extLst>
              <a:ext uri="{FF2B5EF4-FFF2-40B4-BE49-F238E27FC236}">
                <a16:creationId xmlns:a16="http://schemas.microsoft.com/office/drawing/2014/main" id="{CEF558DB-5125-9282-35E5-D69BAFAA2C7D}"/>
              </a:ext>
            </a:extLst>
          </p:cNvPr>
          <p:cNvCxnSpPr/>
          <p:nvPr/>
        </p:nvCxnSpPr>
        <p:spPr>
          <a:xfrm rot="10800000" flipH="1">
            <a:off x="2157359" y="2560326"/>
            <a:ext cx="5430900" cy="9000"/>
          </a:xfrm>
          <a:prstGeom prst="straightConnector1">
            <a:avLst/>
          </a:prstGeom>
          <a:noFill/>
          <a:ln w="9525" cap="flat" cmpd="sng">
            <a:solidFill>
              <a:schemeClr val="dk2"/>
            </a:solidFill>
            <a:prstDash val="solid"/>
            <a:round/>
            <a:headEnd type="none" w="sm" len="sm"/>
            <a:tailEnd type="none" w="sm" len="sm"/>
          </a:ln>
        </p:spPr>
      </p:cxnSp>
      <p:cxnSp>
        <p:nvCxnSpPr>
          <p:cNvPr id="19" name="Google Shape;211;g2c3a1e0092d_0_90">
            <a:extLst>
              <a:ext uri="{FF2B5EF4-FFF2-40B4-BE49-F238E27FC236}">
                <a16:creationId xmlns:a16="http://schemas.microsoft.com/office/drawing/2014/main" id="{3D5798F6-DC09-6CA0-E3C4-94BB62BA047D}"/>
              </a:ext>
            </a:extLst>
          </p:cNvPr>
          <p:cNvCxnSpPr/>
          <p:nvPr/>
        </p:nvCxnSpPr>
        <p:spPr>
          <a:xfrm>
            <a:off x="2349009" y="4286459"/>
            <a:ext cx="3806100" cy="300"/>
          </a:xfrm>
          <a:prstGeom prst="straightConnector1">
            <a:avLst/>
          </a:prstGeom>
          <a:noFill/>
          <a:ln w="9525" cap="flat" cmpd="sng">
            <a:solidFill>
              <a:schemeClr val="dk2"/>
            </a:solidFill>
            <a:prstDash val="solid"/>
            <a:round/>
            <a:headEnd type="none" w="sm" len="sm"/>
            <a:tailEnd type="none" w="sm" len="sm"/>
          </a:ln>
        </p:spPr>
      </p:cxnSp>
      <p:sp>
        <p:nvSpPr>
          <p:cNvPr id="20" name="Google Shape;212;g2c3a1e0092d_0_90">
            <a:extLst>
              <a:ext uri="{FF2B5EF4-FFF2-40B4-BE49-F238E27FC236}">
                <a16:creationId xmlns:a16="http://schemas.microsoft.com/office/drawing/2014/main" id="{4FB0DD8D-738A-8692-1A7F-A9E3C7959DD1}"/>
              </a:ext>
            </a:extLst>
          </p:cNvPr>
          <p:cNvSpPr txBox="1"/>
          <p:nvPr/>
        </p:nvSpPr>
        <p:spPr>
          <a:xfrm>
            <a:off x="6662458" y="5926748"/>
            <a:ext cx="5529541" cy="400079"/>
          </a:xfrm>
          <a:prstGeom prst="rect">
            <a:avLst/>
          </a:prstGeom>
          <a:noFill/>
          <a:ln>
            <a:noFill/>
          </a:ln>
        </p:spPr>
        <p:txBody>
          <a:bodyPr spcFirstLastPara="1" wrap="square" lIns="91425" tIns="91425" rIns="91425" bIns="91425" anchor="t" anchorCtr="0">
            <a:spAutoFit/>
          </a:bodyPr>
          <a:lstStyle/>
          <a:p>
            <a:pPr lvl="0"/>
            <a:r>
              <a:rPr lang="en-GB" sz="1400" dirty="0"/>
              <a:t>16-18 October 2024 Bari, </a:t>
            </a:r>
            <a:r>
              <a:rPr lang="en-US" sz="1400" dirty="0">
                <a:hlinkClick r:id="rId4"/>
              </a:rPr>
              <a:t>https://agenda.infn.it/event/42734</a:t>
            </a:r>
            <a:r>
              <a:rPr lang="en-US" sz="1400" dirty="0"/>
              <a:t> </a:t>
            </a:r>
            <a:r>
              <a:rPr lang="en-GB" sz="1400" dirty="0"/>
              <a:t> </a:t>
            </a:r>
            <a:endParaRPr sz="1400" dirty="0"/>
          </a:p>
        </p:txBody>
      </p:sp>
      <p:sp>
        <p:nvSpPr>
          <p:cNvPr id="21" name="Google Shape;213;g2c3a1e0092d_0_90">
            <a:extLst>
              <a:ext uri="{FF2B5EF4-FFF2-40B4-BE49-F238E27FC236}">
                <a16:creationId xmlns:a16="http://schemas.microsoft.com/office/drawing/2014/main" id="{2FB05714-ACE0-F19B-E2AA-EFFB6CF34F53}"/>
              </a:ext>
            </a:extLst>
          </p:cNvPr>
          <p:cNvSpPr/>
          <p:nvPr/>
        </p:nvSpPr>
        <p:spPr>
          <a:xfrm>
            <a:off x="6289540" y="6031401"/>
            <a:ext cx="366000" cy="196500"/>
          </a:xfrm>
          <a:prstGeom prst="rightArrow">
            <a:avLst>
              <a:gd name="adj1" fmla="val 50000"/>
              <a:gd name="adj2" fmla="val 50000"/>
            </a:avLst>
          </a:prstGeom>
          <a:solidFill>
            <a:schemeClr val="lt1"/>
          </a:soli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7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168081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1000"/>
                                        <p:tgtEl>
                                          <p:spTgt spid="12"/>
                                        </p:tgtEl>
                                      </p:cBhvr>
                                    </p:animEffect>
                                  </p:childTnLst>
                                </p:cTn>
                              </p:par>
                              <p:par>
                                <p:cTn id="10" presetID="10"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childTnLst>
                                </p:cTn>
                              </p:par>
                              <p:par>
                                <p:cTn id="22" presetID="10"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2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FFF43-F923-59E2-271D-656252BB86D0}"/>
              </a:ext>
            </a:extLst>
          </p:cNvPr>
          <p:cNvSpPr>
            <a:spLocks noGrp="1"/>
          </p:cNvSpPr>
          <p:nvPr>
            <p:ph type="title"/>
          </p:nvPr>
        </p:nvSpPr>
        <p:spPr/>
        <p:txBody>
          <a:bodyPr/>
          <a:lstStyle/>
          <a:p>
            <a:r>
              <a:rPr lang="en-US" dirty="0"/>
              <a:t>https://</a:t>
            </a:r>
            <a:r>
              <a:rPr lang="en-US" dirty="0" err="1"/>
              <a:t>agenda.infn.it</a:t>
            </a:r>
            <a:r>
              <a:rPr lang="en-US" dirty="0"/>
              <a:t>/event/42734/</a:t>
            </a:r>
          </a:p>
        </p:txBody>
      </p:sp>
      <p:sp>
        <p:nvSpPr>
          <p:cNvPr id="4" name="Slide Number Placeholder 3">
            <a:extLst>
              <a:ext uri="{FF2B5EF4-FFF2-40B4-BE49-F238E27FC236}">
                <a16:creationId xmlns:a16="http://schemas.microsoft.com/office/drawing/2014/main" id="{7A72CC2A-70D0-DA88-C779-379373DFFD1E}"/>
              </a:ext>
            </a:extLst>
          </p:cNvPr>
          <p:cNvSpPr>
            <a:spLocks noGrp="1"/>
          </p:cNvSpPr>
          <p:nvPr>
            <p:ph type="sldNum" idx="12"/>
          </p:nvPr>
        </p:nvSpPr>
        <p:spPr/>
        <p:txBody>
          <a:bodyPr/>
          <a:lstStyle/>
          <a:p>
            <a:fld id="{00000000-1234-1234-1234-123412341234}" type="slidenum">
              <a:rPr lang="en-GB" noProof="0" smtClean="0"/>
              <a:pPr/>
              <a:t>8</a:t>
            </a:fld>
            <a:endParaRPr lang="en-GB" noProof="0"/>
          </a:p>
        </p:txBody>
      </p:sp>
      <p:sp>
        <p:nvSpPr>
          <p:cNvPr id="5" name="Footer Placeholder 4">
            <a:extLst>
              <a:ext uri="{FF2B5EF4-FFF2-40B4-BE49-F238E27FC236}">
                <a16:creationId xmlns:a16="http://schemas.microsoft.com/office/drawing/2014/main" id="{58808512-E619-F9B7-DD29-DA02136A8FDC}"/>
              </a:ext>
            </a:extLst>
          </p:cNvPr>
          <p:cNvSpPr>
            <a:spLocks noGrp="1"/>
          </p:cNvSpPr>
          <p:nvPr>
            <p:ph type="ftr" sz="quarter" idx="11"/>
          </p:nvPr>
        </p:nvSpPr>
        <p:spPr/>
        <p:txBody>
          <a:bodyPr/>
          <a:lstStyle/>
          <a:p>
            <a:r>
              <a:rPr lang="en-GB" noProof="0"/>
              <a:t>A. Retico - next_AIM - Artificial Intelligence in Medicine (AIM): next steps</a:t>
            </a:r>
          </a:p>
        </p:txBody>
      </p:sp>
      <p:pic>
        <p:nvPicPr>
          <p:cNvPr id="7" name="Picture 6" descr="A screenshot of a computer&#10;&#10;Description automatically generated">
            <a:extLst>
              <a:ext uri="{FF2B5EF4-FFF2-40B4-BE49-F238E27FC236}">
                <a16:creationId xmlns:a16="http://schemas.microsoft.com/office/drawing/2014/main" id="{69F3608B-D7E6-5671-BB01-E2B6A5FC333D}"/>
              </a:ext>
            </a:extLst>
          </p:cNvPr>
          <p:cNvPicPr>
            <a:picLocks noChangeAspect="1"/>
          </p:cNvPicPr>
          <p:nvPr/>
        </p:nvPicPr>
        <p:blipFill>
          <a:blip r:embed="rId2"/>
          <a:srcRect r="49076" b="55597"/>
          <a:stretch/>
        </p:blipFill>
        <p:spPr>
          <a:xfrm>
            <a:off x="96319" y="1571227"/>
            <a:ext cx="3234774" cy="1897539"/>
          </a:xfrm>
          <a:prstGeom prst="rect">
            <a:avLst/>
          </a:prstGeom>
          <a:ln w="19050">
            <a:solidFill>
              <a:schemeClr val="accent1"/>
            </a:solidFill>
          </a:ln>
        </p:spPr>
      </p:pic>
      <p:pic>
        <p:nvPicPr>
          <p:cNvPr id="9" name="Picture 8" descr="A screenshot of a computer&#10;&#10;Description automatically generated">
            <a:extLst>
              <a:ext uri="{FF2B5EF4-FFF2-40B4-BE49-F238E27FC236}">
                <a16:creationId xmlns:a16="http://schemas.microsoft.com/office/drawing/2014/main" id="{6968BDA4-2AD3-EE5F-886E-1D8DB7DDB2CB}"/>
              </a:ext>
            </a:extLst>
          </p:cNvPr>
          <p:cNvPicPr>
            <a:picLocks noChangeAspect="1"/>
          </p:cNvPicPr>
          <p:nvPr/>
        </p:nvPicPr>
        <p:blipFill>
          <a:blip r:embed="rId3"/>
          <a:stretch>
            <a:fillRect/>
          </a:stretch>
        </p:blipFill>
        <p:spPr>
          <a:xfrm>
            <a:off x="3747370" y="867673"/>
            <a:ext cx="4312126" cy="3618655"/>
          </a:xfrm>
          <a:prstGeom prst="rect">
            <a:avLst/>
          </a:prstGeom>
        </p:spPr>
      </p:pic>
      <p:pic>
        <p:nvPicPr>
          <p:cNvPr id="13" name="Picture 12" descr="A screenshot of a computer&#10;&#10;Description automatically generated">
            <a:extLst>
              <a:ext uri="{FF2B5EF4-FFF2-40B4-BE49-F238E27FC236}">
                <a16:creationId xmlns:a16="http://schemas.microsoft.com/office/drawing/2014/main" id="{B27BCEF1-AD94-6424-671B-10A9432C5C4A}"/>
              </a:ext>
            </a:extLst>
          </p:cNvPr>
          <p:cNvPicPr>
            <a:picLocks noChangeAspect="1"/>
          </p:cNvPicPr>
          <p:nvPr/>
        </p:nvPicPr>
        <p:blipFill>
          <a:blip r:embed="rId4"/>
          <a:stretch>
            <a:fillRect/>
          </a:stretch>
        </p:blipFill>
        <p:spPr>
          <a:xfrm>
            <a:off x="3747424" y="4376270"/>
            <a:ext cx="4312072" cy="2026611"/>
          </a:xfrm>
          <a:prstGeom prst="rect">
            <a:avLst/>
          </a:prstGeom>
        </p:spPr>
      </p:pic>
      <p:pic>
        <p:nvPicPr>
          <p:cNvPr id="15" name="Picture 14" descr="A screenshot of a computer&#10;&#10;Description automatically generated">
            <a:extLst>
              <a:ext uri="{FF2B5EF4-FFF2-40B4-BE49-F238E27FC236}">
                <a16:creationId xmlns:a16="http://schemas.microsoft.com/office/drawing/2014/main" id="{32A9F67F-80BE-0E92-02C6-687A1CA96A9E}"/>
              </a:ext>
            </a:extLst>
          </p:cNvPr>
          <p:cNvPicPr>
            <a:picLocks noChangeAspect="1"/>
          </p:cNvPicPr>
          <p:nvPr/>
        </p:nvPicPr>
        <p:blipFill>
          <a:blip r:embed="rId5"/>
          <a:stretch>
            <a:fillRect/>
          </a:stretch>
        </p:blipFill>
        <p:spPr>
          <a:xfrm>
            <a:off x="8123309" y="2470625"/>
            <a:ext cx="4008448" cy="1809328"/>
          </a:xfrm>
          <a:prstGeom prst="rect">
            <a:avLst/>
          </a:prstGeom>
        </p:spPr>
      </p:pic>
      <p:sp>
        <p:nvSpPr>
          <p:cNvPr id="16" name="TextBox 15">
            <a:extLst>
              <a:ext uri="{FF2B5EF4-FFF2-40B4-BE49-F238E27FC236}">
                <a16:creationId xmlns:a16="http://schemas.microsoft.com/office/drawing/2014/main" id="{342F1C25-4E26-1EAC-330B-9EBA52EB0964}"/>
              </a:ext>
            </a:extLst>
          </p:cNvPr>
          <p:cNvSpPr txBox="1"/>
          <p:nvPr/>
        </p:nvSpPr>
        <p:spPr>
          <a:xfrm>
            <a:off x="177867" y="3564020"/>
            <a:ext cx="3539570" cy="1200329"/>
          </a:xfrm>
          <a:prstGeom prst="rect">
            <a:avLst/>
          </a:prstGeom>
          <a:noFill/>
        </p:spPr>
        <p:txBody>
          <a:bodyPr wrap="square" rtlCol="0">
            <a:spAutoFit/>
          </a:bodyPr>
          <a:lstStyle/>
          <a:p>
            <a:r>
              <a:rPr lang="en-US" b="1" dirty="0">
                <a:solidFill>
                  <a:srgbClr val="0070C0"/>
                </a:solidFill>
              </a:rPr>
              <a:t>Scientific sessions on Wednesday and Thursday:</a:t>
            </a:r>
          </a:p>
          <a:p>
            <a:r>
              <a:rPr lang="en-US" b="1" dirty="0">
                <a:solidFill>
                  <a:srgbClr val="0070C0"/>
                </a:solidFill>
                <a:sym typeface="Wingdings" pitchFamily="2" charset="2"/>
              </a:rPr>
              <a:t> s</a:t>
            </a:r>
            <a:r>
              <a:rPr lang="en-US" b="1" dirty="0">
                <a:solidFill>
                  <a:srgbClr val="0070C0"/>
                </a:solidFill>
              </a:rPr>
              <a:t>hort presentations</a:t>
            </a:r>
          </a:p>
          <a:p>
            <a:r>
              <a:rPr lang="en-US" b="1" dirty="0">
                <a:solidFill>
                  <a:srgbClr val="0070C0"/>
                </a:solidFill>
                <a:sym typeface="Wingdings" pitchFamily="2" charset="2"/>
              </a:rPr>
              <a:t> enough time for discussion</a:t>
            </a:r>
            <a:endParaRPr lang="en-US" b="1" dirty="0">
              <a:solidFill>
                <a:srgbClr val="0070C0"/>
              </a:solidFill>
            </a:endParaRPr>
          </a:p>
        </p:txBody>
      </p:sp>
      <p:sp>
        <p:nvSpPr>
          <p:cNvPr id="17" name="TextBox 16">
            <a:extLst>
              <a:ext uri="{FF2B5EF4-FFF2-40B4-BE49-F238E27FC236}">
                <a16:creationId xmlns:a16="http://schemas.microsoft.com/office/drawing/2014/main" id="{CDDECD3C-7031-9ED5-EC5B-5A2B5BE6DFC9}"/>
              </a:ext>
            </a:extLst>
          </p:cNvPr>
          <p:cNvSpPr txBox="1"/>
          <p:nvPr/>
        </p:nvSpPr>
        <p:spPr>
          <a:xfrm>
            <a:off x="-292899" y="264070"/>
            <a:ext cx="3207714" cy="646331"/>
          </a:xfrm>
          <a:prstGeom prst="rect">
            <a:avLst/>
          </a:prstGeom>
          <a:noFill/>
        </p:spPr>
        <p:txBody>
          <a:bodyPr wrap="square" rtlCol="0">
            <a:spAutoFit/>
          </a:bodyPr>
          <a:lstStyle/>
          <a:p>
            <a:r>
              <a:rPr lang="en-US" b="1" dirty="0">
                <a:solidFill>
                  <a:srgbClr val="0070C0"/>
                </a:solidFill>
              </a:rPr>
              <a:t>Short presentations</a:t>
            </a:r>
          </a:p>
          <a:p>
            <a:r>
              <a:rPr lang="en-US" b="1" dirty="0">
                <a:solidFill>
                  <a:srgbClr val="0070C0"/>
                </a:solidFill>
                <a:sym typeface="Wingdings" pitchFamily="2" charset="2"/>
              </a:rPr>
              <a:t>  enough time for discussion</a:t>
            </a:r>
            <a:endParaRPr lang="en-US" b="1" dirty="0">
              <a:solidFill>
                <a:srgbClr val="0070C0"/>
              </a:solidFill>
            </a:endParaRPr>
          </a:p>
        </p:txBody>
      </p:sp>
      <p:sp>
        <p:nvSpPr>
          <p:cNvPr id="18" name="TextBox 17">
            <a:extLst>
              <a:ext uri="{FF2B5EF4-FFF2-40B4-BE49-F238E27FC236}">
                <a16:creationId xmlns:a16="http://schemas.microsoft.com/office/drawing/2014/main" id="{4B76A891-BC70-48B7-903E-F590485CF9D3}"/>
              </a:ext>
            </a:extLst>
          </p:cNvPr>
          <p:cNvSpPr txBox="1"/>
          <p:nvPr/>
        </p:nvSpPr>
        <p:spPr>
          <a:xfrm>
            <a:off x="8121524" y="1543240"/>
            <a:ext cx="3539570" cy="923330"/>
          </a:xfrm>
          <a:prstGeom prst="rect">
            <a:avLst/>
          </a:prstGeom>
          <a:noFill/>
        </p:spPr>
        <p:txBody>
          <a:bodyPr wrap="square" rtlCol="0">
            <a:spAutoFit/>
          </a:bodyPr>
          <a:lstStyle/>
          <a:p>
            <a:r>
              <a:rPr lang="en-US" b="1" dirty="0">
                <a:solidFill>
                  <a:srgbClr val="0070C0"/>
                </a:solidFill>
              </a:rPr>
              <a:t>on Friday</a:t>
            </a:r>
          </a:p>
          <a:p>
            <a:r>
              <a:rPr lang="en-US" b="1" dirty="0">
                <a:solidFill>
                  <a:srgbClr val="0070C0"/>
                </a:solidFill>
                <a:sym typeface="Wingdings" pitchFamily="2" charset="2"/>
              </a:rPr>
              <a:t> SW repository </a:t>
            </a:r>
          </a:p>
          <a:p>
            <a:r>
              <a:rPr lang="en-US" b="1" dirty="0">
                <a:solidFill>
                  <a:srgbClr val="0070C0"/>
                </a:solidFill>
                <a:sym typeface="Wingdings" pitchFamily="2" charset="2"/>
              </a:rPr>
              <a:t> </a:t>
            </a:r>
            <a:r>
              <a:rPr lang="en-US" b="1" dirty="0">
                <a:solidFill>
                  <a:srgbClr val="0070C0"/>
                </a:solidFill>
              </a:rPr>
              <a:t>Working groups </a:t>
            </a:r>
          </a:p>
        </p:txBody>
      </p:sp>
      <p:pic>
        <p:nvPicPr>
          <p:cNvPr id="19" name="Picture 18" descr="A screenshot of a computer&#10;&#10;Description automatically generated">
            <a:extLst>
              <a:ext uri="{FF2B5EF4-FFF2-40B4-BE49-F238E27FC236}">
                <a16:creationId xmlns:a16="http://schemas.microsoft.com/office/drawing/2014/main" id="{D353A6F7-027C-8897-53D9-3CDC53DFB576}"/>
              </a:ext>
            </a:extLst>
          </p:cNvPr>
          <p:cNvPicPr>
            <a:picLocks noChangeAspect="1"/>
          </p:cNvPicPr>
          <p:nvPr/>
        </p:nvPicPr>
        <p:blipFill>
          <a:blip r:embed="rId2"/>
          <a:srcRect t="44343"/>
          <a:stretch/>
        </p:blipFill>
        <p:spPr>
          <a:xfrm>
            <a:off x="94123" y="4833355"/>
            <a:ext cx="3623314" cy="1356685"/>
          </a:xfrm>
          <a:prstGeom prst="rect">
            <a:avLst/>
          </a:prstGeom>
        </p:spPr>
      </p:pic>
      <p:sp>
        <p:nvSpPr>
          <p:cNvPr id="20" name="TextBox 19">
            <a:extLst>
              <a:ext uri="{FF2B5EF4-FFF2-40B4-BE49-F238E27FC236}">
                <a16:creationId xmlns:a16="http://schemas.microsoft.com/office/drawing/2014/main" id="{430B0F45-33DA-40BC-6FB1-343BAC89A89F}"/>
              </a:ext>
            </a:extLst>
          </p:cNvPr>
          <p:cNvSpPr txBox="1"/>
          <p:nvPr/>
        </p:nvSpPr>
        <p:spPr>
          <a:xfrm>
            <a:off x="207800" y="1219952"/>
            <a:ext cx="3539570" cy="369332"/>
          </a:xfrm>
          <a:prstGeom prst="rect">
            <a:avLst/>
          </a:prstGeom>
          <a:noFill/>
        </p:spPr>
        <p:txBody>
          <a:bodyPr wrap="square" rtlCol="0">
            <a:spAutoFit/>
          </a:bodyPr>
          <a:lstStyle/>
          <a:p>
            <a:r>
              <a:rPr lang="en-US" b="1" dirty="0">
                <a:solidFill>
                  <a:srgbClr val="0070C0"/>
                </a:solidFill>
              </a:rPr>
              <a:t>First session</a:t>
            </a:r>
          </a:p>
        </p:txBody>
      </p:sp>
      <p:sp>
        <p:nvSpPr>
          <p:cNvPr id="21" name="Oval 20">
            <a:extLst>
              <a:ext uri="{FF2B5EF4-FFF2-40B4-BE49-F238E27FC236}">
                <a16:creationId xmlns:a16="http://schemas.microsoft.com/office/drawing/2014/main" id="{017B9F24-6916-E7CC-B78F-5F762F21CD99}"/>
              </a:ext>
            </a:extLst>
          </p:cNvPr>
          <p:cNvSpPr/>
          <p:nvPr/>
        </p:nvSpPr>
        <p:spPr>
          <a:xfrm>
            <a:off x="702129" y="2519996"/>
            <a:ext cx="2212686" cy="480385"/>
          </a:xfrm>
          <a:prstGeom prst="ellipse">
            <a:avLst/>
          </a:pr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7B3002A-6B59-D6E3-21BA-18A5B602FCD2}"/>
              </a:ext>
            </a:extLst>
          </p:cNvPr>
          <p:cNvSpPr/>
          <p:nvPr/>
        </p:nvSpPr>
        <p:spPr>
          <a:xfrm>
            <a:off x="838200" y="2949983"/>
            <a:ext cx="2212686" cy="480385"/>
          </a:xfrm>
          <a:prstGeom prst="ellipse">
            <a:avLst/>
          </a:prstGeom>
          <a:noFill/>
          <a:ln w="38100">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166B37CA-F745-0B7F-E172-EE7FE1E5882F}"/>
              </a:ext>
            </a:extLst>
          </p:cNvPr>
          <p:cNvSpPr txBox="1"/>
          <p:nvPr/>
        </p:nvSpPr>
        <p:spPr>
          <a:xfrm>
            <a:off x="8263814" y="5966752"/>
            <a:ext cx="3539570" cy="369332"/>
          </a:xfrm>
          <a:prstGeom prst="rect">
            <a:avLst/>
          </a:prstGeom>
          <a:noFill/>
        </p:spPr>
        <p:txBody>
          <a:bodyPr wrap="square" rtlCol="0">
            <a:spAutoFit/>
          </a:bodyPr>
          <a:lstStyle/>
          <a:p>
            <a:r>
              <a:rPr lang="en-US" b="1" dirty="0">
                <a:solidFill>
                  <a:srgbClr val="0070C0"/>
                </a:solidFill>
                <a:sym typeface="Wingdings" pitchFamily="2" charset="2"/>
              </a:rPr>
              <a:t> </a:t>
            </a:r>
            <a:r>
              <a:rPr lang="en-US" b="1" dirty="0">
                <a:solidFill>
                  <a:srgbClr val="0070C0"/>
                </a:solidFill>
              </a:rPr>
              <a:t>Round table</a:t>
            </a:r>
          </a:p>
        </p:txBody>
      </p:sp>
      <p:sp>
        <p:nvSpPr>
          <p:cNvPr id="24" name="TextBox 23">
            <a:extLst>
              <a:ext uri="{FF2B5EF4-FFF2-40B4-BE49-F238E27FC236}">
                <a16:creationId xmlns:a16="http://schemas.microsoft.com/office/drawing/2014/main" id="{208B8E66-D8AF-2C63-AFCD-4D0A8BC2DE04}"/>
              </a:ext>
            </a:extLst>
          </p:cNvPr>
          <p:cNvSpPr txBox="1"/>
          <p:nvPr/>
        </p:nvSpPr>
        <p:spPr>
          <a:xfrm>
            <a:off x="8651631" y="4764349"/>
            <a:ext cx="3151753" cy="584775"/>
          </a:xfrm>
          <a:prstGeom prst="rect">
            <a:avLst/>
          </a:prstGeom>
          <a:noFill/>
        </p:spPr>
        <p:txBody>
          <a:bodyPr wrap="square" rtlCol="0">
            <a:spAutoFit/>
          </a:bodyPr>
          <a:lstStyle/>
          <a:p>
            <a:r>
              <a:rPr lang="en-US" sz="3200" i="1" dirty="0">
                <a:solidFill>
                  <a:srgbClr val="0070C0"/>
                </a:solidFill>
              </a:rPr>
              <a:t>Networking!</a:t>
            </a:r>
          </a:p>
        </p:txBody>
      </p:sp>
    </p:spTree>
    <p:extLst>
      <p:ext uri="{BB962C8B-B14F-4D97-AF65-F5344CB8AC3E}">
        <p14:creationId xmlns:p14="http://schemas.microsoft.com/office/powerpoint/2010/main" val="122910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0" grpId="0"/>
      <p:bldP spid="21" grpId="0" animBg="1"/>
      <p:bldP spid="22" grpId="0" animBg="1"/>
      <p:bldP spid="23" grpId="0"/>
      <p:bldP spid="24" grpId="0"/>
    </p:bld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imple 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BRIGH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Simple 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MUR_SoggAttuatori.potx" id="{9805767C-2E52-4DE8-B760-2E02FDAAF4CD}" vid="{686DB170-6579-47D4-A971-0F75D53EEBCF}"/>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32256</TotalTime>
  <Words>3633</Words>
  <Application>Microsoft Macintosh PowerPoint</Application>
  <PresentationFormat>Widescreen</PresentationFormat>
  <Paragraphs>416</Paragraphs>
  <Slides>20</Slides>
  <Notes>14</Notes>
  <HiddenSlides>0</HiddenSlides>
  <MMClips>0</MMClips>
  <ScaleCrop>false</ScaleCrop>
  <HeadingPairs>
    <vt:vector size="6" baseType="variant">
      <vt:variant>
        <vt:lpstr>Fonts Used</vt:lpstr>
      </vt:variant>
      <vt:variant>
        <vt:i4>17</vt:i4>
      </vt:variant>
      <vt:variant>
        <vt:lpstr>Theme</vt:lpstr>
      </vt:variant>
      <vt:variant>
        <vt:i4>8</vt:i4>
      </vt:variant>
      <vt:variant>
        <vt:lpstr>Slide Titles</vt:lpstr>
      </vt:variant>
      <vt:variant>
        <vt:i4>20</vt:i4>
      </vt:variant>
    </vt:vector>
  </HeadingPairs>
  <TitlesOfParts>
    <vt:vector size="45" baseType="lpstr">
      <vt:lpstr>Arial</vt:lpstr>
      <vt:lpstr>Bliss Pro ExtraLight</vt:lpstr>
      <vt:lpstr>Bliss Pro Light</vt:lpstr>
      <vt:lpstr>Bradley Hand</vt:lpstr>
      <vt:lpstr>Calibri</vt:lpstr>
      <vt:lpstr>Copperplate Gothic Light</vt:lpstr>
      <vt:lpstr>Courier New</vt:lpstr>
      <vt:lpstr>Helvetica</vt:lpstr>
      <vt:lpstr>Montserrat</vt:lpstr>
      <vt:lpstr>Old Standard TT</vt:lpstr>
      <vt:lpstr>Play</vt:lpstr>
      <vt:lpstr>Playfair Display</vt:lpstr>
      <vt:lpstr>Quicksand</vt:lpstr>
      <vt:lpstr>Roboto</vt:lpstr>
      <vt:lpstr>Titillium</vt:lpstr>
      <vt:lpstr>Titillium Bd</vt:lpstr>
      <vt:lpstr>Wingdings</vt:lpstr>
      <vt:lpstr>Simple Light</vt:lpstr>
      <vt:lpstr>1_Simple Light</vt:lpstr>
      <vt:lpstr>1_BRIGHt</vt:lpstr>
      <vt:lpstr>3_Simple Light</vt:lpstr>
      <vt:lpstr>4_Simple Light</vt:lpstr>
      <vt:lpstr>2_Office Theme</vt:lpstr>
      <vt:lpstr>Office Theme</vt:lpstr>
      <vt:lpstr>Tema di Office</vt:lpstr>
      <vt:lpstr> </vt:lpstr>
      <vt:lpstr>Outline</vt:lpstr>
      <vt:lpstr>Overview of development of medical image analysis systems @ INFN</vt:lpstr>
      <vt:lpstr>The Artificial Intelligence in Medicine (AIM) INFN Project</vt:lpstr>
      <vt:lpstr>The Artificial Intelligence in Medicine (AIM) INFN-CSN5 Project</vt:lpstr>
      <vt:lpstr>next_AIM - Artificial Intelligence in Medicine: next steps</vt:lpstr>
      <vt:lpstr>Tasks of WP3: real-world study cases</vt:lpstr>
      <vt:lpstr>Next_AIM milestones</vt:lpstr>
      <vt:lpstr>https://agenda.infn.it/event/42734/</vt:lpstr>
      <vt:lpstr>Connections with external entities and other projects</vt:lpstr>
      <vt:lpstr>INFN-AIFM joint initiative to support AI development in Medicine</vt:lpstr>
      <vt:lpstr>Connections with external entities and other projects</vt:lpstr>
      <vt:lpstr>x</vt:lpstr>
      <vt:lpstr>PowerPoint Presentation</vt:lpstr>
      <vt:lpstr>PowerPoint Presentation</vt:lpstr>
      <vt:lpstr>PNRR ECS  THE  Tuscany Health Ecosystem   INFN and Univ. of Pisa are involved in   Spoke 1 - ADVANCED RADIOTHERAPIES AND DIAGNOSTICS IN ONCOLOGY coordinated by L. Gizzi (CNR, Pisa)</vt:lpstr>
      <vt:lpstr>From R&amp;D to the market</vt:lpstr>
      <vt:lpstr>Methodological open issues and challenges</vt:lpstr>
      <vt:lpstr>Artificial Intelligence in Medicine:  focus on Multi-Input Analysis (AIM_MIA)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Alessandra Retico</cp:lastModifiedBy>
  <cp:revision>1105</cp:revision>
  <dcterms:created xsi:type="dcterms:W3CDTF">2021-07-30T06:16:45Z</dcterms:created>
  <dcterms:modified xsi:type="dcterms:W3CDTF">2024-10-16T11:45:11Z</dcterms:modified>
</cp:coreProperties>
</file>