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18"/>
  </p:notesMasterIdLst>
  <p:sldIdLst>
    <p:sldId id="256" r:id="rId2"/>
    <p:sldId id="257" r:id="rId3"/>
    <p:sldId id="274" r:id="rId4"/>
    <p:sldId id="271" r:id="rId5"/>
    <p:sldId id="273" r:id="rId6"/>
    <p:sldId id="293" r:id="rId7"/>
    <p:sldId id="272" r:id="rId8"/>
    <p:sldId id="276" r:id="rId9"/>
    <p:sldId id="258" r:id="rId10"/>
    <p:sldId id="277" r:id="rId11"/>
    <p:sldId id="278" r:id="rId12"/>
    <p:sldId id="279" r:id="rId13"/>
    <p:sldId id="260" r:id="rId14"/>
    <p:sldId id="261" r:id="rId15"/>
    <p:sldId id="280" r:id="rId16"/>
    <p:sldId id="281" r:id="rId1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86B57F-6C98-7D48-8750-4B824C0750C4}">
          <p14:sldIdLst>
            <p14:sldId id="256"/>
            <p14:sldId id="257"/>
            <p14:sldId id="274"/>
            <p14:sldId id="271"/>
            <p14:sldId id="273"/>
            <p14:sldId id="293"/>
            <p14:sldId id="272"/>
          </p14:sldIdLst>
        </p14:section>
        <p14:section name="Recent development" id="{F9975F41-5C74-CD47-A006-4B6C5C957E88}">
          <p14:sldIdLst>
            <p14:sldId id="276"/>
            <p14:sldId id="258"/>
            <p14:sldId id="277"/>
            <p14:sldId id="278"/>
            <p14:sldId id="279"/>
            <p14:sldId id="260"/>
            <p14:sldId id="261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8D194-0D5C-4A40-AD71-95AD7F52A17E}" v="70" dt="2024-10-07T08:56:11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49"/>
    <p:restoredTop sz="94694"/>
  </p:normalViewPr>
  <p:slideViewPr>
    <p:cSldViewPr snapToGrid="0">
      <p:cViewPr varScale="1">
        <p:scale>
          <a:sx n="66" d="100"/>
          <a:sy n="66" d="100"/>
        </p:scale>
        <p:origin x="208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Goasduff" userId="7b7cd8d9-23f9-4970-9f55-00f159c4bedc" providerId="ADAL" clId="{3988D194-0D5C-4A40-AD71-95AD7F52A17E}"/>
    <pc:docChg chg="undo custSel addSld delSld modSld sldOrd addSection modSection">
      <pc:chgData name="Alain Goasduff" userId="7b7cd8d9-23f9-4970-9f55-00f159c4bedc" providerId="ADAL" clId="{3988D194-0D5C-4A40-AD71-95AD7F52A17E}" dt="2024-10-07T09:05:05.046" v="2066" actId="5793"/>
      <pc:docMkLst>
        <pc:docMk/>
      </pc:docMkLst>
      <pc:sldChg chg="addSp modSp mod">
        <pc:chgData name="Alain Goasduff" userId="7b7cd8d9-23f9-4970-9f55-00f159c4bedc" providerId="ADAL" clId="{3988D194-0D5C-4A40-AD71-95AD7F52A17E}" dt="2024-10-07T08:14:36.648" v="833" actId="14100"/>
        <pc:sldMkLst>
          <pc:docMk/>
          <pc:sldMk cId="1972925721" sldId="256"/>
        </pc:sldMkLst>
        <pc:spChg chg="mod">
          <ac:chgData name="Alain Goasduff" userId="7b7cd8d9-23f9-4970-9f55-00f159c4bedc" providerId="ADAL" clId="{3988D194-0D5C-4A40-AD71-95AD7F52A17E}" dt="2024-10-07T07:32:32.166" v="17" actId="20577"/>
          <ac:spMkLst>
            <pc:docMk/>
            <pc:sldMk cId="1972925721" sldId="256"/>
            <ac:spMk id="2" creationId="{E8D8086F-9BD1-106A-FBEF-981971A15CFF}"/>
          </ac:spMkLst>
        </pc:spChg>
        <pc:picChg chg="add mod">
          <ac:chgData name="Alain Goasduff" userId="7b7cd8d9-23f9-4970-9f55-00f159c4bedc" providerId="ADAL" clId="{3988D194-0D5C-4A40-AD71-95AD7F52A17E}" dt="2024-10-07T08:14:36.648" v="833" actId="14100"/>
          <ac:picMkLst>
            <pc:docMk/>
            <pc:sldMk cId="1972925721" sldId="256"/>
            <ac:picMk id="6" creationId="{038B23DE-988B-6AC2-72A9-2ED4C6495CCA}"/>
          </ac:picMkLst>
        </pc:picChg>
        <pc:picChg chg="add mod">
          <ac:chgData name="Alain Goasduff" userId="7b7cd8d9-23f9-4970-9f55-00f159c4bedc" providerId="ADAL" clId="{3988D194-0D5C-4A40-AD71-95AD7F52A17E}" dt="2024-10-07T08:14:03.189" v="828" actId="1076"/>
          <ac:picMkLst>
            <pc:docMk/>
            <pc:sldMk cId="1972925721" sldId="256"/>
            <ac:picMk id="1026" creationId="{948A3B21-F2FC-80C3-7FC7-B9941567F801}"/>
          </ac:picMkLst>
        </pc:picChg>
      </pc:sldChg>
      <pc:sldChg chg="modSp mod">
        <pc:chgData name="Alain Goasduff" userId="7b7cd8d9-23f9-4970-9f55-00f159c4bedc" providerId="ADAL" clId="{3988D194-0D5C-4A40-AD71-95AD7F52A17E}" dt="2024-10-07T07:36:11.354" v="127" actId="20577"/>
        <pc:sldMkLst>
          <pc:docMk/>
          <pc:sldMk cId="482251533" sldId="257"/>
        </pc:sldMkLst>
        <pc:spChg chg="mod">
          <ac:chgData name="Alain Goasduff" userId="7b7cd8d9-23f9-4970-9f55-00f159c4bedc" providerId="ADAL" clId="{3988D194-0D5C-4A40-AD71-95AD7F52A17E}" dt="2024-10-07T07:36:11.354" v="127" actId="20577"/>
          <ac:spMkLst>
            <pc:docMk/>
            <pc:sldMk cId="482251533" sldId="257"/>
            <ac:spMk id="3" creationId="{9B427F5B-4968-3E66-BEFC-B7EAAB2A3171}"/>
          </ac:spMkLst>
        </pc:spChg>
      </pc:sldChg>
      <pc:sldChg chg="modSp mod ord">
        <pc:chgData name="Alain Goasduff" userId="7b7cd8d9-23f9-4970-9f55-00f159c4bedc" providerId="ADAL" clId="{3988D194-0D5C-4A40-AD71-95AD7F52A17E}" dt="2024-10-07T08:43:57.290" v="1414" actId="20577"/>
        <pc:sldMkLst>
          <pc:docMk/>
          <pc:sldMk cId="989639548" sldId="258"/>
        </pc:sldMkLst>
        <pc:spChg chg="mod">
          <ac:chgData name="Alain Goasduff" userId="7b7cd8d9-23f9-4970-9f55-00f159c4bedc" providerId="ADAL" clId="{3988D194-0D5C-4A40-AD71-95AD7F52A17E}" dt="2024-10-07T08:43:57.290" v="1414" actId="20577"/>
          <ac:spMkLst>
            <pc:docMk/>
            <pc:sldMk cId="989639548" sldId="258"/>
            <ac:spMk id="2" creationId="{3407E1EC-3CC4-0B76-8629-47E4A664AB8D}"/>
          </ac:spMkLst>
        </pc:spChg>
        <pc:spChg chg="mod">
          <ac:chgData name="Alain Goasduff" userId="7b7cd8d9-23f9-4970-9f55-00f159c4bedc" providerId="ADAL" clId="{3988D194-0D5C-4A40-AD71-95AD7F52A17E}" dt="2024-10-07T08:13:16.718" v="825" actId="20577"/>
          <ac:spMkLst>
            <pc:docMk/>
            <pc:sldMk cId="989639548" sldId="258"/>
            <ac:spMk id="3" creationId="{21C0A477-7EB1-7357-1005-59CDC816D152}"/>
          </ac:spMkLst>
        </pc:spChg>
      </pc:sldChg>
      <pc:sldChg chg="del">
        <pc:chgData name="Alain Goasduff" userId="7b7cd8d9-23f9-4970-9f55-00f159c4bedc" providerId="ADAL" clId="{3988D194-0D5C-4A40-AD71-95AD7F52A17E}" dt="2024-10-07T08:39:19.377" v="1397" actId="2696"/>
        <pc:sldMkLst>
          <pc:docMk/>
          <pc:sldMk cId="1394264948" sldId="259"/>
        </pc:sldMkLst>
      </pc:sldChg>
      <pc:sldChg chg="add del">
        <pc:chgData name="Alain Goasduff" userId="7b7cd8d9-23f9-4970-9f55-00f159c4bedc" providerId="ADAL" clId="{3988D194-0D5C-4A40-AD71-95AD7F52A17E}" dt="2024-10-07T08:42:25.093" v="1400"/>
        <pc:sldMkLst>
          <pc:docMk/>
          <pc:sldMk cId="2577429307" sldId="260"/>
        </pc:sldMkLst>
      </pc:sldChg>
      <pc:sldChg chg="add del">
        <pc:chgData name="Alain Goasduff" userId="7b7cd8d9-23f9-4970-9f55-00f159c4bedc" providerId="ADAL" clId="{3988D194-0D5C-4A40-AD71-95AD7F52A17E}" dt="2024-10-07T08:42:25.093" v="1400"/>
        <pc:sldMkLst>
          <pc:docMk/>
          <pc:sldMk cId="3532955780" sldId="261"/>
        </pc:sldMkLst>
      </pc:sldChg>
      <pc:sldChg chg="add del">
        <pc:chgData name="Alain Goasduff" userId="7b7cd8d9-23f9-4970-9f55-00f159c4bedc" providerId="ADAL" clId="{3988D194-0D5C-4A40-AD71-95AD7F52A17E}" dt="2024-10-07T08:43:22.761" v="1401" actId="2696"/>
        <pc:sldMkLst>
          <pc:docMk/>
          <pc:sldMk cId="2484021521" sldId="262"/>
        </pc:sldMkLst>
      </pc:sldChg>
      <pc:sldChg chg="del ord">
        <pc:chgData name="Alain Goasduff" userId="7b7cd8d9-23f9-4970-9f55-00f159c4bedc" providerId="ADAL" clId="{3988D194-0D5C-4A40-AD71-95AD7F52A17E}" dt="2024-10-07T08:39:19.388" v="1398" actId="2696"/>
        <pc:sldMkLst>
          <pc:docMk/>
          <pc:sldMk cId="3980990095" sldId="263"/>
        </pc:sldMkLst>
      </pc:sldChg>
      <pc:sldChg chg="add del">
        <pc:chgData name="Alain Goasduff" userId="7b7cd8d9-23f9-4970-9f55-00f159c4bedc" providerId="ADAL" clId="{3988D194-0D5C-4A40-AD71-95AD7F52A17E}" dt="2024-10-07T08:43:22.769" v="1402" actId="2696"/>
        <pc:sldMkLst>
          <pc:docMk/>
          <pc:sldMk cId="1725298085" sldId="265"/>
        </pc:sldMkLst>
      </pc:sldChg>
      <pc:sldChg chg="del">
        <pc:chgData name="Alain Goasduff" userId="7b7cd8d9-23f9-4970-9f55-00f159c4bedc" providerId="ADAL" clId="{3988D194-0D5C-4A40-AD71-95AD7F52A17E}" dt="2024-10-07T07:33:35.680" v="18" actId="2696"/>
        <pc:sldMkLst>
          <pc:docMk/>
          <pc:sldMk cId="1725004518" sldId="266"/>
        </pc:sldMkLst>
      </pc:sldChg>
      <pc:sldChg chg="del">
        <pc:chgData name="Alain Goasduff" userId="7b7cd8d9-23f9-4970-9f55-00f159c4bedc" providerId="ADAL" clId="{3988D194-0D5C-4A40-AD71-95AD7F52A17E}" dt="2024-10-07T07:33:35.680" v="18" actId="2696"/>
        <pc:sldMkLst>
          <pc:docMk/>
          <pc:sldMk cId="3659495828" sldId="267"/>
        </pc:sldMkLst>
      </pc:sldChg>
      <pc:sldChg chg="add del">
        <pc:chgData name="Alain Goasduff" userId="7b7cd8d9-23f9-4970-9f55-00f159c4bedc" providerId="ADAL" clId="{3988D194-0D5C-4A40-AD71-95AD7F52A17E}" dt="2024-10-07T07:58:32.975" v="662" actId="2696"/>
        <pc:sldMkLst>
          <pc:docMk/>
          <pc:sldMk cId="100891167" sldId="268"/>
        </pc:sldMkLst>
      </pc:sldChg>
      <pc:sldChg chg="del ord">
        <pc:chgData name="Alain Goasduff" userId="7b7cd8d9-23f9-4970-9f55-00f159c4bedc" providerId="ADAL" clId="{3988D194-0D5C-4A40-AD71-95AD7F52A17E}" dt="2024-10-07T08:39:19.398" v="1399" actId="2696"/>
        <pc:sldMkLst>
          <pc:docMk/>
          <pc:sldMk cId="4138830916" sldId="269"/>
        </pc:sldMkLst>
      </pc:sldChg>
      <pc:sldChg chg="del">
        <pc:chgData name="Alain Goasduff" userId="7b7cd8d9-23f9-4970-9f55-00f159c4bedc" providerId="ADAL" clId="{3988D194-0D5C-4A40-AD71-95AD7F52A17E}" dt="2024-10-07T08:39:19.363" v="1396" actId="2696"/>
        <pc:sldMkLst>
          <pc:docMk/>
          <pc:sldMk cId="4081216954" sldId="270"/>
        </pc:sldMkLst>
      </pc:sldChg>
      <pc:sldChg chg="addSp modSp new mod ord">
        <pc:chgData name="Alain Goasduff" userId="7b7cd8d9-23f9-4970-9f55-00f159c4bedc" providerId="ADAL" clId="{3988D194-0D5C-4A40-AD71-95AD7F52A17E}" dt="2024-10-07T07:55:06.860" v="660" actId="20577"/>
        <pc:sldMkLst>
          <pc:docMk/>
          <pc:sldMk cId="589850567" sldId="271"/>
        </pc:sldMkLst>
        <pc:spChg chg="mod">
          <ac:chgData name="Alain Goasduff" userId="7b7cd8d9-23f9-4970-9f55-00f159c4bedc" providerId="ADAL" clId="{3988D194-0D5C-4A40-AD71-95AD7F52A17E}" dt="2024-10-07T07:53:41.952" v="641" actId="120"/>
          <ac:spMkLst>
            <pc:docMk/>
            <pc:sldMk cId="589850567" sldId="271"/>
            <ac:spMk id="2" creationId="{6F765AA1-9AD6-C9F5-6176-7AFFE60D8D5E}"/>
          </ac:spMkLst>
        </pc:spChg>
        <pc:spChg chg="mod">
          <ac:chgData name="Alain Goasduff" userId="7b7cd8d9-23f9-4970-9f55-00f159c4bedc" providerId="ADAL" clId="{3988D194-0D5C-4A40-AD71-95AD7F52A17E}" dt="2024-10-07T07:44:33.941" v="245" actId="20577"/>
          <ac:spMkLst>
            <pc:docMk/>
            <pc:sldMk cId="589850567" sldId="271"/>
            <ac:spMk id="3" creationId="{70EDB8A6-7E7B-10DE-CED0-587AE8D198CC}"/>
          </ac:spMkLst>
        </pc:spChg>
        <pc:spChg chg="add mod">
          <ac:chgData name="Alain Goasduff" userId="7b7cd8d9-23f9-4970-9f55-00f159c4bedc" providerId="ADAL" clId="{3988D194-0D5C-4A40-AD71-95AD7F52A17E}" dt="2024-10-07T07:45:25.223" v="246"/>
          <ac:spMkLst>
            <pc:docMk/>
            <pc:sldMk cId="589850567" sldId="271"/>
            <ac:spMk id="4" creationId="{60EB49F2-709F-AB6A-E00D-E5E6096A12B1}"/>
          </ac:spMkLst>
        </pc:spChg>
        <pc:spChg chg="add mod">
          <ac:chgData name="Alain Goasduff" userId="7b7cd8d9-23f9-4970-9f55-00f159c4bedc" providerId="ADAL" clId="{3988D194-0D5C-4A40-AD71-95AD7F52A17E}" dt="2024-10-07T07:45:25.223" v="246"/>
          <ac:spMkLst>
            <pc:docMk/>
            <pc:sldMk cId="589850567" sldId="271"/>
            <ac:spMk id="5" creationId="{3B9CC36D-2600-5024-EA74-49FFAA4DAD8E}"/>
          </ac:spMkLst>
        </pc:spChg>
        <pc:spChg chg="add mod">
          <ac:chgData name="Alain Goasduff" userId="7b7cd8d9-23f9-4970-9f55-00f159c4bedc" providerId="ADAL" clId="{3988D194-0D5C-4A40-AD71-95AD7F52A17E}" dt="2024-10-07T07:45:25.223" v="246"/>
          <ac:spMkLst>
            <pc:docMk/>
            <pc:sldMk cId="589850567" sldId="271"/>
            <ac:spMk id="6" creationId="{6C1971FA-D80A-03FD-6949-DE70C7EA4569}"/>
          </ac:spMkLst>
        </pc:spChg>
        <pc:spChg chg="add mod">
          <ac:chgData name="Alain Goasduff" userId="7b7cd8d9-23f9-4970-9f55-00f159c4bedc" providerId="ADAL" clId="{3988D194-0D5C-4A40-AD71-95AD7F52A17E}" dt="2024-10-07T07:45:25.223" v="246"/>
          <ac:spMkLst>
            <pc:docMk/>
            <pc:sldMk cId="589850567" sldId="271"/>
            <ac:spMk id="7" creationId="{EF9227C1-9C96-8192-55E9-873845D2A9D9}"/>
          </ac:spMkLst>
        </pc:spChg>
        <pc:spChg chg="add mod">
          <ac:chgData name="Alain Goasduff" userId="7b7cd8d9-23f9-4970-9f55-00f159c4bedc" providerId="ADAL" clId="{3988D194-0D5C-4A40-AD71-95AD7F52A17E}" dt="2024-10-07T07:45:25.223" v="246"/>
          <ac:spMkLst>
            <pc:docMk/>
            <pc:sldMk cId="589850567" sldId="271"/>
            <ac:spMk id="10" creationId="{74C261DD-F7E8-52A7-42B5-83A0580EB172}"/>
          </ac:spMkLst>
        </pc:spChg>
        <pc:spChg chg="add mod">
          <ac:chgData name="Alain Goasduff" userId="7b7cd8d9-23f9-4970-9f55-00f159c4bedc" providerId="ADAL" clId="{3988D194-0D5C-4A40-AD71-95AD7F52A17E}" dt="2024-10-07T07:55:06.860" v="660" actId="20577"/>
          <ac:spMkLst>
            <pc:docMk/>
            <pc:sldMk cId="589850567" sldId="271"/>
            <ac:spMk id="11" creationId="{10CEEB5A-3A00-A3AE-C0A2-5473541FB925}"/>
          </ac:spMkLst>
        </pc:spChg>
        <pc:spChg chg="add mod">
          <ac:chgData name="Alain Goasduff" userId="7b7cd8d9-23f9-4970-9f55-00f159c4bedc" providerId="ADAL" clId="{3988D194-0D5C-4A40-AD71-95AD7F52A17E}" dt="2024-10-07T07:53:55.562" v="647" actId="20577"/>
          <ac:spMkLst>
            <pc:docMk/>
            <pc:sldMk cId="589850567" sldId="271"/>
            <ac:spMk id="15" creationId="{0FDBC923-EFB9-D378-8A92-8D953B3A0152}"/>
          </ac:spMkLst>
        </pc:spChg>
        <pc:picChg chg="add mod">
          <ac:chgData name="Alain Goasduff" userId="7b7cd8d9-23f9-4970-9f55-00f159c4bedc" providerId="ADAL" clId="{3988D194-0D5C-4A40-AD71-95AD7F52A17E}" dt="2024-10-07T07:54:27.116" v="648" actId="931"/>
          <ac:picMkLst>
            <pc:docMk/>
            <pc:sldMk cId="589850567" sldId="271"/>
            <ac:picMk id="17" creationId="{1A3475CC-85B4-7C8E-E892-F96E97563FE8}"/>
          </ac:picMkLst>
        </pc:picChg>
        <pc:picChg chg="add mod">
          <ac:chgData name="Alain Goasduff" userId="7b7cd8d9-23f9-4970-9f55-00f159c4bedc" providerId="ADAL" clId="{3988D194-0D5C-4A40-AD71-95AD7F52A17E}" dt="2024-10-07T07:54:55.641" v="656" actId="1076"/>
          <ac:picMkLst>
            <pc:docMk/>
            <pc:sldMk cId="589850567" sldId="271"/>
            <ac:picMk id="19" creationId="{5025DF83-C246-1C95-BB61-B1A925C9B86F}"/>
          </ac:picMkLst>
        </pc:picChg>
        <pc:picChg chg="add mod">
          <ac:chgData name="Alain Goasduff" userId="7b7cd8d9-23f9-4970-9f55-00f159c4bedc" providerId="ADAL" clId="{3988D194-0D5C-4A40-AD71-95AD7F52A17E}" dt="2024-10-07T07:54:58.672" v="657" actId="1076"/>
          <ac:picMkLst>
            <pc:docMk/>
            <pc:sldMk cId="589850567" sldId="271"/>
            <ac:picMk id="20" creationId="{123A99D7-422D-8D34-5275-B9C02315E88E}"/>
          </ac:picMkLst>
        </pc:picChg>
        <pc:picChg chg="add mod">
          <ac:chgData name="Alain Goasduff" userId="7b7cd8d9-23f9-4970-9f55-00f159c4bedc" providerId="ADAL" clId="{3988D194-0D5C-4A40-AD71-95AD7F52A17E}" dt="2024-10-07T07:54:52.782" v="655" actId="1076"/>
          <ac:picMkLst>
            <pc:docMk/>
            <pc:sldMk cId="589850567" sldId="271"/>
            <ac:picMk id="21" creationId="{F2BF2A51-08B9-E209-998B-DFE2C7A82E25}"/>
          </ac:picMkLst>
        </pc:picChg>
        <pc:cxnChg chg="add mod">
          <ac:chgData name="Alain Goasduff" userId="7b7cd8d9-23f9-4970-9f55-00f159c4bedc" providerId="ADAL" clId="{3988D194-0D5C-4A40-AD71-95AD7F52A17E}" dt="2024-10-07T07:45:25.223" v="246"/>
          <ac:cxnSpMkLst>
            <pc:docMk/>
            <pc:sldMk cId="589850567" sldId="271"/>
            <ac:cxnSpMk id="8" creationId="{AE0E6E86-8886-647C-CC63-467FE2D90B4F}"/>
          </ac:cxnSpMkLst>
        </pc:cxnChg>
        <pc:cxnChg chg="add mod">
          <ac:chgData name="Alain Goasduff" userId="7b7cd8d9-23f9-4970-9f55-00f159c4bedc" providerId="ADAL" clId="{3988D194-0D5C-4A40-AD71-95AD7F52A17E}" dt="2024-10-07T07:45:25.223" v="246"/>
          <ac:cxnSpMkLst>
            <pc:docMk/>
            <pc:sldMk cId="589850567" sldId="271"/>
            <ac:cxnSpMk id="9" creationId="{51210BD9-E097-6C7A-09BF-D33D842C7803}"/>
          </ac:cxnSpMkLst>
        </pc:cxnChg>
        <pc:cxnChg chg="add mod">
          <ac:chgData name="Alain Goasduff" userId="7b7cd8d9-23f9-4970-9f55-00f159c4bedc" providerId="ADAL" clId="{3988D194-0D5C-4A40-AD71-95AD7F52A17E}" dt="2024-10-07T07:45:25.223" v="246"/>
          <ac:cxnSpMkLst>
            <pc:docMk/>
            <pc:sldMk cId="589850567" sldId="271"/>
            <ac:cxnSpMk id="12" creationId="{225DAEBB-F847-9F70-78A2-C26665D99F97}"/>
          </ac:cxnSpMkLst>
        </pc:cxnChg>
        <pc:cxnChg chg="add mod">
          <ac:chgData name="Alain Goasduff" userId="7b7cd8d9-23f9-4970-9f55-00f159c4bedc" providerId="ADAL" clId="{3988D194-0D5C-4A40-AD71-95AD7F52A17E}" dt="2024-10-07T07:45:25.223" v="246"/>
          <ac:cxnSpMkLst>
            <pc:docMk/>
            <pc:sldMk cId="589850567" sldId="271"/>
            <ac:cxnSpMk id="13" creationId="{B6BDB0EB-77BD-E722-D05E-80CABF612923}"/>
          </ac:cxnSpMkLst>
        </pc:cxnChg>
        <pc:cxnChg chg="add mod">
          <ac:chgData name="Alain Goasduff" userId="7b7cd8d9-23f9-4970-9f55-00f159c4bedc" providerId="ADAL" clId="{3988D194-0D5C-4A40-AD71-95AD7F52A17E}" dt="2024-10-07T07:45:25.223" v="246"/>
          <ac:cxnSpMkLst>
            <pc:docMk/>
            <pc:sldMk cId="589850567" sldId="271"/>
            <ac:cxnSpMk id="14" creationId="{0B5490F9-1409-FFD3-4F29-C428187FFE98}"/>
          </ac:cxnSpMkLst>
        </pc:cxnChg>
      </pc:sldChg>
      <pc:sldChg chg="addSp modSp new mod">
        <pc:chgData name="Alain Goasduff" userId="7b7cd8d9-23f9-4970-9f55-00f159c4bedc" providerId="ADAL" clId="{3988D194-0D5C-4A40-AD71-95AD7F52A17E}" dt="2024-10-07T07:53:35.874" v="640" actId="20577"/>
        <pc:sldMkLst>
          <pc:docMk/>
          <pc:sldMk cId="203429280" sldId="272"/>
        </pc:sldMkLst>
        <pc:spChg chg="mod">
          <ac:chgData name="Alain Goasduff" userId="7b7cd8d9-23f9-4970-9f55-00f159c4bedc" providerId="ADAL" clId="{3988D194-0D5C-4A40-AD71-95AD7F52A17E}" dt="2024-10-07T07:39:29.671" v="221" actId="20577"/>
          <ac:spMkLst>
            <pc:docMk/>
            <pc:sldMk cId="203429280" sldId="272"/>
            <ac:spMk id="2" creationId="{BC42CE5A-4274-4266-63D2-88C92BC60664}"/>
          </ac:spMkLst>
        </pc:spChg>
        <pc:spChg chg="mod">
          <ac:chgData name="Alain Goasduff" userId="7b7cd8d9-23f9-4970-9f55-00f159c4bedc" providerId="ADAL" clId="{3988D194-0D5C-4A40-AD71-95AD7F52A17E}" dt="2024-10-07T07:53:35.874" v="640" actId="20577"/>
          <ac:spMkLst>
            <pc:docMk/>
            <pc:sldMk cId="203429280" sldId="272"/>
            <ac:spMk id="3" creationId="{BFEECC4C-CB78-37E6-ADEF-134376DEA480}"/>
          </ac:spMkLst>
        </pc:spChg>
        <pc:picChg chg="add mod">
          <ac:chgData name="Alain Goasduff" userId="7b7cd8d9-23f9-4970-9f55-00f159c4bedc" providerId="ADAL" clId="{3988D194-0D5C-4A40-AD71-95AD7F52A17E}" dt="2024-10-07T07:51:22.473" v="425" actId="1076"/>
          <ac:picMkLst>
            <pc:docMk/>
            <pc:sldMk cId="203429280" sldId="272"/>
            <ac:picMk id="4" creationId="{EDB8C54D-9782-6F8E-4CA9-F84B404FC958}"/>
          </ac:picMkLst>
        </pc:picChg>
        <pc:picChg chg="add mod">
          <ac:chgData name="Alain Goasduff" userId="7b7cd8d9-23f9-4970-9f55-00f159c4bedc" providerId="ADAL" clId="{3988D194-0D5C-4A40-AD71-95AD7F52A17E}" dt="2024-10-07T07:52:13.095" v="432" actId="1076"/>
          <ac:picMkLst>
            <pc:docMk/>
            <pc:sldMk cId="203429280" sldId="272"/>
            <ac:picMk id="5" creationId="{0B9F95B6-E63A-BA65-EC04-70B158455FB3}"/>
          </ac:picMkLst>
        </pc:picChg>
      </pc:sldChg>
      <pc:sldChg chg="modSp add mod ord">
        <pc:chgData name="Alain Goasduff" userId="7b7cd8d9-23f9-4970-9f55-00f159c4bedc" providerId="ADAL" clId="{3988D194-0D5C-4A40-AD71-95AD7F52A17E}" dt="2024-10-07T07:47:32.014" v="393" actId="20577"/>
        <pc:sldMkLst>
          <pc:docMk/>
          <pc:sldMk cId="886832778" sldId="273"/>
        </pc:sldMkLst>
        <pc:spChg chg="mod">
          <ac:chgData name="Alain Goasduff" userId="7b7cd8d9-23f9-4970-9f55-00f159c4bedc" providerId="ADAL" clId="{3988D194-0D5C-4A40-AD71-95AD7F52A17E}" dt="2024-10-07T07:47:32.014" v="393" actId="20577"/>
          <ac:spMkLst>
            <pc:docMk/>
            <pc:sldMk cId="886832778" sldId="273"/>
            <ac:spMk id="3" creationId="{1F40359A-F788-D355-CE45-1497F9B21FEB}"/>
          </ac:spMkLst>
        </pc:spChg>
      </pc:sldChg>
      <pc:sldChg chg="add">
        <pc:chgData name="Alain Goasduff" userId="7b7cd8d9-23f9-4970-9f55-00f159c4bedc" providerId="ADAL" clId="{3988D194-0D5C-4A40-AD71-95AD7F52A17E}" dt="2024-10-07T07:57:44.720" v="661"/>
        <pc:sldMkLst>
          <pc:docMk/>
          <pc:sldMk cId="3330937047" sldId="274"/>
        </pc:sldMkLst>
      </pc:sldChg>
      <pc:sldChg chg="modSp new del mod">
        <pc:chgData name="Alain Goasduff" userId="7b7cd8d9-23f9-4970-9f55-00f159c4bedc" providerId="ADAL" clId="{3988D194-0D5C-4A40-AD71-95AD7F52A17E}" dt="2024-10-07T08:01:11.188" v="753" actId="2696"/>
        <pc:sldMkLst>
          <pc:docMk/>
          <pc:sldMk cId="314353623" sldId="275"/>
        </pc:sldMkLst>
        <pc:spChg chg="mod">
          <ac:chgData name="Alain Goasduff" userId="7b7cd8d9-23f9-4970-9f55-00f159c4bedc" providerId="ADAL" clId="{3988D194-0D5C-4A40-AD71-95AD7F52A17E}" dt="2024-10-07T07:59:18.118" v="697" actId="20577"/>
          <ac:spMkLst>
            <pc:docMk/>
            <pc:sldMk cId="314353623" sldId="275"/>
            <ac:spMk id="2" creationId="{D245FA5A-AD4D-36AA-C1DE-8B993ECF097A}"/>
          </ac:spMkLst>
        </pc:spChg>
      </pc:sldChg>
      <pc:sldChg chg="addSp delSp modSp new mod setBg">
        <pc:chgData name="Alain Goasduff" userId="7b7cd8d9-23f9-4970-9f55-00f159c4bedc" providerId="ADAL" clId="{3988D194-0D5C-4A40-AD71-95AD7F52A17E}" dt="2024-10-07T08:01:31.104" v="755"/>
        <pc:sldMkLst>
          <pc:docMk/>
          <pc:sldMk cId="1202329097" sldId="276"/>
        </pc:sldMkLst>
        <pc:spChg chg="mod ord">
          <ac:chgData name="Alain Goasduff" userId="7b7cd8d9-23f9-4970-9f55-00f159c4bedc" providerId="ADAL" clId="{3988D194-0D5C-4A40-AD71-95AD7F52A17E}" dt="2024-10-07T08:00:42.084" v="726" actId="20577"/>
          <ac:spMkLst>
            <pc:docMk/>
            <pc:sldMk cId="1202329097" sldId="276"/>
            <ac:spMk id="2" creationId="{297A422F-2B86-BD35-F541-05376C86836B}"/>
          </ac:spMkLst>
        </pc:spChg>
        <pc:spChg chg="del">
          <ac:chgData name="Alain Goasduff" userId="7b7cd8d9-23f9-4970-9f55-00f159c4bedc" providerId="ADAL" clId="{3988D194-0D5C-4A40-AD71-95AD7F52A17E}" dt="2024-10-07T08:00:05.276" v="710" actId="34307"/>
          <ac:spMkLst>
            <pc:docMk/>
            <pc:sldMk cId="1202329097" sldId="276"/>
            <ac:spMk id="3" creationId="{561EE3B7-7490-90EA-C127-5CE552505331}"/>
          </ac:spMkLst>
        </pc:spChg>
        <pc:spChg chg="add mod">
          <ac:chgData name="Alain Goasduff" userId="7b7cd8d9-23f9-4970-9f55-00f159c4bedc" providerId="ADAL" clId="{3988D194-0D5C-4A40-AD71-95AD7F52A17E}" dt="2024-10-07T08:01:31.104" v="755"/>
          <ac:spMkLst>
            <pc:docMk/>
            <pc:sldMk cId="1202329097" sldId="276"/>
            <ac:spMk id="7" creationId="{D456CDEC-A45D-8437-07BB-6A15EE2493A1}"/>
          </ac:spMkLst>
        </pc:spChg>
        <pc:spChg chg="add">
          <ac:chgData name="Alain Goasduff" userId="7b7cd8d9-23f9-4970-9f55-00f159c4bedc" providerId="ADAL" clId="{3988D194-0D5C-4A40-AD71-95AD7F52A17E}" dt="2024-10-07T08:00:38.444" v="716" actId="26606"/>
          <ac:spMkLst>
            <pc:docMk/>
            <pc:sldMk cId="1202329097" sldId="276"/>
            <ac:spMk id="12" creationId="{0EF2A0DA-AE81-4A45-972E-646AC2870C2F}"/>
          </ac:spMkLst>
        </pc:spChg>
        <pc:picChg chg="add del mod ord">
          <ac:chgData name="Alain Goasduff" userId="7b7cd8d9-23f9-4970-9f55-00f159c4bedc" providerId="ADAL" clId="{3988D194-0D5C-4A40-AD71-95AD7F52A17E}" dt="2024-10-07T08:00:29.724" v="715" actId="478"/>
          <ac:picMkLst>
            <pc:docMk/>
            <pc:sldMk cId="1202329097" sldId="276"/>
            <ac:picMk id="4" creationId="{0375BF37-4741-FDE9-FC7A-F71AB09E9D11}"/>
          </ac:picMkLst>
        </pc:picChg>
        <pc:picChg chg="add mod modCrop">
          <ac:chgData name="Alain Goasduff" userId="7b7cd8d9-23f9-4970-9f55-00f159c4bedc" providerId="ADAL" clId="{3988D194-0D5C-4A40-AD71-95AD7F52A17E}" dt="2024-10-07T08:00:38.444" v="716" actId="26606"/>
          <ac:picMkLst>
            <pc:docMk/>
            <pc:sldMk cId="1202329097" sldId="276"/>
            <ac:picMk id="5" creationId="{F58D3421-642C-C0B3-E718-31B96504EE51}"/>
          </ac:picMkLst>
        </pc:picChg>
        <pc:picChg chg="add">
          <ac:chgData name="Alain Goasduff" userId="7b7cd8d9-23f9-4970-9f55-00f159c4bedc" providerId="ADAL" clId="{3988D194-0D5C-4A40-AD71-95AD7F52A17E}" dt="2024-10-07T08:00:38.444" v="716" actId="26606"/>
          <ac:picMkLst>
            <pc:docMk/>
            <pc:sldMk cId="1202329097" sldId="276"/>
            <ac:picMk id="14" creationId="{B536FA4E-0152-4E27-91DA-0FC22D1846BB}"/>
          </ac:picMkLst>
        </pc:picChg>
      </pc:sldChg>
      <pc:sldChg chg="addSp delSp modSp new mod setBg addAnim delAnim">
        <pc:chgData name="Alain Goasduff" userId="7b7cd8d9-23f9-4970-9f55-00f159c4bedc" providerId="ADAL" clId="{3988D194-0D5C-4A40-AD71-95AD7F52A17E}" dt="2024-10-07T08:23:23.372" v="972" actId="1076"/>
        <pc:sldMkLst>
          <pc:docMk/>
          <pc:sldMk cId="2892959371" sldId="277"/>
        </pc:sldMkLst>
        <pc:spChg chg="mod">
          <ac:chgData name="Alain Goasduff" userId="7b7cd8d9-23f9-4970-9f55-00f159c4bedc" providerId="ADAL" clId="{3988D194-0D5C-4A40-AD71-95AD7F52A17E}" dt="2024-10-07T08:12:45.175" v="820" actId="120"/>
          <ac:spMkLst>
            <pc:docMk/>
            <pc:sldMk cId="2892959371" sldId="277"/>
            <ac:spMk id="2" creationId="{BAC4799E-8F99-1A2B-A60E-B1047F54F506}"/>
          </ac:spMkLst>
        </pc:spChg>
        <pc:spChg chg="del mod">
          <ac:chgData name="Alain Goasduff" userId="7b7cd8d9-23f9-4970-9f55-00f159c4bedc" providerId="ADAL" clId="{3988D194-0D5C-4A40-AD71-95AD7F52A17E}" dt="2024-10-07T08:04:44.061" v="771" actId="478"/>
          <ac:spMkLst>
            <pc:docMk/>
            <pc:sldMk cId="2892959371" sldId="277"/>
            <ac:spMk id="3" creationId="{C513D90A-BB00-E366-DC69-896B624359C7}"/>
          </ac:spMkLst>
        </pc:spChg>
        <pc:spChg chg="add mod">
          <ac:chgData name="Alain Goasduff" userId="7b7cd8d9-23f9-4970-9f55-00f159c4bedc" providerId="ADAL" clId="{3988D194-0D5C-4A40-AD71-95AD7F52A17E}" dt="2024-10-07T08:16:02.243" v="968" actId="20577"/>
          <ac:spMkLst>
            <pc:docMk/>
            <pc:sldMk cId="2892959371" sldId="277"/>
            <ac:spMk id="6" creationId="{AD97F1D5-C44B-C4F9-D75F-681F27CA6BAE}"/>
          </ac:spMkLst>
        </pc:spChg>
        <pc:spChg chg="add del">
          <ac:chgData name="Alain Goasduff" userId="7b7cd8d9-23f9-4970-9f55-00f159c4bedc" providerId="ADAL" clId="{3988D194-0D5C-4A40-AD71-95AD7F52A17E}" dt="2024-10-07T08:11:37.768" v="778" actId="26606"/>
          <ac:spMkLst>
            <pc:docMk/>
            <pc:sldMk cId="2892959371" sldId="277"/>
            <ac:spMk id="12" creationId="{BD32A07D-C646-4CC0-BA93-76707E707231}"/>
          </ac:spMkLst>
        </pc:spChg>
        <pc:spChg chg="add del">
          <ac:chgData name="Alain Goasduff" userId="7b7cd8d9-23f9-4970-9f55-00f159c4bedc" providerId="ADAL" clId="{3988D194-0D5C-4A40-AD71-95AD7F52A17E}" dt="2024-10-07T08:11:43.462" v="781" actId="26606"/>
          <ac:spMkLst>
            <pc:docMk/>
            <pc:sldMk cId="2892959371" sldId="277"/>
            <ac:spMk id="14" creationId="{72CA733A-8D25-4E63-8273-CC14052E0E8A}"/>
          </ac:spMkLst>
        </pc:spChg>
        <pc:spChg chg="add del">
          <ac:chgData name="Alain Goasduff" userId="7b7cd8d9-23f9-4970-9f55-00f159c4bedc" providerId="ADAL" clId="{3988D194-0D5C-4A40-AD71-95AD7F52A17E}" dt="2024-10-07T08:11:48.269" v="783" actId="26606"/>
          <ac:spMkLst>
            <pc:docMk/>
            <pc:sldMk cId="2892959371" sldId="277"/>
            <ac:spMk id="16" creationId="{767CF198-49C5-4D2A-93C6-A7A4D04B9B35}"/>
          </ac:spMkLst>
        </pc:spChg>
        <pc:spChg chg="add del">
          <ac:chgData name="Alain Goasduff" userId="7b7cd8d9-23f9-4970-9f55-00f159c4bedc" providerId="ADAL" clId="{3988D194-0D5C-4A40-AD71-95AD7F52A17E}" dt="2024-10-07T08:11:48.269" v="783" actId="26606"/>
          <ac:spMkLst>
            <pc:docMk/>
            <pc:sldMk cId="2892959371" sldId="277"/>
            <ac:spMk id="17" creationId="{61B2A784-4501-42A8-86DF-DB27DE395089}"/>
          </ac:spMkLst>
        </pc:spChg>
        <pc:spChg chg="add del">
          <ac:chgData name="Alain Goasduff" userId="7b7cd8d9-23f9-4970-9f55-00f159c4bedc" providerId="ADAL" clId="{3988D194-0D5C-4A40-AD71-95AD7F52A17E}" dt="2024-10-07T08:11:48.269" v="783" actId="26606"/>
          <ac:spMkLst>
            <pc:docMk/>
            <pc:sldMk cId="2892959371" sldId="277"/>
            <ac:spMk id="18" creationId="{4D1EC289-2791-41B5-B240-03653B703D9C}"/>
          </ac:spMkLst>
        </pc:spChg>
        <pc:spChg chg="add del">
          <ac:chgData name="Alain Goasduff" userId="7b7cd8d9-23f9-4970-9f55-00f159c4bedc" providerId="ADAL" clId="{3988D194-0D5C-4A40-AD71-95AD7F52A17E}" dt="2024-10-07T08:11:48.269" v="783" actId="26606"/>
          <ac:spMkLst>
            <pc:docMk/>
            <pc:sldMk cId="2892959371" sldId="277"/>
            <ac:spMk id="19" creationId="{5DCD51DF-47F0-4E43-9A0F-6B18888E09C2}"/>
          </ac:spMkLst>
        </pc:spChg>
        <pc:spChg chg="add del">
          <ac:chgData name="Alain Goasduff" userId="7b7cd8d9-23f9-4970-9f55-00f159c4bedc" providerId="ADAL" clId="{3988D194-0D5C-4A40-AD71-95AD7F52A17E}" dt="2024-10-07T08:11:48.269" v="783" actId="26606"/>
          <ac:spMkLst>
            <pc:docMk/>
            <pc:sldMk cId="2892959371" sldId="277"/>
            <ac:spMk id="20" creationId="{3D2A823F-3501-42FE-AA79-81397A58E19E}"/>
          </ac:spMkLst>
        </pc:spChg>
        <pc:picChg chg="add mod ord">
          <ac:chgData name="Alain Goasduff" userId="7b7cd8d9-23f9-4970-9f55-00f159c4bedc" providerId="ADAL" clId="{3988D194-0D5C-4A40-AD71-95AD7F52A17E}" dt="2024-10-07T08:12:38.808" v="819" actId="1076"/>
          <ac:picMkLst>
            <pc:docMk/>
            <pc:sldMk cId="2892959371" sldId="277"/>
            <ac:picMk id="4" creationId="{1E90C650-9BE9-8CA5-DAF2-8A0D68C648BB}"/>
          </ac:picMkLst>
        </pc:picChg>
        <pc:picChg chg="add mod">
          <ac:chgData name="Alain Goasduff" userId="7b7cd8d9-23f9-4970-9f55-00f159c4bedc" providerId="ADAL" clId="{3988D194-0D5C-4A40-AD71-95AD7F52A17E}" dt="2024-10-07T08:12:57.896" v="822" actId="1076"/>
          <ac:picMkLst>
            <pc:docMk/>
            <pc:sldMk cId="2892959371" sldId="277"/>
            <ac:picMk id="5" creationId="{E078398E-1406-3C71-09DA-E539597C0FD2}"/>
          </ac:picMkLst>
        </pc:picChg>
        <pc:picChg chg="add mod">
          <ac:chgData name="Alain Goasduff" userId="7b7cd8d9-23f9-4970-9f55-00f159c4bedc" providerId="ADAL" clId="{3988D194-0D5C-4A40-AD71-95AD7F52A17E}" dt="2024-10-07T08:23:23.372" v="972" actId="1076"/>
          <ac:picMkLst>
            <pc:docMk/>
            <pc:sldMk cId="2892959371" sldId="277"/>
            <ac:picMk id="7" creationId="{7E83B9C8-5758-5D25-E05A-8417AF6B33C7}"/>
          </ac:picMkLst>
        </pc:picChg>
        <pc:picChg chg="add del">
          <ac:chgData name="Alain Goasduff" userId="7b7cd8d9-23f9-4970-9f55-00f159c4bedc" providerId="ADAL" clId="{3988D194-0D5C-4A40-AD71-95AD7F52A17E}" dt="2024-10-07T08:11:29.885" v="776" actId="26606"/>
          <ac:picMkLst>
            <pc:docMk/>
            <pc:sldMk cId="2892959371" sldId="277"/>
            <ac:picMk id="10" creationId="{D04C0182-96E7-4A1B-8EAB-F910C2F3ED48}"/>
          </ac:picMkLst>
        </pc:picChg>
        <pc:picChg chg="add del">
          <ac:chgData name="Alain Goasduff" userId="7b7cd8d9-23f9-4970-9f55-00f159c4bedc" providerId="ADAL" clId="{3988D194-0D5C-4A40-AD71-95AD7F52A17E}" dt="2024-10-07T08:11:43.462" v="781" actId="26606"/>
          <ac:picMkLst>
            <pc:docMk/>
            <pc:sldMk cId="2892959371" sldId="277"/>
            <ac:picMk id="15" creationId="{2BFB581C-2142-4222-9A3B-905AD6C09535}"/>
          </ac:picMkLst>
        </pc:picChg>
      </pc:sldChg>
      <pc:sldChg chg="addSp modSp new mod">
        <pc:chgData name="Alain Goasduff" userId="7b7cd8d9-23f9-4970-9f55-00f159c4bedc" providerId="ADAL" clId="{3988D194-0D5C-4A40-AD71-95AD7F52A17E}" dt="2024-10-07T08:26:28.065" v="1145" actId="14100"/>
        <pc:sldMkLst>
          <pc:docMk/>
          <pc:sldMk cId="4265166093" sldId="278"/>
        </pc:sldMkLst>
        <pc:spChg chg="mod">
          <ac:chgData name="Alain Goasduff" userId="7b7cd8d9-23f9-4970-9f55-00f159c4bedc" providerId="ADAL" clId="{3988D194-0D5C-4A40-AD71-95AD7F52A17E}" dt="2024-10-07T08:23:32.928" v="1007" actId="20577"/>
          <ac:spMkLst>
            <pc:docMk/>
            <pc:sldMk cId="4265166093" sldId="278"/>
            <ac:spMk id="2" creationId="{2FFB43CE-403E-7987-50FD-BF0026AD7B8A}"/>
          </ac:spMkLst>
        </pc:spChg>
        <pc:spChg chg="mod">
          <ac:chgData name="Alain Goasduff" userId="7b7cd8d9-23f9-4970-9f55-00f159c4bedc" providerId="ADAL" clId="{3988D194-0D5C-4A40-AD71-95AD7F52A17E}" dt="2024-10-07T08:26:23.794" v="1143" actId="14100"/>
          <ac:spMkLst>
            <pc:docMk/>
            <pc:sldMk cId="4265166093" sldId="278"/>
            <ac:spMk id="3" creationId="{334D9C63-3775-A858-B690-98BDE357611E}"/>
          </ac:spMkLst>
        </pc:spChg>
        <pc:picChg chg="add mod">
          <ac:chgData name="Alain Goasduff" userId="7b7cd8d9-23f9-4970-9f55-00f159c4bedc" providerId="ADAL" clId="{3988D194-0D5C-4A40-AD71-95AD7F52A17E}" dt="2024-10-07T08:26:28.065" v="1145" actId="14100"/>
          <ac:picMkLst>
            <pc:docMk/>
            <pc:sldMk cId="4265166093" sldId="278"/>
            <ac:picMk id="4" creationId="{BC043CA8-2CB6-925E-E9E3-915B6E82CA61}"/>
          </ac:picMkLst>
        </pc:picChg>
      </pc:sldChg>
      <pc:sldChg chg="addSp modSp new mod">
        <pc:chgData name="Alain Goasduff" userId="7b7cd8d9-23f9-4970-9f55-00f159c4bedc" providerId="ADAL" clId="{3988D194-0D5C-4A40-AD71-95AD7F52A17E}" dt="2024-10-07T08:46:41.328" v="1527" actId="20577"/>
        <pc:sldMkLst>
          <pc:docMk/>
          <pc:sldMk cId="1712730839" sldId="279"/>
        </pc:sldMkLst>
        <pc:spChg chg="mod">
          <ac:chgData name="Alain Goasduff" userId="7b7cd8d9-23f9-4970-9f55-00f159c4bedc" providerId="ADAL" clId="{3988D194-0D5C-4A40-AD71-95AD7F52A17E}" dt="2024-10-07T08:26:49.055" v="1175" actId="20577"/>
          <ac:spMkLst>
            <pc:docMk/>
            <pc:sldMk cId="1712730839" sldId="279"/>
            <ac:spMk id="2" creationId="{2B0B66AA-B9EF-2DAE-F5D8-2766996911DA}"/>
          </ac:spMkLst>
        </pc:spChg>
        <pc:spChg chg="mod">
          <ac:chgData name="Alain Goasduff" userId="7b7cd8d9-23f9-4970-9f55-00f159c4bedc" providerId="ADAL" clId="{3988D194-0D5C-4A40-AD71-95AD7F52A17E}" dt="2024-10-07T08:46:41.328" v="1527" actId="20577"/>
          <ac:spMkLst>
            <pc:docMk/>
            <pc:sldMk cId="1712730839" sldId="279"/>
            <ac:spMk id="3" creationId="{E7BABA8F-F3D3-7D47-B09B-ECF9E381BB47}"/>
          </ac:spMkLst>
        </pc:spChg>
        <pc:picChg chg="add mod">
          <ac:chgData name="Alain Goasduff" userId="7b7cd8d9-23f9-4970-9f55-00f159c4bedc" providerId="ADAL" clId="{3988D194-0D5C-4A40-AD71-95AD7F52A17E}" dt="2024-10-07T08:33:01.743" v="1182" actId="1076"/>
          <ac:picMkLst>
            <pc:docMk/>
            <pc:sldMk cId="1712730839" sldId="279"/>
            <ac:picMk id="4" creationId="{4D30EBD0-664D-9623-E4A0-D15290CE1AED}"/>
          </ac:picMkLst>
        </pc:picChg>
      </pc:sldChg>
      <pc:sldChg chg="add">
        <pc:chgData name="Alain Goasduff" userId="7b7cd8d9-23f9-4970-9f55-00f159c4bedc" providerId="ADAL" clId="{3988D194-0D5C-4A40-AD71-95AD7F52A17E}" dt="2024-10-07T08:42:25.093" v="1400"/>
        <pc:sldMkLst>
          <pc:docMk/>
          <pc:sldMk cId="3345922459" sldId="280"/>
        </pc:sldMkLst>
      </pc:sldChg>
      <pc:sldChg chg="modSp new mod">
        <pc:chgData name="Alain Goasduff" userId="7b7cd8d9-23f9-4970-9f55-00f159c4bedc" providerId="ADAL" clId="{3988D194-0D5C-4A40-AD71-95AD7F52A17E}" dt="2024-10-07T09:05:05.046" v="2066" actId="5793"/>
        <pc:sldMkLst>
          <pc:docMk/>
          <pc:sldMk cId="759287012" sldId="281"/>
        </pc:sldMkLst>
        <pc:spChg chg="mod">
          <ac:chgData name="Alain Goasduff" userId="7b7cd8d9-23f9-4970-9f55-00f159c4bedc" providerId="ADAL" clId="{3988D194-0D5C-4A40-AD71-95AD7F52A17E}" dt="2024-10-07T08:48:57.597" v="1538" actId="20577"/>
          <ac:spMkLst>
            <pc:docMk/>
            <pc:sldMk cId="759287012" sldId="281"/>
            <ac:spMk id="2" creationId="{C822B852-6136-332A-5397-C82B82F6DE86}"/>
          </ac:spMkLst>
        </pc:spChg>
        <pc:spChg chg="mod">
          <ac:chgData name="Alain Goasduff" userId="7b7cd8d9-23f9-4970-9f55-00f159c4bedc" providerId="ADAL" clId="{3988D194-0D5C-4A40-AD71-95AD7F52A17E}" dt="2024-10-07T09:05:05.046" v="2066" actId="5793"/>
          <ac:spMkLst>
            <pc:docMk/>
            <pc:sldMk cId="759287012" sldId="281"/>
            <ac:spMk id="3" creationId="{2EC90A21-99B7-C1CD-AB73-352F874FF117}"/>
          </ac:spMkLst>
        </pc:spChg>
      </pc:sldChg>
      <pc:sldChg chg="addSp modSp new del mod ord">
        <pc:chgData name="Alain Goasduff" userId="7b7cd8d9-23f9-4970-9f55-00f159c4bedc" providerId="ADAL" clId="{3988D194-0D5C-4A40-AD71-95AD7F52A17E}" dt="2024-10-07T08:55:51.980" v="1907" actId="2696"/>
        <pc:sldMkLst>
          <pc:docMk/>
          <pc:sldMk cId="3565457181" sldId="282"/>
        </pc:sldMkLst>
        <pc:spChg chg="mod">
          <ac:chgData name="Alain Goasduff" userId="7b7cd8d9-23f9-4970-9f55-00f159c4bedc" providerId="ADAL" clId="{3988D194-0D5C-4A40-AD71-95AD7F52A17E}" dt="2024-10-07T08:54:13.600" v="1904" actId="20577"/>
          <ac:spMkLst>
            <pc:docMk/>
            <pc:sldMk cId="3565457181" sldId="282"/>
            <ac:spMk id="2" creationId="{D1A73E03-A92B-352A-5862-36B47141246F}"/>
          </ac:spMkLst>
        </pc:spChg>
        <pc:spChg chg="add">
          <ac:chgData name="Alain Goasduff" userId="7b7cd8d9-23f9-4970-9f55-00f159c4bedc" providerId="ADAL" clId="{3988D194-0D5C-4A40-AD71-95AD7F52A17E}" dt="2024-10-07T08:55:45.891" v="1905" actId="22"/>
          <ac:spMkLst>
            <pc:docMk/>
            <pc:sldMk cId="3565457181" sldId="282"/>
            <ac:spMk id="5" creationId="{18F6FC71-DAC1-FE51-1CC2-F3E581DE7F9F}"/>
          </ac:spMkLst>
        </pc:spChg>
        <pc:spChg chg="add">
          <ac:chgData name="Alain Goasduff" userId="7b7cd8d9-23f9-4970-9f55-00f159c4bedc" providerId="ADAL" clId="{3988D194-0D5C-4A40-AD71-95AD7F52A17E}" dt="2024-10-07T08:55:47.586" v="1906" actId="22"/>
          <ac:spMkLst>
            <pc:docMk/>
            <pc:sldMk cId="3565457181" sldId="282"/>
            <ac:spMk id="7" creationId="{A88D5607-231C-3B3B-4308-186FB63A4E3C}"/>
          </ac:spMkLst>
        </pc:spChg>
      </pc:sldChg>
      <pc:sldChg chg="modSp add mod">
        <pc:chgData name="Alain Goasduff" userId="7b7cd8d9-23f9-4970-9f55-00f159c4bedc" providerId="ADAL" clId="{3988D194-0D5C-4A40-AD71-95AD7F52A17E}" dt="2024-10-07T08:56:22.454" v="1917" actId="6549"/>
        <pc:sldMkLst>
          <pc:docMk/>
          <pc:sldMk cId="2207923180" sldId="293"/>
        </pc:sldMkLst>
        <pc:spChg chg="mod">
          <ac:chgData name="Alain Goasduff" userId="7b7cd8d9-23f9-4970-9f55-00f159c4bedc" providerId="ADAL" clId="{3988D194-0D5C-4A40-AD71-95AD7F52A17E}" dt="2024-10-07T08:56:22.454" v="1917" actId="6549"/>
          <ac:spMkLst>
            <pc:docMk/>
            <pc:sldMk cId="2207923180" sldId="293"/>
            <ac:spMk id="2" creationId="{2ED0F59E-04BA-B093-5C9F-7458C3AC6D56}"/>
          </ac:spMkLst>
        </pc:spChg>
        <pc:spChg chg="mod">
          <ac:chgData name="Alain Goasduff" userId="7b7cd8d9-23f9-4970-9f55-00f159c4bedc" providerId="ADAL" clId="{3988D194-0D5C-4A40-AD71-95AD7F52A17E}" dt="2024-10-07T08:56:11.512" v="1909" actId="27636"/>
          <ac:spMkLst>
            <pc:docMk/>
            <pc:sldMk cId="2207923180" sldId="293"/>
            <ac:spMk id="3" creationId="{A0FCFCCF-B0D5-89B8-CBB1-FB1EFC7D53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0CB6C-3B13-CE44-B996-ECF25BB19A4A}" type="datetimeFigureOut">
              <a:rPr lang="en-IT" smtClean="0"/>
              <a:t>07/10/24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739FA-45EE-584B-958D-FFB136741E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7191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39FA-45EE-584B-958D-FFB136741E29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836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39FA-45EE-584B-958D-FFB136741E29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503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39FA-45EE-584B-958D-FFB136741E29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3546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2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6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768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79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73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3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4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0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2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2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3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EE58BD-3D01-802A-C9E1-BB94DF0068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t="18864" b="108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8086F-9BD1-106A-FBEF-981971A1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en-IT" sz="5000" dirty="0"/>
              <a:t>DAQ for HPGe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7CC08-90E1-614F-D0A2-491FBF568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>
            <a:normAutofit/>
          </a:bodyPr>
          <a:lstStyle/>
          <a:p>
            <a:r>
              <a:rPr lang="en-IT"/>
              <a:t>A. Goasduff</a:t>
            </a:r>
            <a:br>
              <a:rPr lang="en-IT"/>
            </a:br>
            <a:r>
              <a:rPr lang="en-IT"/>
              <a:t>N. Toniolo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8A3B21-F2FC-80C3-7FC7-B9941567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60" y="0"/>
            <a:ext cx="5385340" cy="224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38B23DE-988B-6AC2-72A9-2ED4C6495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44040"/>
            <a:ext cx="5350213" cy="12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799E-8F99-1A2B-A60E-B1047F54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T" dirty="0"/>
              <a:t>Online reconstruction of coincidences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0C650-9BE9-8CA5-DAF2-8A0D68C6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085" y="1641080"/>
            <a:ext cx="4365166" cy="260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8398E-1406-3C71-09DA-E539597C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85" y="4248620"/>
            <a:ext cx="4365166" cy="2286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7F1D5-C44B-C4F9-D75F-681F27CA6BAE}"/>
              </a:ext>
            </a:extLst>
          </p:cNvPr>
          <p:cNvSpPr txBox="1"/>
          <p:nvPr/>
        </p:nvSpPr>
        <p:spPr>
          <a:xfrm>
            <a:off x="525294" y="1866900"/>
            <a:ext cx="557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</a:t>
            </a:r>
            <a:r>
              <a:rPr lang="en-GB" dirty="0"/>
              <a:t>h</a:t>
            </a:r>
            <a:r>
              <a:rPr lang="en-IT" dirty="0"/>
              <a:t>e XDAQ event builder reconstruct the events based on the time stamp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3B9C8-5758-5D25-E05A-8417AF6B3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579" y="2709361"/>
            <a:ext cx="5186857" cy="36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43CE-403E-7987-50FD-BF0026AD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Offline timing performed at the 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9C63-3775-A858-B690-98BDE3576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5487005" cy="3714749"/>
          </a:xfrm>
        </p:spPr>
        <p:txBody>
          <a:bodyPr/>
          <a:lstStyle/>
          <a:p>
            <a:r>
              <a:rPr lang="en-IT" dirty="0"/>
              <a:t>256 samples of the input signal are reprocessed at the LF:</a:t>
            </a:r>
          </a:p>
          <a:p>
            <a:pPr lvl="1"/>
            <a:r>
              <a:rPr lang="en-IT" dirty="0"/>
              <a:t> moving average</a:t>
            </a:r>
          </a:p>
          <a:p>
            <a:pPr lvl="1"/>
            <a:r>
              <a:rPr lang="en-GB" dirty="0"/>
              <a:t>D</a:t>
            </a:r>
            <a:r>
              <a:rPr lang="en-IT" dirty="0"/>
              <a:t>ifferentiation and integration </a:t>
            </a:r>
          </a:p>
          <a:p>
            <a:pPr lvl="1"/>
            <a:r>
              <a:rPr lang="en-IT" dirty="0"/>
              <a:t>CFD</a:t>
            </a:r>
          </a:p>
          <a:p>
            <a:pPr lvl="1"/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43CA8-2CB6-925E-E9E3-915B6E82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69302"/>
            <a:ext cx="5136204" cy="483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6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66AA-B9EF-2DAE-F5D8-27669969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Effect on the time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ABA8F-F3D3-7D47-B09B-ECF9E381B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7379" y="2076450"/>
            <a:ext cx="4030178" cy="3714749"/>
          </a:xfrm>
        </p:spPr>
        <p:txBody>
          <a:bodyPr>
            <a:normAutofit lnSpcReduction="10000"/>
          </a:bodyPr>
          <a:lstStyle/>
          <a:p>
            <a:r>
              <a:rPr lang="en-IT" dirty="0"/>
              <a:t>Gated on the </a:t>
            </a:r>
            <a:r>
              <a:rPr lang="en-IT" baseline="30000" dirty="0"/>
              <a:t>60</a:t>
            </a:r>
            <a:r>
              <a:rPr lang="en-IT" dirty="0"/>
              <a:t>Co coincidence:</a:t>
            </a:r>
          </a:p>
          <a:p>
            <a:pPr lvl="1"/>
            <a:r>
              <a:rPr lang="en-IT" dirty="0"/>
              <a:t>Online resolution: 128 ns</a:t>
            </a:r>
          </a:p>
          <a:p>
            <a:pPr lvl="1"/>
            <a:r>
              <a:rPr lang="en-IT" dirty="0"/>
              <a:t>Offline resolution: 15 ns</a:t>
            </a:r>
          </a:p>
          <a:p>
            <a:r>
              <a:rPr lang="en-IT" dirty="0"/>
              <a:t>Improv</a:t>
            </a:r>
            <a:r>
              <a:rPr lang="en-GB" dirty="0"/>
              <a:t>e</a:t>
            </a:r>
            <a:r>
              <a:rPr lang="en-IT" dirty="0"/>
              <a:t>ment by a factor 8</a:t>
            </a:r>
          </a:p>
          <a:p>
            <a:r>
              <a:rPr lang="en-IT" dirty="0"/>
              <a:t>Cost: Size of the single event:</a:t>
            </a:r>
            <a:br>
              <a:rPr lang="en-IT" dirty="0"/>
            </a:br>
            <a:r>
              <a:rPr lang="en-IT" dirty="0"/>
              <a:t>36 B </a:t>
            </a:r>
            <a:r>
              <a:rPr lang="en-IT" dirty="0">
                <a:sym typeface="Wingdings" pitchFamily="2" charset="2"/>
              </a:rPr>
              <a:t> 548 B</a:t>
            </a:r>
          </a:p>
          <a:p>
            <a:r>
              <a:rPr lang="en-IT" dirty="0">
                <a:sym typeface="Wingdings" pitchFamily="2" charset="2"/>
              </a:rPr>
              <a:t>In the present configuration it is not feasible for PANDORA </a:t>
            </a:r>
            <a:br>
              <a:rPr lang="en-IT" dirty="0">
                <a:sym typeface="Wingdings" pitchFamily="2" charset="2"/>
              </a:rPr>
            </a:br>
            <a:r>
              <a:rPr lang="en-IT" dirty="0">
                <a:sym typeface="Wingdings" pitchFamily="2" charset="2"/>
              </a:rPr>
              <a:t>(391 MB/s vs 60 MB/s)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0EBD0-664D-9623-E4A0-D15290CE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10" y="1710317"/>
            <a:ext cx="6456242" cy="45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59D7-7CCE-AB72-70EF-2B143E6D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Simulated Acquisition cycle using dual timers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205B5CB-0222-1355-529E-872F57560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876" y="1653267"/>
            <a:ext cx="7794625" cy="467677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A11630-6B69-CE75-8CAE-299DBC5D44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511143" y="2621694"/>
            <a:ext cx="1126672" cy="706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91D081-93CF-D9BB-6111-D434EEA729DC}"/>
              </a:ext>
            </a:extLst>
          </p:cNvPr>
          <p:cNvSpPr txBox="1"/>
          <p:nvPr/>
        </p:nvSpPr>
        <p:spPr>
          <a:xfrm>
            <a:off x="8637815" y="1883030"/>
            <a:ext cx="367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Logical signal from the tape: </a:t>
            </a:r>
          </a:p>
          <a:p>
            <a:r>
              <a:rPr lang="en-IT"/>
              <a:t> - 0 moving</a:t>
            </a:r>
          </a:p>
          <a:p>
            <a:r>
              <a:rPr lang="en-IT"/>
              <a:t> - 1 stopped</a:t>
            </a:r>
          </a:p>
          <a:p>
            <a:endParaRPr lang="en-IT"/>
          </a:p>
          <a:p>
            <a:r>
              <a:rPr lang="en-IT"/>
              <a:t>RESET THE TS OF THE DIGITIZER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13A473-1503-226F-08D6-E43A750D0DF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282543" y="4080781"/>
            <a:ext cx="1355272" cy="248017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1B2E25-A363-5616-962F-CDF108C15073}"/>
              </a:ext>
            </a:extLst>
          </p:cNvPr>
          <p:cNvSpPr txBox="1"/>
          <p:nvPr/>
        </p:nvSpPr>
        <p:spPr>
          <a:xfrm>
            <a:off x="8637815" y="3867133"/>
            <a:ext cx="367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Logical signal from the beam: </a:t>
            </a:r>
          </a:p>
          <a:p>
            <a:r>
              <a:rPr lang="en-IT"/>
              <a:t> - 0 beam-off</a:t>
            </a:r>
          </a:p>
          <a:p>
            <a:r>
              <a:rPr lang="en-IT"/>
              <a:t> - 1 beam-on</a:t>
            </a:r>
          </a:p>
        </p:txBody>
      </p:sp>
    </p:spTree>
    <p:extLst>
      <p:ext uri="{BB962C8B-B14F-4D97-AF65-F5344CB8AC3E}">
        <p14:creationId xmlns:p14="http://schemas.microsoft.com/office/powerpoint/2010/main" val="2577429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900D-0AD5-D4C3-004D-F859648D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Effect of the tape signal on the data</a:t>
            </a:r>
          </a:p>
        </p:txBody>
      </p:sp>
      <p:pic>
        <p:nvPicPr>
          <p:cNvPr id="5" name="Content Placeholder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11D49D7F-2545-F2E8-18A0-013998616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755" y="1593940"/>
            <a:ext cx="10165802" cy="50730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FCB723-E036-F53F-2608-B829A80484C5}"/>
              </a:ext>
            </a:extLst>
          </p:cNvPr>
          <p:cNvSpPr txBox="1"/>
          <p:nvPr/>
        </p:nvSpPr>
        <p:spPr>
          <a:xfrm>
            <a:off x="2320471" y="186690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C4DD5-B1A3-C0A2-D104-F8C8380CFC01}"/>
              </a:ext>
            </a:extLst>
          </p:cNvPr>
          <p:cNvSpPr txBox="1"/>
          <p:nvPr/>
        </p:nvSpPr>
        <p:spPr>
          <a:xfrm>
            <a:off x="3085193" y="186690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21039-064A-A1B7-25F4-32FD5BE0045B}"/>
              </a:ext>
            </a:extLst>
          </p:cNvPr>
          <p:cNvSpPr txBox="1"/>
          <p:nvPr/>
        </p:nvSpPr>
        <p:spPr>
          <a:xfrm>
            <a:off x="3734823" y="186690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D3CA3-D39D-9AC9-7A67-80C415CAE351}"/>
              </a:ext>
            </a:extLst>
          </p:cNvPr>
          <p:cNvSpPr txBox="1"/>
          <p:nvPr/>
        </p:nvSpPr>
        <p:spPr>
          <a:xfrm>
            <a:off x="4433437" y="186690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E08E0-84E7-9928-2656-B6AEF6FB8FEC}"/>
              </a:ext>
            </a:extLst>
          </p:cNvPr>
          <p:cNvSpPr txBox="1"/>
          <p:nvPr/>
        </p:nvSpPr>
        <p:spPr>
          <a:xfrm>
            <a:off x="5124681" y="186690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14DB9-2DF7-1497-3C49-6C25E4685C42}"/>
              </a:ext>
            </a:extLst>
          </p:cNvPr>
          <p:cNvSpPr txBox="1"/>
          <p:nvPr/>
        </p:nvSpPr>
        <p:spPr>
          <a:xfrm>
            <a:off x="5815925" y="1864179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68440-9273-BFF6-C03A-2629C3E14DCF}"/>
              </a:ext>
            </a:extLst>
          </p:cNvPr>
          <p:cNvSpPr txBox="1"/>
          <p:nvPr/>
        </p:nvSpPr>
        <p:spPr>
          <a:xfrm>
            <a:off x="6507169" y="1842408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0FFFA-1127-BAC7-CBF2-657424A9C5C4}"/>
              </a:ext>
            </a:extLst>
          </p:cNvPr>
          <p:cNvSpPr txBox="1"/>
          <p:nvPr/>
        </p:nvSpPr>
        <p:spPr>
          <a:xfrm>
            <a:off x="7198413" y="1836575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41971-6C82-38ED-88C1-78E2091CB9DF}"/>
              </a:ext>
            </a:extLst>
          </p:cNvPr>
          <p:cNvSpPr txBox="1"/>
          <p:nvPr/>
        </p:nvSpPr>
        <p:spPr>
          <a:xfrm>
            <a:off x="7889657" y="1836575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CF8352-F301-5C14-6316-5A5302A7EBAF}"/>
              </a:ext>
            </a:extLst>
          </p:cNvPr>
          <p:cNvSpPr txBox="1"/>
          <p:nvPr/>
        </p:nvSpPr>
        <p:spPr>
          <a:xfrm>
            <a:off x="8473857" y="1864179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05584-285D-71CB-C6A0-A4C4AB8DC645}"/>
              </a:ext>
            </a:extLst>
          </p:cNvPr>
          <p:cNvSpPr txBox="1"/>
          <p:nvPr/>
        </p:nvSpPr>
        <p:spPr>
          <a:xfrm>
            <a:off x="9155748" y="1836575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32955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A058-3813-8DDD-6D48-4ACF9DF3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Effect of the beam signal</a:t>
            </a:r>
          </a:p>
        </p:txBody>
      </p:sp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2FAFBD36-8F8B-D026-B029-194DC1701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58" y="1581376"/>
            <a:ext cx="10063299" cy="50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22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B852-6136-332A-5397-C82B82F6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0A21-99B7-C1CD-AB73-352F874FF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Detectors have been upgraded and tested with rate up to 100 kHz</a:t>
            </a:r>
          </a:p>
          <a:p>
            <a:r>
              <a:rPr lang="en-IT" dirty="0"/>
              <a:t>Limitation on the detection efficiency due to the pile up rejection algorithm </a:t>
            </a:r>
          </a:p>
          <a:p>
            <a:endParaRPr lang="en-IT" dirty="0"/>
          </a:p>
          <a:p>
            <a:r>
              <a:rPr lang="en-IT" dirty="0"/>
              <a:t>DAQ system is ready to be installed at LNS </a:t>
            </a:r>
          </a:p>
          <a:p>
            <a:pPr lvl="1"/>
            <a:r>
              <a:rPr lang="en-GB" dirty="0"/>
              <a:t>E</a:t>
            </a:r>
            <a:r>
              <a:rPr lang="en-IT" dirty="0"/>
              <a:t>xperience in remote gestion (NEEDLE@HIL, Warsaw)</a:t>
            </a:r>
          </a:p>
          <a:p>
            <a:pPr lvl="1"/>
            <a:endParaRPr lang="en-IT" dirty="0"/>
          </a:p>
          <a:p>
            <a:pPr marL="3690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5928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ctronic circuit board">
            <a:extLst>
              <a:ext uri="{FF2B5EF4-FFF2-40B4-BE49-F238E27FC236}">
                <a16:creationId xmlns:a16="http://schemas.microsoft.com/office/drawing/2014/main" id="{595326A2-DF37-94D7-1B0C-1607A718F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49" r="4417"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6D142-931C-1816-CDFD-5D85DC7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IT" sz="320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27F5B-4968-3E66-BEFC-B7EAAB2A3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IT" sz="1300" dirty="0"/>
              <a:t>CAEN DIGITIZER V1: 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VME boards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Single ended input channels (8/16 channels)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250 MS/s 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Firmware: Trapezoidal filter (</a:t>
            </a:r>
            <a:r>
              <a:rPr lang="en-US" sz="1300" dirty="0"/>
              <a:t>DPP-PHA</a:t>
            </a:r>
            <a:r>
              <a:rPr lang="en-IT" sz="13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Conversion Differential to Single-Ended</a:t>
            </a:r>
          </a:p>
          <a:p>
            <a:pPr>
              <a:lnSpc>
                <a:spcPct val="100000"/>
              </a:lnSpc>
            </a:pPr>
            <a:r>
              <a:rPr lang="en-IT" sz="1300" dirty="0"/>
              <a:t>CAEN CONET2 Bridge: 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A3818 PCIe board with 2/4 input link. Each link can manage up to 8 boards </a:t>
            </a:r>
          </a:p>
          <a:p>
            <a:pPr lvl="1">
              <a:lnSpc>
                <a:spcPct val="100000"/>
              </a:lnSpc>
            </a:pPr>
            <a:r>
              <a:rPr lang="en-IT" sz="1300" b="1" dirty="0"/>
              <a:t>Maximum length 50m </a:t>
            </a:r>
          </a:p>
          <a:p>
            <a:pPr>
              <a:lnSpc>
                <a:spcPct val="100000"/>
              </a:lnSpc>
            </a:pPr>
            <a:r>
              <a:rPr lang="en-IT" sz="1300" dirty="0"/>
              <a:t>DAQ Servers</a:t>
            </a:r>
          </a:p>
          <a:p>
            <a:pPr lvl="1">
              <a:lnSpc>
                <a:spcPct val="100000"/>
              </a:lnSpc>
            </a:pPr>
            <a:r>
              <a:rPr lang="en-IT" sz="1300" dirty="0"/>
              <a:t>Available SuperMicro (AGATA/GALILEO) and HP server (physics b-DS) compatible with the A3818 PCIe board</a:t>
            </a:r>
          </a:p>
        </p:txBody>
      </p:sp>
    </p:spTree>
    <p:extLst>
      <p:ext uri="{BB962C8B-B14F-4D97-AF65-F5344CB8AC3E}">
        <p14:creationId xmlns:p14="http://schemas.microsoft.com/office/powerpoint/2010/main" val="48225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83AF5-1686-F877-4045-B053BAE4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CCF76-4EE3-5345-3220-3990E722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XDAQ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BFAC-7EB5-DB38-0754-F39B1DE0F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305435"/>
            <a:r>
              <a:rPr lang="en-IT"/>
              <a:t>Distributed DAQ system</a:t>
            </a:r>
            <a:endParaRPr lang="en-US"/>
          </a:p>
          <a:p>
            <a:pPr marL="719455" lvl="1" indent="-269875"/>
            <a:r>
              <a:rPr lang="en-IT"/>
              <a:t>Used for CMS@CERN</a:t>
            </a:r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/>
            </a:endParaRPr>
          </a:p>
          <a:p>
            <a:pPr marL="719455" lvl="1" indent="-269875"/>
            <a:r>
              <a:rPr lang="en-IT"/>
              <a:t>Dedicated application for PISOLO, EXOTIC, GALILEO, PRISMA, Ancillary AGATA developed in C/C++</a:t>
            </a:r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/>
            </a:endParaRPr>
          </a:p>
          <a:p>
            <a:pPr marL="719455" lvl="1" indent="-269875"/>
            <a:r>
              <a:rPr lang="en-IT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cs typeface="Dubai"/>
              </a:rPr>
              <a:t>Digitizer CAEN already supported (version 1 and 2, DPP-PHA/DPP-PSD)</a:t>
            </a:r>
          </a:p>
          <a:p>
            <a:pPr marL="719455" lvl="1" indent="-269875"/>
            <a:r>
              <a:rPr lang="en-IT"/>
              <a:t>Modular run control </a:t>
            </a:r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/>
            </a:endParaRPr>
          </a:p>
          <a:p>
            <a:pPr marL="1024890" lvl="2" indent="-269875"/>
            <a:r>
              <a:rPr lang="en-IT"/>
              <a:t>Developed in Python2.7 and ported to Python3.9</a:t>
            </a:r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/>
            </a:endParaRPr>
          </a:p>
          <a:p>
            <a:pPr marL="1024890" lvl="2" indent="-269875"/>
            <a:r>
              <a:rPr lang="en-IT"/>
              <a:t>Dedicated interfaces towards psi style e-log, </a:t>
            </a:r>
            <a:r>
              <a:rPr lang="en-IT" err="1"/>
              <a:t>grafana</a:t>
            </a:r>
            <a:r>
              <a:rPr lang="en-IT"/>
              <a:t>, epics interface, … all</a:t>
            </a:r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 panose="02040603050505030304"/>
            </a:endParaRPr>
          </a:p>
          <a:p>
            <a:pPr marL="1024890" lvl="2" indent="-269875"/>
            <a:r>
              <a:rPr lang="en-IT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cs typeface="Dubai" panose="02040603050505030304"/>
              </a:rPr>
              <a:t>Both CLI and GUI based on Web Interface (ugly but functional) </a:t>
            </a:r>
          </a:p>
          <a:p>
            <a:pPr marL="719455" lvl="1" indent="-269875"/>
            <a:endParaRPr lang="en-IT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Dubai" panose="02040603050505030304"/>
            </a:endParaRPr>
          </a:p>
        </p:txBody>
      </p:sp>
    </p:spTree>
    <p:extLst>
      <p:ext uri="{BB962C8B-B14F-4D97-AF65-F5344CB8AC3E}">
        <p14:creationId xmlns:p14="http://schemas.microsoft.com/office/powerpoint/2010/main" val="333093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5AA1-9AD6-C9F5-6176-7AFFE60D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T" dirty="0"/>
              <a:t>XDAQ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B8A6-7E7B-10DE-CED0-587AE8D1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6900"/>
            <a:ext cx="5288222" cy="45339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Software platform developed at CERN and design specifically for the development of distributed DAQ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Calibri"/>
              </a:rPr>
              <a:t>Standard DAQ framework for CMS experiment</a:t>
            </a:r>
            <a:endParaRPr lang="en-US" dirty="0"/>
          </a:p>
          <a:p>
            <a:r>
              <a:rPr lang="it-IT" dirty="0"/>
              <a:t>XDAQ </a:t>
            </a:r>
            <a:r>
              <a:rPr lang="it-IT" dirty="0" err="1"/>
              <a:t>provides</a:t>
            </a:r>
            <a:r>
              <a:rPr lang="it-IT" dirty="0"/>
              <a:t>: 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Platform </a:t>
            </a:r>
            <a:r>
              <a:rPr lang="it-IT" dirty="0" err="1"/>
              <a:t>independent</a:t>
            </a:r>
            <a:r>
              <a:rPr lang="it-IT" dirty="0"/>
              <a:t> services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Peer-to-peer </a:t>
            </a:r>
            <a:r>
              <a:rPr lang="it-IT" dirty="0" err="1"/>
              <a:t>communication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DAQ </a:t>
            </a:r>
            <a:r>
              <a:rPr lang="it-IT" dirty="0" err="1"/>
              <a:t>blocks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SOAP messaging for </a:t>
            </a:r>
            <a:r>
              <a:rPr lang="it-IT" dirty="0" err="1"/>
              <a:t>configuration</a:t>
            </a:r>
            <a:r>
              <a:rPr lang="it-IT" dirty="0"/>
              <a:t>/control/monitoring</a:t>
            </a:r>
            <a:endParaRPr lang="it-IT" dirty="0">
              <a:cs typeface="Calibri"/>
            </a:endParaRPr>
          </a:p>
          <a:p>
            <a:r>
              <a:rPr lang="it-IT" dirty="0" err="1"/>
              <a:t>Main</a:t>
            </a:r>
            <a:r>
              <a:rPr lang="it-IT" dirty="0"/>
              <a:t> Features: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Device access</a:t>
            </a:r>
            <a:endParaRPr lang="it-IT" dirty="0">
              <a:cs typeface="Calibri"/>
            </a:endParaRPr>
          </a:p>
          <a:p>
            <a:pPr lvl="1"/>
            <a:r>
              <a:rPr lang="it-IT" dirty="0" err="1"/>
              <a:t>Configuration</a:t>
            </a:r>
            <a:r>
              <a:rPr lang="it-IT" dirty="0"/>
              <a:t>, control and monitoring</a:t>
            </a:r>
            <a:endParaRPr lang="it-IT" dirty="0">
              <a:cs typeface="Calibri"/>
            </a:endParaRPr>
          </a:p>
          <a:p>
            <a:pPr lvl="1"/>
            <a:r>
              <a:rPr lang="it-IT" dirty="0" err="1"/>
              <a:t>Maintainability</a:t>
            </a:r>
            <a:r>
              <a:rPr lang="it-IT" dirty="0"/>
              <a:t> and </a:t>
            </a:r>
            <a:r>
              <a:rPr lang="it-IT" dirty="0" err="1"/>
              <a:t>portability</a:t>
            </a:r>
            <a:endParaRPr lang="it-IT" dirty="0">
              <a:cs typeface="Calibri"/>
            </a:endParaRPr>
          </a:p>
          <a:p>
            <a:pPr lvl="1"/>
            <a:r>
              <a:rPr lang="it-IT" dirty="0" err="1"/>
              <a:t>Scalability</a:t>
            </a:r>
            <a:endParaRPr lang="it-IT" dirty="0">
              <a:cs typeface="Calibri"/>
            </a:endParaRPr>
          </a:p>
          <a:p>
            <a:r>
              <a:rPr lang="it-IT" dirty="0"/>
              <a:t>Long standing </a:t>
            </a:r>
            <a:r>
              <a:rPr lang="it-IT" dirty="0" err="1"/>
              <a:t>experience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LNL: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GASP </a:t>
            </a:r>
            <a:r>
              <a:rPr lang="it-IT" dirty="0" err="1"/>
              <a:t>spectrometer</a:t>
            </a:r>
            <a:endParaRPr lang="it-IT" dirty="0">
              <a:cs typeface="Calibri"/>
            </a:endParaRPr>
          </a:p>
          <a:p>
            <a:pPr lvl="1"/>
            <a:r>
              <a:rPr lang="it-IT" dirty="0">
                <a:ea typeface="+mn-lt"/>
                <a:cs typeface="+mn-lt"/>
              </a:rPr>
              <a:t>PRISMA/PISOLO,EXOTIC </a:t>
            </a:r>
            <a:r>
              <a:rPr lang="it-IT" dirty="0" err="1">
                <a:ea typeface="+mn-lt"/>
                <a:cs typeface="+mn-lt"/>
              </a:rPr>
              <a:t>spectrometers</a:t>
            </a:r>
            <a:endParaRPr lang="it-IT" dirty="0">
              <a:ea typeface="+mn-lt"/>
              <a:cs typeface="+mn-lt"/>
            </a:endParaRPr>
          </a:p>
          <a:p>
            <a:pPr lvl="1"/>
            <a:r>
              <a:rPr lang="it-IT" dirty="0"/>
              <a:t>GALILEO </a:t>
            </a:r>
            <a:r>
              <a:rPr lang="it-IT" dirty="0" err="1"/>
              <a:t>spectrometer</a:t>
            </a:r>
            <a:endParaRPr lang="it-IT" dirty="0">
              <a:cs typeface="Calibri"/>
            </a:endParaRPr>
          </a:p>
          <a:p>
            <a:pPr lvl="1"/>
            <a:r>
              <a:rPr lang="it-IT" dirty="0"/>
              <a:t>AGATA </a:t>
            </a:r>
            <a:r>
              <a:rPr lang="it-IT" dirty="0" err="1"/>
              <a:t>ancillaries</a:t>
            </a:r>
            <a:endParaRPr lang="it-IT" dirty="0"/>
          </a:p>
          <a:p>
            <a:pPr lvl="1"/>
            <a:r>
              <a:rPr lang="it-IT" dirty="0">
                <a:cs typeface="Calibri"/>
              </a:rPr>
              <a:t>NEEDLE @ HIL</a:t>
            </a:r>
          </a:p>
          <a:p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B49F2-709F-AB6A-E00D-E5E6096A12B1}"/>
              </a:ext>
            </a:extLst>
          </p:cNvPr>
          <p:cNvSpPr/>
          <p:nvPr/>
        </p:nvSpPr>
        <p:spPr>
          <a:xfrm>
            <a:off x="8599711" y="2376882"/>
            <a:ext cx="1861457" cy="84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Readout Unit</a:t>
            </a:r>
            <a:endParaRPr lang="it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C36D-2600-5024-EA74-49FFAA4DAD8E}"/>
              </a:ext>
            </a:extLst>
          </p:cNvPr>
          <p:cNvSpPr/>
          <p:nvPr/>
        </p:nvSpPr>
        <p:spPr>
          <a:xfrm>
            <a:off x="8008255" y="1331854"/>
            <a:ext cx="3044371" cy="1045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CAEN </a:t>
            </a:r>
            <a:br>
              <a:rPr lang="en-US"/>
            </a:br>
            <a:r>
              <a:rPr lang="en-US"/>
              <a:t>A3818 </a:t>
            </a: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971FA-D80A-03FD-6949-DE70C7EA4569}"/>
              </a:ext>
            </a:extLst>
          </p:cNvPr>
          <p:cNvSpPr/>
          <p:nvPr/>
        </p:nvSpPr>
        <p:spPr>
          <a:xfrm>
            <a:off x="8599710" y="3578680"/>
            <a:ext cx="1861457" cy="84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Filtering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227C1-9C96-8192-55E9-873845D2A9D9}"/>
              </a:ext>
            </a:extLst>
          </p:cNvPr>
          <p:cNvSpPr/>
          <p:nvPr/>
        </p:nvSpPr>
        <p:spPr>
          <a:xfrm>
            <a:off x="8599710" y="4780478"/>
            <a:ext cx="1861457" cy="84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Event Builder</a:t>
            </a:r>
            <a:endParaRPr lang="it-I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0E6E86-8886-647C-CC63-467FE2D90B4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9530439" y="3222110"/>
            <a:ext cx="1" cy="356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210BD9-E097-6C7A-09BF-D33D842C7803}"/>
              </a:ext>
            </a:extLst>
          </p:cNvPr>
          <p:cNvCxnSpPr>
            <a:cxnSpLocks/>
          </p:cNvCxnSpPr>
          <p:nvPr/>
        </p:nvCxnSpPr>
        <p:spPr>
          <a:xfrm flipH="1">
            <a:off x="9530437" y="4423908"/>
            <a:ext cx="1" cy="356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Bent-Up 26">
            <a:extLst>
              <a:ext uri="{FF2B5EF4-FFF2-40B4-BE49-F238E27FC236}">
                <a16:creationId xmlns:a16="http://schemas.microsoft.com/office/drawing/2014/main" id="{74C261DD-F7E8-52A7-42B5-83A0580EB172}"/>
              </a:ext>
            </a:extLst>
          </p:cNvPr>
          <p:cNvSpPr/>
          <p:nvPr/>
        </p:nvSpPr>
        <p:spPr>
          <a:xfrm rot="5400000">
            <a:off x="9555245" y="5456663"/>
            <a:ext cx="898583" cy="12366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CEEB5A-3A00-A3AE-C0A2-5473541FB925}"/>
              </a:ext>
            </a:extLst>
          </p:cNvPr>
          <p:cNvSpPr/>
          <p:nvPr/>
        </p:nvSpPr>
        <p:spPr>
          <a:xfrm>
            <a:off x="10693399" y="5907314"/>
            <a:ext cx="1236669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TCP receiver</a:t>
            </a:r>
            <a:endParaRPr lang="it-IT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5DAEBB-F847-9F70-78A2-C26665D99F97}"/>
              </a:ext>
            </a:extLst>
          </p:cNvPr>
          <p:cNvCxnSpPr>
            <a:cxnSpLocks/>
          </p:cNvCxnSpPr>
          <p:nvPr/>
        </p:nvCxnSpPr>
        <p:spPr>
          <a:xfrm flipH="1" flipV="1">
            <a:off x="7696644" y="2745297"/>
            <a:ext cx="824593" cy="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BDB0EB-77BD-E722-D05E-80CABF612923}"/>
              </a:ext>
            </a:extLst>
          </p:cNvPr>
          <p:cNvCxnSpPr>
            <a:cxnSpLocks/>
          </p:cNvCxnSpPr>
          <p:nvPr/>
        </p:nvCxnSpPr>
        <p:spPr>
          <a:xfrm flipH="1" flipV="1">
            <a:off x="7739283" y="4056806"/>
            <a:ext cx="824593" cy="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5490F9-1409-FFD3-4F29-C428187FFE98}"/>
              </a:ext>
            </a:extLst>
          </p:cNvPr>
          <p:cNvCxnSpPr>
            <a:cxnSpLocks/>
          </p:cNvCxnSpPr>
          <p:nvPr/>
        </p:nvCxnSpPr>
        <p:spPr>
          <a:xfrm flipH="1" flipV="1">
            <a:off x="7760603" y="5258603"/>
            <a:ext cx="824593" cy="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FDBC923-EFB9-D378-8A92-8D953B3A0152}"/>
              </a:ext>
            </a:extLst>
          </p:cNvPr>
          <p:cNvSpPr/>
          <p:nvPr/>
        </p:nvSpPr>
        <p:spPr>
          <a:xfrm>
            <a:off x="7605486" y="230188"/>
            <a:ext cx="3849914" cy="10450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CAEN </a:t>
            </a:r>
            <a:br>
              <a:rPr lang="en-US" dirty="0"/>
            </a:br>
            <a:r>
              <a:rPr lang="en-US" dirty="0"/>
              <a:t>V1725 </a:t>
            </a:r>
            <a:endParaRPr lang="it-IT" dirty="0"/>
          </a:p>
        </p:txBody>
      </p:sp>
      <p:pic>
        <p:nvPicPr>
          <p:cNvPr id="19" name="Graphic 18" descr="Database outline">
            <a:extLst>
              <a:ext uri="{FF2B5EF4-FFF2-40B4-BE49-F238E27FC236}">
                <a16:creationId xmlns:a16="http://schemas.microsoft.com/office/drawing/2014/main" id="{5025DF83-C246-1C95-BB61-B1A925C9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6623" y="2342296"/>
            <a:ext cx="914400" cy="914400"/>
          </a:xfrm>
          <a:prstGeom prst="rect">
            <a:avLst/>
          </a:prstGeom>
        </p:spPr>
      </p:pic>
      <p:pic>
        <p:nvPicPr>
          <p:cNvPr id="20" name="Graphic 19" descr="Database outline">
            <a:extLst>
              <a:ext uri="{FF2B5EF4-FFF2-40B4-BE49-F238E27FC236}">
                <a16:creationId xmlns:a16="http://schemas.microsoft.com/office/drawing/2014/main" id="{123A99D7-422D-8D34-5275-B9C02315E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2746" y="3662422"/>
            <a:ext cx="914400" cy="914400"/>
          </a:xfrm>
          <a:prstGeom prst="rect">
            <a:avLst/>
          </a:prstGeom>
        </p:spPr>
      </p:pic>
      <p:pic>
        <p:nvPicPr>
          <p:cNvPr id="21" name="Graphic 20" descr="Database outline">
            <a:extLst>
              <a:ext uri="{FF2B5EF4-FFF2-40B4-BE49-F238E27FC236}">
                <a16:creationId xmlns:a16="http://schemas.microsoft.com/office/drawing/2014/main" id="{F2BF2A51-08B9-E209-998B-DFE2C7A82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8665" y="47113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2E19-A9D2-D1F2-9AB2-E6F080E1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/>
              <a:t>User supplied actors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0359A-F788-D355-CE45-1497F9B21F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Skeleton of data treatment actor in C/C++ </a:t>
            </a:r>
          </a:p>
          <a:p>
            <a:r>
              <a:rPr lang="en-US" dirty="0"/>
              <a:t>For PANDORA: </a:t>
            </a:r>
          </a:p>
          <a:p>
            <a:pPr lvl="1"/>
            <a:r>
              <a:rPr lang="en-US" dirty="0"/>
              <a:t>Low level data reduction: </a:t>
            </a:r>
          </a:p>
          <a:p>
            <a:pPr lvl="2"/>
            <a:r>
              <a:rPr lang="en-US" dirty="0"/>
              <a:t>Energy selection?</a:t>
            </a:r>
          </a:p>
          <a:p>
            <a:pPr lvl="2"/>
            <a:r>
              <a:rPr lang="en-US" dirty="0"/>
              <a:t>External conditions?</a:t>
            </a:r>
          </a:p>
          <a:p>
            <a:pPr lvl="1"/>
            <a:r>
              <a:rPr lang="en-US" dirty="0"/>
              <a:t>Improved timing performances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1B5B29-FEBA-46FF-0173-2ABA27AC59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84789"/>
            <a:ext cx="5181600" cy="4233010"/>
          </a:xfrm>
        </p:spPr>
      </p:pic>
    </p:spTree>
    <p:extLst>
      <p:ext uri="{BB962C8B-B14F-4D97-AF65-F5344CB8AC3E}">
        <p14:creationId xmlns:p14="http://schemas.microsoft.com/office/powerpoint/2010/main" val="88683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CFCCF-B0D5-89B8-CBB1-FB1EFC7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anchor="ctr">
            <a:normAutofit fontScale="62500" lnSpcReduction="20000"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75E3683-5657-B20C-9F51-98E77844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79" y="1166957"/>
            <a:ext cx="9718956" cy="483518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0F59E-04BA-B093-5C9F-7458C3AC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anchor="b">
            <a:normAutofit/>
          </a:bodyPr>
          <a:lstStyle/>
          <a:p>
            <a:r>
              <a:rPr lang="en-IT" dirty="0"/>
              <a:t>Monitoring and MetaDAta generation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AFB6848-B386-5C69-33E0-BD66E5FB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57" y="3584547"/>
            <a:ext cx="5685183" cy="28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2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CE5A-4274-4266-63D2-88C92BC6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Data quality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CC4C-CB78-37E6-ADEF-134376DEA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3913386" cy="3714749"/>
          </a:xfrm>
        </p:spPr>
        <p:txBody>
          <a:bodyPr>
            <a:normAutofit lnSpcReduction="10000"/>
          </a:bodyPr>
          <a:lstStyle/>
          <a:p>
            <a:r>
              <a:rPr lang="en-IT" dirty="0"/>
              <a:t>Typical spectra written on disk:</a:t>
            </a:r>
          </a:p>
          <a:p>
            <a:pPr lvl="1"/>
            <a:r>
              <a:rPr lang="en-IT" dirty="0"/>
              <a:t>Quick and easy visualisation </a:t>
            </a:r>
          </a:p>
          <a:p>
            <a:pPr lvl="1"/>
            <a:r>
              <a:rPr lang="en-IT" dirty="0"/>
              <a:t>Possibility to reset the spectra using the run control</a:t>
            </a:r>
          </a:p>
          <a:p>
            <a:r>
              <a:rPr lang="en-IT" dirty="0"/>
              <a:t>Monitoring of the ancillary data quality at different level of the DAQ: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Data filtering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IT" dirty="0"/>
              <a:t>vent builder</a:t>
            </a:r>
          </a:p>
          <a:p>
            <a:endParaRPr lang="en-IT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DB8C54D-9782-6F8E-4CA9-F84B404F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668" y="1717839"/>
            <a:ext cx="6686746" cy="3422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F95B6-E63A-BA65-EC04-70B15845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23" y="2944430"/>
            <a:ext cx="4301691" cy="39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D3421-642C-C0B3-E718-31B96504E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53" r="-1" b="33465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A422F-2B86-BD35-F541-05376C86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IT" sz="3200" dirty="0"/>
              <a:t>Test bench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6CDEC-A45D-8437-07BB-6A15EE24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anchor="t">
            <a:normAutofit/>
          </a:bodyPr>
          <a:lstStyle/>
          <a:p>
            <a:r>
              <a:rPr lang="en-IT" sz="1800" dirty="0"/>
              <a:t>2 Cryo-pulse  5 </a:t>
            </a:r>
          </a:p>
          <a:p>
            <a:r>
              <a:rPr lang="en-US" sz="1800" dirty="0"/>
              <a:t>1 NIM crate for the detector HV (CAEN N1471H) and pre-amplifier power supply</a:t>
            </a:r>
          </a:p>
          <a:p>
            <a:r>
              <a:rPr lang="en-US" sz="1800" dirty="0"/>
              <a:t>1 4U VME crate for the digitizer V1725</a:t>
            </a:r>
          </a:p>
          <a:p>
            <a:r>
              <a:rPr lang="en-US" sz="1800" dirty="0"/>
              <a:t>Supermicro server (DAQ + control HV)</a:t>
            </a:r>
          </a:p>
          <a:p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120232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E1EC-3CC4-0B76-8629-47E4A664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DAQ Test Detection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0A477-7EB1-7357-1005-59CDC816D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2 HPGe CANBERA Cryo-Pulse 5</a:t>
            </a:r>
          </a:p>
          <a:p>
            <a:pPr lvl="1"/>
            <a:r>
              <a:rPr lang="en-IT" dirty="0"/>
              <a:t>Bias: -5kV, Imon &lt; 1 nA </a:t>
            </a:r>
          </a:p>
          <a:p>
            <a:pPr lvl="1"/>
            <a:r>
              <a:rPr lang="en-IT" dirty="0"/>
              <a:t>Resolution 2.</a:t>
            </a:r>
            <a:r>
              <a:rPr lang="en-US" dirty="0"/>
              <a:t>3</a:t>
            </a:r>
            <a:r>
              <a:rPr lang="en-IT" dirty="0"/>
              <a:t> keV FWHM @ 1.4 MeV (6 kHz rate, shaping 6 µs, baseline)</a:t>
            </a:r>
          </a:p>
          <a:p>
            <a:pPr lvl="1"/>
            <a:endParaRPr lang="en-IT" dirty="0"/>
          </a:p>
        </p:txBody>
      </p:sp>
      <p:pic>
        <p:nvPicPr>
          <p:cNvPr id="5" name="Picture 4" descr="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207486C-67E9-D22C-4D68-0BF7AFBDA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76" y="3584662"/>
            <a:ext cx="5778843" cy="3012025"/>
          </a:xfrm>
          <a:prstGeom prst="rect">
            <a:avLst/>
          </a:prstGeom>
        </p:spPr>
      </p:pic>
      <p:pic>
        <p:nvPicPr>
          <p:cNvPr id="9" name="Picture 8" descr="A graph showing a blue line&#10;&#10;Description automatically generated">
            <a:extLst>
              <a:ext uri="{FF2B5EF4-FFF2-40B4-BE49-F238E27FC236}">
                <a16:creationId xmlns:a16="http://schemas.microsoft.com/office/drawing/2014/main" id="{489ECF93-E18C-1570-4DC1-923DE0B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49" y="3584661"/>
            <a:ext cx="5781027" cy="30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9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RegularSeedLeftStep">
      <a:dk1>
        <a:srgbClr val="000000"/>
      </a:dk1>
      <a:lt1>
        <a:srgbClr val="FFFFFF"/>
      </a:lt1>
      <a:dk2>
        <a:srgbClr val="1D311B"/>
      </a:dk2>
      <a:lt2>
        <a:srgbClr val="F3F1F0"/>
      </a:lt2>
      <a:accent1>
        <a:srgbClr val="47ACC3"/>
      </a:accent1>
      <a:accent2>
        <a:srgbClr val="36B396"/>
      </a:accent2>
      <a:accent3>
        <a:srgbClr val="42B76B"/>
      </a:accent3>
      <a:accent4>
        <a:srgbClr val="3FB637"/>
      </a:accent4>
      <a:accent5>
        <a:srgbClr val="75AF40"/>
      </a:accent5>
      <a:accent6>
        <a:srgbClr val="9DA933"/>
      </a:accent6>
      <a:hlink>
        <a:srgbClr val="C05942"/>
      </a:hlink>
      <a:folHlink>
        <a:srgbClr val="7F7F7F"/>
      </a:folHlink>
    </a:clrScheme>
    <a:fontScheme name="Slate">
      <a:majorFont>
        <a:latin typeface="Georgia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ubai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626</Words>
  <Application>Microsoft Macintosh PowerPoint</Application>
  <PresentationFormat>Widescreen</PresentationFormat>
  <Paragraphs>117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Dubai</vt:lpstr>
      <vt:lpstr>Georgia Pro</vt:lpstr>
      <vt:lpstr>Wingdings</vt:lpstr>
      <vt:lpstr>Wingdings 2</vt:lpstr>
      <vt:lpstr>SlateVTI</vt:lpstr>
      <vt:lpstr>DAQ for HPGe array</vt:lpstr>
      <vt:lpstr>Hardware</vt:lpstr>
      <vt:lpstr>XDAQ system</vt:lpstr>
      <vt:lpstr>XDAQ Architecture</vt:lpstr>
      <vt:lpstr>User supplied actors</vt:lpstr>
      <vt:lpstr>Monitoring and MetaDAta generation</vt:lpstr>
      <vt:lpstr>Data quality monitoring</vt:lpstr>
      <vt:lpstr>Test bench</vt:lpstr>
      <vt:lpstr>DAQ Test Detection setup</vt:lpstr>
      <vt:lpstr>Online reconstruction of coincidences</vt:lpstr>
      <vt:lpstr>Offline timing performed at the LF</vt:lpstr>
      <vt:lpstr>Effect on the time resolution</vt:lpstr>
      <vt:lpstr>Simulated Acquisition cycle using dual timers</vt:lpstr>
      <vt:lpstr>Effect of the tape signal on the data</vt:lpstr>
      <vt:lpstr>Effect of the beam signal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acquisition b-DS @ SPES  (Production)</dc:title>
  <dc:creator>Alain Goasduff</dc:creator>
  <cp:lastModifiedBy>Alain Goasduff</cp:lastModifiedBy>
  <cp:revision>2</cp:revision>
  <dcterms:created xsi:type="dcterms:W3CDTF">2024-07-30T14:14:12Z</dcterms:created>
  <dcterms:modified xsi:type="dcterms:W3CDTF">2024-10-07T09:05:08Z</dcterms:modified>
</cp:coreProperties>
</file>