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99A"/>
    <a:srgbClr val="E22521"/>
    <a:srgbClr val="FCE385"/>
    <a:srgbClr val="274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54B13-A9BB-46F8-84A9-98B95E98AE3F}" v="126" dt="2024-10-05T15:51:03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o Sebastiano Mauro" userId="fd1c9cb3-005c-4b84-b3fb-3957cc153088" providerId="ADAL" clId="{43C54B13-A9BB-46F8-84A9-98B95E98AE3F}"/>
    <pc:docChg chg="undo redo custSel addSld modSld">
      <pc:chgData name="Giorgio Sebastiano Mauro" userId="fd1c9cb3-005c-4b84-b3fb-3957cc153088" providerId="ADAL" clId="{43C54B13-A9BB-46F8-84A9-98B95E98AE3F}" dt="2024-10-05T15:51:03.278" v="1391" actId="20577"/>
      <pc:docMkLst>
        <pc:docMk/>
      </pc:docMkLst>
      <pc:sldChg chg="addSp delSp modSp mod modAnim">
        <pc:chgData name="Giorgio Sebastiano Mauro" userId="fd1c9cb3-005c-4b84-b3fb-3957cc153088" providerId="ADAL" clId="{43C54B13-A9BB-46F8-84A9-98B95E98AE3F}" dt="2024-10-04T16:52:44.263" v="1252" actId="1076"/>
        <pc:sldMkLst>
          <pc:docMk/>
          <pc:sldMk cId="1368967362" sldId="256"/>
        </pc:sldMkLst>
        <pc:spChg chg="add del mod">
          <ac:chgData name="Giorgio Sebastiano Mauro" userId="fd1c9cb3-005c-4b84-b3fb-3957cc153088" providerId="ADAL" clId="{43C54B13-A9BB-46F8-84A9-98B95E98AE3F}" dt="2024-10-03T08:38:34.116" v="664" actId="20577"/>
          <ac:spMkLst>
            <pc:docMk/>
            <pc:sldMk cId="1368967362" sldId="256"/>
            <ac:spMk id="20" creationId="{DEFFD1E5-CE0B-530C-148F-FC181D89D98B}"/>
          </ac:spMkLst>
        </pc:spChg>
        <pc:spChg chg="mod">
          <ac:chgData name="Giorgio Sebastiano Mauro" userId="fd1c9cb3-005c-4b84-b3fb-3957cc153088" providerId="ADAL" clId="{43C54B13-A9BB-46F8-84A9-98B95E98AE3F}" dt="2024-10-03T08:07:49.895" v="27" actId="20577"/>
          <ac:spMkLst>
            <pc:docMk/>
            <pc:sldMk cId="1368967362" sldId="256"/>
            <ac:spMk id="22" creationId="{3822356D-B3A3-77DB-E0AF-8FD897BD2FE4}"/>
          </ac:spMkLst>
        </pc:spChg>
        <pc:picChg chg="add del mod">
          <ac:chgData name="Giorgio Sebastiano Mauro" userId="fd1c9cb3-005c-4b84-b3fb-3957cc153088" providerId="ADAL" clId="{43C54B13-A9BB-46F8-84A9-98B95E98AE3F}" dt="2024-10-04T16:51:01.106" v="1232" actId="478"/>
          <ac:picMkLst>
            <pc:docMk/>
            <pc:sldMk cId="1368967362" sldId="256"/>
            <ac:picMk id="2" creationId="{250294F8-B543-C838-2E46-40E9A10728A0}"/>
          </ac:picMkLst>
        </pc:picChg>
        <pc:picChg chg="add mod">
          <ac:chgData name="Giorgio Sebastiano Mauro" userId="fd1c9cb3-005c-4b84-b3fb-3957cc153088" providerId="ADAL" clId="{43C54B13-A9BB-46F8-84A9-98B95E98AE3F}" dt="2024-10-04T16:52:44.263" v="1252" actId="1076"/>
          <ac:picMkLst>
            <pc:docMk/>
            <pc:sldMk cId="1368967362" sldId="256"/>
            <ac:picMk id="4" creationId="{EE4E768C-D05F-EB1D-AB8C-EB1A2CAFD307}"/>
          </ac:picMkLst>
        </pc:picChg>
        <pc:picChg chg="add mod">
          <ac:chgData name="Giorgio Sebastiano Mauro" userId="fd1c9cb3-005c-4b84-b3fb-3957cc153088" providerId="ADAL" clId="{43C54B13-A9BB-46F8-84A9-98B95E98AE3F}" dt="2024-10-04T16:52:20.568" v="1247" actId="1076"/>
          <ac:picMkLst>
            <pc:docMk/>
            <pc:sldMk cId="1368967362" sldId="256"/>
            <ac:picMk id="5" creationId="{F6BF9D5A-B26D-026E-258C-3AA71CCCFBE6}"/>
          </ac:picMkLst>
        </pc:picChg>
        <pc:picChg chg="add mod modCrop">
          <ac:chgData name="Giorgio Sebastiano Mauro" userId="fd1c9cb3-005c-4b84-b3fb-3957cc153088" providerId="ADAL" clId="{43C54B13-A9BB-46F8-84A9-98B95E98AE3F}" dt="2024-10-04T16:52:28.878" v="1250" actId="14100"/>
          <ac:picMkLst>
            <pc:docMk/>
            <pc:sldMk cId="1368967362" sldId="256"/>
            <ac:picMk id="6" creationId="{9E73CDDF-A8BB-2E14-4496-5365E4C9CC7F}"/>
          </ac:picMkLst>
        </pc:picChg>
        <pc:picChg chg="del">
          <ac:chgData name="Giorgio Sebastiano Mauro" userId="fd1c9cb3-005c-4b84-b3fb-3957cc153088" providerId="ADAL" clId="{43C54B13-A9BB-46F8-84A9-98B95E98AE3F}" dt="2024-10-04T16:48:55.724" v="1224" actId="478"/>
          <ac:picMkLst>
            <pc:docMk/>
            <pc:sldMk cId="1368967362" sldId="256"/>
            <ac:picMk id="23" creationId="{008AE518-AC76-B135-8745-2AFCF5D384F8}"/>
          </ac:picMkLst>
        </pc:picChg>
        <pc:picChg chg="del">
          <ac:chgData name="Giorgio Sebastiano Mauro" userId="fd1c9cb3-005c-4b84-b3fb-3957cc153088" providerId="ADAL" clId="{43C54B13-A9BB-46F8-84A9-98B95E98AE3F}" dt="2024-10-04T16:48:54.721" v="1223" actId="478"/>
          <ac:picMkLst>
            <pc:docMk/>
            <pc:sldMk cId="1368967362" sldId="256"/>
            <ac:picMk id="24" creationId="{96C1A23A-32BC-1FFA-9B99-D0B5BF36CF65}"/>
          </ac:picMkLst>
        </pc:picChg>
        <pc:picChg chg="add del">
          <ac:chgData name="Giorgio Sebastiano Mauro" userId="fd1c9cb3-005c-4b84-b3fb-3957cc153088" providerId="ADAL" clId="{43C54B13-A9BB-46F8-84A9-98B95E98AE3F}" dt="2024-10-04T16:49:00.710" v="1227" actId="478"/>
          <ac:picMkLst>
            <pc:docMk/>
            <pc:sldMk cId="1368967362" sldId="256"/>
            <ac:picMk id="27" creationId="{C4CE4CD3-B3B6-1F5B-0F25-62A2DBD51204}"/>
          </ac:picMkLst>
        </pc:picChg>
      </pc:sldChg>
      <pc:sldChg chg="addSp delSp modSp mod">
        <pc:chgData name="Giorgio Sebastiano Mauro" userId="fd1c9cb3-005c-4b84-b3fb-3957cc153088" providerId="ADAL" clId="{43C54B13-A9BB-46F8-84A9-98B95E98AE3F}" dt="2024-10-04T15:49:24.444" v="926" actId="20577"/>
        <pc:sldMkLst>
          <pc:docMk/>
          <pc:sldMk cId="90732665" sldId="257"/>
        </pc:sldMkLst>
        <pc:spChg chg="add mod">
          <ac:chgData name="Giorgio Sebastiano Mauro" userId="fd1c9cb3-005c-4b84-b3fb-3957cc153088" providerId="ADAL" clId="{43C54B13-A9BB-46F8-84A9-98B95E98AE3F}" dt="2024-10-04T15:49:24.444" v="926" actId="20577"/>
          <ac:spMkLst>
            <pc:docMk/>
            <pc:sldMk cId="90732665" sldId="257"/>
            <ac:spMk id="6" creationId="{A62A2722-95EA-2014-B990-F670FA6E00A4}"/>
          </ac:spMkLst>
        </pc:spChg>
        <pc:spChg chg="add mod">
          <ac:chgData name="Giorgio Sebastiano Mauro" userId="fd1c9cb3-005c-4b84-b3fb-3957cc153088" providerId="ADAL" clId="{43C54B13-A9BB-46F8-84A9-98B95E98AE3F}" dt="2024-10-03T08:08:13.295" v="29"/>
          <ac:spMkLst>
            <pc:docMk/>
            <pc:sldMk cId="90732665" sldId="257"/>
            <ac:spMk id="7" creationId="{55E22A24-2D43-3449-66A5-B4FD802E92E0}"/>
          </ac:spMkLst>
        </pc:spChg>
        <pc:spChg chg="mod">
          <ac:chgData name="Giorgio Sebastiano Mauro" userId="fd1c9cb3-005c-4b84-b3fb-3957cc153088" providerId="ADAL" clId="{43C54B13-A9BB-46F8-84A9-98B95E98AE3F}" dt="2024-10-03T08:09:06.200" v="40" actId="1076"/>
          <ac:spMkLst>
            <pc:docMk/>
            <pc:sldMk cId="90732665" sldId="257"/>
            <ac:spMk id="33" creationId="{33AF0509-9D04-0EF1-0FD9-92E2DBBEFCCA}"/>
          </ac:spMkLst>
        </pc:spChg>
        <pc:spChg chg="mod">
          <ac:chgData name="Giorgio Sebastiano Mauro" userId="fd1c9cb3-005c-4b84-b3fb-3957cc153088" providerId="ADAL" clId="{43C54B13-A9BB-46F8-84A9-98B95E98AE3F}" dt="2024-10-03T08:39:09.670" v="729" actId="14100"/>
          <ac:spMkLst>
            <pc:docMk/>
            <pc:sldMk cId="90732665" sldId="257"/>
            <ac:spMk id="41" creationId="{A440B551-81F1-36B2-5AEA-66619A58E8EF}"/>
          </ac:spMkLst>
        </pc:spChg>
        <pc:spChg chg="mod">
          <ac:chgData name="Giorgio Sebastiano Mauro" userId="fd1c9cb3-005c-4b84-b3fb-3957cc153088" providerId="ADAL" clId="{43C54B13-A9BB-46F8-84A9-98B95E98AE3F}" dt="2024-10-03T08:09:25.342" v="56" actId="20577"/>
          <ac:spMkLst>
            <pc:docMk/>
            <pc:sldMk cId="90732665" sldId="257"/>
            <ac:spMk id="42" creationId="{014F6CAE-8868-08A6-C60A-66B23B1A9511}"/>
          </ac:spMkLst>
        </pc:spChg>
        <pc:grpChg chg="del">
          <ac:chgData name="Giorgio Sebastiano Mauro" userId="fd1c9cb3-005c-4b84-b3fb-3957cc153088" providerId="ADAL" clId="{43C54B13-A9BB-46F8-84A9-98B95E98AE3F}" dt="2024-10-03T08:06:33.047" v="0" actId="478"/>
          <ac:grpSpMkLst>
            <pc:docMk/>
            <pc:sldMk cId="90732665" sldId="257"/>
            <ac:grpSpMk id="2" creationId="{00B417DB-88BD-8B14-85C1-2FCCE598A2CB}"/>
          </ac:grpSpMkLst>
        </pc:grpChg>
        <pc:picChg chg="add mod">
          <ac:chgData name="Giorgio Sebastiano Mauro" userId="fd1c9cb3-005c-4b84-b3fb-3957cc153088" providerId="ADAL" clId="{43C54B13-A9BB-46F8-84A9-98B95E98AE3F}" dt="2024-10-03T08:06:44.325" v="3" actId="14100"/>
          <ac:picMkLst>
            <pc:docMk/>
            <pc:sldMk cId="90732665" sldId="257"/>
            <ac:picMk id="4" creationId="{6A4378F6-C62B-54EB-8C18-B95E05899A9C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49:14.963" v="906"/>
        <pc:sldMkLst>
          <pc:docMk/>
          <pc:sldMk cId="3945604803" sldId="258"/>
        </pc:sldMkLst>
        <pc:spChg chg="add mod">
          <ac:chgData name="Giorgio Sebastiano Mauro" userId="fd1c9cb3-005c-4b84-b3fb-3957cc153088" providerId="ADAL" clId="{43C54B13-A9BB-46F8-84A9-98B95E98AE3F}" dt="2024-10-04T15:49:14.963" v="906"/>
          <ac:spMkLst>
            <pc:docMk/>
            <pc:sldMk cId="3945604803" sldId="258"/>
            <ac:spMk id="2" creationId="{1F053D38-EB8F-D325-C4AB-F3E5C0430C76}"/>
          </ac:spMkLst>
        </pc:spChg>
        <pc:spChg chg="add del mod">
          <ac:chgData name="Giorgio Sebastiano Mauro" userId="fd1c9cb3-005c-4b84-b3fb-3957cc153088" providerId="ADAL" clId="{43C54B13-A9BB-46F8-84A9-98B95E98AE3F}" dt="2024-10-03T08:39:20.291" v="730" actId="478"/>
          <ac:spMkLst>
            <pc:docMk/>
            <pc:sldMk cId="3945604803" sldId="258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09:44.674" v="60"/>
          <ac:spMkLst>
            <pc:docMk/>
            <pc:sldMk cId="3945604803" sldId="258"/>
            <ac:spMk id="5" creationId="{75723F40-FA93-EFC2-B313-8A9BCA2150C7}"/>
          </ac:spMkLst>
        </pc:spChg>
        <pc:spChg chg="del">
          <ac:chgData name="Giorgio Sebastiano Mauro" userId="fd1c9cb3-005c-4b84-b3fb-3957cc153088" providerId="ADAL" clId="{43C54B13-A9BB-46F8-84A9-98B95E98AE3F}" dt="2024-10-03T08:08:23.882" v="31" actId="478"/>
          <ac:spMkLst>
            <pc:docMk/>
            <pc:sldMk cId="3945604803" sldId="258"/>
            <ac:spMk id="6" creationId="{A62A2722-95EA-2014-B990-F670FA6E00A4}"/>
          </ac:spMkLst>
        </pc:spChg>
        <pc:spChg chg="add mod">
          <ac:chgData name="Giorgio Sebastiano Mauro" userId="fd1c9cb3-005c-4b84-b3fb-3957cc153088" providerId="ADAL" clId="{43C54B13-A9BB-46F8-84A9-98B95E98AE3F}" dt="2024-10-03T08:39:21.008" v="731"/>
          <ac:spMkLst>
            <pc:docMk/>
            <pc:sldMk cId="3945604803" sldId="258"/>
            <ac:spMk id="6" creationId="{B5877468-6E94-9C85-B427-591A311CAC2B}"/>
          </ac:spMkLst>
        </pc:spChg>
        <pc:spChg chg="del">
          <ac:chgData name="Giorgio Sebastiano Mauro" userId="fd1c9cb3-005c-4b84-b3fb-3957cc153088" providerId="ADAL" clId="{43C54B13-A9BB-46F8-84A9-98B95E98AE3F}" dt="2024-10-03T08:09:35.539" v="57" actId="478"/>
          <ac:spMkLst>
            <pc:docMk/>
            <pc:sldMk cId="3945604803" sldId="258"/>
            <ac:spMk id="41" creationId="{A440B551-81F1-36B2-5AEA-66619A58E8EF}"/>
          </ac:spMkLst>
        </pc:spChg>
        <pc:spChg chg="del">
          <ac:chgData name="Giorgio Sebastiano Mauro" userId="fd1c9cb3-005c-4b84-b3fb-3957cc153088" providerId="ADAL" clId="{43C54B13-A9BB-46F8-84A9-98B95E98AE3F}" dt="2024-10-03T08:09:44.365" v="59" actId="478"/>
          <ac:spMkLst>
            <pc:docMk/>
            <pc:sldMk cId="3945604803" sldId="258"/>
            <ac:spMk id="42" creationId="{014F6CAE-8868-08A6-C60A-66B23B1A9511}"/>
          </ac:spMkLst>
        </pc:spChg>
      </pc:sldChg>
      <pc:sldChg chg="addSp delSp modSp add mod modAnim">
        <pc:chgData name="Giorgio Sebastiano Mauro" userId="fd1c9cb3-005c-4b84-b3fb-3957cc153088" providerId="ADAL" clId="{43C54B13-A9BB-46F8-84A9-98B95E98AE3F}" dt="2024-10-05T15:42:48.486" v="1374" actId="1076"/>
        <pc:sldMkLst>
          <pc:docMk/>
          <pc:sldMk cId="3200387694" sldId="259"/>
        </pc:sldMkLst>
        <pc:spChg chg="del">
          <ac:chgData name="Giorgio Sebastiano Mauro" userId="fd1c9cb3-005c-4b84-b3fb-3957cc153088" providerId="ADAL" clId="{43C54B13-A9BB-46F8-84A9-98B95E98AE3F}" dt="2024-10-03T08:10:23.146" v="62" actId="478"/>
          <ac:spMkLst>
            <pc:docMk/>
            <pc:sldMk cId="3200387694" sldId="259"/>
            <ac:spMk id="2" creationId="{1F053D38-EB8F-D325-C4AB-F3E5C0430C76}"/>
          </ac:spMkLst>
        </pc:spChg>
        <pc:spChg chg="add mod">
          <ac:chgData name="Giorgio Sebastiano Mauro" userId="fd1c9cb3-005c-4b84-b3fb-3957cc153088" providerId="ADAL" clId="{43C54B13-A9BB-46F8-84A9-98B95E98AE3F}" dt="2024-10-03T08:10:32.186" v="74" actId="1035"/>
          <ac:spMkLst>
            <pc:docMk/>
            <pc:sldMk cId="3200387694" sldId="259"/>
            <ac:spMk id="2" creationId="{A5B61F00-CD46-B27E-8B73-00848EB9944E}"/>
          </ac:spMkLst>
        </pc:spChg>
        <pc:spChg chg="del">
          <ac:chgData name="Giorgio Sebastiano Mauro" userId="fd1c9cb3-005c-4b84-b3fb-3957cc153088" providerId="ADAL" clId="{43C54B13-A9BB-46F8-84A9-98B95E98AE3F}" dt="2024-10-03T08:39:24.668" v="732" actId="478"/>
          <ac:spMkLst>
            <pc:docMk/>
            <pc:sldMk cId="3200387694" sldId="259"/>
            <ac:spMk id="3" creationId="{0D84C23D-8687-F31A-D6D3-5E17F8D80D06}"/>
          </ac:spMkLst>
        </pc:spChg>
        <pc:spChg chg="del mod">
          <ac:chgData name="Giorgio Sebastiano Mauro" userId="fd1c9cb3-005c-4b84-b3fb-3957cc153088" providerId="ADAL" clId="{43C54B13-A9BB-46F8-84A9-98B95E98AE3F}" dt="2024-10-05T15:40:41.421" v="1348" actId="478"/>
          <ac:spMkLst>
            <pc:docMk/>
            <pc:sldMk cId="3200387694" sldId="259"/>
            <ac:spMk id="6" creationId="{A5B61F00-CD46-B27E-8B73-00848EB9944E}"/>
          </ac:spMkLst>
        </pc:spChg>
        <pc:spChg chg="add mod">
          <ac:chgData name="Giorgio Sebastiano Mauro" userId="fd1c9cb3-005c-4b84-b3fb-3957cc153088" providerId="ADAL" clId="{43C54B13-A9BB-46F8-84A9-98B95E98AE3F}" dt="2024-10-05T15:42:43.850" v="1373" actId="14100"/>
          <ac:spMkLst>
            <pc:docMk/>
            <pc:sldMk cId="3200387694" sldId="259"/>
            <ac:spMk id="8" creationId="{E93514D3-1CA7-284C-3404-B92102523491}"/>
          </ac:spMkLst>
        </pc:spChg>
        <pc:spChg chg="add mod">
          <ac:chgData name="Giorgio Sebastiano Mauro" userId="fd1c9cb3-005c-4b84-b3fb-3957cc153088" providerId="ADAL" clId="{43C54B13-A9BB-46F8-84A9-98B95E98AE3F}" dt="2024-10-05T15:41:50.519" v="1368" actId="1076"/>
          <ac:spMkLst>
            <pc:docMk/>
            <pc:sldMk cId="3200387694" sldId="259"/>
            <ac:spMk id="9" creationId="{75E2F919-658B-4BB5-4F76-80FD8C88C6B1}"/>
          </ac:spMkLst>
        </pc:spChg>
        <pc:spChg chg="add mod">
          <ac:chgData name="Giorgio Sebastiano Mauro" userId="fd1c9cb3-005c-4b84-b3fb-3957cc153088" providerId="ADAL" clId="{43C54B13-A9BB-46F8-84A9-98B95E98AE3F}" dt="2024-10-05T15:41:40.534" v="1365" actId="1076"/>
          <ac:spMkLst>
            <pc:docMk/>
            <pc:sldMk cId="3200387694" sldId="259"/>
            <ac:spMk id="10" creationId="{89624B9B-D1DF-D08C-65C1-C1603557A731}"/>
          </ac:spMkLst>
        </pc:spChg>
        <pc:spChg chg="add mod">
          <ac:chgData name="Giorgio Sebastiano Mauro" userId="fd1c9cb3-005c-4b84-b3fb-3957cc153088" providerId="ADAL" clId="{43C54B13-A9BB-46F8-84A9-98B95E98AE3F}" dt="2024-10-05T15:41:56.528" v="1369" actId="1076"/>
          <ac:spMkLst>
            <pc:docMk/>
            <pc:sldMk cId="3200387694" sldId="259"/>
            <ac:spMk id="11" creationId="{14EB77DC-DC17-E076-AA8B-843D3A139BDA}"/>
          </ac:spMkLst>
        </pc:spChg>
        <pc:spChg chg="add mod">
          <ac:chgData name="Giorgio Sebastiano Mauro" userId="fd1c9cb3-005c-4b84-b3fb-3957cc153088" providerId="ADAL" clId="{43C54B13-A9BB-46F8-84A9-98B95E98AE3F}" dt="2024-10-03T08:39:24.999" v="733"/>
          <ac:spMkLst>
            <pc:docMk/>
            <pc:sldMk cId="3200387694" sldId="259"/>
            <ac:spMk id="12" creationId="{66CCF9C6-5549-0810-6495-1E13426FB37A}"/>
          </ac:spMkLst>
        </pc:spChg>
        <pc:spChg chg="mod">
          <ac:chgData name="Giorgio Sebastiano Mauro" userId="fd1c9cb3-005c-4b84-b3fb-3957cc153088" providerId="ADAL" clId="{43C54B13-A9BB-46F8-84A9-98B95E98AE3F}" dt="2024-10-03T08:10:59.508" v="94" actId="20577"/>
          <ac:spMkLst>
            <pc:docMk/>
            <pc:sldMk cId="3200387694" sldId="259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5T15:42:48.486" v="1374" actId="1076"/>
          <ac:picMkLst>
            <pc:docMk/>
            <pc:sldMk cId="3200387694" sldId="259"/>
            <ac:picMk id="7" creationId="{750562C3-57BD-2903-5BAB-2DD8355D69E5}"/>
          </ac:picMkLst>
        </pc:picChg>
      </pc:sldChg>
      <pc:sldChg chg="addSp delSp modSp add mod delAnim modAnim">
        <pc:chgData name="Giorgio Sebastiano Mauro" userId="fd1c9cb3-005c-4b84-b3fb-3957cc153088" providerId="ADAL" clId="{43C54B13-A9BB-46F8-84A9-98B95E98AE3F}" dt="2024-10-05T15:51:03.278" v="1391" actId="20577"/>
        <pc:sldMkLst>
          <pc:docMk/>
          <pc:sldMk cId="4239508287" sldId="260"/>
        </pc:sldMkLst>
        <pc:spChg chg="del">
          <ac:chgData name="Giorgio Sebastiano Mauro" userId="fd1c9cb3-005c-4b84-b3fb-3957cc153088" providerId="ADAL" clId="{43C54B13-A9BB-46F8-84A9-98B95E98AE3F}" dt="2024-10-03T08:11:32.407" v="108" actId="478"/>
          <ac:spMkLst>
            <pc:docMk/>
            <pc:sldMk cId="4239508287" sldId="260"/>
            <ac:spMk id="2" creationId="{1F053D38-EB8F-D325-C4AB-F3E5C0430C76}"/>
          </ac:spMkLst>
        </pc:spChg>
        <pc:spChg chg="add mod">
          <ac:chgData name="Giorgio Sebastiano Mauro" userId="fd1c9cb3-005c-4b84-b3fb-3957cc153088" providerId="ADAL" clId="{43C54B13-A9BB-46F8-84A9-98B95E98AE3F}" dt="2024-10-03T08:39:29.809" v="735"/>
          <ac:spMkLst>
            <pc:docMk/>
            <pc:sldMk cId="4239508287" sldId="260"/>
            <ac:spMk id="2" creationId="{F9712D27-546C-BEA7-237D-BD5D5FF5792D}"/>
          </ac:spMkLst>
        </pc:spChg>
        <pc:spChg chg="del">
          <ac:chgData name="Giorgio Sebastiano Mauro" userId="fd1c9cb3-005c-4b84-b3fb-3957cc153088" providerId="ADAL" clId="{43C54B13-A9BB-46F8-84A9-98B95E98AE3F}" dt="2024-10-03T08:39:29.284" v="734" actId="478"/>
          <ac:spMkLst>
            <pc:docMk/>
            <pc:sldMk cId="4239508287" sldId="260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11:40.040" v="114" actId="1036"/>
          <ac:spMkLst>
            <pc:docMk/>
            <pc:sldMk cId="4239508287" sldId="260"/>
            <ac:spMk id="6" creationId="{A2408DDA-865A-7BF2-35FA-70DAF3356713}"/>
          </ac:spMkLst>
        </pc:spChg>
        <pc:spChg chg="add mod">
          <ac:chgData name="Giorgio Sebastiano Mauro" userId="fd1c9cb3-005c-4b84-b3fb-3957cc153088" providerId="ADAL" clId="{43C54B13-A9BB-46F8-84A9-98B95E98AE3F}" dt="2024-10-03T08:11:40.040" v="114" actId="1036"/>
          <ac:spMkLst>
            <pc:docMk/>
            <pc:sldMk cId="4239508287" sldId="260"/>
            <ac:spMk id="7" creationId="{F85958F5-94CD-9BB8-D695-B85C2801138A}"/>
          </ac:spMkLst>
        </pc:spChg>
        <pc:spChg chg="add mod">
          <ac:chgData name="Giorgio Sebastiano Mauro" userId="fd1c9cb3-005c-4b84-b3fb-3957cc153088" providerId="ADAL" clId="{43C54B13-A9BB-46F8-84A9-98B95E98AE3F}" dt="2024-10-03T08:11:40.040" v="114" actId="1036"/>
          <ac:spMkLst>
            <pc:docMk/>
            <pc:sldMk cId="4239508287" sldId="260"/>
            <ac:spMk id="10" creationId="{E1A48A2C-94B8-D3F3-F2EE-7A9FA1A7359A}"/>
          </ac:spMkLst>
        </pc:spChg>
        <pc:spChg chg="add mod">
          <ac:chgData name="Giorgio Sebastiano Mauro" userId="fd1c9cb3-005c-4b84-b3fb-3957cc153088" providerId="ADAL" clId="{43C54B13-A9BB-46F8-84A9-98B95E98AE3F}" dt="2024-10-05T15:51:03.278" v="1391" actId="20577"/>
          <ac:spMkLst>
            <pc:docMk/>
            <pc:sldMk cId="4239508287" sldId="260"/>
            <ac:spMk id="11" creationId="{F55AE393-7F26-7E0E-927C-F1BC9871C472}"/>
          </ac:spMkLst>
        </pc:spChg>
        <pc:spChg chg="add del mod">
          <ac:chgData name="Giorgio Sebastiano Mauro" userId="fd1c9cb3-005c-4b84-b3fb-3957cc153088" providerId="ADAL" clId="{43C54B13-A9BB-46F8-84A9-98B95E98AE3F}" dt="2024-10-05T15:24:40.096" v="1269" actId="478"/>
          <ac:spMkLst>
            <pc:docMk/>
            <pc:sldMk cId="4239508287" sldId="260"/>
            <ac:spMk id="12" creationId="{C0269EF5-D240-FE3C-5C55-7B0290E46F7C}"/>
          </ac:spMkLst>
        </pc:spChg>
        <pc:spChg chg="mod">
          <ac:chgData name="Giorgio Sebastiano Mauro" userId="fd1c9cb3-005c-4b84-b3fb-3957cc153088" providerId="ADAL" clId="{43C54B13-A9BB-46F8-84A9-98B95E98AE3F}" dt="2024-10-03T08:11:18.341" v="107" actId="20577"/>
          <ac:spMkLst>
            <pc:docMk/>
            <pc:sldMk cId="4239508287" sldId="260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11:40.040" v="114" actId="1036"/>
          <ac:picMkLst>
            <pc:docMk/>
            <pc:sldMk cId="4239508287" sldId="260"/>
            <ac:picMk id="8" creationId="{2BC9AC48-F0F3-4724-4057-059751B5747F}"/>
          </ac:picMkLst>
        </pc:picChg>
        <pc:picChg chg="add mod">
          <ac:chgData name="Giorgio Sebastiano Mauro" userId="fd1c9cb3-005c-4b84-b3fb-3957cc153088" providerId="ADAL" clId="{43C54B13-A9BB-46F8-84A9-98B95E98AE3F}" dt="2024-10-03T08:11:40.040" v="114" actId="1036"/>
          <ac:picMkLst>
            <pc:docMk/>
            <pc:sldMk cId="4239508287" sldId="260"/>
            <ac:picMk id="9" creationId="{33329781-B8DB-4183-5A69-1232DB540114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39:35.771" v="737"/>
        <pc:sldMkLst>
          <pc:docMk/>
          <pc:sldMk cId="2594000759" sldId="261"/>
        </pc:sldMkLst>
        <pc:spChg chg="del">
          <ac:chgData name="Giorgio Sebastiano Mauro" userId="fd1c9cb3-005c-4b84-b3fb-3957cc153088" providerId="ADAL" clId="{43C54B13-A9BB-46F8-84A9-98B95E98AE3F}" dt="2024-10-03T08:12:06.121" v="128" actId="478"/>
          <ac:spMkLst>
            <pc:docMk/>
            <pc:sldMk cId="2594000759" sldId="261"/>
            <ac:spMk id="2" creationId="{1F053D38-EB8F-D325-C4AB-F3E5C0430C76}"/>
          </ac:spMkLst>
        </pc:spChg>
        <pc:spChg chg="add mod">
          <ac:chgData name="Giorgio Sebastiano Mauro" userId="fd1c9cb3-005c-4b84-b3fb-3957cc153088" providerId="ADAL" clId="{43C54B13-A9BB-46F8-84A9-98B95E98AE3F}" dt="2024-10-03T08:39:35.771" v="737"/>
          <ac:spMkLst>
            <pc:docMk/>
            <pc:sldMk cId="2594000759" sldId="261"/>
            <ac:spMk id="2" creationId="{85CF980A-823F-DEC1-34F4-6212BC31FAB6}"/>
          </ac:spMkLst>
        </pc:spChg>
        <pc:spChg chg="del">
          <ac:chgData name="Giorgio Sebastiano Mauro" userId="fd1c9cb3-005c-4b84-b3fb-3957cc153088" providerId="ADAL" clId="{43C54B13-A9BB-46F8-84A9-98B95E98AE3F}" dt="2024-10-03T08:39:35.027" v="736" actId="478"/>
          <ac:spMkLst>
            <pc:docMk/>
            <pc:sldMk cId="2594000759" sldId="261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12:12.443" v="129"/>
          <ac:spMkLst>
            <pc:docMk/>
            <pc:sldMk cId="2594000759" sldId="261"/>
            <ac:spMk id="7" creationId="{E5B01F80-7EDA-5B42-4756-8FBD854E6E04}"/>
          </ac:spMkLst>
        </pc:spChg>
        <pc:spChg chg="mod">
          <ac:chgData name="Giorgio Sebastiano Mauro" userId="fd1c9cb3-005c-4b84-b3fb-3957cc153088" providerId="ADAL" clId="{43C54B13-A9BB-46F8-84A9-98B95E98AE3F}" dt="2024-10-03T08:12:03.067" v="127" actId="20577"/>
          <ac:spMkLst>
            <pc:docMk/>
            <pc:sldMk cId="2594000759" sldId="261"/>
            <ac:spMk id="20" creationId="{DEFFD1E5-CE0B-530C-148F-FC181D89D98B}"/>
          </ac:spMkLst>
        </pc:spChg>
        <pc:graphicFrameChg chg="add mod">
          <ac:chgData name="Giorgio Sebastiano Mauro" userId="fd1c9cb3-005c-4b84-b3fb-3957cc153088" providerId="ADAL" clId="{43C54B13-A9BB-46F8-84A9-98B95E98AE3F}" dt="2024-10-03T08:12:12.443" v="129"/>
          <ac:graphicFrameMkLst>
            <pc:docMk/>
            <pc:sldMk cId="2594000759" sldId="261"/>
            <ac:graphicFrameMk id="6" creationId="{96B662EB-7AEF-3BC6-94DF-3162789CE359}"/>
          </ac:graphicFrameMkLst>
        </pc:graphicFrameChg>
      </pc:sldChg>
      <pc:sldChg chg="addSp delSp modSp add mod">
        <pc:chgData name="Giorgio Sebastiano Mauro" userId="fd1c9cb3-005c-4b84-b3fb-3957cc153088" providerId="ADAL" clId="{43C54B13-A9BB-46F8-84A9-98B95E98AE3F}" dt="2024-10-04T15:49:06.525" v="905" actId="20577"/>
        <pc:sldMkLst>
          <pc:docMk/>
          <pc:sldMk cId="3584499323" sldId="262"/>
        </pc:sldMkLst>
        <pc:spChg chg="del">
          <ac:chgData name="Giorgio Sebastiano Mauro" userId="fd1c9cb3-005c-4b84-b3fb-3957cc153088" providerId="ADAL" clId="{43C54B13-A9BB-46F8-84A9-98B95E98AE3F}" dt="2024-10-03T08:12:29.412" v="131" actId="478"/>
          <ac:spMkLst>
            <pc:docMk/>
            <pc:sldMk cId="3584499323" sldId="262"/>
            <ac:spMk id="2" creationId="{1F053D38-EB8F-D325-C4AB-F3E5C0430C76}"/>
          </ac:spMkLst>
        </pc:spChg>
        <pc:spChg chg="add mod">
          <ac:chgData name="Giorgio Sebastiano Mauro" userId="fd1c9cb3-005c-4b84-b3fb-3957cc153088" providerId="ADAL" clId="{43C54B13-A9BB-46F8-84A9-98B95E98AE3F}" dt="2024-10-03T08:39:39.659" v="739"/>
          <ac:spMkLst>
            <pc:docMk/>
            <pc:sldMk cId="3584499323" sldId="262"/>
            <ac:spMk id="2" creationId="{A4FEC53F-72AF-1C38-A3F3-AF183DC056FD}"/>
          </ac:spMkLst>
        </pc:spChg>
        <pc:spChg chg="del">
          <ac:chgData name="Giorgio Sebastiano Mauro" userId="fd1c9cb3-005c-4b84-b3fb-3957cc153088" providerId="ADAL" clId="{43C54B13-A9BB-46F8-84A9-98B95E98AE3F}" dt="2024-10-03T08:39:39.276" v="738" actId="478"/>
          <ac:spMkLst>
            <pc:docMk/>
            <pc:sldMk cId="3584499323" sldId="262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4T15:49:06.525" v="905" actId="20577"/>
          <ac:spMkLst>
            <pc:docMk/>
            <pc:sldMk cId="3584499323" sldId="262"/>
            <ac:spMk id="6" creationId="{07B7D602-37BE-96D5-3687-3ABDA6878621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3T08:39:43.691" v="741"/>
        <pc:sldMkLst>
          <pc:docMk/>
          <pc:sldMk cId="2802803462" sldId="263"/>
        </pc:sldMkLst>
        <pc:spChg chg="add mod">
          <ac:chgData name="Giorgio Sebastiano Mauro" userId="fd1c9cb3-005c-4b84-b3fb-3957cc153088" providerId="ADAL" clId="{43C54B13-A9BB-46F8-84A9-98B95E98AE3F}" dt="2024-10-03T08:13:54.878" v="213" actId="1036"/>
          <ac:spMkLst>
            <pc:docMk/>
            <pc:sldMk cId="2802803462" sldId="263"/>
            <ac:spMk id="2" creationId="{BA609F5E-CD49-849A-5EBE-D861AFB91795}"/>
          </ac:spMkLst>
        </pc:spChg>
        <pc:spChg chg="del">
          <ac:chgData name="Giorgio Sebastiano Mauro" userId="fd1c9cb3-005c-4b84-b3fb-3957cc153088" providerId="ADAL" clId="{43C54B13-A9BB-46F8-84A9-98B95E98AE3F}" dt="2024-10-03T08:39:42.928" v="740" actId="478"/>
          <ac:spMkLst>
            <pc:docMk/>
            <pc:sldMk cId="2802803462" sldId="263"/>
            <ac:spMk id="3" creationId="{0D84C23D-8687-F31A-D6D3-5E17F8D80D06}"/>
          </ac:spMkLst>
        </pc:spChg>
        <pc:spChg chg="del">
          <ac:chgData name="Giorgio Sebastiano Mauro" userId="fd1c9cb3-005c-4b84-b3fb-3957cc153088" providerId="ADAL" clId="{43C54B13-A9BB-46F8-84A9-98B95E98AE3F}" dt="2024-10-03T08:13:41.909" v="201" actId="478"/>
          <ac:spMkLst>
            <pc:docMk/>
            <pc:sldMk cId="2802803462" sldId="263"/>
            <ac:spMk id="6" creationId="{07B7D602-37BE-96D5-3687-3ABDA6878621}"/>
          </ac:spMkLst>
        </pc:spChg>
        <pc:spChg chg="add mod">
          <ac:chgData name="Giorgio Sebastiano Mauro" userId="fd1c9cb3-005c-4b84-b3fb-3957cc153088" providerId="ADAL" clId="{43C54B13-A9BB-46F8-84A9-98B95E98AE3F}" dt="2024-10-03T08:39:43.691" v="741"/>
          <ac:spMkLst>
            <pc:docMk/>
            <pc:sldMk cId="2802803462" sldId="263"/>
            <ac:spMk id="6" creationId="{116BBE1C-EEBB-5D36-0497-A2D9B2DF7ED7}"/>
          </ac:spMkLst>
        </pc:spChg>
        <pc:spChg chg="add mod">
          <ac:chgData name="Giorgio Sebastiano Mauro" userId="fd1c9cb3-005c-4b84-b3fb-3957cc153088" providerId="ADAL" clId="{43C54B13-A9BB-46F8-84A9-98B95E98AE3F}" dt="2024-10-03T08:13:54.878" v="213" actId="1036"/>
          <ac:spMkLst>
            <pc:docMk/>
            <pc:sldMk cId="2802803462" sldId="263"/>
            <ac:spMk id="8" creationId="{F4C9C2BF-6C1D-B017-5ADF-5948A0D113BB}"/>
          </ac:spMkLst>
        </pc:spChg>
        <pc:spChg chg="add mod">
          <ac:chgData name="Giorgio Sebastiano Mauro" userId="fd1c9cb3-005c-4b84-b3fb-3957cc153088" providerId="ADAL" clId="{43C54B13-A9BB-46F8-84A9-98B95E98AE3F}" dt="2024-10-03T08:13:54.878" v="213" actId="1036"/>
          <ac:spMkLst>
            <pc:docMk/>
            <pc:sldMk cId="2802803462" sldId="263"/>
            <ac:spMk id="10" creationId="{D0A3DBC1-5EF5-C465-9D4B-022B80A5224B}"/>
          </ac:spMkLst>
        </pc:spChg>
        <pc:spChg chg="mod">
          <ac:chgData name="Giorgio Sebastiano Mauro" userId="fd1c9cb3-005c-4b84-b3fb-3957cc153088" providerId="ADAL" clId="{43C54B13-A9BB-46F8-84A9-98B95E98AE3F}" dt="2024-10-03T08:13:20.402" v="200" actId="14100"/>
          <ac:spMkLst>
            <pc:docMk/>
            <pc:sldMk cId="2802803462" sldId="263"/>
            <ac:spMk id="20" creationId="{DEFFD1E5-CE0B-530C-148F-FC181D89D98B}"/>
          </ac:spMkLst>
        </pc:spChg>
        <pc:graphicFrameChg chg="add mod">
          <ac:chgData name="Giorgio Sebastiano Mauro" userId="fd1c9cb3-005c-4b84-b3fb-3957cc153088" providerId="ADAL" clId="{43C54B13-A9BB-46F8-84A9-98B95E98AE3F}" dt="2024-10-03T08:13:54.878" v="213" actId="1036"/>
          <ac:graphicFrameMkLst>
            <pc:docMk/>
            <pc:sldMk cId="2802803462" sldId="263"/>
            <ac:graphicFrameMk id="9" creationId="{581DE6F1-FF92-41AB-8738-ABAF8E6F0D71}"/>
          </ac:graphicFrameMkLst>
        </pc:graphicFrameChg>
        <pc:picChg chg="add mod">
          <ac:chgData name="Giorgio Sebastiano Mauro" userId="fd1c9cb3-005c-4b84-b3fb-3957cc153088" providerId="ADAL" clId="{43C54B13-A9BB-46F8-84A9-98B95E98AE3F}" dt="2024-10-03T08:13:54.878" v="213" actId="1036"/>
          <ac:picMkLst>
            <pc:docMk/>
            <pc:sldMk cId="2802803462" sldId="263"/>
            <ac:picMk id="7" creationId="{D1D2A313-55CD-9CF6-64E7-CADCFA71F528}"/>
          </ac:picMkLst>
        </pc:picChg>
      </pc:sldChg>
      <pc:sldChg chg="addSp delSp modSp add mod modAnim">
        <pc:chgData name="Giorgio Sebastiano Mauro" userId="fd1c9cb3-005c-4b84-b3fb-3957cc153088" providerId="ADAL" clId="{43C54B13-A9BB-46F8-84A9-98B95E98AE3F}" dt="2024-10-03T08:39:52.812" v="743"/>
        <pc:sldMkLst>
          <pc:docMk/>
          <pc:sldMk cId="796423121" sldId="264"/>
        </pc:sldMkLst>
        <pc:spChg chg="add mod">
          <ac:chgData name="Giorgio Sebastiano Mauro" userId="fd1c9cb3-005c-4b84-b3fb-3957cc153088" providerId="ADAL" clId="{43C54B13-A9BB-46F8-84A9-98B95E98AE3F}" dt="2024-10-03T08:39:52.812" v="743"/>
          <ac:spMkLst>
            <pc:docMk/>
            <pc:sldMk cId="796423121" sldId="264"/>
            <ac:spMk id="2" creationId="{1A12B194-0539-77C8-95C0-6D5D9DC4918E}"/>
          </ac:spMkLst>
        </pc:spChg>
        <pc:spChg chg="del">
          <ac:chgData name="Giorgio Sebastiano Mauro" userId="fd1c9cb3-005c-4b84-b3fb-3957cc153088" providerId="ADAL" clId="{43C54B13-A9BB-46F8-84A9-98B95E98AE3F}" dt="2024-10-03T08:14:16.189" v="215" actId="478"/>
          <ac:spMkLst>
            <pc:docMk/>
            <pc:sldMk cId="796423121" sldId="264"/>
            <ac:spMk id="2" creationId="{BA609F5E-CD49-849A-5EBE-D861AFB91795}"/>
          </ac:spMkLst>
        </pc:spChg>
        <pc:spChg chg="del">
          <ac:chgData name="Giorgio Sebastiano Mauro" userId="fd1c9cb3-005c-4b84-b3fb-3957cc153088" providerId="ADAL" clId="{43C54B13-A9BB-46F8-84A9-98B95E98AE3F}" dt="2024-10-03T08:39:52.408" v="742" actId="478"/>
          <ac:spMkLst>
            <pc:docMk/>
            <pc:sldMk cId="796423121" sldId="264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14:30.303" v="226" actId="1036"/>
          <ac:spMkLst>
            <pc:docMk/>
            <pc:sldMk cId="796423121" sldId="264"/>
            <ac:spMk id="6" creationId="{22DC1A2A-12B5-FD0A-FFD6-C24AAB6024F7}"/>
          </ac:spMkLst>
        </pc:spChg>
        <pc:spChg chg="del">
          <ac:chgData name="Giorgio Sebastiano Mauro" userId="fd1c9cb3-005c-4b84-b3fb-3957cc153088" providerId="ADAL" clId="{43C54B13-A9BB-46F8-84A9-98B95E98AE3F}" dt="2024-10-03T08:14:16.189" v="215" actId="478"/>
          <ac:spMkLst>
            <pc:docMk/>
            <pc:sldMk cId="796423121" sldId="264"/>
            <ac:spMk id="8" creationId="{F4C9C2BF-6C1D-B017-5ADF-5948A0D113BB}"/>
          </ac:spMkLst>
        </pc:spChg>
        <pc:spChg chg="del">
          <ac:chgData name="Giorgio Sebastiano Mauro" userId="fd1c9cb3-005c-4b84-b3fb-3957cc153088" providerId="ADAL" clId="{43C54B13-A9BB-46F8-84A9-98B95E98AE3F}" dt="2024-10-03T08:14:16.189" v="215" actId="478"/>
          <ac:spMkLst>
            <pc:docMk/>
            <pc:sldMk cId="796423121" sldId="264"/>
            <ac:spMk id="10" creationId="{D0A3DBC1-5EF5-C465-9D4B-022B80A5224B}"/>
          </ac:spMkLst>
        </pc:spChg>
        <pc:spChg chg="add mod">
          <ac:chgData name="Giorgio Sebastiano Mauro" userId="fd1c9cb3-005c-4b84-b3fb-3957cc153088" providerId="ADAL" clId="{43C54B13-A9BB-46F8-84A9-98B95E98AE3F}" dt="2024-10-03T08:14:30.303" v="226" actId="1036"/>
          <ac:spMkLst>
            <pc:docMk/>
            <pc:sldMk cId="796423121" sldId="264"/>
            <ac:spMk id="14" creationId="{74C24961-2BDF-9BE4-949D-6086EEF83143}"/>
          </ac:spMkLst>
        </pc:spChg>
        <pc:graphicFrameChg chg="del">
          <ac:chgData name="Giorgio Sebastiano Mauro" userId="fd1c9cb3-005c-4b84-b3fb-3957cc153088" providerId="ADAL" clId="{43C54B13-A9BB-46F8-84A9-98B95E98AE3F}" dt="2024-10-03T08:14:17.913" v="216" actId="478"/>
          <ac:graphicFrameMkLst>
            <pc:docMk/>
            <pc:sldMk cId="796423121" sldId="264"/>
            <ac:graphicFrameMk id="9" creationId="{581DE6F1-FF92-41AB-8738-ABAF8E6F0D71}"/>
          </ac:graphicFrameMkLst>
        </pc:graphicFrameChg>
        <pc:picChg chg="del">
          <ac:chgData name="Giorgio Sebastiano Mauro" userId="fd1c9cb3-005c-4b84-b3fb-3957cc153088" providerId="ADAL" clId="{43C54B13-A9BB-46F8-84A9-98B95E98AE3F}" dt="2024-10-03T08:14:16.189" v="215" actId="478"/>
          <ac:picMkLst>
            <pc:docMk/>
            <pc:sldMk cId="796423121" sldId="264"/>
            <ac:picMk id="7" creationId="{D1D2A313-55CD-9CF6-64E7-CADCFA71F528}"/>
          </ac:picMkLst>
        </pc:picChg>
        <pc:picChg chg="add mod">
          <ac:chgData name="Giorgio Sebastiano Mauro" userId="fd1c9cb3-005c-4b84-b3fb-3957cc153088" providerId="ADAL" clId="{43C54B13-A9BB-46F8-84A9-98B95E98AE3F}" dt="2024-10-03T08:14:30.303" v="226" actId="1036"/>
          <ac:picMkLst>
            <pc:docMk/>
            <pc:sldMk cId="796423121" sldId="264"/>
            <ac:picMk id="11" creationId="{2E63D5F0-7062-B0DB-47EB-29F65879EAE7}"/>
          </ac:picMkLst>
        </pc:picChg>
        <pc:picChg chg="add mod">
          <ac:chgData name="Giorgio Sebastiano Mauro" userId="fd1c9cb3-005c-4b84-b3fb-3957cc153088" providerId="ADAL" clId="{43C54B13-A9BB-46F8-84A9-98B95E98AE3F}" dt="2024-10-03T08:14:30.303" v="226" actId="1036"/>
          <ac:picMkLst>
            <pc:docMk/>
            <pc:sldMk cId="796423121" sldId="264"/>
            <ac:picMk id="12" creationId="{78A0CCD2-F814-73C8-F20A-86C3E773EA20}"/>
          </ac:picMkLst>
        </pc:picChg>
        <pc:picChg chg="add mod">
          <ac:chgData name="Giorgio Sebastiano Mauro" userId="fd1c9cb3-005c-4b84-b3fb-3957cc153088" providerId="ADAL" clId="{43C54B13-A9BB-46F8-84A9-98B95E98AE3F}" dt="2024-10-03T08:14:30.303" v="226" actId="1036"/>
          <ac:picMkLst>
            <pc:docMk/>
            <pc:sldMk cId="796423121" sldId="264"/>
            <ac:picMk id="13" creationId="{E5B5E6F9-2781-6C99-5616-930BA68463E0}"/>
          </ac:picMkLst>
        </pc:picChg>
      </pc:sldChg>
      <pc:sldChg chg="addSp delSp modSp add mod delAnim">
        <pc:chgData name="Giorgio Sebastiano Mauro" userId="fd1c9cb3-005c-4b84-b3fb-3957cc153088" providerId="ADAL" clId="{43C54B13-A9BB-46F8-84A9-98B95E98AE3F}" dt="2024-10-05T15:24:21.152" v="1268" actId="114"/>
        <pc:sldMkLst>
          <pc:docMk/>
          <pc:sldMk cId="3678048546" sldId="265"/>
        </pc:sldMkLst>
        <pc:spChg chg="del">
          <ac:chgData name="Giorgio Sebastiano Mauro" userId="fd1c9cb3-005c-4b84-b3fb-3957cc153088" providerId="ADAL" clId="{43C54B13-A9BB-46F8-84A9-98B95E98AE3F}" dt="2024-10-03T08:39:57.236" v="744" actId="478"/>
          <ac:spMkLst>
            <pc:docMk/>
            <pc:sldMk cId="3678048546" sldId="265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39:57.650" v="745"/>
          <ac:spMkLst>
            <pc:docMk/>
            <pc:sldMk cId="3678048546" sldId="265"/>
            <ac:spMk id="6" creationId="{12454920-4D8C-C2E5-07B4-3EC856D7B591}"/>
          </ac:spMkLst>
        </pc:spChg>
        <pc:spChg chg="del">
          <ac:chgData name="Giorgio Sebastiano Mauro" userId="fd1c9cb3-005c-4b84-b3fb-3957cc153088" providerId="ADAL" clId="{43C54B13-A9BB-46F8-84A9-98B95E98AE3F}" dt="2024-10-03T08:15:21.159" v="228" actId="478"/>
          <ac:spMkLst>
            <pc:docMk/>
            <pc:sldMk cId="3678048546" sldId="265"/>
            <ac:spMk id="6" creationId="{22DC1A2A-12B5-FD0A-FFD6-C24AAB6024F7}"/>
          </ac:spMkLst>
        </pc:spChg>
        <pc:spChg chg="add mod">
          <ac:chgData name="Giorgio Sebastiano Mauro" userId="fd1c9cb3-005c-4b84-b3fb-3957cc153088" providerId="ADAL" clId="{43C54B13-A9BB-46F8-84A9-98B95E98AE3F}" dt="2024-10-03T08:15:29.243" v="229"/>
          <ac:spMkLst>
            <pc:docMk/>
            <pc:sldMk cId="3678048546" sldId="265"/>
            <ac:spMk id="8" creationId="{3F39F98C-AA10-A763-FAFB-DAA3CF2649D7}"/>
          </ac:spMkLst>
        </pc:spChg>
        <pc:spChg chg="add mod">
          <ac:chgData name="Giorgio Sebastiano Mauro" userId="fd1c9cb3-005c-4b84-b3fb-3957cc153088" providerId="ADAL" clId="{43C54B13-A9BB-46F8-84A9-98B95E98AE3F}" dt="2024-10-05T15:24:21.152" v="1268" actId="114"/>
          <ac:spMkLst>
            <pc:docMk/>
            <pc:sldMk cId="3678048546" sldId="265"/>
            <ac:spMk id="10" creationId="{C8CB8E93-8D43-65E6-E015-DDDC14284DFD}"/>
          </ac:spMkLst>
        </pc:spChg>
        <pc:spChg chg="del">
          <ac:chgData name="Giorgio Sebastiano Mauro" userId="fd1c9cb3-005c-4b84-b3fb-3957cc153088" providerId="ADAL" clId="{43C54B13-A9BB-46F8-84A9-98B95E98AE3F}" dt="2024-10-03T08:15:21.159" v="228" actId="478"/>
          <ac:spMkLst>
            <pc:docMk/>
            <pc:sldMk cId="3678048546" sldId="265"/>
            <ac:spMk id="14" creationId="{74C24961-2BDF-9BE4-949D-6086EEF83143}"/>
          </ac:spMkLst>
        </pc:spChg>
        <pc:spChg chg="add mod">
          <ac:chgData name="Giorgio Sebastiano Mauro" userId="fd1c9cb3-005c-4b84-b3fb-3957cc153088" providerId="ADAL" clId="{43C54B13-A9BB-46F8-84A9-98B95E98AE3F}" dt="2024-10-03T08:15:29.243" v="229"/>
          <ac:spMkLst>
            <pc:docMk/>
            <pc:sldMk cId="3678048546" sldId="265"/>
            <ac:spMk id="15" creationId="{D9CC5AAC-348B-1E12-A374-3056D7C3D812}"/>
          </ac:spMkLst>
        </pc:spChg>
        <pc:graphicFrameChg chg="add mod">
          <ac:chgData name="Giorgio Sebastiano Mauro" userId="fd1c9cb3-005c-4b84-b3fb-3957cc153088" providerId="ADAL" clId="{43C54B13-A9BB-46F8-84A9-98B95E98AE3F}" dt="2024-10-03T08:15:29.243" v="229"/>
          <ac:graphicFrameMkLst>
            <pc:docMk/>
            <pc:sldMk cId="3678048546" sldId="265"/>
            <ac:graphicFrameMk id="7" creationId="{77F71917-2EDE-44C4-EAD9-7CC3A0A82EF4}"/>
          </ac:graphicFrameMkLst>
        </pc:graphicFrameChg>
        <pc:picChg chg="add mod">
          <ac:chgData name="Giorgio Sebastiano Mauro" userId="fd1c9cb3-005c-4b84-b3fb-3957cc153088" providerId="ADAL" clId="{43C54B13-A9BB-46F8-84A9-98B95E98AE3F}" dt="2024-10-03T08:15:29.243" v="229"/>
          <ac:picMkLst>
            <pc:docMk/>
            <pc:sldMk cId="3678048546" sldId="265"/>
            <ac:picMk id="2" creationId="{A31F6291-1112-BAB1-10CB-DF6262203103}"/>
          </ac:picMkLst>
        </pc:picChg>
        <pc:picChg chg="add mod">
          <ac:chgData name="Giorgio Sebastiano Mauro" userId="fd1c9cb3-005c-4b84-b3fb-3957cc153088" providerId="ADAL" clId="{43C54B13-A9BB-46F8-84A9-98B95E98AE3F}" dt="2024-10-03T08:15:29.243" v="229"/>
          <ac:picMkLst>
            <pc:docMk/>
            <pc:sldMk cId="3678048546" sldId="265"/>
            <ac:picMk id="9" creationId="{AE41A4F2-C30B-AF2C-F820-10EC775FBA5A}"/>
          </ac:picMkLst>
        </pc:picChg>
        <pc:picChg chg="del">
          <ac:chgData name="Giorgio Sebastiano Mauro" userId="fd1c9cb3-005c-4b84-b3fb-3957cc153088" providerId="ADAL" clId="{43C54B13-A9BB-46F8-84A9-98B95E98AE3F}" dt="2024-10-03T08:15:21.159" v="228" actId="478"/>
          <ac:picMkLst>
            <pc:docMk/>
            <pc:sldMk cId="3678048546" sldId="265"/>
            <ac:picMk id="11" creationId="{2E63D5F0-7062-B0DB-47EB-29F65879EAE7}"/>
          </ac:picMkLst>
        </pc:picChg>
        <pc:picChg chg="del">
          <ac:chgData name="Giorgio Sebastiano Mauro" userId="fd1c9cb3-005c-4b84-b3fb-3957cc153088" providerId="ADAL" clId="{43C54B13-A9BB-46F8-84A9-98B95E98AE3F}" dt="2024-10-03T08:15:21.159" v="228" actId="478"/>
          <ac:picMkLst>
            <pc:docMk/>
            <pc:sldMk cId="3678048546" sldId="265"/>
            <ac:picMk id="12" creationId="{78A0CCD2-F814-73C8-F20A-86C3E773EA20}"/>
          </ac:picMkLst>
        </pc:picChg>
        <pc:picChg chg="del">
          <ac:chgData name="Giorgio Sebastiano Mauro" userId="fd1c9cb3-005c-4b84-b3fb-3957cc153088" providerId="ADAL" clId="{43C54B13-A9BB-46F8-84A9-98B95E98AE3F}" dt="2024-10-03T08:15:21.159" v="228" actId="478"/>
          <ac:picMkLst>
            <pc:docMk/>
            <pc:sldMk cId="3678048546" sldId="265"/>
            <ac:picMk id="13" creationId="{E5B5E6F9-2781-6C99-5616-930BA68463E0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40:02.855" v="747"/>
        <pc:sldMkLst>
          <pc:docMk/>
          <pc:sldMk cId="1161105884" sldId="266"/>
        </pc:sldMkLst>
        <pc:spChg chg="add mod">
          <ac:chgData name="Giorgio Sebastiano Mauro" userId="fd1c9cb3-005c-4b84-b3fb-3957cc153088" providerId="ADAL" clId="{43C54B13-A9BB-46F8-84A9-98B95E98AE3F}" dt="2024-10-03T08:40:02.855" v="747"/>
          <ac:spMkLst>
            <pc:docMk/>
            <pc:sldMk cId="1161105884" sldId="266"/>
            <ac:spMk id="2" creationId="{65CB39C6-B64C-D4F6-954A-8F4179A87597}"/>
          </ac:spMkLst>
        </pc:spChg>
        <pc:spChg chg="del">
          <ac:chgData name="Giorgio Sebastiano Mauro" userId="fd1c9cb3-005c-4b84-b3fb-3957cc153088" providerId="ADAL" clId="{43C54B13-A9BB-46F8-84A9-98B95E98AE3F}" dt="2024-10-03T08:40:02.533" v="746" actId="478"/>
          <ac:spMkLst>
            <pc:docMk/>
            <pc:sldMk cId="1161105884" sldId="266"/>
            <ac:spMk id="3" creationId="{0D84C23D-8687-F31A-D6D3-5E17F8D80D06}"/>
          </ac:spMkLst>
        </pc:spChg>
        <pc:spChg chg="del">
          <ac:chgData name="Giorgio Sebastiano Mauro" userId="fd1c9cb3-005c-4b84-b3fb-3957cc153088" providerId="ADAL" clId="{43C54B13-A9BB-46F8-84A9-98B95E98AE3F}" dt="2024-10-03T08:16:43.645" v="244" actId="478"/>
          <ac:spMkLst>
            <pc:docMk/>
            <pc:sldMk cId="1161105884" sldId="266"/>
            <ac:spMk id="8" creationId="{3F39F98C-AA10-A763-FAFB-DAA3CF2649D7}"/>
          </ac:spMkLst>
        </pc:spChg>
        <pc:spChg chg="del mod">
          <ac:chgData name="Giorgio Sebastiano Mauro" userId="fd1c9cb3-005c-4b84-b3fb-3957cc153088" providerId="ADAL" clId="{43C54B13-A9BB-46F8-84A9-98B95E98AE3F}" dt="2024-10-03T08:16:51.056" v="247" actId="478"/>
          <ac:spMkLst>
            <pc:docMk/>
            <pc:sldMk cId="1161105884" sldId="266"/>
            <ac:spMk id="10" creationId="{C8CB8E93-8D43-65E6-E015-DDDC14284DFD}"/>
          </ac:spMkLst>
        </pc:spChg>
        <pc:spChg chg="add mod">
          <ac:chgData name="Giorgio Sebastiano Mauro" userId="fd1c9cb3-005c-4b84-b3fb-3957cc153088" providerId="ADAL" clId="{43C54B13-A9BB-46F8-84A9-98B95E98AE3F}" dt="2024-10-03T08:16:56.044" v="248"/>
          <ac:spMkLst>
            <pc:docMk/>
            <pc:sldMk cId="1161105884" sldId="266"/>
            <ac:spMk id="11" creationId="{6C2878D2-8B25-3DA3-76FC-B2B17B07B20E}"/>
          </ac:spMkLst>
        </pc:spChg>
        <pc:spChg chg="del">
          <ac:chgData name="Giorgio Sebastiano Mauro" userId="fd1c9cb3-005c-4b84-b3fb-3957cc153088" providerId="ADAL" clId="{43C54B13-A9BB-46F8-84A9-98B95E98AE3F}" dt="2024-10-03T08:16:46.826" v="245" actId="478"/>
          <ac:spMkLst>
            <pc:docMk/>
            <pc:sldMk cId="1161105884" sldId="266"/>
            <ac:spMk id="15" creationId="{D9CC5AAC-348B-1E12-A374-3056D7C3D812}"/>
          </ac:spMkLst>
        </pc:spChg>
        <pc:graphicFrameChg chg="del">
          <ac:chgData name="Giorgio Sebastiano Mauro" userId="fd1c9cb3-005c-4b84-b3fb-3957cc153088" providerId="ADAL" clId="{43C54B13-A9BB-46F8-84A9-98B95E98AE3F}" dt="2024-10-03T08:16:43.645" v="244" actId="478"/>
          <ac:graphicFrameMkLst>
            <pc:docMk/>
            <pc:sldMk cId="1161105884" sldId="266"/>
            <ac:graphicFrameMk id="7" creationId="{77F71917-2EDE-44C4-EAD9-7CC3A0A82EF4}"/>
          </ac:graphicFrameMkLst>
        </pc:graphicFrameChg>
        <pc:picChg chg="del">
          <ac:chgData name="Giorgio Sebastiano Mauro" userId="fd1c9cb3-005c-4b84-b3fb-3957cc153088" providerId="ADAL" clId="{43C54B13-A9BB-46F8-84A9-98B95E98AE3F}" dt="2024-10-03T08:16:43.645" v="244" actId="478"/>
          <ac:picMkLst>
            <pc:docMk/>
            <pc:sldMk cId="1161105884" sldId="266"/>
            <ac:picMk id="2" creationId="{A31F6291-1112-BAB1-10CB-DF6262203103}"/>
          </ac:picMkLst>
        </pc:picChg>
        <pc:picChg chg="add mod">
          <ac:chgData name="Giorgio Sebastiano Mauro" userId="fd1c9cb3-005c-4b84-b3fb-3957cc153088" providerId="ADAL" clId="{43C54B13-A9BB-46F8-84A9-98B95E98AE3F}" dt="2024-10-03T08:16:56.044" v="248"/>
          <ac:picMkLst>
            <pc:docMk/>
            <pc:sldMk cId="1161105884" sldId="266"/>
            <ac:picMk id="6" creationId="{54BD71F6-0DC6-C577-F05D-E57ACD6F38A8}"/>
          </ac:picMkLst>
        </pc:picChg>
        <pc:picChg chg="del">
          <ac:chgData name="Giorgio Sebastiano Mauro" userId="fd1c9cb3-005c-4b84-b3fb-3957cc153088" providerId="ADAL" clId="{43C54B13-A9BB-46F8-84A9-98B95E98AE3F}" dt="2024-10-03T08:16:43.645" v="244" actId="478"/>
          <ac:picMkLst>
            <pc:docMk/>
            <pc:sldMk cId="1161105884" sldId="266"/>
            <ac:picMk id="9" creationId="{AE41A4F2-C30B-AF2C-F820-10EC775FBA5A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48:53.737" v="903" actId="20577"/>
        <pc:sldMkLst>
          <pc:docMk/>
          <pc:sldMk cId="2231451719" sldId="267"/>
        </pc:sldMkLst>
        <pc:spChg chg="del">
          <ac:chgData name="Giorgio Sebastiano Mauro" userId="fd1c9cb3-005c-4b84-b3fb-3957cc153088" providerId="ADAL" clId="{43C54B13-A9BB-46F8-84A9-98B95E98AE3F}" dt="2024-10-03T08:17:14.687" v="250" actId="478"/>
          <ac:spMkLst>
            <pc:docMk/>
            <pc:sldMk cId="2231451719" sldId="267"/>
            <ac:spMk id="2" creationId="{1F053D38-EB8F-D325-C4AB-F3E5C0430C76}"/>
          </ac:spMkLst>
        </pc:spChg>
        <pc:spChg chg="add mod">
          <ac:chgData name="Giorgio Sebastiano Mauro" userId="fd1c9cb3-005c-4b84-b3fb-3957cc153088" providerId="ADAL" clId="{43C54B13-A9BB-46F8-84A9-98B95E98AE3F}" dt="2024-10-03T08:40:06.295" v="749"/>
          <ac:spMkLst>
            <pc:docMk/>
            <pc:sldMk cId="2231451719" sldId="267"/>
            <ac:spMk id="2" creationId="{D7740591-24DE-7C98-2251-AB53F8BB5C51}"/>
          </ac:spMkLst>
        </pc:spChg>
        <pc:spChg chg="del">
          <ac:chgData name="Giorgio Sebastiano Mauro" userId="fd1c9cb3-005c-4b84-b3fb-3957cc153088" providerId="ADAL" clId="{43C54B13-A9BB-46F8-84A9-98B95E98AE3F}" dt="2024-10-03T08:40:05.961" v="748" actId="478"/>
          <ac:spMkLst>
            <pc:docMk/>
            <pc:sldMk cId="2231451719" sldId="267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4T15:48:53.737" v="903" actId="20577"/>
          <ac:spMkLst>
            <pc:docMk/>
            <pc:sldMk cId="2231451719" sldId="267"/>
            <ac:spMk id="6" creationId="{FF0C874A-1B06-23B7-6672-F12A5B99890A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3T08:40:10.709" v="751"/>
        <pc:sldMkLst>
          <pc:docMk/>
          <pc:sldMk cId="2879745071" sldId="268"/>
        </pc:sldMkLst>
        <pc:spChg chg="add mod">
          <ac:chgData name="Giorgio Sebastiano Mauro" userId="fd1c9cb3-005c-4b84-b3fb-3957cc153088" providerId="ADAL" clId="{43C54B13-A9BB-46F8-84A9-98B95E98AE3F}" dt="2024-10-03T08:18:15.847" v="302"/>
          <ac:spMkLst>
            <pc:docMk/>
            <pc:sldMk cId="2879745071" sldId="268"/>
            <ac:spMk id="2" creationId="{1506E1B8-F577-6CF6-C042-DB233CF3F2A1}"/>
          </ac:spMkLst>
        </pc:spChg>
        <pc:spChg chg="del">
          <ac:chgData name="Giorgio Sebastiano Mauro" userId="fd1c9cb3-005c-4b84-b3fb-3957cc153088" providerId="ADAL" clId="{43C54B13-A9BB-46F8-84A9-98B95E98AE3F}" dt="2024-10-03T08:40:10.379" v="750" actId="478"/>
          <ac:spMkLst>
            <pc:docMk/>
            <pc:sldMk cId="2879745071" sldId="268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10.709" v="751"/>
          <ac:spMkLst>
            <pc:docMk/>
            <pc:sldMk cId="2879745071" sldId="268"/>
            <ac:spMk id="6" creationId="{0FDF5A6C-7449-8037-D4D0-A59A59C938C4}"/>
          </ac:spMkLst>
        </pc:spChg>
        <pc:spChg chg="del">
          <ac:chgData name="Giorgio Sebastiano Mauro" userId="fd1c9cb3-005c-4b84-b3fb-3957cc153088" providerId="ADAL" clId="{43C54B13-A9BB-46F8-84A9-98B95E98AE3F}" dt="2024-10-03T08:18:01.879" v="301" actId="478"/>
          <ac:spMkLst>
            <pc:docMk/>
            <pc:sldMk cId="2879745071" sldId="268"/>
            <ac:spMk id="6" creationId="{FF0C874A-1B06-23B7-6672-F12A5B99890A}"/>
          </ac:spMkLst>
        </pc:spChg>
        <pc:spChg chg="add mod">
          <ac:chgData name="Giorgio Sebastiano Mauro" userId="fd1c9cb3-005c-4b84-b3fb-3957cc153088" providerId="ADAL" clId="{43C54B13-A9BB-46F8-84A9-98B95E98AE3F}" dt="2024-10-03T08:18:15.847" v="302"/>
          <ac:spMkLst>
            <pc:docMk/>
            <pc:sldMk cId="2879745071" sldId="268"/>
            <ac:spMk id="10" creationId="{D7BFFEB9-BD7C-E4ED-5CA1-75563BC94838}"/>
          </ac:spMkLst>
        </pc:spChg>
        <pc:spChg chg="mod">
          <ac:chgData name="Giorgio Sebastiano Mauro" userId="fd1c9cb3-005c-4b84-b3fb-3957cc153088" providerId="ADAL" clId="{43C54B13-A9BB-46F8-84A9-98B95E98AE3F}" dt="2024-10-03T08:17:59.307" v="300" actId="14100"/>
          <ac:spMkLst>
            <pc:docMk/>
            <pc:sldMk cId="2879745071" sldId="268"/>
            <ac:spMk id="20" creationId="{DEFFD1E5-CE0B-530C-148F-FC181D89D98B}"/>
          </ac:spMkLst>
        </pc:spChg>
        <pc:graphicFrameChg chg="add mod">
          <ac:chgData name="Giorgio Sebastiano Mauro" userId="fd1c9cb3-005c-4b84-b3fb-3957cc153088" providerId="ADAL" clId="{43C54B13-A9BB-46F8-84A9-98B95E98AE3F}" dt="2024-10-03T08:18:15.847" v="302"/>
          <ac:graphicFrameMkLst>
            <pc:docMk/>
            <pc:sldMk cId="2879745071" sldId="268"/>
            <ac:graphicFrameMk id="7" creationId="{B9D8A7FE-6080-7ED2-56E4-D33A8850AA4D}"/>
          </ac:graphicFrameMkLst>
        </pc:graphicFrameChg>
        <pc:graphicFrameChg chg="add mod">
          <ac:chgData name="Giorgio Sebastiano Mauro" userId="fd1c9cb3-005c-4b84-b3fb-3957cc153088" providerId="ADAL" clId="{43C54B13-A9BB-46F8-84A9-98B95E98AE3F}" dt="2024-10-03T08:18:15.847" v="302"/>
          <ac:graphicFrameMkLst>
            <pc:docMk/>
            <pc:sldMk cId="2879745071" sldId="268"/>
            <ac:graphicFrameMk id="8" creationId="{B12BA496-2D6E-2DF7-6846-77CE8A84CA3A}"/>
          </ac:graphicFrameMkLst>
        </pc:graphicFrameChg>
        <pc:picChg chg="add mod">
          <ac:chgData name="Giorgio Sebastiano Mauro" userId="fd1c9cb3-005c-4b84-b3fb-3957cc153088" providerId="ADAL" clId="{43C54B13-A9BB-46F8-84A9-98B95E98AE3F}" dt="2024-10-03T08:18:15.847" v="302"/>
          <ac:picMkLst>
            <pc:docMk/>
            <pc:sldMk cId="2879745071" sldId="268"/>
            <ac:picMk id="9" creationId="{EE76B9ED-474D-9E29-EADF-149C40E34EF2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40:14.555" v="753"/>
        <pc:sldMkLst>
          <pc:docMk/>
          <pc:sldMk cId="608095667" sldId="269"/>
        </pc:sldMkLst>
        <pc:spChg chg="del">
          <ac:chgData name="Giorgio Sebastiano Mauro" userId="fd1c9cb3-005c-4b84-b3fb-3957cc153088" providerId="ADAL" clId="{43C54B13-A9BB-46F8-84A9-98B95E98AE3F}" dt="2024-10-03T08:18:55.713" v="305" actId="478"/>
          <ac:spMkLst>
            <pc:docMk/>
            <pc:sldMk cId="608095667" sldId="269"/>
            <ac:spMk id="2" creationId="{1506E1B8-F577-6CF6-C042-DB233CF3F2A1}"/>
          </ac:spMkLst>
        </pc:spChg>
        <pc:spChg chg="add mod">
          <ac:chgData name="Giorgio Sebastiano Mauro" userId="fd1c9cb3-005c-4b84-b3fb-3957cc153088" providerId="ADAL" clId="{43C54B13-A9BB-46F8-84A9-98B95E98AE3F}" dt="2024-10-03T08:40:14.555" v="753"/>
          <ac:spMkLst>
            <pc:docMk/>
            <pc:sldMk cId="608095667" sldId="269"/>
            <ac:spMk id="2" creationId="{D587C039-4440-88F8-2069-0A1DF86DBB0B}"/>
          </ac:spMkLst>
        </pc:spChg>
        <pc:spChg chg="del">
          <ac:chgData name="Giorgio Sebastiano Mauro" userId="fd1c9cb3-005c-4b84-b3fb-3957cc153088" providerId="ADAL" clId="{43C54B13-A9BB-46F8-84A9-98B95E98AE3F}" dt="2024-10-03T08:40:14.214" v="752" actId="478"/>
          <ac:spMkLst>
            <pc:docMk/>
            <pc:sldMk cId="608095667" sldId="269"/>
            <ac:spMk id="3" creationId="{0D84C23D-8687-F31A-D6D3-5E17F8D80D06}"/>
          </ac:spMkLst>
        </pc:spChg>
        <pc:spChg chg="del">
          <ac:chgData name="Giorgio Sebastiano Mauro" userId="fd1c9cb3-005c-4b84-b3fb-3957cc153088" providerId="ADAL" clId="{43C54B13-A9BB-46F8-84A9-98B95E98AE3F}" dt="2024-10-03T08:18:55.713" v="305" actId="478"/>
          <ac:spMkLst>
            <pc:docMk/>
            <pc:sldMk cId="608095667" sldId="269"/>
            <ac:spMk id="10" creationId="{D7BFFEB9-BD7C-E4ED-5CA1-75563BC94838}"/>
          </ac:spMkLst>
        </pc:spChg>
        <pc:spChg chg="add mod">
          <ac:chgData name="Giorgio Sebastiano Mauro" userId="fd1c9cb3-005c-4b84-b3fb-3957cc153088" providerId="ADAL" clId="{43C54B13-A9BB-46F8-84A9-98B95E98AE3F}" dt="2024-10-03T08:19:13.347" v="307"/>
          <ac:spMkLst>
            <pc:docMk/>
            <pc:sldMk cId="608095667" sldId="269"/>
            <ac:spMk id="15" creationId="{FE1E2F14-36DF-996D-A56E-ACF331100AB4}"/>
          </ac:spMkLst>
        </pc:spChg>
        <pc:spChg chg="add mod">
          <ac:chgData name="Giorgio Sebastiano Mauro" userId="fd1c9cb3-005c-4b84-b3fb-3957cc153088" providerId="ADAL" clId="{43C54B13-A9BB-46F8-84A9-98B95E98AE3F}" dt="2024-10-03T08:19:13.347" v="307"/>
          <ac:spMkLst>
            <pc:docMk/>
            <pc:sldMk cId="608095667" sldId="269"/>
            <ac:spMk id="16" creationId="{C6227096-2512-ABFB-B3A0-CEEC2824A123}"/>
          </ac:spMkLst>
        </pc:spChg>
        <pc:graphicFrameChg chg="add del mod">
          <ac:chgData name="Giorgio Sebastiano Mauro" userId="fd1c9cb3-005c-4b84-b3fb-3957cc153088" providerId="ADAL" clId="{43C54B13-A9BB-46F8-84A9-98B95E98AE3F}" dt="2024-10-03T08:18:55.713" v="305" actId="478"/>
          <ac:graphicFrameMkLst>
            <pc:docMk/>
            <pc:sldMk cId="608095667" sldId="269"/>
            <ac:graphicFrameMk id="6" creationId="{271FE210-AC33-7862-52C2-A082D9033F23}"/>
          </ac:graphicFrameMkLst>
        </pc:graphicFrameChg>
        <pc:graphicFrameChg chg="del">
          <ac:chgData name="Giorgio Sebastiano Mauro" userId="fd1c9cb3-005c-4b84-b3fb-3957cc153088" providerId="ADAL" clId="{43C54B13-A9BB-46F8-84A9-98B95E98AE3F}" dt="2024-10-03T08:19:04.073" v="306" actId="478"/>
          <ac:graphicFrameMkLst>
            <pc:docMk/>
            <pc:sldMk cId="608095667" sldId="269"/>
            <ac:graphicFrameMk id="7" creationId="{B9D8A7FE-6080-7ED2-56E4-D33A8850AA4D}"/>
          </ac:graphicFrameMkLst>
        </pc:graphicFrameChg>
        <pc:graphicFrameChg chg="del">
          <ac:chgData name="Giorgio Sebastiano Mauro" userId="fd1c9cb3-005c-4b84-b3fb-3957cc153088" providerId="ADAL" clId="{43C54B13-A9BB-46F8-84A9-98B95E98AE3F}" dt="2024-10-03T08:19:04.073" v="306" actId="478"/>
          <ac:graphicFrameMkLst>
            <pc:docMk/>
            <pc:sldMk cId="608095667" sldId="269"/>
            <ac:graphicFrameMk id="8" creationId="{B12BA496-2D6E-2DF7-6846-77CE8A84CA3A}"/>
          </ac:graphicFrameMkLst>
        </pc:graphicFrameChg>
        <pc:graphicFrameChg chg="add del mod">
          <ac:chgData name="Giorgio Sebastiano Mauro" userId="fd1c9cb3-005c-4b84-b3fb-3957cc153088" providerId="ADAL" clId="{43C54B13-A9BB-46F8-84A9-98B95E98AE3F}" dt="2024-10-03T08:18:55.713" v="305" actId="478"/>
          <ac:graphicFrameMkLst>
            <pc:docMk/>
            <pc:sldMk cId="608095667" sldId="269"/>
            <ac:graphicFrameMk id="11" creationId="{EFA8F5A3-4849-0C86-F9D3-6BFFFA294744}"/>
          </ac:graphicFrameMkLst>
        </pc:graphicFrameChg>
        <pc:picChg chg="del">
          <ac:chgData name="Giorgio Sebastiano Mauro" userId="fd1c9cb3-005c-4b84-b3fb-3957cc153088" providerId="ADAL" clId="{43C54B13-A9BB-46F8-84A9-98B95E98AE3F}" dt="2024-10-03T08:19:04.073" v="306" actId="478"/>
          <ac:picMkLst>
            <pc:docMk/>
            <pc:sldMk cId="608095667" sldId="269"/>
            <ac:picMk id="9" creationId="{EE76B9ED-474D-9E29-EADF-149C40E34EF2}"/>
          </ac:picMkLst>
        </pc:picChg>
        <pc:picChg chg="add del mod">
          <ac:chgData name="Giorgio Sebastiano Mauro" userId="fd1c9cb3-005c-4b84-b3fb-3957cc153088" providerId="ADAL" clId="{43C54B13-A9BB-46F8-84A9-98B95E98AE3F}" dt="2024-10-03T08:18:55.713" v="305" actId="478"/>
          <ac:picMkLst>
            <pc:docMk/>
            <pc:sldMk cId="608095667" sldId="269"/>
            <ac:picMk id="12" creationId="{0ABEB6E7-63C5-55E9-B6DD-936DA012436A}"/>
          </ac:picMkLst>
        </pc:picChg>
        <pc:picChg chg="add mod">
          <ac:chgData name="Giorgio Sebastiano Mauro" userId="fd1c9cb3-005c-4b84-b3fb-3957cc153088" providerId="ADAL" clId="{43C54B13-A9BB-46F8-84A9-98B95E98AE3F}" dt="2024-10-03T08:19:13.347" v="307"/>
          <ac:picMkLst>
            <pc:docMk/>
            <pc:sldMk cId="608095667" sldId="269"/>
            <ac:picMk id="13" creationId="{F2192ADA-3B2D-1B57-6BF0-20FB5F9D1761}"/>
          </ac:picMkLst>
        </pc:picChg>
        <pc:picChg chg="add mod">
          <ac:chgData name="Giorgio Sebastiano Mauro" userId="fd1c9cb3-005c-4b84-b3fb-3957cc153088" providerId="ADAL" clId="{43C54B13-A9BB-46F8-84A9-98B95E98AE3F}" dt="2024-10-03T08:19:13.347" v="307"/>
          <ac:picMkLst>
            <pc:docMk/>
            <pc:sldMk cId="608095667" sldId="269"/>
            <ac:picMk id="14" creationId="{A31BA542-195A-5A45-50C5-31F729B8838D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40:17.696" v="755"/>
        <pc:sldMkLst>
          <pc:docMk/>
          <pc:sldMk cId="3259387966" sldId="270"/>
        </pc:sldMkLst>
        <pc:spChg chg="add mod">
          <ac:chgData name="Giorgio Sebastiano Mauro" userId="fd1c9cb3-005c-4b84-b3fb-3957cc153088" providerId="ADAL" clId="{43C54B13-A9BB-46F8-84A9-98B95E98AE3F}" dt="2024-10-03T08:19:40.344" v="310"/>
          <ac:spMkLst>
            <pc:docMk/>
            <pc:sldMk cId="3259387966" sldId="270"/>
            <ac:spMk id="2" creationId="{414091D3-F4B4-284D-E67D-2B1113124152}"/>
          </ac:spMkLst>
        </pc:spChg>
        <pc:spChg chg="del">
          <ac:chgData name="Giorgio Sebastiano Mauro" userId="fd1c9cb3-005c-4b84-b3fb-3957cc153088" providerId="ADAL" clId="{43C54B13-A9BB-46F8-84A9-98B95E98AE3F}" dt="2024-10-03T08:40:17.381" v="754" actId="478"/>
          <ac:spMkLst>
            <pc:docMk/>
            <pc:sldMk cId="3259387966" sldId="270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19:40.344" v="310"/>
          <ac:spMkLst>
            <pc:docMk/>
            <pc:sldMk cId="3259387966" sldId="270"/>
            <ac:spMk id="6" creationId="{44609E2B-1D90-2A41-D412-0C01821EEF2E}"/>
          </ac:spMkLst>
        </pc:spChg>
        <pc:spChg chg="add mod">
          <ac:chgData name="Giorgio Sebastiano Mauro" userId="fd1c9cb3-005c-4b84-b3fb-3957cc153088" providerId="ADAL" clId="{43C54B13-A9BB-46F8-84A9-98B95E98AE3F}" dt="2024-10-03T08:40:17.696" v="755"/>
          <ac:spMkLst>
            <pc:docMk/>
            <pc:sldMk cId="3259387966" sldId="270"/>
            <ac:spMk id="9" creationId="{45C47E7D-4719-FE53-1BB2-7E0959C0DD61}"/>
          </ac:spMkLst>
        </pc:spChg>
        <pc:spChg chg="del">
          <ac:chgData name="Giorgio Sebastiano Mauro" userId="fd1c9cb3-005c-4b84-b3fb-3957cc153088" providerId="ADAL" clId="{43C54B13-A9BB-46F8-84A9-98B95E98AE3F}" dt="2024-10-03T08:19:39.882" v="309" actId="478"/>
          <ac:spMkLst>
            <pc:docMk/>
            <pc:sldMk cId="3259387966" sldId="270"/>
            <ac:spMk id="15" creationId="{FE1E2F14-36DF-996D-A56E-ACF331100AB4}"/>
          </ac:spMkLst>
        </pc:spChg>
        <pc:spChg chg="del">
          <ac:chgData name="Giorgio Sebastiano Mauro" userId="fd1c9cb3-005c-4b84-b3fb-3957cc153088" providerId="ADAL" clId="{43C54B13-A9BB-46F8-84A9-98B95E98AE3F}" dt="2024-10-03T08:19:39.882" v="309" actId="478"/>
          <ac:spMkLst>
            <pc:docMk/>
            <pc:sldMk cId="3259387966" sldId="270"/>
            <ac:spMk id="16" creationId="{C6227096-2512-ABFB-B3A0-CEEC2824A123}"/>
          </ac:spMkLst>
        </pc:spChg>
        <pc:picChg chg="add mod">
          <ac:chgData name="Giorgio Sebastiano Mauro" userId="fd1c9cb3-005c-4b84-b3fb-3957cc153088" providerId="ADAL" clId="{43C54B13-A9BB-46F8-84A9-98B95E98AE3F}" dt="2024-10-03T08:19:40.344" v="310"/>
          <ac:picMkLst>
            <pc:docMk/>
            <pc:sldMk cId="3259387966" sldId="270"/>
            <ac:picMk id="7" creationId="{02F48C0F-9FEB-AEB5-5DB0-A90FF3DF6831}"/>
          </ac:picMkLst>
        </pc:picChg>
        <pc:picChg chg="add mod">
          <ac:chgData name="Giorgio Sebastiano Mauro" userId="fd1c9cb3-005c-4b84-b3fb-3957cc153088" providerId="ADAL" clId="{43C54B13-A9BB-46F8-84A9-98B95E98AE3F}" dt="2024-10-03T08:19:40.344" v="310"/>
          <ac:picMkLst>
            <pc:docMk/>
            <pc:sldMk cId="3259387966" sldId="270"/>
            <ac:picMk id="8" creationId="{E7CC811A-9AD6-DD47-4C5B-DF91768D9A24}"/>
          </ac:picMkLst>
        </pc:picChg>
        <pc:picChg chg="del">
          <ac:chgData name="Giorgio Sebastiano Mauro" userId="fd1c9cb3-005c-4b84-b3fb-3957cc153088" providerId="ADAL" clId="{43C54B13-A9BB-46F8-84A9-98B95E98AE3F}" dt="2024-10-03T08:19:39.882" v="309" actId="478"/>
          <ac:picMkLst>
            <pc:docMk/>
            <pc:sldMk cId="3259387966" sldId="270"/>
            <ac:picMk id="13" creationId="{F2192ADA-3B2D-1B57-6BF0-20FB5F9D1761}"/>
          </ac:picMkLst>
        </pc:picChg>
        <pc:picChg chg="del">
          <ac:chgData name="Giorgio Sebastiano Mauro" userId="fd1c9cb3-005c-4b84-b3fb-3957cc153088" providerId="ADAL" clId="{43C54B13-A9BB-46F8-84A9-98B95E98AE3F}" dt="2024-10-03T08:19:39.882" v="309" actId="478"/>
          <ac:picMkLst>
            <pc:docMk/>
            <pc:sldMk cId="3259387966" sldId="270"/>
            <ac:picMk id="14" creationId="{A31BA542-195A-5A45-50C5-31F729B8838D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40:21.571" v="757"/>
        <pc:sldMkLst>
          <pc:docMk/>
          <pc:sldMk cId="2443337799" sldId="271"/>
        </pc:sldMkLst>
        <pc:spChg chg="add mod">
          <ac:chgData name="Giorgio Sebastiano Mauro" userId="fd1c9cb3-005c-4b84-b3fb-3957cc153088" providerId="ADAL" clId="{43C54B13-A9BB-46F8-84A9-98B95E98AE3F}" dt="2024-10-03T08:20:31.540" v="313"/>
          <ac:spMkLst>
            <pc:docMk/>
            <pc:sldMk cId="2443337799" sldId="271"/>
            <ac:spMk id="2" creationId="{3AA5B05E-8E50-9C9B-C618-E80805CEBAF9}"/>
          </ac:spMkLst>
        </pc:spChg>
        <pc:spChg chg="del">
          <ac:chgData name="Giorgio Sebastiano Mauro" userId="fd1c9cb3-005c-4b84-b3fb-3957cc153088" providerId="ADAL" clId="{43C54B13-A9BB-46F8-84A9-98B95E98AE3F}" dt="2024-10-03T08:40:21.208" v="756" actId="478"/>
          <ac:spMkLst>
            <pc:docMk/>
            <pc:sldMk cId="2443337799" sldId="271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21.571" v="757"/>
          <ac:spMkLst>
            <pc:docMk/>
            <pc:sldMk cId="2443337799" sldId="271"/>
            <ac:spMk id="6" creationId="{0DD38954-34F3-5AC4-63DE-57CE3DD68992}"/>
          </ac:spMkLst>
        </pc:spChg>
        <pc:spChg chg="del">
          <ac:chgData name="Giorgio Sebastiano Mauro" userId="fd1c9cb3-005c-4b84-b3fb-3957cc153088" providerId="ADAL" clId="{43C54B13-A9BB-46F8-84A9-98B95E98AE3F}" dt="2024-10-03T08:20:31.166" v="312" actId="478"/>
          <ac:spMkLst>
            <pc:docMk/>
            <pc:sldMk cId="2443337799" sldId="271"/>
            <ac:spMk id="6" creationId="{FF0C874A-1B06-23B7-6672-F12A5B99890A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3T08:40:25.664" v="759"/>
        <pc:sldMkLst>
          <pc:docMk/>
          <pc:sldMk cId="1838384746" sldId="272"/>
        </pc:sldMkLst>
        <pc:spChg chg="del">
          <ac:chgData name="Giorgio Sebastiano Mauro" userId="fd1c9cb3-005c-4b84-b3fb-3957cc153088" providerId="ADAL" clId="{43C54B13-A9BB-46F8-84A9-98B95E98AE3F}" dt="2024-10-03T08:20:56.040" v="342" actId="478"/>
          <ac:spMkLst>
            <pc:docMk/>
            <pc:sldMk cId="1838384746" sldId="272"/>
            <ac:spMk id="2" creationId="{3AA5B05E-8E50-9C9B-C618-E80805CEBAF9}"/>
          </ac:spMkLst>
        </pc:spChg>
        <pc:spChg chg="add mod">
          <ac:chgData name="Giorgio Sebastiano Mauro" userId="fd1c9cb3-005c-4b84-b3fb-3957cc153088" providerId="ADAL" clId="{43C54B13-A9BB-46F8-84A9-98B95E98AE3F}" dt="2024-10-03T08:40:25.664" v="759"/>
          <ac:spMkLst>
            <pc:docMk/>
            <pc:sldMk cId="1838384746" sldId="272"/>
            <ac:spMk id="2" creationId="{ED344CAA-7E00-C19E-774F-7A61F6A5695C}"/>
          </ac:spMkLst>
        </pc:spChg>
        <pc:spChg chg="del">
          <ac:chgData name="Giorgio Sebastiano Mauro" userId="fd1c9cb3-005c-4b84-b3fb-3957cc153088" providerId="ADAL" clId="{43C54B13-A9BB-46F8-84A9-98B95E98AE3F}" dt="2024-10-03T08:40:25.317" v="758" actId="478"/>
          <ac:spMkLst>
            <pc:docMk/>
            <pc:sldMk cId="1838384746" sldId="272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21:03.164" v="343"/>
          <ac:spMkLst>
            <pc:docMk/>
            <pc:sldMk cId="1838384746" sldId="272"/>
            <ac:spMk id="7" creationId="{EB1EEB26-96B6-84B6-5261-54495306D3FA}"/>
          </ac:spMkLst>
        </pc:spChg>
        <pc:spChg chg="mod">
          <ac:chgData name="Giorgio Sebastiano Mauro" userId="fd1c9cb3-005c-4b84-b3fb-3957cc153088" providerId="ADAL" clId="{43C54B13-A9BB-46F8-84A9-98B95E98AE3F}" dt="2024-10-03T08:20:47.734" v="341" actId="20577"/>
          <ac:spMkLst>
            <pc:docMk/>
            <pc:sldMk cId="1838384746" sldId="272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21:03.164" v="343"/>
          <ac:picMkLst>
            <pc:docMk/>
            <pc:sldMk cId="1838384746" sldId="272"/>
            <ac:picMk id="6" creationId="{05E1C5E3-A521-DA5E-730D-49EDDA66560A}"/>
          </ac:picMkLst>
        </pc:picChg>
        <pc:picChg chg="add mod">
          <ac:chgData name="Giorgio Sebastiano Mauro" userId="fd1c9cb3-005c-4b84-b3fb-3957cc153088" providerId="ADAL" clId="{43C54B13-A9BB-46F8-84A9-98B95E98AE3F}" dt="2024-10-03T08:21:03.164" v="343"/>
          <ac:picMkLst>
            <pc:docMk/>
            <pc:sldMk cId="1838384746" sldId="272"/>
            <ac:picMk id="8" creationId="{F6281B82-6EDD-C7A1-E6D1-5E9E28475738}"/>
          </ac:picMkLst>
        </pc:picChg>
        <pc:picChg chg="add mod">
          <ac:chgData name="Giorgio Sebastiano Mauro" userId="fd1c9cb3-005c-4b84-b3fb-3957cc153088" providerId="ADAL" clId="{43C54B13-A9BB-46F8-84A9-98B95E98AE3F}" dt="2024-10-03T08:21:03.164" v="343"/>
          <ac:picMkLst>
            <pc:docMk/>
            <pc:sldMk cId="1838384746" sldId="272"/>
            <ac:picMk id="9" creationId="{73FF7333-CB29-7E36-A329-4623166417CC}"/>
          </ac:picMkLst>
        </pc:picChg>
      </pc:sldChg>
      <pc:sldChg chg="addSp delSp modSp add mod modAnim">
        <pc:chgData name="Giorgio Sebastiano Mauro" userId="fd1c9cb3-005c-4b84-b3fb-3957cc153088" providerId="ADAL" clId="{43C54B13-A9BB-46F8-84A9-98B95E98AE3F}" dt="2024-10-03T08:40:29.039" v="761"/>
        <pc:sldMkLst>
          <pc:docMk/>
          <pc:sldMk cId="1880319754" sldId="273"/>
        </pc:sldMkLst>
        <pc:spChg chg="del">
          <ac:chgData name="Giorgio Sebastiano Mauro" userId="fd1c9cb3-005c-4b84-b3fb-3957cc153088" providerId="ADAL" clId="{43C54B13-A9BB-46F8-84A9-98B95E98AE3F}" dt="2024-10-03T08:40:28.741" v="760" actId="478"/>
          <ac:spMkLst>
            <pc:docMk/>
            <pc:sldMk cId="1880319754" sldId="273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29.039" v="761"/>
          <ac:spMkLst>
            <pc:docMk/>
            <pc:sldMk cId="1880319754" sldId="273"/>
            <ac:spMk id="6" creationId="{F28CB611-1609-03DE-EAC9-AC1F13495DE8}"/>
          </ac:spMkLst>
        </pc:spChg>
        <pc:spChg chg="del">
          <ac:chgData name="Giorgio Sebastiano Mauro" userId="fd1c9cb3-005c-4b84-b3fb-3957cc153088" providerId="ADAL" clId="{43C54B13-A9BB-46F8-84A9-98B95E98AE3F}" dt="2024-10-03T08:21:29.443" v="345" actId="478"/>
          <ac:spMkLst>
            <pc:docMk/>
            <pc:sldMk cId="1880319754" sldId="273"/>
            <ac:spMk id="7" creationId="{EB1EEB26-96B6-84B6-5261-54495306D3FA}"/>
          </ac:spMkLst>
        </pc:spChg>
        <pc:spChg chg="add mod">
          <ac:chgData name="Giorgio Sebastiano Mauro" userId="fd1c9cb3-005c-4b84-b3fb-3957cc153088" providerId="ADAL" clId="{43C54B13-A9BB-46F8-84A9-98B95E98AE3F}" dt="2024-10-03T08:21:43.768" v="351" actId="1036"/>
          <ac:spMkLst>
            <pc:docMk/>
            <pc:sldMk cId="1880319754" sldId="273"/>
            <ac:spMk id="11" creationId="{D546817B-0B74-B0FC-84D8-8155C0905069}"/>
          </ac:spMkLst>
        </pc:spChg>
        <pc:picChg chg="add mod">
          <ac:chgData name="Giorgio Sebastiano Mauro" userId="fd1c9cb3-005c-4b84-b3fb-3957cc153088" providerId="ADAL" clId="{43C54B13-A9BB-46F8-84A9-98B95E98AE3F}" dt="2024-10-03T08:21:43.768" v="351" actId="1036"/>
          <ac:picMkLst>
            <pc:docMk/>
            <pc:sldMk cId="1880319754" sldId="273"/>
            <ac:picMk id="2" creationId="{49603A40-BB04-A107-0FD9-586D6B9DAC21}"/>
          </ac:picMkLst>
        </pc:picChg>
        <pc:picChg chg="del">
          <ac:chgData name="Giorgio Sebastiano Mauro" userId="fd1c9cb3-005c-4b84-b3fb-3957cc153088" providerId="ADAL" clId="{43C54B13-A9BB-46F8-84A9-98B95E98AE3F}" dt="2024-10-03T08:21:29.443" v="345" actId="478"/>
          <ac:picMkLst>
            <pc:docMk/>
            <pc:sldMk cId="1880319754" sldId="273"/>
            <ac:picMk id="6" creationId="{05E1C5E3-A521-DA5E-730D-49EDDA66560A}"/>
          </ac:picMkLst>
        </pc:picChg>
        <pc:picChg chg="del">
          <ac:chgData name="Giorgio Sebastiano Mauro" userId="fd1c9cb3-005c-4b84-b3fb-3957cc153088" providerId="ADAL" clId="{43C54B13-A9BB-46F8-84A9-98B95E98AE3F}" dt="2024-10-03T08:21:29.443" v="345" actId="478"/>
          <ac:picMkLst>
            <pc:docMk/>
            <pc:sldMk cId="1880319754" sldId="273"/>
            <ac:picMk id="8" creationId="{F6281B82-6EDD-C7A1-E6D1-5E9E28475738}"/>
          </ac:picMkLst>
        </pc:picChg>
        <pc:picChg chg="del">
          <ac:chgData name="Giorgio Sebastiano Mauro" userId="fd1c9cb3-005c-4b84-b3fb-3957cc153088" providerId="ADAL" clId="{43C54B13-A9BB-46F8-84A9-98B95E98AE3F}" dt="2024-10-03T08:21:29.443" v="345" actId="478"/>
          <ac:picMkLst>
            <pc:docMk/>
            <pc:sldMk cId="1880319754" sldId="273"/>
            <ac:picMk id="9" creationId="{73FF7333-CB29-7E36-A329-4623166417CC}"/>
          </ac:picMkLst>
        </pc:picChg>
        <pc:picChg chg="add mod">
          <ac:chgData name="Giorgio Sebastiano Mauro" userId="fd1c9cb3-005c-4b84-b3fb-3957cc153088" providerId="ADAL" clId="{43C54B13-A9BB-46F8-84A9-98B95E98AE3F}" dt="2024-10-03T08:21:43.768" v="351" actId="1036"/>
          <ac:picMkLst>
            <pc:docMk/>
            <pc:sldMk cId="1880319754" sldId="273"/>
            <ac:picMk id="10" creationId="{D0592FF6-E7E9-E1F6-4805-28DE1050FD70}"/>
          </ac:picMkLst>
        </pc:picChg>
        <pc:picChg chg="add mod">
          <ac:chgData name="Giorgio Sebastiano Mauro" userId="fd1c9cb3-005c-4b84-b3fb-3957cc153088" providerId="ADAL" clId="{43C54B13-A9BB-46F8-84A9-98B95E98AE3F}" dt="2024-10-03T08:21:43.768" v="351" actId="1036"/>
          <ac:picMkLst>
            <pc:docMk/>
            <pc:sldMk cId="1880319754" sldId="273"/>
            <ac:picMk id="12" creationId="{439BF533-BC06-E109-BD60-918E74DE5DD7}"/>
          </ac:picMkLst>
        </pc:picChg>
        <pc:picChg chg="add mod">
          <ac:chgData name="Giorgio Sebastiano Mauro" userId="fd1c9cb3-005c-4b84-b3fb-3957cc153088" providerId="ADAL" clId="{43C54B13-A9BB-46F8-84A9-98B95E98AE3F}" dt="2024-10-03T08:21:43.768" v="351" actId="1036"/>
          <ac:picMkLst>
            <pc:docMk/>
            <pc:sldMk cId="1880319754" sldId="273"/>
            <ac:picMk id="13" creationId="{DFC591BD-D9DE-7F12-ADA8-6855D66D18B0}"/>
          </ac:picMkLst>
        </pc:picChg>
      </pc:sldChg>
      <pc:sldChg chg="addSp delSp modSp add mod modAnim">
        <pc:chgData name="Giorgio Sebastiano Mauro" userId="fd1c9cb3-005c-4b84-b3fb-3957cc153088" providerId="ADAL" clId="{43C54B13-A9BB-46F8-84A9-98B95E98AE3F}" dt="2024-10-04T15:49:44.275" v="927" actId="12"/>
        <pc:sldMkLst>
          <pc:docMk/>
          <pc:sldMk cId="1648526575" sldId="274"/>
        </pc:sldMkLst>
        <pc:spChg chg="add mod">
          <ac:chgData name="Giorgio Sebastiano Mauro" userId="fd1c9cb3-005c-4b84-b3fb-3957cc153088" providerId="ADAL" clId="{43C54B13-A9BB-46F8-84A9-98B95E98AE3F}" dt="2024-10-04T15:49:44.275" v="927" actId="12"/>
          <ac:spMkLst>
            <pc:docMk/>
            <pc:sldMk cId="1648526575" sldId="274"/>
            <ac:spMk id="2" creationId="{8FD9429F-396E-4204-8DF5-B8A107A19EFB}"/>
          </ac:spMkLst>
        </pc:spChg>
        <pc:spChg chg="del">
          <ac:chgData name="Giorgio Sebastiano Mauro" userId="fd1c9cb3-005c-4b84-b3fb-3957cc153088" providerId="ADAL" clId="{43C54B13-A9BB-46F8-84A9-98B95E98AE3F}" dt="2024-10-03T08:40:35.218" v="762" actId="478"/>
          <ac:spMkLst>
            <pc:docMk/>
            <pc:sldMk cId="1648526575" sldId="274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35.595" v="763"/>
          <ac:spMkLst>
            <pc:docMk/>
            <pc:sldMk cId="1648526575" sldId="274"/>
            <ac:spMk id="6" creationId="{94BA584A-DD0A-5345-329C-0FC83080BC97}"/>
          </ac:spMkLst>
        </pc:spChg>
        <pc:spChg chg="del">
          <ac:chgData name="Giorgio Sebastiano Mauro" userId="fd1c9cb3-005c-4b84-b3fb-3957cc153088" providerId="ADAL" clId="{43C54B13-A9BB-46F8-84A9-98B95E98AE3F}" dt="2024-10-03T08:21:57.639" v="353" actId="478"/>
          <ac:spMkLst>
            <pc:docMk/>
            <pc:sldMk cId="1648526575" sldId="274"/>
            <ac:spMk id="7" creationId="{EB1EEB26-96B6-84B6-5261-54495306D3FA}"/>
          </ac:spMkLst>
        </pc:spChg>
        <pc:spChg chg="add mod">
          <ac:chgData name="Giorgio Sebastiano Mauro" userId="fd1c9cb3-005c-4b84-b3fb-3957cc153088" providerId="ADAL" clId="{43C54B13-A9BB-46F8-84A9-98B95E98AE3F}" dt="2024-10-03T08:22:12.781" v="364" actId="1035"/>
          <ac:spMkLst>
            <pc:docMk/>
            <pc:sldMk cId="1648526575" sldId="274"/>
            <ac:spMk id="11" creationId="{65440C0A-CADA-F1C5-2DFB-5E65B88A8D9A}"/>
          </ac:spMkLst>
        </pc:spChg>
        <pc:spChg chg="add mod">
          <ac:chgData name="Giorgio Sebastiano Mauro" userId="fd1c9cb3-005c-4b84-b3fb-3957cc153088" providerId="ADAL" clId="{43C54B13-A9BB-46F8-84A9-98B95E98AE3F}" dt="2024-10-03T08:22:12.781" v="364" actId="1035"/>
          <ac:spMkLst>
            <pc:docMk/>
            <pc:sldMk cId="1648526575" sldId="274"/>
            <ac:spMk id="13" creationId="{B47DFA57-D909-8513-E399-C60286C14D8A}"/>
          </ac:spMkLst>
        </pc:spChg>
        <pc:picChg chg="del">
          <ac:chgData name="Giorgio Sebastiano Mauro" userId="fd1c9cb3-005c-4b84-b3fb-3957cc153088" providerId="ADAL" clId="{43C54B13-A9BB-46F8-84A9-98B95E98AE3F}" dt="2024-10-03T08:21:57.639" v="353" actId="478"/>
          <ac:picMkLst>
            <pc:docMk/>
            <pc:sldMk cId="1648526575" sldId="274"/>
            <ac:picMk id="6" creationId="{05E1C5E3-A521-DA5E-730D-49EDDA66560A}"/>
          </ac:picMkLst>
        </pc:picChg>
        <pc:picChg chg="del">
          <ac:chgData name="Giorgio Sebastiano Mauro" userId="fd1c9cb3-005c-4b84-b3fb-3957cc153088" providerId="ADAL" clId="{43C54B13-A9BB-46F8-84A9-98B95E98AE3F}" dt="2024-10-03T08:21:57.639" v="353" actId="478"/>
          <ac:picMkLst>
            <pc:docMk/>
            <pc:sldMk cId="1648526575" sldId="274"/>
            <ac:picMk id="8" creationId="{F6281B82-6EDD-C7A1-E6D1-5E9E28475738}"/>
          </ac:picMkLst>
        </pc:picChg>
        <pc:picChg chg="del">
          <ac:chgData name="Giorgio Sebastiano Mauro" userId="fd1c9cb3-005c-4b84-b3fb-3957cc153088" providerId="ADAL" clId="{43C54B13-A9BB-46F8-84A9-98B95E98AE3F}" dt="2024-10-03T08:21:57.639" v="353" actId="478"/>
          <ac:picMkLst>
            <pc:docMk/>
            <pc:sldMk cId="1648526575" sldId="274"/>
            <ac:picMk id="9" creationId="{73FF7333-CB29-7E36-A329-4623166417CC}"/>
          </ac:picMkLst>
        </pc:picChg>
        <pc:picChg chg="add mod">
          <ac:chgData name="Giorgio Sebastiano Mauro" userId="fd1c9cb3-005c-4b84-b3fb-3957cc153088" providerId="ADAL" clId="{43C54B13-A9BB-46F8-84A9-98B95E98AE3F}" dt="2024-10-03T08:22:12.781" v="364" actId="1035"/>
          <ac:picMkLst>
            <pc:docMk/>
            <pc:sldMk cId="1648526575" sldId="274"/>
            <ac:picMk id="10" creationId="{995161F3-355F-D030-33BB-18246D5539DB}"/>
          </ac:picMkLst>
        </pc:picChg>
        <pc:picChg chg="add mod">
          <ac:chgData name="Giorgio Sebastiano Mauro" userId="fd1c9cb3-005c-4b84-b3fb-3957cc153088" providerId="ADAL" clId="{43C54B13-A9BB-46F8-84A9-98B95E98AE3F}" dt="2024-10-03T08:22:12.781" v="364" actId="1035"/>
          <ac:picMkLst>
            <pc:docMk/>
            <pc:sldMk cId="1648526575" sldId="274"/>
            <ac:picMk id="12" creationId="{0346AED9-11BB-FA6E-73BB-6DD085290B2E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5T15:25:08.538" v="1283" actId="20577"/>
        <pc:sldMkLst>
          <pc:docMk/>
          <pc:sldMk cId="3316433866" sldId="275"/>
        </pc:sldMkLst>
        <pc:spChg chg="add mod">
          <ac:chgData name="Giorgio Sebastiano Mauro" userId="fd1c9cb3-005c-4b84-b3fb-3957cc153088" providerId="ADAL" clId="{43C54B13-A9BB-46F8-84A9-98B95E98AE3F}" dt="2024-10-04T15:50:13.598" v="928" actId="123"/>
          <ac:spMkLst>
            <pc:docMk/>
            <pc:sldMk cId="3316433866" sldId="275"/>
            <ac:spMk id="2" creationId="{2ED91811-891C-EA12-1B37-0C82B5D2663A}"/>
          </ac:spMkLst>
        </pc:spChg>
        <pc:spChg chg="del">
          <ac:chgData name="Giorgio Sebastiano Mauro" userId="fd1c9cb3-005c-4b84-b3fb-3957cc153088" providerId="ADAL" clId="{43C54B13-A9BB-46F8-84A9-98B95E98AE3F}" dt="2024-10-03T08:40:38.989" v="764" actId="478"/>
          <ac:spMkLst>
            <pc:docMk/>
            <pc:sldMk cId="3316433866" sldId="275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5T15:25:08.538" v="1283" actId="20577"/>
          <ac:spMkLst>
            <pc:docMk/>
            <pc:sldMk cId="3316433866" sldId="275"/>
            <ac:spMk id="3" creationId="{5019B682-1419-B885-9A8B-3AB049BE40C5}"/>
          </ac:spMkLst>
        </pc:spChg>
        <pc:spChg chg="add mod">
          <ac:chgData name="Giorgio Sebastiano Mauro" userId="fd1c9cb3-005c-4b84-b3fb-3957cc153088" providerId="ADAL" clId="{43C54B13-A9BB-46F8-84A9-98B95E98AE3F}" dt="2024-10-03T08:40:39.353" v="765"/>
          <ac:spMkLst>
            <pc:docMk/>
            <pc:sldMk cId="3316433866" sldId="275"/>
            <ac:spMk id="6" creationId="{B95097BE-807D-A21E-0D0B-7B058EA7597A}"/>
          </ac:spMkLst>
        </pc:spChg>
        <pc:spChg chg="del">
          <ac:chgData name="Giorgio Sebastiano Mauro" userId="fd1c9cb3-005c-4b84-b3fb-3957cc153088" providerId="ADAL" clId="{43C54B13-A9BB-46F8-84A9-98B95E98AE3F}" dt="2024-10-03T08:22:31.703" v="366" actId="478"/>
          <ac:spMkLst>
            <pc:docMk/>
            <pc:sldMk cId="3316433866" sldId="275"/>
            <ac:spMk id="7" creationId="{EB1EEB26-96B6-84B6-5261-54495306D3FA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12" creationId="{82427BD9-ECD1-D601-68EA-DB08A7EB3543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14" creationId="{A28B87A7-F283-CF90-A833-93BDC32BA42E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15" creationId="{16FD3041-AE39-7896-E906-84C9F273729C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16" creationId="{ABACC47A-D085-8A7D-3E48-381A49995CD4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21" creationId="{C4DA753C-BC06-9DF6-9D34-FACD06781F84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22" creationId="{084A0F99-2BBC-48EA-25EF-6F32561749AB}"/>
          </ac:spMkLst>
        </pc:spChg>
        <pc:spChg chg="add mod">
          <ac:chgData name="Giorgio Sebastiano Mauro" userId="fd1c9cb3-005c-4b84-b3fb-3957cc153088" providerId="ADAL" clId="{43C54B13-A9BB-46F8-84A9-98B95E98AE3F}" dt="2024-10-03T08:22:51.541" v="367"/>
          <ac:spMkLst>
            <pc:docMk/>
            <pc:sldMk cId="3316433866" sldId="275"/>
            <ac:spMk id="23" creationId="{51D25FF5-C8E0-0A4D-F5CD-25E361267BAC}"/>
          </ac:spMkLst>
        </pc:spChg>
        <pc:picChg chg="del">
          <ac:chgData name="Giorgio Sebastiano Mauro" userId="fd1c9cb3-005c-4b84-b3fb-3957cc153088" providerId="ADAL" clId="{43C54B13-A9BB-46F8-84A9-98B95E98AE3F}" dt="2024-10-03T08:22:31.703" v="366" actId="478"/>
          <ac:picMkLst>
            <pc:docMk/>
            <pc:sldMk cId="3316433866" sldId="275"/>
            <ac:picMk id="6" creationId="{05E1C5E3-A521-DA5E-730D-49EDDA66560A}"/>
          </ac:picMkLst>
        </pc:picChg>
        <pc:picChg chg="del">
          <ac:chgData name="Giorgio Sebastiano Mauro" userId="fd1c9cb3-005c-4b84-b3fb-3957cc153088" providerId="ADAL" clId="{43C54B13-A9BB-46F8-84A9-98B95E98AE3F}" dt="2024-10-03T08:22:31.703" v="366" actId="478"/>
          <ac:picMkLst>
            <pc:docMk/>
            <pc:sldMk cId="3316433866" sldId="275"/>
            <ac:picMk id="8" creationId="{F6281B82-6EDD-C7A1-E6D1-5E9E28475738}"/>
          </ac:picMkLst>
        </pc:picChg>
        <pc:picChg chg="del">
          <ac:chgData name="Giorgio Sebastiano Mauro" userId="fd1c9cb3-005c-4b84-b3fb-3957cc153088" providerId="ADAL" clId="{43C54B13-A9BB-46F8-84A9-98B95E98AE3F}" dt="2024-10-03T08:22:31.703" v="366" actId="478"/>
          <ac:picMkLst>
            <pc:docMk/>
            <pc:sldMk cId="3316433866" sldId="275"/>
            <ac:picMk id="9" creationId="{73FF7333-CB29-7E36-A329-4623166417CC}"/>
          </ac:picMkLst>
        </pc:picChg>
        <pc:picChg chg="add mod">
          <ac:chgData name="Giorgio Sebastiano Mauro" userId="fd1c9cb3-005c-4b84-b3fb-3957cc153088" providerId="ADAL" clId="{43C54B13-A9BB-46F8-84A9-98B95E98AE3F}" dt="2024-10-03T08:22:51.541" v="367"/>
          <ac:picMkLst>
            <pc:docMk/>
            <pc:sldMk cId="3316433866" sldId="275"/>
            <ac:picMk id="10" creationId="{92487CAD-C7CC-CEE8-95F8-B65BF5839E0C}"/>
          </ac:picMkLst>
        </pc:picChg>
        <pc:picChg chg="add mod">
          <ac:chgData name="Giorgio Sebastiano Mauro" userId="fd1c9cb3-005c-4b84-b3fb-3957cc153088" providerId="ADAL" clId="{43C54B13-A9BB-46F8-84A9-98B95E98AE3F}" dt="2024-10-03T08:22:51.541" v="367"/>
          <ac:picMkLst>
            <pc:docMk/>
            <pc:sldMk cId="3316433866" sldId="275"/>
            <ac:picMk id="11" creationId="{0BC23A20-A80D-1441-C8AD-4FDB487C6C81}"/>
          </ac:picMkLst>
        </pc:picChg>
        <pc:picChg chg="add mod">
          <ac:chgData name="Giorgio Sebastiano Mauro" userId="fd1c9cb3-005c-4b84-b3fb-3957cc153088" providerId="ADAL" clId="{43C54B13-A9BB-46F8-84A9-98B95E98AE3F}" dt="2024-10-03T08:22:51.541" v="367"/>
          <ac:picMkLst>
            <pc:docMk/>
            <pc:sldMk cId="3316433866" sldId="275"/>
            <ac:picMk id="13" creationId="{5480DB76-211F-0F3E-1930-EFC912AEAB4E}"/>
          </ac:picMkLst>
        </pc:picChg>
        <pc:cxnChg chg="add mod">
          <ac:chgData name="Giorgio Sebastiano Mauro" userId="fd1c9cb3-005c-4b84-b3fb-3957cc153088" providerId="ADAL" clId="{43C54B13-A9BB-46F8-84A9-98B95E98AE3F}" dt="2024-10-03T08:22:51.541" v="367"/>
          <ac:cxnSpMkLst>
            <pc:docMk/>
            <pc:sldMk cId="3316433866" sldId="275"/>
            <ac:cxnSpMk id="17" creationId="{81C9C874-04F5-6CD7-765D-DC2D60C090B6}"/>
          </ac:cxnSpMkLst>
        </pc:cxnChg>
        <pc:cxnChg chg="add mod">
          <ac:chgData name="Giorgio Sebastiano Mauro" userId="fd1c9cb3-005c-4b84-b3fb-3957cc153088" providerId="ADAL" clId="{43C54B13-A9BB-46F8-84A9-98B95E98AE3F}" dt="2024-10-03T08:22:51.541" v="367"/>
          <ac:cxnSpMkLst>
            <pc:docMk/>
            <pc:sldMk cId="3316433866" sldId="275"/>
            <ac:cxnSpMk id="19" creationId="{F5CF3D1A-6047-DCBD-B5E9-6956F5886195}"/>
          </ac:cxnSpMkLst>
        </pc:cxnChg>
        <pc:cxnChg chg="add mod">
          <ac:chgData name="Giorgio Sebastiano Mauro" userId="fd1c9cb3-005c-4b84-b3fb-3957cc153088" providerId="ADAL" clId="{43C54B13-A9BB-46F8-84A9-98B95E98AE3F}" dt="2024-10-03T08:23:15.806" v="368"/>
          <ac:cxnSpMkLst>
            <pc:docMk/>
            <pc:sldMk cId="3316433866" sldId="275"/>
            <ac:cxnSpMk id="24" creationId="{D2ABEF0F-7A8F-F892-6994-C9EB3AB85312}"/>
          </ac:cxnSpMkLst>
        </pc:cxnChg>
        <pc:cxnChg chg="add mod">
          <ac:chgData name="Giorgio Sebastiano Mauro" userId="fd1c9cb3-005c-4b84-b3fb-3957cc153088" providerId="ADAL" clId="{43C54B13-A9BB-46F8-84A9-98B95E98AE3F}" dt="2024-10-03T08:23:15.806" v="368"/>
          <ac:cxnSpMkLst>
            <pc:docMk/>
            <pc:sldMk cId="3316433866" sldId="275"/>
            <ac:cxnSpMk id="25" creationId="{5EB7A91C-289A-7B73-FBEB-FF8E676E5615}"/>
          </ac:cxnSpMkLst>
        </pc:cxnChg>
      </pc:sldChg>
      <pc:sldChg chg="addSp delSp modSp add mod">
        <pc:chgData name="Giorgio Sebastiano Mauro" userId="fd1c9cb3-005c-4b84-b3fb-3957cc153088" providerId="ADAL" clId="{43C54B13-A9BB-46F8-84A9-98B95E98AE3F}" dt="2024-10-03T08:40:45.178" v="767"/>
        <pc:sldMkLst>
          <pc:docMk/>
          <pc:sldMk cId="4229124885" sldId="276"/>
        </pc:sldMkLst>
        <pc:spChg chg="add mod">
          <ac:chgData name="Giorgio Sebastiano Mauro" userId="fd1c9cb3-005c-4b84-b3fb-3957cc153088" providerId="ADAL" clId="{43C54B13-A9BB-46F8-84A9-98B95E98AE3F}" dt="2024-10-03T08:23:37.771" v="371"/>
          <ac:spMkLst>
            <pc:docMk/>
            <pc:sldMk cId="4229124885" sldId="276"/>
            <ac:spMk id="2" creationId="{FFD57B38-235B-C083-45C2-80D0E4BA85AA}"/>
          </ac:spMkLst>
        </pc:spChg>
        <pc:spChg chg="del">
          <ac:chgData name="Giorgio Sebastiano Mauro" userId="fd1c9cb3-005c-4b84-b3fb-3957cc153088" providerId="ADAL" clId="{43C54B13-A9BB-46F8-84A9-98B95E98AE3F}" dt="2024-10-03T08:40:44.745" v="766" actId="478"/>
          <ac:spMkLst>
            <pc:docMk/>
            <pc:sldMk cId="4229124885" sldId="276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45.178" v="767"/>
          <ac:spMkLst>
            <pc:docMk/>
            <pc:sldMk cId="4229124885" sldId="276"/>
            <ac:spMk id="6" creationId="{572D2474-1613-86FE-810E-7E8494CE7E22}"/>
          </ac:spMkLst>
        </pc:spChg>
        <pc:spChg chg="del">
          <ac:chgData name="Giorgio Sebastiano Mauro" userId="fd1c9cb3-005c-4b84-b3fb-3957cc153088" providerId="ADAL" clId="{43C54B13-A9BB-46F8-84A9-98B95E98AE3F}" dt="2024-10-03T08:23:33.819" v="370" actId="478"/>
          <ac:spMkLst>
            <pc:docMk/>
            <pc:sldMk cId="4229124885" sldId="276"/>
            <ac:spMk id="6" creationId="{FF0C874A-1B06-23B7-6672-F12A5B99890A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3T08:40:48.374" v="769"/>
        <pc:sldMkLst>
          <pc:docMk/>
          <pc:sldMk cId="2567471255" sldId="277"/>
        </pc:sldMkLst>
        <pc:spChg chg="add mod">
          <ac:chgData name="Giorgio Sebastiano Mauro" userId="fd1c9cb3-005c-4b84-b3fb-3957cc153088" providerId="ADAL" clId="{43C54B13-A9BB-46F8-84A9-98B95E98AE3F}" dt="2024-10-03T08:40:48.374" v="769"/>
          <ac:spMkLst>
            <pc:docMk/>
            <pc:sldMk cId="2567471255" sldId="277"/>
            <ac:spMk id="2" creationId="{D35E39BA-3C0C-9E78-E730-5C2935EDC946}"/>
          </ac:spMkLst>
        </pc:spChg>
        <pc:spChg chg="del">
          <ac:chgData name="Giorgio Sebastiano Mauro" userId="fd1c9cb3-005c-4b84-b3fb-3957cc153088" providerId="ADAL" clId="{43C54B13-A9BB-46F8-84A9-98B95E98AE3F}" dt="2024-10-03T08:24:48.781" v="373" actId="478"/>
          <ac:spMkLst>
            <pc:docMk/>
            <pc:sldMk cId="2567471255" sldId="277"/>
            <ac:spMk id="2" creationId="{FFD57B38-235B-C083-45C2-80D0E4BA85AA}"/>
          </ac:spMkLst>
        </pc:spChg>
        <pc:spChg chg="del">
          <ac:chgData name="Giorgio Sebastiano Mauro" userId="fd1c9cb3-005c-4b84-b3fb-3957cc153088" providerId="ADAL" clId="{43C54B13-A9BB-46F8-84A9-98B95E98AE3F}" dt="2024-10-03T08:40:47.920" v="768" actId="478"/>
          <ac:spMkLst>
            <pc:docMk/>
            <pc:sldMk cId="2567471255" sldId="277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25:45.994" v="417" actId="1036"/>
          <ac:spMkLst>
            <pc:docMk/>
            <pc:sldMk cId="2567471255" sldId="277"/>
            <ac:spMk id="6" creationId="{6AE5D3EE-0AF3-658F-87BC-873EB0764974}"/>
          </ac:spMkLst>
        </pc:spChg>
        <pc:spChg chg="add mod">
          <ac:chgData name="Giorgio Sebastiano Mauro" userId="fd1c9cb3-005c-4b84-b3fb-3957cc153088" providerId="ADAL" clId="{43C54B13-A9BB-46F8-84A9-98B95E98AE3F}" dt="2024-10-03T08:25:45.994" v="417" actId="1036"/>
          <ac:spMkLst>
            <pc:docMk/>
            <pc:sldMk cId="2567471255" sldId="277"/>
            <ac:spMk id="8" creationId="{15388F1D-F264-7BA8-F0DA-8F8D32BFE440}"/>
          </ac:spMkLst>
        </pc:spChg>
        <pc:spChg chg="mod">
          <ac:chgData name="Giorgio Sebastiano Mauro" userId="fd1c9cb3-005c-4b84-b3fb-3957cc153088" providerId="ADAL" clId="{43C54B13-A9BB-46F8-84A9-98B95E98AE3F}" dt="2024-10-03T08:25:26.423" v="409" actId="14100"/>
          <ac:spMkLst>
            <pc:docMk/>
            <pc:sldMk cId="2567471255" sldId="277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25:45.994" v="417" actId="1036"/>
          <ac:picMkLst>
            <pc:docMk/>
            <pc:sldMk cId="2567471255" sldId="277"/>
            <ac:picMk id="7" creationId="{2EBFC6B1-DE47-DF76-D5AB-0656E06A2540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7:04.730" v="1212" actId="20577"/>
        <pc:sldMkLst>
          <pc:docMk/>
          <pc:sldMk cId="3448742710" sldId="278"/>
        </pc:sldMkLst>
        <pc:spChg chg="add mod">
          <ac:chgData name="Giorgio Sebastiano Mauro" userId="fd1c9cb3-005c-4b84-b3fb-3957cc153088" providerId="ADAL" clId="{43C54B13-A9BB-46F8-84A9-98B95E98AE3F}" dt="2024-10-03T08:27:34.994" v="420"/>
          <ac:spMkLst>
            <pc:docMk/>
            <pc:sldMk cId="3448742710" sldId="278"/>
            <ac:spMk id="2" creationId="{83282A28-5F70-E1FC-5378-B00BA420D349}"/>
          </ac:spMkLst>
        </pc:spChg>
        <pc:spChg chg="del">
          <ac:chgData name="Giorgio Sebastiano Mauro" userId="fd1c9cb3-005c-4b84-b3fb-3957cc153088" providerId="ADAL" clId="{43C54B13-A9BB-46F8-84A9-98B95E98AE3F}" dt="2024-10-03T08:40:52.784" v="770" actId="478"/>
          <ac:spMkLst>
            <pc:docMk/>
            <pc:sldMk cId="3448742710" sldId="278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0:53.154" v="771"/>
          <ac:spMkLst>
            <pc:docMk/>
            <pc:sldMk cId="3448742710" sldId="278"/>
            <ac:spMk id="6" creationId="{36BF5C87-41DC-0049-C715-49EFAEE8F844}"/>
          </ac:spMkLst>
        </pc:spChg>
        <pc:spChg chg="del">
          <ac:chgData name="Giorgio Sebastiano Mauro" userId="fd1c9cb3-005c-4b84-b3fb-3957cc153088" providerId="ADAL" clId="{43C54B13-A9BB-46F8-84A9-98B95E98AE3F}" dt="2024-10-03T08:27:28.774" v="419" actId="478"/>
          <ac:spMkLst>
            <pc:docMk/>
            <pc:sldMk cId="3448742710" sldId="278"/>
            <ac:spMk id="6" creationId="{6AE5D3EE-0AF3-658F-87BC-873EB0764974}"/>
          </ac:spMkLst>
        </pc:spChg>
        <pc:spChg chg="del">
          <ac:chgData name="Giorgio Sebastiano Mauro" userId="fd1c9cb3-005c-4b84-b3fb-3957cc153088" providerId="ADAL" clId="{43C54B13-A9BB-46F8-84A9-98B95E98AE3F}" dt="2024-10-03T08:27:28.774" v="419" actId="478"/>
          <ac:spMkLst>
            <pc:docMk/>
            <pc:sldMk cId="3448742710" sldId="278"/>
            <ac:spMk id="8" creationId="{15388F1D-F264-7BA8-F0DA-8F8D32BFE440}"/>
          </ac:spMkLst>
        </pc:spChg>
        <pc:spChg chg="add mod">
          <ac:chgData name="Giorgio Sebastiano Mauro" userId="fd1c9cb3-005c-4b84-b3fb-3957cc153088" providerId="ADAL" clId="{43C54B13-A9BB-46F8-84A9-98B95E98AE3F}" dt="2024-10-04T15:57:04.730" v="1212" actId="20577"/>
          <ac:spMkLst>
            <pc:docMk/>
            <pc:sldMk cId="3448742710" sldId="278"/>
            <ac:spMk id="9" creationId="{78F26C70-CC90-7670-C0F0-ABAEE53B45A4}"/>
          </ac:spMkLst>
        </pc:spChg>
        <pc:picChg chg="del">
          <ac:chgData name="Giorgio Sebastiano Mauro" userId="fd1c9cb3-005c-4b84-b3fb-3957cc153088" providerId="ADAL" clId="{43C54B13-A9BB-46F8-84A9-98B95E98AE3F}" dt="2024-10-03T08:27:28.774" v="419" actId="478"/>
          <ac:picMkLst>
            <pc:docMk/>
            <pc:sldMk cId="3448742710" sldId="278"/>
            <ac:picMk id="7" creationId="{2EBFC6B1-DE47-DF76-D5AB-0656E06A2540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0:46.017" v="934" actId="20577"/>
        <pc:sldMkLst>
          <pc:docMk/>
          <pc:sldMk cId="1335866309" sldId="279"/>
        </pc:sldMkLst>
        <pc:spChg chg="del">
          <ac:chgData name="Giorgio Sebastiano Mauro" userId="fd1c9cb3-005c-4b84-b3fb-3957cc153088" providerId="ADAL" clId="{43C54B13-A9BB-46F8-84A9-98B95E98AE3F}" dt="2024-10-03T08:27:56.711" v="422" actId="478"/>
          <ac:spMkLst>
            <pc:docMk/>
            <pc:sldMk cId="1335866309" sldId="279"/>
            <ac:spMk id="2" creationId="{3AA5B05E-8E50-9C9B-C618-E80805CEBAF9}"/>
          </ac:spMkLst>
        </pc:spChg>
        <pc:spChg chg="add mod">
          <ac:chgData name="Giorgio Sebastiano Mauro" userId="fd1c9cb3-005c-4b84-b3fb-3957cc153088" providerId="ADAL" clId="{43C54B13-A9BB-46F8-84A9-98B95E98AE3F}" dt="2024-10-03T08:40:56.685" v="773"/>
          <ac:spMkLst>
            <pc:docMk/>
            <pc:sldMk cId="1335866309" sldId="279"/>
            <ac:spMk id="2" creationId="{A73D2DD1-72BC-0A6B-B2DC-FE8C53AD036C}"/>
          </ac:spMkLst>
        </pc:spChg>
        <pc:spChg chg="del">
          <ac:chgData name="Giorgio Sebastiano Mauro" userId="fd1c9cb3-005c-4b84-b3fb-3957cc153088" providerId="ADAL" clId="{43C54B13-A9BB-46F8-84A9-98B95E98AE3F}" dt="2024-10-03T08:40:56.326" v="772" actId="478"/>
          <ac:spMkLst>
            <pc:docMk/>
            <pc:sldMk cId="1335866309" sldId="279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4T15:50:46.017" v="934" actId="20577"/>
          <ac:spMkLst>
            <pc:docMk/>
            <pc:sldMk cId="1335866309" sldId="279"/>
            <ac:spMk id="6" creationId="{B322D68F-0879-2BB5-BC61-EB4EA81FE817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4T15:50:58.646" v="954" actId="20577"/>
        <pc:sldMkLst>
          <pc:docMk/>
          <pc:sldMk cId="2477543564" sldId="280"/>
        </pc:sldMkLst>
        <pc:spChg chg="add mod">
          <ac:chgData name="Giorgio Sebastiano Mauro" userId="fd1c9cb3-005c-4b84-b3fb-3957cc153088" providerId="ADAL" clId="{43C54B13-A9BB-46F8-84A9-98B95E98AE3F}" dt="2024-10-03T08:29:32.436" v="518" actId="1036"/>
          <ac:spMkLst>
            <pc:docMk/>
            <pc:sldMk cId="2477543564" sldId="280"/>
            <ac:spMk id="2" creationId="{6DF65D10-3D33-581C-34A8-6AB1F4FB9592}"/>
          </ac:spMkLst>
        </pc:spChg>
        <pc:spChg chg="del">
          <ac:chgData name="Giorgio Sebastiano Mauro" userId="fd1c9cb3-005c-4b84-b3fb-3957cc153088" providerId="ADAL" clId="{43C54B13-A9BB-46F8-84A9-98B95E98AE3F}" dt="2024-10-03T08:40:59.693" v="774" actId="478"/>
          <ac:spMkLst>
            <pc:docMk/>
            <pc:sldMk cId="2477543564" sldId="280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1:00.006" v="775"/>
          <ac:spMkLst>
            <pc:docMk/>
            <pc:sldMk cId="2477543564" sldId="280"/>
            <ac:spMk id="6" creationId="{045D36FB-6571-0E97-04CB-5FDA36CC700E}"/>
          </ac:spMkLst>
        </pc:spChg>
        <pc:spChg chg="del">
          <ac:chgData name="Giorgio Sebastiano Mauro" userId="fd1c9cb3-005c-4b84-b3fb-3957cc153088" providerId="ADAL" clId="{43C54B13-A9BB-46F8-84A9-98B95E98AE3F}" dt="2024-10-03T08:29:22.865" v="513" actId="478"/>
          <ac:spMkLst>
            <pc:docMk/>
            <pc:sldMk cId="2477543564" sldId="280"/>
            <ac:spMk id="6" creationId="{B322D68F-0879-2BB5-BC61-EB4EA81FE817}"/>
          </ac:spMkLst>
        </pc:spChg>
        <pc:spChg chg="add mod">
          <ac:chgData name="Giorgio Sebastiano Mauro" userId="fd1c9cb3-005c-4b84-b3fb-3957cc153088" providerId="ADAL" clId="{43C54B13-A9BB-46F8-84A9-98B95E98AE3F}" dt="2024-10-03T08:29:32.436" v="518" actId="1036"/>
          <ac:spMkLst>
            <pc:docMk/>
            <pc:sldMk cId="2477543564" sldId="280"/>
            <ac:spMk id="8" creationId="{4F2AD45C-EB53-3BF1-B30E-630FB486B14D}"/>
          </ac:spMkLst>
        </pc:spChg>
        <pc:spChg chg="mod">
          <ac:chgData name="Giorgio Sebastiano Mauro" userId="fd1c9cb3-005c-4b84-b3fb-3957cc153088" providerId="ADAL" clId="{43C54B13-A9BB-46F8-84A9-98B95E98AE3F}" dt="2024-10-04T15:50:58.646" v="954" actId="20577"/>
          <ac:spMkLst>
            <pc:docMk/>
            <pc:sldMk cId="2477543564" sldId="280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29:32.436" v="518" actId="1036"/>
          <ac:picMkLst>
            <pc:docMk/>
            <pc:sldMk cId="2477543564" sldId="280"/>
            <ac:picMk id="7" creationId="{122AAA5A-EC64-1957-3C64-4DFFE3A09100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1:09.561" v="955"/>
        <pc:sldMkLst>
          <pc:docMk/>
          <pc:sldMk cId="3579966866" sldId="281"/>
        </pc:sldMkLst>
        <pc:spChg chg="add mod">
          <ac:chgData name="Giorgio Sebastiano Mauro" userId="fd1c9cb3-005c-4b84-b3fb-3957cc153088" providerId="ADAL" clId="{43C54B13-A9BB-46F8-84A9-98B95E98AE3F}" dt="2024-10-03T08:41:04.631" v="777"/>
          <ac:spMkLst>
            <pc:docMk/>
            <pc:sldMk cId="3579966866" sldId="281"/>
            <ac:spMk id="2" creationId="{48496B5B-5CBE-066C-3A28-26906DD766E3}"/>
          </ac:spMkLst>
        </pc:spChg>
        <pc:spChg chg="del">
          <ac:chgData name="Giorgio Sebastiano Mauro" userId="fd1c9cb3-005c-4b84-b3fb-3957cc153088" providerId="ADAL" clId="{43C54B13-A9BB-46F8-84A9-98B95E98AE3F}" dt="2024-10-03T08:32:33.951" v="520" actId="478"/>
          <ac:spMkLst>
            <pc:docMk/>
            <pc:sldMk cId="3579966866" sldId="281"/>
            <ac:spMk id="2" creationId="{6DF65D10-3D33-581C-34A8-6AB1F4FB9592}"/>
          </ac:spMkLst>
        </pc:spChg>
        <pc:spChg chg="del">
          <ac:chgData name="Giorgio Sebastiano Mauro" userId="fd1c9cb3-005c-4b84-b3fb-3957cc153088" providerId="ADAL" clId="{43C54B13-A9BB-46F8-84A9-98B95E98AE3F}" dt="2024-10-03T08:41:04.298" v="776" actId="478"/>
          <ac:spMkLst>
            <pc:docMk/>
            <pc:sldMk cId="3579966866" sldId="281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32:43.745" v="530" actId="1036"/>
          <ac:spMkLst>
            <pc:docMk/>
            <pc:sldMk cId="3579966866" sldId="281"/>
            <ac:spMk id="6" creationId="{D6AE93B2-5289-2B04-F875-DC7556424848}"/>
          </ac:spMkLst>
        </pc:spChg>
        <pc:spChg chg="del">
          <ac:chgData name="Giorgio Sebastiano Mauro" userId="fd1c9cb3-005c-4b84-b3fb-3957cc153088" providerId="ADAL" clId="{43C54B13-A9BB-46F8-84A9-98B95E98AE3F}" dt="2024-10-03T08:32:33.951" v="520" actId="478"/>
          <ac:spMkLst>
            <pc:docMk/>
            <pc:sldMk cId="3579966866" sldId="281"/>
            <ac:spMk id="8" creationId="{4F2AD45C-EB53-3BF1-B30E-630FB486B14D}"/>
          </ac:spMkLst>
        </pc:spChg>
        <pc:spChg chg="add mod">
          <ac:chgData name="Giorgio Sebastiano Mauro" userId="fd1c9cb3-005c-4b84-b3fb-3957cc153088" providerId="ADAL" clId="{43C54B13-A9BB-46F8-84A9-98B95E98AE3F}" dt="2024-10-03T08:32:43.745" v="530" actId="1036"/>
          <ac:spMkLst>
            <pc:docMk/>
            <pc:sldMk cId="3579966866" sldId="281"/>
            <ac:spMk id="10" creationId="{8A9643FC-DCD6-910D-0722-FF4C70F08841}"/>
          </ac:spMkLst>
        </pc:spChg>
        <pc:spChg chg="add mod">
          <ac:chgData name="Giorgio Sebastiano Mauro" userId="fd1c9cb3-005c-4b84-b3fb-3957cc153088" providerId="ADAL" clId="{43C54B13-A9BB-46F8-84A9-98B95E98AE3F}" dt="2024-10-03T08:32:43.745" v="530" actId="1036"/>
          <ac:spMkLst>
            <pc:docMk/>
            <pc:sldMk cId="3579966866" sldId="281"/>
            <ac:spMk id="11" creationId="{F9130F92-7A39-FE77-CFEF-D57A84CA4D71}"/>
          </ac:spMkLst>
        </pc:spChg>
        <pc:spChg chg="mod">
          <ac:chgData name="Giorgio Sebastiano Mauro" userId="fd1c9cb3-005c-4b84-b3fb-3957cc153088" providerId="ADAL" clId="{43C54B13-A9BB-46F8-84A9-98B95E98AE3F}" dt="2024-10-04T15:51:09.561" v="955"/>
          <ac:spMkLst>
            <pc:docMk/>
            <pc:sldMk cId="3579966866" sldId="281"/>
            <ac:spMk id="20" creationId="{DEFFD1E5-CE0B-530C-148F-FC181D89D98B}"/>
          </ac:spMkLst>
        </pc:spChg>
        <pc:picChg chg="del">
          <ac:chgData name="Giorgio Sebastiano Mauro" userId="fd1c9cb3-005c-4b84-b3fb-3957cc153088" providerId="ADAL" clId="{43C54B13-A9BB-46F8-84A9-98B95E98AE3F}" dt="2024-10-03T08:32:33.951" v="520" actId="478"/>
          <ac:picMkLst>
            <pc:docMk/>
            <pc:sldMk cId="3579966866" sldId="281"/>
            <ac:picMk id="7" creationId="{122AAA5A-EC64-1957-3C64-4DFFE3A09100}"/>
          </ac:picMkLst>
        </pc:picChg>
        <pc:picChg chg="add mod">
          <ac:chgData name="Giorgio Sebastiano Mauro" userId="fd1c9cb3-005c-4b84-b3fb-3957cc153088" providerId="ADAL" clId="{43C54B13-A9BB-46F8-84A9-98B95E98AE3F}" dt="2024-10-03T08:32:43.745" v="530" actId="1036"/>
          <ac:picMkLst>
            <pc:docMk/>
            <pc:sldMk cId="3579966866" sldId="281"/>
            <ac:picMk id="9" creationId="{64F22352-F7E8-8579-E5A0-F9538F6DA8B5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5:36.806" v="1203"/>
        <pc:sldMkLst>
          <pc:docMk/>
          <pc:sldMk cId="2155779434" sldId="282"/>
        </pc:sldMkLst>
        <pc:spChg chg="add del mod">
          <ac:chgData name="Giorgio Sebastiano Mauro" userId="fd1c9cb3-005c-4b84-b3fb-3957cc153088" providerId="ADAL" clId="{43C54B13-A9BB-46F8-84A9-98B95E98AE3F}" dt="2024-10-03T08:32:59.009" v="533" actId="478"/>
          <ac:spMkLst>
            <pc:docMk/>
            <pc:sldMk cId="2155779434" sldId="282"/>
            <ac:spMk id="2" creationId="{019B9FFB-A941-AAD9-9E1E-B3097065D098}"/>
          </ac:spMkLst>
        </pc:spChg>
        <pc:spChg chg="add mod">
          <ac:chgData name="Giorgio Sebastiano Mauro" userId="fd1c9cb3-005c-4b84-b3fb-3957cc153088" providerId="ADAL" clId="{43C54B13-A9BB-46F8-84A9-98B95E98AE3F}" dt="2024-10-03T08:41:07.519" v="779"/>
          <ac:spMkLst>
            <pc:docMk/>
            <pc:sldMk cId="2155779434" sldId="282"/>
            <ac:spMk id="2" creationId="{5F3F8012-FD68-8A54-7E10-6BE12C26784A}"/>
          </ac:spMkLst>
        </pc:spChg>
        <pc:spChg chg="del">
          <ac:chgData name="Giorgio Sebastiano Mauro" userId="fd1c9cb3-005c-4b84-b3fb-3957cc153088" providerId="ADAL" clId="{43C54B13-A9BB-46F8-84A9-98B95E98AE3F}" dt="2024-10-03T08:41:07.208" v="778" actId="478"/>
          <ac:spMkLst>
            <pc:docMk/>
            <pc:sldMk cId="2155779434" sldId="282"/>
            <ac:spMk id="3" creationId="{0D84C23D-8687-F31A-D6D3-5E17F8D80D06}"/>
          </ac:spMkLst>
        </pc:spChg>
        <pc:spChg chg="del">
          <ac:chgData name="Giorgio Sebastiano Mauro" userId="fd1c9cb3-005c-4b84-b3fb-3957cc153088" providerId="ADAL" clId="{43C54B13-A9BB-46F8-84A9-98B95E98AE3F}" dt="2024-10-03T08:33:05.159" v="534" actId="478"/>
          <ac:spMkLst>
            <pc:docMk/>
            <pc:sldMk cId="2155779434" sldId="282"/>
            <ac:spMk id="6" creationId="{D6AE93B2-5289-2B04-F875-DC7556424848}"/>
          </ac:spMkLst>
        </pc:spChg>
        <pc:spChg chg="add del mod">
          <ac:chgData name="Giorgio Sebastiano Mauro" userId="fd1c9cb3-005c-4b84-b3fb-3957cc153088" providerId="ADAL" clId="{43C54B13-A9BB-46F8-84A9-98B95E98AE3F}" dt="2024-10-03T08:32:59.009" v="533" actId="478"/>
          <ac:spMkLst>
            <pc:docMk/>
            <pc:sldMk cId="2155779434" sldId="282"/>
            <ac:spMk id="8" creationId="{38188756-69C0-D9E0-4960-C47A3BB0948A}"/>
          </ac:spMkLst>
        </pc:spChg>
        <pc:spChg chg="del">
          <ac:chgData name="Giorgio Sebastiano Mauro" userId="fd1c9cb3-005c-4b84-b3fb-3957cc153088" providerId="ADAL" clId="{43C54B13-A9BB-46F8-84A9-98B95E98AE3F}" dt="2024-10-03T08:32:59.009" v="533" actId="478"/>
          <ac:spMkLst>
            <pc:docMk/>
            <pc:sldMk cId="2155779434" sldId="282"/>
            <ac:spMk id="10" creationId="{8A9643FC-DCD6-910D-0722-FF4C70F08841}"/>
          </ac:spMkLst>
        </pc:spChg>
        <pc:spChg chg="del">
          <ac:chgData name="Giorgio Sebastiano Mauro" userId="fd1c9cb3-005c-4b84-b3fb-3957cc153088" providerId="ADAL" clId="{43C54B13-A9BB-46F8-84A9-98B95E98AE3F}" dt="2024-10-03T08:33:05.159" v="534" actId="478"/>
          <ac:spMkLst>
            <pc:docMk/>
            <pc:sldMk cId="2155779434" sldId="282"/>
            <ac:spMk id="11" creationId="{F9130F92-7A39-FE77-CFEF-D57A84CA4D71}"/>
          </ac:spMkLst>
        </pc:spChg>
        <pc:spChg chg="add mod">
          <ac:chgData name="Giorgio Sebastiano Mauro" userId="fd1c9cb3-005c-4b84-b3fb-3957cc153088" providerId="ADAL" clId="{43C54B13-A9BB-46F8-84A9-98B95E98AE3F}" dt="2024-10-03T08:33:13.653" v="535"/>
          <ac:spMkLst>
            <pc:docMk/>
            <pc:sldMk cId="2155779434" sldId="282"/>
            <ac:spMk id="13" creationId="{436C2463-2B81-848A-1D94-7ED3153D54EF}"/>
          </ac:spMkLst>
        </pc:spChg>
        <pc:spChg chg="add mod">
          <ac:chgData name="Giorgio Sebastiano Mauro" userId="fd1c9cb3-005c-4b84-b3fb-3957cc153088" providerId="ADAL" clId="{43C54B13-A9BB-46F8-84A9-98B95E98AE3F}" dt="2024-10-03T08:33:13.653" v="535"/>
          <ac:spMkLst>
            <pc:docMk/>
            <pc:sldMk cId="2155779434" sldId="282"/>
            <ac:spMk id="14" creationId="{48724EEE-C5B2-1EC9-14EC-E864EF20B8DE}"/>
          </ac:spMkLst>
        </pc:spChg>
        <pc:spChg chg="mod">
          <ac:chgData name="Giorgio Sebastiano Mauro" userId="fd1c9cb3-005c-4b84-b3fb-3957cc153088" providerId="ADAL" clId="{43C54B13-A9BB-46F8-84A9-98B95E98AE3F}" dt="2024-10-04T15:55:36.806" v="1203"/>
          <ac:spMkLst>
            <pc:docMk/>
            <pc:sldMk cId="2155779434" sldId="282"/>
            <ac:spMk id="20" creationId="{DEFFD1E5-CE0B-530C-148F-FC181D89D98B}"/>
          </ac:spMkLst>
        </pc:spChg>
        <pc:picChg chg="add del mod">
          <ac:chgData name="Giorgio Sebastiano Mauro" userId="fd1c9cb3-005c-4b84-b3fb-3957cc153088" providerId="ADAL" clId="{43C54B13-A9BB-46F8-84A9-98B95E98AE3F}" dt="2024-10-03T08:32:59.009" v="533" actId="478"/>
          <ac:picMkLst>
            <pc:docMk/>
            <pc:sldMk cId="2155779434" sldId="282"/>
            <ac:picMk id="7" creationId="{B00F94F5-06D3-7899-8C1E-806437DEA039}"/>
          </ac:picMkLst>
        </pc:picChg>
        <pc:picChg chg="del">
          <ac:chgData name="Giorgio Sebastiano Mauro" userId="fd1c9cb3-005c-4b84-b3fb-3957cc153088" providerId="ADAL" clId="{43C54B13-A9BB-46F8-84A9-98B95E98AE3F}" dt="2024-10-03T08:33:05.159" v="534" actId="478"/>
          <ac:picMkLst>
            <pc:docMk/>
            <pc:sldMk cId="2155779434" sldId="282"/>
            <ac:picMk id="9" creationId="{64F22352-F7E8-8579-E5A0-F9538F6DA8B5}"/>
          </ac:picMkLst>
        </pc:picChg>
        <pc:picChg chg="add mod">
          <ac:chgData name="Giorgio Sebastiano Mauro" userId="fd1c9cb3-005c-4b84-b3fb-3957cc153088" providerId="ADAL" clId="{43C54B13-A9BB-46F8-84A9-98B95E98AE3F}" dt="2024-10-03T08:33:13.653" v="535"/>
          <ac:picMkLst>
            <pc:docMk/>
            <pc:sldMk cId="2155779434" sldId="282"/>
            <ac:picMk id="12" creationId="{ABD0DEA0-02A9-E027-FD66-EE274A904301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1:14.814" v="956"/>
        <pc:sldMkLst>
          <pc:docMk/>
          <pc:sldMk cId="869315382" sldId="283"/>
        </pc:sldMkLst>
        <pc:spChg chg="add mod">
          <ac:chgData name="Giorgio Sebastiano Mauro" userId="fd1c9cb3-005c-4b84-b3fb-3957cc153088" providerId="ADAL" clId="{43C54B13-A9BB-46F8-84A9-98B95E98AE3F}" dt="2024-10-03T08:33:34.898" v="538"/>
          <ac:spMkLst>
            <pc:docMk/>
            <pc:sldMk cId="869315382" sldId="283"/>
            <ac:spMk id="2" creationId="{E05F0186-543E-6661-AB4C-286440D6794E}"/>
          </ac:spMkLst>
        </pc:spChg>
        <pc:spChg chg="del">
          <ac:chgData name="Giorgio Sebastiano Mauro" userId="fd1c9cb3-005c-4b84-b3fb-3957cc153088" providerId="ADAL" clId="{43C54B13-A9BB-46F8-84A9-98B95E98AE3F}" dt="2024-10-03T08:41:10.400" v="780" actId="478"/>
          <ac:spMkLst>
            <pc:docMk/>
            <pc:sldMk cId="869315382" sldId="283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33:34.898" v="538"/>
          <ac:spMkLst>
            <pc:docMk/>
            <pc:sldMk cId="869315382" sldId="283"/>
            <ac:spMk id="7" creationId="{C060BD73-BDA5-5EB6-3404-391BDF8B3A7F}"/>
          </ac:spMkLst>
        </pc:spChg>
        <pc:spChg chg="add mod">
          <ac:chgData name="Giorgio Sebastiano Mauro" userId="fd1c9cb3-005c-4b84-b3fb-3957cc153088" providerId="ADAL" clId="{43C54B13-A9BB-46F8-84A9-98B95E98AE3F}" dt="2024-10-03T08:41:10.712" v="781"/>
          <ac:spMkLst>
            <pc:docMk/>
            <pc:sldMk cId="869315382" sldId="283"/>
            <ac:spMk id="9" creationId="{CA4860ED-CB57-5106-4BA6-B35A3C6E62F0}"/>
          </ac:spMkLst>
        </pc:spChg>
        <pc:spChg chg="del">
          <ac:chgData name="Giorgio Sebastiano Mauro" userId="fd1c9cb3-005c-4b84-b3fb-3957cc153088" providerId="ADAL" clId="{43C54B13-A9BB-46F8-84A9-98B95E98AE3F}" dt="2024-10-03T08:33:28.039" v="537" actId="478"/>
          <ac:spMkLst>
            <pc:docMk/>
            <pc:sldMk cId="869315382" sldId="283"/>
            <ac:spMk id="13" creationId="{436C2463-2B81-848A-1D94-7ED3153D54EF}"/>
          </ac:spMkLst>
        </pc:spChg>
        <pc:spChg chg="del">
          <ac:chgData name="Giorgio Sebastiano Mauro" userId="fd1c9cb3-005c-4b84-b3fb-3957cc153088" providerId="ADAL" clId="{43C54B13-A9BB-46F8-84A9-98B95E98AE3F}" dt="2024-10-03T08:33:28.039" v="537" actId="478"/>
          <ac:spMkLst>
            <pc:docMk/>
            <pc:sldMk cId="869315382" sldId="283"/>
            <ac:spMk id="14" creationId="{48724EEE-C5B2-1EC9-14EC-E864EF20B8DE}"/>
          </ac:spMkLst>
        </pc:spChg>
        <pc:spChg chg="mod">
          <ac:chgData name="Giorgio Sebastiano Mauro" userId="fd1c9cb3-005c-4b84-b3fb-3957cc153088" providerId="ADAL" clId="{43C54B13-A9BB-46F8-84A9-98B95E98AE3F}" dt="2024-10-04T15:51:14.814" v="956"/>
          <ac:spMkLst>
            <pc:docMk/>
            <pc:sldMk cId="869315382" sldId="283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33:34.898" v="538"/>
          <ac:picMkLst>
            <pc:docMk/>
            <pc:sldMk cId="869315382" sldId="283"/>
            <ac:picMk id="6" creationId="{8E83CBAA-74F6-1898-0D7C-335251549D71}"/>
          </ac:picMkLst>
        </pc:picChg>
        <pc:picChg chg="add mod">
          <ac:chgData name="Giorgio Sebastiano Mauro" userId="fd1c9cb3-005c-4b84-b3fb-3957cc153088" providerId="ADAL" clId="{43C54B13-A9BB-46F8-84A9-98B95E98AE3F}" dt="2024-10-03T08:33:34.898" v="538"/>
          <ac:picMkLst>
            <pc:docMk/>
            <pc:sldMk cId="869315382" sldId="283"/>
            <ac:picMk id="8" creationId="{039B618C-DAD2-D748-967F-85A4679CA836}"/>
          </ac:picMkLst>
        </pc:picChg>
        <pc:picChg chg="del">
          <ac:chgData name="Giorgio Sebastiano Mauro" userId="fd1c9cb3-005c-4b84-b3fb-3957cc153088" providerId="ADAL" clId="{43C54B13-A9BB-46F8-84A9-98B95E98AE3F}" dt="2024-10-03T08:33:28.039" v="537" actId="478"/>
          <ac:picMkLst>
            <pc:docMk/>
            <pc:sldMk cId="869315382" sldId="283"/>
            <ac:picMk id="12" creationId="{ABD0DEA0-02A9-E027-FD66-EE274A904301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4T15:51:19.523" v="957"/>
        <pc:sldMkLst>
          <pc:docMk/>
          <pc:sldMk cId="2555035609" sldId="284"/>
        </pc:sldMkLst>
        <pc:spChg chg="add mod">
          <ac:chgData name="Giorgio Sebastiano Mauro" userId="fd1c9cb3-005c-4b84-b3fb-3957cc153088" providerId="ADAL" clId="{43C54B13-A9BB-46F8-84A9-98B95E98AE3F}" dt="2024-10-03T08:34:12.588" v="541"/>
          <ac:spMkLst>
            <pc:docMk/>
            <pc:sldMk cId="2555035609" sldId="284"/>
            <ac:spMk id="2" creationId="{48C08BAF-0B20-8053-8E72-82407B461D8D}"/>
          </ac:spMkLst>
        </pc:spChg>
        <pc:spChg chg="del">
          <ac:chgData name="Giorgio Sebastiano Mauro" userId="fd1c9cb3-005c-4b84-b3fb-3957cc153088" providerId="ADAL" clId="{43C54B13-A9BB-46F8-84A9-98B95E98AE3F}" dt="2024-10-03T08:41:15.258" v="782" actId="478"/>
          <ac:spMkLst>
            <pc:docMk/>
            <pc:sldMk cId="2555035609" sldId="284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1:15.632" v="783"/>
          <ac:spMkLst>
            <pc:docMk/>
            <pc:sldMk cId="2555035609" sldId="284"/>
            <ac:spMk id="9" creationId="{2742010D-DDD7-5BA7-563E-CA6B14868049}"/>
          </ac:spMkLst>
        </pc:spChg>
        <pc:spChg chg="del">
          <ac:chgData name="Giorgio Sebastiano Mauro" userId="fd1c9cb3-005c-4b84-b3fb-3957cc153088" providerId="ADAL" clId="{43C54B13-A9BB-46F8-84A9-98B95E98AE3F}" dt="2024-10-03T08:34:06.364" v="540" actId="478"/>
          <ac:spMkLst>
            <pc:docMk/>
            <pc:sldMk cId="2555035609" sldId="284"/>
            <ac:spMk id="13" creationId="{436C2463-2B81-848A-1D94-7ED3153D54EF}"/>
          </ac:spMkLst>
        </pc:spChg>
        <pc:spChg chg="del">
          <ac:chgData name="Giorgio Sebastiano Mauro" userId="fd1c9cb3-005c-4b84-b3fb-3957cc153088" providerId="ADAL" clId="{43C54B13-A9BB-46F8-84A9-98B95E98AE3F}" dt="2024-10-03T08:34:06.364" v="540" actId="478"/>
          <ac:spMkLst>
            <pc:docMk/>
            <pc:sldMk cId="2555035609" sldId="284"/>
            <ac:spMk id="14" creationId="{48724EEE-C5B2-1EC9-14EC-E864EF20B8DE}"/>
          </ac:spMkLst>
        </pc:spChg>
        <pc:spChg chg="mod">
          <ac:chgData name="Giorgio Sebastiano Mauro" userId="fd1c9cb3-005c-4b84-b3fb-3957cc153088" providerId="ADAL" clId="{43C54B13-A9BB-46F8-84A9-98B95E98AE3F}" dt="2024-10-04T15:51:19.523" v="957"/>
          <ac:spMkLst>
            <pc:docMk/>
            <pc:sldMk cId="2555035609" sldId="284"/>
            <ac:spMk id="20" creationId="{DEFFD1E5-CE0B-530C-148F-FC181D89D98B}"/>
          </ac:spMkLst>
        </pc:spChg>
        <pc:picChg chg="add mod">
          <ac:chgData name="Giorgio Sebastiano Mauro" userId="fd1c9cb3-005c-4b84-b3fb-3957cc153088" providerId="ADAL" clId="{43C54B13-A9BB-46F8-84A9-98B95E98AE3F}" dt="2024-10-03T08:34:12.588" v="541"/>
          <ac:picMkLst>
            <pc:docMk/>
            <pc:sldMk cId="2555035609" sldId="284"/>
            <ac:picMk id="6" creationId="{B92BB32E-8669-CCF0-2DF3-C0DC87B72C66}"/>
          </ac:picMkLst>
        </pc:picChg>
        <pc:picChg chg="add mod">
          <ac:chgData name="Giorgio Sebastiano Mauro" userId="fd1c9cb3-005c-4b84-b3fb-3957cc153088" providerId="ADAL" clId="{43C54B13-A9BB-46F8-84A9-98B95E98AE3F}" dt="2024-10-03T08:34:12.588" v="541"/>
          <ac:picMkLst>
            <pc:docMk/>
            <pc:sldMk cId="2555035609" sldId="284"/>
            <ac:picMk id="7" creationId="{9F96364B-6C3A-DABD-CDEA-C4B525D9063A}"/>
          </ac:picMkLst>
        </pc:picChg>
        <pc:picChg chg="add mod">
          <ac:chgData name="Giorgio Sebastiano Mauro" userId="fd1c9cb3-005c-4b84-b3fb-3957cc153088" providerId="ADAL" clId="{43C54B13-A9BB-46F8-84A9-98B95E98AE3F}" dt="2024-10-03T08:34:12.588" v="541"/>
          <ac:picMkLst>
            <pc:docMk/>
            <pc:sldMk cId="2555035609" sldId="284"/>
            <ac:picMk id="8" creationId="{2051B09B-9E3D-0B8A-D03E-61F868CCFC5E}"/>
          </ac:picMkLst>
        </pc:picChg>
        <pc:picChg chg="del">
          <ac:chgData name="Giorgio Sebastiano Mauro" userId="fd1c9cb3-005c-4b84-b3fb-3957cc153088" providerId="ADAL" clId="{43C54B13-A9BB-46F8-84A9-98B95E98AE3F}" dt="2024-10-03T08:34:06.364" v="540" actId="478"/>
          <ac:picMkLst>
            <pc:docMk/>
            <pc:sldMk cId="2555035609" sldId="284"/>
            <ac:picMk id="12" creationId="{ABD0DEA0-02A9-E027-FD66-EE274A904301}"/>
          </ac:picMkLst>
        </pc:picChg>
      </pc:sldChg>
      <pc:sldChg chg="addSp delSp modSp add mod modAnim">
        <pc:chgData name="Giorgio Sebastiano Mauro" userId="fd1c9cb3-005c-4b84-b3fb-3957cc153088" providerId="ADAL" clId="{43C54B13-A9BB-46F8-84A9-98B95E98AE3F}" dt="2024-10-04T15:51:24.733" v="958"/>
        <pc:sldMkLst>
          <pc:docMk/>
          <pc:sldMk cId="354573369" sldId="285"/>
        </pc:sldMkLst>
        <pc:spChg chg="del">
          <ac:chgData name="Giorgio Sebastiano Mauro" userId="fd1c9cb3-005c-4b84-b3fb-3957cc153088" providerId="ADAL" clId="{43C54B13-A9BB-46F8-84A9-98B95E98AE3F}" dt="2024-10-03T08:34:37.238" v="544" actId="478"/>
          <ac:spMkLst>
            <pc:docMk/>
            <pc:sldMk cId="354573369" sldId="285"/>
            <ac:spMk id="2" creationId="{48C08BAF-0B20-8053-8E72-82407B461D8D}"/>
          </ac:spMkLst>
        </pc:spChg>
        <pc:spChg chg="add mod">
          <ac:chgData name="Giorgio Sebastiano Mauro" userId="fd1c9cb3-005c-4b84-b3fb-3957cc153088" providerId="ADAL" clId="{43C54B13-A9BB-46F8-84A9-98B95E98AE3F}" dt="2024-10-03T08:41:20.934" v="785"/>
          <ac:spMkLst>
            <pc:docMk/>
            <pc:sldMk cId="354573369" sldId="285"/>
            <ac:spMk id="2" creationId="{8628A2D7-94A7-E9BF-D6D5-12715A3F2D1D}"/>
          </ac:spMkLst>
        </pc:spChg>
        <pc:spChg chg="del">
          <ac:chgData name="Giorgio Sebastiano Mauro" userId="fd1c9cb3-005c-4b84-b3fb-3957cc153088" providerId="ADAL" clId="{43C54B13-A9BB-46F8-84A9-98B95E98AE3F}" dt="2024-10-03T08:41:20.585" v="784" actId="478"/>
          <ac:spMkLst>
            <pc:docMk/>
            <pc:sldMk cId="354573369" sldId="285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34:52.157" v="553" actId="1036"/>
          <ac:spMkLst>
            <pc:docMk/>
            <pc:sldMk cId="354573369" sldId="285"/>
            <ac:spMk id="10" creationId="{BCB73A73-1339-ACF6-B759-A6CD3AFA9124}"/>
          </ac:spMkLst>
        </pc:spChg>
        <pc:spChg chg="mod">
          <ac:chgData name="Giorgio Sebastiano Mauro" userId="fd1c9cb3-005c-4b84-b3fb-3957cc153088" providerId="ADAL" clId="{43C54B13-A9BB-46F8-84A9-98B95E98AE3F}" dt="2024-10-04T15:51:24.733" v="958"/>
          <ac:spMkLst>
            <pc:docMk/>
            <pc:sldMk cId="354573369" sldId="285"/>
            <ac:spMk id="20" creationId="{DEFFD1E5-CE0B-530C-148F-FC181D89D98B}"/>
          </ac:spMkLst>
        </pc:spChg>
        <pc:picChg chg="del">
          <ac:chgData name="Giorgio Sebastiano Mauro" userId="fd1c9cb3-005c-4b84-b3fb-3957cc153088" providerId="ADAL" clId="{43C54B13-A9BB-46F8-84A9-98B95E98AE3F}" dt="2024-10-03T08:34:34.826" v="543" actId="478"/>
          <ac:picMkLst>
            <pc:docMk/>
            <pc:sldMk cId="354573369" sldId="285"/>
            <ac:picMk id="6" creationId="{B92BB32E-8669-CCF0-2DF3-C0DC87B72C66}"/>
          </ac:picMkLst>
        </pc:picChg>
        <pc:picChg chg="del">
          <ac:chgData name="Giorgio Sebastiano Mauro" userId="fd1c9cb3-005c-4b84-b3fb-3957cc153088" providerId="ADAL" clId="{43C54B13-A9BB-46F8-84A9-98B95E98AE3F}" dt="2024-10-03T08:34:34.826" v="543" actId="478"/>
          <ac:picMkLst>
            <pc:docMk/>
            <pc:sldMk cId="354573369" sldId="285"/>
            <ac:picMk id="7" creationId="{9F96364B-6C3A-DABD-CDEA-C4B525D9063A}"/>
          </ac:picMkLst>
        </pc:picChg>
        <pc:picChg chg="del">
          <ac:chgData name="Giorgio Sebastiano Mauro" userId="fd1c9cb3-005c-4b84-b3fb-3957cc153088" providerId="ADAL" clId="{43C54B13-A9BB-46F8-84A9-98B95E98AE3F}" dt="2024-10-03T08:34:34.826" v="543" actId="478"/>
          <ac:picMkLst>
            <pc:docMk/>
            <pc:sldMk cId="354573369" sldId="285"/>
            <ac:picMk id="8" creationId="{2051B09B-9E3D-0B8A-D03E-61F868CCFC5E}"/>
          </ac:picMkLst>
        </pc:picChg>
        <pc:picChg chg="add mod">
          <ac:chgData name="Giorgio Sebastiano Mauro" userId="fd1c9cb3-005c-4b84-b3fb-3957cc153088" providerId="ADAL" clId="{43C54B13-A9BB-46F8-84A9-98B95E98AE3F}" dt="2024-10-03T08:34:52.157" v="553" actId="1036"/>
          <ac:picMkLst>
            <pc:docMk/>
            <pc:sldMk cId="354573369" sldId="285"/>
            <ac:picMk id="9" creationId="{B236134F-EDDE-0AA9-4E97-1B220870F5B6}"/>
          </ac:picMkLst>
        </pc:picChg>
        <pc:picChg chg="add mod">
          <ac:chgData name="Giorgio Sebastiano Mauro" userId="fd1c9cb3-005c-4b84-b3fb-3957cc153088" providerId="ADAL" clId="{43C54B13-A9BB-46F8-84A9-98B95E98AE3F}" dt="2024-10-03T08:34:52.157" v="553" actId="1036"/>
          <ac:picMkLst>
            <pc:docMk/>
            <pc:sldMk cId="354573369" sldId="285"/>
            <ac:picMk id="11" creationId="{44EEB6A1-FD09-8C2B-BC17-9FCF8BFE2292}"/>
          </ac:picMkLst>
        </pc:picChg>
        <pc:picChg chg="add mod">
          <ac:chgData name="Giorgio Sebastiano Mauro" userId="fd1c9cb3-005c-4b84-b3fb-3957cc153088" providerId="ADAL" clId="{43C54B13-A9BB-46F8-84A9-98B95E98AE3F}" dt="2024-10-03T08:34:52.157" v="553" actId="1036"/>
          <ac:picMkLst>
            <pc:docMk/>
            <pc:sldMk cId="354573369" sldId="285"/>
            <ac:picMk id="12" creationId="{2F4D142F-484F-5C39-019C-247063AB7A48}"/>
          </ac:picMkLst>
        </pc:picChg>
      </pc:sldChg>
      <pc:sldChg chg="addSp delSp modSp add mod">
        <pc:chgData name="Giorgio Sebastiano Mauro" userId="fd1c9cb3-005c-4b84-b3fb-3957cc153088" providerId="ADAL" clId="{43C54B13-A9BB-46F8-84A9-98B95E98AE3F}" dt="2024-10-03T08:41:23.901" v="787"/>
        <pc:sldMkLst>
          <pc:docMk/>
          <pc:sldMk cId="2455258332" sldId="286"/>
        </pc:sldMkLst>
        <pc:spChg chg="add mod">
          <ac:chgData name="Giorgio Sebastiano Mauro" userId="fd1c9cb3-005c-4b84-b3fb-3957cc153088" providerId="ADAL" clId="{43C54B13-A9BB-46F8-84A9-98B95E98AE3F}" dt="2024-10-03T08:35:08.712" v="556"/>
          <ac:spMkLst>
            <pc:docMk/>
            <pc:sldMk cId="2455258332" sldId="286"/>
            <ac:spMk id="2" creationId="{ECC673D7-8E72-1414-C4E8-C12748E7D719}"/>
          </ac:spMkLst>
        </pc:spChg>
        <pc:spChg chg="del">
          <ac:chgData name="Giorgio Sebastiano Mauro" userId="fd1c9cb3-005c-4b84-b3fb-3957cc153088" providerId="ADAL" clId="{43C54B13-A9BB-46F8-84A9-98B95E98AE3F}" dt="2024-10-03T08:41:23.533" v="786" actId="478"/>
          <ac:spMkLst>
            <pc:docMk/>
            <pc:sldMk cId="2455258332" sldId="286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3T08:41:23.901" v="787"/>
          <ac:spMkLst>
            <pc:docMk/>
            <pc:sldMk cId="2455258332" sldId="286"/>
            <ac:spMk id="6" creationId="{2313325C-B703-C59D-B971-708C2D2BB153}"/>
          </ac:spMkLst>
        </pc:spChg>
        <pc:spChg chg="del">
          <ac:chgData name="Giorgio Sebastiano Mauro" userId="fd1c9cb3-005c-4b84-b3fb-3957cc153088" providerId="ADAL" clId="{43C54B13-A9BB-46F8-84A9-98B95E98AE3F}" dt="2024-10-03T08:35:08.280" v="555" actId="478"/>
          <ac:spMkLst>
            <pc:docMk/>
            <pc:sldMk cId="2455258332" sldId="286"/>
            <ac:spMk id="6" creationId="{B322D68F-0879-2BB5-BC61-EB4EA81FE817}"/>
          </ac:spMkLst>
        </pc:spChg>
      </pc:sldChg>
      <pc:sldChg chg="addSp delSp modSp add mod modAnim">
        <pc:chgData name="Giorgio Sebastiano Mauro" userId="fd1c9cb3-005c-4b84-b3fb-3957cc153088" providerId="ADAL" clId="{43C54B13-A9BB-46F8-84A9-98B95E98AE3F}" dt="2024-10-04T15:55:08.375" v="1202" actId="20577"/>
        <pc:sldMkLst>
          <pc:docMk/>
          <pc:sldMk cId="1120742626" sldId="287"/>
        </pc:sldMkLst>
        <pc:spChg chg="add mod">
          <ac:chgData name="Giorgio Sebastiano Mauro" userId="fd1c9cb3-005c-4b84-b3fb-3957cc153088" providerId="ADAL" clId="{43C54B13-A9BB-46F8-84A9-98B95E98AE3F}" dt="2024-10-03T08:41:27.365" v="789"/>
          <ac:spMkLst>
            <pc:docMk/>
            <pc:sldMk cId="1120742626" sldId="287"/>
            <ac:spMk id="2" creationId="{267AC283-6507-5472-945F-C1120A80A0E3}"/>
          </ac:spMkLst>
        </pc:spChg>
        <pc:spChg chg="del">
          <ac:chgData name="Giorgio Sebastiano Mauro" userId="fd1c9cb3-005c-4b84-b3fb-3957cc153088" providerId="ADAL" clId="{43C54B13-A9BB-46F8-84A9-98B95E98AE3F}" dt="2024-10-03T08:35:32.419" v="585" actId="478"/>
          <ac:spMkLst>
            <pc:docMk/>
            <pc:sldMk cId="1120742626" sldId="287"/>
            <ac:spMk id="2" creationId="{ECC673D7-8E72-1414-C4E8-C12748E7D719}"/>
          </ac:spMkLst>
        </pc:spChg>
        <pc:spChg chg="del">
          <ac:chgData name="Giorgio Sebastiano Mauro" userId="fd1c9cb3-005c-4b84-b3fb-3957cc153088" providerId="ADAL" clId="{43C54B13-A9BB-46F8-84A9-98B95E98AE3F}" dt="2024-10-03T08:41:27.020" v="788" actId="478"/>
          <ac:spMkLst>
            <pc:docMk/>
            <pc:sldMk cId="1120742626" sldId="287"/>
            <ac:spMk id="3" creationId="{0D84C23D-8687-F31A-D6D3-5E17F8D80D06}"/>
          </ac:spMkLst>
        </pc:spChg>
        <pc:spChg chg="add mod">
          <ac:chgData name="Giorgio Sebastiano Mauro" userId="fd1c9cb3-005c-4b84-b3fb-3957cc153088" providerId="ADAL" clId="{43C54B13-A9BB-46F8-84A9-98B95E98AE3F}" dt="2024-10-04T15:55:08.375" v="1202" actId="20577"/>
          <ac:spMkLst>
            <pc:docMk/>
            <pc:sldMk cId="1120742626" sldId="287"/>
            <ac:spMk id="6" creationId="{1D7EDEFE-47A4-A6DF-20FA-48785B8D5DFC}"/>
          </ac:spMkLst>
        </pc:spChg>
        <pc:spChg chg="add mod">
          <ac:chgData name="Giorgio Sebastiano Mauro" userId="fd1c9cb3-005c-4b84-b3fb-3957cc153088" providerId="ADAL" clId="{43C54B13-A9BB-46F8-84A9-98B95E98AE3F}" dt="2024-10-03T08:36:29.871" v="588" actId="1076"/>
          <ac:spMkLst>
            <pc:docMk/>
            <pc:sldMk cId="1120742626" sldId="287"/>
            <ac:spMk id="7" creationId="{1EE2576B-EFF5-DB18-B0D7-719A3ECEA952}"/>
          </ac:spMkLst>
        </pc:spChg>
        <pc:spChg chg="mod">
          <ac:chgData name="Giorgio Sebastiano Mauro" userId="fd1c9cb3-005c-4b84-b3fb-3957cc153088" providerId="ADAL" clId="{43C54B13-A9BB-46F8-84A9-98B95E98AE3F}" dt="2024-10-03T08:35:24.644" v="584" actId="20577"/>
          <ac:spMkLst>
            <pc:docMk/>
            <pc:sldMk cId="1120742626" sldId="287"/>
            <ac:spMk id="20" creationId="{DEFFD1E5-CE0B-530C-148F-FC181D89D98B}"/>
          </ac:spMkLst>
        </pc:spChg>
      </pc:sldChg>
      <pc:sldChg chg="addSp delSp modSp add mod">
        <pc:chgData name="Giorgio Sebastiano Mauro" userId="fd1c9cb3-005c-4b84-b3fb-3957cc153088" providerId="ADAL" clId="{43C54B13-A9BB-46F8-84A9-98B95E98AE3F}" dt="2024-10-04T15:58:14.939" v="1222" actId="1036"/>
        <pc:sldMkLst>
          <pc:docMk/>
          <pc:sldMk cId="1410173100" sldId="288"/>
        </pc:sldMkLst>
        <pc:spChg chg="del">
          <ac:chgData name="Giorgio Sebastiano Mauro" userId="fd1c9cb3-005c-4b84-b3fb-3957cc153088" providerId="ADAL" clId="{43C54B13-A9BB-46F8-84A9-98B95E98AE3F}" dt="2024-10-04T15:42:15.071" v="791" actId="478"/>
          <ac:spMkLst>
            <pc:docMk/>
            <pc:sldMk cId="1410173100" sldId="288"/>
            <ac:spMk id="2" creationId="{83282A28-5F70-E1FC-5378-B00BA420D349}"/>
          </ac:spMkLst>
        </pc:spChg>
        <pc:spChg chg="add mod">
          <ac:chgData name="Giorgio Sebastiano Mauro" userId="fd1c9cb3-005c-4b84-b3fb-3957cc153088" providerId="ADAL" clId="{43C54B13-A9BB-46F8-84A9-98B95E98AE3F}" dt="2024-10-04T15:58:14.939" v="1222" actId="1036"/>
          <ac:spMkLst>
            <pc:docMk/>
            <pc:sldMk cId="1410173100" sldId="288"/>
            <ac:spMk id="3" creationId="{B814043B-2C83-0609-7A77-D897D05E9824}"/>
          </ac:spMkLst>
        </pc:spChg>
        <pc:spChg chg="del">
          <ac:chgData name="Giorgio Sebastiano Mauro" userId="fd1c9cb3-005c-4b84-b3fb-3957cc153088" providerId="ADAL" clId="{43C54B13-A9BB-46F8-84A9-98B95E98AE3F}" dt="2024-10-04T15:42:15.071" v="791" actId="478"/>
          <ac:spMkLst>
            <pc:docMk/>
            <pc:sldMk cId="1410173100" sldId="288"/>
            <ac:spMk id="9" creationId="{78F26C70-CC90-7670-C0F0-ABAEE53B45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23E6-87ED-4565-B1D5-4949E9F6B09D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29A8B-F6EA-480C-A64C-33F440D83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6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6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2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2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1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74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8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75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03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51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48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1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62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00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24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89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63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76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35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22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9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1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67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93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71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5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6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3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5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4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9A8B-F6EA-480C-A64C-33F440D831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9064C-6652-8336-2FF8-1D622E1E0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329409-9133-412A-8D39-06FA25A20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BA2119-54A6-B356-8810-E6E0F571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7F869-7DA5-901D-9E4C-4DD2A687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F1761-2B36-8448-397E-E389ABC9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A45ED-083D-54F1-2840-EEF301B6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EC8F60-2C1D-0218-D130-90597D437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E485E5-19F7-25AD-4AA4-680D84EC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DFEFC-4C7A-FB85-9802-820D62CE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92874-7282-355B-3A47-F2814E60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0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939971-B164-BFE2-72A7-A51842B80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E1D170-FF90-A966-8ADA-7052B815C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29E944-AD03-A70D-A74B-7860941E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04F33-CA03-DE9D-70E9-87279AE7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0C1D25-2E52-6412-2CC6-E2274D0A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93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92685-C16F-0B70-9C5C-EA8068AE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77CB4-F27B-EAE7-6690-3F1AC3A7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6865E-3E2B-FCF8-1A07-A3F8FCFC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4EDA8-C339-1B75-9B80-B2956E90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3B5BB-A46E-DA63-7A62-DC1CDF88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D50EB-03C3-7B9E-35EE-CC2820B4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F18C49-60F1-4F04-8CD0-5080990A0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D847BF-8439-965B-E11A-35FADCB0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97A748-D259-1B0A-F457-5BEC62A9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F19A4-9D8E-6D7E-81B8-EB3840B4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D4A22-E566-419C-B41E-AE03F13E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D1F6F-239A-AC8C-9661-CC58B8A73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9CEEAA-0367-B213-6EAA-89884B1B3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F0ECFD-FA00-63FE-3C3B-FDE5996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51653C-29A7-91F0-4DA0-69DDA47F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AEBC04-CE0B-1CE3-7175-BCFAF701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98822-A2B0-D61A-8642-C78C6CC5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07DCD3-0F53-1CDE-D2A7-749A70459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136D77-D3B7-816C-4B01-877DCA95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F3FB96-F191-2D0F-0C43-65AEC797D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C25C0D-BEBA-D00A-33F2-E278C325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D2C5BA-EFD4-3DF2-BF96-21B38984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FE1A75-366A-3B77-6100-892C819D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C4AD06-3DD1-9012-D5E8-C63F7001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3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C1424-9FD8-5E31-6432-669A1D7C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8835B7-77BE-03D8-F659-7BE342ED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E87680-5956-FF51-0700-B7CFE1D0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9E2893-49B8-4DE3-190B-37454E34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3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0B7FEF-C37F-089F-B476-529507A5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5AB512-AA40-6D74-8C28-B6E4D5CB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D23AAD-DCF5-402A-0C35-2C137491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79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8C6D9-4FFA-2C43-9148-37A07FC1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D493B9-0D6D-ECF6-5B0D-4E31774C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51B8D0-73A0-EDEE-661A-A6547E442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2A3325-EF69-508F-6BE5-89DFD7E7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63C358-6726-9690-D19F-11FAC4C6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DB1A39-11D0-3CE3-7643-276CEE31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0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6E1FC-89F0-82B5-892A-52501249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13046E-B805-0327-3C11-F37E98C5F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EF56F-FEAF-A706-3DF4-9D8BC93E1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618F98-647E-FB72-A759-BE8644D4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38644F-45D8-473F-A124-74CE6C76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E20E97-009F-90CD-ACA4-50F8C8EF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95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EF1779-CB15-0970-DEE5-1964369F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42C13E-A4A1-0595-E0CF-6A079D692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30A01-9596-5C14-4B62-7973E5DF5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1DC23E-DE94-4B4A-A01C-8A66E827E101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64CC70-045B-0976-23D1-3A862A48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8D639-8FC0-429E-2A2E-0C76344D4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55657-08F8-4D5A-AC04-2C4E96BA77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4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NFN Laboratori Nazionali del Sud - SHARPER Night">
            <a:extLst>
              <a:ext uri="{FF2B5EF4-FFF2-40B4-BE49-F238E27FC236}">
                <a16:creationId xmlns:a16="http://schemas.microsoft.com/office/drawing/2014/main" id="{4F17B05A-B569-FA2C-18FE-3A3AA7BD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58" y="5777640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109288" y="473622"/>
            <a:ext cx="9186482" cy="103767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numerical modeling and technical design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22356D-B3A3-77DB-E0AF-8FD897BD2FE4}"/>
              </a:ext>
            </a:extLst>
          </p:cNvPr>
          <p:cNvSpPr txBox="1"/>
          <p:nvPr/>
        </p:nvSpPr>
        <p:spPr>
          <a:xfrm>
            <a:off x="115008" y="5965247"/>
            <a:ext cx="6443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Giorgio S. Mauro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 behalf of the PANDORA collaboration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Istituto Nazionale di Fisica Nucleare – Laboratori Nazionali del Sud – Catania (Italy)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E4302547-E849-D201-3717-01456E27EB44}"/>
              </a:ext>
            </a:extLst>
          </p:cNvPr>
          <p:cNvGrpSpPr>
            <a:grpSpLocks noChangeAspect="1"/>
          </p:cNvGrpSpPr>
          <p:nvPr/>
        </p:nvGrpSpPr>
        <p:grpSpPr>
          <a:xfrm>
            <a:off x="9245008" y="147581"/>
            <a:ext cx="1534706" cy="1717820"/>
            <a:chOff x="8291297" y="-103808"/>
            <a:chExt cx="2885879" cy="3230209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FB361FD7-5A64-04B7-DC7A-B010D6E4A9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91297" y="-103808"/>
              <a:ext cx="2885879" cy="3230209"/>
              <a:chOff x="-103713" y="862302"/>
              <a:chExt cx="3850392" cy="4309803"/>
            </a:xfrm>
          </p:grpSpPr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A75A7F22-2552-07DF-008C-17C1A6F08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3713" y="888051"/>
                <a:ext cx="3430761" cy="3111495"/>
              </a:xfrm>
              <a:prstGeom prst="rect">
                <a:avLst/>
              </a:prstGeom>
            </p:spPr>
          </p:pic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8998341E-BE9B-A446-21F3-0E63ED1D7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77221" flipV="1">
                <a:off x="561195" y="1712817"/>
                <a:ext cx="1074270" cy="195024"/>
              </a:xfrm>
              <a:prstGeom prst="rect">
                <a:avLst/>
              </a:prstGeom>
              <a:effectLst>
                <a:glow rad="38100">
                  <a:srgbClr val="0066FF">
                    <a:alpha val="37000"/>
                  </a:srgbClr>
                </a:glow>
              </a:effectLst>
            </p:spPr>
          </p:pic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259AF072-D138-2726-F498-73B405EEF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1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65167" flipV="1">
                <a:off x="2120055" y="2361039"/>
                <a:ext cx="1169027" cy="212229"/>
              </a:xfrm>
              <a:prstGeom prst="rect">
                <a:avLst/>
              </a:prstGeom>
              <a:effectLst>
                <a:glow rad="38100">
                  <a:srgbClr val="66FF33">
                    <a:alpha val="30000"/>
                  </a:srgbClr>
                </a:glow>
              </a:effectLst>
            </p:spPr>
          </p:pic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B1AC7C8E-119F-CFBD-7130-908616173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57106" y="2529470"/>
                <a:ext cx="1169028" cy="212228"/>
              </a:xfrm>
              <a:prstGeom prst="rect">
                <a:avLst/>
              </a:prstGeom>
              <a:effectLst>
                <a:glow rad="38100">
                  <a:srgbClr val="66FF33">
                    <a:alpha val="26000"/>
                  </a:srgbClr>
                </a:glow>
              </a:effectLst>
            </p:spPr>
          </p:pic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id="{7D9564F2-7F54-9FCA-1453-37DD77A39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1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79643" flipV="1">
                <a:off x="735395" y="1579061"/>
                <a:ext cx="1751484" cy="317966"/>
              </a:xfrm>
              <a:prstGeom prst="rect">
                <a:avLst/>
              </a:prstGeom>
              <a:effectLst>
                <a:glow rad="38100">
                  <a:srgbClr val="0066FF">
                    <a:alpha val="19000"/>
                  </a:srgbClr>
                </a:glow>
              </a:effectLst>
            </p:spPr>
          </p:pic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33611628-CD6D-8A1A-002E-D1F357AC3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1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70993" flipV="1">
                <a:off x="1999093" y="1904504"/>
                <a:ext cx="1214365" cy="220457"/>
              </a:xfrm>
              <a:prstGeom prst="rect">
                <a:avLst/>
              </a:prstGeom>
              <a:effectLst>
                <a:glow rad="38100">
                  <a:schemeClr val="accent2">
                    <a:lumMod val="20000"/>
                    <a:lumOff val="80000"/>
                    <a:alpha val="31000"/>
                  </a:schemeClr>
                </a:glow>
              </a:effectLst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AD5DA2D2-254F-50C5-D032-3B9D3E0FF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2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39529" flipV="1">
                <a:off x="271990" y="1986807"/>
                <a:ext cx="1110628" cy="201625"/>
              </a:xfrm>
              <a:prstGeom prst="rect">
                <a:avLst/>
              </a:prstGeom>
              <a:effectLst>
                <a:glow rad="38100">
                  <a:schemeClr val="accent2">
                    <a:lumMod val="20000"/>
                    <a:lumOff val="80000"/>
                    <a:alpha val="31000"/>
                  </a:schemeClr>
                </a:glow>
              </a:effectLst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CF4AE57F-4C5F-833B-4A00-6416609C1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2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5789" flipV="1">
                <a:off x="2135719" y="3201613"/>
                <a:ext cx="833611" cy="151335"/>
              </a:xfrm>
              <a:prstGeom prst="rect">
                <a:avLst/>
              </a:prstGeom>
              <a:effectLst>
                <a:glow rad="38100">
                  <a:schemeClr val="accent2">
                    <a:lumMod val="20000"/>
                    <a:lumOff val="80000"/>
                    <a:alpha val="31000"/>
                  </a:schemeClr>
                </a:glow>
              </a:effectLst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1FDDA4F4-E361-6912-AE63-F28BCD59D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077" y="3256520"/>
                <a:ext cx="2757602" cy="1915585"/>
              </a:xfrm>
              <a:prstGeom prst="rect">
                <a:avLst/>
              </a:prstGeom>
            </p:spPr>
          </p:pic>
        </p:grp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66AE9247-9F37-E791-091C-C01F0367297E}"/>
                </a:ext>
              </a:extLst>
            </p:cNvPr>
            <p:cNvSpPr/>
            <p:nvPr/>
          </p:nvSpPr>
          <p:spPr>
            <a:xfrm>
              <a:off x="9108696" y="843934"/>
              <a:ext cx="1008090" cy="984485"/>
            </a:xfrm>
            <a:prstGeom prst="ellipse">
              <a:avLst/>
            </a:prstGeom>
            <a:solidFill>
              <a:schemeClr val="accent2">
                <a:lumMod val="7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" name="Immagine 50">
            <a:extLst>
              <a:ext uri="{FF2B5EF4-FFF2-40B4-BE49-F238E27FC236}">
                <a16:creationId xmlns:a16="http://schemas.microsoft.com/office/drawing/2014/main" id="{9E7BF3EA-9961-8957-ACC3-8FA36BC1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40368" b="5841"/>
          <a:stretch/>
        </p:blipFill>
        <p:spPr>
          <a:xfrm>
            <a:off x="10295972" y="267989"/>
            <a:ext cx="1898747" cy="1099920"/>
          </a:xfrm>
          <a:prstGeom prst="rect">
            <a:avLst/>
          </a:prstGeom>
        </p:spPr>
      </p:pic>
      <p:pic>
        <p:nvPicPr>
          <p:cNvPr id="4" name="Picture 3" descr="A diagram of a machine&#10;&#10;Description automatically generated with medium confidence">
            <a:extLst>
              <a:ext uri="{FF2B5EF4-FFF2-40B4-BE49-F238E27FC236}">
                <a16:creationId xmlns:a16="http://schemas.microsoft.com/office/drawing/2014/main" id="{EE4E768C-D05F-EB1D-AB8C-EB1A2CAFD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05" y="2374488"/>
            <a:ext cx="4256722" cy="3248061"/>
          </a:xfrm>
          <a:prstGeom prst="rect">
            <a:avLst/>
          </a:prstGeom>
        </p:spPr>
      </p:pic>
      <p:pic>
        <p:nvPicPr>
          <p:cNvPr id="5" name="Immagine 17" descr="Immagine che contiene LEGO, giocattolo, ingranaggio&#10;&#10;Descrizione generata automaticamente">
            <a:extLst>
              <a:ext uri="{FF2B5EF4-FFF2-40B4-BE49-F238E27FC236}">
                <a16:creationId xmlns:a16="http://schemas.microsoft.com/office/drawing/2014/main" id="{F6BF9D5A-B26D-026E-258C-3AA71CCCFB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" y="2403365"/>
            <a:ext cx="3129518" cy="2900958"/>
          </a:xfrm>
          <a:prstGeom prst="rect">
            <a:avLst/>
          </a:prstGeom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9E73CDDF-A8BB-2E14-4496-5365E4C9C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/>
          <a:stretch/>
        </p:blipFill>
        <p:spPr>
          <a:xfrm>
            <a:off x="7293027" y="2422570"/>
            <a:ext cx="4898972" cy="26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1681316" y="446694"/>
            <a:ext cx="901566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A31F6291-1112-BAB1-10CB-DF626220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3" y="1217454"/>
            <a:ext cx="4694320" cy="3639501"/>
          </a:xfrm>
          <a:prstGeom prst="rect">
            <a:avLst/>
          </a:prstGeom>
        </p:spPr>
      </p:pic>
      <p:graphicFrame>
        <p:nvGraphicFramePr>
          <p:cNvPr id="7" name="Tabella 3">
            <a:extLst>
              <a:ext uri="{FF2B5EF4-FFF2-40B4-BE49-F238E27FC236}">
                <a16:creationId xmlns:a16="http://schemas.microsoft.com/office/drawing/2014/main" id="{77F71917-2EDE-44C4-EAD9-7CC3A0A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00166"/>
              </p:ext>
            </p:extLst>
          </p:nvPr>
        </p:nvGraphicFramePr>
        <p:xfrm>
          <a:off x="5274927" y="4220691"/>
          <a:ext cx="6674339" cy="13019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21743">
                  <a:extLst>
                    <a:ext uri="{9D8B030D-6E8A-4147-A177-3AD203B41FA5}">
                      <a16:colId xmlns:a16="http://schemas.microsoft.com/office/drawing/2014/main" val="1003273681"/>
                    </a:ext>
                  </a:extLst>
                </a:gridCol>
                <a:gridCol w="2438077">
                  <a:extLst>
                    <a:ext uri="{9D8B030D-6E8A-4147-A177-3AD203B41FA5}">
                      <a16:colId xmlns:a16="http://schemas.microsoft.com/office/drawing/2014/main" val="4274100083"/>
                    </a:ext>
                  </a:extLst>
                </a:gridCol>
                <a:gridCol w="1063238">
                  <a:extLst>
                    <a:ext uri="{9D8B030D-6E8A-4147-A177-3AD203B41FA5}">
                      <a16:colId xmlns:a16="http://schemas.microsoft.com/office/drawing/2014/main" val="2754999498"/>
                    </a:ext>
                  </a:extLst>
                </a:gridCol>
                <a:gridCol w="1451281">
                  <a:extLst>
                    <a:ext uri="{9D8B030D-6E8A-4147-A177-3AD203B41FA5}">
                      <a16:colId xmlns:a16="http://schemas.microsoft.com/office/drawing/2014/main" val="1797753670"/>
                    </a:ext>
                  </a:extLst>
                </a:gridCol>
              </a:tblGrid>
              <a:tr h="2603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PARAMETER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DESCRIPTION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VALUE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RANGE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094894"/>
                  </a:ext>
                </a:extLst>
              </a:tr>
              <a:tr h="2603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Φ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iron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Iron yoke holes diameter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88 [mm]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86-90 [mm]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12818"/>
                  </a:ext>
                </a:extLst>
              </a:tr>
              <a:tr h="2603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Φ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int_cryostat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Warm bore radius diameter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41 [mm]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40.5-41.5 [mm]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72102"/>
                  </a:ext>
                </a:extLst>
              </a:tr>
              <a:tr h="2603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θ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1st inclination angle (2 holes)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68 [deg]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67-69 [deg]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909458"/>
                  </a:ext>
                </a:extLst>
              </a:tr>
              <a:tr h="2603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θ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2nd inclination angle (1 hole)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51 [deg]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50-52 [deg] 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769197"/>
                  </a:ext>
                </a:extLst>
              </a:tr>
            </a:tbl>
          </a:graphicData>
        </a:graphic>
      </p:graphicFrame>
      <p:sp>
        <p:nvSpPr>
          <p:cNvPr id="8" name="CasellaDiTesto 11">
            <a:extLst>
              <a:ext uri="{FF2B5EF4-FFF2-40B4-BE49-F238E27FC236}">
                <a16:creationId xmlns:a16="http://schemas.microsoft.com/office/drawing/2014/main" id="{3F39F98C-AA10-A763-FAFB-DAA3CF2649D7}"/>
              </a:ext>
            </a:extLst>
          </p:cNvPr>
          <p:cNvSpPr txBox="1"/>
          <p:nvPr/>
        </p:nvSpPr>
        <p:spPr>
          <a:xfrm>
            <a:off x="5241308" y="1128400"/>
            <a:ext cx="6674339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18 detectors (12 </a:t>
            </a:r>
            <a:r>
              <a:rPr lang="en-GB" sz="16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HPGe</a:t>
            </a:r>
            <a:r>
              <a:rPr lang="en-GB" sz="1600" dirty="0">
                <a:ea typeface="Cambria" panose="02040503050406030204" pitchFamily="18" charset="0"/>
                <a:cs typeface="Cambria" panose="02040503050406030204" pitchFamily="18" charset="0"/>
              </a:rPr>
              <a:t>) will </a:t>
            </a:r>
            <a:r>
              <a:rPr lang="en-GB" sz="16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surround the magnetic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Each triplet of holes has been placed, along the magnetic system axis, in order not to intercept the magnetic branches.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ea typeface="Cambria"/>
                <a:cs typeface="Cambria" panose="02040503050406030204" pitchFamily="18" charset="0"/>
              </a:rPr>
              <a:t>The magnetic trap will employ a single, bulk cryostat that will enclose both the three axial coils and the hexapole.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The </a:t>
            </a:r>
            <a:r>
              <a:rPr lang="en-US" sz="1600" b="1" dirty="0">
                <a:effectLst/>
                <a:ea typeface="Cambria"/>
                <a:cs typeface="Cambria" panose="02040503050406030204" pitchFamily="18" charset="0"/>
              </a:rPr>
              <a:t>cryostat plays also the role of multi-collimator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 for the </a:t>
            </a:r>
            <a:r>
              <a:rPr lang="en-US" sz="1600" dirty="0" err="1">
                <a:effectLst/>
                <a:ea typeface="Cambria"/>
                <a:cs typeface="Cambria" panose="02040503050406030204" pitchFamily="18" charset="0"/>
              </a:rPr>
              <a:t>HPGe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 array, </a:t>
            </a:r>
            <a:r>
              <a:rPr lang="en-US" sz="1600" b="1" dirty="0">
                <a:effectLst/>
                <a:ea typeface="Cambria"/>
                <a:cs typeface="Cambria" panose="02040503050406030204" pitchFamily="18" charset="0"/>
              </a:rPr>
              <a:t>suppressing the sources of background arising from photons coming from the walls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 and not directly from the plasma core, thus </a:t>
            </a:r>
            <a:r>
              <a:rPr lang="en-US" sz="1600" b="1" dirty="0">
                <a:effectLst/>
                <a:ea typeface="Cambria"/>
                <a:cs typeface="Cambria" panose="02040503050406030204" pitchFamily="18" charset="0"/>
              </a:rPr>
              <a:t>improving the signal-to-noise ratio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.</a:t>
            </a:r>
            <a:endParaRPr lang="en-GB" sz="1600" dirty="0">
              <a:ea typeface="Cambria"/>
            </a:endParaRPr>
          </a:p>
        </p:txBody>
      </p:sp>
      <p:pic>
        <p:nvPicPr>
          <p:cNvPr id="9" name="Picture 2" descr="A diagram of a circle with lines and circles&#10;&#10;Description automatically generated">
            <a:extLst>
              <a:ext uri="{FF2B5EF4-FFF2-40B4-BE49-F238E27FC236}">
                <a16:creationId xmlns:a16="http://schemas.microsoft.com/office/drawing/2014/main" id="{AE41A4F2-C30B-AF2C-F820-10EC775FB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" y="4642364"/>
            <a:ext cx="4931212" cy="2155019"/>
          </a:xfrm>
          <a:prstGeom prst="rect">
            <a:avLst/>
          </a:prstGeom>
        </p:spPr>
      </p:pic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C8CB8E93-8D43-65E6-E015-DDDC14284DFD}"/>
              </a:ext>
            </a:extLst>
          </p:cNvPr>
          <p:cNvSpPr txBox="1"/>
          <p:nvPr/>
        </p:nvSpPr>
        <p:spPr>
          <a:xfrm>
            <a:off x="8081601" y="6083180"/>
            <a:ext cx="306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See talk</a:t>
            </a:r>
            <a:r>
              <a:rPr lang="en-US" sz="1800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by D. </a:t>
            </a:r>
            <a:r>
              <a:rPr lang="en-US" sz="1800" b="1" dirty="0" err="1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Santonocito</a:t>
            </a:r>
            <a:endParaRPr lang="it-IT" b="1" dirty="0">
              <a:highlight>
                <a:srgbClr val="EDB767"/>
              </a:highlight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C5AAC-348B-1E12-A374-3056D7C3D812}"/>
              </a:ext>
            </a:extLst>
          </p:cNvPr>
          <p:cNvSpPr txBox="1"/>
          <p:nvPr/>
        </p:nvSpPr>
        <p:spPr>
          <a:xfrm>
            <a:off x="6096000" y="5651592"/>
            <a:ext cx="5247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1" dirty="0" err="1">
                <a:solidFill>
                  <a:srgbClr val="282828"/>
                </a:solidFill>
                <a:effectLst/>
                <a:highlight>
                  <a:srgbClr val="FFFF00"/>
                </a:highlight>
              </a:rPr>
              <a:t>Naselli</a:t>
            </a:r>
            <a:r>
              <a:rPr lang="en-US" sz="1400" b="0" i="1" dirty="0">
                <a:solidFill>
                  <a:srgbClr val="282828"/>
                </a:solidFill>
                <a:effectLst/>
                <a:highlight>
                  <a:srgbClr val="FFFF00"/>
                </a:highlight>
              </a:rPr>
              <a:t> et. al, Front. Phys., Sec. Nuclear Physics​, Volume 10 - 2022</a:t>
            </a: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12454920-4D8C-C2E5-07B4-3EC856D7B591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4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1681316" y="446694"/>
            <a:ext cx="901566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54BD71F6-0DC6-C577-F05D-E57ACD6F3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2694" y="383917"/>
            <a:ext cx="4637578" cy="6571007"/>
          </a:xfrm>
          <a:prstGeom prst="rect">
            <a:avLst/>
          </a:prstGeom>
        </p:spPr>
      </p:pic>
      <p:sp>
        <p:nvSpPr>
          <p:cNvPr id="11" name="TextBox 28">
            <a:extLst>
              <a:ext uri="{FF2B5EF4-FFF2-40B4-BE49-F238E27FC236}">
                <a16:creationId xmlns:a16="http://schemas.microsoft.com/office/drawing/2014/main" id="{6C2878D2-8B25-3DA3-76FC-B2B17B07B20E}"/>
              </a:ext>
            </a:extLst>
          </p:cNvPr>
          <p:cNvSpPr txBox="1"/>
          <p:nvPr/>
        </p:nvSpPr>
        <p:spPr>
          <a:xfrm>
            <a:off x="551384" y="2302663"/>
            <a:ext cx="460851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ea typeface="Cambria"/>
                <a:cs typeface="Cambria" panose="02040503050406030204" pitchFamily="18" charset="0"/>
              </a:rPr>
              <a:t>A number of detailed magnetic system conceptual drawings have been created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 particular, the actual (simulated) geometries of the cryostat and iron yoke are depicted.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a typeface="Cambria"/>
                <a:cs typeface="Cambria" panose="02040503050406030204" pitchFamily="18" charset="0"/>
              </a:rPr>
              <a:t>Conceptual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 drawings show the </a:t>
            </a:r>
            <a:r>
              <a:rPr lang="en-US" sz="1600" dirty="0">
                <a:ea typeface="Cambria"/>
                <a:cs typeface="Cambria" panose="02040503050406030204" pitchFamily="18" charset="0"/>
              </a:rPr>
              <a:t>detector</a:t>
            </a:r>
            <a:r>
              <a:rPr lang="en-US" sz="1600" dirty="0">
                <a:effectLst/>
                <a:ea typeface="Cambria"/>
                <a:cs typeface="Cambria" panose="02040503050406030204" pitchFamily="18" charset="0"/>
              </a:rPr>
              <a:t> holes required inclination angles and collinearity along specified magnetic system cut planes.</a:t>
            </a: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65CB39C6-B64C-D4F6-954A-8F4179A87597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F0C874A-1B06-23B7-6672-F12A5B99890A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D7740591-24DE-7C98-2251-AB53F8BB5C51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5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241755" y="446694"/>
            <a:ext cx="7855974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1506E1B8-F577-6CF6-C042-DB233CF3F2A1}"/>
              </a:ext>
            </a:extLst>
          </p:cNvPr>
          <p:cNvSpPr txBox="1"/>
          <p:nvPr/>
        </p:nvSpPr>
        <p:spPr>
          <a:xfrm>
            <a:off x="547078" y="1145566"/>
            <a:ext cx="11113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The magnetic system has been simulated with the commercial software OPERA.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geometry and current densities employed for the simulations have been chosen in order to reach the magnetic field profile needed. 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Two magnetic field profiles have been simulated, named </a:t>
            </a:r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case 1 (18 GHz)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case 2 (21 GHz)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7" name="Tabella 2">
            <a:extLst>
              <a:ext uri="{FF2B5EF4-FFF2-40B4-BE49-F238E27FC236}">
                <a16:creationId xmlns:a16="http://schemas.microsoft.com/office/drawing/2014/main" id="{B9D8A7FE-6080-7ED2-56E4-D33A8850A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70312"/>
              </p:ext>
            </p:extLst>
          </p:nvPr>
        </p:nvGraphicFramePr>
        <p:xfrm>
          <a:off x="547077" y="2955603"/>
          <a:ext cx="5326380" cy="22608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77835005"/>
                    </a:ext>
                  </a:extLst>
                </a:gridCol>
                <a:gridCol w="2659380">
                  <a:extLst>
                    <a:ext uri="{9D8B030D-6E8A-4147-A177-3AD203B41FA5}">
                      <a16:colId xmlns:a16="http://schemas.microsoft.com/office/drawing/2014/main" val="341156003"/>
                    </a:ext>
                  </a:extLst>
                </a:gridCol>
              </a:tblGrid>
              <a:tr h="2274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AXIAL COILS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09716"/>
                  </a:ext>
                </a:extLst>
              </a:tr>
              <a:tr h="4549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Coil inner radius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(INJ, MED, EXT)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225 / 225 / 225mm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698498"/>
                  </a:ext>
                </a:extLst>
              </a:tr>
              <a:tr h="45499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Coil outer radius (INJ, MED, EXT)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300 / 253 / 300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710236"/>
                  </a:ext>
                </a:extLst>
              </a:tr>
              <a:tr h="2274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Center of coil (INJ, MED, EXT)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-350 / 0 / 350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864472"/>
                  </a:ext>
                </a:extLst>
              </a:tr>
              <a:tr h="1984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Coil width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(INJ, MED, EXT)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44 / 46 / 44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099491"/>
                  </a:ext>
                </a:extLst>
              </a:tr>
              <a:tr h="2274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HEXAPOLE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31953"/>
                  </a:ext>
                </a:extLst>
              </a:tr>
              <a:tr h="2274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Hexapole inner radius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165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744620"/>
                  </a:ext>
                </a:extLst>
              </a:tr>
              <a:tr h="2274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Hexapole outer radius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212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176472"/>
                  </a:ext>
                </a:extLst>
              </a:tr>
            </a:tbl>
          </a:graphicData>
        </a:graphic>
      </p:graphicFrame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id="{B12BA496-2D6E-2DF7-6846-77CE8A84C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70500"/>
              </p:ext>
            </p:extLst>
          </p:nvPr>
        </p:nvGraphicFramePr>
        <p:xfrm>
          <a:off x="547712" y="5370204"/>
          <a:ext cx="5325745" cy="10668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780044191"/>
                    </a:ext>
                  </a:extLst>
                </a:gridCol>
                <a:gridCol w="2658745">
                  <a:extLst>
                    <a:ext uri="{9D8B030D-6E8A-4147-A177-3AD203B41FA5}">
                      <a16:colId xmlns:a16="http://schemas.microsoft.com/office/drawing/2014/main" val="2519928694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AXIAL COILS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6752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Case 1 (INJ, MED, EXT)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-330 / 220 / -330 [A/mm</a:t>
                      </a:r>
                      <a:r>
                        <a:rPr lang="en-US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31034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Case 2 (INJ, MED, EXT)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-365 / 235 / -365 [A/mm</a:t>
                      </a:r>
                      <a:r>
                        <a:rPr lang="en-US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090171"/>
                  </a:ext>
                </a:extLst>
              </a:tr>
              <a:tr h="1644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HEXAPOLE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4077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Case 1 and 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± 95 [A/mm</a:t>
                      </a:r>
                      <a:r>
                        <a:rPr lang="en-US" sz="14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]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828089"/>
                  </a:ext>
                </a:extLst>
              </a:tr>
            </a:tbl>
          </a:graphicData>
        </a:graphic>
      </p:graphicFrame>
      <p:pic>
        <p:nvPicPr>
          <p:cNvPr id="9" name="Immagine 12">
            <a:extLst>
              <a:ext uri="{FF2B5EF4-FFF2-40B4-BE49-F238E27FC236}">
                <a16:creationId xmlns:a16="http://schemas.microsoft.com/office/drawing/2014/main" id="{EE76B9ED-474D-9E29-EADF-149C40E34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45" y="3050449"/>
            <a:ext cx="3790455" cy="2299367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D7BFFEB9-BD7C-E4ED-5CA1-75563BC94838}"/>
              </a:ext>
            </a:extLst>
          </p:cNvPr>
          <p:cNvSpPr txBox="1"/>
          <p:nvPr/>
        </p:nvSpPr>
        <p:spPr>
          <a:xfrm>
            <a:off x="6318545" y="5551793"/>
            <a:ext cx="584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The magnetic trap is surrounded by an ARMCO iron yoke (green object).</a:t>
            </a:r>
            <a:endParaRPr lang="it-IT" dirty="0"/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0FDF5A6C-7449-8037-D4D0-A59A59C938C4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4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241755" y="446694"/>
            <a:ext cx="7855974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Immagine 7">
            <a:extLst>
              <a:ext uri="{FF2B5EF4-FFF2-40B4-BE49-F238E27FC236}">
                <a16:creationId xmlns:a16="http://schemas.microsoft.com/office/drawing/2014/main" id="{F2192ADA-3B2D-1B57-6BF0-20FB5F9D1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1453663"/>
            <a:ext cx="5875084" cy="3169659"/>
          </a:xfrm>
          <a:prstGeom prst="rect">
            <a:avLst/>
          </a:prstGeom>
        </p:spPr>
      </p:pic>
      <p:pic>
        <p:nvPicPr>
          <p:cNvPr id="14" name="Immagine 11">
            <a:extLst>
              <a:ext uri="{FF2B5EF4-FFF2-40B4-BE49-F238E27FC236}">
                <a16:creationId xmlns:a16="http://schemas.microsoft.com/office/drawing/2014/main" id="{A31BA542-195A-5A45-50C5-31F729B88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24" y="1453663"/>
            <a:ext cx="6035186" cy="3233072"/>
          </a:xfrm>
          <a:prstGeom prst="rect">
            <a:avLst/>
          </a:prstGeom>
        </p:spPr>
      </p:pic>
      <p:sp>
        <p:nvSpPr>
          <p:cNvPr id="15" name="CasellaDiTesto 16">
            <a:extLst>
              <a:ext uri="{FF2B5EF4-FFF2-40B4-BE49-F238E27FC236}">
                <a16:creationId xmlns:a16="http://schemas.microsoft.com/office/drawing/2014/main" id="{FE1E2F14-36DF-996D-A56E-ACF331100AB4}"/>
              </a:ext>
            </a:extLst>
          </p:cNvPr>
          <p:cNvSpPr txBox="1"/>
          <p:nvPr/>
        </p:nvSpPr>
        <p:spPr>
          <a:xfrm>
            <a:off x="633095" y="5218680"/>
            <a:ext cx="489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GB" sz="1600" i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field module |B| along plasma chamber z-axis.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8">
                <a:extLst>
                  <a:ext uri="{FF2B5EF4-FFF2-40B4-BE49-F238E27FC236}">
                    <a16:creationId xmlns:a16="http://schemas.microsoft.com/office/drawing/2014/main" id="{C6227096-2512-ABFB-B3A0-CEEC2824A123}"/>
                  </a:ext>
                </a:extLst>
              </p:cNvPr>
              <p:cNvSpPr txBox="1"/>
              <p:nvPr/>
            </p:nvSpPr>
            <p:spPr>
              <a:xfrm>
                <a:off x="6311788" y="4760715"/>
                <a:ext cx="5449986" cy="1332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Radial field component module (|B</a:t>
                </a:r>
                <a:r>
                  <a:rPr lang="en-GB" sz="1600" i="1" baseline="-2500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1600" i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of the</a:t>
                </a:r>
                <a:r>
                  <a:rPr lang="en-GB" sz="1600" b="1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hexapolar stand-alone structure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a circumference of radius R</a:t>
                </a:r>
                <a:r>
                  <a:rPr lang="en-GB" sz="1600" i="1" baseline="-2500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CH_IN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140 mm (chamber inner radius) and axial position z = 0 mm.</a:t>
                </a:r>
              </a:p>
            </p:txBody>
          </p:sp>
        </mc:Choice>
        <mc:Fallback xmlns="">
          <p:sp>
            <p:nvSpPr>
              <p:cNvPr id="16" name="CasellaDiTesto 18">
                <a:extLst>
                  <a:ext uri="{FF2B5EF4-FFF2-40B4-BE49-F238E27FC236}">
                    <a16:creationId xmlns:a16="http://schemas.microsoft.com/office/drawing/2014/main" id="{C6227096-2512-ABFB-B3A0-CEEC2824A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88" y="4760715"/>
                <a:ext cx="5449986" cy="1332096"/>
              </a:xfrm>
              <a:prstGeom prst="rect">
                <a:avLst/>
              </a:prstGeom>
              <a:blipFill>
                <a:blip r:embed="rId7"/>
                <a:stretch>
                  <a:fillRect l="-447" r="-1454" b="-55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40">
            <a:extLst>
              <a:ext uri="{FF2B5EF4-FFF2-40B4-BE49-F238E27FC236}">
                <a16:creationId xmlns:a16="http://schemas.microsoft.com/office/drawing/2014/main" id="{D587C039-4440-88F8-2069-0A1DF86DBB0B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9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241755" y="446694"/>
            <a:ext cx="7855974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sellaDiTesto 16">
            <a:extLst>
              <a:ext uri="{FF2B5EF4-FFF2-40B4-BE49-F238E27FC236}">
                <a16:creationId xmlns:a16="http://schemas.microsoft.com/office/drawing/2014/main" id="{414091D3-F4B4-284D-E67D-2B1113124152}"/>
              </a:ext>
            </a:extLst>
          </p:cNvPr>
          <p:cNvSpPr txBox="1"/>
          <p:nvPr/>
        </p:nvSpPr>
        <p:spPr>
          <a:xfrm>
            <a:off x="633095" y="5209444"/>
            <a:ext cx="489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GB" sz="1600" i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field module |B| along plasma chamber z-axis.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18">
                <a:extLst>
                  <a:ext uri="{FF2B5EF4-FFF2-40B4-BE49-F238E27FC236}">
                    <a16:creationId xmlns:a16="http://schemas.microsoft.com/office/drawing/2014/main" id="{44609E2B-1D90-2A41-D412-0C01821EEF2E}"/>
                  </a:ext>
                </a:extLst>
              </p:cNvPr>
              <p:cNvSpPr txBox="1"/>
              <p:nvPr/>
            </p:nvSpPr>
            <p:spPr>
              <a:xfrm>
                <a:off x="6311788" y="4751479"/>
                <a:ext cx="5449986" cy="1332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Radial field component module (|B</a:t>
                </a:r>
                <a:r>
                  <a:rPr lang="en-GB" sz="1600" i="1" baseline="-2500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1600" i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of the</a:t>
                </a:r>
                <a:r>
                  <a:rPr lang="en-GB" sz="1600" b="1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hexapolar stand-alone structure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a circumference of radius R</a:t>
                </a:r>
                <a:r>
                  <a:rPr lang="en-GB" sz="1600" i="1" baseline="-2500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CH_IN</a:t>
                </a:r>
                <a:r>
                  <a:rPr lang="en-GB" sz="1600" i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140 mm (chamber inner radius) and axial position z = 0 mm.</a:t>
                </a:r>
              </a:p>
            </p:txBody>
          </p:sp>
        </mc:Choice>
        <mc:Fallback xmlns="">
          <p:sp>
            <p:nvSpPr>
              <p:cNvPr id="6" name="CasellaDiTesto 18">
                <a:extLst>
                  <a:ext uri="{FF2B5EF4-FFF2-40B4-BE49-F238E27FC236}">
                    <a16:creationId xmlns:a16="http://schemas.microsoft.com/office/drawing/2014/main" id="{44609E2B-1D90-2A41-D412-0C01821E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88" y="4751479"/>
                <a:ext cx="5449986" cy="1332096"/>
              </a:xfrm>
              <a:prstGeom prst="rect">
                <a:avLst/>
              </a:prstGeom>
              <a:blipFill>
                <a:blip r:embed="rId5"/>
                <a:stretch>
                  <a:fillRect l="-447" r="-1454" b="-50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2">
            <a:extLst>
              <a:ext uri="{FF2B5EF4-FFF2-40B4-BE49-F238E27FC236}">
                <a16:creationId xmlns:a16="http://schemas.microsoft.com/office/drawing/2014/main" id="{02F48C0F-9FEB-AEB5-5DB0-A90FF3DF6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" y="1444427"/>
            <a:ext cx="5978434" cy="3233072"/>
          </a:xfrm>
          <a:prstGeom prst="rect">
            <a:avLst/>
          </a:prstGeom>
        </p:spPr>
      </p:pic>
      <p:pic>
        <p:nvPicPr>
          <p:cNvPr id="8" name="Immagine 11">
            <a:extLst>
              <a:ext uri="{FF2B5EF4-FFF2-40B4-BE49-F238E27FC236}">
                <a16:creationId xmlns:a16="http://schemas.microsoft.com/office/drawing/2014/main" id="{E7CC811A-9AD6-DD47-4C5B-DF91768D9A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24" y="1444427"/>
            <a:ext cx="6035186" cy="3233072"/>
          </a:xfrm>
          <a:prstGeom prst="rect">
            <a:avLst/>
          </a:prstGeom>
        </p:spPr>
      </p:pic>
      <p:sp>
        <p:nvSpPr>
          <p:cNvPr id="9" name="CasellaDiTesto 40">
            <a:extLst>
              <a:ext uri="{FF2B5EF4-FFF2-40B4-BE49-F238E27FC236}">
                <a16:creationId xmlns:a16="http://schemas.microsoft.com/office/drawing/2014/main" id="{45C47E7D-4719-FE53-1BB2-7E0959C0DD61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8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A5B05E-8E50-9C9B-C618-E80805CEBAF9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0DD38954-34F3-5AC4-63DE-57CE3DD68992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3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 Studio Suite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05E1C5E3-A521-DA5E-730D-49EDDA665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99" y="3583847"/>
            <a:ext cx="4882750" cy="2735466"/>
          </a:xfrm>
          <a:prstGeom prst="rect">
            <a:avLst/>
          </a:prstGeom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EB1EEB26-96B6-84B6-5261-54495306D3FA}"/>
              </a:ext>
            </a:extLst>
          </p:cNvPr>
          <p:cNvSpPr txBox="1"/>
          <p:nvPr/>
        </p:nvSpPr>
        <p:spPr>
          <a:xfrm>
            <a:off x="531445" y="1228221"/>
            <a:ext cx="1111347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OPERA magnetic system design </a:t>
            </a:r>
            <a:r>
              <a:rPr lang="en-GB" dirty="0">
                <a:ea typeface="MS Mincho" panose="02020609040205080304" pitchFamily="49" charset="-128"/>
                <a:cs typeface="Arial" panose="020B0604020202020204" pitchFamily="34" charset="0"/>
              </a:rPr>
              <a:t>validated with </a:t>
            </a:r>
            <a:r>
              <a:rPr lang="en-GB" b="1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CST Studio Suite</a:t>
            </a:r>
            <a:r>
              <a:rPr lang="en-GB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dirty="0">
                <a:ea typeface="MS Mincho" panose="02020609040205080304" pitchFamily="49" charset="-128"/>
                <a:cs typeface="Arial" panose="020B0604020202020204" pitchFamily="34" charset="0"/>
              </a:rPr>
              <a:t>commercial simulator;</a:t>
            </a:r>
            <a:endParaRPr lang="en-GB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en-GB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Identify the</a:t>
            </a:r>
            <a:r>
              <a:rPr lang="en-GB" b="1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positions of the magnetic branches, where B-field is intense, for the correct gamma ray detectors placement</a:t>
            </a:r>
            <a:r>
              <a:rPr lang="en-GB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en-GB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 fact, in these positions a rather strong </a:t>
            </a:r>
            <a:r>
              <a:rPr lang="en-GB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Courier New" panose="02070309020205020404" pitchFamily="49" charset="0"/>
              </a:rPr>
              <a:t>Bremsstrahlung radiation generated in the plasma is present due to the intense flux of electrons escaping the magnetic trap. </a:t>
            </a:r>
            <a:endParaRPr lang="en-GB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Immagine 17" descr="Immagine che contiene LEGO, giocattolo, ingranaggio&#10;&#10;Descrizione generata automaticamente">
            <a:extLst>
              <a:ext uri="{FF2B5EF4-FFF2-40B4-BE49-F238E27FC236}">
                <a16:creationId xmlns:a16="http://schemas.microsoft.com/office/drawing/2014/main" id="{F6281B82-6EDD-C7A1-E6D1-5E9E28475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9" y="3583847"/>
            <a:ext cx="3129518" cy="2900958"/>
          </a:xfrm>
          <a:prstGeom prst="rect">
            <a:avLst/>
          </a:prstGeom>
        </p:spPr>
      </p:pic>
      <p:pic>
        <p:nvPicPr>
          <p:cNvPr id="9" name="Immagine 19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73FF7333-CB29-7E36-A329-4623166417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56" y="3583847"/>
            <a:ext cx="3165548" cy="2816677"/>
          </a:xfrm>
          <a:prstGeom prst="rect">
            <a:avLst/>
          </a:prstGeom>
        </p:spPr>
      </p:pic>
      <p:sp>
        <p:nvSpPr>
          <p:cNvPr id="2" name="CasellaDiTesto 40">
            <a:extLst>
              <a:ext uri="{FF2B5EF4-FFF2-40B4-BE49-F238E27FC236}">
                <a16:creationId xmlns:a16="http://schemas.microsoft.com/office/drawing/2014/main" id="{ED344CAA-7E00-C19E-774F-7A61F6A5695C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8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 Studio Suite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49603A40-BB04-A107-0FD9-586D6B9DAC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91" y="1225308"/>
            <a:ext cx="5150655" cy="2561862"/>
          </a:xfrm>
          <a:prstGeom prst="rect">
            <a:avLst/>
          </a:prstGeom>
        </p:spPr>
      </p:pic>
      <p:pic>
        <p:nvPicPr>
          <p:cNvPr id="10" name="Immagine 4">
            <a:extLst>
              <a:ext uri="{FF2B5EF4-FFF2-40B4-BE49-F238E27FC236}">
                <a16:creationId xmlns:a16="http://schemas.microsoft.com/office/drawing/2014/main" id="{D0592FF6-E7E9-E1F6-4805-28DE1050FD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5" y="1225308"/>
            <a:ext cx="5096566" cy="2479411"/>
          </a:xfrm>
          <a:prstGeom prst="rect">
            <a:avLst/>
          </a:prstGeom>
        </p:spPr>
      </p:pic>
      <p:sp>
        <p:nvSpPr>
          <p:cNvPr id="11" name="TextBox 31">
            <a:extLst>
              <a:ext uri="{FF2B5EF4-FFF2-40B4-BE49-F238E27FC236}">
                <a16:creationId xmlns:a16="http://schemas.microsoft.com/office/drawing/2014/main" id="{D546817B-0B74-B0FC-84D8-8155C0905069}"/>
              </a:ext>
            </a:extLst>
          </p:cNvPr>
          <p:cNvSpPr txBox="1"/>
          <p:nvPr/>
        </p:nvSpPr>
        <p:spPr>
          <a:xfrm>
            <a:off x="10498866" y="3267316"/>
            <a:ext cx="1663371" cy="12464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70C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Simulation results almost equivalent to those obtained with Opera.</a:t>
            </a:r>
            <a:endParaRPr lang="it-IT" sz="1500" dirty="0">
              <a:solidFill>
                <a:srgbClr val="0070C0"/>
              </a:solidFill>
            </a:endParaRPr>
          </a:p>
        </p:txBody>
      </p:sp>
      <p:pic>
        <p:nvPicPr>
          <p:cNvPr id="12" name="Immagine 7">
            <a:extLst>
              <a:ext uri="{FF2B5EF4-FFF2-40B4-BE49-F238E27FC236}">
                <a16:creationId xmlns:a16="http://schemas.microsoft.com/office/drawing/2014/main" id="{439BF533-BC06-E109-BD60-918E74DE5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0" y="3916191"/>
            <a:ext cx="4748511" cy="2561863"/>
          </a:xfrm>
          <a:prstGeom prst="rect">
            <a:avLst/>
          </a:prstGeom>
        </p:spPr>
      </p:pic>
      <p:pic>
        <p:nvPicPr>
          <p:cNvPr id="13" name="Immagine 11">
            <a:extLst>
              <a:ext uri="{FF2B5EF4-FFF2-40B4-BE49-F238E27FC236}">
                <a16:creationId xmlns:a16="http://schemas.microsoft.com/office/drawing/2014/main" id="{DFC591BD-D9DE-7F12-ADA8-6855D66D18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46" y="3890564"/>
            <a:ext cx="4877912" cy="2613116"/>
          </a:xfrm>
          <a:prstGeom prst="rect">
            <a:avLst/>
          </a:prstGeom>
        </p:spPr>
      </p:pic>
      <p:sp>
        <p:nvSpPr>
          <p:cNvPr id="6" name="CasellaDiTesto 40">
            <a:extLst>
              <a:ext uri="{FF2B5EF4-FFF2-40B4-BE49-F238E27FC236}">
                <a16:creationId xmlns:a16="http://schemas.microsoft.com/office/drawing/2014/main" id="{F28CB611-1609-03DE-EAC9-AC1F13495DE8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 Studio Suite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D9429F-396E-4204-8DF5-B8A107A19EFB}"/>
              </a:ext>
            </a:extLst>
          </p:cNvPr>
          <p:cNvSpPr txBox="1">
            <a:spLocks/>
          </p:cNvSpPr>
          <p:nvPr/>
        </p:nvSpPr>
        <p:spPr>
          <a:xfrm>
            <a:off x="249311" y="1390629"/>
            <a:ext cx="5576596" cy="2046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Numerical simulations have also been performed to </a:t>
            </a:r>
            <a:r>
              <a:rPr lang="en-US" sz="1400" b="1" dirty="0"/>
              <a:t>identify the positions of the magnetic branches that need to be avoided </a:t>
            </a:r>
            <a:r>
              <a:rPr lang="en-US" sz="1400" dirty="0"/>
              <a:t>when placing the array of gamma ray detectors.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In these positions a rather strong Bremsstrahlung radiation generated on the plasma chamber wall is present </a:t>
            </a:r>
            <a:r>
              <a:rPr lang="en-US" sz="1400" dirty="0"/>
              <a:t>due to the intense flux of electrons escaping the magnetic trap</a:t>
            </a:r>
            <a:r>
              <a:rPr lang="it-IT" sz="1400" dirty="0"/>
              <a:t>,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decreases</a:t>
            </a:r>
            <a:r>
              <a:rPr lang="it-IT" sz="1400" dirty="0"/>
              <a:t> the detectors performance</a:t>
            </a:r>
            <a:r>
              <a:rPr lang="it-IT" sz="1600" dirty="0"/>
              <a:t>.</a:t>
            </a:r>
          </a:p>
        </p:txBody>
      </p:sp>
      <p:pic>
        <p:nvPicPr>
          <p:cNvPr id="10" name="Immagine 7">
            <a:extLst>
              <a:ext uri="{FF2B5EF4-FFF2-40B4-BE49-F238E27FC236}">
                <a16:creationId xmlns:a16="http://schemas.microsoft.com/office/drawing/2014/main" id="{995161F3-355F-D030-33BB-18246D553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24" y="1390629"/>
            <a:ext cx="5645787" cy="204675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440C0A-CADA-F1C5-2DFB-5E65B88A8D9A}"/>
              </a:ext>
            </a:extLst>
          </p:cNvPr>
          <p:cNvSpPr txBox="1">
            <a:spLocks/>
          </p:cNvSpPr>
          <p:nvPr/>
        </p:nvSpPr>
        <p:spPr>
          <a:xfrm>
            <a:off x="212218" y="4300515"/>
            <a:ext cx="5576596" cy="17928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b="0" i="0" u="none" strike="noStrike" baseline="0" dirty="0"/>
              <a:t>The </a:t>
            </a:r>
            <a:r>
              <a:rPr lang="en-US" sz="1400" b="1" i="0" u="none" strike="noStrike" baseline="0" dirty="0"/>
              <a:t>distribution of lost electrons on chamber walls due to the magnetic branches </a:t>
            </a:r>
            <a:r>
              <a:rPr lang="en-US" sz="1400" b="0" i="0" u="none" strike="noStrike" baseline="0" dirty="0"/>
              <a:t>has been calculated through the use of a MATLAB particle </a:t>
            </a:r>
            <a:r>
              <a:rPr lang="it-IT" sz="1400" b="0" i="0" u="none" strike="noStrike" baseline="0" dirty="0" err="1"/>
              <a:t>mover</a:t>
            </a:r>
            <a:r>
              <a:rPr lang="it-IT" sz="1400" b="0" i="0" u="none" strike="noStrike" baseline="0" dirty="0"/>
              <a:t> code, </a:t>
            </a:r>
            <a:r>
              <a:rPr lang="it-IT" sz="1400" b="0" i="0" u="none" strike="noStrike" baseline="0" dirty="0" err="1"/>
              <a:t>using</a:t>
            </a:r>
            <a:r>
              <a:rPr lang="it-IT" sz="1400" b="0" i="0" u="none" strike="noStrike" baseline="0" dirty="0"/>
              <a:t> the </a:t>
            </a:r>
            <a:r>
              <a:rPr lang="it-IT" sz="1400" b="0" i="0" u="none" strike="noStrike" baseline="0" dirty="0" err="1"/>
              <a:t>magnetic</a:t>
            </a:r>
            <a:r>
              <a:rPr lang="it-IT" sz="1400" b="0" i="0" u="none" strike="noStrike" baseline="0" dirty="0"/>
              <a:t> field </a:t>
            </a:r>
            <a:r>
              <a:rPr lang="it-IT" sz="1400" b="0" i="0" u="none" strike="noStrike" baseline="0" dirty="0" err="1"/>
              <a:t>results</a:t>
            </a:r>
            <a:r>
              <a:rPr lang="it-IT" sz="1400" b="0" i="0" u="none" strike="noStrike" baseline="0" dirty="0"/>
              <a:t> from </a:t>
            </a:r>
            <a:r>
              <a:rPr lang="it-IT" sz="1400" b="0" i="0" u="none" strike="noStrike" baseline="0" dirty="0" err="1"/>
              <a:t>simulations</a:t>
            </a:r>
            <a:r>
              <a:rPr lang="it-IT" sz="1400" b="0" i="0" u="none" strike="noStrike" baseline="0" dirty="0"/>
              <a:t>.</a:t>
            </a:r>
          </a:p>
          <a:p>
            <a:pPr algn="just"/>
            <a:endParaRPr lang="it-IT" sz="1400" dirty="0"/>
          </a:p>
          <a:p>
            <a:pPr algn="just"/>
            <a:r>
              <a:rPr lang="en-US" sz="1400" b="0" i="0" u="none" strike="noStrike" baseline="0" dirty="0" err="1"/>
              <a:t>Informations</a:t>
            </a:r>
            <a:r>
              <a:rPr lang="en-US" sz="1400" b="0" i="0" u="none" strike="noStrike" baseline="0" dirty="0"/>
              <a:t> relevant for: </a:t>
            </a:r>
            <a:r>
              <a:rPr lang="en-US" sz="1400" b="1" i="0" u="none" strike="noStrike" baseline="0" dirty="0"/>
              <a:t>dimensioning of the bias disk, plasma diagnostics, MW injection waveguides and isotope injection system optimal placement.</a:t>
            </a:r>
            <a:endParaRPr lang="it-IT" sz="1400" b="1" dirty="0"/>
          </a:p>
        </p:txBody>
      </p:sp>
      <p:pic>
        <p:nvPicPr>
          <p:cNvPr id="12" name="Picture 8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346AED9-11BB-FA6E-73BB-6DD085290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27" y="3866988"/>
            <a:ext cx="5056779" cy="2611331"/>
          </a:xfrm>
          <a:prstGeom prst="rect">
            <a:avLst/>
          </a:prstGeom>
        </p:spPr>
      </p:pic>
      <p:sp>
        <p:nvSpPr>
          <p:cNvPr id="13" name="CasellaDiTesto 14">
            <a:extLst>
              <a:ext uri="{FF2B5EF4-FFF2-40B4-BE49-F238E27FC236}">
                <a16:creationId xmlns:a16="http://schemas.microsoft.com/office/drawing/2014/main" id="{B47DFA57-D909-8513-E399-C60286C14D8A}"/>
              </a:ext>
            </a:extLst>
          </p:cNvPr>
          <p:cNvSpPr txBox="1"/>
          <p:nvPr/>
        </p:nvSpPr>
        <p:spPr>
          <a:xfrm>
            <a:off x="1660048" y="6108987"/>
            <a:ext cx="268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See talk</a:t>
            </a:r>
            <a:r>
              <a:rPr lang="en-US" sz="1800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by </a:t>
            </a:r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A. </a:t>
            </a:r>
            <a:r>
              <a:rPr lang="en-US" b="1" dirty="0" err="1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Pidatella</a:t>
            </a:r>
            <a:endParaRPr lang="it-IT" dirty="0">
              <a:highlight>
                <a:srgbClr val="EDB767"/>
              </a:highlight>
              <a:latin typeface="Aptos" panose="020B00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94BA584A-DD0A-5345-329C-0FC83080BC97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440B551-81F1-36B2-5AEA-66619A58E8EF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14F6CAE-8868-08A6-C60A-66B23B1A9511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62A2722-95EA-2014-B990-F670FA6E00A4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 Studio Suite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D91811-891C-EA12-1B37-0C82B5D2663A}"/>
              </a:ext>
            </a:extLst>
          </p:cNvPr>
          <p:cNvSpPr txBox="1">
            <a:spLocks/>
          </p:cNvSpPr>
          <p:nvPr/>
        </p:nvSpPr>
        <p:spPr>
          <a:xfrm>
            <a:off x="-13882" y="1174664"/>
            <a:ext cx="12141200" cy="72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just"/>
            <a:r>
              <a:rPr lang="en-US" sz="1800" dirty="0"/>
              <a:t>The position (</a:t>
            </a:r>
            <a:r>
              <a:rPr lang="en-US" sz="1800" b="1" dirty="0"/>
              <a:t>off-axis microwave injection position</a:t>
            </a:r>
            <a:r>
              <a:rPr lang="en-US" sz="1800" dirty="0"/>
              <a:t>) and </a:t>
            </a:r>
            <a:r>
              <a:rPr lang="en-US" sz="1800" b="1" dirty="0"/>
              <a:t>reciprocal orientation </a:t>
            </a:r>
            <a:r>
              <a:rPr lang="en-US" sz="1800" dirty="0"/>
              <a:t>angle between the three waveguides ports shall be chosen so that: </a:t>
            </a:r>
            <a:r>
              <a:rPr lang="en-US" sz="1800" b="1" dirty="0"/>
              <a:t>power “crosstalk” is minimized.</a:t>
            </a:r>
          </a:p>
        </p:txBody>
      </p:sp>
      <p:pic>
        <p:nvPicPr>
          <p:cNvPr id="10" name="Picture 8" descr="A picture containing person, row, group, lined&#10;&#10;Description automatically generated">
            <a:extLst>
              <a:ext uri="{FF2B5EF4-FFF2-40B4-BE49-F238E27FC236}">
                <a16:creationId xmlns:a16="http://schemas.microsoft.com/office/drawing/2014/main" id="{92487CAD-C7CC-CEE8-95F8-B65BF5839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9" y="1753013"/>
            <a:ext cx="5911017" cy="2013787"/>
          </a:xfrm>
          <a:prstGeom prst="rect">
            <a:avLst/>
          </a:prstGeom>
        </p:spPr>
      </p:pic>
      <p:pic>
        <p:nvPicPr>
          <p:cNvPr id="11" name="Picture 11" descr="A picture containing text, row, group, lined&#10;&#10;Description automatically generated">
            <a:extLst>
              <a:ext uri="{FF2B5EF4-FFF2-40B4-BE49-F238E27FC236}">
                <a16:creationId xmlns:a16="http://schemas.microsoft.com/office/drawing/2014/main" id="{0BC23A20-A80D-1441-C8AD-4FDB487C6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" y="3744025"/>
            <a:ext cx="5911017" cy="211806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82427BD9-ECD1-D601-68EA-DB08A7EB3543}"/>
              </a:ext>
            </a:extLst>
          </p:cNvPr>
          <p:cNvSpPr txBox="1"/>
          <p:nvPr/>
        </p:nvSpPr>
        <p:spPr>
          <a:xfrm>
            <a:off x="1452342" y="5947217"/>
            <a:ext cx="9287316" cy="369332"/>
          </a:xfrm>
          <a:prstGeom prst="rect">
            <a:avLst/>
          </a:prstGeom>
          <a:gradFill>
            <a:gsLst>
              <a:gs pos="0">
                <a:schemeClr val="accent2">
                  <a:tint val="1000"/>
                  <a:satMod val="255000"/>
                </a:schemeClr>
              </a:gs>
              <a:gs pos="55000">
                <a:srgbClr val="92D050"/>
              </a:gs>
              <a:gs pos="100000">
                <a:srgbClr val="009242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T" dirty="0"/>
              <a:t>Simulated “Transmission”/”</a:t>
            </a:r>
            <a:r>
              <a:rPr lang="en-IT" b="1" u="sng" dirty="0"/>
              <a:t>Cross-Coupling coefficient </a:t>
            </a:r>
            <a:r>
              <a:rPr lang="en-IT" dirty="0"/>
              <a:t>S</a:t>
            </a:r>
            <a:r>
              <a:rPr lang="en-IT" baseline="-25000" dirty="0"/>
              <a:t>2,1 </a:t>
            </a:r>
            <a:r>
              <a:rPr lang="en-IT" dirty="0"/>
              <a:t> S</a:t>
            </a:r>
            <a:r>
              <a:rPr lang="en-IT" baseline="-25000" dirty="0"/>
              <a:t>3,1, </a:t>
            </a:r>
            <a:r>
              <a:rPr lang="en-IT" dirty="0"/>
              <a:t>S</a:t>
            </a:r>
            <a:r>
              <a:rPr lang="en-IT" baseline="-25000" dirty="0"/>
              <a:t>1,3</a:t>
            </a:r>
            <a:r>
              <a:rPr lang="en-IT" dirty="0"/>
              <a:t>, S</a:t>
            </a:r>
            <a:r>
              <a:rPr lang="en-IT" baseline="-25000" dirty="0"/>
              <a:t>2,3</a:t>
            </a:r>
            <a:r>
              <a:rPr lang="it-IT" baseline="-25000" dirty="0"/>
              <a:t> </a:t>
            </a:r>
            <a:r>
              <a:rPr lang="en-IT" dirty="0"/>
              <a:t>&lt;</a:t>
            </a:r>
            <a:r>
              <a:rPr lang="it-IT" dirty="0"/>
              <a:t> </a:t>
            </a:r>
            <a:r>
              <a:rPr lang="en-IT" dirty="0"/>
              <a:t>-10 dB</a:t>
            </a:r>
            <a:endParaRPr lang="en-IT" baseline="-25000" dirty="0"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5480DB76-211F-0F3E-1930-EFC912AEAB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61" t="-150" r="-293" b="-150"/>
          <a:stretch/>
        </p:blipFill>
        <p:spPr>
          <a:xfrm>
            <a:off x="6816080" y="2212270"/>
            <a:ext cx="4738234" cy="2459122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A28B87A7-F283-CF90-A833-93BDC32BA42E}"/>
              </a:ext>
            </a:extLst>
          </p:cNvPr>
          <p:cNvSpPr txBox="1"/>
          <p:nvPr/>
        </p:nvSpPr>
        <p:spPr>
          <a:xfrm>
            <a:off x="7466904" y="2098526"/>
            <a:ext cx="9133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T" dirty="0"/>
              <a:t>PORT 1 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6FD3041-AE39-7896-E906-84C9F273729C}"/>
              </a:ext>
            </a:extLst>
          </p:cNvPr>
          <p:cNvSpPr txBox="1"/>
          <p:nvPr/>
        </p:nvSpPr>
        <p:spPr>
          <a:xfrm>
            <a:off x="8380296" y="4433723"/>
            <a:ext cx="9133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T" dirty="0"/>
              <a:t>PORT 2 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ABACC47A-D085-8A7D-3E48-381A49995CD4}"/>
              </a:ext>
            </a:extLst>
          </p:cNvPr>
          <p:cNvSpPr txBox="1"/>
          <p:nvPr/>
        </p:nvSpPr>
        <p:spPr>
          <a:xfrm>
            <a:off x="6677418" y="4156150"/>
            <a:ext cx="913392" cy="3357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T" dirty="0"/>
              <a:t>PORT 3 </a:t>
            </a:r>
          </a:p>
        </p:txBody>
      </p:sp>
      <p:cxnSp>
        <p:nvCxnSpPr>
          <p:cNvPr id="17" name="Curved Connector 21">
            <a:extLst>
              <a:ext uri="{FF2B5EF4-FFF2-40B4-BE49-F238E27FC236}">
                <a16:creationId xmlns:a16="http://schemas.microsoft.com/office/drawing/2014/main" id="{81C9C874-04F5-6CD7-765D-DC2D60C090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48661" y="3069084"/>
            <a:ext cx="866896" cy="573873"/>
          </a:xfrm>
          <a:prstGeom prst="curvedConnector3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26">
            <a:extLst>
              <a:ext uri="{FF2B5EF4-FFF2-40B4-BE49-F238E27FC236}">
                <a16:creationId xmlns:a16="http://schemas.microsoft.com/office/drawing/2014/main" id="{F5CF3D1A-6047-DCBD-B5E9-6956F5886195}"/>
              </a:ext>
            </a:extLst>
          </p:cNvPr>
          <p:cNvCxnSpPr>
            <a:cxnSpLocks/>
          </p:cNvCxnSpPr>
          <p:nvPr/>
        </p:nvCxnSpPr>
        <p:spPr>
          <a:xfrm>
            <a:off x="7525295" y="4079003"/>
            <a:ext cx="855003" cy="33273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8">
            <a:extLst>
              <a:ext uri="{FF2B5EF4-FFF2-40B4-BE49-F238E27FC236}">
                <a16:creationId xmlns:a16="http://schemas.microsoft.com/office/drawing/2014/main" id="{C4DA753C-BC06-9DF6-9D34-FACD06781F84}"/>
              </a:ext>
            </a:extLst>
          </p:cNvPr>
          <p:cNvSpPr txBox="1"/>
          <p:nvPr/>
        </p:nvSpPr>
        <p:spPr>
          <a:xfrm>
            <a:off x="6850056" y="3044680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&lt;</a:t>
            </a:r>
            <a:r>
              <a:rPr lang="it-IT" dirty="0"/>
              <a:t> </a:t>
            </a:r>
            <a:r>
              <a:rPr lang="en-IT" dirty="0"/>
              <a:t>-10 dB</a:t>
            </a: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084A0F99-2BBC-48EA-25EF-6F32561749AB}"/>
              </a:ext>
            </a:extLst>
          </p:cNvPr>
          <p:cNvSpPr txBox="1"/>
          <p:nvPr/>
        </p:nvSpPr>
        <p:spPr>
          <a:xfrm>
            <a:off x="8165366" y="3150353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&lt;</a:t>
            </a:r>
            <a:r>
              <a:rPr lang="it-IT" dirty="0"/>
              <a:t> </a:t>
            </a:r>
            <a:r>
              <a:rPr lang="en-IT" dirty="0"/>
              <a:t>-10 dB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51D25FF5-C8E0-0A4D-F5CD-25E361267BAC}"/>
              </a:ext>
            </a:extLst>
          </p:cNvPr>
          <p:cNvSpPr txBox="1"/>
          <p:nvPr/>
        </p:nvSpPr>
        <p:spPr>
          <a:xfrm>
            <a:off x="7359971" y="449794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&lt;</a:t>
            </a:r>
            <a:r>
              <a:rPr lang="it-IT" dirty="0"/>
              <a:t> </a:t>
            </a:r>
            <a:r>
              <a:rPr lang="en-IT" dirty="0"/>
              <a:t>-10 dB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2ABEF0F-7A8F-F892-6994-C9EB3AB85312}"/>
              </a:ext>
            </a:extLst>
          </p:cNvPr>
          <p:cNvCxnSpPr>
            <a:cxnSpLocks/>
          </p:cNvCxnSpPr>
          <p:nvPr/>
        </p:nvCxnSpPr>
        <p:spPr>
          <a:xfrm rot="5400000">
            <a:off x="7175815" y="3043989"/>
            <a:ext cx="866896" cy="573873"/>
          </a:xfrm>
          <a:prstGeom prst="curvedConnector3">
            <a:avLst>
              <a:gd name="adj1" fmla="val 51851"/>
            </a:avLst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5">
            <a:extLst>
              <a:ext uri="{FF2B5EF4-FFF2-40B4-BE49-F238E27FC236}">
                <a16:creationId xmlns:a16="http://schemas.microsoft.com/office/drawing/2014/main" id="{5EB7A91C-289A-7B73-FBEB-FF8E676E56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26384" y="3206218"/>
            <a:ext cx="866896" cy="573873"/>
          </a:xfrm>
          <a:prstGeom prst="curvedConnector3">
            <a:avLst>
              <a:gd name="adj1" fmla="val 51851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B95097BE-807D-A21E-0D0B-7B058EA7597A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14">
            <a:extLst>
              <a:ext uri="{FF2B5EF4-FFF2-40B4-BE49-F238E27FC236}">
                <a16:creationId xmlns:a16="http://schemas.microsoft.com/office/drawing/2014/main" id="{5019B682-1419-B885-9A8B-3AB049BE40C5}"/>
              </a:ext>
            </a:extLst>
          </p:cNvPr>
          <p:cNvSpPr txBox="1"/>
          <p:nvPr/>
        </p:nvSpPr>
        <p:spPr>
          <a:xfrm>
            <a:off x="8763555" y="5321704"/>
            <a:ext cx="2508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See talk</a:t>
            </a:r>
            <a:r>
              <a:rPr lang="en-US" sz="1800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by </a:t>
            </a:r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G. </a:t>
            </a:r>
            <a:r>
              <a:rPr lang="en-US" b="1" dirty="0" err="1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Torrisi</a:t>
            </a:r>
            <a:endParaRPr lang="it-IT" dirty="0">
              <a:highlight>
                <a:srgbClr val="EDB767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3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D57B38-235B-C083-45C2-80D0E4BA85AA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572D2474-1613-86FE-810E-7E8494CE7E22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585885" y="446694"/>
            <a:ext cx="706939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procurement status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AE5D3EE-0AF3-658F-87BC-873EB0764974}"/>
              </a:ext>
            </a:extLst>
          </p:cNvPr>
          <p:cNvSpPr txBox="1">
            <a:spLocks/>
          </p:cNvSpPr>
          <p:nvPr/>
        </p:nvSpPr>
        <p:spPr>
          <a:xfrm>
            <a:off x="357352" y="1638257"/>
            <a:ext cx="6944970" cy="4774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The </a:t>
            </a:r>
            <a:r>
              <a:rPr lang="it-IT" sz="1600" b="1" dirty="0">
                <a:latin typeface="+mn-lt"/>
              </a:rPr>
              <a:t>procurement strategy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was</a:t>
            </a:r>
            <a:r>
              <a:rPr lang="it-IT" sz="1600" dirty="0">
                <a:latin typeface="+mn-lt"/>
              </a:rPr>
              <a:t> </a:t>
            </a:r>
            <a:r>
              <a:rPr lang="it-IT" sz="1600" b="1" dirty="0" err="1">
                <a:latin typeface="+mn-lt"/>
              </a:rPr>
              <a:t>discussed</a:t>
            </a:r>
            <a:r>
              <a:rPr lang="it-IT" sz="1600" b="1" dirty="0">
                <a:latin typeface="+mn-lt"/>
              </a:rPr>
              <a:t> and </a:t>
            </a:r>
            <a:r>
              <a:rPr lang="it-IT" sz="1600" b="1" dirty="0" err="1">
                <a:latin typeface="+mn-lt"/>
              </a:rPr>
              <a:t>elaborated</a:t>
            </a:r>
            <a:r>
              <a:rPr lang="it-IT" sz="1600" b="1" dirty="0">
                <a:latin typeface="+mn-lt"/>
              </a:rPr>
              <a:t> with the  PANDORA </a:t>
            </a:r>
            <a:r>
              <a:rPr lang="it-IT" sz="1600" b="1" dirty="0" err="1">
                <a:latin typeface="+mn-lt"/>
              </a:rPr>
              <a:t>collaboration</a:t>
            </a:r>
            <a:r>
              <a:rPr lang="it-IT" sz="1600" b="1" dirty="0">
                <a:latin typeface="+mn-lt"/>
              </a:rPr>
              <a:t> group</a:t>
            </a:r>
            <a:r>
              <a:rPr lang="it-IT" sz="1600" dirty="0">
                <a:latin typeface="+mn-lt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dirty="0">
                <a:solidFill>
                  <a:srgbClr val="FF0000"/>
                </a:solidFill>
                <a:effectLst/>
                <a:latin typeface="+mn-lt"/>
              </a:rPr>
              <a:t>he magnetic system is a complex component of the project, whose technical specifications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could change during the realization</a:t>
            </a:r>
            <a:r>
              <a:rPr lang="en-US" sz="1600" dirty="0">
                <a:solidFill>
                  <a:srgbClr val="FF0000"/>
                </a:solidFill>
                <a:effectLst/>
                <a:latin typeface="+mn-lt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err="1">
                <a:latin typeface="+mn-lt"/>
              </a:rPr>
              <a:t>It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has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been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decided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that</a:t>
            </a:r>
            <a:r>
              <a:rPr lang="it-IT" sz="1600" dirty="0">
                <a:latin typeface="+mn-lt"/>
              </a:rPr>
              <a:t> the </a:t>
            </a:r>
            <a:r>
              <a:rPr lang="it-IT" sz="1600" b="1" dirty="0" err="1">
                <a:latin typeface="+mn-lt"/>
              </a:rPr>
              <a:t>most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b="1" dirty="0" err="1">
                <a:latin typeface="+mn-lt"/>
              </a:rPr>
              <a:t>proficient</a:t>
            </a:r>
            <a:r>
              <a:rPr lang="it-IT" sz="1600" b="1" dirty="0">
                <a:latin typeface="+mn-lt"/>
              </a:rPr>
              <a:t> way to </a:t>
            </a:r>
            <a:r>
              <a:rPr lang="it-IT" sz="1600" b="1" dirty="0" err="1">
                <a:latin typeface="+mn-lt"/>
              </a:rPr>
              <a:t>obtain</a:t>
            </a:r>
            <a:r>
              <a:rPr lang="it-IT" sz="1600" b="1" dirty="0">
                <a:latin typeface="+mn-lt"/>
              </a:rPr>
              <a:t> the </a:t>
            </a:r>
            <a:r>
              <a:rPr lang="it-IT" sz="1600" b="1" dirty="0" err="1">
                <a:latin typeface="+mn-lt"/>
              </a:rPr>
              <a:t>magnetic</a:t>
            </a:r>
            <a:r>
              <a:rPr lang="it-IT" sz="1600" b="1" dirty="0">
                <a:latin typeface="+mn-lt"/>
              </a:rPr>
              <a:t> system design </a:t>
            </a:r>
            <a:r>
              <a:rPr lang="it-IT" sz="1600" b="1" dirty="0" err="1">
                <a:latin typeface="+mn-lt"/>
              </a:rPr>
              <a:t>is</a:t>
            </a:r>
            <a:r>
              <a:rPr lang="it-IT" sz="1600" b="1" dirty="0">
                <a:latin typeface="+mn-lt"/>
              </a:rPr>
              <a:t> to </a:t>
            </a:r>
            <a:r>
              <a:rPr lang="it-IT" sz="1600" b="1" dirty="0" err="1">
                <a:latin typeface="+mn-lt"/>
              </a:rPr>
              <a:t>adopt</a:t>
            </a:r>
            <a:r>
              <a:rPr lang="it-IT" sz="1600" b="1" dirty="0">
                <a:latin typeface="+mn-lt"/>
              </a:rPr>
              <a:t> a </a:t>
            </a:r>
            <a:r>
              <a:rPr lang="it-IT" sz="1600" b="1" i="1" dirty="0">
                <a:latin typeface="+mn-lt"/>
              </a:rPr>
              <a:t>competitive </a:t>
            </a:r>
            <a:r>
              <a:rPr lang="it-IT" sz="1600" b="1" i="1" dirty="0" err="1">
                <a:latin typeface="+mn-lt"/>
              </a:rPr>
              <a:t>dialogue</a:t>
            </a:r>
            <a:r>
              <a:rPr lang="it-IT" sz="1600" b="1" i="1" dirty="0">
                <a:latin typeface="+mn-lt"/>
              </a:rPr>
              <a:t> </a:t>
            </a:r>
            <a:r>
              <a:rPr lang="it-IT" sz="1600" b="1" dirty="0">
                <a:latin typeface="+mn-lt"/>
              </a:rPr>
              <a:t>procedure </a:t>
            </a:r>
            <a:r>
              <a:rPr lang="it-IT" sz="1600" b="1" dirty="0" err="1">
                <a:latin typeface="+mn-lt"/>
              </a:rPr>
              <a:t>between</a:t>
            </a:r>
            <a:r>
              <a:rPr lang="it-IT" sz="1600" b="1" dirty="0">
                <a:latin typeface="+mn-lt"/>
              </a:rPr>
              <a:t> the </a:t>
            </a:r>
            <a:r>
              <a:rPr lang="it-IT" sz="1600" b="1" dirty="0" err="1">
                <a:latin typeface="+mn-lt"/>
              </a:rPr>
              <a:t>partecipating</a:t>
            </a:r>
            <a:r>
              <a:rPr lang="it-IT" sz="1600" b="1" dirty="0">
                <a:latin typeface="+mn-lt"/>
              </a:rPr>
              <a:t> companies</a:t>
            </a:r>
            <a:r>
              <a:rPr lang="it-IT" sz="1600" dirty="0">
                <a:latin typeface="+mn-lt"/>
              </a:rPr>
              <a:t>.</a:t>
            </a:r>
          </a:p>
          <a:p>
            <a:pPr algn="just"/>
            <a:endParaRPr lang="it-IT" sz="1600" dirty="0"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  <a:latin typeface="+mn-lt"/>
              </a:rPr>
              <a:t>The procedure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consisted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of a </a:t>
            </a:r>
            <a:r>
              <a:rPr lang="it-IT" sz="1600" b="1" dirty="0" err="1">
                <a:solidFill>
                  <a:srgbClr val="0070C0"/>
                </a:solidFill>
                <a:latin typeface="+mn-lt"/>
              </a:rPr>
              <a:t>continous</a:t>
            </a:r>
            <a:r>
              <a:rPr lang="it-IT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+mn-lt"/>
              </a:rPr>
              <a:t>exchange</a:t>
            </a:r>
            <a:r>
              <a:rPr lang="it-IT" sz="16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it-IT" sz="1600" b="1" dirty="0" err="1">
                <a:solidFill>
                  <a:srgbClr val="0070C0"/>
                </a:solidFill>
                <a:latin typeface="+mn-lt"/>
              </a:rPr>
              <a:t>informations</a:t>
            </a:r>
            <a:r>
              <a:rPr lang="it-IT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latin typeface="+mn-lt"/>
              </a:rPr>
              <a:t>between</a:t>
            </a:r>
            <a:r>
              <a:rPr lang="it-IT" sz="1600" b="1" dirty="0">
                <a:solidFill>
                  <a:srgbClr val="0070C0"/>
                </a:solidFill>
                <a:latin typeface="+mn-lt"/>
              </a:rPr>
              <a:t> the suppliers and INFN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that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allowed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the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latter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to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chose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the best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solution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the market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had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 to </a:t>
            </a:r>
            <a:r>
              <a:rPr lang="it-IT" sz="1600" dirty="0" err="1">
                <a:solidFill>
                  <a:srgbClr val="0070C0"/>
                </a:solidFill>
                <a:latin typeface="+mn-lt"/>
              </a:rPr>
              <a:t>offer</a:t>
            </a:r>
            <a:r>
              <a:rPr lang="it-IT" sz="16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7" name="Picture 22" descr="Table&#10;&#10;Description automatically generated">
            <a:extLst>
              <a:ext uri="{FF2B5EF4-FFF2-40B4-BE49-F238E27FC236}">
                <a16:creationId xmlns:a16="http://schemas.microsoft.com/office/drawing/2014/main" id="{2EBFC6B1-DE47-DF76-D5AB-0656E06A2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0" y="1615402"/>
            <a:ext cx="4631758" cy="4111797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15388F1D-F264-7BA8-F0DA-8F8D32BFE440}"/>
              </a:ext>
            </a:extLst>
          </p:cNvPr>
          <p:cNvSpPr txBox="1"/>
          <p:nvPr/>
        </p:nvSpPr>
        <p:spPr>
          <a:xfrm>
            <a:off x="1845313" y="5646939"/>
            <a:ext cx="4509306" cy="403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800" b="1" dirty="0"/>
              <a:t>Total </a:t>
            </a:r>
            <a:r>
              <a:rPr lang="it-IT" sz="1800" b="1" dirty="0" err="1"/>
              <a:t>magnetic</a:t>
            </a:r>
            <a:r>
              <a:rPr lang="it-IT" sz="1800" b="1" dirty="0"/>
              <a:t> system cost: </a:t>
            </a:r>
            <a:r>
              <a:rPr lang="it-IT" sz="1800" b="1" dirty="0" err="1"/>
              <a:t>about</a:t>
            </a:r>
            <a:r>
              <a:rPr lang="it-IT" sz="1800" b="1" dirty="0"/>
              <a:t> 1.6M€</a:t>
            </a: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D35E39BA-3C0C-9E78-E730-5C2935EDC946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7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585885" y="446694"/>
            <a:ext cx="706939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procurement status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82A28-5F70-E1FC-5378-B00BA420D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2" y="1496873"/>
            <a:ext cx="112685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dirty="0">
                <a:effectLst/>
                <a:latin typeface="+mn-lt"/>
              </a:rPr>
              <a:t>The procurement procedure</a:t>
            </a:r>
            <a:r>
              <a:rPr lang="en-US" dirty="0">
                <a:latin typeface="+mn-lt"/>
              </a:rPr>
              <a:t> </a:t>
            </a:r>
            <a:r>
              <a:rPr lang="en-US" sz="1800" dirty="0">
                <a:effectLst/>
                <a:latin typeface="+mn-lt"/>
              </a:rPr>
              <a:t>consisted </a:t>
            </a:r>
            <a:r>
              <a:rPr lang="en-US" dirty="0">
                <a:latin typeface="+mn-lt"/>
              </a:rPr>
              <a:t>of</a:t>
            </a:r>
            <a:r>
              <a:rPr lang="en-US" sz="1800" dirty="0">
                <a:effectLst/>
                <a:latin typeface="+mn-lt"/>
              </a:rPr>
              <a:t> </a:t>
            </a:r>
            <a:r>
              <a:rPr lang="en-US" sz="1800" b="1" dirty="0">
                <a:effectLst/>
                <a:latin typeface="+mn-lt"/>
              </a:rPr>
              <a:t>three phases</a:t>
            </a:r>
            <a:r>
              <a:rPr lang="en-US" sz="1800" dirty="0">
                <a:effectLst/>
                <a:latin typeface="+mn-lt"/>
              </a:rPr>
              <a:t>:</a:t>
            </a:r>
            <a:br>
              <a:rPr lang="en-US" sz="1800" dirty="0">
                <a:effectLst/>
                <a:latin typeface="+mn-lt"/>
              </a:rPr>
            </a:br>
            <a:endParaRPr lang="en-US" sz="1800" dirty="0">
              <a:effectLst/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en-US" sz="1800" dirty="0">
                <a:solidFill>
                  <a:srgbClr val="0070C0"/>
                </a:solidFill>
                <a:effectLst/>
                <a:latin typeface="+mn-lt"/>
              </a:rPr>
              <a:t>Pre-qualification</a:t>
            </a:r>
            <a:r>
              <a:rPr lang="en-US" sz="1800" dirty="0">
                <a:effectLst/>
                <a:latin typeface="+mn-lt"/>
              </a:rPr>
              <a:t>: the Contracting Authority </a:t>
            </a:r>
            <a:r>
              <a:rPr lang="en-US" dirty="0">
                <a:latin typeface="+mn-lt"/>
              </a:rPr>
              <a:t>(INFN-LNS) </a:t>
            </a:r>
            <a:r>
              <a:rPr lang="en-US" sz="1800" dirty="0">
                <a:effectLst/>
                <a:latin typeface="+mn-lt"/>
              </a:rPr>
              <a:t>publish the </a:t>
            </a:r>
            <a:r>
              <a:rPr lang="en-US" sz="1800" dirty="0" err="1">
                <a:effectLst/>
                <a:latin typeface="+mn-lt"/>
              </a:rPr>
              <a:t>DoR</a:t>
            </a:r>
            <a:r>
              <a:rPr lang="en-US" sz="1800" dirty="0">
                <a:effectLst/>
                <a:latin typeface="+mn-lt"/>
              </a:rPr>
              <a:t>, the Evaluation Criteria and the Pre-qualifications requirements. The </a:t>
            </a:r>
            <a:r>
              <a:rPr lang="en-US" dirty="0">
                <a:latin typeface="+mn-lt"/>
              </a:rPr>
              <a:t>suppliers</a:t>
            </a:r>
            <a:r>
              <a:rPr lang="en-US" sz="1800" dirty="0">
                <a:effectLst/>
                <a:latin typeface="+mn-lt"/>
              </a:rPr>
              <a:t> able to accomplish the pre-qualification requ</a:t>
            </a:r>
            <a:r>
              <a:rPr lang="en-US" dirty="0">
                <a:latin typeface="+mn-lt"/>
              </a:rPr>
              <a:t>irements</a:t>
            </a:r>
            <a:r>
              <a:rPr lang="en-US" sz="1800" dirty="0">
                <a:effectLst/>
                <a:latin typeface="+mn-lt"/>
              </a:rPr>
              <a:t> </a:t>
            </a:r>
            <a:r>
              <a:rPr lang="en-US" sz="1800" dirty="0" err="1">
                <a:effectLst/>
                <a:latin typeface="+mn-lt"/>
              </a:rPr>
              <a:t>partecipated</a:t>
            </a:r>
            <a:r>
              <a:rPr lang="en-US" sz="1800" dirty="0">
                <a:effectLst/>
                <a:latin typeface="+mn-lt"/>
              </a:rPr>
              <a:t> at the Competitive Dialogue.</a:t>
            </a:r>
            <a:r>
              <a:rPr lang="en-US" dirty="0">
                <a:latin typeface="+mn-lt"/>
              </a:rPr>
              <a:t> 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>
              <a:effectLst/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  <a:effectLst/>
                <a:latin typeface="+mn-lt"/>
              </a:rPr>
              <a:t>Competitive dialogue</a:t>
            </a:r>
            <a:r>
              <a:rPr lang="en-US" sz="1800" dirty="0">
                <a:effectLst/>
                <a:latin typeface="+mn-lt"/>
              </a:rPr>
              <a:t>: the selected suppliers elaborated their proposal (Technical Documentation) basing on the </a:t>
            </a:r>
            <a:r>
              <a:rPr lang="en-US" sz="1800" dirty="0" err="1">
                <a:effectLst/>
                <a:latin typeface="+mn-lt"/>
              </a:rPr>
              <a:t>DoR</a:t>
            </a:r>
            <a:r>
              <a:rPr lang="en-US" dirty="0" err="1">
                <a:latin typeface="+mn-lt"/>
              </a:rPr>
              <a:t>.</a:t>
            </a:r>
            <a:r>
              <a:rPr lang="en-US" sz="1800" dirty="0">
                <a:effectLst/>
                <a:latin typeface="+mn-lt"/>
              </a:rPr>
              <a:t> During this phase, the best technical solutions were identified (</a:t>
            </a:r>
            <a:r>
              <a:rPr lang="en-US" sz="1800" b="1" dirty="0">
                <a:effectLst/>
                <a:latin typeface="+mn-lt"/>
              </a:rPr>
              <a:t>two companies emerged from the procedure</a:t>
            </a:r>
            <a:r>
              <a:rPr lang="en-US" sz="1800" dirty="0">
                <a:effectLst/>
                <a:latin typeface="+mn-lt"/>
              </a:rPr>
              <a:t>).</a:t>
            </a:r>
            <a:br>
              <a:rPr lang="en-US" sz="1800" dirty="0">
                <a:effectLst/>
                <a:latin typeface="+mn-lt"/>
              </a:rPr>
            </a:br>
            <a:endParaRPr lang="en-US" sz="1800" dirty="0">
              <a:effectLst/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  <a:effectLst/>
                <a:latin typeface="+mn-lt"/>
              </a:rPr>
              <a:t>Tender Phase</a:t>
            </a:r>
            <a:r>
              <a:rPr lang="en-US" sz="1800" dirty="0">
                <a:effectLst/>
                <a:latin typeface="+mn-lt"/>
              </a:rPr>
              <a:t>: the Contracting Authority putted on to tender the best technical solutions emerged in the previous phase.</a:t>
            </a:r>
          </a:p>
        </p:txBody>
      </p:sp>
      <p:sp>
        <p:nvSpPr>
          <p:cNvPr id="9" name="CasellaDiTesto 14">
            <a:extLst>
              <a:ext uri="{FF2B5EF4-FFF2-40B4-BE49-F238E27FC236}">
                <a16:creationId xmlns:a16="http://schemas.microsoft.com/office/drawing/2014/main" id="{78F26C70-CC90-7670-C0F0-ABAEE53B45A4}"/>
              </a:ext>
            </a:extLst>
          </p:cNvPr>
          <p:cNvSpPr txBox="1"/>
          <p:nvPr/>
        </p:nvSpPr>
        <p:spPr>
          <a:xfrm>
            <a:off x="479377" y="5240158"/>
            <a:ext cx="11146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</a:rPr>
              <a:t>The tender </a:t>
            </a:r>
            <a:r>
              <a:rPr lang="it-IT" sz="1800" b="1" dirty="0" err="1">
                <a:solidFill>
                  <a:srgbClr val="FF0000"/>
                </a:solidFill>
              </a:rPr>
              <a:t>has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been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finalized</a:t>
            </a:r>
            <a:r>
              <a:rPr lang="it-IT" sz="1800" b="1" dirty="0">
                <a:solidFill>
                  <a:srgbClr val="FF0000"/>
                </a:solidFill>
              </a:rPr>
              <a:t> in June 2024</a:t>
            </a:r>
            <a:r>
              <a:rPr lang="it-IT" sz="1800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0" i="0" strike="noStrike" baseline="0" dirty="0"/>
              <a:t>The first ranked was the Chinese company </a:t>
            </a:r>
            <a:r>
              <a:rPr lang="en-US" sz="1800" b="1" i="0" strike="noStrike" baseline="0" dirty="0"/>
              <a:t>Xi'an Superconducting Magnet Technology</a:t>
            </a:r>
            <a:r>
              <a:rPr lang="en-US" sz="1800" b="0" i="0" strike="noStrike" baseline="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8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800" b="0" i="0" strike="noStrike" baseline="0" dirty="0"/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36BF5C87-41DC-0049-C715-49EFAEE8F844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4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585885" y="446694"/>
            <a:ext cx="706939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procurement status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36BF5C87-41DC-0049-C715-49EFAEE8F844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4043B-2C83-0609-7A77-D897D05E9824}"/>
              </a:ext>
            </a:extLst>
          </p:cNvPr>
          <p:cNvSpPr txBox="1"/>
          <p:nvPr/>
        </p:nvSpPr>
        <p:spPr>
          <a:xfrm>
            <a:off x="357352" y="1460567"/>
            <a:ext cx="11477296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90170" algn="just">
              <a:spcBef>
                <a:spcPts val="600"/>
              </a:spcBef>
              <a:tabLst>
                <a:tab pos="3575685" algn="l"/>
              </a:tabLst>
            </a:pPr>
            <a:r>
              <a:rPr lang="en-US" b="1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The FAT will be performed in presence of qualified INFN personnel</a:t>
            </a:r>
            <a:r>
              <a:rPr lang="en-US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. The essential list of tests  is reported below:</a:t>
            </a:r>
          </a:p>
          <a:p>
            <a:pPr indent="90170" algn="just">
              <a:spcBef>
                <a:spcPts val="600"/>
              </a:spcBef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Cryostat leak test.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Axial magnetic field measurement along z-axis (x=0 mm, y=0 mm).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Radial magnetic field measurement along the R = 70 mm and R = 140 mm circumferences (10-degree step) and for 14 sections covering the 700 mm long plasma chamber (50 mm step).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/>
                <a:cs typeface="Times New Roman"/>
              </a:rPr>
              <a:t>Check stray field values and verify if </a:t>
            </a:r>
            <a:r>
              <a:rPr lang="en-GB" dirty="0" err="1">
                <a:effectLst/>
                <a:ea typeface="Yu Mincho"/>
                <a:cs typeface="Times New Roman"/>
              </a:rPr>
              <a:t>compliants</a:t>
            </a:r>
            <a:r>
              <a:rPr lang="en-GB" dirty="0">
                <a:effectLst/>
                <a:ea typeface="Yu Mincho"/>
                <a:cs typeface="Times New Roman"/>
              </a:rPr>
              <a:t> with requirements</a:t>
            </a:r>
            <a:r>
              <a:rPr lang="en-GB" dirty="0">
                <a:ea typeface="Yu Mincho"/>
                <a:cs typeface="Times New Roman"/>
              </a:rPr>
              <a:t>.</a:t>
            </a:r>
            <a:endParaRPr lang="en-GB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Energisation of whole magnetic system at max operating parameters for 24 hrs.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685" algn="l"/>
              </a:tabLst>
            </a:pPr>
            <a:r>
              <a:rPr lang="en-GB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Check the collinearity of the axes for pair holes (details about the verification of this will be matter of discussion).</a:t>
            </a:r>
            <a:endParaRPr lang="it-IT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7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322D68F-0879-2BB5-BC61-EB4EA81FE817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A73D2DD1-72BC-0A6B-B2DC-FE8C53AD036C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6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DF65D10-3D33-581C-34A8-6AB1F4FB9592}"/>
              </a:ext>
            </a:extLst>
          </p:cNvPr>
          <p:cNvSpPr txBox="1">
            <a:spLocks/>
          </p:cNvSpPr>
          <p:nvPr/>
        </p:nvSpPr>
        <p:spPr>
          <a:xfrm>
            <a:off x="609600" y="1401833"/>
            <a:ext cx="563041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/>
              <a:t>A magnetic trap layout has been developed by the first ranked company, reproducing the magnetic field of the specification.</a:t>
            </a:r>
          </a:p>
          <a:p>
            <a:pPr algn="just"/>
            <a:endParaRPr lang="en-US" sz="1800"/>
          </a:p>
          <a:p>
            <a:pPr algn="just"/>
            <a:r>
              <a:rPr lang="en-US" sz="1800"/>
              <a:t>Because of the combination of high field and current on the injection solenoids, a standard Western Superconducting </a:t>
            </a:r>
            <a:r>
              <a:rPr lang="en-US" sz="1800" b="1"/>
              <a:t>Nb3Sn/bronze </a:t>
            </a:r>
            <a:r>
              <a:rPr lang="en-US" sz="1800"/>
              <a:t>wire has been selected.</a:t>
            </a:r>
          </a:p>
          <a:p>
            <a:pPr algn="just"/>
            <a:endParaRPr lang="en-US" sz="1800"/>
          </a:p>
          <a:p>
            <a:pPr algn="just"/>
            <a:r>
              <a:rPr lang="en-US" sz="1800"/>
              <a:t>Solenoids have been arranged so that they could be supplied with the same current. A current of 186.4 A will circulate in the solenoids, while a current of 108 A will circulate in the hexapoles.</a:t>
            </a:r>
            <a:endParaRPr lang="it-IT" dirty="0"/>
          </a:p>
        </p:txBody>
      </p:sp>
      <p:pic>
        <p:nvPicPr>
          <p:cNvPr id="7" name="Immagine 11">
            <a:extLst>
              <a:ext uri="{FF2B5EF4-FFF2-40B4-BE49-F238E27FC236}">
                <a16:creationId xmlns:a16="http://schemas.microsoft.com/office/drawing/2014/main" id="{122AAA5A-EC64-1957-3C64-4DFFE3A0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699"/>
          <a:stretch/>
        </p:blipFill>
        <p:spPr>
          <a:xfrm>
            <a:off x="6468019" y="1344957"/>
            <a:ext cx="5114381" cy="504830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F2AD45C-EB53-3BF1-B30E-630FB486B14D}"/>
              </a:ext>
            </a:extLst>
          </p:cNvPr>
          <p:cNvSpPr txBox="1"/>
          <p:nvPr/>
        </p:nvSpPr>
        <p:spPr>
          <a:xfrm>
            <a:off x="839416" y="5722313"/>
            <a:ext cx="54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/>
              <a:t>NOTE: full layout structural analysis is in progress. </a:t>
            </a:r>
            <a:endParaRPr lang="it-IT" b="1" dirty="0"/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045D36FB-6571-0E97-04CB-5FDA36CC700E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4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6AE93B2-5289-2B04-F875-DC7556424848}"/>
              </a:ext>
            </a:extLst>
          </p:cNvPr>
          <p:cNvSpPr txBox="1">
            <a:spLocks/>
          </p:cNvSpPr>
          <p:nvPr/>
        </p:nvSpPr>
        <p:spPr>
          <a:xfrm>
            <a:off x="609600" y="1539096"/>
            <a:ext cx="10972800" cy="123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/>
              <a:t>Finite element simulations have been done to assess the soundness of the </a:t>
            </a:r>
            <a:r>
              <a:rPr lang="en-US" sz="1600" b="1"/>
              <a:t>thermal design </a:t>
            </a:r>
            <a:r>
              <a:rPr lang="en-US" sz="1600"/>
              <a:t>and check that temperature distributions are consistent with the correct </a:t>
            </a:r>
            <a:r>
              <a:rPr lang="it-IT" sz="1600"/>
              <a:t>operation of the magnet.</a:t>
            </a:r>
          </a:p>
          <a:p>
            <a:pPr algn="just"/>
            <a:r>
              <a:rPr lang="en-US" sz="1600"/>
              <a:t>Shield walls and central bore have been considered as made out of aluminium alloy.</a:t>
            </a:r>
            <a:endParaRPr lang="en-US" sz="1600" dirty="0"/>
          </a:p>
        </p:txBody>
      </p:sp>
      <p:pic>
        <p:nvPicPr>
          <p:cNvPr id="9" name="Immagine 14">
            <a:extLst>
              <a:ext uri="{FF2B5EF4-FFF2-40B4-BE49-F238E27FC236}">
                <a16:creationId xmlns:a16="http://schemas.microsoft.com/office/drawing/2014/main" id="{64F22352-F7E8-8579-E5A0-F9538F6DA8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88"/>
          <a:stretch/>
        </p:blipFill>
        <p:spPr>
          <a:xfrm>
            <a:off x="6504145" y="3182138"/>
            <a:ext cx="5454966" cy="2674048"/>
          </a:xfrm>
          <a:prstGeom prst="rect">
            <a:avLst/>
          </a:prstGeom>
        </p:spPr>
      </p:pic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8A9643FC-DCD6-910D-0722-FF4C70F08841}"/>
              </a:ext>
            </a:extLst>
          </p:cNvPr>
          <p:cNvSpPr txBox="1"/>
          <p:nvPr/>
        </p:nvSpPr>
        <p:spPr>
          <a:xfrm>
            <a:off x="8032802" y="5764580"/>
            <a:ext cx="3926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latin typeface="CIDFont+F3"/>
              </a:rPr>
              <a:t>Thermal </a:t>
            </a:r>
            <a:r>
              <a:rPr lang="it-IT" sz="1800" b="0" i="0" u="none" strike="noStrike" baseline="0" dirty="0" err="1">
                <a:latin typeface="CIDFont+F3"/>
              </a:rPr>
              <a:t>shield</a:t>
            </a:r>
            <a:r>
              <a:rPr lang="it-IT" sz="1800" b="0" i="0" u="none" strike="noStrike" baseline="0" dirty="0">
                <a:latin typeface="CIDFont+F3"/>
              </a:rPr>
              <a:t> temperature </a:t>
            </a:r>
            <a:r>
              <a:rPr lang="it-IT" sz="1800" b="0" i="0" u="none" strike="noStrike" baseline="0" dirty="0" err="1">
                <a:latin typeface="CIDFont+F3"/>
              </a:rPr>
              <a:t>distribution</a:t>
            </a:r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30F92-7A39-FE77-CFEF-D57A84CA4D71}"/>
              </a:ext>
            </a:extLst>
          </p:cNvPr>
          <p:cNvSpPr txBox="1"/>
          <p:nvPr/>
        </p:nvSpPr>
        <p:spPr>
          <a:xfrm>
            <a:off x="83975" y="2547574"/>
            <a:ext cx="62421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i="0" u="none" strike="noStrike" baseline="0" dirty="0"/>
              <a:t>Heat loads have been set on a simplified model of the thermal shield</a:t>
            </a:r>
            <a:r>
              <a:rPr lang="en-US" sz="1600" b="0" i="0" u="none" strike="noStrike" baseline="0" dirty="0"/>
              <a:t>, where a 15 mm thick OFHC plate is connected to a 3 mm-thick aluminum shield.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/>
              <a:t>Interfaces of the cryocoolers with the top OFHC plate have been set to </a:t>
            </a:r>
            <a:r>
              <a:rPr lang="it-IT" sz="1600" b="0" i="0" u="none" strike="noStrike" baseline="0" dirty="0"/>
              <a:t>48.4 K (-224.6°C).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b="0" i="0" u="none" strike="noStrike" baseline="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/>
              <a:t>Temperature on the top plate, where the heat leak from the current leads is directed, is around 51 K (-222°C)</a:t>
            </a:r>
            <a:r>
              <a:rPr lang="it-IT" sz="1600" b="0" i="0" u="none" strike="noStrike" baseline="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b="1" i="0" u="none" strike="noStrike" baseline="0" dirty="0"/>
              <a:t>The </a:t>
            </a:r>
            <a:r>
              <a:rPr lang="en-US" sz="1600" b="1" i="0" u="none" strike="noStrike" baseline="0" dirty="0"/>
              <a:t>calculated temperature distribution evidences a temperature gradient of 5 K, with a peak of 54 K (-219°C) that is compatible </a:t>
            </a:r>
            <a:r>
              <a:rPr lang="it-IT" sz="1600" b="1" i="0" u="none" strike="noStrike" baseline="0" dirty="0"/>
              <a:t>with the </a:t>
            </a:r>
            <a:r>
              <a:rPr lang="en-US" sz="1600" b="1" i="0" u="none" strike="noStrike" baseline="0" dirty="0"/>
              <a:t>maximum (64 K) allowed by the </a:t>
            </a:r>
            <a:r>
              <a:rPr lang="en-US" sz="1600" b="1" i="0" u="none" strike="noStrike" baseline="0" dirty="0" err="1"/>
              <a:t>CryoSaver</a:t>
            </a:r>
            <a:r>
              <a:rPr lang="en-US" sz="1600" b="1" i="0" u="none" strike="noStrike" baseline="0" dirty="0"/>
              <a:t> Current Leads</a:t>
            </a:r>
            <a:r>
              <a:rPr lang="it-IT" sz="1600" b="1" i="0" u="none" strike="noStrike" baseline="0" dirty="0"/>
              <a:t>.</a:t>
            </a:r>
            <a:endParaRPr lang="it-IT" sz="16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b="1" dirty="0"/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48496B5B-5CBE-066C-3A28-26906DD766E3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6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ABD0DEA0-02A9-E027-FD66-EE274A90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619"/>
          <a:stretch/>
        </p:blipFill>
        <p:spPr>
          <a:xfrm>
            <a:off x="6404532" y="2140102"/>
            <a:ext cx="5703493" cy="2677597"/>
          </a:xfrm>
          <a:prstGeom prst="rect">
            <a:avLst/>
          </a:prstGeom>
        </p:spPr>
      </p:pic>
      <p:sp>
        <p:nvSpPr>
          <p:cNvPr id="13" name="CasellaDiTesto 16">
            <a:extLst>
              <a:ext uri="{FF2B5EF4-FFF2-40B4-BE49-F238E27FC236}">
                <a16:creationId xmlns:a16="http://schemas.microsoft.com/office/drawing/2014/main" id="{436C2463-2B81-848A-1D94-7ED3153D54EF}"/>
              </a:ext>
            </a:extLst>
          </p:cNvPr>
          <p:cNvSpPr txBox="1"/>
          <p:nvPr/>
        </p:nvSpPr>
        <p:spPr>
          <a:xfrm>
            <a:off x="8663517" y="4742848"/>
            <a:ext cx="3519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 err="1">
                <a:latin typeface="CIDFont+F3"/>
              </a:rPr>
              <a:t>Cold</a:t>
            </a:r>
            <a:r>
              <a:rPr lang="it-IT" sz="1800" b="0" i="0" u="none" strike="noStrike" baseline="0" dirty="0">
                <a:latin typeface="CIDFont+F3"/>
              </a:rPr>
              <a:t> mass temperature </a:t>
            </a:r>
            <a:r>
              <a:rPr lang="it-IT" sz="1800" b="0" i="0" u="none" strike="noStrike" baseline="0" dirty="0" err="1">
                <a:latin typeface="CIDFont+F3"/>
              </a:rPr>
              <a:t>distribution</a:t>
            </a:r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24EEE-C5B2-1EC9-14EC-E864EF20B8DE}"/>
              </a:ext>
            </a:extLst>
          </p:cNvPr>
          <p:cNvSpPr txBox="1"/>
          <p:nvPr/>
        </p:nvSpPr>
        <p:spPr>
          <a:xfrm>
            <a:off x="9428" y="1605440"/>
            <a:ext cx="624218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/>
              <a:t>I</a:t>
            </a:r>
            <a:r>
              <a:rPr lang="en-US" sz="1600" b="0" i="0" u="none" strike="noStrike" baseline="0" dirty="0"/>
              <a:t>nner cylinder has been considered as a full aluminum element, while the solenoid coils have been assumed as made out of an isotropic material with a thermal conductivity of 3 W/m K @ 4.2 K.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/>
              <a:t>Interface with the 2nd stage </a:t>
            </a:r>
            <a:r>
              <a:rPr lang="en-US" sz="1600" b="0" i="0" u="none" strike="noStrike" baseline="0" dirty="0" err="1"/>
              <a:t>crycoolers</a:t>
            </a:r>
            <a:r>
              <a:rPr lang="en-US" sz="1600" b="0" i="0" u="none" strike="noStrike" baseline="0" dirty="0"/>
              <a:t> cold finger has been set to -268.8°C (4.2K), while the input coming from solenoid current leads has been applied at the center of the magnet.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b="1" i="0" u="none" strike="noStrike" baseline="0" dirty="0" err="1"/>
              <a:t>Results</a:t>
            </a:r>
            <a:r>
              <a:rPr lang="it-IT" sz="1600" b="1" i="0" u="none" strike="noStrike" baseline="0" dirty="0"/>
              <a:t> </a:t>
            </a:r>
            <a:r>
              <a:rPr lang="en-US" sz="1600" b="1" i="0" u="none" strike="noStrike" baseline="0" dirty="0"/>
              <a:t>indicate a reasonable operating temperature peak below 7 K on the central solenoid and below 6 K on the injection solenoids.</a:t>
            </a:r>
          </a:p>
          <a:p>
            <a:pPr algn="l"/>
            <a:endParaRPr lang="en-US" dirty="0">
              <a:latin typeface="CIDFont+F3"/>
            </a:endParaRPr>
          </a:p>
          <a:p>
            <a:pPr algn="l"/>
            <a:endParaRPr lang="it-IT" sz="1600" b="1" dirty="0"/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5F3F8012-FD68-8A54-7E10-6BE12C26784A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5F0186-543E-6661-AB4C-286440D6794E}"/>
              </a:ext>
            </a:extLst>
          </p:cNvPr>
          <p:cNvSpPr txBox="1">
            <a:spLocks/>
          </p:cNvSpPr>
          <p:nvPr/>
        </p:nvSpPr>
        <p:spPr>
          <a:xfrm>
            <a:off x="336249" y="1322587"/>
            <a:ext cx="5990456" cy="300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/>
              <a:t>The general arrangement of the magnet features a cold mass vacuum-isolated inside a cryostat that, on its turn, is housed inside a magnetic yoke.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The magnet will be equipped with 4 current leads: a couple to bring current to the solenoids, another couple to bring the current to the hexapoles.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Cryocoolers are vertically arranged, in a service turret positioned on top of the vacuum vessel, that houses also the current leads.</a:t>
            </a:r>
            <a:endParaRPr lang="it-IT" sz="1600" dirty="0"/>
          </a:p>
        </p:txBody>
      </p:sp>
      <p:pic>
        <p:nvPicPr>
          <p:cNvPr id="6" name="Picture 5" descr="A yellow machine with a blueprint&#10;&#10;Description automatically generated">
            <a:extLst>
              <a:ext uri="{FF2B5EF4-FFF2-40B4-BE49-F238E27FC236}">
                <a16:creationId xmlns:a16="http://schemas.microsoft.com/office/drawing/2014/main" id="{8E83CBAA-74F6-1898-0D7C-335251549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44072" y="1052736"/>
            <a:ext cx="5310505" cy="526425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C060BD73-BDA5-5EB6-3404-391BDF8B3A7F}"/>
              </a:ext>
            </a:extLst>
          </p:cNvPr>
          <p:cNvSpPr txBox="1"/>
          <p:nvPr/>
        </p:nvSpPr>
        <p:spPr>
          <a:xfrm>
            <a:off x="4421949" y="4831575"/>
            <a:ext cx="5544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E</a:t>
            </a:r>
            <a:r>
              <a:rPr lang="en-US" sz="1500" b="1" i="0" u="none" strike="noStrike" baseline="0" dirty="0"/>
              <a:t>stimate mass of the full structure is 2622 kg: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b="1" i="0" u="none" strike="noStrike" baseline="0" dirty="0" err="1"/>
              <a:t>Magnetic</a:t>
            </a:r>
            <a:r>
              <a:rPr lang="it-IT" sz="1500" b="1" i="0" u="none" strike="noStrike" baseline="0" dirty="0"/>
              <a:t> </a:t>
            </a:r>
            <a:r>
              <a:rPr lang="it-IT" sz="1500" b="1" i="0" u="none" strike="noStrike" baseline="0" dirty="0" err="1"/>
              <a:t>yoke</a:t>
            </a:r>
            <a:r>
              <a:rPr lang="it-IT" sz="1500" b="1" i="0" u="none" strike="noStrike" baseline="0" dirty="0"/>
              <a:t>: 1457 kg;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b="1" i="0" u="none" strike="noStrike" baseline="0" dirty="0" err="1"/>
              <a:t>Cryostat</a:t>
            </a:r>
            <a:r>
              <a:rPr lang="it-IT" sz="1500" b="1" i="0" u="none" strike="noStrike" baseline="0" dirty="0"/>
              <a:t>: 441 kg;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b="1" i="0" u="none" strike="noStrike" baseline="0" dirty="0"/>
              <a:t>Thermal </a:t>
            </a:r>
            <a:r>
              <a:rPr lang="it-IT" sz="1500" b="1" i="0" u="none" strike="noStrike" baseline="0" dirty="0" err="1"/>
              <a:t>shield</a:t>
            </a:r>
            <a:r>
              <a:rPr lang="it-IT" sz="1500" b="1" i="0" u="none" strike="noStrike" baseline="0" dirty="0"/>
              <a:t>: 68 kg;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b="1" i="0" u="none" strike="noStrike" baseline="0" dirty="0" err="1"/>
              <a:t>Cold</a:t>
            </a:r>
            <a:r>
              <a:rPr lang="it-IT" sz="1500" b="1" i="0" u="none" strike="noStrike" baseline="0" dirty="0"/>
              <a:t> mass: 586 kg;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b="1" i="0" u="none" strike="noStrike" baseline="0" dirty="0" err="1"/>
              <a:t>Cryocoolers</a:t>
            </a:r>
            <a:r>
              <a:rPr lang="it-IT" sz="1500" b="1" i="0" u="none" strike="noStrike" baseline="0" dirty="0"/>
              <a:t>: 70 kg.</a:t>
            </a:r>
            <a:endParaRPr lang="it-IT" sz="1500" b="1" dirty="0"/>
          </a:p>
        </p:txBody>
      </p:sp>
      <p:pic>
        <p:nvPicPr>
          <p:cNvPr id="8" name="Picture 9" descr="A drawing of a machine&#10;&#10;Description automatically generated">
            <a:extLst>
              <a:ext uri="{FF2B5EF4-FFF2-40B4-BE49-F238E27FC236}">
                <a16:creationId xmlns:a16="http://schemas.microsoft.com/office/drawing/2014/main" id="{039B618C-DAD2-D748-967F-85A4679CA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5" y="4431297"/>
            <a:ext cx="4264484" cy="2381465"/>
          </a:xfrm>
          <a:prstGeom prst="rect">
            <a:avLst/>
          </a:prstGeom>
        </p:spPr>
      </p:pic>
      <p:sp>
        <p:nvSpPr>
          <p:cNvPr id="9" name="CasellaDiTesto 40">
            <a:extLst>
              <a:ext uri="{FF2B5EF4-FFF2-40B4-BE49-F238E27FC236}">
                <a16:creationId xmlns:a16="http://schemas.microsoft.com/office/drawing/2014/main" id="{CA4860ED-CB57-5106-4BA6-B35A3C6E62F0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1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F053D38-EB8F-D325-C4AB-F3E5C0430C76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B5877468-6E94-9C85-B427-591A311CAC2B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04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C08BAF-0B20-8053-8E72-82407B461D8D}"/>
              </a:ext>
            </a:extLst>
          </p:cNvPr>
          <p:cNvSpPr txBox="1">
            <a:spLocks/>
          </p:cNvSpPr>
          <p:nvPr/>
        </p:nvSpPr>
        <p:spPr>
          <a:xfrm>
            <a:off x="370393" y="1451773"/>
            <a:ext cx="11054959" cy="249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/>
              <a:t>Coils are housed in a mechanical structure made of several components machined out of forged aluminium alloy cylinders.</a:t>
            </a:r>
          </a:p>
          <a:p>
            <a:pPr algn="just"/>
            <a:endParaRPr lang="en-US" sz="1800"/>
          </a:p>
          <a:p>
            <a:pPr algn="just"/>
            <a:r>
              <a:rPr lang="en-US" sz="1800"/>
              <a:t>Hexapoles are housed in appropriate recesses machined on the central cylinder, where they are finally embedded.</a:t>
            </a:r>
          </a:p>
          <a:p>
            <a:pPr algn="just"/>
            <a:endParaRPr lang="en-US" sz="1800"/>
          </a:p>
          <a:p>
            <a:pPr algn="just"/>
            <a:r>
              <a:rPr lang="en-US" sz="1800"/>
              <a:t>Hexapoles are kept in position against radial forces by means of brackets.</a:t>
            </a:r>
            <a:endParaRPr lang="it-IT" sz="1800"/>
          </a:p>
          <a:p>
            <a:pPr algn="just"/>
            <a:endParaRPr lang="it-IT" sz="18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BB32E-8669-CCF0-2DF3-C0DC87B72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" y="4380365"/>
            <a:ext cx="4701112" cy="1974570"/>
          </a:xfrm>
          <a:prstGeom prst="rect">
            <a:avLst/>
          </a:prstGeom>
        </p:spPr>
      </p:pic>
      <p:pic>
        <p:nvPicPr>
          <p:cNvPr id="7" name="Picture 8" descr="A drawing of a cylinder&#10;&#10;Description automatically generated">
            <a:extLst>
              <a:ext uri="{FF2B5EF4-FFF2-40B4-BE49-F238E27FC236}">
                <a16:creationId xmlns:a16="http://schemas.microsoft.com/office/drawing/2014/main" id="{9F96364B-6C3A-DABD-CDEA-C4B525D90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79" y="4380365"/>
            <a:ext cx="4877951" cy="2019735"/>
          </a:xfrm>
          <a:prstGeom prst="rect">
            <a:avLst/>
          </a:prstGeom>
        </p:spPr>
      </p:pic>
      <p:pic>
        <p:nvPicPr>
          <p:cNvPr id="8" name="Picture 10" descr="A drawing of a cylinder&#10;&#10;Description automatically generated">
            <a:extLst>
              <a:ext uri="{FF2B5EF4-FFF2-40B4-BE49-F238E27FC236}">
                <a16:creationId xmlns:a16="http://schemas.microsoft.com/office/drawing/2014/main" id="{2051B09B-9E3D-0B8A-D03E-61F868CCFC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76" y="4380365"/>
            <a:ext cx="2396262" cy="1994177"/>
          </a:xfrm>
          <a:prstGeom prst="rect">
            <a:avLst/>
          </a:prstGeom>
        </p:spPr>
      </p:pic>
      <p:sp>
        <p:nvSpPr>
          <p:cNvPr id="9" name="CasellaDiTesto 40">
            <a:extLst>
              <a:ext uri="{FF2B5EF4-FFF2-40B4-BE49-F238E27FC236}">
                <a16:creationId xmlns:a16="http://schemas.microsoft.com/office/drawing/2014/main" id="{2742010D-DDD7-5BA7-563E-CA6B14868049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35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2834639" y="446694"/>
            <a:ext cx="666332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from first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5" descr="A drawing of a machine&#10;&#10;Description automatically generated">
            <a:extLst>
              <a:ext uri="{FF2B5EF4-FFF2-40B4-BE49-F238E27FC236}">
                <a16:creationId xmlns:a16="http://schemas.microsoft.com/office/drawing/2014/main" id="{B236134F-EDDE-0AA9-4E97-1B220870F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01" y="1002751"/>
            <a:ext cx="3740826" cy="3055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B73A73-1339-ACF6-B759-A6CD3AFA9124}"/>
              </a:ext>
            </a:extLst>
          </p:cNvPr>
          <p:cNvSpPr txBox="1"/>
          <p:nvPr/>
        </p:nvSpPr>
        <p:spPr>
          <a:xfrm>
            <a:off x="358103" y="1814922"/>
            <a:ext cx="67280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Detailed Geant4 simulations have been performed at INFN-LNS to obtain the optimal dimensions of the cryostat tapered holes that will act as collimators for the </a:t>
            </a:r>
            <a:r>
              <a:rPr lang="en-US" sz="1600" b="1" dirty="0" err="1"/>
              <a:t>HPGe</a:t>
            </a:r>
            <a:r>
              <a:rPr lang="en-US" sz="1600" b="1" dirty="0"/>
              <a:t> detectors.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/>
              <a:t>The arrangement of the 18 lines of sight as required in the technical specification showed to be rather challenging.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/>
              <a:t>Most of the difficulties are concentrated at the level of the vacuum vessel warm bore, where windows will be clamped against it by means of a screwed frame.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Copper conical shielding elements </a:t>
            </a:r>
            <a:r>
              <a:rPr lang="en-US" sz="1600" dirty="0"/>
              <a:t>will be employed around the lines of sight </a:t>
            </a:r>
            <a:r>
              <a:rPr lang="en-US" sz="1600" b="0" i="0" u="none" strike="noStrike" baseline="0" dirty="0"/>
              <a:t>to protect the cold mass against radiation from the </a:t>
            </a:r>
            <a:r>
              <a:rPr lang="it-IT" sz="1600" b="0" i="0" u="none" strike="noStrike" baseline="0" dirty="0" err="1"/>
              <a:t>quartz</a:t>
            </a:r>
            <a:r>
              <a:rPr lang="it-IT" sz="1600" b="0" i="0" u="none" strike="noStrike" baseline="0" dirty="0"/>
              <a:t>/</a:t>
            </a:r>
            <a:r>
              <a:rPr lang="it-IT" sz="1600" b="0" i="0" u="none" strike="noStrike" baseline="0" dirty="0" err="1"/>
              <a:t>aluminum</a:t>
            </a:r>
            <a:r>
              <a:rPr lang="it-IT" sz="1600" b="0" i="0" u="none" strike="noStrike" baseline="0" dirty="0"/>
              <a:t> windows.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The design 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requires rather accurate </a:t>
            </a:r>
            <a:r>
              <a:rPr lang="it-IT" sz="1600" b="1" i="0" u="none" strike="noStrike" baseline="0" dirty="0">
                <a:solidFill>
                  <a:srgbClr val="FF0000"/>
                </a:solidFill>
              </a:rPr>
              <a:t>manufacturing and </a:t>
            </a:r>
            <a:r>
              <a:rPr lang="it-IT" sz="1600" b="1" i="0" u="none" strike="noStrike" baseline="0" dirty="0" err="1">
                <a:solidFill>
                  <a:srgbClr val="FF0000"/>
                </a:solidFill>
              </a:rPr>
              <a:t>assembling</a:t>
            </a:r>
            <a:r>
              <a:rPr lang="it-IT" sz="1600" b="1" i="0" u="none" strike="noStrike" baseline="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Picture 10" descr="A diagram of a machine&#10;&#10;Description automatically generated">
            <a:extLst>
              <a:ext uri="{FF2B5EF4-FFF2-40B4-BE49-F238E27FC236}">
                <a16:creationId xmlns:a16="http://schemas.microsoft.com/office/drawing/2014/main" id="{44EEB6A1-FD09-8C2B-BC17-9FCF8BFE2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53" y="4137412"/>
            <a:ext cx="4595758" cy="2668024"/>
          </a:xfrm>
          <a:prstGeom prst="rect">
            <a:avLst/>
          </a:prstGeom>
        </p:spPr>
      </p:pic>
      <p:pic>
        <p:nvPicPr>
          <p:cNvPr id="12" name="Picture 11" descr="A drawing of a toilet&#10;&#10;Description automatically generated">
            <a:extLst>
              <a:ext uri="{FF2B5EF4-FFF2-40B4-BE49-F238E27FC236}">
                <a16:creationId xmlns:a16="http://schemas.microsoft.com/office/drawing/2014/main" id="{2F4D142F-484F-5C39-019C-247063AB7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77" y="2326050"/>
            <a:ext cx="7064352" cy="35207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CasellaDiTesto 40">
            <a:extLst>
              <a:ext uri="{FF2B5EF4-FFF2-40B4-BE49-F238E27FC236}">
                <a16:creationId xmlns:a16="http://schemas.microsoft.com/office/drawing/2014/main" id="{8628A2D7-94A7-E9BF-D6D5-12715A3F2D1D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C673D7-8E72-1414-C4E8-C12748E7D719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2313325C-B703-C59D-B971-708C2D2BB153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58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1D7EDEFE-47A4-A6DF-20FA-48785B8D5DFC}"/>
              </a:ext>
            </a:extLst>
          </p:cNvPr>
          <p:cNvSpPr txBox="1"/>
          <p:nvPr/>
        </p:nvSpPr>
        <p:spPr>
          <a:xfrm>
            <a:off x="278911" y="1276059"/>
            <a:ext cx="11634178" cy="5761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PANDORA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magnetic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trap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will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operate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at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the frequencies of 18 and 21 GHz.</a:t>
            </a: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6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According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to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these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operating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frequencies, a minimum-B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magnetic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system design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has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been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</a:t>
            </a:r>
            <a:r>
              <a:rPr lang="it-IT" sz="1600" dirty="0" err="1">
                <a:effectLst/>
                <a:ea typeface="Cambria"/>
                <a:cs typeface="Cambria" panose="02040503050406030204" pitchFamily="18" charset="0"/>
              </a:rPr>
              <a:t>carried</a:t>
            </a:r>
            <a:r>
              <a:rPr lang="it-IT" sz="1600" dirty="0">
                <a:effectLst/>
                <a:ea typeface="Cambria"/>
                <a:cs typeface="Cambria" panose="02040503050406030204" pitchFamily="18" charset="0"/>
              </a:rPr>
              <a:t> out.</a:t>
            </a: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ea typeface="Cambria"/>
                <a:cs typeface="Times New Roman"/>
              </a:rPr>
              <a:t>The PANDORA </a:t>
            </a:r>
            <a:r>
              <a:rPr lang="it-IT" sz="1600" dirty="0" err="1">
                <a:ea typeface="Cambria"/>
                <a:cs typeface="Times New Roman"/>
              </a:rPr>
              <a:t>magnetic</a:t>
            </a:r>
            <a:r>
              <a:rPr lang="it-IT" sz="1600" dirty="0">
                <a:ea typeface="Cambria"/>
                <a:cs typeface="Times New Roman"/>
              </a:rPr>
              <a:t> system </a:t>
            </a:r>
            <a:r>
              <a:rPr lang="it-IT" sz="1600" dirty="0" err="1">
                <a:ea typeface="Cambria"/>
                <a:cs typeface="Times New Roman"/>
              </a:rPr>
              <a:t>has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then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been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validated</a:t>
            </a:r>
            <a:r>
              <a:rPr lang="it-IT" sz="1600" dirty="0">
                <a:ea typeface="Cambria"/>
                <a:cs typeface="Times New Roman"/>
              </a:rPr>
              <a:t> with commercial </a:t>
            </a:r>
            <a:r>
              <a:rPr lang="it-IT" sz="1600" dirty="0" err="1">
                <a:ea typeface="Cambria"/>
                <a:cs typeface="Times New Roman"/>
              </a:rPr>
              <a:t>simulation</a:t>
            </a:r>
            <a:r>
              <a:rPr lang="it-IT" sz="1600" dirty="0">
                <a:ea typeface="Cambria"/>
                <a:cs typeface="Times New Roman"/>
              </a:rPr>
              <a:t> softwares OPERA and CST, </a:t>
            </a:r>
            <a:r>
              <a:rPr lang="it-IT" sz="1600" dirty="0" err="1">
                <a:ea typeface="Cambria"/>
                <a:cs typeface="Times New Roman"/>
              </a:rPr>
              <a:t>showing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excellent</a:t>
            </a:r>
            <a:r>
              <a:rPr lang="it-IT" sz="1600" dirty="0">
                <a:ea typeface="Cambria"/>
                <a:cs typeface="Times New Roman"/>
              </a:rPr>
              <a:t> agreement with </a:t>
            </a:r>
            <a:r>
              <a:rPr lang="it-IT" sz="1600" dirty="0" err="1">
                <a:ea typeface="Cambria"/>
                <a:cs typeface="Times New Roman"/>
              </a:rPr>
              <a:t>each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other</a:t>
            </a:r>
            <a:r>
              <a:rPr lang="it-IT" sz="1600" dirty="0">
                <a:ea typeface="Cambria"/>
                <a:cs typeface="Times New Roman"/>
              </a:rPr>
              <a:t> in </a:t>
            </a:r>
            <a:r>
              <a:rPr lang="it-IT" sz="1600" dirty="0" err="1">
                <a:ea typeface="Cambria"/>
                <a:cs typeface="Times New Roman"/>
              </a:rPr>
              <a:t>terms</a:t>
            </a:r>
            <a:r>
              <a:rPr lang="it-IT" sz="1600" dirty="0">
                <a:ea typeface="Cambria"/>
                <a:cs typeface="Times New Roman"/>
              </a:rPr>
              <a:t> of field </a:t>
            </a:r>
            <a:r>
              <a:rPr lang="it-IT" sz="1600" dirty="0" err="1">
                <a:ea typeface="Cambria"/>
                <a:cs typeface="Times New Roman"/>
              </a:rPr>
              <a:t>profiles</a:t>
            </a:r>
            <a:r>
              <a:rPr lang="it-IT" sz="1600" dirty="0">
                <a:ea typeface="Cambria"/>
                <a:cs typeface="Times New Roman"/>
              </a:rPr>
              <a:t>.</a:t>
            </a: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ea typeface="Cambria"/>
                <a:cs typeface="Times New Roman"/>
              </a:rPr>
              <a:t>A </a:t>
            </a:r>
            <a:r>
              <a:rPr lang="it-IT" sz="1600" dirty="0" err="1">
                <a:ea typeface="Cambria"/>
                <a:cs typeface="Times New Roman"/>
              </a:rPr>
              <a:t>detailed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Document</a:t>
            </a:r>
            <a:r>
              <a:rPr lang="it-IT" sz="1600" dirty="0">
                <a:ea typeface="Cambria"/>
                <a:cs typeface="Times New Roman"/>
              </a:rPr>
              <a:t> of </a:t>
            </a:r>
            <a:r>
              <a:rPr lang="it-IT" sz="1600" dirty="0" err="1">
                <a:ea typeface="Cambria"/>
                <a:cs typeface="Times New Roman"/>
              </a:rPr>
              <a:t>Requirements</a:t>
            </a:r>
            <a:r>
              <a:rPr lang="it-IT" sz="1600" dirty="0">
                <a:ea typeface="Cambria"/>
                <a:cs typeface="Times New Roman"/>
              </a:rPr>
              <a:t>, </a:t>
            </a:r>
            <a:r>
              <a:rPr lang="it-IT" sz="1600" dirty="0" err="1">
                <a:ea typeface="Cambria"/>
                <a:cs typeface="Times New Roman"/>
              </a:rPr>
              <a:t>containing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all</a:t>
            </a:r>
            <a:r>
              <a:rPr lang="it-IT" sz="1600" dirty="0">
                <a:ea typeface="Cambria"/>
                <a:cs typeface="Times New Roman"/>
              </a:rPr>
              <a:t> the </a:t>
            </a:r>
            <a:r>
              <a:rPr lang="it-IT" sz="1600" dirty="0" err="1">
                <a:ea typeface="Cambria"/>
                <a:cs typeface="Times New Roman"/>
              </a:rPr>
              <a:t>magnetic</a:t>
            </a:r>
            <a:r>
              <a:rPr lang="it-IT" sz="1600" dirty="0">
                <a:ea typeface="Cambria"/>
                <a:cs typeface="Times New Roman"/>
              </a:rPr>
              <a:t> field and </a:t>
            </a:r>
            <a:r>
              <a:rPr lang="it-IT" sz="1600" dirty="0" err="1">
                <a:ea typeface="Cambria"/>
                <a:cs typeface="Times New Roman"/>
              </a:rPr>
              <a:t>geometry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requirements</a:t>
            </a:r>
            <a:r>
              <a:rPr lang="it-IT" sz="1600" dirty="0">
                <a:ea typeface="Cambria"/>
                <a:cs typeface="Times New Roman"/>
              </a:rPr>
              <a:t> and </a:t>
            </a:r>
            <a:r>
              <a:rPr lang="it-IT" sz="1600" dirty="0" err="1">
                <a:ea typeface="Cambria"/>
                <a:cs typeface="Times New Roman"/>
              </a:rPr>
              <a:t>specifications</a:t>
            </a:r>
            <a:r>
              <a:rPr lang="it-IT" sz="1600" dirty="0">
                <a:ea typeface="Cambria"/>
                <a:cs typeface="Times New Roman"/>
              </a:rPr>
              <a:t>, </a:t>
            </a:r>
            <a:r>
              <a:rPr lang="it-IT" sz="1600" dirty="0" err="1">
                <a:ea typeface="Cambria"/>
                <a:cs typeface="Times New Roman"/>
              </a:rPr>
              <a:t>has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been</a:t>
            </a:r>
            <a:r>
              <a:rPr lang="it-IT" sz="1600" dirty="0">
                <a:ea typeface="Cambria"/>
                <a:cs typeface="Times New Roman"/>
              </a:rPr>
              <a:t> </a:t>
            </a:r>
            <a:r>
              <a:rPr lang="it-IT" sz="1600" dirty="0" err="1">
                <a:ea typeface="Cambria"/>
                <a:cs typeface="Times New Roman"/>
              </a:rPr>
              <a:t>compiled</a:t>
            </a:r>
            <a:r>
              <a:rPr lang="it-IT" sz="1600" dirty="0">
                <a:ea typeface="Cambria"/>
                <a:cs typeface="Times New Roman"/>
              </a:rPr>
              <a:t>.</a:t>
            </a: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Tender procedure for the PANDORA </a:t>
            </a:r>
            <a:r>
              <a:rPr lang="it-IT" sz="1600" dirty="0" err="1"/>
              <a:t>magnetic</a:t>
            </a:r>
            <a:r>
              <a:rPr lang="it-IT" sz="1600" dirty="0"/>
              <a:t> system </a:t>
            </a:r>
            <a:r>
              <a:rPr lang="it-IT" sz="1600" dirty="0" err="1"/>
              <a:t>ended</a:t>
            </a:r>
            <a:r>
              <a:rPr lang="it-IT" sz="1600" dirty="0"/>
              <a:t> in June 2024.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First studies and </a:t>
            </a:r>
            <a:r>
              <a:rPr lang="it-IT" sz="1600" b="1" dirty="0" err="1">
                <a:solidFill>
                  <a:srgbClr val="FF0000"/>
                </a:solidFill>
              </a:rPr>
              <a:t>mechanical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drawings</a:t>
            </a:r>
            <a:r>
              <a:rPr lang="it-IT" sz="1600" b="1" dirty="0">
                <a:solidFill>
                  <a:srgbClr val="FF0000"/>
                </a:solidFill>
              </a:rPr>
              <a:t> from the first </a:t>
            </a:r>
            <a:r>
              <a:rPr lang="it-IT" sz="1600" b="1" dirty="0" err="1">
                <a:solidFill>
                  <a:srgbClr val="FF0000"/>
                </a:solidFill>
              </a:rPr>
              <a:t>ranked</a:t>
            </a:r>
            <a:r>
              <a:rPr lang="it-IT" sz="1600" b="1" dirty="0">
                <a:solidFill>
                  <a:srgbClr val="FF0000"/>
                </a:solidFill>
              </a:rPr>
              <a:t> company are </a:t>
            </a:r>
            <a:r>
              <a:rPr lang="it-IT" sz="1600" b="1" dirty="0" err="1">
                <a:solidFill>
                  <a:srgbClr val="FF0000"/>
                </a:solidFill>
              </a:rPr>
              <a:t>available</a:t>
            </a:r>
            <a:r>
              <a:rPr lang="it-IT" sz="1600" b="1" dirty="0">
                <a:solidFill>
                  <a:srgbClr val="FF0000"/>
                </a:solidFill>
              </a:rPr>
              <a:t>. A </a:t>
            </a:r>
            <a:r>
              <a:rPr lang="it-IT" sz="1600" b="1" dirty="0" err="1">
                <a:solidFill>
                  <a:srgbClr val="FF0000"/>
                </a:solidFill>
              </a:rPr>
              <a:t>detailed</a:t>
            </a:r>
            <a:r>
              <a:rPr lang="it-IT" sz="1600" b="1" dirty="0">
                <a:solidFill>
                  <a:srgbClr val="FF0000"/>
                </a:solidFill>
              </a:rPr>
              <a:t> interaction </a:t>
            </a:r>
            <a:r>
              <a:rPr lang="it-IT" sz="1600" b="1" dirty="0" err="1">
                <a:solidFill>
                  <a:srgbClr val="FF0000"/>
                </a:solidFill>
              </a:rPr>
              <a:t>between</a:t>
            </a:r>
            <a:r>
              <a:rPr lang="it-IT" sz="1600" b="1" dirty="0">
                <a:solidFill>
                  <a:srgbClr val="FF0000"/>
                </a:solidFill>
              </a:rPr>
              <a:t> supplier and INFN </a:t>
            </a:r>
            <a:r>
              <a:rPr lang="it-IT" sz="1600" b="1" dirty="0" err="1">
                <a:solidFill>
                  <a:srgbClr val="FF0000"/>
                </a:solidFill>
              </a:rPr>
              <a:t>will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begin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during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next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months</a:t>
            </a:r>
            <a:r>
              <a:rPr lang="it-IT" sz="1600" b="1" dirty="0">
                <a:solidFill>
                  <a:srgbClr val="FF0000"/>
                </a:solidFill>
              </a:rPr>
              <a:t>.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1600" b="1" dirty="0">
              <a:solidFill>
                <a:srgbClr val="FF0000"/>
              </a:solidFill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The FAT </a:t>
            </a:r>
            <a:r>
              <a:rPr lang="it-IT" sz="1600" b="1" dirty="0" err="1">
                <a:solidFill>
                  <a:srgbClr val="FF0000"/>
                </a:solidFill>
              </a:rPr>
              <a:t>will</a:t>
            </a:r>
            <a:r>
              <a:rPr lang="it-IT" sz="1600" b="1" dirty="0">
                <a:solidFill>
                  <a:srgbClr val="FF0000"/>
                </a:solidFill>
              </a:rPr>
              <a:t> be </a:t>
            </a:r>
            <a:r>
              <a:rPr lang="it-IT" sz="1600" b="1" dirty="0" err="1">
                <a:solidFill>
                  <a:srgbClr val="FF0000"/>
                </a:solidFill>
              </a:rPr>
              <a:t>performed</a:t>
            </a:r>
            <a:r>
              <a:rPr lang="it-IT" sz="1600" b="1" dirty="0">
                <a:solidFill>
                  <a:srgbClr val="FF0000"/>
                </a:solidFill>
              </a:rPr>
              <a:t> 12 </a:t>
            </a:r>
            <a:r>
              <a:rPr lang="it-IT" sz="1600" b="1" dirty="0" err="1">
                <a:solidFill>
                  <a:srgbClr val="FF0000"/>
                </a:solidFill>
              </a:rPr>
              <a:t>months</a:t>
            </a:r>
            <a:r>
              <a:rPr lang="it-IT" sz="1600" b="1" dirty="0">
                <a:solidFill>
                  <a:srgbClr val="FF0000"/>
                </a:solidFill>
              </a:rPr>
              <a:t> after </a:t>
            </a:r>
            <a:r>
              <a:rPr lang="it-IT" sz="1600" b="1" dirty="0" err="1">
                <a:solidFill>
                  <a:srgbClr val="FF0000"/>
                </a:solidFill>
              </a:rPr>
              <a:t>signing</a:t>
            </a:r>
            <a:r>
              <a:rPr lang="it-IT" sz="1600" b="1" dirty="0">
                <a:solidFill>
                  <a:srgbClr val="FF0000"/>
                </a:solidFill>
              </a:rPr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contract</a:t>
            </a:r>
            <a:r>
              <a:rPr lang="it-IT" sz="1600" b="1" dirty="0">
                <a:solidFill>
                  <a:srgbClr val="FF0000"/>
                </a:solidFill>
              </a:rPr>
              <a:t>.</a:t>
            </a:r>
          </a:p>
          <a:p>
            <a:pPr lvl="1" algn="just">
              <a:lnSpc>
                <a:spcPct val="120000"/>
              </a:lnSpc>
            </a:pPr>
            <a:endParaRPr lang="it-IT" sz="1600" dirty="0">
              <a:ea typeface="+mn-lt"/>
              <a:cs typeface="+mn-lt"/>
            </a:endParaRP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t-IT" sz="15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7200" algn="just">
              <a:spcBef>
                <a:spcPts val="600"/>
              </a:spcBef>
            </a:pPr>
            <a:endParaRPr lang="it-IT" sz="1600" dirty="0">
              <a:effectLst/>
              <a:latin typeface="Palatino Linotype" panose="0204050205050503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CasellaDiTesto 11">
            <a:extLst>
              <a:ext uri="{FF2B5EF4-FFF2-40B4-BE49-F238E27FC236}">
                <a16:creationId xmlns:a16="http://schemas.microsoft.com/office/drawing/2014/main" id="{1EE2576B-EFF5-DB18-B0D7-719A3ECEA952}"/>
              </a:ext>
            </a:extLst>
          </p:cNvPr>
          <p:cNvSpPr txBox="1"/>
          <p:nvPr/>
        </p:nvSpPr>
        <p:spPr>
          <a:xfrm>
            <a:off x="9364516" y="5783755"/>
            <a:ext cx="2660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ea typeface="Cambria"/>
                <a:cs typeface="Times New Roman"/>
              </a:rPr>
              <a:t>Thank </a:t>
            </a:r>
            <a:r>
              <a:rPr lang="it-IT" sz="3600" dirty="0" err="1">
                <a:ea typeface="Cambria"/>
                <a:cs typeface="Times New Roman"/>
              </a:rPr>
              <a:t>you</a:t>
            </a:r>
            <a:r>
              <a:rPr lang="it-IT" sz="3600" dirty="0">
                <a:ea typeface="Cambria"/>
                <a:cs typeface="Times New Roman"/>
              </a:rPr>
              <a:t>!</a:t>
            </a:r>
            <a:endParaRPr lang="it-IT" sz="3600" dirty="0"/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267AC283-6507-5472-945F-C1120A80A0E3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magine 49">
            <a:extLst>
              <a:ext uri="{FF2B5EF4-FFF2-40B4-BE49-F238E27FC236}">
                <a16:creationId xmlns:a16="http://schemas.microsoft.com/office/drawing/2014/main" id="{750562C3-57BD-2903-5BAB-2DD8355D69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68"/>
          <a:stretch/>
        </p:blipFill>
        <p:spPr>
          <a:xfrm>
            <a:off x="6306925" y="3428428"/>
            <a:ext cx="4562363" cy="3122865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93514D3-1CA7-284C-3404-B92102523491}"/>
              </a:ext>
            </a:extLst>
          </p:cNvPr>
          <p:cNvSpPr txBox="1"/>
          <p:nvPr/>
        </p:nvSpPr>
        <p:spPr>
          <a:xfrm>
            <a:off x="452283" y="1500583"/>
            <a:ext cx="1119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342900">
              <a:buSzPct val="60000"/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dirty="0"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PANDORA goal: to s</a:t>
            </a:r>
            <a:r>
              <a:rPr lang="en-US" sz="1600" b="1" dirty="0">
                <a:ea typeface="Arial"/>
                <a:cs typeface="Arial" panose="020B0604020202020204" pitchFamily="34" charset="0"/>
                <a:sym typeface="Arial"/>
              </a:rPr>
              <a:t>tudy if and how the lifetimes of selected </a:t>
            </a:r>
            <a:r>
              <a:rPr lang="en-US" sz="1600" b="1" dirty="0">
                <a:cs typeface="Arial" panose="020B0604020202020204" pitchFamily="34" charset="0"/>
              </a:rPr>
              <a:t>β–decaying nuclei</a:t>
            </a:r>
            <a:r>
              <a:rPr lang="en-US" sz="1600" b="1" dirty="0">
                <a:ea typeface="Arial"/>
                <a:cs typeface="Arial" panose="020B0604020202020204" pitchFamily="34" charset="0"/>
                <a:sym typeface="Arial"/>
              </a:rPr>
              <a:t> is affected by the ionization state and by the plasma “</a:t>
            </a:r>
            <a:r>
              <a:rPr lang="en-US" sz="1600" b="1" i="1" dirty="0">
                <a:ea typeface="Arial"/>
                <a:cs typeface="Arial" panose="020B0604020202020204" pitchFamily="34" charset="0"/>
                <a:sym typeface="Arial"/>
              </a:rPr>
              <a:t>environment</a:t>
            </a:r>
            <a:r>
              <a:rPr lang="en-US" sz="1600" b="1" dirty="0">
                <a:ea typeface="Arial"/>
                <a:cs typeface="Arial" panose="020B0604020202020204" pitchFamily="34" charset="0"/>
                <a:sym typeface="Arial"/>
              </a:rPr>
              <a:t>”.</a:t>
            </a:r>
            <a:endParaRPr lang="en-US" sz="1600" b="1" u="sng" dirty="0">
              <a:cs typeface="Arial" panose="020B0604020202020204" pitchFamily="34" charset="0"/>
            </a:endParaRPr>
          </a:p>
          <a:p>
            <a:pPr marL="285750" indent="-285750" algn="just" defTabSz="342900">
              <a:buSzPct val="60000"/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600" b="1" u="sng" dirty="0">
              <a:cs typeface="Arial" panose="020B0604020202020204" pitchFamily="34" charset="0"/>
            </a:endParaRPr>
          </a:p>
          <a:p>
            <a:pPr marL="285750" indent="-285750" algn="just" defTabSz="342900">
              <a:buSzPct val="60000"/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dirty="0">
                <a:cs typeface="Arial" panose="020B0604020202020204" pitchFamily="34" charset="0"/>
              </a:rPr>
              <a:t>A NEW CHALLENGE: Reproduce in laboratory some stellar-like conditions and measure the expected variations of nuclear lifetime in β–decaying nuclei.</a:t>
            </a:r>
          </a:p>
          <a:p>
            <a:pPr marL="285750" indent="-285750" algn="just" defTabSz="342900">
              <a:buSzPct val="60000"/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600" dirty="0">
              <a:solidFill>
                <a:schemeClr val="accent1">
                  <a:hueOff val="-33021"/>
                  <a:satOff val="15631"/>
                  <a:lumOff val="-38912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 defTabSz="342900">
              <a:buSzPct val="60000"/>
              <a:buFont typeface="Wingdings" panose="05000000000000000000" pitchFamily="2" charset="2"/>
              <a:buChar char="Ø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Necessity of a plasma-confining magnetic system </a:t>
            </a:r>
            <a:r>
              <a:rPr lang="en-AU" sz="1600" b="1" dirty="0">
                <a:solidFill>
                  <a:srgbClr val="0070C0"/>
                </a:solidFill>
                <a:cs typeface="Arial" panose="020B0604020202020204" pitchFamily="34" charset="0"/>
              </a:rPr>
              <a:t>that allows to have long plasma lifetime and sufficient flexibility and accessibility</a:t>
            </a: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 for several diagnostics.</a:t>
            </a: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75E2F919-658B-4BB5-4F76-80FD8C88C6B1}"/>
              </a:ext>
            </a:extLst>
          </p:cNvPr>
          <p:cNvSpPr txBox="1"/>
          <p:nvPr/>
        </p:nvSpPr>
        <p:spPr>
          <a:xfrm>
            <a:off x="4004098" y="5743694"/>
            <a:ext cx="274187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Electron </a:t>
            </a:r>
            <a:r>
              <a:rPr lang="it-IT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: 10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 – 10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Electron Temperature: 0.01 – 100 </a:t>
            </a:r>
            <a:r>
              <a:rPr lang="it-IT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endParaRPr lang="it-IT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Ion Temperature: ~ 1 eV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it-IT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: 10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it-IT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endParaRPr lang="it-IT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89624B9B-D1DF-D08C-65C1-C1603557A731}"/>
              </a:ext>
            </a:extLst>
          </p:cNvPr>
          <p:cNvSpPr txBox="1"/>
          <p:nvPr/>
        </p:nvSpPr>
        <p:spPr>
          <a:xfrm>
            <a:off x="265069" y="6017019"/>
            <a:ext cx="2508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See talk</a:t>
            </a:r>
            <a:r>
              <a:rPr lang="en-US" sz="1800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by </a:t>
            </a:r>
            <a:r>
              <a:rPr lang="en-US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D.</a:t>
            </a:r>
            <a:r>
              <a:rPr lang="en-US" sz="1800" b="1" dirty="0">
                <a:highlight>
                  <a:srgbClr val="EDB767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Mascali</a:t>
            </a:r>
            <a:endParaRPr lang="it-IT" dirty="0">
              <a:highlight>
                <a:srgbClr val="EDB767"/>
              </a:highlight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B77DC-DC17-E076-AA8B-843D3A139BDA}"/>
              </a:ext>
            </a:extLst>
          </p:cNvPr>
          <p:cNvSpPr txBox="1"/>
          <p:nvPr/>
        </p:nvSpPr>
        <p:spPr>
          <a:xfrm>
            <a:off x="543834" y="4120779"/>
            <a:ext cx="293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Mascali et. </a:t>
            </a:r>
            <a:r>
              <a:rPr lang="it-IT" sz="1400" dirty="0">
                <a:solidFill>
                  <a:srgbClr val="222222"/>
                </a:solidFill>
                <a:highlight>
                  <a:srgbClr val="FFFF00"/>
                </a:highlight>
              </a:rPr>
              <a:t>a</a:t>
            </a:r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l</a:t>
            </a:r>
            <a:r>
              <a:rPr lang="it-IT" sz="1400" dirty="0">
                <a:solidFill>
                  <a:srgbClr val="222222"/>
                </a:solidFill>
                <a:highlight>
                  <a:srgbClr val="FFFF00"/>
                </a:highlight>
              </a:rPr>
              <a:t>,</a:t>
            </a:r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 </a:t>
            </a:r>
            <a:r>
              <a:rPr lang="it-IT" sz="1400" b="0" i="1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Universe</a:t>
            </a:r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 </a:t>
            </a:r>
            <a:r>
              <a:rPr lang="it-IT" sz="14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2022</a:t>
            </a:r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, </a:t>
            </a:r>
            <a:r>
              <a:rPr lang="it-IT" sz="1400" b="0" i="1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8</a:t>
            </a:r>
            <a:r>
              <a:rPr lang="it-IT" sz="14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, 80</a:t>
            </a:r>
            <a:endParaRPr lang="it-IT" sz="1400" dirty="0">
              <a:highlight>
                <a:srgbClr val="FFFF00"/>
              </a:highlight>
            </a:endParaRPr>
          </a:p>
        </p:txBody>
      </p:sp>
      <p:sp>
        <p:nvSpPr>
          <p:cNvPr id="12" name="CasellaDiTesto 40">
            <a:extLst>
              <a:ext uri="{FF2B5EF4-FFF2-40B4-BE49-F238E27FC236}">
                <a16:creationId xmlns:a16="http://schemas.microsoft.com/office/drawing/2014/main" id="{66CCF9C6-5549-0810-6495-1E13426FB37A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A2408DDA-865A-7BF2-35FA-70DAF33567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352" y="1118108"/>
                <a:ext cx="11481722" cy="37213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Two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crytical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 points to take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into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 account: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it-IT" sz="140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1400" b="1" i="0" u="none" strike="noStrike" baseline="0" dirty="0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plasma </a:t>
                </a:r>
                <a:r>
                  <a:rPr lang="it-IT" sz="1400" b="1" i="0" u="none" strike="noStrike" baseline="0" dirty="0" err="1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confinement</a:t>
                </a:r>
                <a:r>
                  <a:rPr lang="it-IT" sz="1400" b="1" i="0" u="none" strike="noStrike" baseline="0" dirty="0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 time;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it-IT" sz="1400" b="1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it-IT" sz="1400" b="1" i="0" u="none" strike="noStrike" baseline="0" dirty="0" err="1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magnetic</a:t>
                </a:r>
                <a:r>
                  <a:rPr lang="it-IT" sz="1400" b="1" i="0" u="none" strike="noStrike" baseline="0" dirty="0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 system </a:t>
                </a:r>
                <a:r>
                  <a:rPr lang="it-IT" sz="1400" b="1" i="0" u="none" strike="noStrike" baseline="0" dirty="0" err="1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feasibility</a:t>
                </a:r>
                <a:r>
                  <a:rPr lang="it-IT" sz="1400" b="1" i="0" u="none" strike="noStrike" baseline="0" dirty="0">
                    <a:solidFill>
                      <a:srgbClr val="0070C0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  <a:endParaRPr lang="it-IT" sz="1400" b="0" i="0" u="none" strike="noStrike" baseline="0" dirty="0">
                  <a:latin typeface="+mn-lt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it-IT" sz="140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total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ion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confinement</a:t>
                </a:r>
                <a:r>
                  <a:rPr lang="it-IT" sz="14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time inside the trap 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can be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written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it-IT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as</a:t>
                </a:r>
                <a:r>
                  <a:rPr lang="it-IT" sz="1400" b="0" i="0" u="none" strike="noStrike" baseline="0" dirty="0">
                    <a:latin typeface="+mn-lt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 algn="l">
                  <a:buFont typeface="+mj-lt"/>
                  <a:buAutoNum type="arabicPeriod"/>
                </a:pPr>
                <a:endParaRPr lang="it-IT" sz="1400" b="0" i="0" u="none" strike="noStrike" baseline="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  <m:r>
                      <a:rPr lang="it-IT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≅7.1×</m:t>
                    </m:r>
                    <m:sSup>
                      <m:sSup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−20</m:t>
                        </m:r>
                      </m:sup>
                    </m:sSup>
                    <m:sSup>
                      <m:sSup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it-IT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sSub>
                      <m:sSub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f>
                      <m:f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5/2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it-IT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</m:e>
                    </m:nary>
                    <m:sSub>
                      <m:sSub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it-IT" sz="14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14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    (</a:t>
                </a:r>
                <a14:m>
                  <m:oMath xmlns:m="http://schemas.openxmlformats.org/officeDocument/2006/math">
                    <m:r>
                      <a:rPr lang="it-IT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sSub>
                      <m:sSubPr>
                        <m:ctrlP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denotes the Coulomb logarithm (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= 10 - 15),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b="0" i="1" u="none" strike="noStrike" baseline="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the atomic mass number)</a:t>
                </a:r>
                <a:endParaRPr lang="it-IT" sz="14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it-IT" sz="140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 ~ </a:t>
                </a:r>
                <a:r>
                  <a:rPr lang="en-US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US" sz="1400" b="0" i="0" u="none" strike="noStrike" baseline="-25000" dirty="0" err="1">
                    <a:latin typeface="+mn-lt"/>
                    <a:cs typeface="Arial" panose="020B0604020202020204" pitchFamily="34" charset="0"/>
                  </a:rPr>
                  <a:t>max</a:t>
                </a:r>
                <a:r>
                  <a:rPr lang="en-US" sz="1400" b="0" i="0" u="none" strike="noStrike" baseline="0" dirty="0">
                    <a:latin typeface="+mn-lt"/>
                    <a:cs typeface="Arial" panose="020B0604020202020204" pitchFamily="34" charset="0"/>
                  </a:rPr>
                  <a:t>/</a:t>
                </a:r>
                <a:r>
                  <a:rPr lang="en-US" sz="1400" b="0" i="0" u="none" strike="noStrike" baseline="0" dirty="0" err="1"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US" sz="1400" b="0" i="0" u="none" strike="noStrike" baseline="-25000" dirty="0" err="1">
                    <a:latin typeface="+mn-lt"/>
                    <a:cs typeface="Arial" panose="020B0604020202020204" pitchFamily="34" charset="0"/>
                  </a:rPr>
                  <a:t>min</a:t>
                </a:r>
                <a:endParaRPr lang="en-US" sz="1400" b="0" i="0" u="none" strike="noStrike" baseline="0" dirty="0"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n-US" sz="1400" b="0" i="0" u="none" strike="noStrike" baseline="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n-lt"/>
                    <a:cs typeface="Arial" panose="020B0604020202020204" pitchFamily="34" charset="0"/>
                  </a:rPr>
                  <a:t>Both plasma chamber length and magnetic field mirror ratio play a fundamental role for reaching high charge states.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1400" b="0" i="0" u="none" strike="noStrike" baseline="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PANDORA plasma trap: optimal compromise between performances and feasibility.</a:t>
                </a:r>
                <a:endParaRPr lang="en-US" sz="1400" b="1" i="0" u="none" strike="noStrike" baseline="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800" dirty="0">
                  <a:effectLst/>
                  <a:latin typeface="Palatino Linotype" panose="02040502050505030304" pitchFamily="18" charset="0"/>
                  <a:ea typeface="Cambria" panose="02040503050406030204" pitchFamily="18" charset="0"/>
                  <a:cs typeface="TeXGyreTermes-Regular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A2408DDA-865A-7BF2-35FA-70DAF335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2" y="1118108"/>
                <a:ext cx="11481722" cy="3721314"/>
              </a:xfrm>
              <a:prstGeom prst="rect">
                <a:avLst/>
              </a:prstGeom>
              <a:blipFill>
                <a:blip r:embed="rId5"/>
                <a:stretch>
                  <a:fillRect l="-159" t="-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9">
            <a:extLst>
              <a:ext uri="{FF2B5EF4-FFF2-40B4-BE49-F238E27FC236}">
                <a16:creationId xmlns:a16="http://schemas.microsoft.com/office/drawing/2014/main" id="{F85958F5-94CD-9BB8-D695-B85C2801138A}"/>
              </a:ext>
            </a:extLst>
          </p:cNvPr>
          <p:cNvSpPr txBox="1"/>
          <p:nvPr/>
        </p:nvSpPr>
        <p:spPr>
          <a:xfrm>
            <a:off x="6815597" y="2425340"/>
            <a:ext cx="5019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u="none" strike="noStrike" baseline="0" dirty="0">
                <a:highlight>
                  <a:srgbClr val="FFFF00"/>
                </a:highlight>
                <a:latin typeface="Palatino Linotype" panose="02040502050505030304" pitchFamily="18" charset="0"/>
              </a:rPr>
              <a:t>Mascali et. al, Review of Scientific Instruments 85, 02A511 (2014)</a:t>
            </a:r>
            <a:endParaRPr lang="it-IT" sz="1400" i="1" dirty="0">
              <a:highlight>
                <a:srgbClr val="FFFF00"/>
              </a:highlight>
              <a:latin typeface="Palatino Linotype" panose="02040502050505030304" pitchFamily="18" charset="0"/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2BC9AC48-F0F3-4724-4057-059751B574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68"/>
          <a:stretch/>
        </p:blipFill>
        <p:spPr>
          <a:xfrm>
            <a:off x="9641105" y="3735950"/>
            <a:ext cx="2550895" cy="3106008"/>
          </a:xfrm>
          <a:prstGeom prst="rect">
            <a:avLst/>
          </a:prstGeom>
        </p:spPr>
      </p:pic>
      <p:pic>
        <p:nvPicPr>
          <p:cNvPr id="9" name="Immagine 12" descr="Immagine che contiene testo, ricevuta, Carattere, schermata&#10;&#10;Descrizione generata automaticamente">
            <a:extLst>
              <a:ext uri="{FF2B5EF4-FFF2-40B4-BE49-F238E27FC236}">
                <a16:creationId xmlns:a16="http://schemas.microsoft.com/office/drawing/2014/main" id="{33329781-B8DB-4183-5A69-1232DB540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54" y="4474281"/>
            <a:ext cx="2400649" cy="1272758"/>
          </a:xfrm>
          <a:prstGeom prst="rect">
            <a:avLst/>
          </a:prstGeom>
        </p:spPr>
      </p:pic>
      <p:sp>
        <p:nvSpPr>
          <p:cNvPr id="10" name="CasellaDiTesto 13">
            <a:extLst>
              <a:ext uri="{FF2B5EF4-FFF2-40B4-BE49-F238E27FC236}">
                <a16:creationId xmlns:a16="http://schemas.microsoft.com/office/drawing/2014/main" id="{E1A48A2C-94B8-D3F3-F2EE-7A9FA1A7359A}"/>
              </a:ext>
            </a:extLst>
          </p:cNvPr>
          <p:cNvSpPr txBox="1"/>
          <p:nvPr/>
        </p:nvSpPr>
        <p:spPr>
          <a:xfrm>
            <a:off x="6850754" y="5951219"/>
            <a:ext cx="2986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highlight>
                  <a:srgbClr val="FFFF00"/>
                </a:highlight>
                <a:latin typeface="Aptos" panose="020B0004020202020204" pitchFamily="34" charset="0"/>
              </a:rPr>
              <a:t>T. Thuillier et al 2024 J. Phys.: Conf. </a:t>
            </a:r>
            <a:r>
              <a:rPr lang="fr-FR" sz="1200" i="1" dirty="0" err="1">
                <a:highlight>
                  <a:srgbClr val="FFFF00"/>
                </a:highlight>
                <a:latin typeface="Aptos" panose="020B0004020202020204" pitchFamily="34" charset="0"/>
              </a:rPr>
              <a:t>Ser</a:t>
            </a:r>
            <a:r>
              <a:rPr lang="fr-FR" sz="1200" i="1" dirty="0">
                <a:highlight>
                  <a:srgbClr val="FFFF00"/>
                </a:highlight>
                <a:latin typeface="Aptos" panose="020B0004020202020204" pitchFamily="34" charset="0"/>
              </a:rPr>
              <a:t>. 2743 012059</a:t>
            </a:r>
            <a:endParaRPr lang="it-IT" sz="1200" i="1" dirty="0"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sp>
        <p:nvSpPr>
          <p:cNvPr id="11" name="CasellaDiTesto 14">
            <a:extLst>
              <a:ext uri="{FF2B5EF4-FFF2-40B4-BE49-F238E27FC236}">
                <a16:creationId xmlns:a16="http://schemas.microsoft.com/office/drawing/2014/main" id="{F55AE393-7F26-7E0E-927C-F1BC9871C472}"/>
              </a:ext>
            </a:extLst>
          </p:cNvPr>
          <p:cNvSpPr txBox="1"/>
          <p:nvPr/>
        </p:nvSpPr>
        <p:spPr>
          <a:xfrm>
            <a:off x="74644" y="5110660"/>
            <a:ext cx="6021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Arial" panose="020B0604020202020204" pitchFamily="34" charset="0"/>
              </a:rPr>
              <a:t>INFN-LNS, Catania (IT) ECRIT – PANDORA: </a:t>
            </a:r>
            <a:r>
              <a:rPr lang="en-US" sz="1400" dirty="0">
                <a:ea typeface="+mn-lt"/>
                <a:cs typeface="Arial" panose="020B0604020202020204" pitchFamily="34" charset="0"/>
              </a:rPr>
              <a:t>@</a:t>
            </a:r>
            <a:r>
              <a:rPr lang="en-US" sz="1400" b="1" dirty="0">
                <a:ea typeface="+mn-lt"/>
                <a:cs typeface="Arial" panose="020B0604020202020204" pitchFamily="34" charset="0"/>
              </a:rPr>
              <a:t> </a:t>
            </a:r>
            <a:r>
              <a:rPr lang="en-US" sz="1400" dirty="0">
                <a:ea typeface="+mn-lt"/>
                <a:cs typeface="Arial" panose="020B0604020202020204" pitchFamily="34" charset="0"/>
              </a:rPr>
              <a:t>18 GHz operation, </a:t>
            </a:r>
            <a:r>
              <a:rPr lang="en-US" sz="14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L</a:t>
            </a:r>
            <a:r>
              <a:rPr lang="en-US" sz="1400" baseline="-250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ECR</a:t>
            </a:r>
            <a:r>
              <a:rPr lang="en-US" sz="14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*R</a:t>
            </a:r>
            <a:r>
              <a:rPr lang="en-US" sz="1400" baseline="300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2</a:t>
            </a:r>
            <a:r>
              <a:rPr lang="en-US" sz="1400" baseline="-250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ECR</a:t>
            </a:r>
            <a:r>
              <a:rPr lang="en-US" sz="1400" dirty="0">
                <a:solidFill>
                  <a:srgbClr val="005EA8"/>
                </a:solidFill>
                <a:ea typeface="+mn-lt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005EA8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~ 1130 </a:t>
            </a:r>
            <a:r>
              <a:rPr lang="en-US" sz="1400" dirty="0">
                <a:solidFill>
                  <a:srgbClr val="005EA8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cm</a:t>
            </a:r>
            <a:r>
              <a:rPr lang="en-US" sz="1400" baseline="30000" dirty="0">
                <a:solidFill>
                  <a:srgbClr val="005EA8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1400" baseline="30000" dirty="0">
              <a:solidFill>
                <a:srgbClr val="005EA8"/>
              </a:solidFill>
              <a:ea typeface="+mn-lt"/>
              <a:cs typeface="Arial" panose="020B0604020202020204" pitchFamily="34" charset="0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F9712D27-546C-BEA7-237D-BD5D5FF5792D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Tabella 2">
            <a:extLst>
              <a:ext uri="{FF2B5EF4-FFF2-40B4-BE49-F238E27FC236}">
                <a16:creationId xmlns:a16="http://schemas.microsoft.com/office/drawing/2014/main" id="{96B662EB-7AEF-3BC6-94DF-3162789CE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62803"/>
              </p:ext>
            </p:extLst>
          </p:nvPr>
        </p:nvGraphicFramePr>
        <p:xfrm>
          <a:off x="986117" y="1260012"/>
          <a:ext cx="10210970" cy="4517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304">
                  <a:extLst>
                    <a:ext uri="{9D8B030D-6E8A-4147-A177-3AD203B41FA5}">
                      <a16:colId xmlns:a16="http://schemas.microsoft.com/office/drawing/2014/main" val="3829472836"/>
                    </a:ext>
                  </a:extLst>
                </a:gridCol>
                <a:gridCol w="1475304">
                  <a:extLst>
                    <a:ext uri="{9D8B030D-6E8A-4147-A177-3AD203B41FA5}">
                      <a16:colId xmlns:a16="http://schemas.microsoft.com/office/drawing/2014/main" val="3804558305"/>
                    </a:ext>
                  </a:extLst>
                </a:gridCol>
                <a:gridCol w="1475304">
                  <a:extLst>
                    <a:ext uri="{9D8B030D-6E8A-4147-A177-3AD203B41FA5}">
                      <a16:colId xmlns:a16="http://schemas.microsoft.com/office/drawing/2014/main" val="13536083"/>
                    </a:ext>
                  </a:extLst>
                </a:gridCol>
                <a:gridCol w="1475304">
                  <a:extLst>
                    <a:ext uri="{9D8B030D-6E8A-4147-A177-3AD203B41FA5}">
                      <a16:colId xmlns:a16="http://schemas.microsoft.com/office/drawing/2014/main" val="1020755777"/>
                    </a:ext>
                  </a:extLst>
                </a:gridCol>
                <a:gridCol w="1475304">
                  <a:extLst>
                    <a:ext uri="{9D8B030D-6E8A-4147-A177-3AD203B41FA5}">
                      <a16:colId xmlns:a16="http://schemas.microsoft.com/office/drawing/2014/main" val="2443853004"/>
                    </a:ext>
                  </a:extLst>
                </a:gridCol>
                <a:gridCol w="1417225">
                  <a:extLst>
                    <a:ext uri="{9D8B030D-6E8A-4147-A177-3AD203B41FA5}">
                      <a16:colId xmlns:a16="http://schemas.microsoft.com/office/drawing/2014/main" val="869183225"/>
                    </a:ext>
                  </a:extLst>
                </a:gridCol>
                <a:gridCol w="1417225">
                  <a:extLst>
                    <a:ext uri="{9D8B030D-6E8A-4147-A177-3AD203B41FA5}">
                      <a16:colId xmlns:a16="http://schemas.microsoft.com/office/drawing/2014/main" val="2005531297"/>
                    </a:ext>
                  </a:extLst>
                </a:gridCol>
              </a:tblGrid>
              <a:tr h="378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Design Parameters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VENUS</a:t>
                      </a:r>
                      <a:endParaRPr lang="en-GB" sz="1400" b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SECRAL</a:t>
                      </a:r>
                      <a:endParaRPr lang="en-GB" sz="1400" b="1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SECRAL II</a:t>
                      </a:r>
                      <a:endParaRPr lang="en-GB" sz="1400" b="1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RIKEN</a:t>
                      </a:r>
                      <a:endParaRPr lang="en-GB" sz="1400" b="1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FECR</a:t>
                      </a:r>
                      <a:endParaRPr lang="en-GB" sz="1400" b="1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PANDORA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44577"/>
                  </a:ext>
                </a:extLst>
              </a:tr>
              <a:tr h="2419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Superconductor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NbTi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NbTi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NbTi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NbTi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Sn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Sn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42164"/>
                  </a:ext>
                </a:extLst>
              </a:tr>
              <a:tr h="230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inj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[T]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3.7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3.7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≥ 6.4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1.7 - 3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00268"/>
                  </a:ext>
                </a:extLst>
              </a:tr>
              <a:tr h="230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ext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[T]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2 - 3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≥ 3.4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1.7 - 3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95506"/>
                  </a:ext>
                </a:extLst>
              </a:tr>
              <a:tr h="230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hex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[T]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1.7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2.1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≥ 3.4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1.6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05837"/>
                  </a:ext>
                </a:extLst>
              </a:tr>
              <a:tr h="230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peak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[T]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7.8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11.8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62268"/>
                  </a:ext>
                </a:extLst>
              </a:tr>
              <a:tr h="2470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Mirror length [mm]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420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420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700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99491"/>
                  </a:ext>
                </a:extLst>
              </a:tr>
              <a:tr h="2499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Pl. chamber ID [mm]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116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280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75800"/>
                  </a:ext>
                </a:extLst>
              </a:tr>
              <a:tr h="2471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primary [GHz]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56437"/>
                  </a:ext>
                </a:extLst>
              </a:tr>
              <a:tr h="230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kW primary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4.8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8302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400" baseline="-25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secondary [GHz]</a:t>
                      </a:r>
                      <a:endParaRPr lang="en-GB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45 - TBD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19674"/>
                  </a:ext>
                </a:extLst>
              </a:tr>
              <a:tr h="2419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kW secondary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  <a:endParaRPr lang="en-GB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1.5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5978" marR="45978" marT="45978" marB="4597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55199"/>
                  </a:ext>
                </a:extLst>
              </a:tr>
            </a:tbl>
          </a:graphicData>
        </a:graphic>
      </p:graphicFrame>
      <p:sp>
        <p:nvSpPr>
          <p:cNvPr id="7" name="TextBox 21">
            <a:extLst>
              <a:ext uri="{FF2B5EF4-FFF2-40B4-BE49-F238E27FC236}">
                <a16:creationId xmlns:a16="http://schemas.microsoft.com/office/drawing/2014/main" id="{E5B01F80-7EDA-5B42-4756-8FBD854E6E04}"/>
              </a:ext>
            </a:extLst>
          </p:cNvPr>
          <p:cNvSpPr txBox="1"/>
          <p:nvPr/>
        </p:nvSpPr>
        <p:spPr>
          <a:xfrm>
            <a:off x="874327" y="5963964"/>
            <a:ext cx="75083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i="1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D. Leitner</a:t>
            </a:r>
            <a:r>
              <a:rPr lang="en-GB" sz="1300" i="1" dirty="0"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300" i="1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10th Int. Particle Accelerator Conf. (IPAC’19), doi:10.18429/JACoW-IPAC2019-WEXPLS1</a:t>
            </a:r>
            <a:endParaRPr lang="it-IT" sz="1300" i="1" dirty="0">
              <a:highlight>
                <a:srgbClr val="FFFF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85CF980A-823F-DEC1-34F4-6212BC31FAB6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3931920" y="446694"/>
            <a:ext cx="4617720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7B7D602-37BE-96D5-3687-3ABDA6878621}"/>
              </a:ext>
            </a:extLst>
          </p:cNvPr>
          <p:cNvSpPr txBox="1">
            <a:spLocks/>
          </p:cNvSpPr>
          <p:nvPr/>
        </p:nvSpPr>
        <p:spPr>
          <a:xfrm>
            <a:off x="407368" y="1442270"/>
            <a:ext cx="7458033" cy="431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Introduction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system: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required</a:t>
            </a:r>
            <a:r>
              <a:rPr lang="it-IT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sz="1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geometry</a:t>
            </a:r>
            <a:endParaRPr lang="it-IT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OPERA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numerical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design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simulation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results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CST Studio Suite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validation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Magnetic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system procurement status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Technical design from first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ranked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company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perspectives</a:t>
            </a:r>
            <a:endParaRPr lang="it-IT" sz="1800" b="1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A4FEC53F-72AF-1C38-A3F3-AF183DC056FD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9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1681316" y="446694"/>
            <a:ext cx="901566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609F5E-CD49-849A-5EBE-D861AFB91795}"/>
              </a:ext>
            </a:extLst>
          </p:cNvPr>
          <p:cNvSpPr txBox="1">
            <a:spLocks/>
          </p:cNvSpPr>
          <p:nvPr/>
        </p:nvSpPr>
        <p:spPr>
          <a:xfrm>
            <a:off x="357351" y="1877270"/>
            <a:ext cx="6221473" cy="45593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The </a:t>
            </a:r>
            <a:r>
              <a:rPr lang="it-IT" sz="1600" dirty="0" err="1">
                <a:latin typeface="+mn-lt"/>
              </a:rPr>
              <a:t>magnetic</a:t>
            </a:r>
            <a:r>
              <a:rPr lang="it-IT" sz="1600" dirty="0">
                <a:latin typeface="+mn-lt"/>
              </a:rPr>
              <a:t> system, </a:t>
            </a:r>
            <a:r>
              <a:rPr lang="it-IT" sz="1600" dirty="0" err="1">
                <a:latin typeface="+mn-lt"/>
              </a:rPr>
              <a:t>fully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superconductive</a:t>
            </a:r>
            <a:r>
              <a:rPr lang="it-IT" sz="1600" dirty="0">
                <a:latin typeface="+mn-lt"/>
              </a:rPr>
              <a:t>, </a:t>
            </a:r>
            <a:r>
              <a:rPr lang="it-IT" sz="1600" dirty="0" err="1">
                <a:latin typeface="+mn-lt"/>
              </a:rPr>
              <a:t>consists</a:t>
            </a:r>
            <a:r>
              <a:rPr lang="it-IT" sz="1600" dirty="0">
                <a:latin typeface="+mn-lt"/>
              </a:rPr>
              <a:t> of:</a:t>
            </a:r>
          </a:p>
          <a:p>
            <a:pPr algn="just"/>
            <a:endParaRPr lang="it-I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+mn-lt"/>
              </a:rPr>
              <a:t>#3 </a:t>
            </a:r>
            <a:r>
              <a:rPr lang="it-IT" sz="1600" dirty="0" err="1">
                <a:latin typeface="+mn-lt"/>
              </a:rPr>
              <a:t>axial</a:t>
            </a:r>
            <a:r>
              <a:rPr lang="it-IT" sz="1600" dirty="0">
                <a:latin typeface="+mn-lt"/>
              </a:rPr>
              <a:t> coils </a:t>
            </a:r>
            <a:r>
              <a:rPr lang="it-IT" sz="1600" dirty="0" err="1">
                <a:latin typeface="+mn-lt"/>
              </a:rPr>
              <a:t>that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generates</a:t>
            </a:r>
            <a:r>
              <a:rPr lang="it-IT" sz="1600" dirty="0">
                <a:latin typeface="+mn-lt"/>
              </a:rPr>
              <a:t> the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axial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magnetic</a:t>
            </a:r>
            <a:r>
              <a:rPr lang="it-IT" sz="1600" dirty="0">
                <a:latin typeface="+mn-lt"/>
              </a:rPr>
              <a:t> field;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+mn-lt"/>
              </a:rPr>
              <a:t>#6 </a:t>
            </a:r>
            <a:r>
              <a:rPr lang="it-IT" sz="1600" dirty="0" err="1">
                <a:latin typeface="+mn-lt"/>
              </a:rPr>
              <a:t>hexapole</a:t>
            </a:r>
            <a:r>
              <a:rPr lang="it-IT" sz="1600" dirty="0">
                <a:latin typeface="+mn-lt"/>
              </a:rPr>
              <a:t> coils </a:t>
            </a:r>
            <a:r>
              <a:rPr lang="it-IT" sz="1600" dirty="0" err="1">
                <a:latin typeface="+mn-lt"/>
              </a:rPr>
              <a:t>that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generates</a:t>
            </a:r>
            <a:r>
              <a:rPr lang="it-IT" sz="1600" dirty="0">
                <a:latin typeface="+mn-lt"/>
              </a:rPr>
              <a:t> the </a:t>
            </a:r>
            <a:r>
              <a:rPr lang="it-IT" sz="1600" dirty="0" err="1">
                <a:solidFill>
                  <a:srgbClr val="FF0000"/>
                </a:solidFill>
                <a:latin typeface="+mn-lt"/>
              </a:rPr>
              <a:t>radial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magnetic</a:t>
            </a:r>
            <a:r>
              <a:rPr lang="it-IT" sz="1600" dirty="0">
                <a:latin typeface="+mn-lt"/>
              </a:rPr>
              <a:t> field.</a:t>
            </a:r>
          </a:p>
          <a:p>
            <a:pPr algn="just"/>
            <a:endParaRPr lang="it-IT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It will enclose a plasma chamber with inner radius </a:t>
            </a:r>
            <a:r>
              <a:rPr lang="en-US" sz="1600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R</a:t>
            </a:r>
            <a:r>
              <a:rPr lang="en-US" sz="1600" b="1" baseline="-25000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CH_IN </a:t>
            </a:r>
            <a:r>
              <a:rPr lang="en-US" sz="1600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= 140</a:t>
            </a:r>
            <a:r>
              <a:rPr lang="en-US" sz="1600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600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mm</a:t>
            </a:r>
            <a:r>
              <a:rPr lang="en-US" sz="1600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 and length </a:t>
            </a:r>
            <a:r>
              <a:rPr lang="en-US" sz="1600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L = 700 mm</a:t>
            </a:r>
            <a:r>
              <a:rPr lang="en-US" sz="1600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GB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it-IT" sz="1800" dirty="0">
              <a:latin typeface="Palatino Linotype" panose="02040502050505030304" pitchFamily="18" charset="0"/>
            </a:endParaRPr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D1D2A313-55CD-9CF6-64E7-CADCFA71F5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6526" r="7758" b="5165"/>
          <a:stretch/>
        </p:blipFill>
        <p:spPr>
          <a:xfrm>
            <a:off x="7640312" y="1734302"/>
            <a:ext cx="3259336" cy="4419139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F4C9C2BF-6C1D-B017-5ADF-5948A0D113BB}"/>
              </a:ext>
            </a:extLst>
          </p:cNvPr>
          <p:cNvSpPr txBox="1"/>
          <p:nvPr/>
        </p:nvSpPr>
        <p:spPr>
          <a:xfrm>
            <a:off x="2509629" y="1183190"/>
            <a:ext cx="723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rgbClr val="0070C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</a:t>
            </a:r>
            <a:r>
              <a:rPr lang="en-GB" sz="1800" b="1" dirty="0">
                <a:solidFill>
                  <a:srgbClr val="0070C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he PANDORA’s trap has been designed to operate at 18 + 21 GHz.</a:t>
            </a:r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581DE6F1-FF92-41AB-8738-ABAF8E6F0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8422"/>
              </p:ext>
            </p:extLst>
          </p:nvPr>
        </p:nvGraphicFramePr>
        <p:xfrm>
          <a:off x="922188" y="3837109"/>
          <a:ext cx="5091797" cy="25994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91511">
                  <a:extLst>
                    <a:ext uri="{9D8B030D-6E8A-4147-A177-3AD203B41FA5}">
                      <a16:colId xmlns:a16="http://schemas.microsoft.com/office/drawing/2014/main" val="4289470349"/>
                    </a:ext>
                  </a:extLst>
                </a:gridCol>
                <a:gridCol w="2400286">
                  <a:extLst>
                    <a:ext uri="{9D8B030D-6E8A-4147-A177-3AD203B41FA5}">
                      <a16:colId xmlns:a16="http://schemas.microsoft.com/office/drawing/2014/main" val="1276457995"/>
                    </a:ext>
                  </a:extLst>
                </a:gridCol>
              </a:tblGrid>
              <a:tr h="2363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MAGNETIC FIELD REQUIREMENTS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92592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inj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max @ z = - 350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3 T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086819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inj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operative range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1.7 T – 3 T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519030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ext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max @ z = 350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3 T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690118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effectLst/>
                          <a:latin typeface="+mn-lt"/>
                        </a:rPr>
                        <a:t>ext</a:t>
                      </a:r>
                      <a:r>
                        <a:rPr lang="en-US" sz="1400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operative range 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1.7 T – 3 T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406498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min</a:t>
                      </a:r>
                      <a:r>
                        <a:rPr lang="en-US" sz="1400">
                          <a:effectLst/>
                          <a:latin typeface="+mn-lt"/>
                        </a:rPr>
                        <a:t> @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>
                          <a:effectLst/>
                          <a:latin typeface="+mn-lt"/>
                        </a:rPr>
                        <a:t>z = 0 mm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0.4 T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908222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hex</a:t>
                      </a:r>
                      <a:r>
                        <a:rPr lang="en-US" sz="1400">
                          <a:effectLst/>
                          <a:latin typeface="+mn-lt"/>
                        </a:rPr>
                        <a:t> @ R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CH_IN</a:t>
                      </a:r>
                      <a:r>
                        <a:rPr lang="en-US" sz="1400">
                          <a:effectLst/>
                          <a:latin typeface="+mn-lt"/>
                        </a:rPr>
                        <a:t> = 140 mm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1.6 T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919373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Lhe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Free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335901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Warm Bore radius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150.5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10813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Distance between mirrors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700 mm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3742"/>
                  </a:ext>
                </a:extLst>
              </a:tr>
              <a:tr h="23631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n-lt"/>
                        </a:rPr>
                        <a:t>Stray field (as above specified)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n-lt"/>
                        </a:rPr>
                        <a:t>Less than 0.2 T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1604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A3DBC1-5EF5-C465-9D4B-022B80A5224B}"/>
              </a:ext>
            </a:extLst>
          </p:cNvPr>
          <p:cNvSpPr txBox="1"/>
          <p:nvPr/>
        </p:nvSpPr>
        <p:spPr>
          <a:xfrm>
            <a:off x="6704517" y="6198797"/>
            <a:ext cx="5254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1" dirty="0">
                <a:solidFill>
                  <a:srgbClr val="282828"/>
                </a:solidFill>
                <a:effectLst/>
                <a:highlight>
                  <a:srgbClr val="FFFF00"/>
                </a:highlight>
              </a:rPr>
              <a:t>Mauro et. Al, Front. Phys.,</a:t>
            </a:r>
            <a:r>
              <a:rPr lang="en-US" sz="1400" i="1" dirty="0">
                <a:solidFill>
                  <a:srgbClr val="282828"/>
                </a:solidFill>
                <a:highlight>
                  <a:srgbClr val="FFFF00"/>
                </a:highlight>
              </a:rPr>
              <a:t> </a:t>
            </a:r>
            <a:r>
              <a:rPr lang="en-US" sz="1400" b="0" i="1" dirty="0">
                <a:solidFill>
                  <a:srgbClr val="282828"/>
                </a:solidFill>
                <a:effectLst/>
                <a:highlight>
                  <a:srgbClr val="FFFF00"/>
                </a:highlight>
              </a:rPr>
              <a:t>Sec. Nuclear Physics​, Volume 10 - 2022</a:t>
            </a:r>
          </a:p>
        </p:txBody>
      </p:sp>
      <p:sp>
        <p:nvSpPr>
          <p:cNvPr id="6" name="CasellaDiTesto 40">
            <a:extLst>
              <a:ext uri="{FF2B5EF4-FFF2-40B4-BE49-F238E27FC236}">
                <a16:creationId xmlns:a16="http://schemas.microsoft.com/office/drawing/2014/main" id="{116BBE1C-EEBB-5D36-0497-A2D9B2DF7ED7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0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DEFFD1E5-CE0B-530C-148F-FC181D89D98B}"/>
              </a:ext>
            </a:extLst>
          </p:cNvPr>
          <p:cNvSpPr/>
          <p:nvPr/>
        </p:nvSpPr>
        <p:spPr>
          <a:xfrm>
            <a:off x="1681316" y="446694"/>
            <a:ext cx="9015662" cy="495796"/>
          </a:xfrm>
          <a:prstGeom prst="roundRect">
            <a:avLst/>
          </a:prstGeom>
          <a:solidFill>
            <a:srgbClr val="FCE99A">
              <a:alpha val="40000"/>
            </a:srgbClr>
          </a:solidFill>
          <a:ln w="38100">
            <a:solidFill>
              <a:srgbClr val="E22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system: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and </a:t>
            </a:r>
            <a:r>
              <a:rPr lang="it-I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E45581-2678-608A-A1C1-FC7832157B8D}"/>
              </a:ext>
            </a:extLst>
          </p:cNvPr>
          <p:cNvSpPr/>
          <p:nvPr/>
        </p:nvSpPr>
        <p:spPr>
          <a:xfrm>
            <a:off x="3176337" y="19254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4B7ECE-9641-51D2-32F6-3422976E509C}"/>
              </a:ext>
            </a:extLst>
          </p:cNvPr>
          <p:cNvSpPr/>
          <p:nvPr/>
        </p:nvSpPr>
        <p:spPr>
          <a:xfrm>
            <a:off x="2834639" y="131803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7910E3-9673-D23F-AB53-C6FD70F93870}"/>
              </a:ext>
            </a:extLst>
          </p:cNvPr>
          <p:cNvSpPr/>
          <p:nvPr/>
        </p:nvSpPr>
        <p:spPr>
          <a:xfrm>
            <a:off x="0" y="2262"/>
            <a:ext cx="12196631" cy="207217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F6E19D2-1DDA-0AD7-6FAE-0B732F4D2AAC}"/>
              </a:ext>
            </a:extLst>
          </p:cNvPr>
          <p:cNvSpPr/>
          <p:nvPr/>
        </p:nvSpPr>
        <p:spPr>
          <a:xfrm rot="10800000" flipH="1" flipV="1">
            <a:off x="-4275" y="6525855"/>
            <a:ext cx="9015663" cy="150888"/>
          </a:xfrm>
          <a:prstGeom prst="rect">
            <a:avLst/>
          </a:prstGeom>
          <a:solidFill>
            <a:srgbClr val="274AB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FBE2AEF-2484-9838-EE56-385FDD53AB8A}"/>
              </a:ext>
            </a:extLst>
          </p:cNvPr>
          <p:cNvSpPr/>
          <p:nvPr/>
        </p:nvSpPr>
        <p:spPr>
          <a:xfrm rot="10800000" flipH="1" flipV="1">
            <a:off x="-4275" y="6576732"/>
            <a:ext cx="9368791" cy="136978"/>
          </a:xfrm>
          <a:prstGeom prst="rect">
            <a:avLst/>
          </a:prstGeom>
          <a:solidFill>
            <a:srgbClr val="274AB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AF0509-9D04-0EF1-0FD9-92E2DBBEFCCA}"/>
              </a:ext>
            </a:extLst>
          </p:cNvPr>
          <p:cNvSpPr/>
          <p:nvPr/>
        </p:nvSpPr>
        <p:spPr>
          <a:xfrm rot="10800000" flipH="1" flipV="1">
            <a:off x="-4276" y="6640830"/>
            <a:ext cx="12196275" cy="219526"/>
          </a:xfrm>
          <a:prstGeom prst="rect">
            <a:avLst/>
          </a:prstGeom>
          <a:solidFill>
            <a:srgbClr val="274A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Picture 2" descr="INFN Laboratori Nazionali del Sud - SHARPER Night">
            <a:extLst>
              <a:ext uri="{FF2B5EF4-FFF2-40B4-BE49-F238E27FC236}">
                <a16:creationId xmlns:a16="http://schemas.microsoft.com/office/drawing/2014/main" id="{A398C622-F9EC-C8FD-E88E-90A9984F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8" y="351072"/>
            <a:ext cx="1334142" cy="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926FB-B274-62B9-8128-B36B33F358F5}"/>
              </a:ext>
            </a:extLst>
          </p:cNvPr>
          <p:cNvSpPr txBox="1"/>
          <p:nvPr/>
        </p:nvSpPr>
        <p:spPr>
          <a:xfrm>
            <a:off x="7399086" y="-1484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PANDORA Progress Meeting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Legnaro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October 7-8, 2024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6A4378F6-C62B-54EB-8C18-B95E0589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" y="267989"/>
            <a:ext cx="1358257" cy="946273"/>
          </a:xfrm>
          <a:prstGeom prst="rect">
            <a:avLst/>
          </a:prstGeom>
        </p:spPr>
      </p:pic>
      <p:sp>
        <p:nvSpPr>
          <p:cNvPr id="5" name="CasellaDiTesto 41">
            <a:extLst>
              <a:ext uri="{FF2B5EF4-FFF2-40B4-BE49-F238E27FC236}">
                <a16:creationId xmlns:a16="http://schemas.microsoft.com/office/drawing/2014/main" id="{75723F40-FA93-EFC2-B313-8A9BCA2150C7}"/>
              </a:ext>
            </a:extLst>
          </p:cNvPr>
          <p:cNvSpPr txBox="1"/>
          <p:nvPr/>
        </p:nvSpPr>
        <p:spPr>
          <a:xfrm>
            <a:off x="6832333" y="6629400"/>
            <a:ext cx="53796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G. S. Mauro – INFN - LNS</a:t>
            </a:r>
            <a:endParaRPr lang="it-IT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2DC1A2A-12B5-FD0A-FFD6-C24AAB6024F7}"/>
              </a:ext>
            </a:extLst>
          </p:cNvPr>
          <p:cNvSpPr txBox="1">
            <a:spLocks/>
          </p:cNvSpPr>
          <p:nvPr/>
        </p:nvSpPr>
        <p:spPr>
          <a:xfrm>
            <a:off x="357353" y="1821943"/>
            <a:ext cx="5363510" cy="2614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SEXT-IN-SOL configuration. The hexapole conductors (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racetracks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) will be azimuthally placed, with poles at β = 0, 60, 120, 180, 240, 300-deg.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Cambria"/>
                <a:cs typeface="Cambria" panose="02040503050406030204" pitchFamily="18" charset="0"/>
              </a:rPr>
              <a:t>For diagnostics purposes</a:t>
            </a:r>
            <a:r>
              <a:rPr lang="en-US" sz="1800" dirty="0">
                <a:effectLst/>
                <a:latin typeface="+mn-lt"/>
                <a:ea typeface="Cambria"/>
                <a:cs typeface="Cambria" panose="02040503050406030204" pitchFamily="18" charset="0"/>
              </a:rPr>
              <a:t>, it is needed to </a:t>
            </a:r>
            <a:r>
              <a:rPr lang="en-US" sz="1800" b="1" dirty="0">
                <a:effectLst/>
                <a:latin typeface="+mn-lt"/>
                <a:ea typeface="Cambria"/>
                <a:cs typeface="Cambria" panose="02040503050406030204" pitchFamily="18" charset="0"/>
              </a:rPr>
              <a:t>keep up to 18 lines of sight between the warm bore radius and the external iron yoke,</a:t>
            </a:r>
            <a:r>
              <a:rPr lang="en-US" sz="1800" dirty="0">
                <a:effectLst/>
                <a:latin typeface="+mn-lt"/>
                <a:ea typeface="Cambria"/>
                <a:cs typeface="Cambria" panose="02040503050406030204" pitchFamily="18" charset="0"/>
              </a:rPr>
              <a:t> through the cryostat and the cold mass.</a:t>
            </a:r>
            <a:endParaRPr lang="en-GB" sz="1800" dirty="0">
              <a:effectLst/>
              <a:latin typeface="+mn-lt"/>
              <a:ea typeface="Cambr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Immagine 4">
            <a:extLst>
              <a:ext uri="{FF2B5EF4-FFF2-40B4-BE49-F238E27FC236}">
                <a16:creationId xmlns:a16="http://schemas.microsoft.com/office/drawing/2014/main" id="{2E63D5F0-7062-B0DB-47EB-29F65879E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3" y="1655728"/>
            <a:ext cx="2453432" cy="2202513"/>
          </a:xfrm>
          <a:prstGeom prst="rect">
            <a:avLst/>
          </a:prstGeom>
        </p:spPr>
      </p:pic>
      <p:pic>
        <p:nvPicPr>
          <p:cNvPr id="12" name="Immagine 7">
            <a:extLst>
              <a:ext uri="{FF2B5EF4-FFF2-40B4-BE49-F238E27FC236}">
                <a16:creationId xmlns:a16="http://schemas.microsoft.com/office/drawing/2014/main" id="{78A0CCD2-F814-73C8-F20A-86C3E773E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65" y="4201324"/>
            <a:ext cx="4919097" cy="2047630"/>
          </a:xfrm>
          <a:prstGeom prst="rect">
            <a:avLst/>
          </a:prstGeom>
        </p:spPr>
      </p:pic>
      <p:pic>
        <p:nvPicPr>
          <p:cNvPr id="13" name="Immagine 9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E5B5E6F9-2781-6C99-5616-930BA68463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76" y="1435125"/>
            <a:ext cx="3629613" cy="28886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C24961-2BDF-9BE4-949D-6086EEF83143}"/>
              </a:ext>
            </a:extLst>
          </p:cNvPr>
          <p:cNvSpPr txBox="1"/>
          <p:nvPr/>
        </p:nvSpPr>
        <p:spPr>
          <a:xfrm>
            <a:off x="357353" y="4698538"/>
            <a:ext cx="5363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Solution</a:t>
            </a:r>
            <a:r>
              <a:rPr lang="en-GB" sz="1800" dirty="0"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: placing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 the 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holes 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along the axis of each hexapole 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conductor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E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Cambria" panose="02040503050406030204" pitchFamily="18" charset="0"/>
              </a:rPr>
              <a:t>ach line of sight shall pass through the center of the magnetic system (z=0).</a:t>
            </a:r>
            <a:endParaRPr lang="it-IT" sz="1800" dirty="0">
              <a:latin typeface="+mn-lt"/>
            </a:endParaRPr>
          </a:p>
        </p:txBody>
      </p:sp>
      <p:sp>
        <p:nvSpPr>
          <p:cNvPr id="2" name="CasellaDiTesto 40">
            <a:extLst>
              <a:ext uri="{FF2B5EF4-FFF2-40B4-BE49-F238E27FC236}">
                <a16:creationId xmlns:a16="http://schemas.microsoft.com/office/drawing/2014/main" id="{1A12B194-0539-77C8-95C0-6D5D9DC4918E}"/>
              </a:ext>
            </a:extLst>
          </p:cNvPr>
          <p:cNvSpPr txBox="1"/>
          <p:nvPr/>
        </p:nvSpPr>
        <p:spPr>
          <a:xfrm>
            <a:off x="55481" y="6618617"/>
            <a:ext cx="44575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PANDORA plasma trap: numerical modeling and technical design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30e81a-876c-40fa-afc3-659f76f48137">
      <Terms xmlns="http://schemas.microsoft.com/office/infopath/2007/PartnerControls"/>
    </lcf76f155ced4ddcb4097134ff3c332f>
    <_ip_UnifiedCompliancePolicyUIAction xmlns="http://schemas.microsoft.com/sharepoint/v3" xsi:nil="true"/>
    <TaxCatchAll xmlns="33d1be05-7d02-4e2b-a5f0-a73cf0ce1e4d" xsi:nil="true"/>
    <_ip_UnifiedCompliancePolicyProperties xmlns="http://schemas.microsoft.com/sharepoint/v3" xsi:nil="true"/>
    <Gruppi_x0020_di_x0020_destinatari xmlns="0d30e81a-876c-40fa-afc3-659f76f48137" xsi:nil="true"/>
    <_ModernAudienceTargetUserField xmlns="0d30e81a-876c-40fa-afc3-659f76f48137">
      <UserInfo>
        <DisplayName/>
        <AccountId xsi:nil="true"/>
        <AccountType/>
      </UserInfo>
    </_ModernAudienceTargetUser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13113D60DC242AFAD4A69C58D707A" ma:contentTypeVersion="23" ma:contentTypeDescription="Creare un nuovo documento." ma:contentTypeScope="" ma:versionID="4c2dcaf321aca90ef9d6c61458156f33">
  <xsd:schema xmlns:xsd="http://www.w3.org/2001/XMLSchema" xmlns:xs="http://www.w3.org/2001/XMLSchema" xmlns:p="http://schemas.microsoft.com/office/2006/metadata/properties" xmlns:ns1="http://schemas.microsoft.com/sharepoint/v3" xmlns:ns2="0d30e81a-876c-40fa-afc3-659f76f48137" xmlns:ns3="33d1be05-7d02-4e2b-a5f0-a73cf0ce1e4d" targetNamespace="http://schemas.microsoft.com/office/2006/metadata/properties" ma:root="true" ma:fieldsID="f3cb5dc128d8f145078d48bfcbecd53d" ns1:_="" ns2:_="" ns3:_="">
    <xsd:import namespace="http://schemas.microsoft.com/sharepoint/v3"/>
    <xsd:import namespace="0d30e81a-876c-40fa-afc3-659f76f48137"/>
    <xsd:import namespace="33d1be05-7d02-4e2b-a5f0-a73cf0ce1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0e81a-876c-40fa-afc3-659f76f48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Gruppi_x0020_di_x0020_destinatari" ma:index="1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1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0" nillable="true" ma:displayName="ID gruppi di destinatari" ma:list="{bbede0ca-4dc1-488a-9073-3c9e330b20d7}" ma:internalName="_ModernAudienceAadObjectIds" ma:readOnly="true" ma:showField="_AadObjectIdForUser" ma:web="33d1be05-7d02-4e2b-a5f0-a73cf0ce1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1be05-7d02-4e2b-a5f0-a73cf0ce1e4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137d681-4531-44a5-a634-fec393f51e54}" ma:internalName="TaxCatchAll" ma:showField="CatchAllData" ma:web="33d1be05-7d02-4e2b-a5f0-a73cf0ce1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6A9BF-29E0-4A73-96B2-9F4515297F28}">
  <ds:schemaRefs>
    <ds:schemaRef ds:uri="http://schemas.microsoft.com/office/2006/metadata/properties"/>
    <ds:schemaRef ds:uri="http://schemas.microsoft.com/office/infopath/2007/PartnerControls"/>
    <ds:schemaRef ds:uri="0d30e81a-876c-40fa-afc3-659f76f48137"/>
    <ds:schemaRef ds:uri="http://schemas.microsoft.com/sharepoint/v3"/>
    <ds:schemaRef ds:uri="33d1be05-7d02-4e2b-a5f0-a73cf0ce1e4d"/>
  </ds:schemaRefs>
</ds:datastoreItem>
</file>

<file path=customXml/itemProps2.xml><?xml version="1.0" encoding="utf-8"?>
<ds:datastoreItem xmlns:ds="http://schemas.openxmlformats.org/officeDocument/2006/customXml" ds:itemID="{16180E37-7A65-4D26-BF99-A134F39F7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50AA5-C6FE-48A3-BA95-876748AE6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30e81a-876c-40fa-afc3-659f76f48137"/>
    <ds:schemaRef ds:uri="33d1be05-7d02-4e2b-a5f0-a73cf0ce1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4002</Words>
  <Application>Microsoft Office PowerPoint</Application>
  <PresentationFormat>Widescreen</PresentationFormat>
  <Paragraphs>653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MS Mincho</vt:lpstr>
      <vt:lpstr>Yu Mincho</vt:lpstr>
      <vt:lpstr>Aptos</vt:lpstr>
      <vt:lpstr>Aptos Display</vt:lpstr>
      <vt:lpstr>Arial</vt:lpstr>
      <vt:lpstr>Calibri</vt:lpstr>
      <vt:lpstr>Cambria</vt:lpstr>
      <vt:lpstr>Cambria Math</vt:lpstr>
      <vt:lpstr>CIDFont+F3</vt:lpstr>
      <vt:lpstr>Palatino Linotype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Angelo Pidatella</dc:creator>
  <cp:lastModifiedBy>Giorgio Sebastiano Mauro</cp:lastModifiedBy>
  <cp:revision>4</cp:revision>
  <dcterms:created xsi:type="dcterms:W3CDTF">2024-09-25T06:50:06Z</dcterms:created>
  <dcterms:modified xsi:type="dcterms:W3CDTF">2024-10-05T15:51:10Z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0x0101004F313113D60DC242AFAD4A69C58D707A</vt:lpwstr>
  </property>
</Properties>
</file>