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A2FA-D77B-23F8-5195-0501D40B0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14818-ACE2-BFD1-18AE-1186AE4AF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B15FA-4535-07C7-E272-C7CAD711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3BADC-456E-0F68-BD37-9078B98F6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48CC0-C187-B212-BBC3-5E2A159E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8571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948A-D993-6521-0F15-D9B29318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B6B4B-2069-4A91-5F01-9E2CBBA5B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D65B6-A4B9-601B-FCD0-D55624529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063F1-3DEE-47E5-9A81-5300A122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14A3C-5BAB-6386-842B-EC508701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6360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CE9B1-7386-3766-184A-88757338A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5FEDD7-CE77-13B7-A007-4F357D46D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22FAE-C175-32B5-F455-D9B1CE47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C7B51-77FD-119D-3D59-FE6EF116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C009A-65CD-29E9-9CA2-5EB1D8D5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4678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6D986-9676-808E-CD84-EA8ED0E4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1212E-0BD8-263B-E1F9-797B18A8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6C87F-6E20-D368-E872-1A34AD68F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B308B-B2DD-7924-A1C6-0FDD7EC3A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35153-F38A-B5D7-EA9F-ACAB7CF3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3328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6327-3FEC-8D33-1C3B-38FE012A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13212-8BC7-919A-A36E-E1E03E57A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B2F4E-11F2-E92A-8CD4-050A15B1B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20E8-38B0-D684-ABD1-06A0ADF41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BBDD7-7948-C914-81E3-777E72CE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0282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1DE5-211D-B4D8-B767-9C1C8FC2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DB33-4963-FBB0-640D-3B34CED48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29A23-F7D8-7EBB-6963-65BFDEE01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52775-5F50-3BCA-5A3A-2C0A70AA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09427-2035-B657-C681-B9E43D9AC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797CE-76DA-41B2-1319-55C3066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6347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DD2B9-0497-11D1-1A72-4280FB4F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600AD-2BE9-EF9A-CBF9-421BC5E60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087BE-CADC-14E0-EC9D-979CDB166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47541-C8B0-2DE3-D51E-7D33DD734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7351FD-0187-49D3-C1E1-9F973716F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03EDC-1F6C-F1B8-2856-1188BF02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0235C5-2002-94E8-2926-C3766477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095FCB-56F0-A242-8D0B-21093A5C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9700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4DAB-3553-79E6-5EBA-B4838414B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4C002-426F-CB3E-C508-2B540A8D2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4F308-766E-40D8-991C-9BA3CBAA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D0D86-9D93-34BC-08B4-03465167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4491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1B749-E7F4-008A-FBA9-A11E938B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9FA06-8CD2-AA1F-0656-3A8A8EDD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31437-652E-5502-77D0-DF59ABEFE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742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7E988-A688-5A08-2DDD-0B69CEA1F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348A-A38D-4186-049D-FA7641108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201CA-95AF-8C2C-D03A-F4EE3EE6D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5CBE9-D58E-09A8-96EC-1AD44315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B58A9-0ACA-CA61-7015-760BC350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DBBEB-FE33-0C18-B92C-E5714A08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918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5C444-DD12-8AA6-BD1A-9579D215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5AD2BA-A5DE-F07A-092F-5E62173F0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C8594-DDA0-AC64-8299-C01902F5D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1E9AC-9B89-3420-E01E-7CB1BF26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ED4A0-8314-EE50-2898-87FE464F3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CA56C-D04A-47E8-874C-EEFC3ACA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95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CBAC1E-3676-6FC9-0DB0-0D61EA7B9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22C99-9FB8-F8C3-39EA-EA90ED37A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E7C42-C348-CF67-C9ED-F88406486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FFC826-379F-E849-B7A0-B74101BBC8B3}" type="datetimeFigureOut">
              <a:rPr lang="en-IT" smtClean="0"/>
              <a:t>10/07/24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5470B-25D6-C0DB-2E33-F2D48451E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88BE-C784-1109-8142-44A2AD93F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76B175-2AA5-6042-A963-9567AEE7599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0045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ttps://agenda.supercomputing-icsc.it/event/2/timetable/?view=standar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6791-2567-5E7F-0FEC-C74807580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(no)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4769F-34AC-D40E-6650-641A5DFEA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6949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D61D2-29CD-AA14-1CE6-5F5F8A37A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IT" dirty="0"/>
              <a:t>ggi andiamo solo attraverso </a:t>
            </a:r>
            <a:r>
              <a:rPr lang="en-GB" dirty="0"/>
              <a:t>i</a:t>
            </a:r>
            <a:r>
              <a:rPr lang="en-IT" dirty="0"/>
              <a:t> docs, + una cosa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28E47-7939-B21A-4685-C0DC4C110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</a:t>
            </a:r>
            <a:r>
              <a:rPr lang="en-IT" dirty="0"/>
              <a:t>na cosa: registrazione per </a:t>
            </a:r>
            <a:r>
              <a:rPr lang="en-IT" dirty="0">
                <a:hlinkClick r:id="rId2"/>
              </a:rPr>
              <a:t>Roma 16-20 Settembre</a:t>
            </a:r>
            <a:endParaRPr lang="en-IT" dirty="0"/>
          </a:p>
          <a:p>
            <a:r>
              <a:rPr lang="en-GB" dirty="0"/>
              <a:t>N</a:t>
            </a:r>
            <a:r>
              <a:rPr lang="en-IT" dirty="0"/>
              <a:t>on c’e’ praticamente nulla di spoke 2, se non </a:t>
            </a:r>
          </a:p>
          <a:p>
            <a:pPr lvl="1"/>
            <a:r>
              <a:rPr lang="en-GB" dirty="0"/>
              <a:t>U</a:t>
            </a:r>
            <a:r>
              <a:rPr lang="en-IT" dirty="0"/>
              <a:t>n tavola rotonda a noi ignota per il momento</a:t>
            </a:r>
          </a:p>
          <a:p>
            <a:pPr lvl="1"/>
            <a:r>
              <a:rPr lang="en-GB" dirty="0"/>
              <a:t>U</a:t>
            </a:r>
            <a:r>
              <a:rPr lang="en-IT" dirty="0"/>
              <a:t>n unico intervento di spoke: “</a:t>
            </a:r>
            <a:r>
              <a:rPr lang="en-GB" b="1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III </a:t>
            </a:r>
            <a:r>
              <a:rPr lang="en-GB" b="1" i="0" dirty="0" err="1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giornata</a:t>
            </a:r>
            <a:r>
              <a:rPr lang="en-GB" b="1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: </a:t>
            </a:r>
            <a:r>
              <a:rPr lang="en-GB" b="1" i="0" dirty="0" err="1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Sessione</a:t>
            </a:r>
            <a:r>
              <a:rPr lang="en-GB" b="1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Young Researchers - Le </a:t>
            </a:r>
            <a:r>
              <a:rPr lang="en-GB" b="1" i="0" dirty="0" err="1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attività</a:t>
            </a:r>
            <a:r>
              <a:rPr lang="en-GB" b="1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di Spoke 2</a:t>
            </a:r>
            <a:r>
              <a:rPr lang="en-IT" dirty="0"/>
              <a:t>” (15 min)</a:t>
            </a:r>
          </a:p>
          <a:p>
            <a:r>
              <a:rPr lang="en-GB" dirty="0"/>
              <a:t>D</a:t>
            </a:r>
            <a:r>
              <a:rPr lang="en-IT" dirty="0"/>
              <a:t>ovreste aiutarci a selezionare un nome di una persona:</a:t>
            </a:r>
          </a:p>
          <a:p>
            <a:pPr lvl="1"/>
            <a:r>
              <a:rPr lang="en-GB" dirty="0"/>
              <a:t>C</a:t>
            </a:r>
            <a:r>
              <a:rPr lang="en-IT" dirty="0"/>
              <a:t>he abbia le mani in pasta in un use case Spoke 2</a:t>
            </a:r>
          </a:p>
          <a:p>
            <a:pPr lvl="1"/>
            <a:r>
              <a:rPr lang="en-IT" dirty="0"/>
              <a:t>(purtroppo conta anche questo in meeting di quezto tipo) Che sia spigliato e in grado di fare un intervento interessante</a:t>
            </a:r>
          </a:p>
          <a:p>
            <a:pPr lvl="1"/>
            <a:r>
              <a:rPr lang="en-IT"/>
              <a:t>(ancora da capire) Che sia di interesse scientifico ma anche applicativo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62111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B790A4-4448-99C3-3982-564281740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054" y="735434"/>
            <a:ext cx="7772400" cy="26935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017BE2-1A5E-6A16-A29C-00C43505FE43}"/>
              </a:ext>
            </a:extLst>
          </p:cNvPr>
          <p:cNvSpPr txBox="1"/>
          <p:nvPr/>
        </p:nvSpPr>
        <p:spPr>
          <a:xfrm>
            <a:off x="4992130" y="4967417"/>
            <a:ext cx="6067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100 conferences, public events, …</a:t>
            </a:r>
          </a:p>
        </p:txBody>
      </p:sp>
    </p:spTree>
    <p:extLst>
      <p:ext uri="{BB962C8B-B14F-4D97-AF65-F5344CB8AC3E}">
        <p14:creationId xmlns:p14="http://schemas.microsoft.com/office/powerpoint/2010/main" val="125304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137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Roboto</vt:lpstr>
      <vt:lpstr>Office Theme</vt:lpstr>
      <vt:lpstr>(no) news</vt:lpstr>
      <vt:lpstr>Oggi andiamo solo attraverso i docs, + una cosa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Tommaso Boccali</dc:creator>
  <cp:lastModifiedBy>Tommaso Boccali</cp:lastModifiedBy>
  <cp:revision>2</cp:revision>
  <dcterms:created xsi:type="dcterms:W3CDTF">2024-07-10T11:56:45Z</dcterms:created>
  <dcterms:modified xsi:type="dcterms:W3CDTF">2024-07-10T12:45:25Z</dcterms:modified>
</cp:coreProperties>
</file>