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947716-2A55-4828-BF94-EF8788AA07F5}" v="24" dt="2024-07-08T06:28:51.5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4660"/>
  </p:normalViewPr>
  <p:slideViewPr>
    <p:cSldViewPr snapToGrid="0">
      <p:cViewPr>
        <p:scale>
          <a:sx n="100" d="100"/>
          <a:sy n="100" d="100"/>
        </p:scale>
        <p:origin x="9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cardo De Asmundis" userId="8087ba8b-2d00-4aca-968f-beaf981bf307" providerId="ADAL" clId="{FDBEB2CF-8293-45A1-869A-C369D8FB3D11}"/>
    <pc:docChg chg="modSld">
      <pc:chgData name="Riccardo De Asmundis" userId="8087ba8b-2d00-4aca-968f-beaf981bf307" providerId="ADAL" clId="{FDBEB2CF-8293-45A1-869A-C369D8FB3D11}" dt="2024-05-21T11:01:49.438" v="9" actId="14100"/>
      <pc:docMkLst>
        <pc:docMk/>
      </pc:docMkLst>
      <pc:sldChg chg="addSp modSp mod">
        <pc:chgData name="Riccardo De Asmundis" userId="8087ba8b-2d00-4aca-968f-beaf981bf307" providerId="ADAL" clId="{FDBEB2CF-8293-45A1-869A-C369D8FB3D11}" dt="2024-05-21T11:01:49.438" v="9" actId="14100"/>
        <pc:sldMkLst>
          <pc:docMk/>
          <pc:sldMk cId="2223050828" sldId="256"/>
        </pc:sldMkLst>
        <pc:spChg chg="add mod">
          <ac:chgData name="Riccardo De Asmundis" userId="8087ba8b-2d00-4aca-968f-beaf981bf307" providerId="ADAL" clId="{FDBEB2CF-8293-45A1-869A-C369D8FB3D11}" dt="2024-05-21T11:01:49.438" v="9" actId="14100"/>
          <ac:spMkLst>
            <pc:docMk/>
            <pc:sldMk cId="2223050828" sldId="256"/>
            <ac:spMk id="5" creationId="{7F1BB53D-9C55-0E68-E429-AEBF84457C1B}"/>
          </ac:spMkLst>
        </pc:spChg>
      </pc:sldChg>
    </pc:docChg>
  </pc:docChgLst>
  <pc:docChgLst>
    <pc:chgData name="Riccardo De Asmundis" userId="8087ba8b-2d00-4aca-968f-beaf981bf307" providerId="ADAL" clId="{0C947716-2A55-4828-BF94-EF8788AA07F5}"/>
    <pc:docChg chg="undo custSel addSld modSld sldOrd">
      <pc:chgData name="Riccardo De Asmundis" userId="8087ba8b-2d00-4aca-968f-beaf981bf307" providerId="ADAL" clId="{0C947716-2A55-4828-BF94-EF8788AA07F5}" dt="2024-07-08T06:27:56.589" v="2134" actId="20577"/>
      <pc:docMkLst>
        <pc:docMk/>
      </pc:docMkLst>
      <pc:sldChg chg="addSp delSp modSp mod modClrScheme chgLayout">
        <pc:chgData name="Riccardo De Asmundis" userId="8087ba8b-2d00-4aca-968f-beaf981bf307" providerId="ADAL" clId="{0C947716-2A55-4828-BF94-EF8788AA07F5}" dt="2024-07-08T05:48:13.199" v="351" actId="13822"/>
        <pc:sldMkLst>
          <pc:docMk/>
          <pc:sldMk cId="2223050828" sldId="256"/>
        </pc:sldMkLst>
        <pc:spChg chg="del">
          <ac:chgData name="Riccardo De Asmundis" userId="8087ba8b-2d00-4aca-968f-beaf981bf307" providerId="ADAL" clId="{0C947716-2A55-4828-BF94-EF8788AA07F5}" dt="2024-07-08T05:42:06.163" v="28" actId="478"/>
          <ac:spMkLst>
            <pc:docMk/>
            <pc:sldMk cId="2223050828" sldId="256"/>
            <ac:spMk id="4" creationId="{6320F750-F7A7-AB00-5F9B-3D9DDF08E0FD}"/>
          </ac:spMkLst>
        </pc:spChg>
        <pc:spChg chg="add mod ord">
          <ac:chgData name="Riccardo De Asmundis" userId="8087ba8b-2d00-4aca-968f-beaf981bf307" providerId="ADAL" clId="{0C947716-2A55-4828-BF94-EF8788AA07F5}" dt="2024-07-08T05:43:55.181" v="108" actId="700"/>
          <ac:spMkLst>
            <pc:docMk/>
            <pc:sldMk cId="2223050828" sldId="256"/>
            <ac:spMk id="6" creationId="{ED515028-340A-538D-B90A-B12ED6E0F678}"/>
          </ac:spMkLst>
        </pc:spChg>
        <pc:spChg chg="add del mod ord">
          <ac:chgData name="Riccardo De Asmundis" userId="8087ba8b-2d00-4aca-968f-beaf981bf307" providerId="ADAL" clId="{0C947716-2A55-4828-BF94-EF8788AA07F5}" dt="2024-07-08T05:44:02.608" v="109" actId="22"/>
          <ac:spMkLst>
            <pc:docMk/>
            <pc:sldMk cId="2223050828" sldId="256"/>
            <ac:spMk id="7" creationId="{D66DD7F4-4AB5-AD12-2C6F-FF4867540E98}"/>
          </ac:spMkLst>
        </pc:spChg>
        <pc:spChg chg="add mod ord">
          <ac:chgData name="Riccardo De Asmundis" userId="8087ba8b-2d00-4aca-968f-beaf981bf307" providerId="ADAL" clId="{0C947716-2A55-4828-BF94-EF8788AA07F5}" dt="2024-07-08T05:47:51.182" v="302" actId="14100"/>
          <ac:spMkLst>
            <pc:docMk/>
            <pc:sldMk cId="2223050828" sldId="256"/>
            <ac:spMk id="8" creationId="{1BB93C54-F6C3-E6DA-DD82-8047A0FEC97F}"/>
          </ac:spMkLst>
        </pc:spChg>
        <pc:spChg chg="add del mod">
          <ac:chgData name="Riccardo De Asmundis" userId="8087ba8b-2d00-4aca-968f-beaf981bf307" providerId="ADAL" clId="{0C947716-2A55-4828-BF94-EF8788AA07F5}" dt="2024-07-08T05:44:26.066" v="112" actId="22"/>
          <ac:spMkLst>
            <pc:docMk/>
            <pc:sldMk cId="2223050828" sldId="256"/>
            <ac:spMk id="12" creationId="{58D51075-D56A-8D03-7AC7-169336F75A59}"/>
          </ac:spMkLst>
        </pc:spChg>
        <pc:spChg chg="add del mod">
          <ac:chgData name="Riccardo De Asmundis" userId="8087ba8b-2d00-4aca-968f-beaf981bf307" providerId="ADAL" clId="{0C947716-2A55-4828-BF94-EF8788AA07F5}" dt="2024-07-08T05:44:30.580" v="114" actId="478"/>
          <ac:spMkLst>
            <pc:docMk/>
            <pc:sldMk cId="2223050828" sldId="256"/>
            <ac:spMk id="16" creationId="{C3B61A26-A686-2B49-9783-8DD7CAF65FFF}"/>
          </ac:spMkLst>
        </pc:spChg>
        <pc:spChg chg="add mod">
          <ac:chgData name="Riccardo De Asmundis" userId="8087ba8b-2d00-4aca-968f-beaf981bf307" providerId="ADAL" clId="{0C947716-2A55-4828-BF94-EF8788AA07F5}" dt="2024-07-08T05:48:13.199" v="351" actId="13822"/>
          <ac:spMkLst>
            <pc:docMk/>
            <pc:sldMk cId="2223050828" sldId="256"/>
            <ac:spMk id="17" creationId="{D273E632-CA32-F159-6D05-53030F134853}"/>
          </ac:spMkLst>
        </pc:spChg>
        <pc:picChg chg="add mod">
          <ac:chgData name="Riccardo De Asmundis" userId="8087ba8b-2d00-4aca-968f-beaf981bf307" providerId="ADAL" clId="{0C947716-2A55-4828-BF94-EF8788AA07F5}" dt="2024-07-08T05:43:51.963" v="107" actId="1076"/>
          <ac:picMkLst>
            <pc:docMk/>
            <pc:sldMk cId="2223050828" sldId="256"/>
            <ac:picMk id="3" creationId="{8E2145DA-EA21-4583-8F71-0C743C66476F}"/>
          </ac:picMkLst>
        </pc:picChg>
        <pc:picChg chg="add del mod ord">
          <ac:chgData name="Riccardo De Asmundis" userId="8087ba8b-2d00-4aca-968f-beaf981bf307" providerId="ADAL" clId="{0C947716-2A55-4828-BF94-EF8788AA07F5}" dt="2024-07-08T05:44:15.768" v="111" actId="478"/>
          <ac:picMkLst>
            <pc:docMk/>
            <pc:sldMk cId="2223050828" sldId="256"/>
            <ac:picMk id="10" creationId="{7D21C50A-7CEC-5BC9-BF2C-74C3CED40F2C}"/>
          </ac:picMkLst>
        </pc:picChg>
        <pc:picChg chg="add del mod ord">
          <ac:chgData name="Riccardo De Asmundis" userId="8087ba8b-2d00-4aca-968f-beaf981bf307" providerId="ADAL" clId="{0C947716-2A55-4828-BF94-EF8788AA07F5}" dt="2024-07-08T05:44:29.475" v="113" actId="478"/>
          <ac:picMkLst>
            <pc:docMk/>
            <pc:sldMk cId="2223050828" sldId="256"/>
            <ac:picMk id="14" creationId="{EE42F992-87FB-3818-B45B-D32522A610DD}"/>
          </ac:picMkLst>
        </pc:picChg>
      </pc:sldChg>
      <pc:sldChg chg="addSp delSp modSp new mod ord setBg modClrScheme addAnim delAnim chgLayout">
        <pc:chgData name="Riccardo De Asmundis" userId="8087ba8b-2d00-4aca-968f-beaf981bf307" providerId="ADAL" clId="{0C947716-2A55-4828-BF94-EF8788AA07F5}" dt="2024-07-08T05:48:56.849" v="370" actId="26606"/>
        <pc:sldMkLst>
          <pc:docMk/>
          <pc:sldMk cId="1805163769" sldId="257"/>
        </pc:sldMkLst>
        <pc:spChg chg="add mod">
          <ac:chgData name="Riccardo De Asmundis" userId="8087ba8b-2d00-4aca-968f-beaf981bf307" providerId="ADAL" clId="{0C947716-2A55-4828-BF94-EF8788AA07F5}" dt="2024-07-08T05:48:56.845" v="369" actId="26606"/>
          <ac:spMkLst>
            <pc:docMk/>
            <pc:sldMk cId="1805163769" sldId="257"/>
            <ac:spMk id="2" creationId="{4927C0D9-048E-3660-9222-C9F256D37E22}"/>
          </ac:spMkLst>
        </pc:spChg>
        <pc:spChg chg="add mod">
          <ac:chgData name="Riccardo De Asmundis" userId="8087ba8b-2d00-4aca-968f-beaf981bf307" providerId="ADAL" clId="{0C947716-2A55-4828-BF94-EF8788AA07F5}" dt="2024-07-08T05:48:56.845" v="369" actId="26606"/>
          <ac:spMkLst>
            <pc:docMk/>
            <pc:sldMk cId="1805163769" sldId="257"/>
            <ac:spMk id="3" creationId="{0E84FEE8-68F1-00EA-F168-103A6723E83B}"/>
          </ac:spMkLst>
        </pc:spChg>
        <pc:spChg chg="add del">
          <ac:chgData name="Riccardo De Asmundis" userId="8087ba8b-2d00-4aca-968f-beaf981bf307" providerId="ADAL" clId="{0C947716-2A55-4828-BF94-EF8788AA07F5}" dt="2024-07-08T05:43:01.762" v="97" actId="26606"/>
          <ac:spMkLst>
            <pc:docMk/>
            <pc:sldMk cId="1805163769" sldId="257"/>
            <ac:spMk id="9" creationId="{C1DD1A8A-57D5-4A81-AD04-532B043C5611}"/>
          </ac:spMkLst>
        </pc:spChg>
        <pc:spChg chg="add del">
          <ac:chgData name="Riccardo De Asmundis" userId="8087ba8b-2d00-4aca-968f-beaf981bf307" providerId="ADAL" clId="{0C947716-2A55-4828-BF94-EF8788AA07F5}" dt="2024-07-08T05:43:01.762" v="97" actId="26606"/>
          <ac:spMkLst>
            <pc:docMk/>
            <pc:sldMk cId="1805163769" sldId="257"/>
            <ac:spMk id="11" creationId="{007891EC-4501-44ED-A8C8-B11B6DB767AB}"/>
          </ac:spMkLst>
        </pc:spChg>
        <pc:spChg chg="add del">
          <ac:chgData name="Riccardo De Asmundis" userId="8087ba8b-2d00-4aca-968f-beaf981bf307" providerId="ADAL" clId="{0C947716-2A55-4828-BF94-EF8788AA07F5}" dt="2024-07-08T05:43:26.587" v="99" actId="26606"/>
          <ac:spMkLst>
            <pc:docMk/>
            <pc:sldMk cId="1805163769" sldId="257"/>
            <ac:spMk id="13" creationId="{C8320351-9FA2-4A26-885B-BB8F3E4902D2}"/>
          </ac:spMkLst>
        </pc:spChg>
        <pc:spChg chg="add del">
          <ac:chgData name="Riccardo De Asmundis" userId="8087ba8b-2d00-4aca-968f-beaf981bf307" providerId="ADAL" clId="{0C947716-2A55-4828-BF94-EF8788AA07F5}" dt="2024-07-08T05:43:26.587" v="99" actId="26606"/>
          <ac:spMkLst>
            <pc:docMk/>
            <pc:sldMk cId="1805163769" sldId="257"/>
            <ac:spMk id="14" creationId="{68CD2EFB-78C2-4C6E-A6B9-4ED12FAD5B99}"/>
          </ac:spMkLst>
        </pc:spChg>
        <pc:spChg chg="add del">
          <ac:chgData name="Riccardo De Asmundis" userId="8087ba8b-2d00-4aca-968f-beaf981bf307" providerId="ADAL" clId="{0C947716-2A55-4828-BF94-EF8788AA07F5}" dt="2024-07-08T05:48:56.849" v="370" actId="26606"/>
          <ac:spMkLst>
            <pc:docMk/>
            <pc:sldMk cId="1805163769" sldId="257"/>
            <ac:spMk id="20" creationId="{E91DC736-0EF8-4F87-9146-EBF1D2EE4D3D}"/>
          </ac:spMkLst>
        </pc:spChg>
        <pc:spChg chg="add del">
          <ac:chgData name="Riccardo De Asmundis" userId="8087ba8b-2d00-4aca-968f-beaf981bf307" providerId="ADAL" clId="{0C947716-2A55-4828-BF94-EF8788AA07F5}" dt="2024-07-08T05:48:56.849" v="370" actId="26606"/>
          <ac:spMkLst>
            <pc:docMk/>
            <pc:sldMk cId="1805163769" sldId="257"/>
            <ac:spMk id="22" creationId="{097CD68E-23E3-4007-8847-CD0944C4F7BE}"/>
          </ac:spMkLst>
        </pc:spChg>
        <pc:spChg chg="add del">
          <ac:chgData name="Riccardo De Asmundis" userId="8087ba8b-2d00-4aca-968f-beaf981bf307" providerId="ADAL" clId="{0C947716-2A55-4828-BF94-EF8788AA07F5}" dt="2024-07-08T05:48:56.849" v="370" actId="26606"/>
          <ac:spMkLst>
            <pc:docMk/>
            <pc:sldMk cId="1805163769" sldId="257"/>
            <ac:spMk id="24" creationId="{AF2F604E-43BE-4DC3-B983-E071523364F8}"/>
          </ac:spMkLst>
        </pc:spChg>
        <pc:spChg chg="add del">
          <ac:chgData name="Riccardo De Asmundis" userId="8087ba8b-2d00-4aca-968f-beaf981bf307" providerId="ADAL" clId="{0C947716-2A55-4828-BF94-EF8788AA07F5}" dt="2024-07-08T05:48:56.849" v="370" actId="26606"/>
          <ac:spMkLst>
            <pc:docMk/>
            <pc:sldMk cId="1805163769" sldId="257"/>
            <ac:spMk id="26" creationId="{08C9B587-E65E-4B52-B37C-ABEBB6E87928}"/>
          </ac:spMkLst>
        </pc:spChg>
        <pc:spChg chg="add del">
          <ac:chgData name="Riccardo De Asmundis" userId="8087ba8b-2d00-4aca-968f-beaf981bf307" providerId="ADAL" clId="{0C947716-2A55-4828-BF94-EF8788AA07F5}" dt="2024-07-08T05:48:56.845" v="369" actId="26606"/>
          <ac:spMkLst>
            <pc:docMk/>
            <pc:sldMk cId="1805163769" sldId="257"/>
            <ac:spMk id="31" creationId="{06DA9DF9-31F7-4056-B42E-878CC92417B8}"/>
          </ac:spMkLst>
        </pc:spChg>
        <pc:spChg chg="add">
          <ac:chgData name="Riccardo De Asmundis" userId="8087ba8b-2d00-4aca-968f-beaf981bf307" providerId="ADAL" clId="{0C947716-2A55-4828-BF94-EF8788AA07F5}" dt="2024-07-08T05:48:56.849" v="370" actId="26606"/>
          <ac:spMkLst>
            <pc:docMk/>
            <pc:sldMk cId="1805163769" sldId="257"/>
            <ac:spMk id="33" creationId="{097CD68E-23E3-4007-8847-CD0944C4F7BE}"/>
          </ac:spMkLst>
        </pc:spChg>
        <pc:spChg chg="add">
          <ac:chgData name="Riccardo De Asmundis" userId="8087ba8b-2d00-4aca-968f-beaf981bf307" providerId="ADAL" clId="{0C947716-2A55-4828-BF94-EF8788AA07F5}" dt="2024-07-08T05:48:56.849" v="370" actId="26606"/>
          <ac:spMkLst>
            <pc:docMk/>
            <pc:sldMk cId="1805163769" sldId="257"/>
            <ac:spMk id="34" creationId="{E91DC736-0EF8-4F87-9146-EBF1D2EE4D3D}"/>
          </ac:spMkLst>
        </pc:spChg>
        <pc:spChg chg="add">
          <ac:chgData name="Riccardo De Asmundis" userId="8087ba8b-2d00-4aca-968f-beaf981bf307" providerId="ADAL" clId="{0C947716-2A55-4828-BF94-EF8788AA07F5}" dt="2024-07-08T05:48:56.849" v="370" actId="26606"/>
          <ac:spMkLst>
            <pc:docMk/>
            <pc:sldMk cId="1805163769" sldId="257"/>
            <ac:spMk id="35" creationId="{AF2F604E-43BE-4DC3-B983-E071523364F8}"/>
          </ac:spMkLst>
        </pc:spChg>
        <pc:spChg chg="add">
          <ac:chgData name="Riccardo De Asmundis" userId="8087ba8b-2d00-4aca-968f-beaf981bf307" providerId="ADAL" clId="{0C947716-2A55-4828-BF94-EF8788AA07F5}" dt="2024-07-08T05:48:56.849" v="370" actId="26606"/>
          <ac:spMkLst>
            <pc:docMk/>
            <pc:sldMk cId="1805163769" sldId="257"/>
            <ac:spMk id="37" creationId="{08C9B587-E65E-4B52-B37C-ABEBB6E87928}"/>
          </ac:spMkLst>
        </pc:spChg>
        <pc:picChg chg="add del">
          <ac:chgData name="Riccardo De Asmundis" userId="8087ba8b-2d00-4aca-968f-beaf981bf307" providerId="ADAL" clId="{0C947716-2A55-4828-BF94-EF8788AA07F5}" dt="2024-07-08T05:43:01.762" v="97" actId="26606"/>
          <ac:picMkLst>
            <pc:docMk/>
            <pc:sldMk cId="1805163769" sldId="257"/>
            <ac:picMk id="5" creationId="{8C655AB0-0E78-0868-C240-FA7802807700}"/>
          </ac:picMkLst>
        </pc:picChg>
        <pc:picChg chg="add mod ord">
          <ac:chgData name="Riccardo De Asmundis" userId="8087ba8b-2d00-4aca-968f-beaf981bf307" providerId="ADAL" clId="{0C947716-2A55-4828-BF94-EF8788AA07F5}" dt="2024-07-08T05:48:56.849" v="370" actId="26606"/>
          <ac:picMkLst>
            <pc:docMk/>
            <pc:sldMk cId="1805163769" sldId="257"/>
            <ac:picMk id="15" creationId="{13BB817C-0934-D060-68F3-295DCC87C9E0}"/>
          </ac:picMkLst>
        </pc:picChg>
      </pc:sldChg>
      <pc:sldChg chg="addSp delSp modSp new mod modClrScheme chgLayout">
        <pc:chgData name="Riccardo De Asmundis" userId="8087ba8b-2d00-4aca-968f-beaf981bf307" providerId="ADAL" clId="{0C947716-2A55-4828-BF94-EF8788AA07F5}" dt="2024-07-08T06:06:04.565" v="951" actId="20577"/>
        <pc:sldMkLst>
          <pc:docMk/>
          <pc:sldMk cId="3940742622" sldId="258"/>
        </pc:sldMkLst>
        <pc:spChg chg="del mod ord">
          <ac:chgData name="Riccardo De Asmundis" userId="8087ba8b-2d00-4aca-968f-beaf981bf307" providerId="ADAL" clId="{0C947716-2A55-4828-BF94-EF8788AA07F5}" dt="2024-07-08T05:48:19.878" v="353" actId="700"/>
          <ac:spMkLst>
            <pc:docMk/>
            <pc:sldMk cId="3940742622" sldId="258"/>
            <ac:spMk id="2" creationId="{48CC0FA8-B057-6E66-C6CD-8574FE80FD40}"/>
          </ac:spMkLst>
        </pc:spChg>
        <pc:spChg chg="del mod ord">
          <ac:chgData name="Riccardo De Asmundis" userId="8087ba8b-2d00-4aca-968f-beaf981bf307" providerId="ADAL" clId="{0C947716-2A55-4828-BF94-EF8788AA07F5}" dt="2024-07-08T05:48:19.878" v="353" actId="700"/>
          <ac:spMkLst>
            <pc:docMk/>
            <pc:sldMk cId="3940742622" sldId="258"/>
            <ac:spMk id="3" creationId="{F65C3397-012F-DFC5-6270-AD4B24C82170}"/>
          </ac:spMkLst>
        </pc:spChg>
        <pc:spChg chg="del mod ord">
          <ac:chgData name="Riccardo De Asmundis" userId="8087ba8b-2d00-4aca-968f-beaf981bf307" providerId="ADAL" clId="{0C947716-2A55-4828-BF94-EF8788AA07F5}" dt="2024-07-08T05:48:19.878" v="353" actId="700"/>
          <ac:spMkLst>
            <pc:docMk/>
            <pc:sldMk cId="3940742622" sldId="258"/>
            <ac:spMk id="4" creationId="{F113D866-EC0B-A012-7CB0-AC7EC88231CF}"/>
          </ac:spMkLst>
        </pc:spChg>
        <pc:spChg chg="add mod ord">
          <ac:chgData name="Riccardo De Asmundis" userId="8087ba8b-2d00-4aca-968f-beaf981bf307" providerId="ADAL" clId="{0C947716-2A55-4828-BF94-EF8788AA07F5}" dt="2024-07-08T06:05:54.237" v="928" actId="14100"/>
          <ac:spMkLst>
            <pc:docMk/>
            <pc:sldMk cId="3940742622" sldId="258"/>
            <ac:spMk id="5" creationId="{06FB919C-391C-9717-702B-807D5421C609}"/>
          </ac:spMkLst>
        </pc:spChg>
        <pc:spChg chg="add del mod ord">
          <ac:chgData name="Riccardo De Asmundis" userId="8087ba8b-2d00-4aca-968f-beaf981bf307" providerId="ADAL" clId="{0C947716-2A55-4828-BF94-EF8788AA07F5}" dt="2024-07-08T05:54:15.010" v="761" actId="478"/>
          <ac:spMkLst>
            <pc:docMk/>
            <pc:sldMk cId="3940742622" sldId="258"/>
            <ac:spMk id="6" creationId="{EBED45EE-5CA4-3506-88EE-15DCB4CDD26F}"/>
          </ac:spMkLst>
        </pc:spChg>
        <pc:spChg chg="add mod ord">
          <ac:chgData name="Riccardo De Asmundis" userId="8087ba8b-2d00-4aca-968f-beaf981bf307" providerId="ADAL" clId="{0C947716-2A55-4828-BF94-EF8788AA07F5}" dt="2024-07-08T06:06:04.565" v="951" actId="20577"/>
          <ac:spMkLst>
            <pc:docMk/>
            <pc:sldMk cId="3940742622" sldId="258"/>
            <ac:spMk id="7" creationId="{323CEA53-7B06-5E03-07ED-416536BB3A97}"/>
          </ac:spMkLst>
        </pc:spChg>
        <pc:spChg chg="add mod">
          <ac:chgData name="Riccardo De Asmundis" userId="8087ba8b-2d00-4aca-968f-beaf981bf307" providerId="ADAL" clId="{0C947716-2A55-4828-BF94-EF8788AA07F5}" dt="2024-07-08T05:54:53.112" v="774" actId="14100"/>
          <ac:spMkLst>
            <pc:docMk/>
            <pc:sldMk cId="3940742622" sldId="258"/>
            <ac:spMk id="8" creationId="{67D1D929-48A1-E1EB-4B96-B589B9F712CE}"/>
          </ac:spMkLst>
        </pc:spChg>
        <pc:spChg chg="add mod">
          <ac:chgData name="Riccardo De Asmundis" userId="8087ba8b-2d00-4aca-968f-beaf981bf307" providerId="ADAL" clId="{0C947716-2A55-4828-BF94-EF8788AA07F5}" dt="2024-07-08T05:55:16.674" v="785" actId="207"/>
          <ac:spMkLst>
            <pc:docMk/>
            <pc:sldMk cId="3940742622" sldId="258"/>
            <ac:spMk id="9" creationId="{76EC4566-6962-F985-8E6E-5387FBB42120}"/>
          </ac:spMkLst>
        </pc:spChg>
        <pc:spChg chg="add mod">
          <ac:chgData name="Riccardo De Asmundis" userId="8087ba8b-2d00-4aca-968f-beaf981bf307" providerId="ADAL" clId="{0C947716-2A55-4828-BF94-EF8788AA07F5}" dt="2024-07-08T05:55:05.613" v="782" actId="20577"/>
          <ac:spMkLst>
            <pc:docMk/>
            <pc:sldMk cId="3940742622" sldId="258"/>
            <ac:spMk id="10" creationId="{B48C59F4-7A37-C54F-A52D-7562C563A575}"/>
          </ac:spMkLst>
        </pc:spChg>
        <pc:spChg chg="add del mod">
          <ac:chgData name="Riccardo De Asmundis" userId="8087ba8b-2d00-4aca-968f-beaf981bf307" providerId="ADAL" clId="{0C947716-2A55-4828-BF94-EF8788AA07F5}" dt="2024-07-08T05:55:54.380" v="791" actId="478"/>
          <ac:spMkLst>
            <pc:docMk/>
            <pc:sldMk cId="3940742622" sldId="258"/>
            <ac:spMk id="13" creationId="{B15CE855-C081-3764-E1F4-6B96461F5B7F}"/>
          </ac:spMkLst>
        </pc:spChg>
        <pc:spChg chg="add mod">
          <ac:chgData name="Riccardo De Asmundis" userId="8087ba8b-2d00-4aca-968f-beaf981bf307" providerId="ADAL" clId="{0C947716-2A55-4828-BF94-EF8788AA07F5}" dt="2024-07-08T05:57:00.289" v="827" actId="1076"/>
          <ac:spMkLst>
            <pc:docMk/>
            <pc:sldMk cId="3940742622" sldId="258"/>
            <ac:spMk id="14" creationId="{36122019-175E-D622-D23C-589E4DA52BB2}"/>
          </ac:spMkLst>
        </pc:spChg>
        <pc:spChg chg="add mod">
          <ac:chgData name="Riccardo De Asmundis" userId="8087ba8b-2d00-4aca-968f-beaf981bf307" providerId="ADAL" clId="{0C947716-2A55-4828-BF94-EF8788AA07F5}" dt="2024-07-08T05:58:22.733" v="882" actId="14100"/>
          <ac:spMkLst>
            <pc:docMk/>
            <pc:sldMk cId="3940742622" sldId="258"/>
            <ac:spMk id="17" creationId="{B787857B-F518-5E58-2CEE-FFC92CC6BC2C}"/>
          </ac:spMkLst>
        </pc:spChg>
        <pc:spChg chg="add mod">
          <ac:chgData name="Riccardo De Asmundis" userId="8087ba8b-2d00-4aca-968f-beaf981bf307" providerId="ADAL" clId="{0C947716-2A55-4828-BF94-EF8788AA07F5}" dt="2024-07-08T05:58:30.150" v="884" actId="1076"/>
          <ac:spMkLst>
            <pc:docMk/>
            <pc:sldMk cId="3940742622" sldId="258"/>
            <ac:spMk id="18" creationId="{4C3E3E64-BA05-AF8C-6ED9-EDF93DB990E2}"/>
          </ac:spMkLst>
        </pc:spChg>
        <pc:spChg chg="add mod">
          <ac:chgData name="Riccardo De Asmundis" userId="8087ba8b-2d00-4aca-968f-beaf981bf307" providerId="ADAL" clId="{0C947716-2A55-4828-BF94-EF8788AA07F5}" dt="2024-07-08T06:05:12.013" v="889" actId="1076"/>
          <ac:spMkLst>
            <pc:docMk/>
            <pc:sldMk cId="3940742622" sldId="258"/>
            <ac:spMk id="19" creationId="{C7E4CD6E-8BDF-1201-D7C3-93A769C7F571}"/>
          </ac:spMkLst>
        </pc:spChg>
        <pc:spChg chg="add mod">
          <ac:chgData name="Riccardo De Asmundis" userId="8087ba8b-2d00-4aca-968f-beaf981bf307" providerId="ADAL" clId="{0C947716-2A55-4828-BF94-EF8788AA07F5}" dt="2024-07-08T06:05:09.972" v="888" actId="1076"/>
          <ac:spMkLst>
            <pc:docMk/>
            <pc:sldMk cId="3940742622" sldId="258"/>
            <ac:spMk id="20" creationId="{4D43DAE0-0CF4-54D0-9AD2-425166999593}"/>
          </ac:spMkLst>
        </pc:spChg>
        <pc:spChg chg="add mod">
          <ac:chgData name="Riccardo De Asmundis" userId="8087ba8b-2d00-4aca-968f-beaf981bf307" providerId="ADAL" clId="{0C947716-2A55-4828-BF94-EF8788AA07F5}" dt="2024-07-08T06:05:42.548" v="927" actId="1076"/>
          <ac:spMkLst>
            <pc:docMk/>
            <pc:sldMk cId="3940742622" sldId="258"/>
            <ac:spMk id="21" creationId="{72D0C25D-4F92-1B83-F15C-2B88A01FB031}"/>
          </ac:spMkLst>
        </pc:spChg>
        <pc:picChg chg="add mod">
          <ac:chgData name="Riccardo De Asmundis" userId="8087ba8b-2d00-4aca-968f-beaf981bf307" providerId="ADAL" clId="{0C947716-2A55-4828-BF94-EF8788AA07F5}" dt="2024-07-08T05:56:01.436" v="794" actId="1076"/>
          <ac:picMkLst>
            <pc:docMk/>
            <pc:sldMk cId="3940742622" sldId="258"/>
            <ac:picMk id="12" creationId="{B19D7E4E-85D9-DC35-304C-F64CD0F40F31}"/>
          </ac:picMkLst>
        </pc:picChg>
        <pc:picChg chg="add mod">
          <ac:chgData name="Riccardo De Asmundis" userId="8087ba8b-2d00-4aca-968f-beaf981bf307" providerId="ADAL" clId="{0C947716-2A55-4828-BF94-EF8788AA07F5}" dt="2024-07-08T05:56:56.937" v="826" actId="14100"/>
          <ac:picMkLst>
            <pc:docMk/>
            <pc:sldMk cId="3940742622" sldId="258"/>
            <ac:picMk id="15" creationId="{88B6ED0C-C2F1-FD41-6254-CE03B6951F87}"/>
          </ac:picMkLst>
        </pc:picChg>
        <pc:picChg chg="add mod">
          <ac:chgData name="Riccardo De Asmundis" userId="8087ba8b-2d00-4aca-968f-beaf981bf307" providerId="ADAL" clId="{0C947716-2A55-4828-BF94-EF8788AA07F5}" dt="2024-07-08T05:56:53.112" v="824" actId="571"/>
          <ac:picMkLst>
            <pc:docMk/>
            <pc:sldMk cId="3940742622" sldId="258"/>
            <ac:picMk id="16" creationId="{A444E164-B6A9-02DF-8BAD-94725175C606}"/>
          </ac:picMkLst>
        </pc:picChg>
      </pc:sldChg>
      <pc:sldChg chg="addSp delSp modSp new mod setBg modClrScheme chgLayout">
        <pc:chgData name="Riccardo De Asmundis" userId="8087ba8b-2d00-4aca-968f-beaf981bf307" providerId="ADAL" clId="{0C947716-2A55-4828-BF94-EF8788AA07F5}" dt="2024-07-08T06:13:02.391" v="1240" actId="20577"/>
        <pc:sldMkLst>
          <pc:docMk/>
          <pc:sldMk cId="2626310872" sldId="259"/>
        </pc:sldMkLst>
        <pc:spChg chg="del mod ord">
          <ac:chgData name="Riccardo De Asmundis" userId="8087ba8b-2d00-4aca-968f-beaf981bf307" providerId="ADAL" clId="{0C947716-2A55-4828-BF94-EF8788AA07F5}" dt="2024-07-08T06:06:47.716" v="953" actId="700"/>
          <ac:spMkLst>
            <pc:docMk/>
            <pc:sldMk cId="2626310872" sldId="259"/>
            <ac:spMk id="2" creationId="{78C0CF80-17C2-5FC4-FBB8-FE829C80C9D9}"/>
          </ac:spMkLst>
        </pc:spChg>
        <pc:spChg chg="del mod ord">
          <ac:chgData name="Riccardo De Asmundis" userId="8087ba8b-2d00-4aca-968f-beaf981bf307" providerId="ADAL" clId="{0C947716-2A55-4828-BF94-EF8788AA07F5}" dt="2024-07-08T06:06:47.716" v="953" actId="700"/>
          <ac:spMkLst>
            <pc:docMk/>
            <pc:sldMk cId="2626310872" sldId="259"/>
            <ac:spMk id="3" creationId="{C2C32D9B-1B4C-5275-2DB2-A9FEABB6137F}"/>
          </ac:spMkLst>
        </pc:spChg>
        <pc:spChg chg="del">
          <ac:chgData name="Riccardo De Asmundis" userId="8087ba8b-2d00-4aca-968f-beaf981bf307" providerId="ADAL" clId="{0C947716-2A55-4828-BF94-EF8788AA07F5}" dt="2024-07-08T06:06:47.716" v="953" actId="700"/>
          <ac:spMkLst>
            <pc:docMk/>
            <pc:sldMk cId="2626310872" sldId="259"/>
            <ac:spMk id="4" creationId="{3FE4ED0F-D57B-2787-82F6-71F00E0DEA6A}"/>
          </ac:spMkLst>
        </pc:spChg>
        <pc:spChg chg="add mod ord">
          <ac:chgData name="Riccardo De Asmundis" userId="8087ba8b-2d00-4aca-968f-beaf981bf307" providerId="ADAL" clId="{0C947716-2A55-4828-BF94-EF8788AA07F5}" dt="2024-07-08T06:07:34.692" v="973" actId="26606"/>
          <ac:spMkLst>
            <pc:docMk/>
            <pc:sldMk cId="2626310872" sldId="259"/>
            <ac:spMk id="5" creationId="{C61B1E0D-F46E-60BA-BFFD-E43090E9187A}"/>
          </ac:spMkLst>
        </pc:spChg>
        <pc:spChg chg="add del mod ord">
          <ac:chgData name="Riccardo De Asmundis" userId="8087ba8b-2d00-4aca-968f-beaf981bf307" providerId="ADAL" clId="{0C947716-2A55-4828-BF94-EF8788AA07F5}" dt="2024-07-08T06:07:34.692" v="973" actId="26606"/>
          <ac:spMkLst>
            <pc:docMk/>
            <pc:sldMk cId="2626310872" sldId="259"/>
            <ac:spMk id="6" creationId="{DC93B96B-C91F-90E2-F646-4295A2AC7E70}"/>
          </ac:spMkLst>
        </pc:spChg>
        <pc:spChg chg="add mod">
          <ac:chgData name="Riccardo De Asmundis" userId="8087ba8b-2d00-4aca-968f-beaf981bf307" providerId="ADAL" clId="{0C947716-2A55-4828-BF94-EF8788AA07F5}" dt="2024-07-08T06:13:02.391" v="1240" actId="20577"/>
          <ac:spMkLst>
            <pc:docMk/>
            <pc:sldMk cId="2626310872" sldId="259"/>
            <ac:spMk id="7" creationId="{8D5A5966-8B7A-6B62-4C4B-C71E513DAF25}"/>
          </ac:spMkLst>
        </pc:spChg>
        <pc:spChg chg="add">
          <ac:chgData name="Riccardo De Asmundis" userId="8087ba8b-2d00-4aca-968f-beaf981bf307" providerId="ADAL" clId="{0C947716-2A55-4828-BF94-EF8788AA07F5}" dt="2024-07-08T06:07:34.692" v="973" actId="26606"/>
          <ac:spMkLst>
            <pc:docMk/>
            <pc:sldMk cId="2626310872" sldId="259"/>
            <ac:spMk id="11" creationId="{B6CDA21F-E7AF-4C75-8395-33F58D5B0E45}"/>
          </ac:spMkLst>
        </pc:spChg>
        <pc:spChg chg="add mod">
          <ac:chgData name="Riccardo De Asmundis" userId="8087ba8b-2d00-4aca-968f-beaf981bf307" providerId="ADAL" clId="{0C947716-2A55-4828-BF94-EF8788AA07F5}" dt="2024-07-08T06:12:11.586" v="1098" actId="14100"/>
          <ac:spMkLst>
            <pc:docMk/>
            <pc:sldMk cId="2626310872" sldId="259"/>
            <ac:spMk id="17" creationId="{DC93B96B-C91F-90E2-F646-4295A2AC7E70}"/>
          </ac:spMkLst>
        </pc:spChg>
        <pc:spChg chg="add">
          <ac:chgData name="Riccardo De Asmundis" userId="8087ba8b-2d00-4aca-968f-beaf981bf307" providerId="ADAL" clId="{0C947716-2A55-4828-BF94-EF8788AA07F5}" dt="2024-07-08T06:07:34.692" v="973" actId="26606"/>
          <ac:spMkLst>
            <pc:docMk/>
            <pc:sldMk cId="2626310872" sldId="259"/>
            <ac:spMk id="18" creationId="{D5B0017B-2ECA-49AF-B397-DC140825DF8D}"/>
          </ac:spMkLst>
        </pc:spChg>
        <pc:grpChg chg="add">
          <ac:chgData name="Riccardo De Asmundis" userId="8087ba8b-2d00-4aca-968f-beaf981bf307" providerId="ADAL" clId="{0C947716-2A55-4828-BF94-EF8788AA07F5}" dt="2024-07-08T06:07:34.692" v="973" actId="26606"/>
          <ac:grpSpMkLst>
            <pc:docMk/>
            <pc:sldMk cId="2626310872" sldId="259"/>
            <ac:grpSpMk id="13" creationId="{AE1C45F0-260A-458C-96ED-C1F6D2151219}"/>
          </ac:grpSpMkLst>
        </pc:grpChg>
        <pc:picChg chg="add del">
          <ac:chgData name="Riccardo De Asmundis" userId="8087ba8b-2d00-4aca-968f-beaf981bf307" providerId="ADAL" clId="{0C947716-2A55-4828-BF94-EF8788AA07F5}" dt="2024-07-08T06:07:34.685" v="972" actId="26606"/>
          <ac:picMkLst>
            <pc:docMk/>
            <pc:sldMk cId="2626310872" sldId="259"/>
            <ac:picMk id="8" creationId="{0ED1569A-FC92-6C05-45F5-A519CFABD655}"/>
          </ac:picMkLst>
        </pc:picChg>
        <pc:cxnChg chg="add del">
          <ac:chgData name="Riccardo De Asmundis" userId="8087ba8b-2d00-4aca-968f-beaf981bf307" providerId="ADAL" clId="{0C947716-2A55-4828-BF94-EF8788AA07F5}" dt="2024-07-08T06:07:34.685" v="972" actId="26606"/>
          <ac:cxnSpMkLst>
            <pc:docMk/>
            <pc:sldMk cId="2626310872" sldId="259"/>
            <ac:cxnSpMk id="12" creationId="{33193FD5-6A49-7562-EA76-F15D42E15804}"/>
          </ac:cxnSpMkLst>
        </pc:cxnChg>
        <pc:cxnChg chg="add">
          <ac:chgData name="Riccardo De Asmundis" userId="8087ba8b-2d00-4aca-968f-beaf981bf307" providerId="ADAL" clId="{0C947716-2A55-4828-BF94-EF8788AA07F5}" dt="2024-07-08T06:07:34.692" v="973" actId="26606"/>
          <ac:cxnSpMkLst>
            <pc:docMk/>
            <pc:sldMk cId="2626310872" sldId="259"/>
            <ac:cxnSpMk id="20" creationId="{6CF1BAF6-AD41-4082-B212-8A1F9A2E8779}"/>
          </ac:cxnSpMkLst>
        </pc:cxnChg>
      </pc:sldChg>
      <pc:sldChg chg="addSp delSp modSp new mod modClrScheme modAnim chgLayout">
        <pc:chgData name="Riccardo De Asmundis" userId="8087ba8b-2d00-4aca-968f-beaf981bf307" providerId="ADAL" clId="{0C947716-2A55-4828-BF94-EF8788AA07F5}" dt="2024-07-08T06:11:32.932" v="1097"/>
        <pc:sldMkLst>
          <pc:docMk/>
          <pc:sldMk cId="947787287" sldId="260"/>
        </pc:sldMkLst>
        <pc:spChg chg="del mod ord">
          <ac:chgData name="Riccardo De Asmundis" userId="8087ba8b-2d00-4aca-968f-beaf981bf307" providerId="ADAL" clId="{0C947716-2A55-4828-BF94-EF8788AA07F5}" dt="2024-07-08T06:10:44.646" v="1076" actId="700"/>
          <ac:spMkLst>
            <pc:docMk/>
            <pc:sldMk cId="947787287" sldId="260"/>
            <ac:spMk id="2" creationId="{8ADBD4F8-9CAA-F30E-4718-4505D11B3FE9}"/>
          </ac:spMkLst>
        </pc:spChg>
        <pc:spChg chg="del">
          <ac:chgData name="Riccardo De Asmundis" userId="8087ba8b-2d00-4aca-968f-beaf981bf307" providerId="ADAL" clId="{0C947716-2A55-4828-BF94-EF8788AA07F5}" dt="2024-07-08T06:10:44.646" v="1076" actId="700"/>
          <ac:spMkLst>
            <pc:docMk/>
            <pc:sldMk cId="947787287" sldId="260"/>
            <ac:spMk id="3" creationId="{DC0A56FC-761E-7786-E7FF-4D136B5F7E5A}"/>
          </ac:spMkLst>
        </pc:spChg>
        <pc:spChg chg="add mod ord">
          <ac:chgData name="Riccardo De Asmundis" userId="8087ba8b-2d00-4aca-968f-beaf981bf307" providerId="ADAL" clId="{0C947716-2A55-4828-BF94-EF8788AA07F5}" dt="2024-07-08T06:10:49.221" v="1090" actId="20577"/>
          <ac:spMkLst>
            <pc:docMk/>
            <pc:sldMk cId="947787287" sldId="260"/>
            <ac:spMk id="4" creationId="{C989A082-1F8D-7E98-7BB9-B1672B80F442}"/>
          </ac:spMkLst>
        </pc:spChg>
        <pc:picChg chg="add">
          <ac:chgData name="Riccardo De Asmundis" userId="8087ba8b-2d00-4aca-968f-beaf981bf307" providerId="ADAL" clId="{0C947716-2A55-4828-BF94-EF8788AA07F5}" dt="2024-07-08T06:11:13.014" v="1091" actId="22"/>
          <ac:picMkLst>
            <pc:docMk/>
            <pc:sldMk cId="947787287" sldId="260"/>
            <ac:picMk id="6" creationId="{AC4774C8-72D8-1056-0E32-E8B7E577B93A}"/>
          </ac:picMkLst>
        </pc:picChg>
      </pc:sldChg>
      <pc:sldChg chg="addSp modSp new mod modAnim">
        <pc:chgData name="Riccardo De Asmundis" userId="8087ba8b-2d00-4aca-968f-beaf981bf307" providerId="ADAL" clId="{0C947716-2A55-4828-BF94-EF8788AA07F5}" dt="2024-07-08T06:14:52.361" v="1274"/>
        <pc:sldMkLst>
          <pc:docMk/>
          <pc:sldMk cId="83059166" sldId="261"/>
        </pc:sldMkLst>
        <pc:spChg chg="mod">
          <ac:chgData name="Riccardo De Asmundis" userId="8087ba8b-2d00-4aca-968f-beaf981bf307" providerId="ADAL" clId="{0C947716-2A55-4828-BF94-EF8788AA07F5}" dt="2024-07-08T06:13:30.953" v="1270" actId="20577"/>
          <ac:spMkLst>
            <pc:docMk/>
            <pc:sldMk cId="83059166" sldId="261"/>
            <ac:spMk id="2" creationId="{A696DF4F-4F2D-0E66-DA05-22E30C6E2418}"/>
          </ac:spMkLst>
        </pc:spChg>
        <pc:picChg chg="add mod">
          <ac:chgData name="Riccardo De Asmundis" userId="8087ba8b-2d00-4aca-968f-beaf981bf307" providerId="ADAL" clId="{0C947716-2A55-4828-BF94-EF8788AA07F5}" dt="2024-07-08T06:14:49.275" v="1273" actId="1076"/>
          <ac:picMkLst>
            <pc:docMk/>
            <pc:sldMk cId="83059166" sldId="261"/>
            <ac:picMk id="4" creationId="{FAA2A32F-90CF-A0DC-7CE9-08E1FF01225D}"/>
          </ac:picMkLst>
        </pc:picChg>
      </pc:sldChg>
      <pc:sldChg chg="addSp modSp new mod modClrScheme chgLayout">
        <pc:chgData name="Riccardo De Asmundis" userId="8087ba8b-2d00-4aca-968f-beaf981bf307" providerId="ADAL" clId="{0C947716-2A55-4828-BF94-EF8788AA07F5}" dt="2024-07-08T06:23:40.798" v="1809" actId="207"/>
        <pc:sldMkLst>
          <pc:docMk/>
          <pc:sldMk cId="482604519" sldId="262"/>
        </pc:sldMkLst>
        <pc:spChg chg="mod ord">
          <ac:chgData name="Riccardo De Asmundis" userId="8087ba8b-2d00-4aca-968f-beaf981bf307" providerId="ADAL" clId="{0C947716-2A55-4828-BF94-EF8788AA07F5}" dt="2024-07-08T06:18:45.598" v="1307" actId="700"/>
          <ac:spMkLst>
            <pc:docMk/>
            <pc:sldMk cId="482604519" sldId="262"/>
            <ac:spMk id="2" creationId="{8F962044-7A3E-D056-92AB-947C06CF0D0E}"/>
          </ac:spMkLst>
        </pc:spChg>
        <pc:spChg chg="add mod ord">
          <ac:chgData name="Riccardo De Asmundis" userId="8087ba8b-2d00-4aca-968f-beaf981bf307" providerId="ADAL" clId="{0C947716-2A55-4828-BF94-EF8788AA07F5}" dt="2024-07-08T06:21:08.574" v="1636" actId="207"/>
          <ac:spMkLst>
            <pc:docMk/>
            <pc:sldMk cId="482604519" sldId="262"/>
            <ac:spMk id="3" creationId="{B46F7E40-A511-A80B-EF5D-F26DD5345A7D}"/>
          </ac:spMkLst>
        </pc:spChg>
        <pc:spChg chg="add mod ord">
          <ac:chgData name="Riccardo De Asmundis" userId="8087ba8b-2d00-4aca-968f-beaf981bf307" providerId="ADAL" clId="{0C947716-2A55-4828-BF94-EF8788AA07F5}" dt="2024-07-08T06:23:40.798" v="1809" actId="207"/>
          <ac:spMkLst>
            <pc:docMk/>
            <pc:sldMk cId="482604519" sldId="262"/>
            <ac:spMk id="4" creationId="{E2E2FFC7-2F87-907E-F2AA-BA58F6F6F52A}"/>
          </ac:spMkLst>
        </pc:spChg>
      </pc:sldChg>
      <pc:sldChg chg="addSp delSp modSp new mod setBg modClrScheme chgLayout">
        <pc:chgData name="Riccardo De Asmundis" userId="8087ba8b-2d00-4aca-968f-beaf981bf307" providerId="ADAL" clId="{0C947716-2A55-4828-BF94-EF8788AA07F5}" dt="2024-07-08T06:27:30.748" v="2095" actId="207"/>
        <pc:sldMkLst>
          <pc:docMk/>
          <pc:sldMk cId="734042681" sldId="263"/>
        </pc:sldMkLst>
        <pc:spChg chg="mod ord">
          <ac:chgData name="Riccardo De Asmundis" userId="8087ba8b-2d00-4aca-968f-beaf981bf307" providerId="ADAL" clId="{0C947716-2A55-4828-BF94-EF8788AA07F5}" dt="2024-07-08T06:24:41.336" v="1866" actId="26606"/>
          <ac:spMkLst>
            <pc:docMk/>
            <pc:sldMk cId="734042681" sldId="263"/>
            <ac:spMk id="2" creationId="{94641BFD-A2F6-0F33-4842-1778EAFD8184}"/>
          </ac:spMkLst>
        </pc:spChg>
        <pc:spChg chg="del mod ord">
          <ac:chgData name="Riccardo De Asmundis" userId="8087ba8b-2d00-4aca-968f-beaf981bf307" providerId="ADAL" clId="{0C947716-2A55-4828-BF94-EF8788AA07F5}" dt="2024-07-08T06:24:06.846" v="1821" actId="700"/>
          <ac:spMkLst>
            <pc:docMk/>
            <pc:sldMk cId="734042681" sldId="263"/>
            <ac:spMk id="3" creationId="{E5960422-1EB7-2824-AB9B-F6494AF5E034}"/>
          </ac:spMkLst>
        </pc:spChg>
        <pc:spChg chg="del">
          <ac:chgData name="Riccardo De Asmundis" userId="8087ba8b-2d00-4aca-968f-beaf981bf307" providerId="ADAL" clId="{0C947716-2A55-4828-BF94-EF8788AA07F5}" dt="2024-07-08T06:24:06.846" v="1821" actId="700"/>
          <ac:spMkLst>
            <pc:docMk/>
            <pc:sldMk cId="734042681" sldId="263"/>
            <ac:spMk id="4" creationId="{BF3D29FF-39C0-9F2B-065E-751D18E03A04}"/>
          </ac:spMkLst>
        </pc:spChg>
        <pc:spChg chg="add mod ord">
          <ac:chgData name="Riccardo De Asmundis" userId="8087ba8b-2d00-4aca-968f-beaf981bf307" providerId="ADAL" clId="{0C947716-2A55-4828-BF94-EF8788AA07F5}" dt="2024-07-08T06:27:30.748" v="2095" actId="207"/>
          <ac:spMkLst>
            <pc:docMk/>
            <pc:sldMk cId="734042681" sldId="263"/>
            <ac:spMk id="5" creationId="{5594F372-95FC-42F3-8387-D97E17A00EED}"/>
          </ac:spMkLst>
        </pc:spChg>
        <pc:spChg chg="add">
          <ac:chgData name="Riccardo De Asmundis" userId="8087ba8b-2d00-4aca-968f-beaf981bf307" providerId="ADAL" clId="{0C947716-2A55-4828-BF94-EF8788AA07F5}" dt="2024-07-08T06:24:41.336" v="1866" actId="26606"/>
          <ac:spMkLst>
            <pc:docMk/>
            <pc:sldMk cId="734042681" sldId="263"/>
            <ac:spMk id="11" creationId="{3ECBE1F1-D69B-4AFA-ABD5-8E41720EF6DE}"/>
          </ac:spMkLst>
        </pc:spChg>
        <pc:spChg chg="add">
          <ac:chgData name="Riccardo De Asmundis" userId="8087ba8b-2d00-4aca-968f-beaf981bf307" providerId="ADAL" clId="{0C947716-2A55-4828-BF94-EF8788AA07F5}" dt="2024-07-08T06:24:41.336" v="1866" actId="26606"/>
          <ac:spMkLst>
            <pc:docMk/>
            <pc:sldMk cId="734042681" sldId="263"/>
            <ac:spMk id="13" creationId="{603A6265-E10C-4B85-9C20-E75FCAF9CC63}"/>
          </ac:spMkLst>
        </pc:spChg>
        <pc:picChg chg="add">
          <ac:chgData name="Riccardo De Asmundis" userId="8087ba8b-2d00-4aca-968f-beaf981bf307" providerId="ADAL" clId="{0C947716-2A55-4828-BF94-EF8788AA07F5}" dt="2024-07-08T06:24:41.336" v="1866" actId="26606"/>
          <ac:picMkLst>
            <pc:docMk/>
            <pc:sldMk cId="734042681" sldId="263"/>
            <ac:picMk id="7" creationId="{514698B9-40EB-83CD-F172-16AB8E60A507}"/>
          </ac:picMkLst>
        </pc:picChg>
      </pc:sldChg>
      <pc:sldChg chg="addSp delSp modSp new mod setBg modClrScheme addAnim delAnim chgLayout">
        <pc:chgData name="Riccardo De Asmundis" userId="8087ba8b-2d00-4aca-968f-beaf981bf307" providerId="ADAL" clId="{0C947716-2A55-4828-BF94-EF8788AA07F5}" dt="2024-07-08T06:27:56.589" v="2134" actId="20577"/>
        <pc:sldMkLst>
          <pc:docMk/>
          <pc:sldMk cId="3609199756" sldId="264"/>
        </pc:sldMkLst>
        <pc:spChg chg="del mod ord">
          <ac:chgData name="Riccardo De Asmundis" userId="8087ba8b-2d00-4aca-968f-beaf981bf307" providerId="ADAL" clId="{0C947716-2A55-4828-BF94-EF8788AA07F5}" dt="2024-07-08T06:26:21.458" v="2061" actId="700"/>
          <ac:spMkLst>
            <pc:docMk/>
            <pc:sldMk cId="3609199756" sldId="264"/>
            <ac:spMk id="2" creationId="{1554B944-A266-4630-8948-F0C261F93D0C}"/>
          </ac:spMkLst>
        </pc:spChg>
        <pc:spChg chg="del">
          <ac:chgData name="Riccardo De Asmundis" userId="8087ba8b-2d00-4aca-968f-beaf981bf307" providerId="ADAL" clId="{0C947716-2A55-4828-BF94-EF8788AA07F5}" dt="2024-07-08T06:26:21.458" v="2061" actId="700"/>
          <ac:spMkLst>
            <pc:docMk/>
            <pc:sldMk cId="3609199756" sldId="264"/>
            <ac:spMk id="3" creationId="{741B7A3C-EB8D-C2E8-9E44-21A079268C41}"/>
          </ac:spMkLst>
        </pc:spChg>
        <pc:spChg chg="add mod ord">
          <ac:chgData name="Riccardo De Asmundis" userId="8087ba8b-2d00-4aca-968f-beaf981bf307" providerId="ADAL" clId="{0C947716-2A55-4828-BF94-EF8788AA07F5}" dt="2024-07-08T06:27:44.223" v="2096" actId="26606"/>
          <ac:spMkLst>
            <pc:docMk/>
            <pc:sldMk cId="3609199756" sldId="264"/>
            <ac:spMk id="4" creationId="{1237BC32-0F33-926A-DCD3-EC8B379A6477}"/>
          </ac:spMkLst>
        </pc:spChg>
        <pc:spChg chg="add mod ord">
          <ac:chgData name="Riccardo De Asmundis" userId="8087ba8b-2d00-4aca-968f-beaf981bf307" providerId="ADAL" clId="{0C947716-2A55-4828-BF94-EF8788AA07F5}" dt="2024-07-08T06:27:56.589" v="2134" actId="20577"/>
          <ac:spMkLst>
            <pc:docMk/>
            <pc:sldMk cId="3609199756" sldId="264"/>
            <ac:spMk id="5" creationId="{E9BC130D-F888-EEF5-1875-A50CB00E1F75}"/>
          </ac:spMkLst>
        </pc:spChg>
        <pc:spChg chg="add del">
          <ac:chgData name="Riccardo De Asmundis" userId="8087ba8b-2d00-4aca-968f-beaf981bf307" providerId="ADAL" clId="{0C947716-2A55-4828-BF94-EF8788AA07F5}" dt="2024-07-08T06:26:38.529" v="2075" actId="26606"/>
          <ac:spMkLst>
            <pc:docMk/>
            <pc:sldMk cId="3609199756" sldId="264"/>
            <ac:spMk id="10" creationId="{EFA9B6C6-A247-48A8-9A1C-1E36FA9456B5}"/>
          </ac:spMkLst>
        </pc:spChg>
        <pc:spChg chg="add del">
          <ac:chgData name="Riccardo De Asmundis" userId="8087ba8b-2d00-4aca-968f-beaf981bf307" providerId="ADAL" clId="{0C947716-2A55-4828-BF94-EF8788AA07F5}" dt="2024-07-08T06:26:36.079" v="2071" actId="26606"/>
          <ac:spMkLst>
            <pc:docMk/>
            <pc:sldMk cId="3609199756" sldId="264"/>
            <ac:spMk id="11" creationId="{DF8D6DF5-7A00-4A9D-BD50-E8BCC8F4D30E}"/>
          </ac:spMkLst>
        </pc:spChg>
        <pc:spChg chg="add del">
          <ac:chgData name="Riccardo De Asmundis" userId="8087ba8b-2d00-4aca-968f-beaf981bf307" providerId="ADAL" clId="{0C947716-2A55-4828-BF94-EF8788AA07F5}" dt="2024-07-08T06:26:38.529" v="2075" actId="26606"/>
          <ac:spMkLst>
            <pc:docMk/>
            <pc:sldMk cId="3609199756" sldId="264"/>
            <ac:spMk id="12" creationId="{C5CB530E-515E-412C-9DF1-5F8FFBD6F383}"/>
          </ac:spMkLst>
        </pc:spChg>
        <pc:spChg chg="add del">
          <ac:chgData name="Riccardo De Asmundis" userId="8087ba8b-2d00-4aca-968f-beaf981bf307" providerId="ADAL" clId="{0C947716-2A55-4828-BF94-EF8788AA07F5}" dt="2024-07-08T06:26:36.079" v="2071" actId="26606"/>
          <ac:spMkLst>
            <pc:docMk/>
            <pc:sldMk cId="3609199756" sldId="264"/>
            <ac:spMk id="13" creationId="{DA26D83B-1209-3DBF-B469-35628586F15A}"/>
          </ac:spMkLst>
        </pc:spChg>
        <pc:spChg chg="add del">
          <ac:chgData name="Riccardo De Asmundis" userId="8087ba8b-2d00-4aca-968f-beaf981bf307" providerId="ADAL" clId="{0C947716-2A55-4828-BF94-EF8788AA07F5}" dt="2024-07-08T06:26:38.529" v="2075" actId="26606"/>
          <ac:spMkLst>
            <pc:docMk/>
            <pc:sldMk cId="3609199756" sldId="264"/>
            <ac:spMk id="14" creationId="{712D4376-A578-4FF1-94FC-245E7A6A489F}"/>
          </ac:spMkLst>
        </pc:spChg>
        <pc:spChg chg="add del">
          <ac:chgData name="Riccardo De Asmundis" userId="8087ba8b-2d00-4aca-968f-beaf981bf307" providerId="ADAL" clId="{0C947716-2A55-4828-BF94-EF8788AA07F5}" dt="2024-07-08T06:26:36.825" v="2073" actId="26606"/>
          <ac:spMkLst>
            <pc:docMk/>
            <pc:sldMk cId="3609199756" sldId="264"/>
            <ac:spMk id="15" creationId="{AF2F604E-43BE-4DC3-B983-E071523364F8}"/>
          </ac:spMkLst>
        </pc:spChg>
        <pc:spChg chg="add del">
          <ac:chgData name="Riccardo De Asmundis" userId="8087ba8b-2d00-4aca-968f-beaf981bf307" providerId="ADAL" clId="{0C947716-2A55-4828-BF94-EF8788AA07F5}" dt="2024-07-08T06:26:36.825" v="2073" actId="26606"/>
          <ac:spMkLst>
            <pc:docMk/>
            <pc:sldMk cId="3609199756" sldId="264"/>
            <ac:spMk id="16" creationId="{526E0BFB-CDF1-4990-8C11-AC849311E0A8}"/>
          </ac:spMkLst>
        </pc:spChg>
        <pc:spChg chg="add del">
          <ac:chgData name="Riccardo De Asmundis" userId="8087ba8b-2d00-4aca-968f-beaf981bf307" providerId="ADAL" clId="{0C947716-2A55-4828-BF94-EF8788AA07F5}" dt="2024-07-08T06:26:36.825" v="2073" actId="26606"/>
          <ac:spMkLst>
            <pc:docMk/>
            <pc:sldMk cId="3609199756" sldId="264"/>
            <ac:spMk id="17" creationId="{08C9B587-E65E-4B52-B37C-ABEBB6E87928}"/>
          </ac:spMkLst>
        </pc:spChg>
        <pc:spChg chg="add del">
          <ac:chgData name="Riccardo De Asmundis" userId="8087ba8b-2d00-4aca-968f-beaf981bf307" providerId="ADAL" clId="{0C947716-2A55-4828-BF94-EF8788AA07F5}" dt="2024-07-08T06:26:36.825" v="2073" actId="26606"/>
          <ac:spMkLst>
            <pc:docMk/>
            <pc:sldMk cId="3609199756" sldId="264"/>
            <ac:spMk id="19" creationId="{6069A1F8-9BEB-4786-9694-FC48B2D75D21}"/>
          </ac:spMkLst>
        </pc:spChg>
        <pc:spChg chg="add del">
          <ac:chgData name="Riccardo De Asmundis" userId="8087ba8b-2d00-4aca-968f-beaf981bf307" providerId="ADAL" clId="{0C947716-2A55-4828-BF94-EF8788AA07F5}" dt="2024-07-08T06:26:47.442" v="2080" actId="26606"/>
          <ac:spMkLst>
            <pc:docMk/>
            <pc:sldMk cId="3609199756" sldId="264"/>
            <ac:spMk id="20" creationId="{646B67A4-D328-4747-A82B-65E84FA46368}"/>
          </ac:spMkLst>
        </pc:spChg>
        <pc:spChg chg="add del">
          <ac:chgData name="Riccardo De Asmundis" userId="8087ba8b-2d00-4aca-968f-beaf981bf307" providerId="ADAL" clId="{0C947716-2A55-4828-BF94-EF8788AA07F5}" dt="2024-07-08T06:26:38.529" v="2075" actId="26606"/>
          <ac:spMkLst>
            <pc:docMk/>
            <pc:sldMk cId="3609199756" sldId="264"/>
            <ac:spMk id="21" creationId="{AEA7509D-F04F-40CB-A0B3-EEF16499CC9F}"/>
          </ac:spMkLst>
        </pc:spChg>
        <pc:spChg chg="add del">
          <ac:chgData name="Riccardo De Asmundis" userId="8087ba8b-2d00-4aca-968f-beaf981bf307" providerId="ADAL" clId="{0C947716-2A55-4828-BF94-EF8788AA07F5}" dt="2024-07-08T06:26:43.684" v="2078" actId="26606"/>
          <ac:spMkLst>
            <pc:docMk/>
            <pc:sldMk cId="3609199756" sldId="264"/>
            <ac:spMk id="24" creationId="{F609FF9A-4FCE-468E-A86A-C9AB525EAE71}"/>
          </ac:spMkLst>
        </pc:spChg>
        <pc:spChg chg="add del">
          <ac:chgData name="Riccardo De Asmundis" userId="8087ba8b-2d00-4aca-968f-beaf981bf307" providerId="ADAL" clId="{0C947716-2A55-4828-BF94-EF8788AA07F5}" dt="2024-07-08T06:26:43.684" v="2078" actId="26606"/>
          <ac:spMkLst>
            <pc:docMk/>
            <pc:sldMk cId="3609199756" sldId="264"/>
            <ac:spMk id="25" creationId="{021E12D4-3A88-428D-8E5E-AF1AFD923D63}"/>
          </ac:spMkLst>
        </pc:spChg>
        <pc:spChg chg="add del">
          <ac:chgData name="Riccardo De Asmundis" userId="8087ba8b-2d00-4aca-968f-beaf981bf307" providerId="ADAL" clId="{0C947716-2A55-4828-BF94-EF8788AA07F5}" dt="2024-07-08T06:26:47.442" v="2080" actId="26606"/>
          <ac:spMkLst>
            <pc:docMk/>
            <pc:sldMk cId="3609199756" sldId="264"/>
            <ac:spMk id="28" creationId="{577D6B2E-37A3-429E-A37C-F30ED6487282}"/>
          </ac:spMkLst>
        </pc:spChg>
        <pc:spChg chg="add del">
          <ac:chgData name="Riccardo De Asmundis" userId="8087ba8b-2d00-4aca-968f-beaf981bf307" providerId="ADAL" clId="{0C947716-2A55-4828-BF94-EF8788AA07F5}" dt="2024-07-08T06:26:47.442" v="2080" actId="26606"/>
          <ac:spMkLst>
            <pc:docMk/>
            <pc:sldMk cId="3609199756" sldId="264"/>
            <ac:spMk id="29" creationId="{5CEAD642-85CF-4750-8432-7C80C901F001}"/>
          </ac:spMkLst>
        </pc:spChg>
        <pc:spChg chg="add del">
          <ac:chgData name="Riccardo De Asmundis" userId="8087ba8b-2d00-4aca-968f-beaf981bf307" providerId="ADAL" clId="{0C947716-2A55-4828-BF94-EF8788AA07F5}" dt="2024-07-08T06:26:47.442" v="2080" actId="26606"/>
          <ac:spMkLst>
            <pc:docMk/>
            <pc:sldMk cId="3609199756" sldId="264"/>
            <ac:spMk id="30" creationId="{FA33EEAE-15D5-4119-8C1E-89D943F911EF}"/>
          </ac:spMkLst>
        </pc:spChg>
        <pc:spChg chg="add del">
          <ac:chgData name="Riccardo De Asmundis" userId="8087ba8b-2d00-4aca-968f-beaf981bf307" providerId="ADAL" clId="{0C947716-2A55-4828-BF94-EF8788AA07F5}" dt="2024-07-08T06:26:47.442" v="2080" actId="26606"/>
          <ac:spMkLst>
            <pc:docMk/>
            <pc:sldMk cId="3609199756" sldId="264"/>
            <ac:spMk id="31" creationId="{730D8B3B-9B80-4025-B934-26DC7D7CD231}"/>
          </ac:spMkLst>
        </pc:spChg>
        <pc:spChg chg="add del">
          <ac:chgData name="Riccardo De Asmundis" userId="8087ba8b-2d00-4aca-968f-beaf981bf307" providerId="ADAL" clId="{0C947716-2A55-4828-BF94-EF8788AA07F5}" dt="2024-07-08T06:26:47.442" v="2080" actId="26606"/>
          <ac:spMkLst>
            <pc:docMk/>
            <pc:sldMk cId="3609199756" sldId="264"/>
            <ac:spMk id="32" creationId="{1064D5D5-227B-4F66-9AEA-46F570E793BD}"/>
          </ac:spMkLst>
        </pc:spChg>
        <pc:spChg chg="add del">
          <ac:chgData name="Riccardo De Asmundis" userId="8087ba8b-2d00-4aca-968f-beaf981bf307" providerId="ADAL" clId="{0C947716-2A55-4828-BF94-EF8788AA07F5}" dt="2024-07-08T06:26:47.442" v="2080" actId="26606"/>
          <ac:spMkLst>
            <pc:docMk/>
            <pc:sldMk cId="3609199756" sldId="264"/>
            <ac:spMk id="33" creationId="{B5A1B09C-1565-46F8-B70F-621C5EB48A09}"/>
          </ac:spMkLst>
        </pc:spChg>
        <pc:spChg chg="add del">
          <ac:chgData name="Riccardo De Asmundis" userId="8087ba8b-2d00-4aca-968f-beaf981bf307" providerId="ADAL" clId="{0C947716-2A55-4828-BF94-EF8788AA07F5}" dt="2024-07-08T06:26:47.442" v="2080" actId="26606"/>
          <ac:spMkLst>
            <pc:docMk/>
            <pc:sldMk cId="3609199756" sldId="264"/>
            <ac:spMk id="34" creationId="{8C516CC8-80AC-446C-A56E-9F54B7210402}"/>
          </ac:spMkLst>
        </pc:spChg>
        <pc:spChg chg="add del">
          <ac:chgData name="Riccardo De Asmundis" userId="8087ba8b-2d00-4aca-968f-beaf981bf307" providerId="ADAL" clId="{0C947716-2A55-4828-BF94-EF8788AA07F5}" dt="2024-07-08T06:26:50.052" v="2082" actId="26606"/>
          <ac:spMkLst>
            <pc:docMk/>
            <pc:sldMk cId="3609199756" sldId="264"/>
            <ac:spMk id="36" creationId="{526E0BFB-CDF1-4990-8C11-AC849311E0A8}"/>
          </ac:spMkLst>
        </pc:spChg>
        <pc:spChg chg="add del">
          <ac:chgData name="Riccardo De Asmundis" userId="8087ba8b-2d00-4aca-968f-beaf981bf307" providerId="ADAL" clId="{0C947716-2A55-4828-BF94-EF8788AA07F5}" dt="2024-07-08T06:26:50.052" v="2082" actId="26606"/>
          <ac:spMkLst>
            <pc:docMk/>
            <pc:sldMk cId="3609199756" sldId="264"/>
            <ac:spMk id="38" creationId="{6069A1F8-9BEB-4786-9694-FC48B2D75D21}"/>
          </ac:spMkLst>
        </pc:spChg>
        <pc:spChg chg="add del">
          <ac:chgData name="Riccardo De Asmundis" userId="8087ba8b-2d00-4aca-968f-beaf981bf307" providerId="ADAL" clId="{0C947716-2A55-4828-BF94-EF8788AA07F5}" dt="2024-07-08T06:26:50.052" v="2082" actId="26606"/>
          <ac:spMkLst>
            <pc:docMk/>
            <pc:sldMk cId="3609199756" sldId="264"/>
            <ac:spMk id="39" creationId="{AF2F604E-43BE-4DC3-B983-E071523364F8}"/>
          </ac:spMkLst>
        </pc:spChg>
        <pc:spChg chg="add del">
          <ac:chgData name="Riccardo De Asmundis" userId="8087ba8b-2d00-4aca-968f-beaf981bf307" providerId="ADAL" clId="{0C947716-2A55-4828-BF94-EF8788AA07F5}" dt="2024-07-08T06:26:50.052" v="2082" actId="26606"/>
          <ac:spMkLst>
            <pc:docMk/>
            <pc:sldMk cId="3609199756" sldId="264"/>
            <ac:spMk id="40" creationId="{08C9B587-E65E-4B52-B37C-ABEBB6E87928}"/>
          </ac:spMkLst>
        </pc:spChg>
        <pc:spChg chg="add del">
          <ac:chgData name="Riccardo De Asmundis" userId="8087ba8b-2d00-4aca-968f-beaf981bf307" providerId="ADAL" clId="{0C947716-2A55-4828-BF94-EF8788AA07F5}" dt="2024-07-08T06:26:53.205" v="2084" actId="26606"/>
          <ac:spMkLst>
            <pc:docMk/>
            <pc:sldMk cId="3609199756" sldId="264"/>
            <ac:spMk id="42" creationId="{EFA9B6C6-A247-48A8-9A1C-1E36FA9456B5}"/>
          </ac:spMkLst>
        </pc:spChg>
        <pc:spChg chg="add del">
          <ac:chgData name="Riccardo De Asmundis" userId="8087ba8b-2d00-4aca-968f-beaf981bf307" providerId="ADAL" clId="{0C947716-2A55-4828-BF94-EF8788AA07F5}" dt="2024-07-08T06:26:53.205" v="2084" actId="26606"/>
          <ac:spMkLst>
            <pc:docMk/>
            <pc:sldMk cId="3609199756" sldId="264"/>
            <ac:spMk id="43" creationId="{C5CB530E-515E-412C-9DF1-5F8FFBD6F383}"/>
          </ac:spMkLst>
        </pc:spChg>
        <pc:spChg chg="add del">
          <ac:chgData name="Riccardo De Asmundis" userId="8087ba8b-2d00-4aca-968f-beaf981bf307" providerId="ADAL" clId="{0C947716-2A55-4828-BF94-EF8788AA07F5}" dt="2024-07-08T06:26:53.205" v="2084" actId="26606"/>
          <ac:spMkLst>
            <pc:docMk/>
            <pc:sldMk cId="3609199756" sldId="264"/>
            <ac:spMk id="44" creationId="{712D4376-A578-4FF1-94FC-245E7A6A489F}"/>
          </ac:spMkLst>
        </pc:spChg>
        <pc:spChg chg="add del">
          <ac:chgData name="Riccardo De Asmundis" userId="8087ba8b-2d00-4aca-968f-beaf981bf307" providerId="ADAL" clId="{0C947716-2A55-4828-BF94-EF8788AA07F5}" dt="2024-07-08T06:26:53.205" v="2084" actId="26606"/>
          <ac:spMkLst>
            <pc:docMk/>
            <pc:sldMk cId="3609199756" sldId="264"/>
            <ac:spMk id="45" creationId="{AEA7509D-F04F-40CB-A0B3-EEF16499CC9F}"/>
          </ac:spMkLst>
        </pc:spChg>
        <pc:spChg chg="add del">
          <ac:chgData name="Riccardo De Asmundis" userId="8087ba8b-2d00-4aca-968f-beaf981bf307" providerId="ADAL" clId="{0C947716-2A55-4828-BF94-EF8788AA07F5}" dt="2024-07-08T06:27:01.332" v="2086" actId="26606"/>
          <ac:spMkLst>
            <pc:docMk/>
            <pc:sldMk cId="3609199756" sldId="264"/>
            <ac:spMk id="48" creationId="{577D6B2E-37A3-429E-A37C-F30ED6487282}"/>
          </ac:spMkLst>
        </pc:spChg>
        <pc:spChg chg="add del">
          <ac:chgData name="Riccardo De Asmundis" userId="8087ba8b-2d00-4aca-968f-beaf981bf307" providerId="ADAL" clId="{0C947716-2A55-4828-BF94-EF8788AA07F5}" dt="2024-07-08T06:27:01.332" v="2086" actId="26606"/>
          <ac:spMkLst>
            <pc:docMk/>
            <pc:sldMk cId="3609199756" sldId="264"/>
            <ac:spMk id="49" creationId="{5CEAD642-85CF-4750-8432-7C80C901F001}"/>
          </ac:spMkLst>
        </pc:spChg>
        <pc:spChg chg="add del">
          <ac:chgData name="Riccardo De Asmundis" userId="8087ba8b-2d00-4aca-968f-beaf981bf307" providerId="ADAL" clId="{0C947716-2A55-4828-BF94-EF8788AA07F5}" dt="2024-07-08T06:27:01.332" v="2086" actId="26606"/>
          <ac:spMkLst>
            <pc:docMk/>
            <pc:sldMk cId="3609199756" sldId="264"/>
            <ac:spMk id="50" creationId="{FA33EEAE-15D5-4119-8C1E-89D943F911EF}"/>
          </ac:spMkLst>
        </pc:spChg>
        <pc:spChg chg="add del">
          <ac:chgData name="Riccardo De Asmundis" userId="8087ba8b-2d00-4aca-968f-beaf981bf307" providerId="ADAL" clId="{0C947716-2A55-4828-BF94-EF8788AA07F5}" dt="2024-07-08T06:27:01.332" v="2086" actId="26606"/>
          <ac:spMkLst>
            <pc:docMk/>
            <pc:sldMk cId="3609199756" sldId="264"/>
            <ac:spMk id="51" creationId="{730D8B3B-9B80-4025-B934-26DC7D7CD231}"/>
          </ac:spMkLst>
        </pc:spChg>
        <pc:spChg chg="add del">
          <ac:chgData name="Riccardo De Asmundis" userId="8087ba8b-2d00-4aca-968f-beaf981bf307" providerId="ADAL" clId="{0C947716-2A55-4828-BF94-EF8788AA07F5}" dt="2024-07-08T06:27:01.332" v="2086" actId="26606"/>
          <ac:spMkLst>
            <pc:docMk/>
            <pc:sldMk cId="3609199756" sldId="264"/>
            <ac:spMk id="52" creationId="{1064D5D5-227B-4F66-9AEA-46F570E793BD}"/>
          </ac:spMkLst>
        </pc:spChg>
        <pc:spChg chg="add del">
          <ac:chgData name="Riccardo De Asmundis" userId="8087ba8b-2d00-4aca-968f-beaf981bf307" providerId="ADAL" clId="{0C947716-2A55-4828-BF94-EF8788AA07F5}" dt="2024-07-08T06:27:01.332" v="2086" actId="26606"/>
          <ac:spMkLst>
            <pc:docMk/>
            <pc:sldMk cId="3609199756" sldId="264"/>
            <ac:spMk id="53" creationId="{646B67A4-D328-4747-A82B-65E84FA46368}"/>
          </ac:spMkLst>
        </pc:spChg>
        <pc:spChg chg="add del">
          <ac:chgData name="Riccardo De Asmundis" userId="8087ba8b-2d00-4aca-968f-beaf981bf307" providerId="ADAL" clId="{0C947716-2A55-4828-BF94-EF8788AA07F5}" dt="2024-07-08T06:27:01.332" v="2086" actId="26606"/>
          <ac:spMkLst>
            <pc:docMk/>
            <pc:sldMk cId="3609199756" sldId="264"/>
            <ac:spMk id="54" creationId="{B5A1B09C-1565-46F8-B70F-621C5EB48A09}"/>
          </ac:spMkLst>
        </pc:spChg>
        <pc:spChg chg="add del">
          <ac:chgData name="Riccardo De Asmundis" userId="8087ba8b-2d00-4aca-968f-beaf981bf307" providerId="ADAL" clId="{0C947716-2A55-4828-BF94-EF8788AA07F5}" dt="2024-07-08T06:27:01.332" v="2086" actId="26606"/>
          <ac:spMkLst>
            <pc:docMk/>
            <pc:sldMk cId="3609199756" sldId="264"/>
            <ac:spMk id="55" creationId="{8C516CC8-80AC-446C-A56E-9F54B7210402}"/>
          </ac:spMkLst>
        </pc:spChg>
        <pc:spChg chg="add del">
          <ac:chgData name="Riccardo De Asmundis" userId="8087ba8b-2d00-4aca-968f-beaf981bf307" providerId="ADAL" clId="{0C947716-2A55-4828-BF94-EF8788AA07F5}" dt="2024-07-08T06:27:02.935" v="2088" actId="26606"/>
          <ac:spMkLst>
            <pc:docMk/>
            <pc:sldMk cId="3609199756" sldId="264"/>
            <ac:spMk id="57" creationId="{EFA9B6C6-A247-48A8-9A1C-1E36FA9456B5}"/>
          </ac:spMkLst>
        </pc:spChg>
        <pc:spChg chg="add del">
          <ac:chgData name="Riccardo De Asmundis" userId="8087ba8b-2d00-4aca-968f-beaf981bf307" providerId="ADAL" clId="{0C947716-2A55-4828-BF94-EF8788AA07F5}" dt="2024-07-08T06:27:02.935" v="2088" actId="26606"/>
          <ac:spMkLst>
            <pc:docMk/>
            <pc:sldMk cId="3609199756" sldId="264"/>
            <ac:spMk id="58" creationId="{C5CB530E-515E-412C-9DF1-5F8FFBD6F383}"/>
          </ac:spMkLst>
        </pc:spChg>
        <pc:spChg chg="add del">
          <ac:chgData name="Riccardo De Asmundis" userId="8087ba8b-2d00-4aca-968f-beaf981bf307" providerId="ADAL" clId="{0C947716-2A55-4828-BF94-EF8788AA07F5}" dt="2024-07-08T06:27:02.935" v="2088" actId="26606"/>
          <ac:spMkLst>
            <pc:docMk/>
            <pc:sldMk cId="3609199756" sldId="264"/>
            <ac:spMk id="59" creationId="{712D4376-A578-4FF1-94FC-245E7A6A489F}"/>
          </ac:spMkLst>
        </pc:spChg>
        <pc:spChg chg="add del">
          <ac:chgData name="Riccardo De Asmundis" userId="8087ba8b-2d00-4aca-968f-beaf981bf307" providerId="ADAL" clId="{0C947716-2A55-4828-BF94-EF8788AA07F5}" dt="2024-07-08T06:27:02.935" v="2088" actId="26606"/>
          <ac:spMkLst>
            <pc:docMk/>
            <pc:sldMk cId="3609199756" sldId="264"/>
            <ac:spMk id="60" creationId="{AEA7509D-F04F-40CB-A0B3-EEF16499CC9F}"/>
          </ac:spMkLst>
        </pc:spChg>
        <pc:spChg chg="add del">
          <ac:chgData name="Riccardo De Asmundis" userId="8087ba8b-2d00-4aca-968f-beaf981bf307" providerId="ADAL" clId="{0C947716-2A55-4828-BF94-EF8788AA07F5}" dt="2024-07-08T06:27:05.382" v="2090" actId="26606"/>
          <ac:spMkLst>
            <pc:docMk/>
            <pc:sldMk cId="3609199756" sldId="264"/>
            <ac:spMk id="63" creationId="{577D6B2E-37A3-429E-A37C-F30ED6487282}"/>
          </ac:spMkLst>
        </pc:spChg>
        <pc:spChg chg="add del">
          <ac:chgData name="Riccardo De Asmundis" userId="8087ba8b-2d00-4aca-968f-beaf981bf307" providerId="ADAL" clId="{0C947716-2A55-4828-BF94-EF8788AA07F5}" dt="2024-07-08T06:27:05.382" v="2090" actId="26606"/>
          <ac:spMkLst>
            <pc:docMk/>
            <pc:sldMk cId="3609199756" sldId="264"/>
            <ac:spMk id="64" creationId="{5CEAD642-85CF-4750-8432-7C80C901F001}"/>
          </ac:spMkLst>
        </pc:spChg>
        <pc:spChg chg="add del">
          <ac:chgData name="Riccardo De Asmundis" userId="8087ba8b-2d00-4aca-968f-beaf981bf307" providerId="ADAL" clId="{0C947716-2A55-4828-BF94-EF8788AA07F5}" dt="2024-07-08T06:27:05.382" v="2090" actId="26606"/>
          <ac:spMkLst>
            <pc:docMk/>
            <pc:sldMk cId="3609199756" sldId="264"/>
            <ac:spMk id="65" creationId="{FA33EEAE-15D5-4119-8C1E-89D943F911EF}"/>
          </ac:spMkLst>
        </pc:spChg>
        <pc:spChg chg="add del">
          <ac:chgData name="Riccardo De Asmundis" userId="8087ba8b-2d00-4aca-968f-beaf981bf307" providerId="ADAL" clId="{0C947716-2A55-4828-BF94-EF8788AA07F5}" dt="2024-07-08T06:27:05.382" v="2090" actId="26606"/>
          <ac:spMkLst>
            <pc:docMk/>
            <pc:sldMk cId="3609199756" sldId="264"/>
            <ac:spMk id="66" creationId="{730D8B3B-9B80-4025-B934-26DC7D7CD231}"/>
          </ac:spMkLst>
        </pc:spChg>
        <pc:spChg chg="add del">
          <ac:chgData name="Riccardo De Asmundis" userId="8087ba8b-2d00-4aca-968f-beaf981bf307" providerId="ADAL" clId="{0C947716-2A55-4828-BF94-EF8788AA07F5}" dt="2024-07-08T06:27:05.382" v="2090" actId="26606"/>
          <ac:spMkLst>
            <pc:docMk/>
            <pc:sldMk cId="3609199756" sldId="264"/>
            <ac:spMk id="67" creationId="{1064D5D5-227B-4F66-9AEA-46F570E793BD}"/>
          </ac:spMkLst>
        </pc:spChg>
        <pc:spChg chg="add del">
          <ac:chgData name="Riccardo De Asmundis" userId="8087ba8b-2d00-4aca-968f-beaf981bf307" providerId="ADAL" clId="{0C947716-2A55-4828-BF94-EF8788AA07F5}" dt="2024-07-08T06:27:05.382" v="2090" actId="26606"/>
          <ac:spMkLst>
            <pc:docMk/>
            <pc:sldMk cId="3609199756" sldId="264"/>
            <ac:spMk id="68" creationId="{646B67A4-D328-4747-A82B-65E84FA46368}"/>
          </ac:spMkLst>
        </pc:spChg>
        <pc:spChg chg="add del">
          <ac:chgData name="Riccardo De Asmundis" userId="8087ba8b-2d00-4aca-968f-beaf981bf307" providerId="ADAL" clId="{0C947716-2A55-4828-BF94-EF8788AA07F5}" dt="2024-07-08T06:27:05.382" v="2090" actId="26606"/>
          <ac:spMkLst>
            <pc:docMk/>
            <pc:sldMk cId="3609199756" sldId="264"/>
            <ac:spMk id="69" creationId="{B5A1B09C-1565-46F8-B70F-621C5EB48A09}"/>
          </ac:spMkLst>
        </pc:spChg>
        <pc:spChg chg="add del">
          <ac:chgData name="Riccardo De Asmundis" userId="8087ba8b-2d00-4aca-968f-beaf981bf307" providerId="ADAL" clId="{0C947716-2A55-4828-BF94-EF8788AA07F5}" dt="2024-07-08T06:27:05.382" v="2090" actId="26606"/>
          <ac:spMkLst>
            <pc:docMk/>
            <pc:sldMk cId="3609199756" sldId="264"/>
            <ac:spMk id="70" creationId="{8C516CC8-80AC-446C-A56E-9F54B7210402}"/>
          </ac:spMkLst>
        </pc:spChg>
        <pc:spChg chg="add del">
          <ac:chgData name="Riccardo De Asmundis" userId="8087ba8b-2d00-4aca-968f-beaf981bf307" providerId="ADAL" clId="{0C947716-2A55-4828-BF94-EF8788AA07F5}" dt="2024-07-08T06:27:07.561" v="2092" actId="26606"/>
          <ac:spMkLst>
            <pc:docMk/>
            <pc:sldMk cId="3609199756" sldId="264"/>
            <ac:spMk id="72" creationId="{EFA9B6C6-A247-48A8-9A1C-1E36FA9456B5}"/>
          </ac:spMkLst>
        </pc:spChg>
        <pc:spChg chg="add del">
          <ac:chgData name="Riccardo De Asmundis" userId="8087ba8b-2d00-4aca-968f-beaf981bf307" providerId="ADAL" clId="{0C947716-2A55-4828-BF94-EF8788AA07F5}" dt="2024-07-08T06:27:07.561" v="2092" actId="26606"/>
          <ac:spMkLst>
            <pc:docMk/>
            <pc:sldMk cId="3609199756" sldId="264"/>
            <ac:spMk id="73" creationId="{C5CB530E-515E-412C-9DF1-5F8FFBD6F383}"/>
          </ac:spMkLst>
        </pc:spChg>
        <pc:spChg chg="add del">
          <ac:chgData name="Riccardo De Asmundis" userId="8087ba8b-2d00-4aca-968f-beaf981bf307" providerId="ADAL" clId="{0C947716-2A55-4828-BF94-EF8788AA07F5}" dt="2024-07-08T06:27:07.561" v="2092" actId="26606"/>
          <ac:spMkLst>
            <pc:docMk/>
            <pc:sldMk cId="3609199756" sldId="264"/>
            <ac:spMk id="74" creationId="{712D4376-A578-4FF1-94FC-245E7A6A489F}"/>
          </ac:spMkLst>
        </pc:spChg>
        <pc:spChg chg="add del">
          <ac:chgData name="Riccardo De Asmundis" userId="8087ba8b-2d00-4aca-968f-beaf981bf307" providerId="ADAL" clId="{0C947716-2A55-4828-BF94-EF8788AA07F5}" dt="2024-07-08T06:27:07.561" v="2092" actId="26606"/>
          <ac:spMkLst>
            <pc:docMk/>
            <pc:sldMk cId="3609199756" sldId="264"/>
            <ac:spMk id="75" creationId="{AEA7509D-F04F-40CB-A0B3-EEF16499CC9F}"/>
          </ac:spMkLst>
        </pc:spChg>
        <pc:spChg chg="add del">
          <ac:chgData name="Riccardo De Asmundis" userId="8087ba8b-2d00-4aca-968f-beaf981bf307" providerId="ADAL" clId="{0C947716-2A55-4828-BF94-EF8788AA07F5}" dt="2024-07-08T06:27:44.223" v="2096" actId="26606"/>
          <ac:spMkLst>
            <pc:docMk/>
            <pc:sldMk cId="3609199756" sldId="264"/>
            <ac:spMk id="78" creationId="{577D6B2E-37A3-429E-A37C-F30ED6487282}"/>
          </ac:spMkLst>
        </pc:spChg>
        <pc:spChg chg="add del">
          <ac:chgData name="Riccardo De Asmundis" userId="8087ba8b-2d00-4aca-968f-beaf981bf307" providerId="ADAL" clId="{0C947716-2A55-4828-BF94-EF8788AA07F5}" dt="2024-07-08T06:27:44.223" v="2096" actId="26606"/>
          <ac:spMkLst>
            <pc:docMk/>
            <pc:sldMk cId="3609199756" sldId="264"/>
            <ac:spMk id="79" creationId="{5CEAD642-85CF-4750-8432-7C80C901F001}"/>
          </ac:spMkLst>
        </pc:spChg>
        <pc:spChg chg="add del">
          <ac:chgData name="Riccardo De Asmundis" userId="8087ba8b-2d00-4aca-968f-beaf981bf307" providerId="ADAL" clId="{0C947716-2A55-4828-BF94-EF8788AA07F5}" dt="2024-07-08T06:27:44.223" v="2096" actId="26606"/>
          <ac:spMkLst>
            <pc:docMk/>
            <pc:sldMk cId="3609199756" sldId="264"/>
            <ac:spMk id="80" creationId="{FA33EEAE-15D5-4119-8C1E-89D943F911EF}"/>
          </ac:spMkLst>
        </pc:spChg>
        <pc:spChg chg="add del">
          <ac:chgData name="Riccardo De Asmundis" userId="8087ba8b-2d00-4aca-968f-beaf981bf307" providerId="ADAL" clId="{0C947716-2A55-4828-BF94-EF8788AA07F5}" dt="2024-07-08T06:27:44.223" v="2096" actId="26606"/>
          <ac:spMkLst>
            <pc:docMk/>
            <pc:sldMk cId="3609199756" sldId="264"/>
            <ac:spMk id="81" creationId="{730D8B3B-9B80-4025-B934-26DC7D7CD231}"/>
          </ac:spMkLst>
        </pc:spChg>
        <pc:spChg chg="add del">
          <ac:chgData name="Riccardo De Asmundis" userId="8087ba8b-2d00-4aca-968f-beaf981bf307" providerId="ADAL" clId="{0C947716-2A55-4828-BF94-EF8788AA07F5}" dt="2024-07-08T06:27:44.223" v="2096" actId="26606"/>
          <ac:spMkLst>
            <pc:docMk/>
            <pc:sldMk cId="3609199756" sldId="264"/>
            <ac:spMk id="82" creationId="{1064D5D5-227B-4F66-9AEA-46F570E793BD}"/>
          </ac:spMkLst>
        </pc:spChg>
        <pc:spChg chg="add del">
          <ac:chgData name="Riccardo De Asmundis" userId="8087ba8b-2d00-4aca-968f-beaf981bf307" providerId="ADAL" clId="{0C947716-2A55-4828-BF94-EF8788AA07F5}" dt="2024-07-08T06:27:44.223" v="2096" actId="26606"/>
          <ac:spMkLst>
            <pc:docMk/>
            <pc:sldMk cId="3609199756" sldId="264"/>
            <ac:spMk id="83" creationId="{646B67A4-D328-4747-A82B-65E84FA46368}"/>
          </ac:spMkLst>
        </pc:spChg>
        <pc:spChg chg="add del">
          <ac:chgData name="Riccardo De Asmundis" userId="8087ba8b-2d00-4aca-968f-beaf981bf307" providerId="ADAL" clId="{0C947716-2A55-4828-BF94-EF8788AA07F5}" dt="2024-07-08T06:27:44.223" v="2096" actId="26606"/>
          <ac:spMkLst>
            <pc:docMk/>
            <pc:sldMk cId="3609199756" sldId="264"/>
            <ac:spMk id="84" creationId="{B5A1B09C-1565-46F8-B70F-621C5EB48A09}"/>
          </ac:spMkLst>
        </pc:spChg>
        <pc:spChg chg="add del">
          <ac:chgData name="Riccardo De Asmundis" userId="8087ba8b-2d00-4aca-968f-beaf981bf307" providerId="ADAL" clId="{0C947716-2A55-4828-BF94-EF8788AA07F5}" dt="2024-07-08T06:27:44.223" v="2096" actId="26606"/>
          <ac:spMkLst>
            <pc:docMk/>
            <pc:sldMk cId="3609199756" sldId="264"/>
            <ac:spMk id="85" creationId="{8C516CC8-80AC-446C-A56E-9F54B7210402}"/>
          </ac:spMkLst>
        </pc:spChg>
        <pc:spChg chg="add">
          <ac:chgData name="Riccardo De Asmundis" userId="8087ba8b-2d00-4aca-968f-beaf981bf307" providerId="ADAL" clId="{0C947716-2A55-4828-BF94-EF8788AA07F5}" dt="2024-07-08T06:27:44.223" v="2096" actId="26606"/>
          <ac:spMkLst>
            <pc:docMk/>
            <pc:sldMk cId="3609199756" sldId="264"/>
            <ac:spMk id="91" creationId="{C73BBEEF-B456-4A39-B44B-5A53E698A15D}"/>
          </ac:spMkLst>
        </pc:spChg>
        <pc:spChg chg="add">
          <ac:chgData name="Riccardo De Asmundis" userId="8087ba8b-2d00-4aca-968f-beaf981bf307" providerId="ADAL" clId="{0C947716-2A55-4828-BF94-EF8788AA07F5}" dt="2024-07-08T06:27:44.223" v="2096" actId="26606"/>
          <ac:spMkLst>
            <pc:docMk/>
            <pc:sldMk cId="3609199756" sldId="264"/>
            <ac:spMk id="93" creationId="{13A48C6C-3CC4-4EE5-A773-EC1EB7F59CD4}"/>
          </ac:spMkLst>
        </pc:spChg>
        <pc:spChg chg="add">
          <ac:chgData name="Riccardo De Asmundis" userId="8087ba8b-2d00-4aca-968f-beaf981bf307" providerId="ADAL" clId="{0C947716-2A55-4828-BF94-EF8788AA07F5}" dt="2024-07-08T06:27:44.223" v="2096" actId="26606"/>
          <ac:spMkLst>
            <pc:docMk/>
            <pc:sldMk cId="3609199756" sldId="264"/>
            <ac:spMk id="95" creationId="{F489C2E0-4895-4B72-85EA-7EE9FAFFDC7E}"/>
          </ac:spMkLst>
        </pc:spChg>
        <pc:picChg chg="add del">
          <ac:chgData name="Riccardo De Asmundis" userId="8087ba8b-2d00-4aca-968f-beaf981bf307" providerId="ADAL" clId="{0C947716-2A55-4828-BF94-EF8788AA07F5}" dt="2024-07-08T06:26:36.079" v="2071" actId="26606"/>
          <ac:picMkLst>
            <pc:docMk/>
            <pc:sldMk cId="3609199756" sldId="264"/>
            <ac:picMk id="7" creationId="{0ED19B7B-7A76-4585-C8B2-13C59CB8A1FC}"/>
          </ac:picMkLst>
        </pc:picChg>
        <pc:picChg chg="add del">
          <ac:chgData name="Riccardo De Asmundis" userId="8087ba8b-2d00-4aca-968f-beaf981bf307" providerId="ADAL" clId="{0C947716-2A55-4828-BF94-EF8788AA07F5}" dt="2024-07-08T06:26:36.825" v="2073" actId="26606"/>
          <ac:picMkLst>
            <pc:docMk/>
            <pc:sldMk cId="3609199756" sldId="264"/>
            <ac:picMk id="18" creationId="{F1144469-95CF-D0F5-E919-945B5DA4B872}"/>
          </ac:picMkLst>
        </pc:picChg>
        <pc:picChg chg="add del">
          <ac:chgData name="Riccardo De Asmundis" userId="8087ba8b-2d00-4aca-968f-beaf981bf307" providerId="ADAL" clId="{0C947716-2A55-4828-BF94-EF8788AA07F5}" dt="2024-07-08T06:26:43.684" v="2078" actId="26606"/>
          <ac:picMkLst>
            <pc:docMk/>
            <pc:sldMk cId="3609199756" sldId="264"/>
            <ac:picMk id="26" creationId="{84C471F2-B8ED-C15C-20F2-5504A3C68057}"/>
          </ac:picMkLst>
        </pc:picChg>
        <pc:picChg chg="add del">
          <ac:chgData name="Riccardo De Asmundis" userId="8087ba8b-2d00-4aca-968f-beaf981bf307" providerId="ADAL" clId="{0C947716-2A55-4828-BF94-EF8788AA07F5}" dt="2024-07-08T06:26:50.052" v="2082" actId="26606"/>
          <ac:picMkLst>
            <pc:docMk/>
            <pc:sldMk cId="3609199756" sldId="264"/>
            <ac:picMk id="37" creationId="{F1144469-95CF-D0F5-E919-945B5DA4B872}"/>
          </ac:picMkLst>
        </pc:picChg>
        <pc:picChg chg="add">
          <ac:chgData name="Riccardo De Asmundis" userId="8087ba8b-2d00-4aca-968f-beaf981bf307" providerId="ADAL" clId="{0C947716-2A55-4828-BF94-EF8788AA07F5}" dt="2024-07-08T06:27:44.223" v="2096" actId="26606"/>
          <ac:picMkLst>
            <pc:docMk/>
            <pc:sldMk cId="3609199756" sldId="264"/>
            <ac:picMk id="87" creationId="{CE4E7BEB-DEA9-4E4F-B1C9-1F518B2DB8CC}"/>
          </ac:picMkLst>
        </pc:picChg>
        <pc:cxnChg chg="add del">
          <ac:chgData name="Riccardo De Asmundis" userId="8087ba8b-2d00-4aca-968f-beaf981bf307" providerId="ADAL" clId="{0C947716-2A55-4828-BF94-EF8788AA07F5}" dt="2024-07-08T06:26:38.529" v="2075" actId="26606"/>
          <ac:cxnSpMkLst>
            <pc:docMk/>
            <pc:sldMk cId="3609199756" sldId="264"/>
            <ac:cxnSpMk id="22" creationId="{56020367-4FD5-4596-8E10-C5F095CD8DBF}"/>
          </ac:cxnSpMkLst>
        </pc:cxnChg>
        <pc:cxnChg chg="add del">
          <ac:chgData name="Riccardo De Asmundis" userId="8087ba8b-2d00-4aca-968f-beaf981bf307" providerId="ADAL" clId="{0C947716-2A55-4828-BF94-EF8788AA07F5}" dt="2024-07-08T06:26:53.205" v="2084" actId="26606"/>
          <ac:cxnSpMkLst>
            <pc:docMk/>
            <pc:sldMk cId="3609199756" sldId="264"/>
            <ac:cxnSpMk id="46" creationId="{56020367-4FD5-4596-8E10-C5F095CD8DBF}"/>
          </ac:cxnSpMkLst>
        </pc:cxnChg>
        <pc:cxnChg chg="add del">
          <ac:chgData name="Riccardo De Asmundis" userId="8087ba8b-2d00-4aca-968f-beaf981bf307" providerId="ADAL" clId="{0C947716-2A55-4828-BF94-EF8788AA07F5}" dt="2024-07-08T06:27:02.935" v="2088" actId="26606"/>
          <ac:cxnSpMkLst>
            <pc:docMk/>
            <pc:sldMk cId="3609199756" sldId="264"/>
            <ac:cxnSpMk id="61" creationId="{56020367-4FD5-4596-8E10-C5F095CD8DBF}"/>
          </ac:cxnSpMkLst>
        </pc:cxnChg>
        <pc:cxnChg chg="add del">
          <ac:chgData name="Riccardo De Asmundis" userId="8087ba8b-2d00-4aca-968f-beaf981bf307" providerId="ADAL" clId="{0C947716-2A55-4828-BF94-EF8788AA07F5}" dt="2024-07-08T06:27:07.561" v="2092" actId="26606"/>
          <ac:cxnSpMkLst>
            <pc:docMk/>
            <pc:sldMk cId="3609199756" sldId="264"/>
            <ac:cxnSpMk id="76" creationId="{56020367-4FD5-4596-8E10-C5F095CD8DBF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2A0C1-2B0D-43B1-A533-6E5E4380677C}" type="datetimeFigureOut">
              <a:rPr lang="it-IT" smtClean="0"/>
              <a:t>08/07/2024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E734A-2065-4215-8B45-53E0478F7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690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BF3E24-5A51-9A9E-70A2-A9930CC5B0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BF4D566-81A5-F215-9BA0-98F5B961E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8FE78C-E4CC-24C7-093E-A097282C1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5E110A-BC85-2D1A-4BCE-E2283F57A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80D080-6080-841B-E8DD-881E95D87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64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46B210-BF64-BB4A-A741-09FB8FD4E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ECD4014-89E1-B413-D2B1-4E42186C9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365ADB-2E4A-B795-82BB-F942940E4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FD6433-430A-8C25-2E16-DA336977A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0F89D7-C6AA-154F-14BF-991DCC5D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559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DD3547A-EC29-7639-86AD-C33342CFDE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123CA31-E7E9-B0E5-BA9A-AFAC0BD90B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C094D6-E327-F26A-72E8-47611E292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52D42E-F897-E55D-CA98-F67291FDA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7CC380-F832-DC0E-F5DD-458FF7BAE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F1F7FA-D931-1659-CF54-A5FB9CB2D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189D99-5914-9D5E-828D-AA0DF3B0B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5E9552-4403-4924-1F48-C66B283E8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061298-4E1A-F8C7-4197-E9FDB7261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B3EA2E-E058-9D92-CB0C-56B228DBF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264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67973F-A051-FF28-16A8-FE5144F74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BBC6554-A21E-57B8-E9D8-9CFB3081E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BC32B1-126D-01AE-4F73-3F36A5770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C64540-FC9B-E101-6EE0-5298985A4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EB84AA-7F4B-0DF1-AD2A-7BA3E714A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720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22F18F-C749-DB51-CC60-3E7D06270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D93EAD-2711-A515-50D9-3F1E98C2DA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1DC2745-7C29-FD09-1154-90B8F92C7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B87B2E-5687-EE19-FE5F-DB9F1568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531383-68C2-1FCA-CD98-E0EA18B9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C73B8AE-A77D-6F75-5B65-0E487239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18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32FAF2-7D2E-3A65-E3C7-8344813AD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5B9A8F-E68F-10AD-69A6-F6BB94CCB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75BC385-33F6-F024-F469-9016C8556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0A6612C-72A1-0ED6-8A87-129D347EC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C318E89-55C0-2676-4B10-8F8A1D9579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9E32BA7-A476-CBD2-A95E-A035F3EF4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F76BACB-9A91-E45B-D69C-403BA6FE9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C831D42-6BB4-996E-7DF5-98C4ABF7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4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4B0907-398B-4E2A-2105-2B5674AAB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B17A0A7-4667-25C6-58DB-CBDACA4EC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22D007-5327-0B06-8EFF-5D0E7782E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2E2A8B2-B651-CC5B-CC7B-AA5006E8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651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7C9D915-C3EC-802F-617E-261AC4AAB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6971BE6-025F-A17E-1CEC-76B90CAC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DCD6B3F-BC2E-A9F4-7FD3-2B6106252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677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BA157F-1818-8B04-A53F-26CADF398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309EE2-69A8-6FC6-67C0-F7961B667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F0DAC48-3FA1-A4D3-7523-DDD688BC1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1CD0A6-E0F7-0C34-A87B-FE1D0CBC2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B78DE9-215C-272D-B959-1339879D2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4E7C5F8-DB40-A667-F929-7CF0BBD16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16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3A9FD0-7AA2-C8B2-0294-412DDDB54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B57AEE7-F7CE-0B1A-7E18-719312CBDE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817404-A618-A0E0-693C-50C522E54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E5C8AE-9DBF-3E32-FE6E-7C5A6C432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27567B-CD87-972F-33E1-F9659A0BE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F6D86C-97BD-3D49-DF98-AFB71E341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939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0401A38-0E5C-C5C6-7659-9ABD37563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75D53D-BD32-79FE-019C-D7EFE6D1B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D20853-AAAD-9176-C4C1-42554F085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it-IT"/>
              <a:t>09/07/2024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6421D8-D903-0ED3-67BC-6F0ECC9C4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it-IT"/>
              <a:t>Riccardo de Asmundis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81621A-8BCE-C022-3FF7-0B3553326E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C20D0B-C706-485C-8A77-E6989BB186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96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t.qaz.wiki/wiki/USB-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4">
            <a:extLst>
              <a:ext uri="{FF2B5EF4-FFF2-40B4-BE49-F238E27FC236}">
                <a16:creationId xmlns:a16="http://schemas.microsoft.com/office/drawing/2014/main" id="{13BB817C-0934-D060-68F3-295DCC87C9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85" r="31053" b="4105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927C0D9-048E-3660-9222-C9F256D37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it-IT" sz="4800"/>
              <a:t>ROB &amp; SCC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E84FEE8-68F1-00EA-F168-103A6723E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it-IT" sz="2000"/>
              <a:t>Breve resoconto</a:t>
            </a:r>
          </a:p>
          <a:p>
            <a:pPr algn="l"/>
            <a:endParaRPr lang="it-IT" sz="2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2635AC-32B7-CB83-F1F8-24A0764B4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EF52940-E2F5-850B-531F-C1C084E3B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8918084-D1BC-5ED8-25FF-96D38A6A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16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>
            <a:extLst>
              <a:ext uri="{FF2B5EF4-FFF2-40B4-BE49-F238E27FC236}">
                <a16:creationId xmlns:a16="http://schemas.microsoft.com/office/drawing/2014/main" id="{7F1BB53D-9C55-0E68-E429-AEBF84457C1B}"/>
              </a:ext>
            </a:extLst>
          </p:cNvPr>
          <p:cNvSpPr/>
          <p:nvPr/>
        </p:nvSpPr>
        <p:spPr>
          <a:xfrm>
            <a:off x="805596" y="2125479"/>
            <a:ext cx="115200" cy="115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E2145DA-EA21-4583-8F71-0C743C664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060" y="1305377"/>
            <a:ext cx="7695297" cy="5245225"/>
          </a:xfrm>
          <a:prstGeom prst="rect">
            <a:avLst/>
          </a:prstGeom>
        </p:spPr>
      </p:pic>
      <p:sp>
        <p:nvSpPr>
          <p:cNvPr id="6" name="Titolo 5">
            <a:extLst>
              <a:ext uri="{FF2B5EF4-FFF2-40B4-BE49-F238E27FC236}">
                <a16:creationId xmlns:a16="http://schemas.microsoft.com/office/drawing/2014/main" id="{ED515028-340A-538D-B90A-B12ED6E0F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La partenza: l’arrangiamento richiesto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1BB93C54-F6C3-E6DA-DD82-8047A0FEC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40679"/>
            <a:ext cx="2891703" cy="2376644"/>
          </a:xfrm>
        </p:spPr>
        <p:txBody>
          <a:bodyPr/>
          <a:lstStyle/>
          <a:p>
            <a:r>
              <a:rPr lang="it-IT" dirty="0"/>
              <a:t>Come vediamo, occorre pensare a: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Riarrangiamento meccanico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Il rifacimento della scheda di lettura (ROB)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/>
              <a:t>La realizzazione ex-novo della scheda «SCC»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273E632-CA32-F159-6D05-53030F134853}"/>
              </a:ext>
            </a:extLst>
          </p:cNvPr>
          <p:cNvSpPr txBox="1"/>
          <p:nvPr/>
        </p:nvSpPr>
        <p:spPr>
          <a:xfrm>
            <a:off x="674255" y="5181600"/>
            <a:ext cx="481708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La SCC non è altro che una scheda di raccordo</a:t>
            </a:r>
          </a:p>
        </p:txBody>
      </p:sp>
      <p:sp>
        <p:nvSpPr>
          <p:cNvPr id="18" name="Segnaposto data 17">
            <a:extLst>
              <a:ext uri="{FF2B5EF4-FFF2-40B4-BE49-F238E27FC236}">
                <a16:creationId xmlns:a16="http://schemas.microsoft.com/office/drawing/2014/main" id="{F4D8178E-E061-53F3-CBA1-7C9075BA5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19" name="Segnaposto piè di pagina 18">
            <a:extLst>
              <a:ext uri="{FF2B5EF4-FFF2-40B4-BE49-F238E27FC236}">
                <a16:creationId xmlns:a16="http://schemas.microsoft.com/office/drawing/2014/main" id="{9690C6C9-D3A4-605D-4354-C4D2EFED9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20" name="Segnaposto numero diapositiva 19">
            <a:extLst>
              <a:ext uri="{FF2B5EF4-FFF2-40B4-BE49-F238E27FC236}">
                <a16:creationId xmlns:a16="http://schemas.microsoft.com/office/drawing/2014/main" id="{160E8B29-308E-1E05-51B6-07976B1B7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050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06FB919C-391C-9717-702B-807D5421C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019175"/>
          </a:xfrm>
        </p:spPr>
        <p:txBody>
          <a:bodyPr/>
          <a:lstStyle/>
          <a:p>
            <a:r>
              <a:rPr lang="it-IT" dirty="0"/>
              <a:t>La scheda SCC</a:t>
            </a:r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323CEA53-7B06-5E03-07ED-416536BB3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Una per ciascun frame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Riceve le alimentazioni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LV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HV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Restituisce la connessione ai sensori di temperatura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Connette le alimentazioni verso la catena di ROB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Accogli la CCUM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Interconnette le linee di controllo (clock, dati, sincronismi,…) tra ROB e CCUM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Accoglie sensori di temperatura e li smista o verso la CCUM o verso il cordone di alimentazione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67D1D929-48A1-E1EB-4B96-B589B9F712CE}"/>
              </a:ext>
            </a:extLst>
          </p:cNvPr>
          <p:cNvSpPr/>
          <p:nvPr/>
        </p:nvSpPr>
        <p:spPr>
          <a:xfrm>
            <a:off x="6734176" y="2057400"/>
            <a:ext cx="3548606" cy="251460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6EC4566-6962-F985-8E6E-5387FBB42120}"/>
              </a:ext>
            </a:extLst>
          </p:cNvPr>
          <p:cNvSpPr txBox="1"/>
          <p:nvPr/>
        </p:nvSpPr>
        <p:spPr>
          <a:xfrm>
            <a:off x="9523555" y="2057400"/>
            <a:ext cx="633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SCC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48C59F4-7A37-C54F-A52D-7562C563A575}"/>
              </a:ext>
            </a:extLst>
          </p:cNvPr>
          <p:cNvSpPr/>
          <p:nvPr/>
        </p:nvSpPr>
        <p:spPr>
          <a:xfrm>
            <a:off x="7493403" y="2800350"/>
            <a:ext cx="2030152" cy="1473993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CCUM</a:t>
            </a:r>
          </a:p>
        </p:txBody>
      </p:sp>
      <p:pic>
        <p:nvPicPr>
          <p:cNvPr id="12" name="Immagine 11" descr="Immagine che contiene schermata, Carattere, Elementi grafici, linea&#10;&#10;Descrizione generata automaticamente">
            <a:extLst>
              <a:ext uri="{FF2B5EF4-FFF2-40B4-BE49-F238E27FC236}">
                <a16:creationId xmlns:a16="http://schemas.microsoft.com/office/drawing/2014/main" id="{B19D7E4E-85D9-DC35-304C-F64CD0F40F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5400000">
            <a:off x="6131385" y="3418145"/>
            <a:ext cx="1600200" cy="364610"/>
          </a:xfrm>
          <a:prstGeom prst="rect">
            <a:avLst/>
          </a:prstGeom>
        </p:spPr>
      </p:pic>
      <p:sp>
        <p:nvSpPr>
          <p:cNvPr id="14" name="Freccia destra con strisce 13">
            <a:extLst>
              <a:ext uri="{FF2B5EF4-FFF2-40B4-BE49-F238E27FC236}">
                <a16:creationId xmlns:a16="http://schemas.microsoft.com/office/drawing/2014/main" id="{36122019-175E-D622-D23C-589E4DA52BB2}"/>
              </a:ext>
            </a:extLst>
          </p:cNvPr>
          <p:cNvSpPr/>
          <p:nvPr/>
        </p:nvSpPr>
        <p:spPr>
          <a:xfrm>
            <a:off x="4688323" y="2937271"/>
            <a:ext cx="2038351" cy="1257300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Cavo alimentazione</a:t>
            </a:r>
          </a:p>
        </p:txBody>
      </p:sp>
      <p:pic>
        <p:nvPicPr>
          <p:cNvPr id="15" name="Immagine 14" descr="Immagine che contiene schermata, Carattere, Elementi grafici, linea&#10;&#10;Descrizione generata automaticamente">
            <a:extLst>
              <a:ext uri="{FF2B5EF4-FFF2-40B4-BE49-F238E27FC236}">
                <a16:creationId xmlns:a16="http://schemas.microsoft.com/office/drawing/2014/main" id="{88B6ED0C-C2F1-FD41-6254-CE03B6951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5400000">
            <a:off x="9520664" y="2801556"/>
            <a:ext cx="1009947" cy="244940"/>
          </a:xfrm>
          <a:prstGeom prst="rect">
            <a:avLst/>
          </a:prstGeom>
        </p:spPr>
      </p:pic>
      <p:pic>
        <p:nvPicPr>
          <p:cNvPr id="16" name="Immagine 15" descr="Immagine che contiene schermata, Carattere, Elementi grafici, linea&#10;&#10;Descrizione generata automaticamente">
            <a:extLst>
              <a:ext uri="{FF2B5EF4-FFF2-40B4-BE49-F238E27FC236}">
                <a16:creationId xmlns:a16="http://schemas.microsoft.com/office/drawing/2014/main" id="{A444E164-B6A9-02DF-8BAD-94725175C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5400000">
            <a:off x="9665533" y="3803556"/>
            <a:ext cx="720209" cy="244940"/>
          </a:xfrm>
          <a:prstGeom prst="rect">
            <a:avLst/>
          </a:prstGeom>
        </p:spPr>
      </p:pic>
      <p:sp>
        <p:nvSpPr>
          <p:cNvPr id="17" name="Freccia destra con strisce 16">
            <a:extLst>
              <a:ext uri="{FF2B5EF4-FFF2-40B4-BE49-F238E27FC236}">
                <a16:creationId xmlns:a16="http://schemas.microsoft.com/office/drawing/2014/main" id="{B787857B-F518-5E58-2CEE-FFC92CC6BC2C}"/>
              </a:ext>
            </a:extLst>
          </p:cNvPr>
          <p:cNvSpPr/>
          <p:nvPr/>
        </p:nvSpPr>
        <p:spPr>
          <a:xfrm>
            <a:off x="10157510" y="2413097"/>
            <a:ext cx="1729689" cy="993011"/>
          </a:xfrm>
          <a:prstGeom prst="stripedRightArrow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Verso ROB (</a:t>
            </a:r>
            <a:r>
              <a:rPr lang="it-IT" sz="1600" dirty="0" err="1"/>
              <a:t>LV+signals</a:t>
            </a:r>
            <a:r>
              <a:rPr lang="it-IT" sz="1600" dirty="0"/>
              <a:t>)</a:t>
            </a:r>
          </a:p>
        </p:txBody>
      </p:sp>
      <p:sp>
        <p:nvSpPr>
          <p:cNvPr id="18" name="Freccia destra con strisce 17">
            <a:extLst>
              <a:ext uri="{FF2B5EF4-FFF2-40B4-BE49-F238E27FC236}">
                <a16:creationId xmlns:a16="http://schemas.microsoft.com/office/drawing/2014/main" id="{4C3E3E64-BA05-AF8C-6ED9-EDF93DB990E2}"/>
              </a:ext>
            </a:extLst>
          </p:cNvPr>
          <p:cNvSpPr/>
          <p:nvPr/>
        </p:nvSpPr>
        <p:spPr>
          <a:xfrm>
            <a:off x="10137590" y="3451891"/>
            <a:ext cx="1729688" cy="948659"/>
          </a:xfrm>
          <a:prstGeom prst="stripedRightArrow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Verso ROB (HV)</a:t>
            </a:r>
          </a:p>
        </p:txBody>
      </p:sp>
      <p:sp>
        <p:nvSpPr>
          <p:cNvPr id="19" name="Freccia in giù 18">
            <a:extLst>
              <a:ext uri="{FF2B5EF4-FFF2-40B4-BE49-F238E27FC236}">
                <a16:creationId xmlns:a16="http://schemas.microsoft.com/office/drawing/2014/main" id="{C7E4CD6E-8BDF-1201-D7C3-93A769C7F571}"/>
              </a:ext>
            </a:extLst>
          </p:cNvPr>
          <p:cNvSpPr/>
          <p:nvPr/>
        </p:nvSpPr>
        <p:spPr>
          <a:xfrm>
            <a:off x="7849627" y="4100810"/>
            <a:ext cx="449123" cy="1159906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in giù 19">
            <a:extLst>
              <a:ext uri="{FF2B5EF4-FFF2-40B4-BE49-F238E27FC236}">
                <a16:creationId xmlns:a16="http://schemas.microsoft.com/office/drawing/2014/main" id="{4D43DAE0-0CF4-54D0-9AD2-425166999593}"/>
              </a:ext>
            </a:extLst>
          </p:cNvPr>
          <p:cNvSpPr/>
          <p:nvPr/>
        </p:nvSpPr>
        <p:spPr>
          <a:xfrm>
            <a:off x="8851379" y="4100810"/>
            <a:ext cx="449123" cy="168961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72D0C25D-4F92-1B83-F15C-2B88A01FB031}"/>
              </a:ext>
            </a:extLst>
          </p:cNvPr>
          <p:cNvSpPr txBox="1"/>
          <p:nvPr/>
        </p:nvSpPr>
        <p:spPr>
          <a:xfrm>
            <a:off x="7506890" y="5790425"/>
            <a:ext cx="2003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Alla catena CCUM</a:t>
            </a:r>
          </a:p>
          <a:p>
            <a:pPr algn="ctr"/>
            <a:r>
              <a:rPr lang="it-IT" dirty="0"/>
              <a:t>Fronte-retro</a:t>
            </a:r>
          </a:p>
        </p:txBody>
      </p:sp>
      <p:sp>
        <p:nvSpPr>
          <p:cNvPr id="22" name="Segnaposto data 21">
            <a:extLst>
              <a:ext uri="{FF2B5EF4-FFF2-40B4-BE49-F238E27FC236}">
                <a16:creationId xmlns:a16="http://schemas.microsoft.com/office/drawing/2014/main" id="{7A48D658-DFBC-E7F1-D4AB-6C325F11E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23" name="Segnaposto piè di pagina 22">
            <a:extLst>
              <a:ext uri="{FF2B5EF4-FFF2-40B4-BE49-F238E27FC236}">
                <a16:creationId xmlns:a16="http://schemas.microsoft.com/office/drawing/2014/main" id="{2C65AAF2-C419-7F8F-3BF1-00E2A2AB8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24" name="Segnaposto numero diapositiva 23">
            <a:extLst>
              <a:ext uri="{FF2B5EF4-FFF2-40B4-BE49-F238E27FC236}">
                <a16:creationId xmlns:a16="http://schemas.microsoft.com/office/drawing/2014/main" id="{A9CED920-2166-2D16-4A1E-34FDEB26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742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C61B1E0D-F46E-60BA-BFFD-E43090E91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it-IT" sz="4800"/>
              <a:t>SCC: composizione</a:t>
            </a:r>
          </a:p>
        </p:txBody>
      </p:sp>
      <p:sp>
        <p:nvSpPr>
          <p:cNvPr id="17" name="Segnaposto contenuto 5">
            <a:extLst>
              <a:ext uri="{FF2B5EF4-FFF2-40B4-BE49-F238E27FC236}">
                <a16:creationId xmlns:a16="http://schemas.microsoft.com/office/drawing/2014/main" id="{DC93B96B-C91F-90E2-F646-4295A2AC7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9" y="3017522"/>
            <a:ext cx="4050846" cy="3124658"/>
          </a:xfrm>
        </p:spPr>
        <p:txBody>
          <a:bodyPr anchor="ctr">
            <a:normAutofit/>
          </a:bodyPr>
          <a:lstStyle/>
          <a:p>
            <a:r>
              <a:rPr lang="it-IT" sz="2400" dirty="0"/>
              <a:t>Solo connettori</a:t>
            </a:r>
          </a:p>
          <a:p>
            <a:r>
              <a:rPr lang="it-IT" sz="2400" dirty="0"/>
              <a:t>Qualche jumper</a:t>
            </a:r>
          </a:p>
          <a:p>
            <a:r>
              <a:rPr lang="it-IT" sz="2400" dirty="0"/>
              <a:t>Ponti resistivi a 0 Ohm</a:t>
            </a:r>
            <a:endParaRPr lang="it-IT" sz="2000" dirty="0"/>
          </a:p>
          <a:p>
            <a:pPr marL="0" indent="0">
              <a:buNone/>
            </a:pPr>
            <a:r>
              <a:rPr lang="it-IT" sz="2000" dirty="0"/>
              <a:t>(come raccordo tra </a:t>
            </a:r>
            <a:r>
              <a:rPr lang="it-IT" sz="2000" i="1" dirty="0"/>
              <a:t>net</a:t>
            </a:r>
            <a:r>
              <a:rPr lang="it-IT" sz="2000" dirty="0"/>
              <a:t> diversi)</a:t>
            </a:r>
            <a:endParaRPr lang="it-IT" sz="24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egnaposto contenuto 5">
            <a:extLst>
              <a:ext uri="{FF2B5EF4-FFF2-40B4-BE49-F238E27FC236}">
                <a16:creationId xmlns:a16="http://schemas.microsoft.com/office/drawing/2014/main" id="{8D5A5966-8B7A-6B62-4C4B-C71E513DAF25}"/>
              </a:ext>
            </a:extLst>
          </p:cNvPr>
          <p:cNvSpPr txBox="1">
            <a:spLocks/>
          </p:cNvSpPr>
          <p:nvPr/>
        </p:nvSpPr>
        <p:spPr>
          <a:xfrm>
            <a:off x="7398204" y="3017522"/>
            <a:ext cx="4050846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La dimensione dei connettori, unita alla densità dei collegamenti, ha necessitato dell’uso di 4 strati</a:t>
            </a:r>
          </a:p>
        </p:txBody>
      </p:sp>
      <p:sp>
        <p:nvSpPr>
          <p:cNvPr id="9" name="Segnaposto data 8">
            <a:extLst>
              <a:ext uri="{FF2B5EF4-FFF2-40B4-BE49-F238E27FC236}">
                <a16:creationId xmlns:a16="http://schemas.microsoft.com/office/drawing/2014/main" id="{23250618-3CE3-E3CC-B288-6E12F18E7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10" name="Segnaposto piè di pagina 9">
            <a:extLst>
              <a:ext uri="{FF2B5EF4-FFF2-40B4-BE49-F238E27FC236}">
                <a16:creationId xmlns:a16="http://schemas.microsoft.com/office/drawing/2014/main" id="{4A1A77B4-0283-8B36-4D39-D38C6CE31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19" name="Segnaposto numero diapositiva 18">
            <a:extLst>
              <a:ext uri="{FF2B5EF4-FFF2-40B4-BE49-F238E27FC236}">
                <a16:creationId xmlns:a16="http://schemas.microsoft.com/office/drawing/2014/main" id="{FC58046A-FB37-BFB8-2F98-9E4785B7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631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989A082-1F8D-7E98-7BB9-B1672B80F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SCC: lo schema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C4774C8-72D8-1056-0E32-E8B7E577B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624" y="32863"/>
            <a:ext cx="9678751" cy="6792273"/>
          </a:xfrm>
          <a:prstGeom prst="rect">
            <a:avLst/>
          </a:prstGeom>
        </p:spPr>
      </p:pic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9366242-AF96-74B3-31FB-36430FEB2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26665BA-2ED1-8AC9-4C35-EC0F5DB54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8727973-390F-B19F-761E-8528C43E4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778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96DF4F-4F2D-0E66-DA05-22E30C6E2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SCC: lo «sbroglio» (ultimo)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AA2A32F-90CF-A0DC-7CE9-08E1FF012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1708"/>
            <a:ext cx="10543531" cy="6534584"/>
          </a:xfrm>
          <a:prstGeom prst="rect">
            <a:avLst/>
          </a:prstGeom>
        </p:spPr>
      </p:pic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2A59AF-2954-A0A6-5154-1946BEAE1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FECF323-2B27-DC72-810C-8F4420868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CA7EA8D-7888-582E-1D1C-2F30CFFAC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05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962044-7A3E-D056-92AB-947C06CF0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Alcune criticità da considerare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6F7E40-A511-A80B-EF5D-F26DD5345A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/>
              <a:t>Correnti da gestire sulle alimentazioni a 2,50 e 1,25 V</a:t>
            </a:r>
          </a:p>
          <a:p>
            <a:pPr lvl="1"/>
            <a:r>
              <a:rPr lang="it-IT" dirty="0"/>
              <a:t>Elevate</a:t>
            </a:r>
          </a:p>
          <a:p>
            <a:pPr lvl="1"/>
            <a:r>
              <a:rPr lang="it-IT" dirty="0"/>
              <a:t>Possibile sofferenza di piazzole e piedini dei connettori</a:t>
            </a:r>
          </a:p>
          <a:p>
            <a:pPr lvl="1"/>
            <a:r>
              <a:rPr lang="it-IT" dirty="0">
                <a:solidFill>
                  <a:srgbClr val="C00000"/>
                </a:solidFill>
              </a:rPr>
              <a:t>Cadute di tensione ?</a:t>
            </a:r>
          </a:p>
          <a:p>
            <a:pPr lvl="2"/>
            <a:r>
              <a:rPr lang="it-IT" dirty="0">
                <a:solidFill>
                  <a:srgbClr val="C00000"/>
                </a:solidFill>
              </a:rPr>
              <a:t>Considerate nella SCC (uso di bus larghi)</a:t>
            </a:r>
          </a:p>
          <a:p>
            <a:pPr lvl="2"/>
            <a:r>
              <a:rPr lang="it-IT" dirty="0">
                <a:solidFill>
                  <a:srgbClr val="C00000"/>
                </a:solidFill>
              </a:rPr>
              <a:t>Da valutare il deterioramento lungo la catena di ROB</a:t>
            </a:r>
          </a:p>
          <a:p>
            <a:pPr lvl="1"/>
            <a:r>
              <a:rPr lang="it-IT" dirty="0">
                <a:solidFill>
                  <a:srgbClr val="C00000"/>
                </a:solidFill>
              </a:rPr>
              <a:t>? Portare le alimentazioni all’esterno ?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E2FFC7-2F87-907E-F2AA-BA58F6F6F5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Posizionamento ottimale sul connettore di ingresso</a:t>
            </a:r>
          </a:p>
          <a:p>
            <a:pPr lvl="1"/>
            <a:r>
              <a:rPr lang="it-IT" dirty="0">
                <a:solidFill>
                  <a:srgbClr val="7030A0"/>
                </a:solidFill>
              </a:rPr>
              <a:t>Alimentazioni</a:t>
            </a:r>
          </a:p>
          <a:p>
            <a:pPr lvl="1"/>
            <a:r>
              <a:rPr lang="it-IT" i="1" dirty="0" err="1">
                <a:solidFill>
                  <a:srgbClr val="7030A0"/>
                </a:solidFill>
              </a:rPr>
              <a:t>Sense</a:t>
            </a:r>
            <a:r>
              <a:rPr lang="it-IT" i="1" dirty="0">
                <a:solidFill>
                  <a:srgbClr val="7030A0"/>
                </a:solidFill>
              </a:rPr>
              <a:t> </a:t>
            </a:r>
            <a:r>
              <a:rPr lang="it-IT" dirty="0">
                <a:solidFill>
                  <a:srgbClr val="7030A0"/>
                </a:solidFill>
              </a:rPr>
              <a:t>di alimentazioni</a:t>
            </a:r>
          </a:p>
          <a:p>
            <a:pPr lvl="1"/>
            <a:r>
              <a:rPr lang="it-IT" dirty="0">
                <a:solidFill>
                  <a:srgbClr val="7030A0"/>
                </a:solidFill>
              </a:rPr>
              <a:t>Altri servizi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773DBD-A387-BFAB-1845-35CF3930B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CC9E30-B202-1251-5769-3992128E2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17F7344-2C5D-6ADC-CD8A-56554AECA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604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uzzle bianco con un pezzo rosso">
            <a:extLst>
              <a:ext uri="{FF2B5EF4-FFF2-40B4-BE49-F238E27FC236}">
                <a16:creationId xmlns:a16="http://schemas.microsoft.com/office/drawing/2014/main" id="{514698B9-40EB-83CD-F172-16AB8E60A5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15" r="27010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4641BFD-A2F6-0F33-4842-1778EAFD8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it-IT" sz="4000"/>
              <a:t>Allo stato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5594F372-95FC-42F3-8387-D97E17A00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anchor="ctr">
            <a:normAutofit/>
          </a:bodyPr>
          <a:lstStyle/>
          <a:p>
            <a:r>
              <a:rPr lang="it-IT" sz="2000" dirty="0">
                <a:solidFill>
                  <a:srgbClr val="00B050"/>
                </a:solidFill>
              </a:rPr>
              <a:t>Schema e layout (PCB) pronti</a:t>
            </a:r>
          </a:p>
          <a:p>
            <a:r>
              <a:rPr lang="it-IT" sz="2000" dirty="0">
                <a:solidFill>
                  <a:srgbClr val="C00000"/>
                </a:solidFill>
              </a:rPr>
              <a:t>Non ancora stampabile</a:t>
            </a:r>
          </a:p>
          <a:p>
            <a:pPr lvl="1"/>
            <a:r>
              <a:rPr lang="it-IT" sz="1600" dirty="0">
                <a:solidFill>
                  <a:srgbClr val="C00000"/>
                </a:solidFill>
                <a:sym typeface="Wingdings" panose="05000000000000000000" pitchFamily="2" charset="2"/>
              </a:rPr>
              <a:t> richiede ottimizzazione passaggi e posizionamenti servizi sui connettori (ove possibile i.e. ingresso)</a:t>
            </a:r>
          </a:p>
          <a:p>
            <a:pPr lvl="1"/>
            <a:r>
              <a:rPr lang="it-IT" sz="1600" dirty="0">
                <a:solidFill>
                  <a:srgbClr val="7030A0"/>
                </a:solidFill>
                <a:sym typeface="Wingdings" panose="05000000000000000000" pitchFamily="2" charset="2"/>
              </a:rPr>
              <a:t>Eventuale riporto delle alimentazioni LV per via esterna indipendente</a:t>
            </a:r>
            <a:endParaRPr lang="it-IT" sz="1600" dirty="0">
              <a:solidFill>
                <a:srgbClr val="7030A0"/>
              </a:solidFill>
            </a:endParaRP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23596A91-87E7-2B67-BA47-868103132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1E2121E-6853-AFF7-4668-B2203C7BB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FB587B6-D2E7-A562-987D-E30116EB6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042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1" name="Slide Background">
            <a:extLst>
              <a:ext uri="{FF2B5EF4-FFF2-40B4-BE49-F238E27FC236}">
                <a16:creationId xmlns:a16="http://schemas.microsoft.com/office/drawing/2014/main" id="{C73BBEEF-B456-4A39-B44B-5A53E698A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CE4E7BEB-DEA9-4E4F-B1C9-1F518B2DB8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74" r="23071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  <p:sp useBgFill="1">
        <p:nvSpPr>
          <p:cNvPr id="93" name="Rectangle 92">
            <a:extLst>
              <a:ext uri="{FF2B5EF4-FFF2-40B4-BE49-F238E27FC236}">
                <a16:creationId xmlns:a16="http://schemas.microsoft.com/office/drawing/2014/main" id="{13A48C6C-3CC4-4EE5-A773-EC1EB7F59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ln>
            <a:noFill/>
          </a:ln>
          <a:effectLst>
            <a:outerShdw blurRad="596900" dist="330200" dir="8820000" sx="87000" sy="87000" algn="t" rotWithShape="0">
              <a:srgbClr val="000000">
                <a:alpha val="2666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1237BC32-0F33-926A-DCD3-EC8B379A6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7575" y="771099"/>
            <a:ext cx="4658109" cy="3630304"/>
          </a:xfrm>
        </p:spPr>
        <p:txBody>
          <a:bodyPr anchor="t">
            <a:normAutofit/>
          </a:bodyPr>
          <a:lstStyle/>
          <a:p>
            <a:pPr algn="l"/>
            <a:r>
              <a:rPr lang="it-IT" sz="4800"/>
              <a:t>Grazie</a:t>
            </a:r>
          </a:p>
        </p:txBody>
      </p:sp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5143500"/>
            <a:ext cx="6096000" cy="1714500"/>
          </a:xfrm>
          <a:prstGeom prst="rect">
            <a:avLst/>
          </a:prstGeom>
          <a:ln>
            <a:noFill/>
          </a:ln>
          <a:effectLst>
            <a:outerShdw blurRad="342900" dist="127000" dir="2400000" sx="90000" sy="90000" algn="t" rotWithShape="0">
              <a:srgbClr val="000000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E9BC130D-F888-EEF5-1875-A50CB00E1F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7575" y="5410485"/>
            <a:ext cx="4658109" cy="1180531"/>
          </a:xfrm>
        </p:spPr>
        <p:txBody>
          <a:bodyPr anchor="ctr">
            <a:normAutofit/>
          </a:bodyPr>
          <a:lstStyle/>
          <a:p>
            <a:pPr algn="l"/>
            <a:r>
              <a:rPr lang="it-IT" dirty="0"/>
              <a:t>Si apra discussione.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0105ED7-3F53-E0A5-48AE-56313D788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09/07/2024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B41EE9F-D8ED-7FE6-28D3-045235F97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Riccardo de Asmundis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0C57A40-0CA4-C8C2-B413-617194539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20D0B-C706-485C-8A77-E6989BB186F7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91997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Widescreen</PresentationFormat>
  <Paragraphs>79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Wingdings</vt:lpstr>
      <vt:lpstr>Tema di Office</vt:lpstr>
      <vt:lpstr>ROB &amp; SCC</vt:lpstr>
      <vt:lpstr>La partenza: l’arrangiamento richiesto</vt:lpstr>
      <vt:lpstr>La scheda SCC</vt:lpstr>
      <vt:lpstr>SCC: composizione</vt:lpstr>
      <vt:lpstr>SCC: lo schema</vt:lpstr>
      <vt:lpstr>SCC: lo «sbroglio» (ultimo)</vt:lpstr>
      <vt:lpstr>Alcune criticità da considerare</vt:lpstr>
      <vt:lpstr>Allo stato</vt:lpstr>
      <vt:lpstr>Grazie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De Asmundis</dc:creator>
  <cp:lastModifiedBy>Riccardo De Asmundis</cp:lastModifiedBy>
  <cp:revision>1</cp:revision>
  <dcterms:created xsi:type="dcterms:W3CDTF">2024-05-21T10:58:29Z</dcterms:created>
  <dcterms:modified xsi:type="dcterms:W3CDTF">2024-07-08T06:29:00Z</dcterms:modified>
</cp:coreProperties>
</file>