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16"/>
  </p:notesMasterIdLst>
  <p:sldIdLst>
    <p:sldId id="260" r:id="rId3"/>
    <p:sldId id="271" r:id="rId4"/>
    <p:sldId id="274" r:id="rId5"/>
    <p:sldId id="272" r:id="rId6"/>
    <p:sldId id="275" r:id="rId7"/>
    <p:sldId id="273" r:id="rId8"/>
    <p:sldId id="276" r:id="rId9"/>
    <p:sldId id="277" r:id="rId10"/>
    <p:sldId id="279" r:id="rId11"/>
    <p:sldId id="278" r:id="rId12"/>
    <p:sldId id="280" r:id="rId13"/>
    <p:sldId id="282" r:id="rId14"/>
    <p:sldId id="28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B699E-0372-1A88-1388-84C88AD3FCD1}" v="187" dt="2024-07-08T17:12:21.618"/>
    <p1510:client id="{D629E552-876E-403B-82B9-4F02C5066ABA}" v="319" dt="2024-07-08T19:40:47.1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12" y="72"/>
      </p:cViewPr>
      <p:guideLst>
        <p:guide orient="horz" pos="22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ò Tosi" userId="S::ntosi@infn.it::bf488991-1511-4366-b072-abdf0503421e" providerId="AD" clId="Web-{D32B699E-0372-1A88-1388-84C88AD3FCD1}"/>
    <pc:docChg chg="modSld">
      <pc:chgData name="Nicolò Tosi" userId="S::ntosi@infn.it::bf488991-1511-4366-b072-abdf0503421e" providerId="AD" clId="Web-{D32B699E-0372-1A88-1388-84C88AD3FCD1}" dt="2024-07-08T17:12:21.618" v="120" actId="1076"/>
      <pc:docMkLst>
        <pc:docMk/>
      </pc:docMkLst>
      <pc:sldChg chg="modSp">
        <pc:chgData name="Nicolò Tosi" userId="S::ntosi@infn.it::bf488991-1511-4366-b072-abdf0503421e" providerId="AD" clId="Web-{D32B699E-0372-1A88-1388-84C88AD3FCD1}" dt="2024-07-08T17:11:22.678" v="116" actId="1076"/>
        <pc:sldMkLst>
          <pc:docMk/>
          <pc:sldMk cId="3723280116" sldId="271"/>
        </pc:sldMkLst>
        <pc:spChg chg="mod">
          <ac:chgData name="Nicolò Tosi" userId="S::ntosi@infn.it::bf488991-1511-4366-b072-abdf0503421e" providerId="AD" clId="Web-{D32B699E-0372-1A88-1388-84C88AD3FCD1}" dt="2024-07-08T17:11:22.678" v="116" actId="1076"/>
          <ac:spMkLst>
            <pc:docMk/>
            <pc:sldMk cId="3723280116" sldId="271"/>
            <ac:spMk id="31" creationId="{CC9482A3-F8E2-421D-FC2D-D38E42A6EEBA}"/>
          </ac:spMkLst>
        </pc:spChg>
        <pc:picChg chg="mod">
          <ac:chgData name="Nicolò Tosi" userId="S::ntosi@infn.it::bf488991-1511-4366-b072-abdf0503421e" providerId="AD" clId="Web-{D32B699E-0372-1A88-1388-84C88AD3FCD1}" dt="2024-07-08T17:11:16.194" v="114" actId="1076"/>
          <ac:picMkLst>
            <pc:docMk/>
            <pc:sldMk cId="3723280116" sldId="271"/>
            <ac:picMk id="33" creationId="{980F7D0A-3834-E962-F613-83E006FD3EFC}"/>
          </ac:picMkLst>
        </pc:picChg>
      </pc:sldChg>
      <pc:sldChg chg="modSp">
        <pc:chgData name="Nicolò Tosi" userId="S::ntosi@infn.it::bf488991-1511-4366-b072-abdf0503421e" providerId="AD" clId="Web-{D32B699E-0372-1A88-1388-84C88AD3FCD1}" dt="2024-07-08T17:12:21.618" v="120" actId="1076"/>
        <pc:sldMkLst>
          <pc:docMk/>
          <pc:sldMk cId="3487280135" sldId="278"/>
        </pc:sldMkLst>
        <pc:spChg chg="mod">
          <ac:chgData name="Nicolò Tosi" userId="S::ntosi@infn.it::bf488991-1511-4366-b072-abdf0503421e" providerId="AD" clId="Web-{D32B699E-0372-1A88-1388-84C88AD3FCD1}" dt="2024-07-08T17:12:21.618" v="120" actId="1076"/>
          <ac:spMkLst>
            <pc:docMk/>
            <pc:sldMk cId="3487280135" sldId="278"/>
            <ac:spMk id="10" creationId="{3D3CF0A5-E663-C546-D9F5-DF05E6BD8CFB}"/>
          </ac:spMkLst>
        </pc:spChg>
        <pc:spChg chg="mod">
          <ac:chgData name="Nicolò Tosi" userId="S::ntosi@infn.it::bf488991-1511-4366-b072-abdf0503421e" providerId="AD" clId="Web-{D32B699E-0372-1A88-1388-84C88AD3FCD1}" dt="2024-07-08T17:11:56.242" v="117" actId="1076"/>
          <ac:spMkLst>
            <pc:docMk/>
            <pc:sldMk cId="3487280135" sldId="278"/>
            <ac:spMk id="11" creationId="{0FC28837-4009-377A-E1D1-2BFF4C8AC1A2}"/>
          </ac:spMkLst>
        </pc:spChg>
        <pc:picChg chg="mod modCrop">
          <ac:chgData name="Nicolò Tosi" userId="S::ntosi@infn.it::bf488991-1511-4366-b072-abdf0503421e" providerId="AD" clId="Web-{D32B699E-0372-1A88-1388-84C88AD3FCD1}" dt="2024-07-08T17:12:06.148" v="119"/>
          <ac:picMkLst>
            <pc:docMk/>
            <pc:sldMk cId="3487280135" sldId="278"/>
            <ac:picMk id="7" creationId="{CA0037AB-E427-5417-B1D2-502DA03BF942}"/>
          </ac:picMkLst>
        </pc:picChg>
      </pc:sldChg>
      <pc:sldChg chg="addSp delSp modSp">
        <pc:chgData name="Nicolò Tosi" userId="S::ntosi@infn.it::bf488991-1511-4366-b072-abdf0503421e" providerId="AD" clId="Web-{D32B699E-0372-1A88-1388-84C88AD3FCD1}" dt="2024-07-08T17:06:49.716" v="105" actId="20577"/>
        <pc:sldMkLst>
          <pc:docMk/>
          <pc:sldMk cId="3338110666" sldId="282"/>
        </pc:sldMkLst>
        <pc:spChg chg="mod">
          <ac:chgData name="Nicolò Tosi" userId="S::ntosi@infn.it::bf488991-1511-4366-b072-abdf0503421e" providerId="AD" clId="Web-{D32B699E-0372-1A88-1388-84C88AD3FCD1}" dt="2024-07-08T17:06:31.840" v="101" actId="20577"/>
          <ac:spMkLst>
            <pc:docMk/>
            <pc:sldMk cId="3338110666" sldId="282"/>
            <ac:spMk id="7" creationId="{DE27795D-945C-732E-13FA-1B1E2FED1E8D}"/>
          </ac:spMkLst>
        </pc:spChg>
        <pc:spChg chg="add mod">
          <ac:chgData name="Nicolò Tosi" userId="S::ntosi@infn.it::bf488991-1511-4366-b072-abdf0503421e" providerId="AD" clId="Web-{D32B699E-0372-1A88-1388-84C88AD3FCD1}" dt="2024-07-08T17:04:50.290" v="72" actId="1076"/>
          <ac:spMkLst>
            <pc:docMk/>
            <pc:sldMk cId="3338110666" sldId="282"/>
            <ac:spMk id="15" creationId="{18B1BA54-63AE-82A2-A97E-CBD57342C41C}"/>
          </ac:spMkLst>
        </pc:spChg>
        <pc:spChg chg="add mod">
          <ac:chgData name="Nicolò Tosi" userId="S::ntosi@infn.it::bf488991-1511-4366-b072-abdf0503421e" providerId="AD" clId="Web-{D32B699E-0372-1A88-1388-84C88AD3FCD1}" dt="2024-07-08T17:06:49.716" v="105" actId="20577"/>
          <ac:spMkLst>
            <pc:docMk/>
            <pc:sldMk cId="3338110666" sldId="282"/>
            <ac:spMk id="18" creationId="{08881694-4F0A-1405-4781-CE7F23F2A709}"/>
          </ac:spMkLst>
        </pc:spChg>
        <pc:picChg chg="del mod modCrop">
          <ac:chgData name="Nicolò Tosi" userId="S::ntosi@infn.it::bf488991-1511-4366-b072-abdf0503421e" providerId="AD" clId="Web-{D32B699E-0372-1A88-1388-84C88AD3FCD1}" dt="2024-07-08T17:03:28.193" v="9"/>
          <ac:picMkLst>
            <pc:docMk/>
            <pc:sldMk cId="3338110666" sldId="282"/>
            <ac:picMk id="8" creationId="{F4B831E4-E41F-6DBF-7F35-7659DE0510D9}"/>
          </ac:picMkLst>
        </pc:picChg>
        <pc:picChg chg="add mod ord modCrop">
          <ac:chgData name="Nicolò Tosi" userId="S::ntosi@infn.it::bf488991-1511-4366-b072-abdf0503421e" providerId="AD" clId="Web-{D32B699E-0372-1A88-1388-84C88AD3FCD1}" dt="2024-07-08T17:03:53.334" v="14" actId="1076"/>
          <ac:picMkLst>
            <pc:docMk/>
            <pc:sldMk cId="3338110666" sldId="282"/>
            <ac:picMk id="13" creationId="{627AC997-B146-01CE-081E-050B2D88E604}"/>
          </ac:picMkLst>
        </pc:picChg>
        <pc:cxnChg chg="add mod">
          <ac:chgData name="Nicolò Tosi" userId="S::ntosi@infn.it::bf488991-1511-4366-b072-abdf0503421e" providerId="AD" clId="Web-{D32B699E-0372-1A88-1388-84C88AD3FCD1}" dt="2024-07-08T17:04:55.540" v="74" actId="14100"/>
          <ac:cxnSpMkLst>
            <pc:docMk/>
            <pc:sldMk cId="3338110666" sldId="282"/>
            <ac:cxnSpMk id="16" creationId="{66340865-42FE-744B-938E-C35D0AD38B15}"/>
          </ac:cxnSpMkLst>
        </pc:cxnChg>
        <pc:cxnChg chg="mod">
          <ac:chgData name="Nicolò Tosi" userId="S::ntosi@infn.it::bf488991-1511-4366-b072-abdf0503421e" providerId="AD" clId="Web-{D32B699E-0372-1A88-1388-84C88AD3FCD1}" dt="2024-07-08T17:06:13.777" v="94" actId="20577"/>
          <ac:cxnSpMkLst>
            <pc:docMk/>
            <pc:sldMk cId="3338110666" sldId="282"/>
            <ac:cxnSpMk id="20" creationId="{FC56EF11-C37D-C01C-D2DF-0A416E968DBA}"/>
          </ac:cxnSpMkLst>
        </pc:cxnChg>
      </pc:sldChg>
    </pc:docChg>
  </pc:docChgLst>
  <pc:docChgLst>
    <pc:chgData name="Valentina Cicero" userId="5baf1abf-0d35-45ce-8f4d-3d0e5cc420a2" providerId="ADAL" clId="{D629E552-876E-403B-82B9-4F02C5066ABA}"/>
    <pc:docChg chg="undo custSel addSld delSld modSld sldOrd">
      <pc:chgData name="Valentina Cicero" userId="5baf1abf-0d35-45ce-8f4d-3d0e5cc420a2" providerId="ADAL" clId="{D629E552-876E-403B-82B9-4F02C5066ABA}" dt="2024-07-08T19:40:47.127" v="5839"/>
      <pc:docMkLst>
        <pc:docMk/>
      </pc:docMkLst>
      <pc:sldChg chg="modSp mod">
        <pc:chgData name="Valentina Cicero" userId="5baf1abf-0d35-45ce-8f4d-3d0e5cc420a2" providerId="ADAL" clId="{D629E552-876E-403B-82B9-4F02C5066ABA}" dt="2024-07-08T19:34:39.929" v="5722" actId="114"/>
        <pc:sldMkLst>
          <pc:docMk/>
          <pc:sldMk cId="1294232401" sldId="260"/>
        </pc:sldMkLst>
        <pc:spChg chg="mod">
          <ac:chgData name="Valentina Cicero" userId="5baf1abf-0d35-45ce-8f4d-3d0e5cc420a2" providerId="ADAL" clId="{D629E552-876E-403B-82B9-4F02C5066ABA}" dt="2024-07-08T19:33:20.904" v="5656" actId="20577"/>
          <ac:spMkLst>
            <pc:docMk/>
            <pc:sldMk cId="1294232401" sldId="260"/>
            <ac:spMk id="2" creationId="{00000000-0000-0000-0000-000000000000}"/>
          </ac:spMkLst>
        </pc:spChg>
        <pc:spChg chg="mod">
          <ac:chgData name="Valentina Cicero" userId="5baf1abf-0d35-45ce-8f4d-3d0e5cc420a2" providerId="ADAL" clId="{D629E552-876E-403B-82B9-4F02C5066ABA}" dt="2024-07-08T19:34:39.929" v="5722" actId="114"/>
          <ac:spMkLst>
            <pc:docMk/>
            <pc:sldMk cId="1294232401" sldId="260"/>
            <ac:spMk id="3" creationId="{00000000-0000-0000-0000-000000000000}"/>
          </ac:spMkLst>
        </pc:spChg>
      </pc:sldChg>
      <pc:sldChg chg="addSp modSp mod">
        <pc:chgData name="Valentina Cicero" userId="5baf1abf-0d35-45ce-8f4d-3d0e5cc420a2" providerId="ADAL" clId="{D629E552-876E-403B-82B9-4F02C5066ABA}" dt="2024-07-08T19:39:18.202" v="5820" actId="20577"/>
        <pc:sldMkLst>
          <pc:docMk/>
          <pc:sldMk cId="3723280116" sldId="271"/>
        </pc:sldMkLst>
        <pc:spChg chg="add mod">
          <ac:chgData name="Valentina Cicero" userId="5baf1abf-0d35-45ce-8f4d-3d0e5cc420a2" providerId="ADAL" clId="{D629E552-876E-403B-82B9-4F02C5066ABA}" dt="2024-07-04T18:25:44.836" v="3909" actId="20577"/>
          <ac:spMkLst>
            <pc:docMk/>
            <pc:sldMk cId="3723280116" sldId="271"/>
            <ac:spMk id="4" creationId="{6EACB4F5-1443-0955-1A04-F6223A1E5873}"/>
          </ac:spMkLst>
        </pc:spChg>
        <pc:spChg chg="add mod">
          <ac:chgData name="Valentina Cicero" userId="5baf1abf-0d35-45ce-8f4d-3d0e5cc420a2" providerId="ADAL" clId="{D629E552-876E-403B-82B9-4F02C5066ABA}" dt="2024-07-08T19:39:18.202" v="5820" actId="20577"/>
          <ac:spMkLst>
            <pc:docMk/>
            <pc:sldMk cId="3723280116" sldId="271"/>
            <ac:spMk id="5" creationId="{72775BD2-6D5C-C823-0566-A96A398DAC0C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3723280116" sldId="271"/>
            <ac:spMk id="6" creationId="{9A08133A-1650-8CF5-CB5C-E24C01F06685}"/>
          </ac:spMkLst>
        </pc:spChg>
      </pc:sldChg>
      <pc:sldChg chg="addSp delSp modSp mod">
        <pc:chgData name="Valentina Cicero" userId="5baf1abf-0d35-45ce-8f4d-3d0e5cc420a2" providerId="ADAL" clId="{D629E552-876E-403B-82B9-4F02C5066ABA}" dt="2024-07-08T19:39:36.949" v="5822"/>
        <pc:sldMkLst>
          <pc:docMk/>
          <pc:sldMk cId="635234409" sldId="272"/>
        </pc:sldMkLst>
        <pc:spChg chg="add del">
          <ac:chgData name="Valentina Cicero" userId="5baf1abf-0d35-45ce-8f4d-3d0e5cc420a2" providerId="ADAL" clId="{D629E552-876E-403B-82B9-4F02C5066ABA}" dt="2024-07-04T18:27:41.623" v="3971" actId="478"/>
          <ac:spMkLst>
            <pc:docMk/>
            <pc:sldMk cId="635234409" sldId="272"/>
            <ac:spMk id="4" creationId="{5718F063-2083-4F8D-20DF-020DBD94FCF1}"/>
          </ac:spMkLst>
        </pc:spChg>
        <pc:spChg chg="add mod">
          <ac:chgData name="Valentina Cicero" userId="5baf1abf-0d35-45ce-8f4d-3d0e5cc420a2" providerId="ADAL" clId="{D629E552-876E-403B-82B9-4F02C5066ABA}" dt="2024-07-08T19:39:36.949" v="5822"/>
          <ac:spMkLst>
            <pc:docMk/>
            <pc:sldMk cId="635234409" sldId="272"/>
            <ac:spMk id="5" creationId="{96CFB11C-0B79-657B-11F2-EFD1B2872D2D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635234409" sldId="272"/>
            <ac:spMk id="6" creationId="{0AF79B99-13DF-0524-BFCB-4C12A1E10C5C}"/>
          </ac:spMkLst>
        </pc:spChg>
        <pc:spChg chg="add mod">
          <ac:chgData name="Valentina Cicero" userId="5baf1abf-0d35-45ce-8f4d-3d0e5cc420a2" providerId="ADAL" clId="{D629E552-876E-403B-82B9-4F02C5066ABA}" dt="2024-07-04T18:27:41.994" v="3972"/>
          <ac:spMkLst>
            <pc:docMk/>
            <pc:sldMk cId="635234409" sldId="272"/>
            <ac:spMk id="7" creationId="{F54FC4A2-1739-B3AA-4AD9-8E37EB033B1C}"/>
          </ac:spMkLst>
        </pc:spChg>
        <pc:spChg chg="mod">
          <ac:chgData name="Valentina Cicero" userId="5baf1abf-0d35-45ce-8f4d-3d0e5cc420a2" providerId="ADAL" clId="{D629E552-876E-403B-82B9-4F02C5066ABA}" dt="2024-07-04T13:49:16.919" v="2636" actId="20577"/>
          <ac:spMkLst>
            <pc:docMk/>
            <pc:sldMk cId="635234409" sldId="272"/>
            <ac:spMk id="16" creationId="{A431F1D1-DC6A-F175-3B89-93EC0E24C4D0}"/>
          </ac:spMkLst>
        </pc:spChg>
        <pc:picChg chg="mod">
          <ac:chgData name="Valentina Cicero" userId="5baf1abf-0d35-45ce-8f4d-3d0e5cc420a2" providerId="ADAL" clId="{D629E552-876E-403B-82B9-4F02C5066ABA}" dt="2024-07-04T10:49:12.882" v="56" actId="1076"/>
          <ac:picMkLst>
            <pc:docMk/>
            <pc:sldMk cId="635234409" sldId="272"/>
            <ac:picMk id="14" creationId="{A317C310-1CF6-B917-7DFB-BF3F41416CFB}"/>
          </ac:picMkLst>
        </pc:picChg>
      </pc:sldChg>
      <pc:sldChg chg="addSp delSp modSp mod">
        <pc:chgData name="Valentina Cicero" userId="5baf1abf-0d35-45ce-8f4d-3d0e5cc420a2" providerId="ADAL" clId="{D629E552-876E-403B-82B9-4F02C5066ABA}" dt="2024-07-08T19:39:49.852" v="5824"/>
        <pc:sldMkLst>
          <pc:docMk/>
          <pc:sldMk cId="3756655393" sldId="273"/>
        </pc:sldMkLst>
        <pc:spChg chg="mod">
          <ac:chgData name="Valentina Cicero" userId="5baf1abf-0d35-45ce-8f4d-3d0e5cc420a2" providerId="ADAL" clId="{D629E552-876E-403B-82B9-4F02C5066ABA}" dt="2024-07-04T13:49:46.458" v="2646" actId="20577"/>
          <ac:spMkLst>
            <pc:docMk/>
            <pc:sldMk cId="3756655393" sldId="273"/>
            <ac:spMk id="2" creationId="{0BE52D24-B2D3-C816-6866-52C691E70E59}"/>
          </ac:spMkLst>
        </pc:spChg>
        <pc:spChg chg="mod">
          <ac:chgData name="Valentina Cicero" userId="5baf1abf-0d35-45ce-8f4d-3d0e5cc420a2" providerId="ADAL" clId="{D629E552-876E-403B-82B9-4F02C5066ABA}" dt="2024-07-07T18:49:41.884" v="5573" actId="5793"/>
          <ac:spMkLst>
            <pc:docMk/>
            <pc:sldMk cId="3756655393" sldId="273"/>
            <ac:spMk id="3" creationId="{BD1E8762-2F71-EFEE-1CD4-0A67E310B284}"/>
          </ac:spMkLst>
        </pc:spChg>
        <pc:spChg chg="add del">
          <ac:chgData name="Valentina Cicero" userId="5baf1abf-0d35-45ce-8f4d-3d0e5cc420a2" providerId="ADAL" clId="{D629E552-876E-403B-82B9-4F02C5066ABA}" dt="2024-07-04T18:27:52.568" v="3975" actId="478"/>
          <ac:spMkLst>
            <pc:docMk/>
            <pc:sldMk cId="3756655393" sldId="273"/>
            <ac:spMk id="4" creationId="{DDACCDAB-8878-C070-93E6-1D2F1C5E4DB3}"/>
          </ac:spMkLst>
        </pc:spChg>
        <pc:spChg chg="add mod">
          <ac:chgData name="Valentina Cicero" userId="5baf1abf-0d35-45ce-8f4d-3d0e5cc420a2" providerId="ADAL" clId="{D629E552-876E-403B-82B9-4F02C5066ABA}" dt="2024-07-08T19:39:49.852" v="5824"/>
          <ac:spMkLst>
            <pc:docMk/>
            <pc:sldMk cId="3756655393" sldId="273"/>
            <ac:spMk id="5" creationId="{89E90E72-81BE-A961-258E-06E01AD2F085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3756655393" sldId="273"/>
            <ac:spMk id="6" creationId="{CD7CADF3-0941-2DDD-F763-63E68D7272AC}"/>
          </ac:spMkLst>
        </pc:spChg>
        <pc:spChg chg="add del mod">
          <ac:chgData name="Valentina Cicero" userId="5baf1abf-0d35-45ce-8f4d-3d0e5cc420a2" providerId="ADAL" clId="{D629E552-876E-403B-82B9-4F02C5066ABA}" dt="2024-07-04T12:15:17.528" v="183" actId="21"/>
          <ac:spMkLst>
            <pc:docMk/>
            <pc:sldMk cId="3756655393" sldId="273"/>
            <ac:spMk id="7" creationId="{7B1F4653-9C33-5FFE-AB0F-5DD473C55171}"/>
          </ac:spMkLst>
        </pc:spChg>
        <pc:spChg chg="add mod">
          <ac:chgData name="Valentina Cicero" userId="5baf1abf-0d35-45ce-8f4d-3d0e5cc420a2" providerId="ADAL" clId="{D629E552-876E-403B-82B9-4F02C5066ABA}" dt="2024-07-04T18:27:52.948" v="3976"/>
          <ac:spMkLst>
            <pc:docMk/>
            <pc:sldMk cId="3756655393" sldId="273"/>
            <ac:spMk id="7" creationId="{E5B5A78C-F1D9-BB23-2FC6-4C831788CBB7}"/>
          </ac:spMkLst>
        </pc:spChg>
        <pc:spChg chg="add del mod">
          <ac:chgData name="Valentina Cicero" userId="5baf1abf-0d35-45ce-8f4d-3d0e5cc420a2" providerId="ADAL" clId="{D629E552-876E-403B-82B9-4F02C5066ABA}" dt="2024-07-04T12:16:45.952" v="289" actId="478"/>
          <ac:spMkLst>
            <pc:docMk/>
            <pc:sldMk cId="3756655393" sldId="273"/>
            <ac:spMk id="9" creationId="{5F9F2488-C165-1680-1D24-40EC4E8549EE}"/>
          </ac:spMkLst>
        </pc:spChg>
        <pc:spChg chg="add mod">
          <ac:chgData name="Valentina Cicero" userId="5baf1abf-0d35-45ce-8f4d-3d0e5cc420a2" providerId="ADAL" clId="{D629E552-876E-403B-82B9-4F02C5066ABA}" dt="2024-07-04T12:19:59.498" v="322" actId="1076"/>
          <ac:spMkLst>
            <pc:docMk/>
            <pc:sldMk cId="3756655393" sldId="273"/>
            <ac:spMk id="10" creationId="{07BDB02D-16E6-5E2B-BC82-62F740938100}"/>
          </ac:spMkLst>
        </pc:spChg>
        <pc:spChg chg="add mod">
          <ac:chgData name="Valentina Cicero" userId="5baf1abf-0d35-45ce-8f4d-3d0e5cc420a2" providerId="ADAL" clId="{D629E552-876E-403B-82B9-4F02C5066ABA}" dt="2024-07-04T12:17:23.787" v="291" actId="1076"/>
          <ac:spMkLst>
            <pc:docMk/>
            <pc:sldMk cId="3756655393" sldId="273"/>
            <ac:spMk id="12" creationId="{693EFC9C-48D7-568D-25E8-457F6A63D88F}"/>
          </ac:spMkLst>
        </pc:spChg>
        <pc:spChg chg="add del mod">
          <ac:chgData name="Valentina Cicero" userId="5baf1abf-0d35-45ce-8f4d-3d0e5cc420a2" providerId="ADAL" clId="{D629E552-876E-403B-82B9-4F02C5066ABA}" dt="2024-07-04T12:21:04.266" v="331" actId="478"/>
          <ac:spMkLst>
            <pc:docMk/>
            <pc:sldMk cId="3756655393" sldId="273"/>
            <ac:spMk id="13" creationId="{AF8AA16D-0BF4-708F-4EB5-091DE3F01B6F}"/>
          </ac:spMkLst>
        </pc:spChg>
        <pc:spChg chg="add del mod">
          <ac:chgData name="Valentina Cicero" userId="5baf1abf-0d35-45ce-8f4d-3d0e5cc420a2" providerId="ADAL" clId="{D629E552-876E-403B-82B9-4F02C5066ABA}" dt="2024-07-04T12:21:06.172" v="332" actId="478"/>
          <ac:spMkLst>
            <pc:docMk/>
            <pc:sldMk cId="3756655393" sldId="273"/>
            <ac:spMk id="14" creationId="{9F893D8A-529A-D292-9208-DCA12465F5E2}"/>
          </ac:spMkLst>
        </pc:spChg>
        <pc:spChg chg="add mod">
          <ac:chgData name="Valentina Cicero" userId="5baf1abf-0d35-45ce-8f4d-3d0e5cc420a2" providerId="ADAL" clId="{D629E552-876E-403B-82B9-4F02C5066ABA}" dt="2024-07-04T12:21:26.615" v="333" actId="1076"/>
          <ac:spMkLst>
            <pc:docMk/>
            <pc:sldMk cId="3756655393" sldId="273"/>
            <ac:spMk id="15" creationId="{1A664BE9-9C0E-CCDD-FB0C-95416EEC32CF}"/>
          </ac:spMkLst>
        </pc:spChg>
        <pc:spChg chg="add del mod">
          <ac:chgData name="Valentina Cicero" userId="5baf1abf-0d35-45ce-8f4d-3d0e5cc420a2" providerId="ADAL" clId="{D629E552-876E-403B-82B9-4F02C5066ABA}" dt="2024-07-04T12:20:40.125" v="325" actId="21"/>
          <ac:spMkLst>
            <pc:docMk/>
            <pc:sldMk cId="3756655393" sldId="273"/>
            <ac:spMk id="18" creationId="{460956F8-047A-2E46-C7FE-EB06BA66BF27}"/>
          </ac:spMkLst>
        </pc:spChg>
        <pc:spChg chg="add del mod">
          <ac:chgData name="Valentina Cicero" userId="5baf1abf-0d35-45ce-8f4d-3d0e5cc420a2" providerId="ADAL" clId="{D629E552-876E-403B-82B9-4F02C5066ABA}" dt="2024-07-04T12:20:40.125" v="325" actId="21"/>
          <ac:spMkLst>
            <pc:docMk/>
            <pc:sldMk cId="3756655393" sldId="273"/>
            <ac:spMk id="19" creationId="{EA2356F3-B752-D766-B9AF-0D96651AF004}"/>
          </ac:spMkLst>
        </pc:spChg>
        <pc:spChg chg="add del mod">
          <ac:chgData name="Valentina Cicero" userId="5baf1abf-0d35-45ce-8f4d-3d0e5cc420a2" providerId="ADAL" clId="{D629E552-876E-403B-82B9-4F02C5066ABA}" dt="2024-07-04T12:20:40.125" v="325" actId="21"/>
          <ac:spMkLst>
            <pc:docMk/>
            <pc:sldMk cId="3756655393" sldId="273"/>
            <ac:spMk id="21" creationId="{C0755892-0F67-EDB1-A02F-07A0F2BEF69A}"/>
          </ac:spMkLst>
        </pc:spChg>
        <pc:spChg chg="add mod">
          <ac:chgData name="Valentina Cicero" userId="5baf1abf-0d35-45ce-8f4d-3d0e5cc420a2" providerId="ADAL" clId="{D629E552-876E-403B-82B9-4F02C5066ABA}" dt="2024-07-04T12:21:26.615" v="333" actId="1076"/>
          <ac:spMkLst>
            <pc:docMk/>
            <pc:sldMk cId="3756655393" sldId="273"/>
            <ac:spMk id="22" creationId="{34282AB8-7B18-20CC-BE1E-C288504018C3}"/>
          </ac:spMkLst>
        </pc:spChg>
        <pc:spChg chg="add mod">
          <ac:chgData name="Valentina Cicero" userId="5baf1abf-0d35-45ce-8f4d-3d0e5cc420a2" providerId="ADAL" clId="{D629E552-876E-403B-82B9-4F02C5066ABA}" dt="2024-07-04T12:21:26.615" v="333" actId="1076"/>
          <ac:spMkLst>
            <pc:docMk/>
            <pc:sldMk cId="3756655393" sldId="273"/>
            <ac:spMk id="23" creationId="{C9D26C96-83C1-95CD-3C77-BCCDF0ABDD6D}"/>
          </ac:spMkLst>
        </pc:spChg>
        <pc:spChg chg="add mod">
          <ac:chgData name="Valentina Cicero" userId="5baf1abf-0d35-45ce-8f4d-3d0e5cc420a2" providerId="ADAL" clId="{D629E552-876E-403B-82B9-4F02C5066ABA}" dt="2024-07-04T12:21:26.615" v="333" actId="1076"/>
          <ac:spMkLst>
            <pc:docMk/>
            <pc:sldMk cId="3756655393" sldId="273"/>
            <ac:spMk id="24" creationId="{5DA609F1-F157-0A98-E109-CE85B73C2389}"/>
          </ac:spMkLst>
        </pc:spChg>
        <pc:spChg chg="add mod">
          <ac:chgData name="Valentina Cicero" userId="5baf1abf-0d35-45ce-8f4d-3d0e5cc420a2" providerId="ADAL" clId="{D629E552-876E-403B-82B9-4F02C5066ABA}" dt="2024-07-04T12:25:06.906" v="424" actId="1076"/>
          <ac:spMkLst>
            <pc:docMk/>
            <pc:sldMk cId="3756655393" sldId="273"/>
            <ac:spMk id="25" creationId="{0F3B7D80-1724-38FD-84F6-F5A4E8F1EF52}"/>
          </ac:spMkLst>
        </pc:spChg>
        <pc:spChg chg="add mod">
          <ac:chgData name="Valentina Cicero" userId="5baf1abf-0d35-45ce-8f4d-3d0e5cc420a2" providerId="ADAL" clId="{D629E552-876E-403B-82B9-4F02C5066ABA}" dt="2024-07-04T12:24:54.504" v="420" actId="1076"/>
          <ac:spMkLst>
            <pc:docMk/>
            <pc:sldMk cId="3756655393" sldId="273"/>
            <ac:spMk id="31" creationId="{331437F7-DF59-937D-5B57-606DE15093B2}"/>
          </ac:spMkLst>
        </pc:spChg>
        <pc:spChg chg="add mod">
          <ac:chgData name="Valentina Cicero" userId="5baf1abf-0d35-45ce-8f4d-3d0e5cc420a2" providerId="ADAL" clId="{D629E552-876E-403B-82B9-4F02C5066ABA}" dt="2024-07-04T12:25:12.625" v="426" actId="1076"/>
          <ac:spMkLst>
            <pc:docMk/>
            <pc:sldMk cId="3756655393" sldId="273"/>
            <ac:spMk id="36" creationId="{F7DBC1DD-1567-034F-272E-B172E2D66EAE}"/>
          </ac:spMkLst>
        </pc:spChg>
        <pc:picChg chg="add mod">
          <ac:chgData name="Valentina Cicero" userId="5baf1abf-0d35-45ce-8f4d-3d0e5cc420a2" providerId="ADAL" clId="{D629E552-876E-403B-82B9-4F02C5066ABA}" dt="2024-07-04T12:21:26.615" v="333" actId="1076"/>
          <ac:picMkLst>
            <pc:docMk/>
            <pc:sldMk cId="3756655393" sldId="273"/>
            <ac:picMk id="11" creationId="{F20BC245-694B-09E6-B2D7-36FECCCB11CD}"/>
          </ac:picMkLst>
        </pc:picChg>
        <pc:cxnChg chg="add del mod">
          <ac:chgData name="Valentina Cicero" userId="5baf1abf-0d35-45ce-8f4d-3d0e5cc420a2" providerId="ADAL" clId="{D629E552-876E-403B-82B9-4F02C5066ABA}" dt="2024-07-04T12:20:40.125" v="325" actId="21"/>
          <ac:cxnSpMkLst>
            <pc:docMk/>
            <pc:sldMk cId="3756655393" sldId="273"/>
            <ac:cxnSpMk id="16" creationId="{300B1CC2-E26F-96A4-1449-E617858F3BD8}"/>
          </ac:cxnSpMkLst>
        </pc:cxnChg>
        <pc:cxnChg chg="add del mod">
          <ac:chgData name="Valentina Cicero" userId="5baf1abf-0d35-45ce-8f4d-3d0e5cc420a2" providerId="ADAL" clId="{D629E552-876E-403B-82B9-4F02C5066ABA}" dt="2024-07-04T12:20:40.125" v="325" actId="21"/>
          <ac:cxnSpMkLst>
            <pc:docMk/>
            <pc:sldMk cId="3756655393" sldId="273"/>
            <ac:cxnSpMk id="17" creationId="{FC5B62E9-66DE-E519-C517-0B356848B7FD}"/>
          </ac:cxnSpMkLst>
        </pc:cxnChg>
        <pc:cxnChg chg="add del mod">
          <ac:chgData name="Valentina Cicero" userId="5baf1abf-0d35-45ce-8f4d-3d0e5cc420a2" providerId="ADAL" clId="{D629E552-876E-403B-82B9-4F02C5066ABA}" dt="2024-07-04T12:20:40.125" v="325" actId="21"/>
          <ac:cxnSpMkLst>
            <pc:docMk/>
            <pc:sldMk cId="3756655393" sldId="273"/>
            <ac:cxnSpMk id="20" creationId="{B341B9B5-2DDB-EFF8-032C-F1FE9BCE951C}"/>
          </ac:cxnSpMkLst>
        </pc:cxnChg>
        <pc:cxnChg chg="add mod">
          <ac:chgData name="Valentina Cicero" userId="5baf1abf-0d35-45ce-8f4d-3d0e5cc420a2" providerId="ADAL" clId="{D629E552-876E-403B-82B9-4F02C5066ABA}" dt="2024-07-04T12:22:22.119" v="344" actId="1076"/>
          <ac:cxnSpMkLst>
            <pc:docMk/>
            <pc:sldMk cId="3756655393" sldId="273"/>
            <ac:cxnSpMk id="26" creationId="{D25798A5-9F3D-E52A-9942-AEFF152DD697}"/>
          </ac:cxnSpMkLst>
        </pc:cxnChg>
        <pc:cxnChg chg="add mod">
          <ac:chgData name="Valentina Cicero" userId="5baf1abf-0d35-45ce-8f4d-3d0e5cc420a2" providerId="ADAL" clId="{D629E552-876E-403B-82B9-4F02C5066ABA}" dt="2024-07-07T18:49:24.600" v="5571" actId="14100"/>
          <ac:cxnSpMkLst>
            <pc:docMk/>
            <pc:sldMk cId="3756655393" sldId="273"/>
            <ac:cxnSpMk id="28" creationId="{AB9FAEBB-F3E5-D942-78A3-1ED008A54FA5}"/>
          </ac:cxnSpMkLst>
        </pc:cxnChg>
        <pc:cxnChg chg="add mod">
          <ac:chgData name="Valentina Cicero" userId="5baf1abf-0d35-45ce-8f4d-3d0e5cc420a2" providerId="ADAL" clId="{D629E552-876E-403B-82B9-4F02C5066ABA}" dt="2024-07-04T12:23:49.130" v="366" actId="1076"/>
          <ac:cxnSpMkLst>
            <pc:docMk/>
            <pc:sldMk cId="3756655393" sldId="273"/>
            <ac:cxnSpMk id="34" creationId="{0F2BE4F7-AA55-EAB1-9EC5-D05B0B8479A5}"/>
          </ac:cxnSpMkLst>
        </pc:cxnChg>
      </pc:sldChg>
      <pc:sldChg chg="addSp delSp modSp mod">
        <pc:chgData name="Valentina Cicero" userId="5baf1abf-0d35-45ce-8f4d-3d0e5cc420a2" providerId="ADAL" clId="{D629E552-876E-403B-82B9-4F02C5066ABA}" dt="2024-07-08T19:39:30.544" v="5821"/>
        <pc:sldMkLst>
          <pc:docMk/>
          <pc:sldMk cId="2431128289" sldId="274"/>
        </pc:sldMkLst>
        <pc:spChg chg="add del">
          <ac:chgData name="Valentina Cicero" userId="5baf1abf-0d35-45ce-8f4d-3d0e5cc420a2" providerId="ADAL" clId="{D629E552-876E-403B-82B9-4F02C5066ABA}" dt="2024-07-04T18:27:35.302" v="3969" actId="478"/>
          <ac:spMkLst>
            <pc:docMk/>
            <pc:sldMk cId="2431128289" sldId="274"/>
            <ac:spMk id="4" creationId="{7BCCECDF-412D-19AA-5CEE-9D8B4FC54BEC}"/>
          </ac:spMkLst>
        </pc:spChg>
        <pc:spChg chg="add mod">
          <ac:chgData name="Valentina Cicero" userId="5baf1abf-0d35-45ce-8f4d-3d0e5cc420a2" providerId="ADAL" clId="{D629E552-876E-403B-82B9-4F02C5066ABA}" dt="2024-07-08T19:39:30.544" v="5821"/>
          <ac:spMkLst>
            <pc:docMk/>
            <pc:sldMk cId="2431128289" sldId="274"/>
            <ac:spMk id="5" creationId="{0121DA49-95C4-CAE0-0BAA-717B57079D77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2431128289" sldId="274"/>
            <ac:spMk id="6" creationId="{C15E3D93-1E39-E6A0-CF1A-7D51285119C3}"/>
          </ac:spMkLst>
        </pc:spChg>
        <pc:spChg chg="mod">
          <ac:chgData name="Valentina Cicero" userId="5baf1abf-0d35-45ce-8f4d-3d0e5cc420a2" providerId="ADAL" clId="{D629E552-876E-403B-82B9-4F02C5066ABA}" dt="2024-07-07T18:54:35.756" v="5600" actId="14100"/>
          <ac:spMkLst>
            <pc:docMk/>
            <pc:sldMk cId="2431128289" sldId="274"/>
            <ac:spMk id="24" creationId="{A0ACC31A-07EF-B4E6-8264-490AD6591BA0}"/>
          </ac:spMkLst>
        </pc:spChg>
        <pc:spChg chg="add mod">
          <ac:chgData name="Valentina Cicero" userId="5baf1abf-0d35-45ce-8f4d-3d0e5cc420a2" providerId="ADAL" clId="{D629E552-876E-403B-82B9-4F02C5066ABA}" dt="2024-07-04T18:27:27.043" v="3966"/>
          <ac:spMkLst>
            <pc:docMk/>
            <pc:sldMk cId="2431128289" sldId="274"/>
            <ac:spMk id="25" creationId="{048DA3A4-EEDE-93AF-DB8D-C28B6BB9F6F0}"/>
          </ac:spMkLst>
        </pc:spChg>
        <pc:spChg chg="add mod">
          <ac:chgData name="Valentina Cicero" userId="5baf1abf-0d35-45ce-8f4d-3d0e5cc420a2" providerId="ADAL" clId="{D629E552-876E-403B-82B9-4F02C5066ABA}" dt="2024-07-04T18:27:33.107" v="3968"/>
          <ac:spMkLst>
            <pc:docMk/>
            <pc:sldMk cId="2431128289" sldId="274"/>
            <ac:spMk id="26" creationId="{3C454936-6B0D-2E49-8686-4749EDC8FBD3}"/>
          </ac:spMkLst>
        </pc:spChg>
        <pc:spChg chg="add mod">
          <ac:chgData name="Valentina Cicero" userId="5baf1abf-0d35-45ce-8f4d-3d0e5cc420a2" providerId="ADAL" clId="{D629E552-876E-403B-82B9-4F02C5066ABA}" dt="2024-07-04T18:27:35.772" v="3970"/>
          <ac:spMkLst>
            <pc:docMk/>
            <pc:sldMk cId="2431128289" sldId="274"/>
            <ac:spMk id="27" creationId="{8E78095A-AF2E-06EB-C362-2C08B8EFD307}"/>
          </ac:spMkLst>
        </pc:spChg>
      </pc:sldChg>
      <pc:sldChg chg="addSp delSp modSp mod">
        <pc:chgData name="Valentina Cicero" userId="5baf1abf-0d35-45ce-8f4d-3d0e5cc420a2" providerId="ADAL" clId="{D629E552-876E-403B-82B9-4F02C5066ABA}" dt="2024-07-08T19:39:42.209" v="5823"/>
        <pc:sldMkLst>
          <pc:docMk/>
          <pc:sldMk cId="1855910809" sldId="275"/>
        </pc:sldMkLst>
        <pc:spChg chg="add mod">
          <ac:chgData name="Valentina Cicero" userId="5baf1abf-0d35-45ce-8f4d-3d0e5cc420a2" providerId="ADAL" clId="{D629E552-876E-403B-82B9-4F02C5066ABA}" dt="2024-07-04T13:48:17.724" v="2631" actId="1076"/>
          <ac:spMkLst>
            <pc:docMk/>
            <pc:sldMk cId="1855910809" sldId="275"/>
            <ac:spMk id="3" creationId="{7B1F4653-9C33-5FFE-AB0F-5DD473C55171}"/>
          </ac:spMkLst>
        </pc:spChg>
        <pc:spChg chg="add mod">
          <ac:chgData name="Valentina Cicero" userId="5baf1abf-0d35-45ce-8f4d-3d0e5cc420a2" providerId="ADAL" clId="{D629E552-876E-403B-82B9-4F02C5066ABA}" dt="2024-07-07T18:47:06.066" v="5533" actId="1076"/>
          <ac:spMkLst>
            <pc:docMk/>
            <pc:sldMk cId="1855910809" sldId="275"/>
            <ac:spMk id="4" creationId="{327413DB-EDFE-6FEB-680F-5D3DEEAE9F0C}"/>
          </ac:spMkLst>
        </pc:spChg>
        <pc:spChg chg="add del">
          <ac:chgData name="Valentina Cicero" userId="5baf1abf-0d35-45ce-8f4d-3d0e5cc420a2" providerId="ADAL" clId="{D629E552-876E-403B-82B9-4F02C5066ABA}" dt="2024-07-04T18:27:46.769" v="3973" actId="478"/>
          <ac:spMkLst>
            <pc:docMk/>
            <pc:sldMk cId="1855910809" sldId="275"/>
            <ac:spMk id="4" creationId="{5718F063-2083-4F8D-20DF-020DBD94FCF1}"/>
          </ac:spMkLst>
        </pc:spChg>
        <pc:spChg chg="add mod">
          <ac:chgData name="Valentina Cicero" userId="5baf1abf-0d35-45ce-8f4d-3d0e5cc420a2" providerId="ADAL" clId="{D629E552-876E-403B-82B9-4F02C5066ABA}" dt="2024-07-08T19:39:42.209" v="5823"/>
          <ac:spMkLst>
            <pc:docMk/>
            <pc:sldMk cId="1855910809" sldId="275"/>
            <ac:spMk id="5" creationId="{96CFB11C-0B79-657B-11F2-EFD1B2872D2D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1855910809" sldId="275"/>
            <ac:spMk id="6" creationId="{0AF79B99-13DF-0524-BFCB-4C12A1E10C5C}"/>
          </ac:spMkLst>
        </pc:spChg>
        <pc:spChg chg="mod">
          <ac:chgData name="Valentina Cicero" userId="5baf1abf-0d35-45ce-8f4d-3d0e5cc420a2" providerId="ADAL" clId="{D629E552-876E-403B-82B9-4F02C5066ABA}" dt="2024-07-04T13:48:31.041" v="2632" actId="1076"/>
          <ac:spMkLst>
            <pc:docMk/>
            <pc:sldMk cId="1855910809" sldId="275"/>
            <ac:spMk id="7" creationId="{E7DCF213-B8A6-38B0-ECB1-6310C4F3B503}"/>
          </ac:spMkLst>
        </pc:spChg>
        <pc:spChg chg="mod">
          <ac:chgData name="Valentina Cicero" userId="5baf1abf-0d35-45ce-8f4d-3d0e5cc420a2" providerId="ADAL" clId="{D629E552-876E-403B-82B9-4F02C5066ABA}" dt="2024-07-04T13:48:31.041" v="2632" actId="1076"/>
          <ac:spMkLst>
            <pc:docMk/>
            <pc:sldMk cId="1855910809" sldId="275"/>
            <ac:spMk id="8" creationId="{4890D871-B617-212A-1A77-C4B25C2E9111}"/>
          </ac:spMkLst>
        </pc:spChg>
        <pc:spChg chg="mod">
          <ac:chgData name="Valentina Cicero" userId="5baf1abf-0d35-45ce-8f4d-3d0e5cc420a2" providerId="ADAL" clId="{D629E552-876E-403B-82B9-4F02C5066ABA}" dt="2024-07-04T13:48:34.038" v="2633" actId="1076"/>
          <ac:spMkLst>
            <pc:docMk/>
            <pc:sldMk cId="1855910809" sldId="275"/>
            <ac:spMk id="9" creationId="{D3F2AB4A-DA49-57E2-8589-306B5379B50D}"/>
          </ac:spMkLst>
        </pc:spChg>
        <pc:spChg chg="mod">
          <ac:chgData name="Valentina Cicero" userId="5baf1abf-0d35-45ce-8f4d-3d0e5cc420a2" providerId="ADAL" clId="{D629E552-876E-403B-82B9-4F02C5066ABA}" dt="2024-07-04T13:48:31.041" v="2632" actId="1076"/>
          <ac:spMkLst>
            <pc:docMk/>
            <pc:sldMk cId="1855910809" sldId="275"/>
            <ac:spMk id="10" creationId="{7C7261C4-B92C-700A-C25C-0AD3D72A551A}"/>
          </ac:spMkLst>
        </pc:spChg>
        <pc:spChg chg="mod">
          <ac:chgData name="Valentina Cicero" userId="5baf1abf-0d35-45ce-8f4d-3d0e5cc420a2" providerId="ADAL" clId="{D629E552-876E-403B-82B9-4F02C5066ABA}" dt="2024-07-07T18:50:18.453" v="5577" actId="113"/>
          <ac:spMkLst>
            <pc:docMk/>
            <pc:sldMk cId="1855910809" sldId="275"/>
            <ac:spMk id="11" creationId="{347324D0-5F9F-68FC-4D39-D79927590C80}"/>
          </ac:spMkLst>
        </pc:spChg>
        <pc:spChg chg="mod">
          <ac:chgData name="Valentina Cicero" userId="5baf1abf-0d35-45ce-8f4d-3d0e5cc420a2" providerId="ADAL" clId="{D629E552-876E-403B-82B9-4F02C5066ABA}" dt="2024-07-04T12:15:28.843" v="185" actId="1076"/>
          <ac:spMkLst>
            <pc:docMk/>
            <pc:sldMk cId="1855910809" sldId="275"/>
            <ac:spMk id="12" creationId="{B70A65DD-D567-6274-0660-894B2332E8C2}"/>
          </ac:spMkLst>
        </pc:spChg>
        <pc:spChg chg="add mod">
          <ac:chgData name="Valentina Cicero" userId="5baf1abf-0d35-45ce-8f4d-3d0e5cc420a2" providerId="ADAL" clId="{D629E552-876E-403B-82B9-4F02C5066ABA}" dt="2024-07-04T13:47:45.123" v="2597" actId="1076"/>
          <ac:spMkLst>
            <pc:docMk/>
            <pc:sldMk cId="1855910809" sldId="275"/>
            <ac:spMk id="14" creationId="{8D4E0605-1FE9-813C-3987-9ABF45DCD14B}"/>
          </ac:spMkLst>
        </pc:spChg>
        <pc:spChg chg="add mod">
          <ac:chgData name="Valentina Cicero" userId="5baf1abf-0d35-45ce-8f4d-3d0e5cc420a2" providerId="ADAL" clId="{D629E552-876E-403B-82B9-4F02C5066ABA}" dt="2024-07-04T13:47:49.127" v="2598" actId="1076"/>
          <ac:spMkLst>
            <pc:docMk/>
            <pc:sldMk cId="1855910809" sldId="275"/>
            <ac:spMk id="15" creationId="{B545D6C0-4C15-A87C-098D-CD25DDD6E5A8}"/>
          </ac:spMkLst>
        </pc:spChg>
        <pc:spChg chg="mod">
          <ac:chgData name="Valentina Cicero" userId="5baf1abf-0d35-45ce-8f4d-3d0e5cc420a2" providerId="ADAL" clId="{D629E552-876E-403B-82B9-4F02C5066ABA}" dt="2024-07-04T12:15:25.553" v="184" actId="1076"/>
          <ac:spMkLst>
            <pc:docMk/>
            <pc:sldMk cId="1855910809" sldId="275"/>
            <ac:spMk id="17" creationId="{D4E101E1-4AE3-5A03-5CEE-C8CC447F6BA9}"/>
          </ac:spMkLst>
        </pc:spChg>
        <pc:spChg chg="add mod">
          <ac:chgData name="Valentina Cicero" userId="5baf1abf-0d35-45ce-8f4d-3d0e5cc420a2" providerId="ADAL" clId="{D629E552-876E-403B-82B9-4F02C5066ABA}" dt="2024-07-04T18:27:47.141" v="3974"/>
          <ac:spMkLst>
            <pc:docMk/>
            <pc:sldMk cId="1855910809" sldId="275"/>
            <ac:spMk id="18" creationId="{E21DE552-69DC-EEF1-3F89-0A2DEE4D89E0}"/>
          </ac:spMkLst>
        </pc:spChg>
        <pc:spChg chg="add mod">
          <ac:chgData name="Valentina Cicero" userId="5baf1abf-0d35-45ce-8f4d-3d0e5cc420a2" providerId="ADAL" clId="{D629E552-876E-403B-82B9-4F02C5066ABA}" dt="2024-07-04T13:48:31.041" v="2632" actId="1076"/>
          <ac:spMkLst>
            <pc:docMk/>
            <pc:sldMk cId="1855910809" sldId="275"/>
            <ac:spMk id="33" creationId="{2A2E1A63-3F47-00DB-BF5A-090353FF68FE}"/>
          </ac:spMkLst>
        </pc:spChg>
        <pc:spChg chg="add mod">
          <ac:chgData name="Valentina Cicero" userId="5baf1abf-0d35-45ce-8f4d-3d0e5cc420a2" providerId="ADAL" clId="{D629E552-876E-403B-82B9-4F02C5066ABA}" dt="2024-07-04T13:48:15.013" v="2630" actId="1076"/>
          <ac:spMkLst>
            <pc:docMk/>
            <pc:sldMk cId="1855910809" sldId="275"/>
            <ac:spMk id="35" creationId="{3FEF8FB5-307E-A880-2A7D-EC06E48E88D6}"/>
          </ac:spMkLst>
        </pc:spChg>
        <pc:cxnChg chg="add mod">
          <ac:chgData name="Valentina Cicero" userId="5baf1abf-0d35-45ce-8f4d-3d0e5cc420a2" providerId="ADAL" clId="{D629E552-876E-403B-82B9-4F02C5066ABA}" dt="2024-07-04T13:48:31.041" v="2632" actId="1076"/>
          <ac:cxnSpMkLst>
            <pc:docMk/>
            <pc:sldMk cId="1855910809" sldId="275"/>
            <ac:cxnSpMk id="16" creationId="{C6CA9FD7-930A-2665-8961-00384D7EE601}"/>
          </ac:cxnSpMkLst>
        </pc:cxnChg>
        <pc:cxnChg chg="add mod">
          <ac:chgData name="Valentina Cicero" userId="5baf1abf-0d35-45ce-8f4d-3d0e5cc420a2" providerId="ADAL" clId="{D629E552-876E-403B-82B9-4F02C5066ABA}" dt="2024-07-04T13:48:31.041" v="2632" actId="1076"/>
          <ac:cxnSpMkLst>
            <pc:docMk/>
            <pc:sldMk cId="1855910809" sldId="275"/>
            <ac:cxnSpMk id="19" creationId="{7554C4A2-720D-FDEF-2CE7-F3FECA38A800}"/>
          </ac:cxnSpMkLst>
        </pc:cxnChg>
        <pc:cxnChg chg="add mod">
          <ac:chgData name="Valentina Cicero" userId="5baf1abf-0d35-45ce-8f4d-3d0e5cc420a2" providerId="ADAL" clId="{D629E552-876E-403B-82B9-4F02C5066ABA}" dt="2024-07-07T18:49:57.378" v="5576" actId="14100"/>
          <ac:cxnSpMkLst>
            <pc:docMk/>
            <pc:sldMk cId="1855910809" sldId="275"/>
            <ac:cxnSpMk id="20" creationId="{07CB1FD9-2251-FB0A-7EBB-21E4AD93DE93}"/>
          </ac:cxnSpMkLst>
        </pc:cxnChg>
        <pc:cxnChg chg="add mod">
          <ac:chgData name="Valentina Cicero" userId="5baf1abf-0d35-45ce-8f4d-3d0e5cc420a2" providerId="ADAL" clId="{D629E552-876E-403B-82B9-4F02C5066ABA}" dt="2024-07-07T18:50:51.685" v="5582" actId="14100"/>
          <ac:cxnSpMkLst>
            <pc:docMk/>
            <pc:sldMk cId="1855910809" sldId="275"/>
            <ac:cxnSpMk id="22" creationId="{AFD8A406-74E3-EDCC-4757-DD8DBBD9731C}"/>
          </ac:cxnSpMkLst>
        </pc:cxnChg>
        <pc:cxnChg chg="add mod">
          <ac:chgData name="Valentina Cicero" userId="5baf1abf-0d35-45ce-8f4d-3d0e5cc420a2" providerId="ADAL" clId="{D629E552-876E-403B-82B9-4F02C5066ABA}" dt="2024-07-04T13:48:31.041" v="2632" actId="1076"/>
          <ac:cxnSpMkLst>
            <pc:docMk/>
            <pc:sldMk cId="1855910809" sldId="275"/>
            <ac:cxnSpMk id="26" creationId="{9F3BDD26-9F99-B854-B074-CC295819F721}"/>
          </ac:cxnSpMkLst>
        </pc:cxnChg>
        <pc:cxnChg chg="add mod">
          <ac:chgData name="Valentina Cicero" userId="5baf1abf-0d35-45ce-8f4d-3d0e5cc420a2" providerId="ADAL" clId="{D629E552-876E-403B-82B9-4F02C5066ABA}" dt="2024-07-04T13:48:31.041" v="2632" actId="1076"/>
          <ac:cxnSpMkLst>
            <pc:docMk/>
            <pc:sldMk cId="1855910809" sldId="275"/>
            <ac:cxnSpMk id="29" creationId="{EFC9929E-F94B-B789-E02C-ED35376EF450}"/>
          </ac:cxnSpMkLst>
        </pc:cxnChg>
      </pc:sldChg>
      <pc:sldChg chg="addSp delSp modSp new mod">
        <pc:chgData name="Valentina Cicero" userId="5baf1abf-0d35-45ce-8f4d-3d0e5cc420a2" providerId="ADAL" clId="{D629E552-876E-403B-82B9-4F02C5066ABA}" dt="2024-07-08T19:39:58.601" v="5825"/>
        <pc:sldMkLst>
          <pc:docMk/>
          <pc:sldMk cId="2647638844" sldId="276"/>
        </pc:sldMkLst>
        <pc:spChg chg="mod">
          <ac:chgData name="Valentina Cicero" userId="5baf1abf-0d35-45ce-8f4d-3d0e5cc420a2" providerId="ADAL" clId="{D629E552-876E-403B-82B9-4F02C5066ABA}" dt="2024-07-04T12:41:48.740" v="692" actId="20577"/>
          <ac:spMkLst>
            <pc:docMk/>
            <pc:sldMk cId="2647638844" sldId="276"/>
            <ac:spMk id="2" creationId="{64ED716D-7FFE-AE59-5486-0C54711D8C55}"/>
          </ac:spMkLst>
        </pc:spChg>
        <pc:spChg chg="add mod">
          <ac:chgData name="Valentina Cicero" userId="5baf1abf-0d35-45ce-8f4d-3d0e5cc420a2" providerId="ADAL" clId="{D629E552-876E-403B-82B9-4F02C5066ABA}" dt="2024-07-04T18:27:58.300" v="3978"/>
          <ac:spMkLst>
            <pc:docMk/>
            <pc:sldMk cId="2647638844" sldId="276"/>
            <ac:spMk id="3" creationId="{81CEB8BF-E1E4-918B-3AF3-5BE3F33A5836}"/>
          </ac:spMkLst>
        </pc:spChg>
        <pc:spChg chg="del">
          <ac:chgData name="Valentina Cicero" userId="5baf1abf-0d35-45ce-8f4d-3d0e5cc420a2" providerId="ADAL" clId="{D629E552-876E-403B-82B9-4F02C5066ABA}" dt="2024-07-04T12:26:56.691" v="483"/>
          <ac:spMkLst>
            <pc:docMk/>
            <pc:sldMk cId="2647638844" sldId="276"/>
            <ac:spMk id="3" creationId="{DA501883-19A4-8FAF-1CB2-F6A75287DF84}"/>
          </ac:spMkLst>
        </pc:spChg>
        <pc:spChg chg="add del">
          <ac:chgData name="Valentina Cicero" userId="5baf1abf-0d35-45ce-8f4d-3d0e5cc420a2" providerId="ADAL" clId="{D629E552-876E-403B-82B9-4F02C5066ABA}" dt="2024-07-04T18:27:57.992" v="3977" actId="478"/>
          <ac:spMkLst>
            <pc:docMk/>
            <pc:sldMk cId="2647638844" sldId="276"/>
            <ac:spMk id="4" creationId="{FC3D8F92-1A91-2F75-A474-BBA5F2C6C58E}"/>
          </ac:spMkLst>
        </pc:spChg>
        <pc:spChg chg="add mod">
          <ac:chgData name="Valentina Cicero" userId="5baf1abf-0d35-45ce-8f4d-3d0e5cc420a2" providerId="ADAL" clId="{D629E552-876E-403B-82B9-4F02C5066ABA}" dt="2024-07-08T19:39:58.601" v="5825"/>
          <ac:spMkLst>
            <pc:docMk/>
            <pc:sldMk cId="2647638844" sldId="276"/>
            <ac:spMk id="5" creationId="{DAA00F24-F7DC-E1B9-F479-DFCFDAA4D935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2647638844" sldId="276"/>
            <ac:spMk id="6" creationId="{64893C94-86C6-4CBB-4DF3-8F4CFF7505D5}"/>
          </ac:spMkLst>
        </pc:spChg>
        <pc:spChg chg="mod">
          <ac:chgData name="Valentina Cicero" userId="5baf1abf-0d35-45ce-8f4d-3d0e5cc420a2" providerId="ADAL" clId="{D629E552-876E-403B-82B9-4F02C5066ABA}" dt="2024-07-04T12:27:20.121" v="486"/>
          <ac:spMkLst>
            <pc:docMk/>
            <pc:sldMk cId="2647638844" sldId="276"/>
            <ac:spMk id="10" creationId="{E6B115D8-E554-C8FA-EB7F-B0C4A4F6482E}"/>
          </ac:spMkLst>
        </pc:spChg>
        <pc:spChg chg="add mod">
          <ac:chgData name="Valentina Cicero" userId="5baf1abf-0d35-45ce-8f4d-3d0e5cc420a2" providerId="ADAL" clId="{D629E552-876E-403B-82B9-4F02C5066ABA}" dt="2024-07-04T13:06:45.116" v="1328" actId="1076"/>
          <ac:spMkLst>
            <pc:docMk/>
            <pc:sldMk cId="2647638844" sldId="276"/>
            <ac:spMk id="11" creationId="{A37393CB-7CE3-B3E8-CF99-AD71279B19B4}"/>
          </ac:spMkLst>
        </pc:spChg>
        <pc:spChg chg="add mod">
          <ac:chgData name="Valentina Cicero" userId="5baf1abf-0d35-45ce-8f4d-3d0e5cc420a2" providerId="ADAL" clId="{D629E552-876E-403B-82B9-4F02C5066ABA}" dt="2024-07-04T12:36:45.413" v="496"/>
          <ac:spMkLst>
            <pc:docMk/>
            <pc:sldMk cId="2647638844" sldId="276"/>
            <ac:spMk id="12" creationId="{B226D4AA-2A85-4402-4510-CBCA712A7E03}"/>
          </ac:spMkLst>
        </pc:spChg>
        <pc:spChg chg="add mod">
          <ac:chgData name="Valentina Cicero" userId="5baf1abf-0d35-45ce-8f4d-3d0e5cc420a2" providerId="ADAL" clId="{D629E552-876E-403B-82B9-4F02C5066ABA}" dt="2024-07-04T13:07:29.815" v="1336" actId="14100"/>
          <ac:spMkLst>
            <pc:docMk/>
            <pc:sldMk cId="2647638844" sldId="276"/>
            <ac:spMk id="15" creationId="{3C4AF5C0-38CD-CBF8-5233-B224AEA060F0}"/>
          </ac:spMkLst>
        </pc:spChg>
        <pc:spChg chg="add del mod">
          <ac:chgData name="Valentina Cicero" userId="5baf1abf-0d35-45ce-8f4d-3d0e5cc420a2" providerId="ADAL" clId="{D629E552-876E-403B-82B9-4F02C5066ABA}" dt="2024-07-04T12:25:32.918" v="429" actId="478"/>
          <ac:spMkLst>
            <pc:docMk/>
            <pc:sldMk cId="2647638844" sldId="276"/>
            <ac:spMk id="18" creationId="{460956F8-047A-2E46-C7FE-EB06BA66BF27}"/>
          </ac:spMkLst>
        </pc:spChg>
        <pc:spChg chg="add del mod">
          <ac:chgData name="Valentina Cicero" userId="5baf1abf-0d35-45ce-8f4d-3d0e5cc420a2" providerId="ADAL" clId="{D629E552-876E-403B-82B9-4F02C5066ABA}" dt="2024-07-04T12:25:43.375" v="432" actId="478"/>
          <ac:spMkLst>
            <pc:docMk/>
            <pc:sldMk cId="2647638844" sldId="276"/>
            <ac:spMk id="19" creationId="{EA2356F3-B752-D766-B9AF-0D96651AF004}"/>
          </ac:spMkLst>
        </pc:spChg>
        <pc:spChg chg="add del mod">
          <ac:chgData name="Valentina Cicero" userId="5baf1abf-0d35-45ce-8f4d-3d0e5cc420a2" providerId="ADAL" clId="{D629E552-876E-403B-82B9-4F02C5066ABA}" dt="2024-07-04T12:25:27.219" v="427" actId="478"/>
          <ac:spMkLst>
            <pc:docMk/>
            <pc:sldMk cId="2647638844" sldId="276"/>
            <ac:spMk id="21" creationId="{C0755892-0F67-EDB1-A02F-07A0F2BEF69A}"/>
          </ac:spMkLst>
        </pc:spChg>
        <pc:spChg chg="add mod">
          <ac:chgData name="Valentina Cicero" userId="5baf1abf-0d35-45ce-8f4d-3d0e5cc420a2" providerId="ADAL" clId="{D629E552-876E-403B-82B9-4F02C5066ABA}" dt="2024-07-07T18:49:02.655" v="5569" actId="5793"/>
          <ac:spMkLst>
            <pc:docMk/>
            <pc:sldMk cId="2647638844" sldId="276"/>
            <ac:spMk id="23" creationId="{7B15B8F5-B8BF-6360-CF51-40B6F82B3543}"/>
          </ac:spMkLst>
        </pc:spChg>
        <pc:spChg chg="add mod">
          <ac:chgData name="Valentina Cicero" userId="5baf1abf-0d35-45ce-8f4d-3d0e5cc420a2" providerId="ADAL" clId="{D629E552-876E-403B-82B9-4F02C5066ABA}" dt="2024-07-04T13:03:05.615" v="1254" actId="1076"/>
          <ac:spMkLst>
            <pc:docMk/>
            <pc:sldMk cId="2647638844" sldId="276"/>
            <ac:spMk id="29" creationId="{F3B9B2AB-EC60-0192-E44D-0A6020E70495}"/>
          </ac:spMkLst>
        </pc:spChg>
        <pc:grpChg chg="add mod">
          <ac:chgData name="Valentina Cicero" userId="5baf1abf-0d35-45ce-8f4d-3d0e5cc420a2" providerId="ADAL" clId="{D629E552-876E-403B-82B9-4F02C5066ABA}" dt="2024-07-04T13:06:59.428" v="1330" actId="1076"/>
          <ac:grpSpMkLst>
            <pc:docMk/>
            <pc:sldMk cId="2647638844" sldId="276"/>
            <ac:grpSpMk id="8" creationId="{497662B6-3CFA-F7D6-56BB-9A64447EB809}"/>
          </ac:grpSpMkLst>
        </pc:grpChg>
        <pc:picChg chg="add mod">
          <ac:chgData name="Valentina Cicero" userId="5baf1abf-0d35-45ce-8f4d-3d0e5cc420a2" providerId="ADAL" clId="{D629E552-876E-403B-82B9-4F02C5066ABA}" dt="2024-07-04T12:59:47.117" v="1109" actId="1076"/>
          <ac:picMkLst>
            <pc:docMk/>
            <pc:sldMk cId="2647638844" sldId="276"/>
            <ac:picMk id="7" creationId="{A6847B16-98E3-D4D0-CEBC-EE930ABDDA21}"/>
          </ac:picMkLst>
        </pc:picChg>
        <pc:picChg chg="mod">
          <ac:chgData name="Valentina Cicero" userId="5baf1abf-0d35-45ce-8f4d-3d0e5cc420a2" providerId="ADAL" clId="{D629E552-876E-403B-82B9-4F02C5066ABA}" dt="2024-07-04T12:27:20.121" v="486"/>
          <ac:picMkLst>
            <pc:docMk/>
            <pc:sldMk cId="2647638844" sldId="276"/>
            <ac:picMk id="9" creationId="{E0402D65-5E0C-D068-4DC8-C1BA51A70A09}"/>
          </ac:picMkLst>
        </pc:picChg>
        <pc:picChg chg="add del mod modCrop">
          <ac:chgData name="Valentina Cicero" userId="5baf1abf-0d35-45ce-8f4d-3d0e5cc420a2" providerId="ADAL" clId="{D629E552-876E-403B-82B9-4F02C5066ABA}" dt="2024-07-04T12:39:49.979" v="509" actId="21"/>
          <ac:picMkLst>
            <pc:docMk/>
            <pc:sldMk cId="2647638844" sldId="276"/>
            <ac:picMk id="13" creationId="{701CE8C9-A788-725F-7985-218E2B53F99A}"/>
          </ac:picMkLst>
        </pc:picChg>
        <pc:picChg chg="add mod modCrop">
          <ac:chgData name="Valentina Cicero" userId="5baf1abf-0d35-45ce-8f4d-3d0e5cc420a2" providerId="ADAL" clId="{D629E552-876E-403B-82B9-4F02C5066ABA}" dt="2024-07-04T13:07:04.336" v="1331" actId="1076"/>
          <ac:picMkLst>
            <pc:docMk/>
            <pc:sldMk cId="2647638844" sldId="276"/>
            <ac:picMk id="22" creationId="{49FE53D1-7E13-DA31-31A0-3171ECF9D823}"/>
          </ac:picMkLst>
        </pc:picChg>
        <pc:cxnChg chg="add del mod">
          <ac:chgData name="Valentina Cicero" userId="5baf1abf-0d35-45ce-8f4d-3d0e5cc420a2" providerId="ADAL" clId="{D629E552-876E-403B-82B9-4F02C5066ABA}" dt="2024-07-04T12:25:30.503" v="428" actId="478"/>
          <ac:cxnSpMkLst>
            <pc:docMk/>
            <pc:sldMk cId="2647638844" sldId="276"/>
            <ac:cxnSpMk id="16" creationId="{300B1CC2-E26F-96A4-1449-E617858F3BD8}"/>
          </ac:cxnSpMkLst>
        </pc:cxnChg>
        <pc:cxnChg chg="add del mod">
          <ac:chgData name="Valentina Cicero" userId="5baf1abf-0d35-45ce-8f4d-3d0e5cc420a2" providerId="ADAL" clId="{D629E552-876E-403B-82B9-4F02C5066ABA}" dt="2024-07-04T12:25:34.479" v="430" actId="478"/>
          <ac:cxnSpMkLst>
            <pc:docMk/>
            <pc:sldMk cId="2647638844" sldId="276"/>
            <ac:cxnSpMk id="17" creationId="{FC5B62E9-66DE-E519-C517-0B356848B7FD}"/>
          </ac:cxnSpMkLst>
        </pc:cxnChg>
        <pc:cxnChg chg="add del mod">
          <ac:chgData name="Valentina Cicero" userId="5baf1abf-0d35-45ce-8f4d-3d0e5cc420a2" providerId="ADAL" clId="{D629E552-876E-403B-82B9-4F02C5066ABA}" dt="2024-07-04T12:25:39.517" v="431" actId="478"/>
          <ac:cxnSpMkLst>
            <pc:docMk/>
            <pc:sldMk cId="2647638844" sldId="276"/>
            <ac:cxnSpMk id="20" creationId="{B341B9B5-2DDB-EFF8-032C-F1FE9BCE951C}"/>
          </ac:cxnSpMkLst>
        </pc:cxnChg>
        <pc:cxnChg chg="add mod">
          <ac:chgData name="Valentina Cicero" userId="5baf1abf-0d35-45ce-8f4d-3d0e5cc420a2" providerId="ADAL" clId="{D629E552-876E-403B-82B9-4F02C5066ABA}" dt="2024-07-07T18:49:07.002" v="5570" actId="14100"/>
          <ac:cxnSpMkLst>
            <pc:docMk/>
            <pc:sldMk cId="2647638844" sldId="276"/>
            <ac:cxnSpMk id="24" creationId="{1B8B6AE8-A841-2916-9F2B-B907C20A849A}"/>
          </ac:cxnSpMkLst>
        </pc:cxnChg>
      </pc:sldChg>
      <pc:sldChg chg="addSp delSp modSp new mod ord">
        <pc:chgData name="Valentina Cicero" userId="5baf1abf-0d35-45ce-8f4d-3d0e5cc420a2" providerId="ADAL" clId="{D629E552-876E-403B-82B9-4F02C5066ABA}" dt="2024-07-08T19:40:03.891" v="5826"/>
        <pc:sldMkLst>
          <pc:docMk/>
          <pc:sldMk cId="1213940791" sldId="277"/>
        </pc:sldMkLst>
        <pc:spChg chg="mod">
          <ac:chgData name="Valentina Cicero" userId="5baf1abf-0d35-45ce-8f4d-3d0e5cc420a2" providerId="ADAL" clId="{D629E552-876E-403B-82B9-4F02C5066ABA}" dt="2024-07-04T13:03:38.401" v="1310" actId="20577"/>
          <ac:spMkLst>
            <pc:docMk/>
            <pc:sldMk cId="1213940791" sldId="277"/>
            <ac:spMk id="2" creationId="{768D8209-AD8C-28E3-B5B5-12B68B425015}"/>
          </ac:spMkLst>
        </pc:spChg>
        <pc:spChg chg="add mod">
          <ac:chgData name="Valentina Cicero" userId="5baf1abf-0d35-45ce-8f4d-3d0e5cc420a2" providerId="ADAL" clId="{D629E552-876E-403B-82B9-4F02C5066ABA}" dt="2024-07-04T18:28:03.673" v="3980"/>
          <ac:spMkLst>
            <pc:docMk/>
            <pc:sldMk cId="1213940791" sldId="277"/>
            <ac:spMk id="3" creationId="{8FCB379F-AE4C-26C6-68E8-F2AC7101A210}"/>
          </ac:spMkLst>
        </pc:spChg>
        <pc:spChg chg="del mod">
          <ac:chgData name="Valentina Cicero" userId="5baf1abf-0d35-45ce-8f4d-3d0e5cc420a2" providerId="ADAL" clId="{D629E552-876E-403B-82B9-4F02C5066ABA}" dt="2024-07-04T13:04:56.621" v="1318" actId="34307"/>
          <ac:spMkLst>
            <pc:docMk/>
            <pc:sldMk cId="1213940791" sldId="277"/>
            <ac:spMk id="3" creationId="{EAB894A2-069C-5BAE-6028-03C51ADA613E}"/>
          </ac:spMkLst>
        </pc:spChg>
        <pc:spChg chg="add del">
          <ac:chgData name="Valentina Cicero" userId="5baf1abf-0d35-45ce-8f4d-3d0e5cc420a2" providerId="ADAL" clId="{D629E552-876E-403B-82B9-4F02C5066ABA}" dt="2024-07-04T18:28:03.361" v="3979" actId="478"/>
          <ac:spMkLst>
            <pc:docMk/>
            <pc:sldMk cId="1213940791" sldId="277"/>
            <ac:spMk id="4" creationId="{171C9C1A-A29A-085D-33FF-F4F80C5A3EC2}"/>
          </ac:spMkLst>
        </pc:spChg>
        <pc:spChg chg="add mod">
          <ac:chgData name="Valentina Cicero" userId="5baf1abf-0d35-45ce-8f4d-3d0e5cc420a2" providerId="ADAL" clId="{D629E552-876E-403B-82B9-4F02C5066ABA}" dt="2024-07-08T19:40:03.891" v="5826"/>
          <ac:spMkLst>
            <pc:docMk/>
            <pc:sldMk cId="1213940791" sldId="277"/>
            <ac:spMk id="5" creationId="{E575BE31-E853-9532-E500-477A292C7E0A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1213940791" sldId="277"/>
            <ac:spMk id="6" creationId="{826AC767-B60F-DDF5-CED8-FF2685E8DB4C}"/>
          </ac:spMkLst>
        </pc:spChg>
        <pc:spChg chg="mod">
          <ac:chgData name="Valentina Cicero" userId="5baf1abf-0d35-45ce-8f4d-3d0e5cc420a2" providerId="ADAL" clId="{D629E552-876E-403B-82B9-4F02C5066ABA}" dt="2024-07-04T13:04:02.814" v="1311"/>
          <ac:spMkLst>
            <pc:docMk/>
            <pc:sldMk cId="1213940791" sldId="277"/>
            <ac:spMk id="9" creationId="{57441C3B-1676-29E6-FE93-198184D3B5CE}"/>
          </ac:spMkLst>
        </pc:spChg>
        <pc:spChg chg="mod">
          <ac:chgData name="Valentina Cicero" userId="5baf1abf-0d35-45ce-8f4d-3d0e5cc420a2" providerId="ADAL" clId="{D629E552-876E-403B-82B9-4F02C5066ABA}" dt="2024-07-04T13:04:02.814" v="1311"/>
          <ac:spMkLst>
            <pc:docMk/>
            <pc:sldMk cId="1213940791" sldId="277"/>
            <ac:spMk id="10" creationId="{F585C31B-4024-4BC2-30EE-0521455C3A13}"/>
          </ac:spMkLst>
        </pc:spChg>
        <pc:spChg chg="mod">
          <ac:chgData name="Valentina Cicero" userId="5baf1abf-0d35-45ce-8f4d-3d0e5cc420a2" providerId="ADAL" clId="{D629E552-876E-403B-82B9-4F02C5066ABA}" dt="2024-07-04T13:04:02.814" v="1311"/>
          <ac:spMkLst>
            <pc:docMk/>
            <pc:sldMk cId="1213940791" sldId="277"/>
            <ac:spMk id="11" creationId="{0397119E-119B-B96B-4643-4569A40A1B29}"/>
          </ac:spMkLst>
        </pc:spChg>
        <pc:spChg chg="add mod">
          <ac:chgData name="Valentina Cicero" userId="5baf1abf-0d35-45ce-8f4d-3d0e5cc420a2" providerId="ADAL" clId="{D629E552-876E-403B-82B9-4F02C5066ABA}" dt="2024-07-08T19:37:03.449" v="5735" actId="20577"/>
          <ac:spMkLst>
            <pc:docMk/>
            <pc:sldMk cId="1213940791" sldId="277"/>
            <ac:spMk id="14" creationId="{A9EE3EB1-09D6-82DC-0DF7-DAB3D9A29FC8}"/>
          </ac:spMkLst>
        </pc:spChg>
        <pc:grpChg chg="add mod">
          <ac:chgData name="Valentina Cicero" userId="5baf1abf-0d35-45ce-8f4d-3d0e5cc420a2" providerId="ADAL" clId="{D629E552-876E-403B-82B9-4F02C5066ABA}" dt="2024-07-04T13:10:45.954" v="1464" actId="1076"/>
          <ac:grpSpMkLst>
            <pc:docMk/>
            <pc:sldMk cId="1213940791" sldId="277"/>
            <ac:grpSpMk id="7" creationId="{55E89930-63C1-C1CB-710A-3BB70233D472}"/>
          </ac:grpSpMkLst>
        </pc:grpChg>
        <pc:picChg chg="mod modCrop">
          <ac:chgData name="Valentina Cicero" userId="5baf1abf-0d35-45ce-8f4d-3d0e5cc420a2" providerId="ADAL" clId="{D629E552-876E-403B-82B9-4F02C5066ABA}" dt="2024-07-04T13:04:41.951" v="1315" actId="732"/>
          <ac:picMkLst>
            <pc:docMk/>
            <pc:sldMk cId="1213940791" sldId="277"/>
            <ac:picMk id="8" creationId="{B2298FCA-A971-C138-818A-F89E0933EEA4}"/>
          </ac:picMkLst>
        </pc:picChg>
        <pc:picChg chg="add del mod ord">
          <ac:chgData name="Valentina Cicero" userId="5baf1abf-0d35-45ce-8f4d-3d0e5cc420a2" providerId="ADAL" clId="{D629E552-876E-403B-82B9-4F02C5066ABA}" dt="2024-07-04T13:05:01.645" v="1319" actId="478"/>
          <ac:picMkLst>
            <pc:docMk/>
            <pc:sldMk cId="1213940791" sldId="277"/>
            <ac:picMk id="12" creationId="{DBB28822-9FDF-EF40-BAB8-7187B20D94A4}"/>
          </ac:picMkLst>
        </pc:picChg>
      </pc:sldChg>
      <pc:sldChg chg="addSp delSp modSp new mod">
        <pc:chgData name="Valentina Cicero" userId="5baf1abf-0d35-45ce-8f4d-3d0e5cc420a2" providerId="ADAL" clId="{D629E552-876E-403B-82B9-4F02C5066ABA}" dt="2024-07-08T19:40:15.497" v="5828"/>
        <pc:sldMkLst>
          <pc:docMk/>
          <pc:sldMk cId="3487280135" sldId="278"/>
        </pc:sldMkLst>
        <pc:spChg chg="mod">
          <ac:chgData name="Valentina Cicero" userId="5baf1abf-0d35-45ce-8f4d-3d0e5cc420a2" providerId="ADAL" clId="{D629E552-876E-403B-82B9-4F02C5066ABA}" dt="2024-07-04T13:15:52.770" v="1722" actId="20577"/>
          <ac:spMkLst>
            <pc:docMk/>
            <pc:sldMk cId="3487280135" sldId="278"/>
            <ac:spMk id="2" creationId="{60C92D31-B808-7C5E-9BA8-16CA13D45524}"/>
          </ac:spMkLst>
        </pc:spChg>
        <pc:spChg chg="del">
          <ac:chgData name="Valentina Cicero" userId="5baf1abf-0d35-45ce-8f4d-3d0e5cc420a2" providerId="ADAL" clId="{D629E552-876E-403B-82B9-4F02C5066ABA}" dt="2024-07-04T13:17:20.085" v="1729" actId="478"/>
          <ac:spMkLst>
            <pc:docMk/>
            <pc:sldMk cId="3487280135" sldId="278"/>
            <ac:spMk id="3" creationId="{1DC9D601-0D49-55EA-2AA8-DCE9C510EF54}"/>
          </ac:spMkLst>
        </pc:spChg>
        <pc:spChg chg="add mod">
          <ac:chgData name="Valentina Cicero" userId="5baf1abf-0d35-45ce-8f4d-3d0e5cc420a2" providerId="ADAL" clId="{D629E552-876E-403B-82B9-4F02C5066ABA}" dt="2024-07-04T18:28:31.406" v="3995"/>
          <ac:spMkLst>
            <pc:docMk/>
            <pc:sldMk cId="3487280135" sldId="278"/>
            <ac:spMk id="3" creationId="{B44BF8A9-0780-2994-49D5-11EC105074A5}"/>
          </ac:spMkLst>
        </pc:spChg>
        <pc:spChg chg="add del">
          <ac:chgData name="Valentina Cicero" userId="5baf1abf-0d35-45ce-8f4d-3d0e5cc420a2" providerId="ADAL" clId="{D629E552-876E-403B-82B9-4F02C5066ABA}" dt="2024-07-04T18:28:31.118" v="3994" actId="478"/>
          <ac:spMkLst>
            <pc:docMk/>
            <pc:sldMk cId="3487280135" sldId="278"/>
            <ac:spMk id="4" creationId="{AEFB0609-1C98-B4CB-731E-F905D0907556}"/>
          </ac:spMkLst>
        </pc:spChg>
        <pc:spChg chg="add mod">
          <ac:chgData name="Valentina Cicero" userId="5baf1abf-0d35-45ce-8f4d-3d0e5cc420a2" providerId="ADAL" clId="{D629E552-876E-403B-82B9-4F02C5066ABA}" dt="2024-07-08T19:40:15.497" v="5828"/>
          <ac:spMkLst>
            <pc:docMk/>
            <pc:sldMk cId="3487280135" sldId="278"/>
            <ac:spMk id="5" creationId="{2E9448CE-CC82-CE1E-572B-683ED6BCF8E6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3487280135" sldId="278"/>
            <ac:spMk id="6" creationId="{361BE171-8059-515B-C01E-FCC2F86BCD70}"/>
          </ac:spMkLst>
        </pc:spChg>
        <pc:spChg chg="add del mod">
          <ac:chgData name="Valentina Cicero" userId="5baf1abf-0d35-45ce-8f4d-3d0e5cc420a2" providerId="ADAL" clId="{D629E552-876E-403B-82B9-4F02C5066ABA}" dt="2024-07-04T13:17:10.875" v="1725" actId="478"/>
          <ac:spMkLst>
            <pc:docMk/>
            <pc:sldMk cId="3487280135" sldId="278"/>
            <ac:spMk id="8" creationId="{FB2B931A-1958-287F-1120-04638C24746B}"/>
          </ac:spMkLst>
        </pc:spChg>
        <pc:spChg chg="add del mod">
          <ac:chgData name="Valentina Cicero" userId="5baf1abf-0d35-45ce-8f4d-3d0e5cc420a2" providerId="ADAL" clId="{D629E552-876E-403B-82B9-4F02C5066ABA}" dt="2024-07-04T18:28:27.452" v="3993" actId="20577"/>
          <ac:spMkLst>
            <pc:docMk/>
            <pc:sldMk cId="3487280135" sldId="278"/>
            <ac:spMk id="9" creationId="{8F623DAE-0212-89EE-4AB9-B1D99763ACD9}"/>
          </ac:spMkLst>
        </pc:spChg>
        <pc:spChg chg="add mod">
          <ac:chgData name="Valentina Cicero" userId="5baf1abf-0d35-45ce-8f4d-3d0e5cc420a2" providerId="ADAL" clId="{D629E552-876E-403B-82B9-4F02C5066ABA}" dt="2024-07-04T13:17:03.952" v="1723"/>
          <ac:spMkLst>
            <pc:docMk/>
            <pc:sldMk cId="3487280135" sldId="278"/>
            <ac:spMk id="10" creationId="{3D3CF0A5-E663-C546-D9F5-DF05E6BD8CFB}"/>
          </ac:spMkLst>
        </pc:spChg>
        <pc:spChg chg="add mod">
          <ac:chgData name="Valentina Cicero" userId="5baf1abf-0d35-45ce-8f4d-3d0e5cc420a2" providerId="ADAL" clId="{D629E552-876E-403B-82B9-4F02C5066ABA}" dt="2024-07-04T13:17:03.952" v="1723"/>
          <ac:spMkLst>
            <pc:docMk/>
            <pc:sldMk cId="3487280135" sldId="278"/>
            <ac:spMk id="11" creationId="{0FC28837-4009-377A-E1D1-2BFF4C8AC1A2}"/>
          </ac:spMkLst>
        </pc:spChg>
        <pc:picChg chg="add mod">
          <ac:chgData name="Valentina Cicero" userId="5baf1abf-0d35-45ce-8f4d-3d0e5cc420a2" providerId="ADAL" clId="{D629E552-876E-403B-82B9-4F02C5066ABA}" dt="2024-07-04T13:17:03.952" v="1723"/>
          <ac:picMkLst>
            <pc:docMk/>
            <pc:sldMk cId="3487280135" sldId="278"/>
            <ac:picMk id="7" creationId="{CA0037AB-E427-5417-B1D2-502DA03BF942}"/>
          </ac:picMkLst>
        </pc:picChg>
        <pc:cxnChg chg="add mod">
          <ac:chgData name="Valentina Cicero" userId="5baf1abf-0d35-45ce-8f4d-3d0e5cc420a2" providerId="ADAL" clId="{D629E552-876E-403B-82B9-4F02C5066ABA}" dt="2024-07-04T13:17:03.952" v="1723"/>
          <ac:cxnSpMkLst>
            <pc:docMk/>
            <pc:sldMk cId="3487280135" sldId="278"/>
            <ac:cxnSpMk id="12" creationId="{FFEDC6E2-030B-DE1F-40D6-1B9874A53195}"/>
          </ac:cxnSpMkLst>
        </pc:cxnChg>
        <pc:cxnChg chg="add mod">
          <ac:chgData name="Valentina Cicero" userId="5baf1abf-0d35-45ce-8f4d-3d0e5cc420a2" providerId="ADAL" clId="{D629E552-876E-403B-82B9-4F02C5066ABA}" dt="2024-07-04T13:17:03.952" v="1723"/>
          <ac:cxnSpMkLst>
            <pc:docMk/>
            <pc:sldMk cId="3487280135" sldId="278"/>
            <ac:cxnSpMk id="13" creationId="{E0B45DDD-F592-A9D3-5E8A-3C1AA432770D}"/>
          </ac:cxnSpMkLst>
        </pc:cxnChg>
      </pc:sldChg>
      <pc:sldChg chg="addSp delSp modSp new mod">
        <pc:chgData name="Valentina Cicero" userId="5baf1abf-0d35-45ce-8f4d-3d0e5cc420a2" providerId="ADAL" clId="{D629E552-876E-403B-82B9-4F02C5066ABA}" dt="2024-07-08T19:40:11.799" v="5827"/>
        <pc:sldMkLst>
          <pc:docMk/>
          <pc:sldMk cId="64269953" sldId="279"/>
        </pc:sldMkLst>
        <pc:spChg chg="mod">
          <ac:chgData name="Valentina Cicero" userId="5baf1abf-0d35-45ce-8f4d-3d0e5cc420a2" providerId="ADAL" clId="{D629E552-876E-403B-82B9-4F02C5066ABA}" dt="2024-07-04T13:20:32.428" v="1769" actId="20577"/>
          <ac:spMkLst>
            <pc:docMk/>
            <pc:sldMk cId="64269953" sldId="279"/>
            <ac:spMk id="2" creationId="{2147A51B-0153-8F33-3E04-4D7552BC49F8}"/>
          </ac:spMkLst>
        </pc:spChg>
        <pc:spChg chg="del">
          <ac:chgData name="Valentina Cicero" userId="5baf1abf-0d35-45ce-8f4d-3d0e5cc420a2" providerId="ADAL" clId="{D629E552-876E-403B-82B9-4F02C5066ABA}" dt="2024-07-04T13:20:41.911" v="1771" actId="478"/>
          <ac:spMkLst>
            <pc:docMk/>
            <pc:sldMk cId="64269953" sldId="279"/>
            <ac:spMk id="3" creationId="{8D3995BB-6C97-0C0A-4608-1A0AEB776FD2}"/>
          </ac:spMkLst>
        </pc:spChg>
        <pc:spChg chg="add mod">
          <ac:chgData name="Valentina Cicero" userId="5baf1abf-0d35-45ce-8f4d-3d0e5cc420a2" providerId="ADAL" clId="{D629E552-876E-403B-82B9-4F02C5066ABA}" dt="2024-07-04T18:28:08.065" v="3982"/>
          <ac:spMkLst>
            <pc:docMk/>
            <pc:sldMk cId="64269953" sldId="279"/>
            <ac:spMk id="3" creationId="{DADB472A-5D5C-55FB-88D5-D3D219E8B45F}"/>
          </ac:spMkLst>
        </pc:spChg>
        <pc:spChg chg="add del">
          <ac:chgData name="Valentina Cicero" userId="5baf1abf-0d35-45ce-8f4d-3d0e5cc420a2" providerId="ADAL" clId="{D629E552-876E-403B-82B9-4F02C5066ABA}" dt="2024-07-04T18:28:07.731" v="3981" actId="478"/>
          <ac:spMkLst>
            <pc:docMk/>
            <pc:sldMk cId="64269953" sldId="279"/>
            <ac:spMk id="4" creationId="{59B909F0-2B6C-5FC0-A0E4-83135A8CC7C5}"/>
          </ac:spMkLst>
        </pc:spChg>
        <pc:spChg chg="add mod">
          <ac:chgData name="Valentina Cicero" userId="5baf1abf-0d35-45ce-8f4d-3d0e5cc420a2" providerId="ADAL" clId="{D629E552-876E-403B-82B9-4F02C5066ABA}" dt="2024-07-08T19:40:11.799" v="5827"/>
          <ac:spMkLst>
            <pc:docMk/>
            <pc:sldMk cId="64269953" sldId="279"/>
            <ac:spMk id="5" creationId="{281980B3-8D74-224B-3FF2-C905D0BC2905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64269953" sldId="279"/>
            <ac:spMk id="6" creationId="{26AE5B2C-F6CA-6D8F-D8FA-CD86F535CA11}"/>
          </ac:spMkLst>
        </pc:spChg>
        <pc:spChg chg="del mod">
          <ac:chgData name="Valentina Cicero" userId="5baf1abf-0d35-45ce-8f4d-3d0e5cc420a2" providerId="ADAL" clId="{D629E552-876E-403B-82B9-4F02C5066ABA}" dt="2024-07-04T13:26:08.674" v="2093" actId="478"/>
          <ac:spMkLst>
            <pc:docMk/>
            <pc:sldMk cId="64269953" sldId="279"/>
            <ac:spMk id="8" creationId="{45CBC402-7217-57B1-9D0C-27A7CAEA66F9}"/>
          </ac:spMkLst>
        </pc:spChg>
        <pc:spChg chg="del mod topLvl">
          <ac:chgData name="Valentina Cicero" userId="5baf1abf-0d35-45ce-8f4d-3d0e5cc420a2" providerId="ADAL" clId="{D629E552-876E-403B-82B9-4F02C5066ABA}" dt="2024-07-04T13:28:30.910" v="2111" actId="478"/>
          <ac:spMkLst>
            <pc:docMk/>
            <pc:sldMk cId="64269953" sldId="279"/>
            <ac:spMk id="9" creationId="{0425520E-5B2E-292F-0080-D2550B96D16A}"/>
          </ac:spMkLst>
        </pc:spChg>
        <pc:spChg chg="mod topLvl">
          <ac:chgData name="Valentina Cicero" userId="5baf1abf-0d35-45ce-8f4d-3d0e5cc420a2" providerId="ADAL" clId="{D629E552-876E-403B-82B9-4F02C5066ABA}" dt="2024-07-04T13:34:06.873" v="2316" actId="1076"/>
          <ac:spMkLst>
            <pc:docMk/>
            <pc:sldMk cId="64269953" sldId="279"/>
            <ac:spMk id="10" creationId="{25543C23-0435-DF70-BFC2-4A3E279C81A5}"/>
          </ac:spMkLst>
        </pc:spChg>
        <pc:spChg chg="del mod topLvl">
          <ac:chgData name="Valentina Cicero" userId="5baf1abf-0d35-45ce-8f4d-3d0e5cc420a2" providerId="ADAL" clId="{D629E552-876E-403B-82B9-4F02C5066ABA}" dt="2024-07-04T13:33:57.521" v="2302" actId="478"/>
          <ac:spMkLst>
            <pc:docMk/>
            <pc:sldMk cId="64269953" sldId="279"/>
            <ac:spMk id="11" creationId="{EB3A03AE-83BA-8D8E-F3EB-69E7EAAA300E}"/>
          </ac:spMkLst>
        </pc:spChg>
        <pc:spChg chg="mod topLvl">
          <ac:chgData name="Valentina Cicero" userId="5baf1abf-0d35-45ce-8f4d-3d0e5cc420a2" providerId="ADAL" clId="{D629E552-876E-403B-82B9-4F02C5066ABA}" dt="2024-07-07T18:52:26.370" v="5585" actId="14100"/>
          <ac:spMkLst>
            <pc:docMk/>
            <pc:sldMk cId="64269953" sldId="279"/>
            <ac:spMk id="12" creationId="{8011E7F1-6EA4-5E9F-3A40-C4E4C06FC2F0}"/>
          </ac:spMkLst>
        </pc:spChg>
        <pc:spChg chg="del mod topLvl">
          <ac:chgData name="Valentina Cicero" userId="5baf1abf-0d35-45ce-8f4d-3d0e5cc420a2" providerId="ADAL" clId="{D629E552-876E-403B-82B9-4F02C5066ABA}" dt="2024-07-04T13:29:53.726" v="2207" actId="478"/>
          <ac:spMkLst>
            <pc:docMk/>
            <pc:sldMk cId="64269953" sldId="279"/>
            <ac:spMk id="13" creationId="{53C8AD6D-D19C-39B0-9B2B-917DB442F01D}"/>
          </ac:spMkLst>
        </pc:spChg>
        <pc:spChg chg="add del mod">
          <ac:chgData name="Valentina Cicero" userId="5baf1abf-0d35-45ce-8f4d-3d0e5cc420a2" providerId="ADAL" clId="{D629E552-876E-403B-82B9-4F02C5066ABA}" dt="2024-07-04T13:20:47.394" v="1773" actId="478"/>
          <ac:spMkLst>
            <pc:docMk/>
            <pc:sldMk cId="64269953" sldId="279"/>
            <ac:spMk id="22" creationId="{59223E44-23C1-12B9-8449-EA7E7B96F448}"/>
          </ac:spMkLst>
        </pc:spChg>
        <pc:spChg chg="add del mod">
          <ac:chgData name="Valentina Cicero" userId="5baf1abf-0d35-45ce-8f4d-3d0e5cc420a2" providerId="ADAL" clId="{D629E552-876E-403B-82B9-4F02C5066ABA}" dt="2024-07-04T13:21:06.634" v="1779" actId="478"/>
          <ac:spMkLst>
            <pc:docMk/>
            <pc:sldMk cId="64269953" sldId="279"/>
            <ac:spMk id="23" creationId="{A736AB21-B52B-F6BF-0872-1CDCF3218F8A}"/>
          </ac:spMkLst>
        </pc:spChg>
        <pc:spChg chg="add mod">
          <ac:chgData name="Valentina Cicero" userId="5baf1abf-0d35-45ce-8f4d-3d0e5cc420a2" providerId="ADAL" clId="{D629E552-876E-403B-82B9-4F02C5066ABA}" dt="2024-07-04T13:21:10.142" v="1780"/>
          <ac:spMkLst>
            <pc:docMk/>
            <pc:sldMk cId="64269953" sldId="279"/>
            <ac:spMk id="24" creationId="{520715AC-97C6-898F-5684-147AA48010FC}"/>
          </ac:spMkLst>
        </pc:spChg>
        <pc:spChg chg="add mod">
          <ac:chgData name="Valentina Cicero" userId="5baf1abf-0d35-45ce-8f4d-3d0e5cc420a2" providerId="ADAL" clId="{D629E552-876E-403B-82B9-4F02C5066ABA}" dt="2024-07-04T13:23:19.979" v="1984" actId="14100"/>
          <ac:spMkLst>
            <pc:docMk/>
            <pc:sldMk cId="64269953" sldId="279"/>
            <ac:spMk id="25" creationId="{234AF6C9-8583-55FC-A703-E9B9B67447EC}"/>
          </ac:spMkLst>
        </pc:spChg>
        <pc:spChg chg="add mod">
          <ac:chgData name="Valentina Cicero" userId="5baf1abf-0d35-45ce-8f4d-3d0e5cc420a2" providerId="ADAL" clId="{D629E552-876E-403B-82B9-4F02C5066ABA}" dt="2024-07-04T13:22:36.209" v="1875" actId="1076"/>
          <ac:spMkLst>
            <pc:docMk/>
            <pc:sldMk cId="64269953" sldId="279"/>
            <ac:spMk id="26" creationId="{EA57DEE7-F3EB-37C2-9EDC-D7AEF8B05EBC}"/>
          </ac:spMkLst>
        </pc:spChg>
        <pc:spChg chg="add mod">
          <ac:chgData name="Valentina Cicero" userId="5baf1abf-0d35-45ce-8f4d-3d0e5cc420a2" providerId="ADAL" clId="{D629E552-876E-403B-82B9-4F02C5066ABA}" dt="2024-07-08T19:37:51.562" v="5737" actId="20577"/>
          <ac:spMkLst>
            <pc:docMk/>
            <pc:sldMk cId="64269953" sldId="279"/>
            <ac:spMk id="27" creationId="{682F4154-A7F5-D0EE-B925-6E0CC4CF97D9}"/>
          </ac:spMkLst>
        </pc:spChg>
        <pc:spChg chg="add mod">
          <ac:chgData name="Valentina Cicero" userId="5baf1abf-0d35-45ce-8f4d-3d0e5cc420a2" providerId="ADAL" clId="{D629E552-876E-403B-82B9-4F02C5066ABA}" dt="2024-07-04T13:25:06.188" v="2082" actId="14100"/>
          <ac:spMkLst>
            <pc:docMk/>
            <pc:sldMk cId="64269953" sldId="279"/>
            <ac:spMk id="28" creationId="{6F3C22E4-CE72-F3E0-F2AF-052D53F527AB}"/>
          </ac:spMkLst>
        </pc:spChg>
        <pc:spChg chg="add del mod">
          <ac:chgData name="Valentina Cicero" userId="5baf1abf-0d35-45ce-8f4d-3d0e5cc420a2" providerId="ADAL" clId="{D629E552-876E-403B-82B9-4F02C5066ABA}" dt="2024-07-04T13:28:50.798" v="2164" actId="478"/>
          <ac:spMkLst>
            <pc:docMk/>
            <pc:sldMk cId="64269953" sldId="279"/>
            <ac:spMk id="33" creationId="{AC6EC7C9-2F1B-29F8-D1D9-530D9530EB91}"/>
          </ac:spMkLst>
        </pc:spChg>
        <pc:spChg chg="add mod">
          <ac:chgData name="Valentina Cicero" userId="5baf1abf-0d35-45ce-8f4d-3d0e5cc420a2" providerId="ADAL" clId="{D629E552-876E-403B-82B9-4F02C5066ABA}" dt="2024-07-04T13:32:18.645" v="2269" actId="14100"/>
          <ac:spMkLst>
            <pc:docMk/>
            <pc:sldMk cId="64269953" sldId="279"/>
            <ac:spMk id="34" creationId="{5E46F7AE-7EB0-FA3F-27B9-EA6010CBEB81}"/>
          </ac:spMkLst>
        </pc:spChg>
        <pc:spChg chg="add mod">
          <ac:chgData name="Valentina Cicero" userId="5baf1abf-0d35-45ce-8f4d-3d0e5cc420a2" providerId="ADAL" clId="{D629E552-876E-403B-82B9-4F02C5066ABA}" dt="2024-07-04T13:32:28.873" v="2273" actId="14100"/>
          <ac:spMkLst>
            <pc:docMk/>
            <pc:sldMk cId="64269953" sldId="279"/>
            <ac:spMk id="36" creationId="{BA995D1F-2E48-0E3A-8C77-C01A27FC1946}"/>
          </ac:spMkLst>
        </pc:spChg>
        <pc:spChg chg="add mod">
          <ac:chgData name="Valentina Cicero" userId="5baf1abf-0d35-45ce-8f4d-3d0e5cc420a2" providerId="ADAL" clId="{D629E552-876E-403B-82B9-4F02C5066ABA}" dt="2024-07-04T13:31:32.629" v="2240" actId="404"/>
          <ac:spMkLst>
            <pc:docMk/>
            <pc:sldMk cId="64269953" sldId="279"/>
            <ac:spMk id="46" creationId="{01A09A56-5502-AAE1-BD44-BF518356D71D}"/>
          </ac:spMkLst>
        </pc:spChg>
        <pc:grpChg chg="add del mod">
          <ac:chgData name="Valentina Cicero" userId="5baf1abf-0d35-45ce-8f4d-3d0e5cc420a2" providerId="ADAL" clId="{D629E552-876E-403B-82B9-4F02C5066ABA}" dt="2024-07-04T13:26:43.013" v="2101" actId="165"/>
          <ac:grpSpMkLst>
            <pc:docMk/>
            <pc:sldMk cId="64269953" sldId="279"/>
            <ac:grpSpMk id="7" creationId="{8E67C9C1-E474-2082-C821-412DA2E6C804}"/>
          </ac:grpSpMkLst>
        </pc:grpChg>
        <pc:picChg chg="add mod">
          <ac:chgData name="Valentina Cicero" userId="5baf1abf-0d35-45ce-8f4d-3d0e5cc420a2" providerId="ADAL" clId="{D629E552-876E-403B-82B9-4F02C5066ABA}" dt="2024-07-04T13:31:36.097" v="2241" actId="14100"/>
          <ac:picMkLst>
            <pc:docMk/>
            <pc:sldMk cId="64269953" sldId="279"/>
            <ac:picMk id="19" creationId="{06E138C2-DC5C-0195-731F-E16D7137C725}"/>
          </ac:picMkLst>
        </pc:picChg>
        <pc:picChg chg="add mod">
          <ac:chgData name="Valentina Cicero" userId="5baf1abf-0d35-45ce-8f4d-3d0e5cc420a2" providerId="ADAL" clId="{D629E552-876E-403B-82B9-4F02C5066ABA}" dt="2024-07-04T13:31:14.063" v="2222" actId="1076"/>
          <ac:picMkLst>
            <pc:docMk/>
            <pc:sldMk cId="64269953" sldId="279"/>
            <ac:picMk id="20" creationId="{E47C77C2-1B05-2E1B-F49C-9B454AAFF4C3}"/>
          </ac:picMkLst>
        </pc:picChg>
        <pc:cxnChg chg="del mod topLvl">
          <ac:chgData name="Valentina Cicero" userId="5baf1abf-0d35-45ce-8f4d-3d0e5cc420a2" providerId="ADAL" clId="{D629E552-876E-403B-82B9-4F02C5066ABA}" dt="2024-07-04T13:28:23.099" v="2108" actId="478"/>
          <ac:cxnSpMkLst>
            <pc:docMk/>
            <pc:sldMk cId="64269953" sldId="279"/>
            <ac:cxnSpMk id="14" creationId="{BFE71410-3B56-BF33-93C1-54B029E5AC10}"/>
          </ac:cxnSpMkLst>
        </pc:cxnChg>
        <pc:cxnChg chg="del mod topLvl">
          <ac:chgData name="Valentina Cicero" userId="5baf1abf-0d35-45ce-8f4d-3d0e5cc420a2" providerId="ADAL" clId="{D629E552-876E-403B-82B9-4F02C5066ABA}" dt="2024-07-04T13:28:24.755" v="2109" actId="478"/>
          <ac:cxnSpMkLst>
            <pc:docMk/>
            <pc:sldMk cId="64269953" sldId="279"/>
            <ac:cxnSpMk id="15" creationId="{BEE664D1-104F-0D61-F8A3-3D2E85195D49}"/>
          </ac:cxnSpMkLst>
        </pc:cxnChg>
        <pc:cxnChg chg="mod topLvl">
          <ac:chgData name="Valentina Cicero" userId="5baf1abf-0d35-45ce-8f4d-3d0e5cc420a2" providerId="ADAL" clId="{D629E552-876E-403B-82B9-4F02C5066ABA}" dt="2024-07-04T13:34:12.899" v="2318" actId="14100"/>
          <ac:cxnSpMkLst>
            <pc:docMk/>
            <pc:sldMk cId="64269953" sldId="279"/>
            <ac:cxnSpMk id="16" creationId="{4A41EC7A-D267-D3E8-B16D-FE04CAE770F8}"/>
          </ac:cxnSpMkLst>
        </pc:cxnChg>
        <pc:cxnChg chg="del mod topLvl">
          <ac:chgData name="Valentina Cicero" userId="5baf1abf-0d35-45ce-8f4d-3d0e5cc420a2" providerId="ADAL" clId="{D629E552-876E-403B-82B9-4F02C5066ABA}" dt="2024-07-04T13:33:33.355" v="2290" actId="478"/>
          <ac:cxnSpMkLst>
            <pc:docMk/>
            <pc:sldMk cId="64269953" sldId="279"/>
            <ac:cxnSpMk id="17" creationId="{ED160ED7-F0E1-DD6F-B6B4-E1EE7CB2481A}"/>
          </ac:cxnSpMkLst>
        </pc:cxnChg>
        <pc:cxnChg chg="mod topLvl">
          <ac:chgData name="Valentina Cicero" userId="5baf1abf-0d35-45ce-8f4d-3d0e5cc420a2" providerId="ADAL" clId="{D629E552-876E-403B-82B9-4F02C5066ABA}" dt="2024-07-04T13:34:19.777" v="2321" actId="14100"/>
          <ac:cxnSpMkLst>
            <pc:docMk/>
            <pc:sldMk cId="64269953" sldId="279"/>
            <ac:cxnSpMk id="18" creationId="{BB064453-B08C-849D-DD00-905EE0E0DE50}"/>
          </ac:cxnSpMkLst>
        </pc:cxnChg>
        <pc:cxnChg chg="add del mod">
          <ac:chgData name="Valentina Cicero" userId="5baf1abf-0d35-45ce-8f4d-3d0e5cc420a2" providerId="ADAL" clId="{D629E552-876E-403B-82B9-4F02C5066ABA}" dt="2024-07-04T13:20:49.243" v="1774" actId="478"/>
          <ac:cxnSpMkLst>
            <pc:docMk/>
            <pc:sldMk cId="64269953" sldId="279"/>
            <ac:cxnSpMk id="21" creationId="{485F9B87-722D-BACC-FA6D-5EBED3C1EA4A}"/>
          </ac:cxnSpMkLst>
        </pc:cxnChg>
        <pc:cxnChg chg="add mod">
          <ac:chgData name="Valentina Cicero" userId="5baf1abf-0d35-45ce-8f4d-3d0e5cc420a2" providerId="ADAL" clId="{D629E552-876E-403B-82B9-4F02C5066ABA}" dt="2024-07-04T13:25:45.786" v="2086" actId="1076"/>
          <ac:cxnSpMkLst>
            <pc:docMk/>
            <pc:sldMk cId="64269953" sldId="279"/>
            <ac:cxnSpMk id="29" creationId="{5579C5F3-B1AB-7738-FAFD-457201A7C833}"/>
          </ac:cxnSpMkLst>
        </pc:cxnChg>
        <pc:cxnChg chg="add mod">
          <ac:chgData name="Valentina Cicero" userId="5baf1abf-0d35-45ce-8f4d-3d0e5cc420a2" providerId="ADAL" clId="{D629E552-876E-403B-82B9-4F02C5066ABA}" dt="2024-07-04T13:25:52.248" v="2089" actId="1076"/>
          <ac:cxnSpMkLst>
            <pc:docMk/>
            <pc:sldMk cId="64269953" sldId="279"/>
            <ac:cxnSpMk id="31" creationId="{78AACFC8-3F88-BE9D-E3D4-9F28CF0E8C44}"/>
          </ac:cxnSpMkLst>
        </pc:cxnChg>
        <pc:cxnChg chg="add mod">
          <ac:chgData name="Valentina Cicero" userId="5baf1abf-0d35-45ce-8f4d-3d0e5cc420a2" providerId="ADAL" clId="{D629E552-876E-403B-82B9-4F02C5066ABA}" dt="2024-07-04T13:25:57.091" v="2091" actId="1076"/>
          <ac:cxnSpMkLst>
            <pc:docMk/>
            <pc:sldMk cId="64269953" sldId="279"/>
            <ac:cxnSpMk id="32" creationId="{AFF7E39D-A427-4859-9A9D-93AF8D2B683F}"/>
          </ac:cxnSpMkLst>
        </pc:cxnChg>
        <pc:cxnChg chg="add del mod">
          <ac:chgData name="Valentina Cicero" userId="5baf1abf-0d35-45ce-8f4d-3d0e5cc420a2" providerId="ADAL" clId="{D629E552-876E-403B-82B9-4F02C5066ABA}" dt="2024-07-04T13:30:44.459" v="2214" actId="478"/>
          <ac:cxnSpMkLst>
            <pc:docMk/>
            <pc:sldMk cId="64269953" sldId="279"/>
            <ac:cxnSpMk id="37" creationId="{F0E332CF-19A0-086F-FF7C-DF5FFBCC8AD5}"/>
          </ac:cxnSpMkLst>
        </pc:cxnChg>
        <pc:cxnChg chg="add mod">
          <ac:chgData name="Valentina Cicero" userId="5baf1abf-0d35-45ce-8f4d-3d0e5cc420a2" providerId="ADAL" clId="{D629E552-876E-403B-82B9-4F02C5066ABA}" dt="2024-07-04T13:32:36.741" v="2274" actId="14100"/>
          <ac:cxnSpMkLst>
            <pc:docMk/>
            <pc:sldMk cId="64269953" sldId="279"/>
            <ac:cxnSpMk id="39" creationId="{B8B05A73-F1AD-2BF4-81B5-DC380D0E59EB}"/>
          </ac:cxnSpMkLst>
        </pc:cxnChg>
        <pc:cxnChg chg="add mod">
          <ac:chgData name="Valentina Cicero" userId="5baf1abf-0d35-45ce-8f4d-3d0e5cc420a2" providerId="ADAL" clId="{D629E552-876E-403B-82B9-4F02C5066ABA}" dt="2024-07-04T13:32:59.310" v="2279" actId="14100"/>
          <ac:cxnSpMkLst>
            <pc:docMk/>
            <pc:sldMk cId="64269953" sldId="279"/>
            <ac:cxnSpMk id="51" creationId="{CCD6C9BB-F360-716B-F37B-262B3C2007B3}"/>
          </ac:cxnSpMkLst>
        </pc:cxnChg>
        <pc:cxnChg chg="add del mod">
          <ac:chgData name="Valentina Cicero" userId="5baf1abf-0d35-45ce-8f4d-3d0e5cc420a2" providerId="ADAL" clId="{D629E552-876E-403B-82B9-4F02C5066ABA}" dt="2024-07-04T13:33:55.443" v="2301" actId="478"/>
          <ac:cxnSpMkLst>
            <pc:docMk/>
            <pc:sldMk cId="64269953" sldId="279"/>
            <ac:cxnSpMk id="56" creationId="{30D6E78C-9036-C372-D34A-52278A2839DA}"/>
          </ac:cxnSpMkLst>
        </pc:cxnChg>
        <pc:cxnChg chg="add mod">
          <ac:chgData name="Valentina Cicero" userId="5baf1abf-0d35-45ce-8f4d-3d0e5cc420a2" providerId="ADAL" clId="{D629E552-876E-403B-82B9-4F02C5066ABA}" dt="2024-07-04T13:34:16.934" v="2320" actId="1076"/>
          <ac:cxnSpMkLst>
            <pc:docMk/>
            <pc:sldMk cId="64269953" sldId="279"/>
            <ac:cxnSpMk id="59" creationId="{60325C92-DDB3-B1A7-48C8-B1A9C8FFF16A}"/>
          </ac:cxnSpMkLst>
        </pc:cxnChg>
      </pc:sldChg>
      <pc:sldChg chg="addSp delSp modSp add mod">
        <pc:chgData name="Valentina Cicero" userId="5baf1abf-0d35-45ce-8f4d-3d0e5cc420a2" providerId="ADAL" clId="{D629E552-876E-403B-82B9-4F02C5066ABA}" dt="2024-07-08T19:40:21.078" v="5829"/>
        <pc:sldMkLst>
          <pc:docMk/>
          <pc:sldMk cId="2379184195" sldId="280"/>
        </pc:sldMkLst>
        <pc:spChg chg="add del">
          <ac:chgData name="Valentina Cicero" userId="5baf1abf-0d35-45ce-8f4d-3d0e5cc420a2" providerId="ADAL" clId="{D629E552-876E-403B-82B9-4F02C5066ABA}" dt="2024-07-04T18:28:35.306" v="3996" actId="478"/>
          <ac:spMkLst>
            <pc:docMk/>
            <pc:sldMk cId="2379184195" sldId="280"/>
            <ac:spMk id="4" creationId="{57A2BE13-33E7-08BC-36B9-525FB008FFDC}"/>
          </ac:spMkLst>
        </pc:spChg>
        <pc:spChg chg="add mod">
          <ac:chgData name="Valentina Cicero" userId="5baf1abf-0d35-45ce-8f4d-3d0e5cc420a2" providerId="ADAL" clId="{D629E552-876E-403B-82B9-4F02C5066ABA}" dt="2024-07-08T19:40:21.078" v="5829"/>
          <ac:spMkLst>
            <pc:docMk/>
            <pc:sldMk cId="2379184195" sldId="280"/>
            <ac:spMk id="5" creationId="{D95E2029-6F47-A582-DE33-42C9486F569B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2379184195" sldId="280"/>
            <ac:spMk id="6" creationId="{F813AF34-EB52-889B-5693-2CD3ADDBBB43}"/>
          </ac:spMkLst>
        </pc:spChg>
        <pc:spChg chg="add mod">
          <ac:chgData name="Valentina Cicero" userId="5baf1abf-0d35-45ce-8f4d-3d0e5cc420a2" providerId="ADAL" clId="{D629E552-876E-403B-82B9-4F02C5066ABA}" dt="2024-07-04T18:28:35.566" v="3997"/>
          <ac:spMkLst>
            <pc:docMk/>
            <pc:sldMk cId="2379184195" sldId="280"/>
            <ac:spMk id="11" creationId="{28C168B1-FA09-B391-9755-5A5EA3E391B2}"/>
          </ac:spMkLst>
        </pc:spChg>
      </pc:sldChg>
      <pc:sldChg chg="addSp delSp modSp new mod">
        <pc:chgData name="Valentina Cicero" userId="5baf1abf-0d35-45ce-8f4d-3d0e5cc420a2" providerId="ADAL" clId="{D629E552-876E-403B-82B9-4F02C5066ABA}" dt="2024-07-08T19:40:33.751" v="5831"/>
        <pc:sldMkLst>
          <pc:docMk/>
          <pc:sldMk cId="2498906657" sldId="281"/>
        </pc:sldMkLst>
        <pc:spChg chg="mod">
          <ac:chgData name="Valentina Cicero" userId="5baf1abf-0d35-45ce-8f4d-3d0e5cc420a2" providerId="ADAL" clId="{D629E552-876E-403B-82B9-4F02C5066ABA}" dt="2024-07-04T14:26:20.012" v="2686" actId="20577"/>
          <ac:spMkLst>
            <pc:docMk/>
            <pc:sldMk cId="2498906657" sldId="281"/>
            <ac:spMk id="2" creationId="{6FF45365-5D25-B0CF-4D2C-8CFBC4072E3B}"/>
          </ac:spMkLst>
        </pc:spChg>
        <pc:spChg chg="mod">
          <ac:chgData name="Valentina Cicero" userId="5baf1abf-0d35-45ce-8f4d-3d0e5cc420a2" providerId="ADAL" clId="{D629E552-876E-403B-82B9-4F02C5066ABA}" dt="2024-07-07T18:45:59.001" v="5496" actId="20577"/>
          <ac:spMkLst>
            <pc:docMk/>
            <pc:sldMk cId="2498906657" sldId="281"/>
            <ac:spMk id="3" creationId="{C424C54A-D700-856E-50B6-A51274E4A7DA}"/>
          </ac:spMkLst>
        </pc:spChg>
        <pc:spChg chg="add del">
          <ac:chgData name="Valentina Cicero" userId="5baf1abf-0d35-45ce-8f4d-3d0e5cc420a2" providerId="ADAL" clId="{D629E552-876E-403B-82B9-4F02C5066ABA}" dt="2024-07-04T18:28:39.950" v="3998" actId="478"/>
          <ac:spMkLst>
            <pc:docMk/>
            <pc:sldMk cId="2498906657" sldId="281"/>
            <ac:spMk id="4" creationId="{73087AF1-D8FB-E7EA-04C8-DBB767628B93}"/>
          </ac:spMkLst>
        </pc:spChg>
        <pc:spChg chg="add mod">
          <ac:chgData name="Valentina Cicero" userId="5baf1abf-0d35-45ce-8f4d-3d0e5cc420a2" providerId="ADAL" clId="{D629E552-876E-403B-82B9-4F02C5066ABA}" dt="2024-07-08T19:40:33.751" v="5831"/>
          <ac:spMkLst>
            <pc:docMk/>
            <pc:sldMk cId="2498906657" sldId="281"/>
            <ac:spMk id="5" creationId="{F19B99DE-AC06-2327-85DD-29A78D3A1BA4}"/>
          </ac:spMkLst>
        </pc:spChg>
        <pc:spChg chg="add">
          <ac:chgData name="Valentina Cicero" userId="5baf1abf-0d35-45ce-8f4d-3d0e5cc420a2" providerId="ADAL" clId="{D629E552-876E-403B-82B9-4F02C5066ABA}" dt="2024-07-04T18:25:28.103" v="3890"/>
          <ac:spMkLst>
            <pc:docMk/>
            <pc:sldMk cId="2498906657" sldId="281"/>
            <ac:spMk id="6" creationId="{277857F1-59A1-025D-09C1-AF7753B33AEC}"/>
          </ac:spMkLst>
        </pc:spChg>
        <pc:spChg chg="add mod">
          <ac:chgData name="Valentina Cicero" userId="5baf1abf-0d35-45ce-8f4d-3d0e5cc420a2" providerId="ADAL" clId="{D629E552-876E-403B-82B9-4F02C5066ABA}" dt="2024-07-04T18:28:40.427" v="3999"/>
          <ac:spMkLst>
            <pc:docMk/>
            <pc:sldMk cId="2498906657" sldId="281"/>
            <ac:spMk id="7" creationId="{0F00A61A-0BEC-FA3C-6BA4-5129BF0B0261}"/>
          </ac:spMkLst>
        </pc:spChg>
      </pc:sldChg>
      <pc:sldChg chg="modSp new del mod">
        <pc:chgData name="Valentina Cicero" userId="5baf1abf-0d35-45ce-8f4d-3d0e5cc420a2" providerId="ADAL" clId="{D629E552-876E-403B-82B9-4F02C5066ABA}" dt="2024-07-04T13:50:09.533" v="2647" actId="47"/>
        <pc:sldMkLst>
          <pc:docMk/>
          <pc:sldMk cId="3042833191" sldId="281"/>
        </pc:sldMkLst>
        <pc:spChg chg="mod">
          <ac:chgData name="Valentina Cicero" userId="5baf1abf-0d35-45ce-8f4d-3d0e5cc420a2" providerId="ADAL" clId="{D629E552-876E-403B-82B9-4F02C5066ABA}" dt="2024-07-04T13:36:18.521" v="2360" actId="20577"/>
          <ac:spMkLst>
            <pc:docMk/>
            <pc:sldMk cId="3042833191" sldId="281"/>
            <ac:spMk id="2" creationId="{5FBF7429-19F3-7154-9243-C0A665A73BA6}"/>
          </ac:spMkLst>
        </pc:spChg>
      </pc:sldChg>
      <pc:sldChg chg="addSp delSp modSp new mod">
        <pc:chgData name="Valentina Cicero" userId="5baf1abf-0d35-45ce-8f4d-3d0e5cc420a2" providerId="ADAL" clId="{D629E552-876E-403B-82B9-4F02C5066ABA}" dt="2024-07-08T19:40:47.127" v="5839"/>
        <pc:sldMkLst>
          <pc:docMk/>
          <pc:sldMk cId="3338110666" sldId="282"/>
        </pc:sldMkLst>
        <pc:spChg chg="mod">
          <ac:chgData name="Valentina Cicero" userId="5baf1abf-0d35-45ce-8f4d-3d0e5cc420a2" providerId="ADAL" clId="{D629E552-876E-403B-82B9-4F02C5066ABA}" dt="2024-07-05T16:13:10.520" v="4062" actId="20577"/>
          <ac:spMkLst>
            <pc:docMk/>
            <pc:sldMk cId="3338110666" sldId="282"/>
            <ac:spMk id="2" creationId="{72021FD9-BBB3-B7DE-C33D-65CA741FCD24}"/>
          </ac:spMkLst>
        </pc:spChg>
        <pc:spChg chg="del">
          <ac:chgData name="Valentina Cicero" userId="5baf1abf-0d35-45ce-8f4d-3d0e5cc420a2" providerId="ADAL" clId="{D629E552-876E-403B-82B9-4F02C5066ABA}" dt="2024-07-05T16:14:53.053" v="4065"/>
          <ac:spMkLst>
            <pc:docMk/>
            <pc:sldMk cId="3338110666" sldId="282"/>
            <ac:spMk id="3" creationId="{2B4EA42E-39AC-6686-E3ED-E3DD0E0E3145}"/>
          </ac:spMkLst>
        </pc:spChg>
        <pc:spChg chg="add mod">
          <ac:chgData name="Valentina Cicero" userId="5baf1abf-0d35-45ce-8f4d-3d0e5cc420a2" providerId="ADAL" clId="{D629E552-876E-403B-82B9-4F02C5066ABA}" dt="2024-07-07T18:32:37.973" v="4796" actId="1076"/>
          <ac:spMkLst>
            <pc:docMk/>
            <pc:sldMk cId="3338110666" sldId="282"/>
            <ac:spMk id="3" creationId="{E790D21D-77AD-75C1-2F98-893D27D9DA0B}"/>
          </ac:spMkLst>
        </pc:spChg>
        <pc:spChg chg="del mod">
          <ac:chgData name="Valentina Cicero" userId="5baf1abf-0d35-45ce-8f4d-3d0e5cc420a2" providerId="ADAL" clId="{D629E552-876E-403B-82B9-4F02C5066ABA}" dt="2024-07-08T19:40:46.584" v="5838" actId="478"/>
          <ac:spMkLst>
            <pc:docMk/>
            <pc:sldMk cId="3338110666" sldId="282"/>
            <ac:spMk id="4" creationId="{BB010154-E6EE-2473-1935-469A1DAEBF59}"/>
          </ac:spMkLst>
        </pc:spChg>
        <pc:spChg chg="mod">
          <ac:chgData name="Valentina Cicero" userId="5baf1abf-0d35-45ce-8f4d-3d0e5cc420a2" providerId="ADAL" clId="{D629E552-876E-403B-82B9-4F02C5066ABA}" dt="2024-07-08T19:40:26.894" v="5830"/>
          <ac:spMkLst>
            <pc:docMk/>
            <pc:sldMk cId="3338110666" sldId="282"/>
            <ac:spMk id="5" creationId="{F3B4B764-39C8-40F4-5BB0-1921977B249A}"/>
          </ac:spMkLst>
        </pc:spChg>
        <pc:spChg chg="add mod">
          <ac:chgData name="Valentina Cicero" userId="5baf1abf-0d35-45ce-8f4d-3d0e5cc420a2" providerId="ADAL" clId="{D629E552-876E-403B-82B9-4F02C5066ABA}" dt="2024-07-07T18:35:19.300" v="4848" actId="1076"/>
          <ac:spMkLst>
            <pc:docMk/>
            <pc:sldMk cId="3338110666" sldId="282"/>
            <ac:spMk id="7" creationId="{DE27795D-945C-732E-13FA-1B1E2FED1E8D}"/>
          </ac:spMkLst>
        </pc:spChg>
        <pc:spChg chg="add mod">
          <ac:chgData name="Valentina Cicero" userId="5baf1abf-0d35-45ce-8f4d-3d0e5cc420a2" providerId="ADAL" clId="{D629E552-876E-403B-82B9-4F02C5066ABA}" dt="2024-07-08T19:40:47.127" v="5839"/>
          <ac:spMkLst>
            <pc:docMk/>
            <pc:sldMk cId="3338110666" sldId="282"/>
            <ac:spMk id="8" creationId="{6BCD381B-111D-D268-E0B3-41A465837A68}"/>
          </ac:spMkLst>
        </pc:spChg>
        <pc:spChg chg="add mod">
          <ac:chgData name="Valentina Cicero" userId="5baf1abf-0d35-45ce-8f4d-3d0e5cc420a2" providerId="ADAL" clId="{D629E552-876E-403B-82B9-4F02C5066ABA}" dt="2024-07-07T18:45:32.154" v="5493" actId="20577"/>
          <ac:spMkLst>
            <pc:docMk/>
            <pc:sldMk cId="3338110666" sldId="282"/>
            <ac:spMk id="10" creationId="{05BF91E9-53BD-5918-013E-8F17F979C052}"/>
          </ac:spMkLst>
        </pc:spChg>
        <pc:spChg chg="add mod">
          <ac:chgData name="Valentina Cicero" userId="5baf1abf-0d35-45ce-8f4d-3d0e5cc420a2" providerId="ADAL" clId="{D629E552-876E-403B-82B9-4F02C5066ABA}" dt="2024-07-07T18:33:58.852" v="4834" actId="1076"/>
          <ac:spMkLst>
            <pc:docMk/>
            <pc:sldMk cId="3338110666" sldId="282"/>
            <ac:spMk id="11" creationId="{3FDB716B-3493-161D-02B1-187AE23CB2E8}"/>
          </ac:spMkLst>
        </pc:spChg>
        <pc:picChg chg="add del mod">
          <ac:chgData name="Valentina Cicero" userId="5baf1abf-0d35-45ce-8f4d-3d0e5cc420a2" providerId="ADAL" clId="{D629E552-876E-403B-82B9-4F02C5066ABA}" dt="2024-07-07T16:27:33.535" v="4638" actId="14100"/>
          <ac:picMkLst>
            <pc:docMk/>
            <pc:sldMk cId="3338110666" sldId="282"/>
            <ac:picMk id="8" creationId="{F4B831E4-E41F-6DBF-7F35-7659DE0510D9}"/>
          </ac:picMkLst>
        </pc:picChg>
        <pc:picChg chg="add mod">
          <ac:chgData name="Valentina Cicero" userId="5baf1abf-0d35-45ce-8f4d-3d0e5cc420a2" providerId="ADAL" clId="{D629E552-876E-403B-82B9-4F02C5066ABA}" dt="2024-07-07T16:27:18.525" v="4633" actId="1076"/>
          <ac:picMkLst>
            <pc:docMk/>
            <pc:sldMk cId="3338110666" sldId="282"/>
            <ac:picMk id="9" creationId="{8DB2B33C-5FF7-286F-4105-25BBA9F87B3F}"/>
          </ac:picMkLst>
        </pc:picChg>
        <pc:picChg chg="add mod">
          <ac:chgData name="Valentina Cicero" userId="5baf1abf-0d35-45ce-8f4d-3d0e5cc420a2" providerId="ADAL" clId="{D629E552-876E-403B-82B9-4F02C5066ABA}" dt="2024-07-07T18:33:55.120" v="4833" actId="1076"/>
          <ac:picMkLst>
            <pc:docMk/>
            <pc:sldMk cId="3338110666" sldId="282"/>
            <ac:picMk id="12" creationId="{34408B42-5AE3-7724-AE01-4DA1310C9D7D}"/>
          </ac:picMkLst>
        </pc:picChg>
        <pc:cxnChg chg="add mod">
          <ac:chgData name="Valentina Cicero" userId="5baf1abf-0d35-45ce-8f4d-3d0e5cc420a2" providerId="ADAL" clId="{D629E552-876E-403B-82B9-4F02C5066ABA}" dt="2024-07-07T18:34:46.393" v="4839" actId="13822"/>
          <ac:cxnSpMkLst>
            <pc:docMk/>
            <pc:sldMk cId="3338110666" sldId="282"/>
            <ac:cxnSpMk id="14" creationId="{9DBE0019-5C58-171E-E84B-D8560CE5C23A}"/>
          </ac:cxnSpMkLst>
        </pc:cxnChg>
        <pc:cxnChg chg="add mod">
          <ac:chgData name="Valentina Cicero" userId="5baf1abf-0d35-45ce-8f4d-3d0e5cc420a2" providerId="ADAL" clId="{D629E552-876E-403B-82B9-4F02C5066ABA}" dt="2024-07-07T18:35:03.670" v="4843" actId="14100"/>
          <ac:cxnSpMkLst>
            <pc:docMk/>
            <pc:sldMk cId="3338110666" sldId="282"/>
            <ac:cxnSpMk id="17" creationId="{12F54762-6452-A0C2-724F-E6163A0F742D}"/>
          </ac:cxnSpMkLst>
        </pc:cxnChg>
        <pc:cxnChg chg="add mod">
          <ac:chgData name="Valentina Cicero" userId="5baf1abf-0d35-45ce-8f4d-3d0e5cc420a2" providerId="ADAL" clId="{D629E552-876E-403B-82B9-4F02C5066ABA}" dt="2024-07-07T18:35:26.661" v="4849" actId="14100"/>
          <ac:cxnSpMkLst>
            <pc:docMk/>
            <pc:sldMk cId="3338110666" sldId="282"/>
            <ac:cxnSpMk id="20" creationId="{FC56EF11-C37D-C01C-D2DF-0A416E968DBA}"/>
          </ac:cxnSpMkLst>
        </pc:cxnChg>
      </pc:sldChg>
      <pc:sldChg chg="addSp delSp modSp add del mod">
        <pc:chgData name="Valentina Cicero" userId="5baf1abf-0d35-45ce-8f4d-3d0e5cc420a2" providerId="ADAL" clId="{D629E552-876E-403B-82B9-4F02C5066ABA}" dt="2024-07-07T16:27:54.363" v="4641" actId="47"/>
        <pc:sldMkLst>
          <pc:docMk/>
          <pc:sldMk cId="2487659110" sldId="283"/>
        </pc:sldMkLst>
        <pc:picChg chg="add del mod">
          <ac:chgData name="Valentina Cicero" userId="5baf1abf-0d35-45ce-8f4d-3d0e5cc420a2" providerId="ADAL" clId="{D629E552-876E-403B-82B9-4F02C5066ABA}" dt="2024-07-05T16:29:48.027" v="4593" actId="22"/>
          <ac:picMkLst>
            <pc:docMk/>
            <pc:sldMk cId="2487659110" sldId="283"/>
            <ac:picMk id="7" creationId="{310AE48A-E757-2E5D-91C4-C75EE866D25A}"/>
          </ac:picMkLst>
        </pc:picChg>
        <pc:picChg chg="add mod">
          <ac:chgData name="Valentina Cicero" userId="5baf1abf-0d35-45ce-8f4d-3d0e5cc420a2" providerId="ADAL" clId="{D629E552-876E-403B-82B9-4F02C5066ABA}" dt="2024-07-07T16:24:55.574" v="4610" actId="1076"/>
          <ac:picMkLst>
            <pc:docMk/>
            <pc:sldMk cId="2487659110" sldId="283"/>
            <ac:picMk id="7" creationId="{4CD2899A-9890-3169-D62C-8EBE13B81EE4}"/>
          </ac:picMkLst>
        </pc:picChg>
        <pc:picChg chg="add del">
          <ac:chgData name="Valentina Cicero" userId="5baf1abf-0d35-45ce-8f4d-3d0e5cc420a2" providerId="ADAL" clId="{D629E552-876E-403B-82B9-4F02C5066ABA}" dt="2024-07-07T16:24:57.027" v="4611" actId="21"/>
          <ac:picMkLst>
            <pc:docMk/>
            <pc:sldMk cId="2487659110" sldId="283"/>
            <ac:picMk id="8" creationId="{F4B831E4-E41F-6DBF-7F35-7659DE0510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B8DFA-B522-4A61-81EA-81712F58AC2D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4A9CC-6CCE-47A3-AF73-E2F3D8BDC50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4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840902-2F6A-F594-BDD8-C763429CB6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760" y="5969444"/>
            <a:ext cx="1977507" cy="74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87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8" y="462518"/>
            <a:ext cx="109728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07770"/>
            <a:ext cx="10977028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5/21/2024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549549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V. Cicero | Reconstruction in GRAIN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66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09600" y="5760720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472239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4110" y="5953374"/>
            <a:ext cx="1826756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6793393" y="240226"/>
            <a:ext cx="4797473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07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5/21/2024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3" y="6549548"/>
            <a:ext cx="6523352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V. Cicero | Reconstruction in GRAIN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549549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‹N›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357635"/>
            <a:ext cx="109728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7" y="6489520"/>
            <a:ext cx="749299" cy="23709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81E92A2-085A-8629-840E-0B607C6321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87" y="6437696"/>
            <a:ext cx="966157" cy="36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72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Optics and reconstruction with </a:t>
            </a:r>
            <a:br>
              <a:rPr lang="en-GB" sz="4400" dirty="0"/>
            </a:br>
            <a:r>
              <a:rPr lang="en-GB" sz="4400" dirty="0"/>
              <a:t>Coded Aperture masks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5367" y="3505200"/>
            <a:ext cx="10962217" cy="1889760"/>
          </a:xfrm>
        </p:spPr>
        <p:txBody>
          <a:bodyPr/>
          <a:lstStyle/>
          <a:p>
            <a:r>
              <a:rPr lang="en-GB" sz="2400" dirty="0"/>
              <a:t>Valentina Cicero</a:t>
            </a:r>
          </a:p>
          <a:p>
            <a:endParaRPr lang="en-GB" sz="2400" dirty="0"/>
          </a:p>
          <a:p>
            <a:r>
              <a:rPr lang="en-GB" i="1" dirty="0"/>
              <a:t>CSN1 Review of SAND</a:t>
            </a:r>
          </a:p>
          <a:p>
            <a:r>
              <a:rPr lang="en-GB" i="1" dirty="0"/>
              <a:t>11/07/2024</a:t>
            </a:r>
          </a:p>
        </p:txBody>
      </p:sp>
    </p:spTree>
    <p:extLst>
      <p:ext uri="{BB962C8B-B14F-4D97-AF65-F5344CB8AC3E}">
        <p14:creationId xmlns:p14="http://schemas.microsoft.com/office/powerpoint/2010/main" val="129423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C92D31-B808-7C5E-9BA8-16CA13D45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 analysis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9448CE-CC82-CE1E-572B-683ED6BCF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1BE171-8059-515B-C01E-FCC2F86BC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Immagine 6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CA0037AB-E427-5417-B1D2-502DA03BF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0" b="1367"/>
          <a:stretch/>
        </p:blipFill>
        <p:spPr>
          <a:xfrm>
            <a:off x="8300893" y="2180744"/>
            <a:ext cx="3344905" cy="3683041"/>
          </a:xfrm>
          <a:prstGeom prst="rect">
            <a:avLst/>
          </a:prstGeom>
        </p:spPr>
      </p:pic>
      <p:sp>
        <p:nvSpPr>
          <p:cNvPr id="9" name="Segnaposto contenuto 7">
            <a:extLst>
              <a:ext uri="{FF2B5EF4-FFF2-40B4-BE49-F238E27FC236}">
                <a16:creationId xmlns:a16="http://schemas.microsoft.com/office/drawing/2014/main" id="{8F623DAE-0212-89EE-4AB9-B1D99763ACD9}"/>
              </a:ext>
            </a:extLst>
          </p:cNvPr>
          <p:cNvSpPr txBox="1">
            <a:spLocks/>
          </p:cNvSpPr>
          <p:nvPr/>
        </p:nvSpPr>
        <p:spPr>
          <a:xfrm>
            <a:off x="605368" y="1319408"/>
            <a:ext cx="11062024" cy="4913752"/>
          </a:xfrm>
          <a:prstGeom prst="rect">
            <a:avLst/>
          </a:prstGeom>
        </p:spPr>
        <p:txBody>
          <a:bodyPr lIns="0" tIns="45720" rIns="0" bIns="45720" anchor="t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z="2000" dirty="0">
                <a:cs typeface="Helvetica"/>
              </a:rPr>
              <a:t>Development of analysis tools for the Coded Aperture Masks 3D reconstruction is in progress.  </a:t>
            </a:r>
            <a:endParaRPr lang="it-IT" sz="2000" dirty="0"/>
          </a:p>
          <a:p>
            <a:pPr marL="0" indent="0">
              <a:buFont typeface="Arial"/>
              <a:buNone/>
            </a:pPr>
            <a:endParaRPr lang="en-GB" dirty="0">
              <a:cs typeface="Helvetica"/>
            </a:endParaRPr>
          </a:p>
          <a:p>
            <a:pPr marL="255905" indent="-264795">
              <a:lnSpc>
                <a:spcPct val="90000"/>
              </a:lnSpc>
              <a:spcBef>
                <a:spcPts val="1000"/>
              </a:spcBef>
            </a:pPr>
            <a:r>
              <a:rPr lang="it-IT" sz="24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Analysis steps</a:t>
            </a:r>
            <a:r>
              <a:rPr lang="it-IT" sz="2400" dirty="0">
                <a:solidFill>
                  <a:schemeClr val="tx2">
                    <a:lumMod val="75000"/>
                  </a:schemeClr>
                </a:solidFill>
                <a:cs typeface="Arial"/>
              </a:rPr>
              <a:t>:</a:t>
            </a:r>
            <a:endParaRPr lang="en-US" sz="2400" dirty="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marL="541020" lvl="1">
              <a:lnSpc>
                <a:spcPct val="15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it-IT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Thresholding</a:t>
            </a:r>
            <a:endParaRPr lang="it-IT" dirty="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marL="541020" lvl="1">
              <a:lnSpc>
                <a:spcPct val="15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it-IT" dirty="0">
                <a:solidFill>
                  <a:schemeClr val="tx2">
                    <a:lumMod val="75000"/>
                  </a:schemeClr>
                </a:solidFill>
                <a:cs typeface="Arial"/>
              </a:rPr>
              <a:t>Track </a:t>
            </a:r>
            <a:r>
              <a:rPr lang="it-IT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finding</a:t>
            </a:r>
            <a:r>
              <a:rPr lang="it-IT" dirty="0">
                <a:solidFill>
                  <a:schemeClr val="tx2">
                    <a:lumMod val="75000"/>
                  </a:schemeClr>
                </a:solidFill>
                <a:cs typeface="Arial"/>
              </a:rPr>
              <a:t>:</a:t>
            </a:r>
          </a:p>
          <a:p>
            <a:pPr lvl="2">
              <a:lnSpc>
                <a:spcPct val="15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Weighted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 3D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Hough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transform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 for lines </a:t>
            </a:r>
            <a:endParaRPr lang="en-US" sz="2000" dirty="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lvl="2">
              <a:lnSpc>
                <a:spcPct val="15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match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voxels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 to track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seeds</a:t>
            </a:r>
            <a:endParaRPr lang="it-IT" sz="2000" dirty="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it-IT" sz="2200" dirty="0">
                <a:solidFill>
                  <a:schemeClr val="tx2">
                    <a:lumMod val="75000"/>
                  </a:schemeClr>
                </a:solidFill>
                <a:cs typeface="Arial"/>
              </a:rPr>
              <a:t>Track fitting: </a:t>
            </a:r>
          </a:p>
          <a:p>
            <a:pPr lvl="2">
              <a:lnSpc>
                <a:spcPct val="150000"/>
              </a:lnSpc>
              <a:spcBef>
                <a:spcPts val="500"/>
              </a:spcBef>
              <a:buFont typeface="Courier New,monospace"/>
              <a:buChar char="o"/>
            </a:pP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 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minimization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 of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squared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distance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 </a:t>
            </a:r>
            <a:r>
              <a:rPr lang="it-IT" sz="20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weighted</a:t>
            </a:r>
            <a:r>
              <a:rPr lang="it-IT" sz="2000" dirty="0">
                <a:solidFill>
                  <a:schemeClr val="tx2">
                    <a:lumMod val="75000"/>
                  </a:schemeClr>
                </a:solidFill>
                <a:cs typeface="Arial"/>
              </a:rPr>
              <a:t> with voxel scores</a:t>
            </a:r>
          </a:p>
          <a:p>
            <a:pPr marL="274320" lvl="1" indent="0">
              <a:lnSpc>
                <a:spcPct val="150000"/>
              </a:lnSpc>
              <a:spcBef>
                <a:spcPts val="500"/>
              </a:spcBef>
              <a:buNone/>
            </a:pPr>
            <a:endParaRPr lang="it-IT" sz="2400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3CF0A5-E663-C546-D9F5-DF05E6BD8CFB}"/>
              </a:ext>
            </a:extLst>
          </p:cNvPr>
          <p:cNvSpPr txBox="1"/>
          <p:nvPr/>
        </p:nvSpPr>
        <p:spPr>
          <a:xfrm>
            <a:off x="10870900" y="2181596"/>
            <a:ext cx="761712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000" b="1">
              <a:cs typeface="Arial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C28837-4009-377A-E1D1-2BFF4C8AC1A2}"/>
              </a:ext>
            </a:extLst>
          </p:cNvPr>
          <p:cNvSpPr txBox="1"/>
          <p:nvPr/>
        </p:nvSpPr>
        <p:spPr>
          <a:xfrm>
            <a:off x="10448009" y="3730644"/>
            <a:ext cx="162050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 b="1" dirty="0"/>
              <a:t>Trajectories from fit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FEDC6E2-030B-DE1F-40D6-1B9874A53195}"/>
              </a:ext>
            </a:extLst>
          </p:cNvPr>
          <p:cNvCxnSpPr>
            <a:cxnSpLocks/>
          </p:cNvCxnSpPr>
          <p:nvPr/>
        </p:nvCxnSpPr>
        <p:spPr>
          <a:xfrm flipH="1" flipV="1">
            <a:off x="10901194" y="3467086"/>
            <a:ext cx="124118" cy="2437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E0B45DDD-F592-A9D3-5E8A-3C1AA432770D}"/>
              </a:ext>
            </a:extLst>
          </p:cNvPr>
          <p:cNvCxnSpPr>
            <a:cxnSpLocks/>
          </p:cNvCxnSpPr>
          <p:nvPr/>
        </p:nvCxnSpPr>
        <p:spPr>
          <a:xfrm flipH="1">
            <a:off x="10777076" y="4038085"/>
            <a:ext cx="186177" cy="204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B44BF8A9-0780-2994-49D5-11EC10507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87280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FE939A-33D1-BE4C-2215-7FCFDA1E9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/>
          </a:bodyPr>
          <a:lstStyle/>
          <a:p>
            <a:r>
              <a:rPr lang="it-IT" err="1"/>
              <a:t>Muon</a:t>
            </a:r>
            <a:r>
              <a:rPr lang="it-IT"/>
              <a:t> </a:t>
            </a:r>
            <a:r>
              <a:rPr lang="it-IT" err="1"/>
              <a:t>reconstruction</a:t>
            </a:r>
            <a:r>
              <a:rPr lang="it-IT"/>
              <a:t> in GRAIN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5E2029-6F47-A582-DE33-42C9486F5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13AF34-EB52-889B-5693-2CD3ADDBB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Segnaposto contenuto 4" descr="Immagine che contiene testo, diagramma, linea, Piano&#10;&#10;Descrizione generata automaticamente">
            <a:extLst>
              <a:ext uri="{FF2B5EF4-FFF2-40B4-BE49-F238E27FC236}">
                <a16:creationId xmlns:a16="http://schemas.microsoft.com/office/drawing/2014/main" id="{7F1C7D58-100C-66CB-2270-504F27BE9B1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10071" t="6024" r="7659" b="3012"/>
          <a:stretch/>
        </p:blipFill>
        <p:spPr>
          <a:xfrm>
            <a:off x="8416111" y="152351"/>
            <a:ext cx="3281551" cy="3419956"/>
          </a:xfrm>
          <a:prstGeom prst="rect">
            <a:avLst/>
          </a:prstGeom>
        </p:spPr>
      </p:pic>
      <p:sp>
        <p:nvSpPr>
          <p:cNvPr id="9" name="CasellaDiTesto 5">
            <a:extLst>
              <a:ext uri="{FF2B5EF4-FFF2-40B4-BE49-F238E27FC236}">
                <a16:creationId xmlns:a16="http://schemas.microsoft.com/office/drawing/2014/main" id="{71C77D14-8C36-DD7E-8366-E8DF45DF72E6}"/>
              </a:ext>
            </a:extLst>
          </p:cNvPr>
          <p:cNvSpPr txBox="1"/>
          <p:nvPr/>
        </p:nvSpPr>
        <p:spPr>
          <a:xfrm>
            <a:off x="437618" y="1108363"/>
            <a:ext cx="8350956" cy="233910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1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Simulated</a:t>
            </a:r>
            <a:r>
              <a:rPr lang="it-IT" sz="16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sample: </a:t>
            </a:r>
            <a:endParaRPr lang="it-IT" sz="1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,Sans-Serif"/>
              <a:buChar char="•"/>
            </a:pP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1k </a:t>
            </a:r>
            <a:r>
              <a:rPr lang="it-IT" sz="16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muons</a:t>
            </a: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crossing GRAIN </a:t>
            </a:r>
            <a:r>
              <a:rPr lang="it-IT" sz="16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along</a:t>
            </a: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z</a:t>
            </a:r>
            <a:endParaRPr lang="en-US" sz="1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it-IT" sz="16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</a:t>
            </a: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position: ( [-30, + 30], [-30, + 30], -50) cm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Direction</a:t>
            </a: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l-GR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θ</a:t>
            </a:r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= [160, 180], </a:t>
            </a:r>
            <a:r>
              <a:rPr lang="el-GR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φ</a:t>
            </a: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[0, 360]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Energy = (1 ± 0.3) GeV</a:t>
            </a:r>
          </a:p>
          <a:p>
            <a:endParaRPr lang="it-IT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it-IT" sz="1600" b="1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Reconstruction</a:t>
            </a: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 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Voxels</a:t>
            </a: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size = 18 mm 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Iterations</a:t>
            </a:r>
            <a:r>
              <a:rPr lang="it-IT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= 200 </a:t>
            </a:r>
            <a:endParaRPr lang="it-IT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Immagine 9" descr="Immagine che contiene diagramma, testo, schermata, Diagramma&#10;&#10;Descrizione generata automaticamente">
            <a:extLst>
              <a:ext uri="{FF2B5EF4-FFF2-40B4-BE49-F238E27FC236}">
                <a16:creationId xmlns:a16="http://schemas.microsoft.com/office/drawing/2014/main" id="{277493AB-F3B8-436A-25F7-7F4678ED3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67" y="3572307"/>
            <a:ext cx="3258416" cy="27007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368897-E023-E14D-25D5-CDBE0095F7EF}"/>
              </a:ext>
            </a:extLst>
          </p:cNvPr>
          <p:cNvSpPr txBox="1"/>
          <p:nvPr/>
        </p:nvSpPr>
        <p:spPr>
          <a:xfrm>
            <a:off x="3138187" y="2781566"/>
            <a:ext cx="4948600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it-IT" sz="1600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Reconstruction</a:t>
            </a:r>
            <a:r>
              <a:rPr lang="it-IT" sz="16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time: ~ 3.5 min / event</a:t>
            </a:r>
          </a:p>
        </p:txBody>
      </p:sp>
      <p:pic>
        <p:nvPicPr>
          <p:cNvPr id="7" name="Immagine 6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0E140F59-A3FB-C64E-5108-6077344DB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895" y="3522085"/>
            <a:ext cx="3326824" cy="2792557"/>
          </a:xfrm>
          <a:prstGeom prst="rect">
            <a:avLst/>
          </a:prstGeom>
        </p:spPr>
      </p:pic>
      <p:pic>
        <p:nvPicPr>
          <p:cNvPr id="13" name="Immagine 12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DA674527-E714-C5F0-5C93-5816C836F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213" y="3522084"/>
            <a:ext cx="3465370" cy="286183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DA3AFC-1C18-8411-E8D3-81AC8B61EDD3}"/>
              </a:ext>
            </a:extLst>
          </p:cNvPr>
          <p:cNvSpPr txBox="1"/>
          <p:nvPr/>
        </p:nvSpPr>
        <p:spPr>
          <a:xfrm>
            <a:off x="1904155" y="19698825"/>
            <a:ext cx="51907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/>
              <a:t>Residual distribution of track position at z = -50 cm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CDADBB-9A00-BBC3-349F-2A118EF8D354}"/>
              </a:ext>
            </a:extLst>
          </p:cNvPr>
          <p:cNvSpPr txBox="1"/>
          <p:nvPr/>
        </p:nvSpPr>
        <p:spPr>
          <a:xfrm>
            <a:off x="6159056" y="3308462"/>
            <a:ext cx="26356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Track position residuals at z = 0 cm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4B80225-6C17-A11D-CE24-26B96763238A}"/>
              </a:ext>
            </a:extLst>
          </p:cNvPr>
          <p:cNvSpPr txBox="1"/>
          <p:nvPr/>
        </p:nvSpPr>
        <p:spPr>
          <a:xfrm>
            <a:off x="1203611" y="3355027"/>
            <a:ext cx="233535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/>
              <a:t>Angle between MC and reconstructed track direction</a:t>
            </a:r>
          </a:p>
        </p:txBody>
      </p:sp>
      <p:sp>
        <p:nvSpPr>
          <p:cNvPr id="11" name="Segnaposto data 3">
            <a:extLst>
              <a:ext uri="{FF2B5EF4-FFF2-40B4-BE49-F238E27FC236}">
                <a16:creationId xmlns:a16="http://schemas.microsoft.com/office/drawing/2014/main" id="{28C168B1-FA09-B391-9755-5A5EA3E39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79184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627AC997-B146-01CE-081E-050B2D88E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48" r="-346" b="87"/>
          <a:stretch/>
        </p:blipFill>
        <p:spPr>
          <a:xfrm>
            <a:off x="8457571" y="3573765"/>
            <a:ext cx="2322574" cy="248801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2021FD9-BBB3-B7DE-C33D-65CA741FC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prototype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B4B764-39C8-40F4-5BB0-1921977B2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0BB9D4-1771-FB2D-2A3A-20ED82849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9" name="Segnaposto contenuto 8" descr="Immagine che contiene testo, schermata, Rettangolo, elettronica&#10;&#10;Descrizione generata automaticamente">
            <a:extLst>
              <a:ext uri="{FF2B5EF4-FFF2-40B4-BE49-F238E27FC236}">
                <a16:creationId xmlns:a16="http://schemas.microsoft.com/office/drawing/2014/main" id="{8DB2B33C-5FF7-286F-4105-25BBA9F87B3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5590557" y="3724730"/>
            <a:ext cx="2323230" cy="2184385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5BF91E9-53BD-5918-013E-8F17F979C052}"/>
              </a:ext>
            </a:extLst>
          </p:cNvPr>
          <p:cNvSpPr txBox="1">
            <a:spLocks/>
          </p:cNvSpPr>
          <p:nvPr/>
        </p:nvSpPr>
        <p:spPr>
          <a:xfrm>
            <a:off x="288184" y="1303233"/>
            <a:ext cx="5302373" cy="4968027"/>
          </a:xfrm>
          <a:prstGeom prst="rect">
            <a:avLst/>
          </a:prstGeom>
        </p:spPr>
        <p:txBody>
          <a:bodyPr lIns="0" rIns="0">
            <a:normAutofit fontScale="92500" lnSpcReduction="100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Built 2 camera prototypes:</a:t>
            </a:r>
          </a:p>
          <a:p>
            <a:pPr lvl="1"/>
            <a:r>
              <a:rPr lang="en-US" dirty="0"/>
              <a:t>16 x 16 </a:t>
            </a:r>
            <a:r>
              <a:rPr lang="en-US" dirty="0" err="1"/>
              <a:t>SiPM</a:t>
            </a:r>
            <a:r>
              <a:rPr lang="en-US" dirty="0"/>
              <a:t> matrix </a:t>
            </a:r>
          </a:p>
          <a:p>
            <a:pPr lvl="1"/>
            <a:r>
              <a:rPr lang="en-US" dirty="0" err="1"/>
              <a:t>SiPM</a:t>
            </a:r>
            <a:r>
              <a:rPr lang="en-US" dirty="0"/>
              <a:t> area 3x3 mm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Mask: stainless steel sheet 120 um thick, laser cut</a:t>
            </a:r>
          </a:p>
          <a:p>
            <a:endParaRPr lang="en-US" sz="2400" dirty="0"/>
          </a:p>
          <a:p>
            <a:r>
              <a:rPr lang="en-US" sz="2400" dirty="0"/>
              <a:t>Front end electronics with 8 ALCOR ASIC</a:t>
            </a:r>
          </a:p>
          <a:p>
            <a:r>
              <a:rPr lang="en-US" sz="2400" dirty="0"/>
              <a:t>DAQ with a Xilinx FPGA board </a:t>
            </a:r>
          </a:p>
          <a:p>
            <a:endParaRPr lang="en-US" sz="2400" dirty="0"/>
          </a:p>
          <a:p>
            <a:r>
              <a:rPr lang="en-US" sz="2400" dirty="0"/>
              <a:t>to be tested in </a:t>
            </a:r>
            <a:r>
              <a:rPr lang="en-US" sz="2400" dirty="0" err="1"/>
              <a:t>LAr</a:t>
            </a:r>
            <a:r>
              <a:rPr lang="en-US" sz="2400" dirty="0"/>
              <a:t> at ARTIC facility at Genoa with cosmic rays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4408B42-5AE3-7724-AE01-4DA1310C9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70295"/>
            <a:ext cx="4878302" cy="261908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790D21D-77AD-75C1-2F98-893D27D9DA0B}"/>
              </a:ext>
            </a:extLst>
          </p:cNvPr>
          <p:cNvSpPr txBox="1"/>
          <p:nvPr/>
        </p:nvSpPr>
        <p:spPr>
          <a:xfrm>
            <a:off x="5526450" y="2871660"/>
            <a:ext cx="162981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Front–end board with ALCOR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E27795D-945C-732E-13FA-1B1E2FED1E8D}"/>
              </a:ext>
            </a:extLst>
          </p:cNvPr>
          <p:cNvSpPr txBox="1"/>
          <p:nvPr/>
        </p:nvSpPr>
        <p:spPr>
          <a:xfrm>
            <a:off x="7206214" y="281059"/>
            <a:ext cx="175603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err="1"/>
              <a:t>SiPM</a:t>
            </a:r>
            <a:r>
              <a:rPr lang="en-US" sz="1400" b="1" dirty="0"/>
              <a:t> matrix</a:t>
            </a:r>
            <a:endParaRPr lang="en-US" dirty="0"/>
          </a:p>
          <a:p>
            <a:pPr algn="ctr"/>
            <a:r>
              <a:rPr lang="en-US" sz="1400" b="1" dirty="0"/>
              <a:t>(1 mm pitch)</a:t>
            </a:r>
            <a:endParaRPr lang="en-US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DB716B-3493-161D-02B1-187AE23CB2E8}"/>
              </a:ext>
            </a:extLst>
          </p:cNvPr>
          <p:cNvSpPr txBox="1"/>
          <p:nvPr/>
        </p:nvSpPr>
        <p:spPr>
          <a:xfrm>
            <a:off x="10700998" y="2331720"/>
            <a:ext cx="1395330" cy="9486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Laser with focusing optics</a:t>
            </a:r>
          </a:p>
          <a:p>
            <a:pPr algn="ctr"/>
            <a:r>
              <a:rPr lang="en-US" sz="1400" b="1" dirty="0"/>
              <a:t>for calibration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DBE0019-5C58-171E-E84B-D8560CE5C23A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9768840" y="2222749"/>
            <a:ext cx="932158" cy="5833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2F54762-6452-A0C2-724F-E6163A0F742D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6341358" y="1553938"/>
            <a:ext cx="1" cy="13177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C56EF11-C37D-C01C-D2DF-0A416E968DBA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886616" y="804279"/>
            <a:ext cx="1197615" cy="9457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CasellaDiTesto 2">
            <a:extLst>
              <a:ext uri="{FF2B5EF4-FFF2-40B4-BE49-F238E27FC236}">
                <a16:creationId xmlns:a16="http://schemas.microsoft.com/office/drawing/2014/main" id="{18B1BA54-63AE-82A2-A97E-CBD57342C41C}"/>
              </a:ext>
            </a:extLst>
          </p:cNvPr>
          <p:cNvSpPr txBox="1"/>
          <p:nvPr/>
        </p:nvSpPr>
        <p:spPr>
          <a:xfrm>
            <a:off x="10389591" y="5434423"/>
            <a:ext cx="1629817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/>
              <a:t>Mask with spacers to adjust distance</a:t>
            </a:r>
            <a:endParaRPr lang="en-US" sz="1400" b="1" dirty="0">
              <a:cs typeface="Arial"/>
            </a:endParaRPr>
          </a:p>
        </p:txBody>
      </p:sp>
      <p:cxnSp>
        <p:nvCxnSpPr>
          <p:cNvPr id="16" name="Connettore 2 16">
            <a:extLst>
              <a:ext uri="{FF2B5EF4-FFF2-40B4-BE49-F238E27FC236}">
                <a16:creationId xmlns:a16="http://schemas.microsoft.com/office/drawing/2014/main" id="{66340865-42FE-744B-938E-C35D0AD38B15}"/>
              </a:ext>
            </a:extLst>
          </p:cNvPr>
          <p:cNvCxnSpPr>
            <a:cxnSpLocks/>
          </p:cNvCxnSpPr>
          <p:nvPr/>
        </p:nvCxnSpPr>
        <p:spPr>
          <a:xfrm flipH="1" flipV="1">
            <a:off x="9935697" y="5389097"/>
            <a:ext cx="434916" cy="411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CasellaDiTesto 6">
            <a:extLst>
              <a:ext uri="{FF2B5EF4-FFF2-40B4-BE49-F238E27FC236}">
                <a16:creationId xmlns:a16="http://schemas.microsoft.com/office/drawing/2014/main" id="{08881694-4F0A-1405-4781-CE7F23F2A709}"/>
              </a:ext>
            </a:extLst>
          </p:cNvPr>
          <p:cNvSpPr txBox="1"/>
          <p:nvPr/>
        </p:nvSpPr>
        <p:spPr>
          <a:xfrm>
            <a:off x="6609553" y="5647407"/>
            <a:ext cx="175603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 dirty="0" err="1"/>
              <a:t>SiPM</a:t>
            </a:r>
            <a:r>
              <a:rPr lang="en-US" sz="1400" b="1" dirty="0"/>
              <a:t> matrix</a:t>
            </a:r>
            <a:endParaRPr lang="en-US" dirty="0"/>
          </a:p>
          <a:p>
            <a:pPr algn="ctr"/>
            <a:r>
              <a:rPr lang="en-US" sz="1400" b="1" dirty="0"/>
              <a:t>(3 mm pitch)</a:t>
            </a:r>
            <a:endParaRPr lang="en-US" dirty="0"/>
          </a:p>
        </p:txBody>
      </p:sp>
      <p:sp>
        <p:nvSpPr>
          <p:cNvPr id="8" name="Segnaposto data 3">
            <a:extLst>
              <a:ext uri="{FF2B5EF4-FFF2-40B4-BE49-F238E27FC236}">
                <a16:creationId xmlns:a16="http://schemas.microsoft.com/office/drawing/2014/main" id="{6BCD381B-111D-D268-E0B3-41A465837A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3811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F45365-5D25-B0CF-4D2C-8CFBC4072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24C54A-D700-856E-50B6-A51274E4A7D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5373" y="1478280"/>
            <a:ext cx="10977028" cy="4800600"/>
          </a:xfrm>
        </p:spPr>
        <p:txBody>
          <a:bodyPr/>
          <a:lstStyle/>
          <a:p>
            <a:r>
              <a:rPr lang="en-US" dirty="0"/>
              <a:t>A tracking and calorimetry system for GRAIN based on the imaging of </a:t>
            </a:r>
            <a:r>
              <a:rPr lang="en-US" dirty="0" err="1"/>
              <a:t>LAr</a:t>
            </a:r>
            <a:r>
              <a:rPr lang="en-US" dirty="0"/>
              <a:t> scintillation light is being designed</a:t>
            </a:r>
          </a:p>
          <a:p>
            <a:r>
              <a:rPr lang="en-US" dirty="0"/>
              <a:t>A “camera” of GRAIN imaging system will be based on matrices of </a:t>
            </a:r>
            <a:r>
              <a:rPr lang="en-US" dirty="0" err="1"/>
              <a:t>SiPM</a:t>
            </a:r>
            <a:r>
              <a:rPr lang="en-US" dirty="0"/>
              <a:t> coupled either to VUV lenses or </a:t>
            </a:r>
            <a:r>
              <a:rPr lang="en-US" b="1" dirty="0"/>
              <a:t>Coded Aperture masks </a:t>
            </a:r>
            <a:endParaRPr lang="en-US" dirty="0"/>
          </a:p>
          <a:p>
            <a:r>
              <a:rPr lang="en-US" dirty="0"/>
              <a:t>For the CA system we implemented a MLEM algorithm that directly reconstructs the event in 3D, with GPU acceleration </a:t>
            </a:r>
          </a:p>
          <a:p>
            <a:r>
              <a:rPr lang="en-US" dirty="0"/>
              <a:t>First CA camera prototypes with 16 x 16 pixels have been built and will be tested in </a:t>
            </a:r>
            <a:r>
              <a:rPr lang="en-US" dirty="0" err="1"/>
              <a:t>LAr</a:t>
            </a:r>
            <a:r>
              <a:rPr lang="en-US" dirty="0"/>
              <a:t> in the incoming months.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9B99DE-AC06-2327-85DD-29A78D3A1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7857F1-59A1-025D-09C1-AF7753B33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0F00A61A-0BEC-FA3C-6BA4-5129BF0B02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98906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DBD17A-AB10-891D-1A3A-5092E9ED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anchor="t">
            <a:normAutofit/>
          </a:bodyPr>
          <a:lstStyle/>
          <a:p>
            <a:r>
              <a:rPr lang="it-IT" err="1"/>
              <a:t>Coded</a:t>
            </a:r>
            <a:r>
              <a:rPr lang="it-IT"/>
              <a:t> aperture (CA) imaging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ACB4F5-1443-0955-1A04-F6223A1E58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775BD2-6D5C-C823-0566-A96A398DA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08133A-1650-8CF5-CB5C-E24C01F06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FFB4E4-137D-2C09-7F83-9879B95B2407}"/>
              </a:ext>
            </a:extLst>
          </p:cNvPr>
          <p:cNvSpPr txBox="1"/>
          <p:nvPr/>
        </p:nvSpPr>
        <p:spPr>
          <a:xfrm>
            <a:off x="11286536" y="2057634"/>
            <a:ext cx="761712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0D485-4B69-3169-BDBF-04E398D3D3DD}"/>
              </a:ext>
            </a:extLst>
          </p:cNvPr>
          <p:cNvSpPr txBox="1">
            <a:spLocks/>
          </p:cNvSpPr>
          <p:nvPr/>
        </p:nvSpPr>
        <p:spPr>
          <a:xfrm>
            <a:off x="2432689" y="1426357"/>
            <a:ext cx="7125186" cy="40052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Coded aperture mask is a thin sheet of opaque material with a well-defined pattern of holes placed at a fixed distance from a sensor plane.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conceptually the evolution of a single pinhole camera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 matrix of multiple pinholes improves light collection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Advantages: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Light transmission (depends on mask pattern/holes size, usually ~50%)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Compact design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Robust and easy to build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DDA2E90-3672-2BCE-EA52-F9688684B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67" t="16971" r="1"/>
          <a:stretch/>
        </p:blipFill>
        <p:spPr>
          <a:xfrm>
            <a:off x="9495190" y="1490353"/>
            <a:ext cx="2455687" cy="28460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92">
            <a:extLst>
              <a:ext uri="{FF2B5EF4-FFF2-40B4-BE49-F238E27FC236}">
                <a16:creationId xmlns:a16="http://schemas.microsoft.com/office/drawing/2014/main" id="{F844A1D3-04C8-67E8-E2E1-D362DC795566}"/>
              </a:ext>
            </a:extLst>
          </p:cNvPr>
          <p:cNvSpPr txBox="1"/>
          <p:nvPr/>
        </p:nvSpPr>
        <p:spPr>
          <a:xfrm>
            <a:off x="95992" y="1384413"/>
            <a:ext cx="895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Sensor matrix</a:t>
            </a:r>
          </a:p>
        </p:txBody>
      </p:sp>
      <p:grpSp>
        <p:nvGrpSpPr>
          <p:cNvPr id="12" name="Group 1023">
            <a:extLst>
              <a:ext uri="{FF2B5EF4-FFF2-40B4-BE49-F238E27FC236}">
                <a16:creationId xmlns:a16="http://schemas.microsoft.com/office/drawing/2014/main" id="{25956155-DFED-6D21-137B-2709CDFDE8DF}"/>
              </a:ext>
            </a:extLst>
          </p:cNvPr>
          <p:cNvGrpSpPr/>
          <p:nvPr/>
        </p:nvGrpSpPr>
        <p:grpSpPr>
          <a:xfrm>
            <a:off x="348827" y="1490353"/>
            <a:ext cx="2022545" cy="2791707"/>
            <a:chOff x="1129349" y="5654497"/>
            <a:chExt cx="2620539" cy="3617115"/>
          </a:xfrm>
        </p:grpSpPr>
        <p:sp>
          <p:nvSpPr>
            <p:cNvPr id="13" name="Cube 76">
              <a:extLst>
                <a:ext uri="{FF2B5EF4-FFF2-40B4-BE49-F238E27FC236}">
                  <a16:creationId xmlns:a16="http://schemas.microsoft.com/office/drawing/2014/main" id="{05F312BA-5CC0-33EA-2795-704F205B6702}"/>
                </a:ext>
              </a:extLst>
            </p:cNvPr>
            <p:cNvSpPr/>
            <p:nvPr/>
          </p:nvSpPr>
          <p:spPr>
            <a:xfrm>
              <a:off x="1310890" y="6019800"/>
              <a:ext cx="841760" cy="1945296"/>
            </a:xfrm>
            <a:prstGeom prst="cube">
              <a:avLst>
                <a:gd name="adj" fmla="val 94255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4" name="Straight Connector 85">
              <a:extLst>
                <a:ext uri="{FF2B5EF4-FFF2-40B4-BE49-F238E27FC236}">
                  <a16:creationId xmlns:a16="http://schemas.microsoft.com/office/drawing/2014/main" id="{553DADCB-4714-B1D9-E48A-379226600702}"/>
                </a:ext>
              </a:extLst>
            </p:cNvPr>
            <p:cNvCxnSpPr>
              <a:cxnSpLocks/>
              <a:stCxn id="13" idx="0"/>
              <a:endCxn id="18" idx="0"/>
            </p:cNvCxnSpPr>
            <p:nvPr/>
          </p:nvCxnSpPr>
          <p:spPr>
            <a:xfrm flipV="1">
              <a:off x="2128470" y="5654497"/>
              <a:ext cx="939541" cy="36530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91">
              <a:extLst>
                <a:ext uri="{FF2B5EF4-FFF2-40B4-BE49-F238E27FC236}">
                  <a16:creationId xmlns:a16="http://schemas.microsoft.com/office/drawing/2014/main" id="{65D1EE7E-983F-FB03-3469-4E12F510574A}"/>
                </a:ext>
              </a:extLst>
            </p:cNvPr>
            <p:cNvCxnSpPr>
              <a:cxnSpLocks/>
              <a:stCxn id="13" idx="3"/>
              <a:endCxn id="18" idx="3"/>
            </p:cNvCxnSpPr>
            <p:nvPr/>
          </p:nvCxnSpPr>
          <p:spPr>
            <a:xfrm>
              <a:off x="1335070" y="7965096"/>
              <a:ext cx="396441" cy="130651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93">
              <a:extLst>
                <a:ext uri="{FF2B5EF4-FFF2-40B4-BE49-F238E27FC236}">
                  <a16:creationId xmlns:a16="http://schemas.microsoft.com/office/drawing/2014/main" id="{C947ABD4-BC13-C6EB-3D8C-B208D2B7C4EE}"/>
                </a:ext>
              </a:extLst>
            </p:cNvPr>
            <p:cNvCxnSpPr>
              <a:cxnSpLocks/>
              <a:stCxn id="13" idx="1"/>
              <a:endCxn id="18" idx="1"/>
            </p:cNvCxnSpPr>
            <p:nvPr/>
          </p:nvCxnSpPr>
          <p:spPr>
            <a:xfrm>
              <a:off x="1335070" y="6813201"/>
              <a:ext cx="396441" cy="1777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" name="Group 73">
              <a:extLst>
                <a:ext uri="{FF2B5EF4-FFF2-40B4-BE49-F238E27FC236}">
                  <a16:creationId xmlns:a16="http://schemas.microsoft.com/office/drawing/2014/main" id="{8B959EF3-8AF0-11D3-BA07-918D20A228FC}"/>
                </a:ext>
              </a:extLst>
            </p:cNvPr>
            <p:cNvGrpSpPr/>
            <p:nvPr/>
          </p:nvGrpSpPr>
          <p:grpSpPr>
            <a:xfrm>
              <a:off x="1129349" y="5654497"/>
              <a:ext cx="2620539" cy="3617115"/>
              <a:chOff x="8200510" y="2141486"/>
              <a:chExt cx="2154884" cy="308540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8" name="Cube 94">
                <a:extLst>
                  <a:ext uri="{FF2B5EF4-FFF2-40B4-BE49-F238E27FC236}">
                    <a16:creationId xmlns:a16="http://schemas.microsoft.com/office/drawing/2014/main" id="{75E5D669-6E0C-E3C6-D279-D199855A26D2}"/>
                  </a:ext>
                </a:extLst>
              </p:cNvPr>
              <p:cNvSpPr/>
              <p:nvPr/>
            </p:nvSpPr>
            <p:spPr>
              <a:xfrm>
                <a:off x="8662177" y="2141486"/>
                <a:ext cx="1165998" cy="3085402"/>
              </a:xfrm>
              <a:prstGeom prst="cube">
                <a:avLst>
                  <a:gd name="adj" fmla="val 94255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0" name="Picture 2" descr="Fig. 2">
                <a:extLst>
                  <a:ext uri="{FF2B5EF4-FFF2-40B4-BE49-F238E27FC236}">
                    <a16:creationId xmlns:a16="http://schemas.microsoft.com/office/drawing/2014/main" id="{F5AAA66A-3CE9-0714-7625-792856DB43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0510" y="2492971"/>
                <a:ext cx="2154884" cy="2421733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  <a:scene3d>
                <a:camera prst="isometricRightUp">
                  <a:rot lat="2100000" lon="18000000" rev="0"/>
                </a:camera>
                <a:lightRig rig="threePt" dir="t"/>
              </a:scene3d>
            </p:spPr>
          </p:pic>
        </p:grpSp>
      </p:grpSp>
      <p:sp>
        <p:nvSpPr>
          <p:cNvPr id="22" name="TextBox 97">
            <a:extLst>
              <a:ext uri="{FF2B5EF4-FFF2-40B4-BE49-F238E27FC236}">
                <a16:creationId xmlns:a16="http://schemas.microsoft.com/office/drawing/2014/main" id="{31DBC851-D839-0697-DFCD-6D97BD3E666E}"/>
              </a:ext>
            </a:extLst>
          </p:cNvPr>
          <p:cNvSpPr txBox="1"/>
          <p:nvPr/>
        </p:nvSpPr>
        <p:spPr>
          <a:xfrm>
            <a:off x="1100671" y="3745079"/>
            <a:ext cx="127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Coded aperture mask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C9482A3-F8E2-421D-FC2D-D38E42A6EEBA}"/>
              </a:ext>
            </a:extLst>
          </p:cNvPr>
          <p:cNvSpPr txBox="1"/>
          <p:nvPr/>
        </p:nvSpPr>
        <p:spPr>
          <a:xfrm>
            <a:off x="145413" y="5752529"/>
            <a:ext cx="973624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image formed on the sensor</a:t>
            </a:r>
            <a:r>
              <a:rPr lang="en-US" sz="2000">
                <a:solidFill>
                  <a:schemeClr val="tx2"/>
                </a:solidFill>
                <a:latin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the superimposition of multiple pinhole images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32" name="TextBox 92">
            <a:extLst>
              <a:ext uri="{FF2B5EF4-FFF2-40B4-BE49-F238E27FC236}">
                <a16:creationId xmlns:a16="http://schemas.microsoft.com/office/drawing/2014/main" id="{28F820BB-CF4C-AFFC-C474-BD5EA105FD06}"/>
              </a:ext>
            </a:extLst>
          </p:cNvPr>
          <p:cNvSpPr txBox="1"/>
          <p:nvPr/>
        </p:nvSpPr>
        <p:spPr>
          <a:xfrm>
            <a:off x="10145468" y="1384413"/>
            <a:ext cx="1401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concept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980F7D0A-3834-E962-F613-83E006FD3E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6"/>
          <a:stretch/>
        </p:blipFill>
        <p:spPr>
          <a:xfrm>
            <a:off x="9636201" y="4417158"/>
            <a:ext cx="2311913" cy="18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80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515F54-8CB4-551D-3126-C4FE37BA6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 with CA masks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488130-C109-A010-09BC-8EF2BFC5A9A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5114" y="1195633"/>
            <a:ext cx="10977028" cy="1666296"/>
          </a:xfrm>
        </p:spPr>
        <p:txBody>
          <a:bodyPr/>
          <a:lstStyle/>
          <a:p>
            <a:r>
              <a:rPr lang="en-US"/>
              <a:t>For </a:t>
            </a:r>
            <a:r>
              <a:rPr lang="en-US" b="1"/>
              <a:t>FAR field</a:t>
            </a:r>
            <a:r>
              <a:rPr lang="en-US"/>
              <a:t> imaging (e.g. Astrophysics applications):</a:t>
            </a:r>
          </a:p>
          <a:p>
            <a:pPr lvl="1"/>
            <a:r>
              <a:rPr lang="en-US"/>
              <a:t>the original image can be obtained with a </a:t>
            </a:r>
            <a:r>
              <a:rPr lang="en-US" b="1"/>
              <a:t>deconvolution </a:t>
            </a:r>
            <a:r>
              <a:rPr lang="en-US"/>
              <a:t>process where the decoding matrix is derived from the mask pattern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21DA49-95C4-CAE0-0BAA-717B57079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5E3D93-1E39-E6A0-CF1A-7D5128511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7" name="Picture 4" descr="A picture containing text, tiled, crossword puzzle, black&#10;&#10;Description automatically generated">
            <a:extLst>
              <a:ext uri="{FF2B5EF4-FFF2-40B4-BE49-F238E27FC236}">
                <a16:creationId xmlns:a16="http://schemas.microsoft.com/office/drawing/2014/main" id="{5A362176-B32F-0249-3343-498617A6D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553" y="2461554"/>
            <a:ext cx="1211704" cy="1210980"/>
          </a:xfrm>
          <a:prstGeom prst="rect">
            <a:avLst/>
          </a:prstGeom>
        </p:spPr>
      </p:pic>
      <p:pic>
        <p:nvPicPr>
          <p:cNvPr id="8" name="Picture 5" descr="A picture containing text, dark, night sky, silhouette&#10;&#10;Description automatically generated">
            <a:extLst>
              <a:ext uri="{FF2B5EF4-FFF2-40B4-BE49-F238E27FC236}">
                <a16:creationId xmlns:a16="http://schemas.microsoft.com/office/drawing/2014/main" id="{AC1F102C-9577-504E-08ED-A14E8A03B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549" y="2445460"/>
            <a:ext cx="1219623" cy="1210980"/>
          </a:xfrm>
          <a:prstGeom prst="rect">
            <a:avLst/>
          </a:prstGeom>
        </p:spPr>
      </p:pic>
      <p:pic>
        <p:nvPicPr>
          <p:cNvPr id="9" name="Picture 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F387264-8939-7119-BABB-63891EAD9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6467" y="2453639"/>
            <a:ext cx="1235463" cy="121889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E63684B4-E152-15EF-28F2-7F227A372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201" y="2429970"/>
            <a:ext cx="1219623" cy="1218895"/>
          </a:xfrm>
          <a:prstGeom prst="rect">
            <a:avLst/>
          </a:prstGeom>
        </p:spPr>
      </p:pic>
      <p:sp>
        <p:nvSpPr>
          <p:cNvPr id="11" name="Isosceles Triangle 12">
            <a:extLst>
              <a:ext uri="{FF2B5EF4-FFF2-40B4-BE49-F238E27FC236}">
                <a16:creationId xmlns:a16="http://schemas.microsoft.com/office/drawing/2014/main" id="{B935A5AD-3C0C-04AD-DF2A-82FEC2EE5D70}"/>
              </a:ext>
            </a:extLst>
          </p:cNvPr>
          <p:cNvSpPr/>
          <p:nvPr/>
        </p:nvSpPr>
        <p:spPr>
          <a:xfrm rot="5400000">
            <a:off x="6287850" y="2957213"/>
            <a:ext cx="456860" cy="1644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6BB87AB4-8125-240E-7D06-2CADDB3C643E}"/>
              </a:ext>
            </a:extLst>
          </p:cNvPr>
          <p:cNvSpPr txBox="1"/>
          <p:nvPr/>
        </p:nvSpPr>
        <p:spPr>
          <a:xfrm>
            <a:off x="5188657" y="360226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Source</a:t>
            </a: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A9E1E0EE-D223-DDED-066D-23748336C3E7}"/>
              </a:ext>
            </a:extLst>
          </p:cNvPr>
          <p:cNvSpPr txBox="1"/>
          <p:nvPr/>
        </p:nvSpPr>
        <p:spPr>
          <a:xfrm>
            <a:off x="10146665" y="3602262"/>
            <a:ext cx="157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Reconstructed image</a:t>
            </a: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0DF1B97D-5C1C-C0EC-98F1-24573D620001}"/>
              </a:ext>
            </a:extLst>
          </p:cNvPr>
          <p:cNvSpPr txBox="1"/>
          <p:nvPr/>
        </p:nvSpPr>
        <p:spPr>
          <a:xfrm>
            <a:off x="8624441" y="3672534"/>
            <a:ext cx="1300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Encoded image</a:t>
            </a: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8B897E45-409C-FC49-BCEA-7F76CD837CCB}"/>
              </a:ext>
            </a:extLst>
          </p:cNvPr>
          <p:cNvSpPr txBox="1"/>
          <p:nvPr/>
        </p:nvSpPr>
        <p:spPr>
          <a:xfrm>
            <a:off x="6951513" y="3603574"/>
            <a:ext cx="900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tx2">
                    <a:lumMod val="75000"/>
                  </a:schemeClr>
                </a:solidFill>
                <a:latin typeface="Abadi" panose="020B0604020104020204" pitchFamily="34" charset="0"/>
              </a:rPr>
              <a:t>Mask pattern</a:t>
            </a:r>
          </a:p>
        </p:txBody>
      </p:sp>
      <p:sp>
        <p:nvSpPr>
          <p:cNvPr id="16" name="Isosceles Triangle 12">
            <a:extLst>
              <a:ext uri="{FF2B5EF4-FFF2-40B4-BE49-F238E27FC236}">
                <a16:creationId xmlns:a16="http://schemas.microsoft.com/office/drawing/2014/main" id="{69C6D3A5-469D-8D0C-774C-0FDF634512A2}"/>
              </a:ext>
            </a:extLst>
          </p:cNvPr>
          <p:cNvSpPr/>
          <p:nvPr/>
        </p:nvSpPr>
        <p:spPr>
          <a:xfrm rot="5400000">
            <a:off x="8069265" y="2925108"/>
            <a:ext cx="456860" cy="1644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2">
            <a:extLst>
              <a:ext uri="{FF2B5EF4-FFF2-40B4-BE49-F238E27FC236}">
                <a16:creationId xmlns:a16="http://schemas.microsoft.com/office/drawing/2014/main" id="{0B4C2F7D-6043-C379-8052-97F79789BB7C}"/>
              </a:ext>
            </a:extLst>
          </p:cNvPr>
          <p:cNvSpPr/>
          <p:nvPr/>
        </p:nvSpPr>
        <p:spPr>
          <a:xfrm rot="5400000">
            <a:off x="9715984" y="2846854"/>
            <a:ext cx="456860" cy="16440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31">
            <a:extLst>
              <a:ext uri="{FF2B5EF4-FFF2-40B4-BE49-F238E27FC236}">
                <a16:creationId xmlns:a16="http://schemas.microsoft.com/office/drawing/2014/main" id="{E8570200-691D-F8D6-F0C4-673780758490}"/>
              </a:ext>
            </a:extLst>
          </p:cNvPr>
          <p:cNvSpPr txBox="1"/>
          <p:nvPr/>
        </p:nvSpPr>
        <p:spPr>
          <a:xfrm>
            <a:off x="482756" y="2849829"/>
            <a:ext cx="113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Source</a:t>
            </a:r>
          </a:p>
        </p:txBody>
      </p:sp>
      <p:sp>
        <p:nvSpPr>
          <p:cNvPr id="19" name="TextBox 32">
            <a:extLst>
              <a:ext uri="{FF2B5EF4-FFF2-40B4-BE49-F238E27FC236}">
                <a16:creationId xmlns:a16="http://schemas.microsoft.com/office/drawing/2014/main" id="{C887415F-EF17-A9A3-A237-3DB7A0B54394}"/>
              </a:ext>
            </a:extLst>
          </p:cNvPr>
          <p:cNvSpPr txBox="1"/>
          <p:nvPr/>
        </p:nvSpPr>
        <p:spPr>
          <a:xfrm>
            <a:off x="1975697" y="2895996"/>
            <a:ext cx="1133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detected</a:t>
            </a:r>
          </a:p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image</a:t>
            </a:r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418329E6-05B1-8E8B-2A95-8B1F16E9566B}"/>
              </a:ext>
            </a:extLst>
          </p:cNvPr>
          <p:cNvSpPr txBox="1"/>
          <p:nvPr/>
        </p:nvSpPr>
        <p:spPr>
          <a:xfrm>
            <a:off x="3411320" y="2944681"/>
            <a:ext cx="1133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Decoding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266F6AB-713A-3006-9237-211937D52782}"/>
                  </a:ext>
                </a:extLst>
              </p:cNvPr>
              <p:cNvSpPr txBox="1"/>
              <p:nvPr/>
            </p:nvSpPr>
            <p:spPr>
              <a:xfrm>
                <a:off x="671565" y="2515962"/>
                <a:ext cx="38733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0" dirty="0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/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9266F6AB-713A-3006-9237-211937D52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65" y="2515962"/>
                <a:ext cx="3873368" cy="369332"/>
              </a:xfrm>
              <a:prstGeom prst="rect">
                <a:avLst/>
              </a:prstGeom>
              <a:blipFill>
                <a:blip r:embed="rId6"/>
                <a:stretch>
                  <a:fillRect l="-1258" r="-2358" b="-3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205E328-B79D-6EBB-7B0F-0B2922034522}"/>
                  </a:ext>
                </a:extLst>
              </p:cNvPr>
              <p:cNvSpPr txBox="1"/>
              <p:nvPr/>
            </p:nvSpPr>
            <p:spPr>
              <a:xfrm>
                <a:off x="797432" y="3762169"/>
                <a:ext cx="374750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205E328-B79D-6EBB-7B0F-0B2922034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32" y="3762169"/>
                <a:ext cx="3747501" cy="369332"/>
              </a:xfrm>
              <a:prstGeom prst="rect">
                <a:avLst/>
              </a:prstGeom>
              <a:blipFill>
                <a:blip r:embed="rId7"/>
                <a:stretch>
                  <a:fillRect l="-1626" r="-2276" b="-37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34">
            <a:extLst>
              <a:ext uri="{FF2B5EF4-FFF2-40B4-BE49-F238E27FC236}">
                <a16:creationId xmlns:a16="http://schemas.microsoft.com/office/drawing/2014/main" id="{5035B4B7-F907-7C5E-59B5-B5813A6EF276}"/>
              </a:ext>
            </a:extLst>
          </p:cNvPr>
          <p:cNvSpPr txBox="1"/>
          <p:nvPr/>
        </p:nvSpPr>
        <p:spPr>
          <a:xfrm>
            <a:off x="581779" y="4166677"/>
            <a:ext cx="113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50000"/>
                  </a:schemeClr>
                </a:solidFill>
                <a:latin typeface="Abadi" panose="020B0604020104020204" pitchFamily="34" charset="0"/>
              </a:rPr>
              <a:t>mask</a:t>
            </a:r>
          </a:p>
        </p:txBody>
      </p:sp>
      <p:sp>
        <p:nvSpPr>
          <p:cNvPr id="24" name="Segnaposto contenuto 2">
            <a:extLst>
              <a:ext uri="{FF2B5EF4-FFF2-40B4-BE49-F238E27FC236}">
                <a16:creationId xmlns:a16="http://schemas.microsoft.com/office/drawing/2014/main" id="{A0ACC31A-07EF-B4E6-8264-490AD6591BA0}"/>
              </a:ext>
            </a:extLst>
          </p:cNvPr>
          <p:cNvSpPr txBox="1">
            <a:spLocks/>
          </p:cNvSpPr>
          <p:nvPr/>
        </p:nvSpPr>
        <p:spPr>
          <a:xfrm>
            <a:off x="482756" y="4651130"/>
            <a:ext cx="11238708" cy="1575253"/>
          </a:xfrm>
          <a:prstGeom prst="rect">
            <a:avLst/>
          </a:prstGeom>
        </p:spPr>
        <p:txBody>
          <a:bodyPr lIns="0" rIns="0">
            <a:normAutofit fontScale="925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</a:t>
            </a:r>
            <a:r>
              <a:rPr lang="en-US" b="1" dirty="0"/>
              <a:t>NEAR field</a:t>
            </a:r>
            <a:r>
              <a:rPr lang="en-US" dirty="0"/>
              <a:t> imaging (i.e. GRAIN scale) and low light yields:</a:t>
            </a:r>
          </a:p>
          <a:p>
            <a:pPr marL="0" indent="0">
              <a:buNone/>
            </a:pPr>
            <a:r>
              <a:rPr lang="en-US" dirty="0"/>
              <a:t>	-  more complex and computationally intensive algorithms are typically implemented</a:t>
            </a:r>
          </a:p>
          <a:p>
            <a:pPr marL="0" indent="0">
              <a:buNone/>
            </a:pPr>
            <a:r>
              <a:rPr lang="en-US" dirty="0"/>
              <a:t>	 (Filtered Back Projection, </a:t>
            </a:r>
            <a:r>
              <a:rPr lang="en-US" b="1" dirty="0"/>
              <a:t>Maximum Likelihood Expectation Maximization</a:t>
            </a:r>
            <a:r>
              <a:rPr lang="en-US" dirty="0"/>
              <a:t> algorithms…)</a:t>
            </a:r>
          </a:p>
        </p:txBody>
      </p:sp>
      <p:sp>
        <p:nvSpPr>
          <p:cNvPr id="27" name="Segnaposto data 3">
            <a:extLst>
              <a:ext uri="{FF2B5EF4-FFF2-40B4-BE49-F238E27FC236}">
                <a16:creationId xmlns:a16="http://schemas.microsoft.com/office/drawing/2014/main" id="{8E78095A-AF2E-06EB-C362-2C08B8EFD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31128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533FFF-E8B7-657B-0986-0D731702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GRAIN Reconstruction algorithm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B9795B-1025-36A7-B652-19DAED066D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88952" y="1220294"/>
            <a:ext cx="11205632" cy="145457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Directly reconstructs in 3D dimensions the initial photon source distribution in a segmented volume (voxels)</a:t>
            </a:r>
          </a:p>
          <a:p>
            <a:r>
              <a:rPr lang="en-US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Combines information of multiple cameras at once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CFB11C-0B79-657B-11F2-EFD1B2872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F79B99-13DF-0524-BFCB-4C12A1E10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317C310-1CF6-B917-7DFB-BF3F41416C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3646" r="3580" b="6845"/>
          <a:stretch/>
        </p:blipFill>
        <p:spPr bwMode="auto">
          <a:xfrm>
            <a:off x="7495213" y="2178187"/>
            <a:ext cx="4544388" cy="331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431F1D1-DC6A-F175-3B89-93EC0E24C4D0}"/>
              </a:ext>
            </a:extLst>
          </p:cNvPr>
          <p:cNvSpPr txBox="1"/>
          <p:nvPr/>
        </p:nvSpPr>
        <p:spPr>
          <a:xfrm>
            <a:off x="376768" y="2778172"/>
            <a:ext cx="690795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Maximum Likelihood Expectation Maximization </a:t>
            </a:r>
            <a:r>
              <a:rPr lang="en-US" sz="2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(MLEM) algorithm: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iteratively converges to the photon source distribution that maximizes the likelihood of detecting the observed images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Implemented for execution on (multiple) GPUs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F54FC4A2-1739-B3AA-4AD9-8E37EB033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35234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533FFF-E8B7-657B-0986-0D731702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GRAIN Reconstruction algorithm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CFB11C-0B79-657B-11F2-EFD1B2872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F79B99-13DF-0524-BFCB-4C12A1E10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E7DCF213-B8A6-38B0-ECB1-6310C4F3B503}"/>
                  </a:ext>
                </a:extLst>
              </p:cNvPr>
              <p:cNvSpPr txBox="1"/>
              <p:nvPr/>
            </p:nvSpPr>
            <p:spPr>
              <a:xfrm>
                <a:off x="542792" y="1903796"/>
                <a:ext cx="4100418" cy="937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end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8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])=</m:t>
                      </m:r>
                      <m:sSup>
                        <m:sSup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−[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baseline="-25000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p>
                      </m:sSup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!</m:t>
                          </m:r>
                        </m:den>
                      </m:f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E7DCF213-B8A6-38B0-ECB1-6310C4F3B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92" y="1903796"/>
                <a:ext cx="4100418" cy="9376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4890D871-B617-212A-1A77-C4B25C2E9111}"/>
                  </a:ext>
                </a:extLst>
              </p:cNvPr>
              <p:cNvSpPr txBox="1"/>
              <p:nvPr/>
            </p:nvSpPr>
            <p:spPr>
              <a:xfrm>
                <a:off x="5554863" y="1892560"/>
                <a:ext cx="2747932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4890D871-B617-212A-1A77-C4B25C2E9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863" y="1892560"/>
                <a:ext cx="2747932" cy="9380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F2AB4A-DA49-57E2-8589-306B5379B50D}"/>
              </a:ext>
            </a:extLst>
          </p:cNvPr>
          <p:cNvSpPr txBox="1"/>
          <p:nvPr/>
        </p:nvSpPr>
        <p:spPr>
          <a:xfrm>
            <a:off x="246385" y="3078836"/>
            <a:ext cx="198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"/>
                <a:cs typeface="Helvetica" panose="020B0604020202020204" pitchFamily="34" charset="0"/>
              </a:rPr>
              <a:t>H</a:t>
            </a:r>
            <a:r>
              <a:rPr lang="en-US" b="1" baseline="-25000" dirty="0">
                <a:latin typeface="Arial "/>
                <a:cs typeface="Helvetica" panose="020B0604020202020204" pitchFamily="34" charset="0"/>
              </a:rPr>
              <a:t>s</a:t>
            </a:r>
            <a:r>
              <a:rPr lang="en-US" dirty="0">
                <a:latin typeface="Arial "/>
                <a:cs typeface="Helvetica" panose="020B0604020202020204" pitchFamily="34" charset="0"/>
              </a:rPr>
              <a:t> number of detected photons by sensor </a:t>
            </a:r>
            <a:r>
              <a:rPr lang="en-US" i="1" dirty="0">
                <a:latin typeface="Arial "/>
                <a:cs typeface="Helvetica" panose="020B0604020202020204" pitchFamily="34" charset="0"/>
              </a:rPr>
              <a:t>s</a:t>
            </a:r>
          </a:p>
          <a:p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7261C4-B92C-700A-C25C-0AD3D72A551A}"/>
              </a:ext>
            </a:extLst>
          </p:cNvPr>
          <p:cNvSpPr txBox="1"/>
          <p:nvPr/>
        </p:nvSpPr>
        <p:spPr>
          <a:xfrm>
            <a:off x="8896831" y="2007380"/>
            <a:ext cx="3295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p(</a:t>
            </a:r>
            <a:r>
              <a:rPr lang="en-US" b="1" i="1" err="1"/>
              <a:t>j,s</a:t>
            </a:r>
            <a:r>
              <a:rPr lang="en-US" b="1" i="1"/>
              <a:t>)</a:t>
            </a:r>
            <a:r>
              <a:rPr lang="en-US"/>
              <a:t> </a:t>
            </a:r>
            <a:r>
              <a:rPr lang="en-US" sz="1800"/>
              <a:t>probability of a photon that originated in voxel </a:t>
            </a:r>
            <a:r>
              <a:rPr lang="en-US" sz="1800" i="1"/>
              <a:t>j</a:t>
            </a:r>
            <a:r>
              <a:rPr lang="en-US" sz="1800"/>
              <a:t> is detected by pixel </a:t>
            </a:r>
            <a:r>
              <a:rPr lang="en-US" sz="1800" i="1"/>
              <a:t>s</a:t>
            </a:r>
            <a:endParaRPr lang="en-US" sz="1400" i="1"/>
          </a:p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47324D0-5F9F-68FC-4D39-D79927590C80}"/>
                  </a:ext>
                </a:extLst>
              </p:cNvPr>
              <p:cNvSpPr txBox="1"/>
              <p:nvPr/>
            </p:nvSpPr>
            <p:spPr>
              <a:xfrm>
                <a:off x="6784467" y="3150605"/>
                <a:ext cx="2231800" cy="672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1800" b="1" i="1" dirty="0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1800" b="1" dirty="0"/>
                  <a:t> </a:t>
                </a:r>
                <a:r>
                  <a:rPr lang="en-US" sz="1800" dirty="0"/>
                  <a:t>unknown photon emission in voxel </a:t>
                </a:r>
                <a:r>
                  <a:rPr lang="en-US" sz="1800" b="1" i="1" dirty="0"/>
                  <a:t>j</a:t>
                </a:r>
                <a:endParaRPr lang="en-US" b="1" i="1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347324D0-5F9F-68FC-4D39-D79927590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467" y="3150605"/>
                <a:ext cx="2231800" cy="672620"/>
              </a:xfrm>
              <a:prstGeom prst="rect">
                <a:avLst/>
              </a:prstGeom>
              <a:blipFill>
                <a:blip r:embed="rId4"/>
                <a:stretch>
                  <a:fillRect l="-2459" t="-5455" r="-273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B70A65DD-D567-6274-0660-894B2332E8C2}"/>
                  </a:ext>
                </a:extLst>
              </p:cNvPr>
              <p:cNvSpPr txBox="1"/>
              <p:nvPr/>
            </p:nvSpPr>
            <p:spPr>
              <a:xfrm>
                <a:off x="888830" y="4868568"/>
                <a:ext cx="2566728" cy="10817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−[</m:t>
                              </m:r>
                              <m:r>
                                <a:rPr lang="en-US" sz="28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2800" b="0" i="1" baseline="-25000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sup>
                          </m:sSup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sSub>
                                    <m:sSub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</a:rPr>
                                    <m:t>]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800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B70A65DD-D567-6274-0660-894B2332E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830" y="4868568"/>
                <a:ext cx="2566728" cy="10817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F9289F2A-392B-1289-2543-0C7A9B81FAF4}"/>
              </a:ext>
            </a:extLst>
          </p:cNvPr>
          <p:cNvSpPr txBox="1">
            <a:spLocks/>
          </p:cNvSpPr>
          <p:nvPr/>
        </p:nvSpPr>
        <p:spPr>
          <a:xfrm>
            <a:off x="416588" y="1302531"/>
            <a:ext cx="10977028" cy="74211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/>
                </a:solidFill>
              </a:rPr>
              <a:t>Photon counting is described by a </a:t>
            </a:r>
            <a:r>
              <a:rPr lang="en-US" err="1">
                <a:solidFill>
                  <a:schemeClr val="tx2"/>
                </a:solidFill>
              </a:rPr>
              <a:t>Poissonian</a:t>
            </a:r>
            <a:r>
              <a:rPr lang="en-US">
                <a:solidFill>
                  <a:schemeClr val="tx2"/>
                </a:solidFill>
              </a:rPr>
              <a:t> pdf:</a:t>
            </a:r>
          </a:p>
          <a:p>
            <a:endParaRPr lang="en-US">
              <a:latin typeface="Söhne"/>
            </a:endParaRPr>
          </a:p>
          <a:p>
            <a:endParaRPr lang="en-US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4E101E1-4AE3-5A03-5CEE-C8CC447F6BA9}"/>
              </a:ext>
            </a:extLst>
          </p:cNvPr>
          <p:cNvSpPr txBox="1"/>
          <p:nvPr/>
        </p:nvSpPr>
        <p:spPr>
          <a:xfrm>
            <a:off x="-106822" y="3918956"/>
            <a:ext cx="12023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US" sz="2000" b="1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0" i="0">
                <a:solidFill>
                  <a:schemeClr val="tx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Likelihood for all sensors: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0">
                <a:extLst>
                  <a:ext uri="{FF2B5EF4-FFF2-40B4-BE49-F238E27FC236}">
                    <a16:creationId xmlns:a16="http://schemas.microsoft.com/office/drawing/2014/main" id="{7B1F4653-9C33-5FFE-AB0F-5DD473C55171}"/>
                  </a:ext>
                </a:extLst>
              </p:cNvPr>
              <p:cNvSpPr txBox="1"/>
              <p:nvPr/>
            </p:nvSpPr>
            <p:spPr>
              <a:xfrm>
                <a:off x="5491723" y="4560873"/>
                <a:ext cx="6161614" cy="161018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US" sz="2400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grow m:val="on"/>
                              <m:supHide m:val="on"/>
                              <m:ctrlP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/>
                            <m:e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</m:den>
                      </m:f>
                      <m:r>
                        <a:rPr lang="en-US" sz="2400" i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nary>
                        <m:naryPr>
                          <m:chr m:val="∑"/>
                          <m:limLoc m:val="undOvr"/>
                          <m:grow m:val="on"/>
                          <m:supHide m:val="on"/>
                          <m:ctrlPr>
                            <a:rPr lang="en-US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4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2400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num>
                            <m:den>
                              <m:nary>
                                <m:naryPr>
                                  <m:chr m:val="∑"/>
                                  <m:limLoc m:val="undOvr"/>
                                  <m:grow m:val="on"/>
                                  <m:supHide m:val="on"/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Sup>
                                <m:sSubSup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" name="TextBox 20">
                <a:extLst>
                  <a:ext uri="{FF2B5EF4-FFF2-40B4-BE49-F238E27FC236}">
                    <a16:creationId xmlns:a16="http://schemas.microsoft.com/office/drawing/2014/main" id="{7B1F4653-9C33-5FFE-AB0F-5DD473C55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723" y="4560873"/>
                <a:ext cx="6161614" cy="16101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Right 14">
            <a:extLst>
              <a:ext uri="{FF2B5EF4-FFF2-40B4-BE49-F238E27FC236}">
                <a16:creationId xmlns:a16="http://schemas.microsoft.com/office/drawing/2014/main" id="{8D4E0605-1FE9-813C-3987-9ABF45DCD14B}"/>
              </a:ext>
            </a:extLst>
          </p:cNvPr>
          <p:cNvSpPr/>
          <p:nvPr/>
        </p:nvSpPr>
        <p:spPr>
          <a:xfrm>
            <a:off x="3788312" y="4916967"/>
            <a:ext cx="1559508" cy="2578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545D6C0-4C15-A87C-098D-CD25DDD6E5A8}"/>
              </a:ext>
            </a:extLst>
          </p:cNvPr>
          <p:cNvSpPr txBox="1"/>
          <p:nvPr/>
        </p:nvSpPr>
        <p:spPr>
          <a:xfrm>
            <a:off x="3599461" y="5439566"/>
            <a:ext cx="189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maximization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6CA9FD7-930A-2665-8961-00384D7EE601}"/>
              </a:ext>
            </a:extLst>
          </p:cNvPr>
          <p:cNvCxnSpPr>
            <a:cxnSpLocks/>
          </p:cNvCxnSpPr>
          <p:nvPr/>
        </p:nvCxnSpPr>
        <p:spPr>
          <a:xfrm flipV="1">
            <a:off x="1172293" y="2652248"/>
            <a:ext cx="0" cy="35665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554C4A2-720D-FDEF-2CE7-F3FECA38A800}"/>
              </a:ext>
            </a:extLst>
          </p:cNvPr>
          <p:cNvCxnSpPr>
            <a:cxnSpLocks/>
          </p:cNvCxnSpPr>
          <p:nvPr/>
        </p:nvCxnSpPr>
        <p:spPr>
          <a:xfrm flipH="1" flipV="1">
            <a:off x="8239027" y="2346102"/>
            <a:ext cx="608025" cy="6925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9F3BDD26-9F99-B854-B074-CC295819F721}"/>
              </a:ext>
            </a:extLst>
          </p:cNvPr>
          <p:cNvCxnSpPr>
            <a:cxnSpLocks/>
          </p:cNvCxnSpPr>
          <p:nvPr/>
        </p:nvCxnSpPr>
        <p:spPr>
          <a:xfrm flipH="1" flipV="1">
            <a:off x="1838004" y="2652248"/>
            <a:ext cx="1165588" cy="35665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EFC9929E-F94B-B789-E02C-ED35376EF450}"/>
              </a:ext>
            </a:extLst>
          </p:cNvPr>
          <p:cNvCxnSpPr>
            <a:cxnSpLocks/>
          </p:cNvCxnSpPr>
          <p:nvPr/>
        </p:nvCxnSpPr>
        <p:spPr>
          <a:xfrm flipH="1" flipV="1">
            <a:off x="7184737" y="2554195"/>
            <a:ext cx="159074" cy="50980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2A2E1A63-3F47-00DB-BF5A-090353FF68FE}"/>
                  </a:ext>
                </a:extLst>
              </p:cNvPr>
              <p:cNvSpPr txBox="1"/>
              <p:nvPr/>
            </p:nvSpPr>
            <p:spPr>
              <a:xfrm>
                <a:off x="3018147" y="2953397"/>
                <a:ext cx="198911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>
                    <a:latin typeface="Arial "/>
                    <a:cs typeface="Helvetica" panose="020B0604020202020204" pitchFamily="34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sz="1800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b="1" i="1">
                    <a:latin typeface="Arial "/>
                    <a:cs typeface="Helvetica" panose="020B0604020202020204" pitchFamily="34" charset="0"/>
                  </a:rPr>
                  <a:t>]  </a:t>
                </a:r>
                <a:r>
                  <a:rPr lang="en-US">
                    <a:latin typeface="Arial "/>
                    <a:cs typeface="Helvetica" panose="020B0604020202020204" pitchFamily="34" charset="0"/>
                  </a:rPr>
                  <a:t>detected photons expectation value</a:t>
                </a: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2A2E1A63-3F47-00DB-BF5A-090353FF6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147" y="2953397"/>
                <a:ext cx="1989117" cy="923330"/>
              </a:xfrm>
              <a:prstGeom prst="rect">
                <a:avLst/>
              </a:prstGeom>
              <a:blipFill>
                <a:blip r:embed="rId7"/>
                <a:stretch>
                  <a:fillRect l="-1840" t="-3289" r="-2147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15">
            <a:extLst>
              <a:ext uri="{FF2B5EF4-FFF2-40B4-BE49-F238E27FC236}">
                <a16:creationId xmlns:a16="http://schemas.microsoft.com/office/drawing/2014/main" id="{3FEF8FB5-307E-A880-2A7D-EC06E48E88D6}"/>
              </a:ext>
            </a:extLst>
          </p:cNvPr>
          <p:cNvSpPr txBox="1"/>
          <p:nvPr/>
        </p:nvSpPr>
        <p:spPr>
          <a:xfrm>
            <a:off x="5435427" y="4160763"/>
            <a:ext cx="3461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Reconstruction algorithm:</a:t>
            </a:r>
          </a:p>
        </p:txBody>
      </p:sp>
      <p:sp>
        <p:nvSpPr>
          <p:cNvPr id="18" name="Segnaposto data 3">
            <a:extLst>
              <a:ext uri="{FF2B5EF4-FFF2-40B4-BE49-F238E27FC236}">
                <a16:creationId xmlns:a16="http://schemas.microsoft.com/office/drawing/2014/main" id="{E21DE552-69DC-EEF1-3F89-0A2DEE4D89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27413DB-EDFE-6FEB-680F-5D3DEEAE9F0C}"/>
              </a:ext>
            </a:extLst>
          </p:cNvPr>
          <p:cNvSpPr txBox="1"/>
          <p:nvPr/>
        </p:nvSpPr>
        <p:spPr>
          <a:xfrm>
            <a:off x="5394868" y="5789718"/>
            <a:ext cx="1989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 "/>
                <a:cs typeface="Helvetica" panose="020B0604020202020204" pitchFamily="34" charset="0"/>
              </a:rPr>
              <a:t>k </a:t>
            </a:r>
            <a:r>
              <a:rPr lang="en-US" dirty="0">
                <a:latin typeface="Arial "/>
                <a:cs typeface="Helvetica" panose="020B0604020202020204" pitchFamily="34" charset="0"/>
              </a:rPr>
              <a:t>iteration number</a:t>
            </a:r>
            <a:endParaRPr lang="en-US" dirty="0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07CB1FD9-2251-FB0A-7EBB-21E4AD93DE93}"/>
              </a:ext>
            </a:extLst>
          </p:cNvPr>
          <p:cNvCxnSpPr>
            <a:cxnSpLocks/>
          </p:cNvCxnSpPr>
          <p:nvPr/>
        </p:nvCxnSpPr>
        <p:spPr>
          <a:xfrm flipH="1" flipV="1">
            <a:off x="6358317" y="5478064"/>
            <a:ext cx="31109" cy="361612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AFD8A406-74E3-EDCC-4757-DD8DBBD9731C}"/>
              </a:ext>
            </a:extLst>
          </p:cNvPr>
          <p:cNvCxnSpPr>
            <a:cxnSpLocks/>
          </p:cNvCxnSpPr>
          <p:nvPr/>
        </p:nvCxnSpPr>
        <p:spPr>
          <a:xfrm flipV="1">
            <a:off x="4937146" y="2607544"/>
            <a:ext cx="804391" cy="633941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5910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E52D24-B2D3-C816-6866-52C691E7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GRAIN reconstruction algorithm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1E8762-2F71-EFEE-1CD4-0A67E310B28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1140" y="1232749"/>
            <a:ext cx="10977028" cy="50703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algorithm key element is the accurate computation of </a:t>
            </a:r>
            <a:r>
              <a:rPr lang="en-US" b="1" dirty="0"/>
              <a:t>p(</a:t>
            </a:r>
            <a:r>
              <a:rPr lang="en-US" b="1" dirty="0" err="1"/>
              <a:t>j,s</a:t>
            </a:r>
            <a:r>
              <a:rPr lang="en-US" b="1" dirty="0"/>
              <a:t>)</a:t>
            </a:r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E90E72-81BE-A961-258E-06E01AD2F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7CADF3-0941-2DDD-F763-63E68D727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BDB02D-16E6-5E2B-BC82-62F740938100}"/>
              </a:ext>
            </a:extLst>
          </p:cNvPr>
          <p:cNvSpPr txBox="1"/>
          <p:nvPr/>
        </p:nvSpPr>
        <p:spPr>
          <a:xfrm>
            <a:off x="888830" y="1565003"/>
            <a:ext cx="884509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it-IT">
              <a:ea typeface="+mn-lt"/>
              <a:cs typeface="+mn-lt"/>
            </a:endParaRPr>
          </a:p>
          <a:p>
            <a:r>
              <a:rPr lang="it-IT" sz="2800" i="1">
                <a:ea typeface="+mn-lt"/>
                <a:cs typeface="+mn-lt"/>
              </a:rPr>
              <a:t>p (</a:t>
            </a:r>
            <a:r>
              <a:rPr lang="it-IT" sz="2800" i="1" err="1">
                <a:ea typeface="+mn-lt"/>
                <a:cs typeface="+mn-lt"/>
              </a:rPr>
              <a:t>j,s</a:t>
            </a:r>
            <a:r>
              <a:rPr lang="it-IT" sz="2800" i="1">
                <a:ea typeface="+mn-lt"/>
                <a:cs typeface="+mn-lt"/>
              </a:rPr>
              <a:t>)</a:t>
            </a:r>
            <a:r>
              <a:rPr lang="it-IT" sz="2800">
                <a:ea typeface="+mn-lt"/>
                <a:cs typeface="+mn-lt"/>
              </a:rPr>
              <a:t> = </a:t>
            </a:r>
            <a:r>
              <a:rPr lang="it-IT" sz="2800" i="1">
                <a:ea typeface="+mn-lt"/>
                <a:cs typeface="+mn-lt"/>
              </a:rPr>
              <a:t>P </a:t>
            </a:r>
            <a:r>
              <a:rPr lang="it-IT" sz="2800" i="1" err="1">
                <a:ea typeface="+mn-lt"/>
                <a:cs typeface="+mn-lt"/>
              </a:rPr>
              <a:t>geometry</a:t>
            </a:r>
            <a:r>
              <a:rPr lang="it-IT" sz="2800" i="1">
                <a:ea typeface="+mn-lt"/>
                <a:cs typeface="+mn-lt"/>
              </a:rPr>
              <a:t> (</a:t>
            </a:r>
            <a:r>
              <a:rPr lang="it-IT" sz="2800" i="1" err="1">
                <a:ea typeface="+mn-lt"/>
                <a:cs typeface="+mn-lt"/>
              </a:rPr>
              <a:t>j,s</a:t>
            </a:r>
            <a:r>
              <a:rPr lang="it-IT" sz="2800" i="1">
                <a:ea typeface="+mn-lt"/>
                <a:cs typeface="+mn-lt"/>
              </a:rPr>
              <a:t>)</a:t>
            </a:r>
            <a:r>
              <a:rPr lang="it-IT" sz="2800">
                <a:ea typeface="+mn-lt"/>
                <a:cs typeface="+mn-lt"/>
              </a:rPr>
              <a:t> * </a:t>
            </a:r>
            <a:r>
              <a:rPr lang="it-IT" sz="2800" i="1">
                <a:ea typeface="+mn-lt"/>
                <a:cs typeface="+mn-lt"/>
              </a:rPr>
              <a:t>P </a:t>
            </a:r>
            <a:r>
              <a:rPr lang="it-IT" sz="2800" i="1" err="1">
                <a:ea typeface="+mn-lt"/>
                <a:cs typeface="+mn-lt"/>
              </a:rPr>
              <a:t>LAr</a:t>
            </a:r>
            <a:r>
              <a:rPr lang="it-IT" sz="2800" i="1">
                <a:ea typeface="+mn-lt"/>
                <a:cs typeface="+mn-lt"/>
              </a:rPr>
              <a:t> (</a:t>
            </a:r>
            <a:r>
              <a:rPr lang="it-IT" sz="2800" i="1" err="1">
                <a:ea typeface="+mn-lt"/>
                <a:cs typeface="+mn-lt"/>
              </a:rPr>
              <a:t>j,s</a:t>
            </a:r>
            <a:r>
              <a:rPr lang="it-IT" sz="2800" i="1">
                <a:ea typeface="+mn-lt"/>
                <a:cs typeface="+mn-lt"/>
              </a:rPr>
              <a:t>) </a:t>
            </a:r>
            <a:r>
              <a:rPr lang="it-IT" sz="2800">
                <a:ea typeface="+mn-lt"/>
                <a:cs typeface="+mn-lt"/>
              </a:rPr>
              <a:t>* </a:t>
            </a:r>
            <a:r>
              <a:rPr lang="it-IT" sz="2800" i="1">
                <a:ea typeface="+mn-lt"/>
                <a:cs typeface="+mn-lt"/>
              </a:rPr>
              <a:t>P </a:t>
            </a:r>
            <a:r>
              <a:rPr lang="it-IT" sz="2800" i="1" err="1">
                <a:ea typeface="+mn-lt"/>
                <a:cs typeface="+mn-lt"/>
              </a:rPr>
              <a:t>sensor</a:t>
            </a:r>
            <a:r>
              <a:rPr lang="it-IT" sz="2800" i="1">
                <a:ea typeface="+mn-lt"/>
                <a:cs typeface="+mn-lt"/>
              </a:rPr>
              <a:t> (s) </a:t>
            </a:r>
            <a:endParaRPr lang="it-IT" sz="2800" i="1">
              <a:cs typeface="Arial"/>
            </a:endParaRPr>
          </a:p>
          <a:p>
            <a:endParaRPr lang="it-IT"/>
          </a:p>
        </p:txBody>
      </p:sp>
      <p:pic>
        <p:nvPicPr>
          <p:cNvPr id="11" name="Segnaposto contenuto 6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F20BC245-694B-09E6-B2D7-36FECCCB11C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l="-73" t="10312" r="205"/>
          <a:stretch/>
        </p:blipFill>
        <p:spPr>
          <a:xfrm>
            <a:off x="956661" y="2744515"/>
            <a:ext cx="5798531" cy="34206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93EFC9C-48D7-568D-25E8-457F6A63D88F}"/>
              </a:ext>
            </a:extLst>
          </p:cNvPr>
          <p:cNvSpPr/>
          <p:nvPr/>
        </p:nvSpPr>
        <p:spPr>
          <a:xfrm>
            <a:off x="6844572" y="3290063"/>
            <a:ext cx="1744951" cy="47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A664BE9-9C0E-CCDD-FB0C-95416EEC32CF}"/>
              </a:ext>
            </a:extLst>
          </p:cNvPr>
          <p:cNvSpPr/>
          <p:nvPr/>
        </p:nvSpPr>
        <p:spPr>
          <a:xfrm>
            <a:off x="875960" y="2708966"/>
            <a:ext cx="2827659" cy="1093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34282AB8-7B18-20CC-BE1E-C288504018C3}"/>
              </a:ext>
            </a:extLst>
          </p:cNvPr>
          <p:cNvSpPr/>
          <p:nvPr/>
        </p:nvSpPr>
        <p:spPr>
          <a:xfrm>
            <a:off x="912988" y="3530905"/>
            <a:ext cx="2056043" cy="1093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C9D26C96-83C1-95CD-3C77-BCCDF0ABDD6D}"/>
              </a:ext>
            </a:extLst>
          </p:cNvPr>
          <p:cNvSpPr/>
          <p:nvPr/>
        </p:nvSpPr>
        <p:spPr>
          <a:xfrm>
            <a:off x="1532995" y="3355297"/>
            <a:ext cx="2056043" cy="1093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DA609F1-F157-0A98-E109-CE85B73C2389}"/>
              </a:ext>
            </a:extLst>
          </p:cNvPr>
          <p:cNvSpPr/>
          <p:nvPr/>
        </p:nvSpPr>
        <p:spPr>
          <a:xfrm>
            <a:off x="700295" y="4607304"/>
            <a:ext cx="927732" cy="811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F3B7D80-1724-38FD-84F6-F5A4E8F1EF52}"/>
              </a:ext>
            </a:extLst>
          </p:cNvPr>
          <p:cNvSpPr txBox="1"/>
          <p:nvPr/>
        </p:nvSpPr>
        <p:spPr>
          <a:xfrm>
            <a:off x="1567998" y="3237433"/>
            <a:ext cx="2391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Solid angle subtended by visible sensor area through mask holes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D25798A5-9F3D-E52A-9942-AEFF152DD697}"/>
              </a:ext>
            </a:extLst>
          </p:cNvPr>
          <p:cNvCxnSpPr>
            <a:cxnSpLocks/>
          </p:cNvCxnSpPr>
          <p:nvPr/>
        </p:nvCxnSpPr>
        <p:spPr>
          <a:xfrm>
            <a:off x="2770911" y="2441859"/>
            <a:ext cx="0" cy="6849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B9FAEBB-F3E5-D942-78A3-1ED008A54FA5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6126613" y="2498017"/>
            <a:ext cx="1695739" cy="21742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31437F7-DF59-937D-5B57-606DE15093B2}"/>
              </a:ext>
            </a:extLst>
          </p:cNvPr>
          <p:cNvSpPr txBox="1"/>
          <p:nvPr/>
        </p:nvSpPr>
        <p:spPr>
          <a:xfrm>
            <a:off x="7822352" y="4210608"/>
            <a:ext cx="3066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Photon absorption in </a:t>
            </a:r>
            <a:r>
              <a:rPr lang="en-US" err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</a:t>
            </a:r>
            <a:endParaRPr lang="en-US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Depends on distance between voxel and sensor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0F2BE4F7-AA55-EAB1-9EC5-D05B0B8479A5}"/>
              </a:ext>
            </a:extLst>
          </p:cNvPr>
          <p:cNvCxnSpPr>
            <a:cxnSpLocks/>
          </p:cNvCxnSpPr>
          <p:nvPr/>
        </p:nvCxnSpPr>
        <p:spPr>
          <a:xfrm>
            <a:off x="7497183" y="2376683"/>
            <a:ext cx="1013135" cy="777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7DBC1DD-1567-034F-272E-B172E2D66EAE}"/>
              </a:ext>
            </a:extLst>
          </p:cNvPr>
          <p:cNvSpPr txBox="1"/>
          <p:nvPr/>
        </p:nvSpPr>
        <p:spPr>
          <a:xfrm>
            <a:off x="8091950" y="3105834"/>
            <a:ext cx="361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 Photon Detection Efficiency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E5B5A78C-F1D9-BB23-2FC6-4C831788C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56655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D716D-7FFE-AE59-5486-0C54711D8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GRAIN CA imaging system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A00F24-F7DC-E1B9-F479-DFCFDAA4D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893C94-86C6-4CBB-4DF3-8F4CFF750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Segnaposto contenuto 8" descr="Immagine che contiene testo, schizzo, arte, bianco e nero&#10;&#10;Descrizione generata automaticamente">
            <a:extLst>
              <a:ext uri="{FF2B5EF4-FFF2-40B4-BE49-F238E27FC236}">
                <a16:creationId xmlns:a16="http://schemas.microsoft.com/office/drawing/2014/main" id="{A6847B16-98E3-D4D0-CEBC-EE930ABDDA21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7861341" y="2225759"/>
            <a:ext cx="3988107" cy="3951482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497662B6-3CFA-F7D6-56BB-9A64447EB809}"/>
              </a:ext>
            </a:extLst>
          </p:cNvPr>
          <p:cNvGrpSpPr/>
          <p:nvPr/>
        </p:nvGrpSpPr>
        <p:grpSpPr>
          <a:xfrm>
            <a:off x="878867" y="3763357"/>
            <a:ext cx="2028066" cy="2554545"/>
            <a:chOff x="287562" y="1761656"/>
            <a:chExt cx="2760438" cy="3336567"/>
          </a:xfrm>
        </p:grpSpPr>
        <p:pic>
          <p:nvPicPr>
            <p:cNvPr id="9" name="Immagine 8" descr="Immagine che contiene testo, schermata, design&#10;&#10;Descrizione generata automaticamente">
              <a:extLst>
                <a:ext uri="{FF2B5EF4-FFF2-40B4-BE49-F238E27FC236}">
                  <a16:creationId xmlns:a16="http://schemas.microsoft.com/office/drawing/2014/main" id="{E0402D65-5E0C-D068-4DC8-C1BA51A70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562" y="1761656"/>
              <a:ext cx="2693697" cy="333656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E6B115D8-E554-C8FA-EB7F-B0C4A4F6482E}"/>
                </a:ext>
              </a:extLst>
            </p:cNvPr>
            <p:cNvSpPr/>
            <p:nvPr/>
          </p:nvSpPr>
          <p:spPr>
            <a:xfrm>
              <a:off x="2667000" y="1895475"/>
              <a:ext cx="381000" cy="1666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37393CB-7CE3-B3E8-CF99-AD71279B19B4}"/>
              </a:ext>
            </a:extLst>
          </p:cNvPr>
          <p:cNvSpPr txBox="1"/>
          <p:nvPr/>
        </p:nvSpPr>
        <p:spPr>
          <a:xfrm>
            <a:off x="342552" y="1061994"/>
            <a:ext cx="85046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 matrix: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32 x 32 Silicon Photomultipliers (</a:t>
            </a:r>
            <a:r>
              <a:rPr lang="en-US" sz="200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SiPM</a:t>
            </a: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SiPM</a:t>
            </a: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active area: 3x3 mm</a:t>
            </a:r>
            <a:r>
              <a:rPr lang="en-US" sz="2000" baseline="30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Coded aperture mask</a:t>
            </a: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Random uniform pattern of holes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Holes aligned to </a:t>
            </a:r>
            <a:r>
              <a:rPr lang="en-US" sz="2000" err="1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SiPMs</a:t>
            </a: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area: 3x3 mm</a:t>
            </a:r>
            <a:r>
              <a:rPr lang="en-US" sz="2000" baseline="30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  </a:t>
            </a:r>
            <a:endParaRPr lang="en-US" sz="200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Distance from sensors: 3 cm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C4AF5C0-38CD-CBF8-5233-B224AEA060F0}"/>
              </a:ext>
            </a:extLst>
          </p:cNvPr>
          <p:cNvSpPr txBox="1"/>
          <p:nvPr/>
        </p:nvSpPr>
        <p:spPr>
          <a:xfrm>
            <a:off x="6598921" y="1225483"/>
            <a:ext cx="55930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60 cameras in GRAIN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covering elliptic sides + bottom and top rows</a:t>
            </a:r>
          </a:p>
        </p:txBody>
      </p:sp>
      <p:pic>
        <p:nvPicPr>
          <p:cNvPr id="22" name="Immagine 21" descr="Immagine che contiene modello, quadrato, schermata, arte&#10;&#10;Descrizione generata automaticamente">
            <a:extLst>
              <a:ext uri="{FF2B5EF4-FFF2-40B4-BE49-F238E27FC236}">
                <a16:creationId xmlns:a16="http://schemas.microsoft.com/office/drawing/2014/main" id="{49FE53D1-7E13-DA31-31A0-3171ECF9D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452" r="4275" b="4762"/>
          <a:stretch/>
        </p:blipFill>
        <p:spPr>
          <a:xfrm>
            <a:off x="3456201" y="4163889"/>
            <a:ext cx="1965961" cy="1959413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B15B8F5-B8BF-6360-CF51-40B6F82B3543}"/>
              </a:ext>
            </a:extLst>
          </p:cNvPr>
          <p:cNvSpPr txBox="1"/>
          <p:nvPr/>
        </p:nvSpPr>
        <p:spPr>
          <a:xfrm>
            <a:off x="5656102" y="3104581"/>
            <a:ext cx="220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Camera design was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optimized with simulations in simplified geometry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B8B6AE8-A841-2916-9F2B-B907C20A849A}"/>
              </a:ext>
            </a:extLst>
          </p:cNvPr>
          <p:cNvCxnSpPr>
            <a:cxnSpLocks/>
          </p:cNvCxnSpPr>
          <p:nvPr/>
        </p:nvCxnSpPr>
        <p:spPr>
          <a:xfrm>
            <a:off x="5151120" y="2575560"/>
            <a:ext cx="1066800" cy="503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3B9B2AB-EC60-0192-E44D-0A6020E70495}"/>
              </a:ext>
            </a:extLst>
          </p:cNvPr>
          <p:cNvSpPr txBox="1"/>
          <p:nvPr/>
        </p:nvSpPr>
        <p:spPr>
          <a:xfrm>
            <a:off x="3545803" y="3844239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Mask pattern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81CEB8BF-E1E4-918B-3AF3-5BE3F33A5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47638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8D8209-AD8C-28E3-B5B5-12B68B425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of reconstructed neutrino event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75BE31-E853-9532-E500-477A292C7E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6AC767-B60F-DDF5-CED8-FF2685E8D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55E89930-63C1-C1CB-710A-3BB70233D472}"/>
              </a:ext>
            </a:extLst>
          </p:cNvPr>
          <p:cNvGrpSpPr/>
          <p:nvPr/>
        </p:nvGrpSpPr>
        <p:grpSpPr>
          <a:xfrm>
            <a:off x="937617" y="1109620"/>
            <a:ext cx="4790031" cy="5232097"/>
            <a:chOff x="8517948" y="787976"/>
            <a:chExt cx="3438483" cy="3751982"/>
          </a:xfrm>
        </p:grpSpPr>
        <p:pic>
          <p:nvPicPr>
            <p:cNvPr id="8" name="Immagine 7" descr="Immagine che contiene testo, diagramma, mappa, Piano&#10;&#10;Descrizione generata automaticamente">
              <a:extLst>
                <a:ext uri="{FF2B5EF4-FFF2-40B4-BE49-F238E27FC236}">
                  <a16:creationId xmlns:a16="http://schemas.microsoft.com/office/drawing/2014/main" id="{B2298FCA-A971-C138-818A-F89E0933EE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91" b="6414"/>
            <a:stretch/>
          </p:blipFill>
          <p:spPr>
            <a:xfrm>
              <a:off x="8815389" y="787976"/>
              <a:ext cx="3141042" cy="3751982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57441C3B-1676-29E6-FE93-198184D3B5CE}"/>
                </a:ext>
              </a:extLst>
            </p:cNvPr>
            <p:cNvSpPr/>
            <p:nvPr/>
          </p:nvSpPr>
          <p:spPr>
            <a:xfrm>
              <a:off x="8517948" y="1711902"/>
              <a:ext cx="386194" cy="12174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F585C31B-4024-4BC2-30EE-0521455C3A13}"/>
                </a:ext>
              </a:extLst>
            </p:cNvPr>
            <p:cNvSpPr/>
            <p:nvPr/>
          </p:nvSpPr>
          <p:spPr>
            <a:xfrm>
              <a:off x="8673811" y="3893992"/>
              <a:ext cx="351557" cy="325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0397119E-119B-B96B-4643-4569A40A1B29}"/>
                </a:ext>
              </a:extLst>
            </p:cNvPr>
            <p:cNvSpPr/>
            <p:nvPr/>
          </p:nvSpPr>
          <p:spPr>
            <a:xfrm>
              <a:off x="8812356" y="4214378"/>
              <a:ext cx="351557" cy="325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A9EE3EB1-09D6-82DC-0DF7-DAB3D9A29FC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55080" y="2060085"/>
            <a:ext cx="5223088" cy="4281632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ν – </a:t>
            </a:r>
            <a:r>
              <a:rPr lang="en-US" b="1" dirty="0" err="1"/>
              <a:t>Ar</a:t>
            </a:r>
            <a:r>
              <a:rPr lang="en-US" b="1" dirty="0"/>
              <a:t> Charged Current Quasi-Elastic scattering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Reconstruction:</a:t>
            </a:r>
          </a:p>
          <a:p>
            <a:pPr marL="342900" indent="-342900"/>
            <a:r>
              <a:rPr lang="en-US" dirty="0"/>
              <a:t>12 mm voxel size </a:t>
            </a:r>
          </a:p>
          <a:p>
            <a:pPr marL="342900" indent="-342900"/>
            <a:r>
              <a:rPr lang="en-US" dirty="0"/>
              <a:t>200 algorithm iterations</a:t>
            </a:r>
          </a:p>
          <a:p>
            <a:pPr marL="342900" indent="-342900"/>
            <a:r>
              <a:rPr lang="en-US" dirty="0"/>
              <a:t>Shown voxels with estimated photon emission ~&gt; 5% of max value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8FCB379F-AE4C-26C6-68E8-F2AC7101A2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3940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7A51B-0153-8F33-3E04-4D7552BC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and reconstruction chain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1980B3-8D74-224B-3FF2-C905D0BC2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E95125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V. Cicero | </a:t>
            </a:r>
            <a:r>
              <a:rPr lang="en-US" dirty="0"/>
              <a:t>Optics and reconstruction with coded aperture masks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AE5B2C-F6CA-6D8F-D8FA-CD86F535C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5543C23-0435-DF70-BFC2-4A3E279C81A5}"/>
              </a:ext>
            </a:extLst>
          </p:cNvPr>
          <p:cNvSpPr/>
          <p:nvPr/>
        </p:nvSpPr>
        <p:spPr>
          <a:xfrm>
            <a:off x="6762202" y="3663566"/>
            <a:ext cx="1540593" cy="706877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Track finding and fitting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011E7F1-6EA4-5E9F-3A40-C4E4C06FC2F0}"/>
              </a:ext>
            </a:extLst>
          </p:cNvPr>
          <p:cNvSpPr/>
          <p:nvPr/>
        </p:nvSpPr>
        <p:spPr>
          <a:xfrm>
            <a:off x="9744321" y="3511224"/>
            <a:ext cx="2053641" cy="2518527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 dirty="0"/>
              <a:t>3D</a:t>
            </a:r>
            <a:r>
              <a:rPr lang="en-US" sz="1600" b="1" dirty="0"/>
              <a:t> </a:t>
            </a:r>
            <a:r>
              <a:rPr lang="en-US" sz="1400" b="1" dirty="0"/>
              <a:t>tracks</a:t>
            </a:r>
            <a:r>
              <a:rPr lang="en-US" sz="1600" b="1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Start</a:t>
            </a:r>
            <a:r>
              <a:rPr lang="en-US" sz="1600" dirty="0"/>
              <a:t>/</a:t>
            </a:r>
            <a:r>
              <a:rPr lang="en-US" sz="1400" dirty="0"/>
              <a:t>end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Containment in GRAIN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Matching with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Energy deposited</a:t>
            </a:r>
          </a:p>
          <a:p>
            <a:pPr algn="ctr"/>
            <a:endParaRPr lang="en-US" sz="1600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A41EC7A-D267-D3E8-B16D-FE04CAE770F8}"/>
              </a:ext>
            </a:extLst>
          </p:cNvPr>
          <p:cNvCxnSpPr>
            <a:cxnSpLocks/>
          </p:cNvCxnSpPr>
          <p:nvPr/>
        </p:nvCxnSpPr>
        <p:spPr>
          <a:xfrm>
            <a:off x="5570277" y="3973597"/>
            <a:ext cx="1013403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B064453-B08C-849D-DD00-905EE0E0DE50}"/>
              </a:ext>
            </a:extLst>
          </p:cNvPr>
          <p:cNvCxnSpPr>
            <a:cxnSpLocks/>
          </p:cNvCxnSpPr>
          <p:nvPr/>
        </p:nvCxnSpPr>
        <p:spPr>
          <a:xfrm>
            <a:off x="5704864" y="5404372"/>
            <a:ext cx="37813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06E138C2-DC5C-0195-731F-E16D7137C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41"/>
          <a:stretch/>
        </p:blipFill>
        <p:spPr>
          <a:xfrm>
            <a:off x="1460262" y="4532164"/>
            <a:ext cx="1311203" cy="106666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E47C77C2-1B05-2E1B-F49C-9B454AAFF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6"/>
          <a:stretch/>
        </p:blipFill>
        <p:spPr>
          <a:xfrm>
            <a:off x="100270" y="4523105"/>
            <a:ext cx="1346852" cy="1090046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234AF6C9-8583-55FC-A703-E9B9B67447EC}"/>
              </a:ext>
            </a:extLst>
          </p:cNvPr>
          <p:cNvSpPr/>
          <p:nvPr/>
        </p:nvSpPr>
        <p:spPr>
          <a:xfrm>
            <a:off x="612344" y="1608252"/>
            <a:ext cx="1331423" cy="1090047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Event generation </a:t>
            </a:r>
          </a:p>
          <a:p>
            <a:pPr algn="ctr"/>
            <a:r>
              <a:rPr lang="en-US" sz="1400" b="1"/>
              <a:t>(Genie) 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EA57DEE7-F3EB-37C2-9EDC-D7AEF8B05EBC}"/>
              </a:ext>
            </a:extLst>
          </p:cNvPr>
          <p:cNvSpPr/>
          <p:nvPr/>
        </p:nvSpPr>
        <p:spPr>
          <a:xfrm>
            <a:off x="2790109" y="1608253"/>
            <a:ext cx="2075309" cy="1066660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Energy deposits simulation </a:t>
            </a:r>
          </a:p>
          <a:p>
            <a:pPr algn="ctr"/>
            <a:r>
              <a:rPr lang="en-US" sz="1400" b="1"/>
              <a:t>(</a:t>
            </a:r>
            <a:r>
              <a:rPr lang="en-US" sz="1400" b="1" err="1"/>
              <a:t>Edep</a:t>
            </a:r>
            <a:r>
              <a:rPr lang="en-US" sz="1400" b="1"/>
              <a:t>-sim)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682F4154-A7F5-D0EE-B925-6E0CC4CF97D9}"/>
              </a:ext>
            </a:extLst>
          </p:cNvPr>
          <p:cNvSpPr/>
          <p:nvPr/>
        </p:nvSpPr>
        <p:spPr>
          <a:xfrm>
            <a:off x="5865125" y="1615132"/>
            <a:ext cx="2356668" cy="1066660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Propagation of optical photons in </a:t>
            </a:r>
            <a:r>
              <a:rPr lang="en-US" sz="1400" b="1" dirty="0" err="1"/>
              <a:t>LAr</a:t>
            </a:r>
            <a:r>
              <a:rPr lang="en-US" sz="1400" b="1" dirty="0"/>
              <a:t> simulation</a:t>
            </a:r>
          </a:p>
          <a:p>
            <a:pPr algn="ctr"/>
            <a:r>
              <a:rPr lang="en-US" sz="1400" b="1" dirty="0"/>
              <a:t>(GEANT4)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6F3C22E4-CE72-F3E0-F2AF-052D53F527AB}"/>
              </a:ext>
            </a:extLst>
          </p:cNvPr>
          <p:cNvSpPr/>
          <p:nvPr/>
        </p:nvSpPr>
        <p:spPr>
          <a:xfrm>
            <a:off x="9221500" y="1608252"/>
            <a:ext cx="2139688" cy="1066660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Detector response simulation</a:t>
            </a: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579C5F3-B1AB-7738-FAFD-457201A7C833}"/>
              </a:ext>
            </a:extLst>
          </p:cNvPr>
          <p:cNvCxnSpPr>
            <a:cxnSpLocks/>
          </p:cNvCxnSpPr>
          <p:nvPr/>
        </p:nvCxnSpPr>
        <p:spPr>
          <a:xfrm>
            <a:off x="2101932" y="2187363"/>
            <a:ext cx="5745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78AACFC8-3F88-BE9D-E3D4-9F28CF0E8C44}"/>
              </a:ext>
            </a:extLst>
          </p:cNvPr>
          <p:cNvCxnSpPr>
            <a:cxnSpLocks/>
          </p:cNvCxnSpPr>
          <p:nvPr/>
        </p:nvCxnSpPr>
        <p:spPr>
          <a:xfrm>
            <a:off x="5130338" y="2187363"/>
            <a:ext cx="5745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AFF7E39D-A427-4859-9A9D-93AF8D2B683F}"/>
              </a:ext>
            </a:extLst>
          </p:cNvPr>
          <p:cNvCxnSpPr>
            <a:cxnSpLocks/>
          </p:cNvCxnSpPr>
          <p:nvPr/>
        </p:nvCxnSpPr>
        <p:spPr>
          <a:xfrm>
            <a:off x="8404966" y="2187363"/>
            <a:ext cx="57452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id="{5E46F7AE-7EB0-FA3F-27B9-EA6010CBEB81}"/>
              </a:ext>
            </a:extLst>
          </p:cNvPr>
          <p:cNvSpPr/>
          <p:nvPr/>
        </p:nvSpPr>
        <p:spPr>
          <a:xfrm>
            <a:off x="3460177" y="3465504"/>
            <a:ext cx="2075309" cy="1016187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3D MLEM reconstruction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BA995D1F-2E48-0E3A-8C77-C01A27FC1946}"/>
              </a:ext>
            </a:extLst>
          </p:cNvPr>
          <p:cNvSpPr/>
          <p:nvPr/>
        </p:nvSpPr>
        <p:spPr>
          <a:xfrm>
            <a:off x="3460176" y="4924323"/>
            <a:ext cx="2053641" cy="960098"/>
          </a:xfrm>
          <a:prstGeom prst="rect">
            <a:avLst/>
          </a:prstGeom>
          <a:solidFill>
            <a:schemeClr val="accent1">
              <a:tint val="50000"/>
              <a:satMod val="30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/>
              <a:t>Calorimetry</a:t>
            </a:r>
          </a:p>
        </p:txBody>
      </p:sp>
      <p:cxnSp>
        <p:nvCxnSpPr>
          <p:cNvPr id="39" name="Connettore a gomito 38">
            <a:extLst>
              <a:ext uri="{FF2B5EF4-FFF2-40B4-BE49-F238E27FC236}">
                <a16:creationId xmlns:a16="http://schemas.microsoft.com/office/drawing/2014/main" id="{B8B05A73-F1AD-2BF4-81B5-DC380D0E59EB}"/>
              </a:ext>
            </a:extLst>
          </p:cNvPr>
          <p:cNvCxnSpPr>
            <a:cxnSpLocks/>
            <a:stCxn id="28" idx="3"/>
            <a:endCxn id="34" idx="1"/>
          </p:cNvCxnSpPr>
          <p:nvPr/>
        </p:nvCxnSpPr>
        <p:spPr>
          <a:xfrm flipH="1">
            <a:off x="3460177" y="2141582"/>
            <a:ext cx="7901011" cy="1832016"/>
          </a:xfrm>
          <a:prstGeom prst="bentConnector5">
            <a:avLst>
              <a:gd name="adj1" fmla="val -2893"/>
              <a:gd name="adj2" fmla="val 50689"/>
              <a:gd name="adj3" fmla="val 137034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01A09A56-5502-AAE1-BD44-BF518356D71D}"/>
              </a:ext>
            </a:extLst>
          </p:cNvPr>
          <p:cNvSpPr txBox="1"/>
          <p:nvPr/>
        </p:nvSpPr>
        <p:spPr>
          <a:xfrm>
            <a:off x="-1514212" y="417391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/>
              <a:t>Camera images</a:t>
            </a:r>
          </a:p>
        </p:txBody>
      </p:sp>
      <p:cxnSp>
        <p:nvCxnSpPr>
          <p:cNvPr id="51" name="Connettore a gomito 50">
            <a:extLst>
              <a:ext uri="{FF2B5EF4-FFF2-40B4-BE49-F238E27FC236}">
                <a16:creationId xmlns:a16="http://schemas.microsoft.com/office/drawing/2014/main" id="{CCD6C9BB-F360-716B-F37B-262B3C2007B3}"/>
              </a:ext>
            </a:extLst>
          </p:cNvPr>
          <p:cNvCxnSpPr>
            <a:cxnSpLocks/>
            <a:endCxn id="36" idx="1"/>
          </p:cNvCxnSpPr>
          <p:nvPr/>
        </p:nvCxnSpPr>
        <p:spPr>
          <a:xfrm rot="16200000" flipH="1">
            <a:off x="2524008" y="4468203"/>
            <a:ext cx="1393861" cy="478476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60325C92-DDB3-B1A7-48C8-B1A9C8FFF16A}"/>
              </a:ext>
            </a:extLst>
          </p:cNvPr>
          <p:cNvCxnSpPr>
            <a:cxnSpLocks/>
          </p:cNvCxnSpPr>
          <p:nvPr/>
        </p:nvCxnSpPr>
        <p:spPr>
          <a:xfrm>
            <a:off x="8472790" y="3954314"/>
            <a:ext cx="1013403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DADB472A-5D5C-55FB-88D5-D3D219E8B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2293" y="6549549"/>
            <a:ext cx="1331423" cy="15869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Helvetica"/>
                <a:cs typeface="Helvetica"/>
              </a:rPr>
              <a:t>11/07/2024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95125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4269953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1066</Words>
  <Application>Microsoft Office PowerPoint</Application>
  <PresentationFormat>Widescreen</PresentationFormat>
  <Paragraphs>190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6" baseType="lpstr">
      <vt:lpstr>Abadi</vt:lpstr>
      <vt:lpstr>Aptos</vt:lpstr>
      <vt:lpstr>Arial</vt:lpstr>
      <vt:lpstr>Arial </vt:lpstr>
      <vt:lpstr>Arial,Sans-Serif</vt:lpstr>
      <vt:lpstr>Calibri</vt:lpstr>
      <vt:lpstr>Cambria Math</vt:lpstr>
      <vt:lpstr>Courier New,monospace</vt:lpstr>
      <vt:lpstr>Helvetica</vt:lpstr>
      <vt:lpstr>Lucida Grande</vt:lpstr>
      <vt:lpstr>Söhne</vt:lpstr>
      <vt:lpstr>Dune Template_051215</vt:lpstr>
      <vt:lpstr>LBNF Content-Footer Theme</vt:lpstr>
      <vt:lpstr>Optics and reconstruction with  Coded Aperture masks</vt:lpstr>
      <vt:lpstr>Coded aperture (CA) imaging</vt:lpstr>
      <vt:lpstr>Reconstruction with CA masks</vt:lpstr>
      <vt:lpstr>GRAIN Reconstruction algorithm</vt:lpstr>
      <vt:lpstr>GRAIN Reconstruction algorithm</vt:lpstr>
      <vt:lpstr>GRAIN reconstruction algorithm</vt:lpstr>
      <vt:lpstr>GRAIN CA imaging system </vt:lpstr>
      <vt:lpstr>Example of reconstructed neutrino event</vt:lpstr>
      <vt:lpstr>Simulation and reconstruction chain</vt:lpstr>
      <vt:lpstr>Reconstruction analysis</vt:lpstr>
      <vt:lpstr>Muon reconstruction in GRAIN</vt:lpstr>
      <vt:lpstr>Camera prototype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Coded Aperture imaging in GRAIN</dc:title>
  <dc:creator>Valentina Cicero</dc:creator>
  <cp:lastModifiedBy>Valentina Cicero</cp:lastModifiedBy>
  <cp:revision>43</cp:revision>
  <dcterms:created xsi:type="dcterms:W3CDTF">2024-07-03T13:46:48Z</dcterms:created>
  <dcterms:modified xsi:type="dcterms:W3CDTF">2024-07-08T19:40:48Z</dcterms:modified>
</cp:coreProperties>
</file>