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6"/>
  </p:notesMasterIdLst>
  <p:sldIdLst>
    <p:sldId id="455" r:id="rId5"/>
    <p:sldId id="1690" r:id="rId6"/>
    <p:sldId id="1681" r:id="rId7"/>
    <p:sldId id="1686" r:id="rId8"/>
    <p:sldId id="1687" r:id="rId9"/>
    <p:sldId id="456" r:id="rId10"/>
    <p:sldId id="458" r:id="rId11"/>
    <p:sldId id="459" r:id="rId12"/>
    <p:sldId id="1682" r:id="rId13"/>
    <p:sldId id="461" r:id="rId14"/>
    <p:sldId id="283" r:id="rId15"/>
    <p:sldId id="281" r:id="rId16"/>
    <p:sldId id="463" r:id="rId17"/>
    <p:sldId id="1696" r:id="rId18"/>
    <p:sldId id="494" r:id="rId19"/>
    <p:sldId id="487" r:id="rId20"/>
    <p:sldId id="1691" r:id="rId21"/>
    <p:sldId id="1693" r:id="rId22"/>
    <p:sldId id="415" r:id="rId23"/>
    <p:sldId id="1701" r:id="rId24"/>
    <p:sldId id="303" r:id="rId25"/>
    <p:sldId id="1699" r:id="rId26"/>
    <p:sldId id="1703" r:id="rId27"/>
    <p:sldId id="1698" r:id="rId28"/>
    <p:sldId id="1668" r:id="rId29"/>
    <p:sldId id="1697" r:id="rId30"/>
    <p:sldId id="1680" r:id="rId31"/>
    <p:sldId id="1700" r:id="rId32"/>
    <p:sldId id="295" r:id="rId33"/>
    <p:sldId id="296" r:id="rId34"/>
    <p:sldId id="170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o Zanoni" initials="CZ" lastIdx="1" clrIdx="0">
    <p:extLst>
      <p:ext uri="{19B8F6BF-5375-455C-9EA6-DF929625EA0E}">
        <p15:presenceInfo xmlns:p15="http://schemas.microsoft.com/office/powerpoint/2012/main" userId="S::Carlo.Zanoni@eso.org::a7354818-5de0-49fe-a676-e97e3fcca9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9D749"/>
    <a:srgbClr val="F2F2F2"/>
    <a:srgbClr val="66C40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A33C1-52CF-4BF6-83A1-AD003D7A483C}" v="71" dt="2024-07-02T12:51:56.099"/>
    <p1510:client id="{995C9EB1-3344-2255-66C6-723DEDC79D8E}" v="479" dt="2024-07-02T11:05:30.9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203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DE640F-06E5-43DB-8EB6-717C54C72C9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BFA965-83DA-490D-8571-431800DF8A84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LISA</a:t>
          </a:r>
        </a:p>
      </dgm:t>
    </dgm:pt>
    <dgm:pt modelId="{2FB51097-C613-4E3E-BC5A-E4D18E0D39B4}" type="parTrans" cxnId="{F94A64C9-5842-4AC8-92A0-62B0C018CFA6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2A5B1C-2767-4675-94A4-2B70B855D37A}" type="sibTrans" cxnId="{F94A64C9-5842-4AC8-92A0-62B0C018CFA6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0E2149-62D8-455A-B7FE-94E77AD3F0A4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Ground segment</a:t>
          </a:r>
        </a:p>
      </dgm:t>
    </dgm:pt>
    <dgm:pt modelId="{2855B052-E876-436E-A17F-5C1ACEAD5A4C}" type="parTrans" cxnId="{015B97D7-231A-4F13-BCB2-CBB0AD18CB8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D0367E-DBBC-4C50-827A-49E32756E1CC}" type="sibTrans" cxnId="{015B97D7-231A-4F13-BCB2-CBB0AD18CB8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3EDA1-0DDC-44C1-87CD-0A35D7D3FA0A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Space segment</a:t>
          </a:r>
        </a:p>
      </dgm:t>
    </dgm:pt>
    <dgm:pt modelId="{50F21054-BC07-4331-A782-AE01BEFE9B47}" type="parTrans" cxnId="{9E33B094-C18C-4A3B-9FEA-A473DD0B9058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BA8175-B473-4A83-AECA-DF10194622AA}" type="sibTrans" cxnId="{9E33B094-C18C-4A3B-9FEA-A473DD0B9058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CB70E-DDAD-42FA-8980-6D78BB669152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Spacecraft</a:t>
          </a:r>
        </a:p>
      </dgm:t>
    </dgm:pt>
    <dgm:pt modelId="{AD878C80-8F35-4082-9CC9-E5008CABF735}" type="parTrans" cxnId="{C9FD6591-FE41-4342-9FE3-F3AA46A4A7B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4CDA6-628A-49CA-AC5C-9555A94631F5}" type="sibTrans" cxnId="{C9FD6591-FE41-4342-9FE3-F3AA46A4A7B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878AFA-6C00-4B15-959D-7EDF153954FD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Payload</a:t>
          </a:r>
        </a:p>
      </dgm:t>
    </dgm:pt>
    <dgm:pt modelId="{84F7F940-C4E5-4CCE-8DB9-E50EA5A13B4D}" type="parTrans" cxnId="{72242A3E-8494-4931-B0BC-A2A63EE1774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4906BC-660E-4C20-88D0-C55FB76BFBE6}" type="sibTrans" cxnId="{72242A3E-8494-4931-B0BC-A2A63EE1774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E3E0FF-9C10-4D1F-9150-A975E35A3099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Moving Optical Sub-Assembly</a:t>
          </a:r>
        </a:p>
      </dgm:t>
    </dgm:pt>
    <dgm:pt modelId="{C7AE759D-8477-42D9-A7E5-B1AB4E3C6D4D}" type="parTrans" cxnId="{8A986576-37C8-45BC-BD40-E0B7CA4BC24D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83536-2E06-4C02-9052-FE331E3CECEB}" type="sibTrans" cxnId="{8A986576-37C8-45BC-BD40-E0B7CA4BC24D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52CCFF-A420-4791-8C1E-9FB9FC05742F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Interferometry Detection System</a:t>
          </a:r>
        </a:p>
      </dgm:t>
    </dgm:pt>
    <dgm:pt modelId="{766740F3-1C8C-4483-8424-60DB8728D164}" type="parTrans" cxnId="{C0964415-8EDD-42CB-B1C0-8F50E6E0B81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F8B52B-6EB9-4B29-9056-465529CFDE93}" type="sibTrans" cxnId="{C0964415-8EDD-42CB-B1C0-8F50E6E0B81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5E4E0-1516-4AAE-BF59-78D862CC8455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Gravitational Reference System</a:t>
          </a:r>
        </a:p>
      </dgm:t>
    </dgm:pt>
    <dgm:pt modelId="{9C0C3D9F-2F5D-4637-A686-E474A3F8DE80}" type="parTrans" cxnId="{6209D32B-9296-40AE-9356-CBCBF5F9FA00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3A133-0CE8-4031-8454-387D01408552}" type="sibTrans" cxnId="{6209D32B-9296-40AE-9356-CBCBF5F9FA00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F62F5-0A20-438C-A0DB-50B471240152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Telescope</a:t>
          </a:r>
        </a:p>
      </dgm:t>
    </dgm:pt>
    <dgm:pt modelId="{F395A18F-0C96-4138-914E-944F2B340D51}" type="parTrans" cxnId="{FDDFE469-CD15-448E-8659-3BA6C4522CCF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E535FA-5C16-4583-B83B-262B56FC85FA}" type="sibTrans" cxnId="{FDDFE469-CD15-448E-8659-3BA6C4522CCF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0AE42-3E2B-4646-BA13-11DFB94C646B}" type="pres">
      <dgm:prSet presAssocID="{24DE640F-06E5-43DB-8EB6-717C54C72C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F8DA88-22C3-4E83-8F58-7C9B431B2F32}" type="pres">
      <dgm:prSet presAssocID="{D6BFA965-83DA-490D-8571-431800DF8A84}" presName="hierRoot1" presStyleCnt="0">
        <dgm:presLayoutVars>
          <dgm:hierBranch val="init"/>
        </dgm:presLayoutVars>
      </dgm:prSet>
      <dgm:spPr/>
    </dgm:pt>
    <dgm:pt modelId="{CD992275-5860-496A-9508-7C1408C7E1DD}" type="pres">
      <dgm:prSet presAssocID="{D6BFA965-83DA-490D-8571-431800DF8A84}" presName="rootComposite1" presStyleCnt="0"/>
      <dgm:spPr/>
    </dgm:pt>
    <dgm:pt modelId="{CCA4D30B-D899-483E-80E3-61AAD69A76F3}" type="pres">
      <dgm:prSet presAssocID="{D6BFA965-83DA-490D-8571-431800DF8A84}" presName="rootText1" presStyleLbl="node0" presStyleIdx="0" presStyleCnt="1">
        <dgm:presLayoutVars>
          <dgm:chPref val="3"/>
        </dgm:presLayoutVars>
      </dgm:prSet>
      <dgm:spPr/>
    </dgm:pt>
    <dgm:pt modelId="{E68F8F5E-0481-4C77-815A-FE7FF8CC1E5B}" type="pres">
      <dgm:prSet presAssocID="{D6BFA965-83DA-490D-8571-431800DF8A84}" presName="rootConnector1" presStyleLbl="node1" presStyleIdx="0" presStyleCnt="0"/>
      <dgm:spPr/>
    </dgm:pt>
    <dgm:pt modelId="{BB6F2A91-4A99-4E73-BA6D-C7AB77C04BB3}" type="pres">
      <dgm:prSet presAssocID="{D6BFA965-83DA-490D-8571-431800DF8A84}" presName="hierChild2" presStyleCnt="0"/>
      <dgm:spPr/>
    </dgm:pt>
    <dgm:pt modelId="{422A2CD8-C9A1-430C-9D73-05DEEF381FEE}" type="pres">
      <dgm:prSet presAssocID="{2855B052-E876-436E-A17F-5C1ACEAD5A4C}" presName="Name37" presStyleLbl="parChTrans1D2" presStyleIdx="0" presStyleCnt="2"/>
      <dgm:spPr/>
    </dgm:pt>
    <dgm:pt modelId="{14332C8E-366D-448F-B248-606C18AA2D5F}" type="pres">
      <dgm:prSet presAssocID="{C10E2149-62D8-455A-B7FE-94E77AD3F0A4}" presName="hierRoot2" presStyleCnt="0">
        <dgm:presLayoutVars>
          <dgm:hierBranch val="init"/>
        </dgm:presLayoutVars>
      </dgm:prSet>
      <dgm:spPr/>
    </dgm:pt>
    <dgm:pt modelId="{4786F9CE-B863-4F5D-B990-D2651AA1E779}" type="pres">
      <dgm:prSet presAssocID="{C10E2149-62D8-455A-B7FE-94E77AD3F0A4}" presName="rootComposite" presStyleCnt="0"/>
      <dgm:spPr/>
    </dgm:pt>
    <dgm:pt modelId="{F93042C6-786C-445F-B57B-BC9AE04C6E8A}" type="pres">
      <dgm:prSet presAssocID="{C10E2149-62D8-455A-B7FE-94E77AD3F0A4}" presName="rootText" presStyleLbl="node2" presStyleIdx="0" presStyleCnt="2">
        <dgm:presLayoutVars>
          <dgm:chPref val="3"/>
        </dgm:presLayoutVars>
      </dgm:prSet>
      <dgm:spPr/>
    </dgm:pt>
    <dgm:pt modelId="{CCE15C52-BE9D-4CD7-8870-0506043A5E79}" type="pres">
      <dgm:prSet presAssocID="{C10E2149-62D8-455A-B7FE-94E77AD3F0A4}" presName="rootConnector" presStyleLbl="node2" presStyleIdx="0" presStyleCnt="2"/>
      <dgm:spPr/>
    </dgm:pt>
    <dgm:pt modelId="{E5134E92-C898-42CF-8F5C-F1DF7B8F956D}" type="pres">
      <dgm:prSet presAssocID="{C10E2149-62D8-455A-B7FE-94E77AD3F0A4}" presName="hierChild4" presStyleCnt="0"/>
      <dgm:spPr/>
    </dgm:pt>
    <dgm:pt modelId="{5E3796E7-7283-4256-98CB-61D609FCE0EC}" type="pres">
      <dgm:prSet presAssocID="{C10E2149-62D8-455A-B7FE-94E77AD3F0A4}" presName="hierChild5" presStyleCnt="0"/>
      <dgm:spPr/>
    </dgm:pt>
    <dgm:pt modelId="{CE97555C-74BD-448C-A084-7F89ADACFAE5}" type="pres">
      <dgm:prSet presAssocID="{50F21054-BC07-4331-A782-AE01BEFE9B47}" presName="Name37" presStyleLbl="parChTrans1D2" presStyleIdx="1" presStyleCnt="2"/>
      <dgm:spPr/>
    </dgm:pt>
    <dgm:pt modelId="{BE4E5B2E-15C0-4D93-B742-F8E7251C74B0}" type="pres">
      <dgm:prSet presAssocID="{BA23EDA1-0DDC-44C1-87CD-0A35D7D3FA0A}" presName="hierRoot2" presStyleCnt="0">
        <dgm:presLayoutVars>
          <dgm:hierBranch val="init"/>
        </dgm:presLayoutVars>
      </dgm:prSet>
      <dgm:spPr/>
    </dgm:pt>
    <dgm:pt modelId="{894781CC-0B6F-4749-922A-0539436477FF}" type="pres">
      <dgm:prSet presAssocID="{BA23EDA1-0DDC-44C1-87CD-0A35D7D3FA0A}" presName="rootComposite" presStyleCnt="0"/>
      <dgm:spPr/>
    </dgm:pt>
    <dgm:pt modelId="{914DFC5B-BA44-451B-891E-FEC28E326ABD}" type="pres">
      <dgm:prSet presAssocID="{BA23EDA1-0DDC-44C1-87CD-0A35D7D3FA0A}" presName="rootText" presStyleLbl="node2" presStyleIdx="1" presStyleCnt="2">
        <dgm:presLayoutVars>
          <dgm:chPref val="3"/>
        </dgm:presLayoutVars>
      </dgm:prSet>
      <dgm:spPr/>
    </dgm:pt>
    <dgm:pt modelId="{CACBD68A-38ED-4483-A683-0EDAC4982D5A}" type="pres">
      <dgm:prSet presAssocID="{BA23EDA1-0DDC-44C1-87CD-0A35D7D3FA0A}" presName="rootConnector" presStyleLbl="node2" presStyleIdx="1" presStyleCnt="2"/>
      <dgm:spPr/>
    </dgm:pt>
    <dgm:pt modelId="{E596FCE4-FFB7-4767-A129-3ACE4C821D18}" type="pres">
      <dgm:prSet presAssocID="{BA23EDA1-0DDC-44C1-87CD-0A35D7D3FA0A}" presName="hierChild4" presStyleCnt="0"/>
      <dgm:spPr/>
    </dgm:pt>
    <dgm:pt modelId="{6677C8A0-593F-4181-8A6B-A2F98E465F24}" type="pres">
      <dgm:prSet presAssocID="{AD878C80-8F35-4082-9CC9-E5008CABF735}" presName="Name37" presStyleLbl="parChTrans1D3" presStyleIdx="0" presStyleCnt="2"/>
      <dgm:spPr/>
    </dgm:pt>
    <dgm:pt modelId="{881861B0-0AA8-4BFA-AB3C-A1E0BC5C9543}" type="pres">
      <dgm:prSet presAssocID="{1FECB70E-DDAD-42FA-8980-6D78BB669152}" presName="hierRoot2" presStyleCnt="0">
        <dgm:presLayoutVars>
          <dgm:hierBranch val="init"/>
        </dgm:presLayoutVars>
      </dgm:prSet>
      <dgm:spPr/>
    </dgm:pt>
    <dgm:pt modelId="{404F316A-D1CE-4A3D-892A-DF78515AE1A9}" type="pres">
      <dgm:prSet presAssocID="{1FECB70E-DDAD-42FA-8980-6D78BB669152}" presName="rootComposite" presStyleCnt="0"/>
      <dgm:spPr/>
    </dgm:pt>
    <dgm:pt modelId="{11288358-AF65-497D-A372-4681DD50A4AA}" type="pres">
      <dgm:prSet presAssocID="{1FECB70E-DDAD-42FA-8980-6D78BB669152}" presName="rootText" presStyleLbl="node3" presStyleIdx="0" presStyleCnt="2">
        <dgm:presLayoutVars>
          <dgm:chPref val="3"/>
        </dgm:presLayoutVars>
      </dgm:prSet>
      <dgm:spPr/>
    </dgm:pt>
    <dgm:pt modelId="{14A76F3C-C67E-42E3-82C2-45D71E47198D}" type="pres">
      <dgm:prSet presAssocID="{1FECB70E-DDAD-42FA-8980-6D78BB669152}" presName="rootConnector" presStyleLbl="node3" presStyleIdx="0" presStyleCnt="2"/>
      <dgm:spPr/>
    </dgm:pt>
    <dgm:pt modelId="{17480740-32F3-4232-9D08-38B8CE0A7749}" type="pres">
      <dgm:prSet presAssocID="{1FECB70E-DDAD-42FA-8980-6D78BB669152}" presName="hierChild4" presStyleCnt="0"/>
      <dgm:spPr/>
    </dgm:pt>
    <dgm:pt modelId="{3F6821DE-1C1F-4B95-B989-7AA753F0F422}" type="pres">
      <dgm:prSet presAssocID="{1FECB70E-DDAD-42FA-8980-6D78BB669152}" presName="hierChild5" presStyleCnt="0"/>
      <dgm:spPr/>
    </dgm:pt>
    <dgm:pt modelId="{14190130-424D-4441-9FC3-026F86A88055}" type="pres">
      <dgm:prSet presAssocID="{84F7F940-C4E5-4CCE-8DB9-E50EA5A13B4D}" presName="Name37" presStyleLbl="parChTrans1D3" presStyleIdx="1" presStyleCnt="2"/>
      <dgm:spPr/>
    </dgm:pt>
    <dgm:pt modelId="{79BF817C-0CB4-425C-B979-5C745370BA98}" type="pres">
      <dgm:prSet presAssocID="{F9878AFA-6C00-4B15-959D-7EDF153954FD}" presName="hierRoot2" presStyleCnt="0">
        <dgm:presLayoutVars>
          <dgm:hierBranch val="init"/>
        </dgm:presLayoutVars>
      </dgm:prSet>
      <dgm:spPr/>
    </dgm:pt>
    <dgm:pt modelId="{F1CA460D-17B8-4269-89AC-FAC6A5E197EE}" type="pres">
      <dgm:prSet presAssocID="{F9878AFA-6C00-4B15-959D-7EDF153954FD}" presName="rootComposite" presStyleCnt="0"/>
      <dgm:spPr/>
    </dgm:pt>
    <dgm:pt modelId="{5B8EC988-FA9E-46BE-A653-FC98E465E0FA}" type="pres">
      <dgm:prSet presAssocID="{F9878AFA-6C00-4B15-959D-7EDF153954FD}" presName="rootText" presStyleLbl="node3" presStyleIdx="1" presStyleCnt="2">
        <dgm:presLayoutVars>
          <dgm:chPref val="3"/>
        </dgm:presLayoutVars>
      </dgm:prSet>
      <dgm:spPr/>
    </dgm:pt>
    <dgm:pt modelId="{59EDDFD7-E232-4545-80F6-094AE85597E0}" type="pres">
      <dgm:prSet presAssocID="{F9878AFA-6C00-4B15-959D-7EDF153954FD}" presName="rootConnector" presStyleLbl="node3" presStyleIdx="1" presStyleCnt="2"/>
      <dgm:spPr/>
    </dgm:pt>
    <dgm:pt modelId="{F50A72DA-3D50-45C0-A925-A2F31AA94DB9}" type="pres">
      <dgm:prSet presAssocID="{F9878AFA-6C00-4B15-959D-7EDF153954FD}" presName="hierChild4" presStyleCnt="0"/>
      <dgm:spPr/>
    </dgm:pt>
    <dgm:pt modelId="{CA0B1124-6CEC-4650-ACC3-2F49D63B1ECC}" type="pres">
      <dgm:prSet presAssocID="{C7AE759D-8477-42D9-A7E5-B1AB4E3C6D4D}" presName="Name37" presStyleLbl="parChTrans1D4" presStyleIdx="0" presStyleCnt="4"/>
      <dgm:spPr/>
    </dgm:pt>
    <dgm:pt modelId="{5029C36B-3D69-416E-87DB-095D3FCC799D}" type="pres">
      <dgm:prSet presAssocID="{6EE3E0FF-9C10-4D1F-9150-A975E35A3099}" presName="hierRoot2" presStyleCnt="0">
        <dgm:presLayoutVars>
          <dgm:hierBranch val="init"/>
        </dgm:presLayoutVars>
      </dgm:prSet>
      <dgm:spPr/>
    </dgm:pt>
    <dgm:pt modelId="{040DD939-3353-40FF-99DF-29EB753840DD}" type="pres">
      <dgm:prSet presAssocID="{6EE3E0FF-9C10-4D1F-9150-A975E35A3099}" presName="rootComposite" presStyleCnt="0"/>
      <dgm:spPr/>
    </dgm:pt>
    <dgm:pt modelId="{E62BE8FA-9ECC-4600-994B-874AAE2E6FC1}" type="pres">
      <dgm:prSet presAssocID="{6EE3E0FF-9C10-4D1F-9150-A975E35A3099}" presName="rootText" presStyleLbl="node4" presStyleIdx="0" presStyleCnt="4">
        <dgm:presLayoutVars>
          <dgm:chPref val="3"/>
        </dgm:presLayoutVars>
      </dgm:prSet>
      <dgm:spPr/>
    </dgm:pt>
    <dgm:pt modelId="{65A63089-F378-43EA-B6D6-E1B654017376}" type="pres">
      <dgm:prSet presAssocID="{6EE3E0FF-9C10-4D1F-9150-A975E35A3099}" presName="rootConnector" presStyleLbl="node4" presStyleIdx="0" presStyleCnt="4"/>
      <dgm:spPr/>
    </dgm:pt>
    <dgm:pt modelId="{0C6341C8-396E-4B8E-804A-518294CBE3A0}" type="pres">
      <dgm:prSet presAssocID="{6EE3E0FF-9C10-4D1F-9150-A975E35A3099}" presName="hierChild4" presStyleCnt="0"/>
      <dgm:spPr/>
    </dgm:pt>
    <dgm:pt modelId="{D6E16EEA-1239-4D38-9DC0-F89B206009D8}" type="pres">
      <dgm:prSet presAssocID="{766740F3-1C8C-4483-8424-60DB8728D164}" presName="Name37" presStyleLbl="parChTrans1D4" presStyleIdx="1" presStyleCnt="4"/>
      <dgm:spPr/>
    </dgm:pt>
    <dgm:pt modelId="{2774DE6F-19F0-441C-87CA-6D059F1E89F1}" type="pres">
      <dgm:prSet presAssocID="{9952CCFF-A420-4791-8C1E-9FB9FC05742F}" presName="hierRoot2" presStyleCnt="0">
        <dgm:presLayoutVars>
          <dgm:hierBranch val="init"/>
        </dgm:presLayoutVars>
      </dgm:prSet>
      <dgm:spPr/>
    </dgm:pt>
    <dgm:pt modelId="{1113ECA6-4DAD-49A9-803E-59DC305483A1}" type="pres">
      <dgm:prSet presAssocID="{9952CCFF-A420-4791-8C1E-9FB9FC05742F}" presName="rootComposite" presStyleCnt="0"/>
      <dgm:spPr/>
    </dgm:pt>
    <dgm:pt modelId="{ABEB7DB3-736A-48B5-B444-1999E0F0E829}" type="pres">
      <dgm:prSet presAssocID="{9952CCFF-A420-4791-8C1E-9FB9FC05742F}" presName="rootText" presStyleLbl="node4" presStyleIdx="1" presStyleCnt="4">
        <dgm:presLayoutVars>
          <dgm:chPref val="3"/>
        </dgm:presLayoutVars>
      </dgm:prSet>
      <dgm:spPr/>
    </dgm:pt>
    <dgm:pt modelId="{E6A3420F-5968-4236-8B4A-F1A31B58838A}" type="pres">
      <dgm:prSet presAssocID="{9952CCFF-A420-4791-8C1E-9FB9FC05742F}" presName="rootConnector" presStyleLbl="node4" presStyleIdx="1" presStyleCnt="4"/>
      <dgm:spPr/>
    </dgm:pt>
    <dgm:pt modelId="{49DD0F1D-080F-4D18-BFFA-352CCE5B7FD3}" type="pres">
      <dgm:prSet presAssocID="{9952CCFF-A420-4791-8C1E-9FB9FC05742F}" presName="hierChild4" presStyleCnt="0"/>
      <dgm:spPr/>
    </dgm:pt>
    <dgm:pt modelId="{CAD68284-056D-40F8-9001-E96F45EF4B84}" type="pres">
      <dgm:prSet presAssocID="{9952CCFF-A420-4791-8C1E-9FB9FC05742F}" presName="hierChild5" presStyleCnt="0"/>
      <dgm:spPr/>
    </dgm:pt>
    <dgm:pt modelId="{4ACD2F92-70F8-4E60-A019-F61DF684EE0A}" type="pres">
      <dgm:prSet presAssocID="{9C0C3D9F-2F5D-4637-A686-E474A3F8DE80}" presName="Name37" presStyleLbl="parChTrans1D4" presStyleIdx="2" presStyleCnt="4"/>
      <dgm:spPr/>
    </dgm:pt>
    <dgm:pt modelId="{A99A4080-0682-4340-8975-467D52F6E885}" type="pres">
      <dgm:prSet presAssocID="{1375E4E0-1516-4AAE-BF59-78D862CC8455}" presName="hierRoot2" presStyleCnt="0">
        <dgm:presLayoutVars>
          <dgm:hierBranch val="init"/>
        </dgm:presLayoutVars>
      </dgm:prSet>
      <dgm:spPr/>
    </dgm:pt>
    <dgm:pt modelId="{E5103EA9-6314-4989-BF22-2863EAFB819C}" type="pres">
      <dgm:prSet presAssocID="{1375E4E0-1516-4AAE-BF59-78D862CC8455}" presName="rootComposite" presStyleCnt="0"/>
      <dgm:spPr/>
    </dgm:pt>
    <dgm:pt modelId="{38926413-ECCB-4777-80AD-20D6CA0B9497}" type="pres">
      <dgm:prSet presAssocID="{1375E4E0-1516-4AAE-BF59-78D862CC8455}" presName="rootText" presStyleLbl="node4" presStyleIdx="2" presStyleCnt="4">
        <dgm:presLayoutVars>
          <dgm:chPref val="3"/>
        </dgm:presLayoutVars>
      </dgm:prSet>
      <dgm:spPr/>
    </dgm:pt>
    <dgm:pt modelId="{3910D67E-44D5-49C7-A592-ECD8911B5929}" type="pres">
      <dgm:prSet presAssocID="{1375E4E0-1516-4AAE-BF59-78D862CC8455}" presName="rootConnector" presStyleLbl="node4" presStyleIdx="2" presStyleCnt="4"/>
      <dgm:spPr/>
    </dgm:pt>
    <dgm:pt modelId="{391A8826-7282-4B1D-A4C7-7D5630F37E06}" type="pres">
      <dgm:prSet presAssocID="{1375E4E0-1516-4AAE-BF59-78D862CC8455}" presName="hierChild4" presStyleCnt="0"/>
      <dgm:spPr/>
    </dgm:pt>
    <dgm:pt modelId="{0477917F-9083-473F-A717-CEFCFC7CF699}" type="pres">
      <dgm:prSet presAssocID="{1375E4E0-1516-4AAE-BF59-78D862CC8455}" presName="hierChild5" presStyleCnt="0"/>
      <dgm:spPr/>
    </dgm:pt>
    <dgm:pt modelId="{C56E1240-BBD3-41C0-B431-64B987959B62}" type="pres">
      <dgm:prSet presAssocID="{F395A18F-0C96-4138-914E-944F2B340D51}" presName="Name37" presStyleLbl="parChTrans1D4" presStyleIdx="3" presStyleCnt="4"/>
      <dgm:spPr/>
    </dgm:pt>
    <dgm:pt modelId="{3FC641F1-ABD3-45B6-A898-04C0B8A1A3CA}" type="pres">
      <dgm:prSet presAssocID="{112F62F5-0A20-438C-A0DB-50B471240152}" presName="hierRoot2" presStyleCnt="0">
        <dgm:presLayoutVars>
          <dgm:hierBranch val="init"/>
        </dgm:presLayoutVars>
      </dgm:prSet>
      <dgm:spPr/>
    </dgm:pt>
    <dgm:pt modelId="{02D60958-7E00-4EB1-BFA1-E66F032C70A4}" type="pres">
      <dgm:prSet presAssocID="{112F62F5-0A20-438C-A0DB-50B471240152}" presName="rootComposite" presStyleCnt="0"/>
      <dgm:spPr/>
    </dgm:pt>
    <dgm:pt modelId="{3616C9F8-93F5-40A5-B5E2-A5C98D950EE8}" type="pres">
      <dgm:prSet presAssocID="{112F62F5-0A20-438C-A0DB-50B471240152}" presName="rootText" presStyleLbl="node4" presStyleIdx="3" presStyleCnt="4">
        <dgm:presLayoutVars>
          <dgm:chPref val="3"/>
        </dgm:presLayoutVars>
      </dgm:prSet>
      <dgm:spPr/>
    </dgm:pt>
    <dgm:pt modelId="{90BF9780-8A32-4959-A1A9-FCC0F7520CB3}" type="pres">
      <dgm:prSet presAssocID="{112F62F5-0A20-438C-A0DB-50B471240152}" presName="rootConnector" presStyleLbl="node4" presStyleIdx="3" presStyleCnt="4"/>
      <dgm:spPr/>
    </dgm:pt>
    <dgm:pt modelId="{A3F2CE9D-8196-4EEA-9E3F-0E4A42A37DAB}" type="pres">
      <dgm:prSet presAssocID="{112F62F5-0A20-438C-A0DB-50B471240152}" presName="hierChild4" presStyleCnt="0"/>
      <dgm:spPr/>
    </dgm:pt>
    <dgm:pt modelId="{72E40D6A-5E91-4E06-8601-CEDA0148FE09}" type="pres">
      <dgm:prSet presAssocID="{112F62F5-0A20-438C-A0DB-50B471240152}" presName="hierChild5" presStyleCnt="0"/>
      <dgm:spPr/>
    </dgm:pt>
    <dgm:pt modelId="{4A0B9744-7289-4BAF-B1D7-AFEAE975DB26}" type="pres">
      <dgm:prSet presAssocID="{6EE3E0FF-9C10-4D1F-9150-A975E35A3099}" presName="hierChild5" presStyleCnt="0"/>
      <dgm:spPr/>
    </dgm:pt>
    <dgm:pt modelId="{D4E1B538-CC8F-4608-A010-D899FCE20ACA}" type="pres">
      <dgm:prSet presAssocID="{F9878AFA-6C00-4B15-959D-7EDF153954FD}" presName="hierChild5" presStyleCnt="0"/>
      <dgm:spPr/>
    </dgm:pt>
    <dgm:pt modelId="{F8750BE3-C01E-4C5A-90B3-16EBB582155C}" type="pres">
      <dgm:prSet presAssocID="{BA23EDA1-0DDC-44C1-87CD-0A35D7D3FA0A}" presName="hierChild5" presStyleCnt="0"/>
      <dgm:spPr/>
    </dgm:pt>
    <dgm:pt modelId="{1A1CC84B-D999-4197-B333-F541245AAE48}" type="pres">
      <dgm:prSet presAssocID="{D6BFA965-83DA-490D-8571-431800DF8A84}" presName="hierChild3" presStyleCnt="0"/>
      <dgm:spPr/>
    </dgm:pt>
  </dgm:ptLst>
  <dgm:cxnLst>
    <dgm:cxn modelId="{BE7BDC0B-BA4D-4E97-A5BC-5D6BD9282683}" type="presOf" srcId="{2855B052-E876-436E-A17F-5C1ACEAD5A4C}" destId="{422A2CD8-C9A1-430C-9D73-05DEEF381FEE}" srcOrd="0" destOrd="0" presId="urn:microsoft.com/office/officeart/2005/8/layout/orgChart1"/>
    <dgm:cxn modelId="{D69F6714-6A06-4D9F-8D54-D5257F77EDBC}" type="presOf" srcId="{9952CCFF-A420-4791-8C1E-9FB9FC05742F}" destId="{ABEB7DB3-736A-48B5-B444-1999E0F0E829}" srcOrd="0" destOrd="0" presId="urn:microsoft.com/office/officeart/2005/8/layout/orgChart1"/>
    <dgm:cxn modelId="{C0964415-8EDD-42CB-B1C0-8F50E6E0B817}" srcId="{6EE3E0FF-9C10-4D1F-9150-A975E35A3099}" destId="{9952CCFF-A420-4791-8C1E-9FB9FC05742F}" srcOrd="0" destOrd="0" parTransId="{766740F3-1C8C-4483-8424-60DB8728D164}" sibTransId="{4FF8B52B-6EB9-4B29-9056-465529CFDE93}"/>
    <dgm:cxn modelId="{A54D281D-BB0C-4795-BF8F-BF4D9C502575}" type="presOf" srcId="{24DE640F-06E5-43DB-8EB6-717C54C72C9B}" destId="{1510AE42-3E2B-4646-BA13-11DFB94C646B}" srcOrd="0" destOrd="0" presId="urn:microsoft.com/office/officeart/2005/8/layout/orgChart1"/>
    <dgm:cxn modelId="{41BF1E23-3A95-4EF2-BC37-101BC7DC83C9}" type="presOf" srcId="{D6BFA965-83DA-490D-8571-431800DF8A84}" destId="{CCA4D30B-D899-483E-80E3-61AAD69A76F3}" srcOrd="0" destOrd="0" presId="urn:microsoft.com/office/officeart/2005/8/layout/orgChart1"/>
    <dgm:cxn modelId="{6209D32B-9296-40AE-9356-CBCBF5F9FA00}" srcId="{6EE3E0FF-9C10-4D1F-9150-A975E35A3099}" destId="{1375E4E0-1516-4AAE-BF59-78D862CC8455}" srcOrd="1" destOrd="0" parTransId="{9C0C3D9F-2F5D-4637-A686-E474A3F8DE80}" sibTransId="{BA23A133-0CE8-4031-8454-387D01408552}"/>
    <dgm:cxn modelId="{CA1A6833-1EE0-4821-A086-91B5ECF8A6BE}" type="presOf" srcId="{F395A18F-0C96-4138-914E-944F2B340D51}" destId="{C56E1240-BBD3-41C0-B431-64B987959B62}" srcOrd="0" destOrd="0" presId="urn:microsoft.com/office/officeart/2005/8/layout/orgChart1"/>
    <dgm:cxn modelId="{72242A3E-8494-4931-B0BC-A2A63EE1774E}" srcId="{BA23EDA1-0DDC-44C1-87CD-0A35D7D3FA0A}" destId="{F9878AFA-6C00-4B15-959D-7EDF153954FD}" srcOrd="1" destOrd="0" parTransId="{84F7F940-C4E5-4CCE-8DB9-E50EA5A13B4D}" sibTransId="{C04906BC-660E-4C20-88D0-C55FB76BFBE6}"/>
    <dgm:cxn modelId="{3F1EDA3E-4984-4DC7-878D-772CEAEBCD32}" type="presOf" srcId="{84F7F940-C4E5-4CCE-8DB9-E50EA5A13B4D}" destId="{14190130-424D-4441-9FC3-026F86A88055}" srcOrd="0" destOrd="0" presId="urn:microsoft.com/office/officeart/2005/8/layout/orgChart1"/>
    <dgm:cxn modelId="{86A9015E-CDEC-43FA-B823-4DE47A1F8044}" type="presOf" srcId="{9C0C3D9F-2F5D-4637-A686-E474A3F8DE80}" destId="{4ACD2F92-70F8-4E60-A019-F61DF684EE0A}" srcOrd="0" destOrd="0" presId="urn:microsoft.com/office/officeart/2005/8/layout/orgChart1"/>
    <dgm:cxn modelId="{4E545341-0595-4328-AF14-DE4D0586FF07}" type="presOf" srcId="{1FECB70E-DDAD-42FA-8980-6D78BB669152}" destId="{11288358-AF65-497D-A372-4681DD50A4AA}" srcOrd="0" destOrd="0" presId="urn:microsoft.com/office/officeart/2005/8/layout/orgChart1"/>
    <dgm:cxn modelId="{E3A15262-93F1-45D7-AEAF-0AE38EEB74F3}" type="presOf" srcId="{F9878AFA-6C00-4B15-959D-7EDF153954FD}" destId="{5B8EC988-FA9E-46BE-A653-FC98E465E0FA}" srcOrd="0" destOrd="0" presId="urn:microsoft.com/office/officeart/2005/8/layout/orgChart1"/>
    <dgm:cxn modelId="{BDECCA67-BC3A-4B06-977B-A05271ADB777}" type="presOf" srcId="{C10E2149-62D8-455A-B7FE-94E77AD3F0A4}" destId="{F93042C6-786C-445F-B57B-BC9AE04C6E8A}" srcOrd="0" destOrd="0" presId="urn:microsoft.com/office/officeart/2005/8/layout/orgChart1"/>
    <dgm:cxn modelId="{2E60BA69-338D-4E66-8C53-E6536280A5B0}" type="presOf" srcId="{C7AE759D-8477-42D9-A7E5-B1AB4E3C6D4D}" destId="{CA0B1124-6CEC-4650-ACC3-2F49D63B1ECC}" srcOrd="0" destOrd="0" presId="urn:microsoft.com/office/officeart/2005/8/layout/orgChart1"/>
    <dgm:cxn modelId="{FDDFE469-CD15-448E-8659-3BA6C4522CCF}" srcId="{6EE3E0FF-9C10-4D1F-9150-A975E35A3099}" destId="{112F62F5-0A20-438C-A0DB-50B471240152}" srcOrd="2" destOrd="0" parTransId="{F395A18F-0C96-4138-914E-944F2B340D51}" sibTransId="{D8E535FA-5C16-4583-B83B-262B56FC85FA}"/>
    <dgm:cxn modelId="{B0AA164E-92D1-4784-85F5-59D030F80A66}" type="presOf" srcId="{C10E2149-62D8-455A-B7FE-94E77AD3F0A4}" destId="{CCE15C52-BE9D-4CD7-8870-0506043A5E79}" srcOrd="1" destOrd="0" presId="urn:microsoft.com/office/officeart/2005/8/layout/orgChart1"/>
    <dgm:cxn modelId="{8A986576-37C8-45BC-BD40-E0B7CA4BC24D}" srcId="{F9878AFA-6C00-4B15-959D-7EDF153954FD}" destId="{6EE3E0FF-9C10-4D1F-9150-A975E35A3099}" srcOrd="0" destOrd="0" parTransId="{C7AE759D-8477-42D9-A7E5-B1AB4E3C6D4D}" sibTransId="{93583536-2E06-4C02-9052-FE331E3CECEB}"/>
    <dgm:cxn modelId="{1FAFF78B-A86C-4813-BCF5-76083C8BD7B1}" type="presOf" srcId="{766740F3-1C8C-4483-8424-60DB8728D164}" destId="{D6E16EEA-1239-4D38-9DC0-F89B206009D8}" srcOrd="0" destOrd="0" presId="urn:microsoft.com/office/officeart/2005/8/layout/orgChart1"/>
    <dgm:cxn modelId="{C9FD6591-FE41-4342-9FE3-F3AA46A4A7B7}" srcId="{BA23EDA1-0DDC-44C1-87CD-0A35D7D3FA0A}" destId="{1FECB70E-DDAD-42FA-8980-6D78BB669152}" srcOrd="0" destOrd="0" parTransId="{AD878C80-8F35-4082-9CC9-E5008CABF735}" sibTransId="{8744CDA6-628A-49CA-AC5C-9555A94631F5}"/>
    <dgm:cxn modelId="{9E33B094-C18C-4A3B-9FEA-A473DD0B9058}" srcId="{D6BFA965-83DA-490D-8571-431800DF8A84}" destId="{BA23EDA1-0DDC-44C1-87CD-0A35D7D3FA0A}" srcOrd="1" destOrd="0" parTransId="{50F21054-BC07-4331-A782-AE01BEFE9B47}" sibTransId="{DEBA8175-B473-4A83-AECA-DF10194622AA}"/>
    <dgm:cxn modelId="{D424AE9A-1832-4821-B2D1-96C86946E569}" type="presOf" srcId="{1375E4E0-1516-4AAE-BF59-78D862CC8455}" destId="{3910D67E-44D5-49C7-A592-ECD8911B5929}" srcOrd="1" destOrd="0" presId="urn:microsoft.com/office/officeart/2005/8/layout/orgChart1"/>
    <dgm:cxn modelId="{470C5C9C-2924-4009-8B1B-F4B817C68F78}" type="presOf" srcId="{D6BFA965-83DA-490D-8571-431800DF8A84}" destId="{E68F8F5E-0481-4C77-815A-FE7FF8CC1E5B}" srcOrd="1" destOrd="0" presId="urn:microsoft.com/office/officeart/2005/8/layout/orgChart1"/>
    <dgm:cxn modelId="{753B6D9C-E28A-4B20-9313-CFB7891C46D7}" type="presOf" srcId="{1FECB70E-DDAD-42FA-8980-6D78BB669152}" destId="{14A76F3C-C67E-42E3-82C2-45D71E47198D}" srcOrd="1" destOrd="0" presId="urn:microsoft.com/office/officeart/2005/8/layout/orgChart1"/>
    <dgm:cxn modelId="{715D29B8-1B00-4959-A8A3-78B112337D1C}" type="presOf" srcId="{F9878AFA-6C00-4B15-959D-7EDF153954FD}" destId="{59EDDFD7-E232-4545-80F6-094AE85597E0}" srcOrd="1" destOrd="0" presId="urn:microsoft.com/office/officeart/2005/8/layout/orgChart1"/>
    <dgm:cxn modelId="{7C6F3EB9-2B6F-4189-B55A-16554A86C582}" type="presOf" srcId="{6EE3E0FF-9C10-4D1F-9150-A975E35A3099}" destId="{65A63089-F378-43EA-B6D6-E1B654017376}" srcOrd="1" destOrd="0" presId="urn:microsoft.com/office/officeart/2005/8/layout/orgChart1"/>
    <dgm:cxn modelId="{331024C4-7407-4562-85FC-728D2511C9A6}" type="presOf" srcId="{112F62F5-0A20-438C-A0DB-50B471240152}" destId="{3616C9F8-93F5-40A5-B5E2-A5C98D950EE8}" srcOrd="0" destOrd="0" presId="urn:microsoft.com/office/officeart/2005/8/layout/orgChart1"/>
    <dgm:cxn modelId="{F94A64C9-5842-4AC8-92A0-62B0C018CFA6}" srcId="{24DE640F-06E5-43DB-8EB6-717C54C72C9B}" destId="{D6BFA965-83DA-490D-8571-431800DF8A84}" srcOrd="0" destOrd="0" parTransId="{2FB51097-C613-4E3E-BC5A-E4D18E0D39B4}" sibTransId="{022A5B1C-2767-4675-94A4-2B70B855D37A}"/>
    <dgm:cxn modelId="{FAEC53D5-219D-420A-9912-5AD4ADD9BD0C}" type="presOf" srcId="{AD878C80-8F35-4082-9CC9-E5008CABF735}" destId="{6677C8A0-593F-4181-8A6B-A2F98E465F24}" srcOrd="0" destOrd="0" presId="urn:microsoft.com/office/officeart/2005/8/layout/orgChart1"/>
    <dgm:cxn modelId="{5FC4EBD5-5433-45BC-A6B9-A8EF8610D9BE}" type="presOf" srcId="{6EE3E0FF-9C10-4D1F-9150-A975E35A3099}" destId="{E62BE8FA-9ECC-4600-994B-874AAE2E6FC1}" srcOrd="0" destOrd="0" presId="urn:microsoft.com/office/officeart/2005/8/layout/orgChart1"/>
    <dgm:cxn modelId="{04FC32D7-5AC1-441C-81F2-20EF307B73D3}" type="presOf" srcId="{9952CCFF-A420-4791-8C1E-9FB9FC05742F}" destId="{E6A3420F-5968-4236-8B4A-F1A31B58838A}" srcOrd="1" destOrd="0" presId="urn:microsoft.com/office/officeart/2005/8/layout/orgChart1"/>
    <dgm:cxn modelId="{015B97D7-231A-4F13-BCB2-CBB0AD18CB8E}" srcId="{D6BFA965-83DA-490D-8571-431800DF8A84}" destId="{C10E2149-62D8-455A-B7FE-94E77AD3F0A4}" srcOrd="0" destOrd="0" parTransId="{2855B052-E876-436E-A17F-5C1ACEAD5A4C}" sibTransId="{FFD0367E-DBBC-4C50-827A-49E32756E1CC}"/>
    <dgm:cxn modelId="{836981F2-FC48-4E4E-B3D1-384780027CFE}" type="presOf" srcId="{BA23EDA1-0DDC-44C1-87CD-0A35D7D3FA0A}" destId="{914DFC5B-BA44-451B-891E-FEC28E326ABD}" srcOrd="0" destOrd="0" presId="urn:microsoft.com/office/officeart/2005/8/layout/orgChart1"/>
    <dgm:cxn modelId="{F56151F3-79E5-463C-AAEC-643897E73995}" type="presOf" srcId="{50F21054-BC07-4331-A782-AE01BEFE9B47}" destId="{CE97555C-74BD-448C-A084-7F89ADACFAE5}" srcOrd="0" destOrd="0" presId="urn:microsoft.com/office/officeart/2005/8/layout/orgChart1"/>
    <dgm:cxn modelId="{460E4CF5-21B9-40AC-857A-70388FC0ADBD}" type="presOf" srcId="{BA23EDA1-0DDC-44C1-87CD-0A35D7D3FA0A}" destId="{CACBD68A-38ED-4483-A683-0EDAC4982D5A}" srcOrd="1" destOrd="0" presId="urn:microsoft.com/office/officeart/2005/8/layout/orgChart1"/>
    <dgm:cxn modelId="{5461E2F5-57EC-4C99-BE44-3DC620173153}" type="presOf" srcId="{112F62F5-0A20-438C-A0DB-50B471240152}" destId="{90BF9780-8A32-4959-A1A9-FCC0F7520CB3}" srcOrd="1" destOrd="0" presId="urn:microsoft.com/office/officeart/2005/8/layout/orgChart1"/>
    <dgm:cxn modelId="{3EE4D5F9-AABF-4089-A750-377A11742E23}" type="presOf" srcId="{1375E4E0-1516-4AAE-BF59-78D862CC8455}" destId="{38926413-ECCB-4777-80AD-20D6CA0B9497}" srcOrd="0" destOrd="0" presId="urn:microsoft.com/office/officeart/2005/8/layout/orgChart1"/>
    <dgm:cxn modelId="{D290B95F-9F44-43FB-AD92-3D34F6AD6C6B}" type="presParOf" srcId="{1510AE42-3E2B-4646-BA13-11DFB94C646B}" destId="{6CF8DA88-22C3-4E83-8F58-7C9B431B2F32}" srcOrd="0" destOrd="0" presId="urn:microsoft.com/office/officeart/2005/8/layout/orgChart1"/>
    <dgm:cxn modelId="{D758E2EC-12AD-4082-888D-7089CA3546E0}" type="presParOf" srcId="{6CF8DA88-22C3-4E83-8F58-7C9B431B2F32}" destId="{CD992275-5860-496A-9508-7C1408C7E1DD}" srcOrd="0" destOrd="0" presId="urn:microsoft.com/office/officeart/2005/8/layout/orgChart1"/>
    <dgm:cxn modelId="{796261CB-9083-4620-ABF7-9B0AEE7FFC41}" type="presParOf" srcId="{CD992275-5860-496A-9508-7C1408C7E1DD}" destId="{CCA4D30B-D899-483E-80E3-61AAD69A76F3}" srcOrd="0" destOrd="0" presId="urn:microsoft.com/office/officeart/2005/8/layout/orgChart1"/>
    <dgm:cxn modelId="{322C0CED-265F-4F24-A53B-111BBEE41C43}" type="presParOf" srcId="{CD992275-5860-496A-9508-7C1408C7E1DD}" destId="{E68F8F5E-0481-4C77-815A-FE7FF8CC1E5B}" srcOrd="1" destOrd="0" presId="urn:microsoft.com/office/officeart/2005/8/layout/orgChart1"/>
    <dgm:cxn modelId="{70553086-D465-4439-985C-BFB96E0C6817}" type="presParOf" srcId="{6CF8DA88-22C3-4E83-8F58-7C9B431B2F32}" destId="{BB6F2A91-4A99-4E73-BA6D-C7AB77C04BB3}" srcOrd="1" destOrd="0" presId="urn:microsoft.com/office/officeart/2005/8/layout/orgChart1"/>
    <dgm:cxn modelId="{83A7F0BC-CD3C-4590-AE2C-599F0EF43A49}" type="presParOf" srcId="{BB6F2A91-4A99-4E73-BA6D-C7AB77C04BB3}" destId="{422A2CD8-C9A1-430C-9D73-05DEEF381FEE}" srcOrd="0" destOrd="0" presId="urn:microsoft.com/office/officeart/2005/8/layout/orgChart1"/>
    <dgm:cxn modelId="{7FF71FE7-7B17-4C29-BE73-77C85E827705}" type="presParOf" srcId="{BB6F2A91-4A99-4E73-BA6D-C7AB77C04BB3}" destId="{14332C8E-366D-448F-B248-606C18AA2D5F}" srcOrd="1" destOrd="0" presId="urn:microsoft.com/office/officeart/2005/8/layout/orgChart1"/>
    <dgm:cxn modelId="{50C4C919-15C1-4E4B-97AB-A53E3E7CDF53}" type="presParOf" srcId="{14332C8E-366D-448F-B248-606C18AA2D5F}" destId="{4786F9CE-B863-4F5D-B990-D2651AA1E779}" srcOrd="0" destOrd="0" presId="urn:microsoft.com/office/officeart/2005/8/layout/orgChart1"/>
    <dgm:cxn modelId="{391EDA2B-3C97-4689-91F7-35D08F79B230}" type="presParOf" srcId="{4786F9CE-B863-4F5D-B990-D2651AA1E779}" destId="{F93042C6-786C-445F-B57B-BC9AE04C6E8A}" srcOrd="0" destOrd="0" presId="urn:microsoft.com/office/officeart/2005/8/layout/orgChart1"/>
    <dgm:cxn modelId="{19B207A1-9FA1-4DF9-A832-80F38F07498E}" type="presParOf" srcId="{4786F9CE-B863-4F5D-B990-D2651AA1E779}" destId="{CCE15C52-BE9D-4CD7-8870-0506043A5E79}" srcOrd="1" destOrd="0" presId="urn:microsoft.com/office/officeart/2005/8/layout/orgChart1"/>
    <dgm:cxn modelId="{D1248E56-A803-4101-B9BA-63FFD65546BC}" type="presParOf" srcId="{14332C8E-366D-448F-B248-606C18AA2D5F}" destId="{E5134E92-C898-42CF-8F5C-F1DF7B8F956D}" srcOrd="1" destOrd="0" presId="urn:microsoft.com/office/officeart/2005/8/layout/orgChart1"/>
    <dgm:cxn modelId="{D18C789D-E001-4A13-B795-24FD35B58940}" type="presParOf" srcId="{14332C8E-366D-448F-B248-606C18AA2D5F}" destId="{5E3796E7-7283-4256-98CB-61D609FCE0EC}" srcOrd="2" destOrd="0" presId="urn:microsoft.com/office/officeart/2005/8/layout/orgChart1"/>
    <dgm:cxn modelId="{808ACD0C-45B2-4104-B31B-6D8132211C71}" type="presParOf" srcId="{BB6F2A91-4A99-4E73-BA6D-C7AB77C04BB3}" destId="{CE97555C-74BD-448C-A084-7F89ADACFAE5}" srcOrd="2" destOrd="0" presId="urn:microsoft.com/office/officeart/2005/8/layout/orgChart1"/>
    <dgm:cxn modelId="{A5CD03F1-457F-4B5C-8FA1-29439985CD3B}" type="presParOf" srcId="{BB6F2A91-4A99-4E73-BA6D-C7AB77C04BB3}" destId="{BE4E5B2E-15C0-4D93-B742-F8E7251C74B0}" srcOrd="3" destOrd="0" presId="urn:microsoft.com/office/officeart/2005/8/layout/orgChart1"/>
    <dgm:cxn modelId="{2A6418B3-586F-4C5E-A09B-E4E04E28A58A}" type="presParOf" srcId="{BE4E5B2E-15C0-4D93-B742-F8E7251C74B0}" destId="{894781CC-0B6F-4749-922A-0539436477FF}" srcOrd="0" destOrd="0" presId="urn:microsoft.com/office/officeart/2005/8/layout/orgChart1"/>
    <dgm:cxn modelId="{C15F12C7-6196-465B-9A56-B8A6FD8520D6}" type="presParOf" srcId="{894781CC-0B6F-4749-922A-0539436477FF}" destId="{914DFC5B-BA44-451B-891E-FEC28E326ABD}" srcOrd="0" destOrd="0" presId="urn:microsoft.com/office/officeart/2005/8/layout/orgChart1"/>
    <dgm:cxn modelId="{42175E78-2F39-413A-9EA3-C9BB8F746C61}" type="presParOf" srcId="{894781CC-0B6F-4749-922A-0539436477FF}" destId="{CACBD68A-38ED-4483-A683-0EDAC4982D5A}" srcOrd="1" destOrd="0" presId="urn:microsoft.com/office/officeart/2005/8/layout/orgChart1"/>
    <dgm:cxn modelId="{EA9269ED-D738-4DD0-8286-9E7C8413F73F}" type="presParOf" srcId="{BE4E5B2E-15C0-4D93-B742-F8E7251C74B0}" destId="{E596FCE4-FFB7-4767-A129-3ACE4C821D18}" srcOrd="1" destOrd="0" presId="urn:microsoft.com/office/officeart/2005/8/layout/orgChart1"/>
    <dgm:cxn modelId="{BBAD94B4-C4C1-4909-AC7A-B7814113507C}" type="presParOf" srcId="{E596FCE4-FFB7-4767-A129-3ACE4C821D18}" destId="{6677C8A0-593F-4181-8A6B-A2F98E465F24}" srcOrd="0" destOrd="0" presId="urn:microsoft.com/office/officeart/2005/8/layout/orgChart1"/>
    <dgm:cxn modelId="{4C59B79D-2147-4D20-9DB2-497C1598D613}" type="presParOf" srcId="{E596FCE4-FFB7-4767-A129-3ACE4C821D18}" destId="{881861B0-0AA8-4BFA-AB3C-A1E0BC5C9543}" srcOrd="1" destOrd="0" presId="urn:microsoft.com/office/officeart/2005/8/layout/orgChart1"/>
    <dgm:cxn modelId="{13E0A6D2-0E10-498E-824E-E94DFA6A1D34}" type="presParOf" srcId="{881861B0-0AA8-4BFA-AB3C-A1E0BC5C9543}" destId="{404F316A-D1CE-4A3D-892A-DF78515AE1A9}" srcOrd="0" destOrd="0" presId="urn:microsoft.com/office/officeart/2005/8/layout/orgChart1"/>
    <dgm:cxn modelId="{7A7F76BD-0CAA-4AD8-964D-9BD793EEF9B6}" type="presParOf" srcId="{404F316A-D1CE-4A3D-892A-DF78515AE1A9}" destId="{11288358-AF65-497D-A372-4681DD50A4AA}" srcOrd="0" destOrd="0" presId="urn:microsoft.com/office/officeart/2005/8/layout/orgChart1"/>
    <dgm:cxn modelId="{5460BF0D-62F4-43F0-9689-74D873FDB094}" type="presParOf" srcId="{404F316A-D1CE-4A3D-892A-DF78515AE1A9}" destId="{14A76F3C-C67E-42E3-82C2-45D71E47198D}" srcOrd="1" destOrd="0" presId="urn:microsoft.com/office/officeart/2005/8/layout/orgChart1"/>
    <dgm:cxn modelId="{7A12316E-E36C-44A0-85C6-FB165244D582}" type="presParOf" srcId="{881861B0-0AA8-4BFA-AB3C-A1E0BC5C9543}" destId="{17480740-32F3-4232-9D08-38B8CE0A7749}" srcOrd="1" destOrd="0" presId="urn:microsoft.com/office/officeart/2005/8/layout/orgChart1"/>
    <dgm:cxn modelId="{9232BC4E-8A9B-4DF9-85D7-100CC273A914}" type="presParOf" srcId="{881861B0-0AA8-4BFA-AB3C-A1E0BC5C9543}" destId="{3F6821DE-1C1F-4B95-B989-7AA753F0F422}" srcOrd="2" destOrd="0" presId="urn:microsoft.com/office/officeart/2005/8/layout/orgChart1"/>
    <dgm:cxn modelId="{23197733-7408-46E1-BCA0-E2EEFDB414AF}" type="presParOf" srcId="{E596FCE4-FFB7-4767-A129-3ACE4C821D18}" destId="{14190130-424D-4441-9FC3-026F86A88055}" srcOrd="2" destOrd="0" presId="urn:microsoft.com/office/officeart/2005/8/layout/orgChart1"/>
    <dgm:cxn modelId="{B9B4EF3E-F842-4565-B3A4-3C8C4BC30F79}" type="presParOf" srcId="{E596FCE4-FFB7-4767-A129-3ACE4C821D18}" destId="{79BF817C-0CB4-425C-B979-5C745370BA98}" srcOrd="3" destOrd="0" presId="urn:microsoft.com/office/officeart/2005/8/layout/orgChart1"/>
    <dgm:cxn modelId="{32A9E2CC-1674-4D29-967B-32209962D755}" type="presParOf" srcId="{79BF817C-0CB4-425C-B979-5C745370BA98}" destId="{F1CA460D-17B8-4269-89AC-FAC6A5E197EE}" srcOrd="0" destOrd="0" presId="urn:microsoft.com/office/officeart/2005/8/layout/orgChart1"/>
    <dgm:cxn modelId="{98C7EF3D-75E7-4929-8FDE-222A269AAB64}" type="presParOf" srcId="{F1CA460D-17B8-4269-89AC-FAC6A5E197EE}" destId="{5B8EC988-FA9E-46BE-A653-FC98E465E0FA}" srcOrd="0" destOrd="0" presId="urn:microsoft.com/office/officeart/2005/8/layout/orgChart1"/>
    <dgm:cxn modelId="{3DA786AF-0CB9-456E-99D3-50E1BA613D5B}" type="presParOf" srcId="{F1CA460D-17B8-4269-89AC-FAC6A5E197EE}" destId="{59EDDFD7-E232-4545-80F6-094AE85597E0}" srcOrd="1" destOrd="0" presId="urn:microsoft.com/office/officeart/2005/8/layout/orgChart1"/>
    <dgm:cxn modelId="{777729CA-6BB6-456D-A670-DE476130C017}" type="presParOf" srcId="{79BF817C-0CB4-425C-B979-5C745370BA98}" destId="{F50A72DA-3D50-45C0-A925-A2F31AA94DB9}" srcOrd="1" destOrd="0" presId="urn:microsoft.com/office/officeart/2005/8/layout/orgChart1"/>
    <dgm:cxn modelId="{872DC130-9669-4DA7-A1D4-1BA556E1BD39}" type="presParOf" srcId="{F50A72DA-3D50-45C0-A925-A2F31AA94DB9}" destId="{CA0B1124-6CEC-4650-ACC3-2F49D63B1ECC}" srcOrd="0" destOrd="0" presId="urn:microsoft.com/office/officeart/2005/8/layout/orgChart1"/>
    <dgm:cxn modelId="{1A0E8AAF-16E1-4D25-96C9-FE97BE737960}" type="presParOf" srcId="{F50A72DA-3D50-45C0-A925-A2F31AA94DB9}" destId="{5029C36B-3D69-416E-87DB-095D3FCC799D}" srcOrd="1" destOrd="0" presId="urn:microsoft.com/office/officeart/2005/8/layout/orgChart1"/>
    <dgm:cxn modelId="{BD1561BC-5034-41C8-B2AA-6A8466394BF2}" type="presParOf" srcId="{5029C36B-3D69-416E-87DB-095D3FCC799D}" destId="{040DD939-3353-40FF-99DF-29EB753840DD}" srcOrd="0" destOrd="0" presId="urn:microsoft.com/office/officeart/2005/8/layout/orgChart1"/>
    <dgm:cxn modelId="{2E05E809-4CC7-4EB1-B94D-8035E9EB5A87}" type="presParOf" srcId="{040DD939-3353-40FF-99DF-29EB753840DD}" destId="{E62BE8FA-9ECC-4600-994B-874AAE2E6FC1}" srcOrd="0" destOrd="0" presId="urn:microsoft.com/office/officeart/2005/8/layout/orgChart1"/>
    <dgm:cxn modelId="{EE803CAF-12B1-42CD-B3F1-3A57AC1793D8}" type="presParOf" srcId="{040DD939-3353-40FF-99DF-29EB753840DD}" destId="{65A63089-F378-43EA-B6D6-E1B654017376}" srcOrd="1" destOrd="0" presId="urn:microsoft.com/office/officeart/2005/8/layout/orgChart1"/>
    <dgm:cxn modelId="{48C1990B-FBE9-4789-8D66-2A6B02E3EDFD}" type="presParOf" srcId="{5029C36B-3D69-416E-87DB-095D3FCC799D}" destId="{0C6341C8-396E-4B8E-804A-518294CBE3A0}" srcOrd="1" destOrd="0" presId="urn:microsoft.com/office/officeart/2005/8/layout/orgChart1"/>
    <dgm:cxn modelId="{BC92D78E-469F-4C6C-B607-2CFFC8CF83DD}" type="presParOf" srcId="{0C6341C8-396E-4B8E-804A-518294CBE3A0}" destId="{D6E16EEA-1239-4D38-9DC0-F89B206009D8}" srcOrd="0" destOrd="0" presId="urn:microsoft.com/office/officeart/2005/8/layout/orgChart1"/>
    <dgm:cxn modelId="{9463909B-3A80-48DD-AEFC-3E60C86A6325}" type="presParOf" srcId="{0C6341C8-396E-4B8E-804A-518294CBE3A0}" destId="{2774DE6F-19F0-441C-87CA-6D059F1E89F1}" srcOrd="1" destOrd="0" presId="urn:microsoft.com/office/officeart/2005/8/layout/orgChart1"/>
    <dgm:cxn modelId="{40AB4E9A-DAD0-48D4-90FE-32B1E9A84DAE}" type="presParOf" srcId="{2774DE6F-19F0-441C-87CA-6D059F1E89F1}" destId="{1113ECA6-4DAD-49A9-803E-59DC305483A1}" srcOrd="0" destOrd="0" presId="urn:microsoft.com/office/officeart/2005/8/layout/orgChart1"/>
    <dgm:cxn modelId="{5DF58928-19B2-4D93-879F-67D1250B1B54}" type="presParOf" srcId="{1113ECA6-4DAD-49A9-803E-59DC305483A1}" destId="{ABEB7DB3-736A-48B5-B444-1999E0F0E829}" srcOrd="0" destOrd="0" presId="urn:microsoft.com/office/officeart/2005/8/layout/orgChart1"/>
    <dgm:cxn modelId="{E2D85C3A-B9B4-4806-B727-5DABE958C154}" type="presParOf" srcId="{1113ECA6-4DAD-49A9-803E-59DC305483A1}" destId="{E6A3420F-5968-4236-8B4A-F1A31B58838A}" srcOrd="1" destOrd="0" presId="urn:microsoft.com/office/officeart/2005/8/layout/orgChart1"/>
    <dgm:cxn modelId="{8B2B6104-D6F0-4C10-8375-0F28375BD251}" type="presParOf" srcId="{2774DE6F-19F0-441C-87CA-6D059F1E89F1}" destId="{49DD0F1D-080F-4D18-BFFA-352CCE5B7FD3}" srcOrd="1" destOrd="0" presId="urn:microsoft.com/office/officeart/2005/8/layout/orgChart1"/>
    <dgm:cxn modelId="{99B84A9F-CA2C-41D9-AF06-8BE953E117EF}" type="presParOf" srcId="{2774DE6F-19F0-441C-87CA-6D059F1E89F1}" destId="{CAD68284-056D-40F8-9001-E96F45EF4B84}" srcOrd="2" destOrd="0" presId="urn:microsoft.com/office/officeart/2005/8/layout/orgChart1"/>
    <dgm:cxn modelId="{F6DF8450-EF85-4330-B1ED-3348988C2D78}" type="presParOf" srcId="{0C6341C8-396E-4B8E-804A-518294CBE3A0}" destId="{4ACD2F92-70F8-4E60-A019-F61DF684EE0A}" srcOrd="2" destOrd="0" presId="urn:microsoft.com/office/officeart/2005/8/layout/orgChart1"/>
    <dgm:cxn modelId="{A0E3423D-4644-4A2E-BF75-E66597DC9E91}" type="presParOf" srcId="{0C6341C8-396E-4B8E-804A-518294CBE3A0}" destId="{A99A4080-0682-4340-8975-467D52F6E885}" srcOrd="3" destOrd="0" presId="urn:microsoft.com/office/officeart/2005/8/layout/orgChart1"/>
    <dgm:cxn modelId="{FF680390-1362-4DB3-93A4-6F00882D8B44}" type="presParOf" srcId="{A99A4080-0682-4340-8975-467D52F6E885}" destId="{E5103EA9-6314-4989-BF22-2863EAFB819C}" srcOrd="0" destOrd="0" presId="urn:microsoft.com/office/officeart/2005/8/layout/orgChart1"/>
    <dgm:cxn modelId="{B887A6D0-C9ED-4092-8C4A-0798E3BBDE11}" type="presParOf" srcId="{E5103EA9-6314-4989-BF22-2863EAFB819C}" destId="{38926413-ECCB-4777-80AD-20D6CA0B9497}" srcOrd="0" destOrd="0" presId="urn:microsoft.com/office/officeart/2005/8/layout/orgChart1"/>
    <dgm:cxn modelId="{94A0F58D-AB1A-4744-A9B9-25151839F7B5}" type="presParOf" srcId="{E5103EA9-6314-4989-BF22-2863EAFB819C}" destId="{3910D67E-44D5-49C7-A592-ECD8911B5929}" srcOrd="1" destOrd="0" presId="urn:microsoft.com/office/officeart/2005/8/layout/orgChart1"/>
    <dgm:cxn modelId="{16F96579-5837-467D-AB49-ADD76E606F85}" type="presParOf" srcId="{A99A4080-0682-4340-8975-467D52F6E885}" destId="{391A8826-7282-4B1D-A4C7-7D5630F37E06}" srcOrd="1" destOrd="0" presId="urn:microsoft.com/office/officeart/2005/8/layout/orgChart1"/>
    <dgm:cxn modelId="{065E9ADE-0D91-466D-896A-C34A4C5A03D5}" type="presParOf" srcId="{A99A4080-0682-4340-8975-467D52F6E885}" destId="{0477917F-9083-473F-A717-CEFCFC7CF699}" srcOrd="2" destOrd="0" presId="urn:microsoft.com/office/officeart/2005/8/layout/orgChart1"/>
    <dgm:cxn modelId="{71615810-3316-4304-BB63-F666898273BF}" type="presParOf" srcId="{0C6341C8-396E-4B8E-804A-518294CBE3A0}" destId="{C56E1240-BBD3-41C0-B431-64B987959B62}" srcOrd="4" destOrd="0" presId="urn:microsoft.com/office/officeart/2005/8/layout/orgChart1"/>
    <dgm:cxn modelId="{AA204036-9786-47E1-8BA4-89676649BED7}" type="presParOf" srcId="{0C6341C8-396E-4B8E-804A-518294CBE3A0}" destId="{3FC641F1-ABD3-45B6-A898-04C0B8A1A3CA}" srcOrd="5" destOrd="0" presId="urn:microsoft.com/office/officeart/2005/8/layout/orgChart1"/>
    <dgm:cxn modelId="{C890757F-7204-4B61-8451-7DCC3704691F}" type="presParOf" srcId="{3FC641F1-ABD3-45B6-A898-04C0B8A1A3CA}" destId="{02D60958-7E00-4EB1-BFA1-E66F032C70A4}" srcOrd="0" destOrd="0" presId="urn:microsoft.com/office/officeart/2005/8/layout/orgChart1"/>
    <dgm:cxn modelId="{5558B4E2-EFCD-45FA-8EED-36384DA73877}" type="presParOf" srcId="{02D60958-7E00-4EB1-BFA1-E66F032C70A4}" destId="{3616C9F8-93F5-40A5-B5E2-A5C98D950EE8}" srcOrd="0" destOrd="0" presId="urn:microsoft.com/office/officeart/2005/8/layout/orgChart1"/>
    <dgm:cxn modelId="{D37D7CE2-92B5-4E26-94E6-23A427736FA6}" type="presParOf" srcId="{02D60958-7E00-4EB1-BFA1-E66F032C70A4}" destId="{90BF9780-8A32-4959-A1A9-FCC0F7520CB3}" srcOrd="1" destOrd="0" presId="urn:microsoft.com/office/officeart/2005/8/layout/orgChart1"/>
    <dgm:cxn modelId="{9E0CCD25-6835-4F61-93D3-275ED3E8AA5A}" type="presParOf" srcId="{3FC641F1-ABD3-45B6-A898-04C0B8A1A3CA}" destId="{A3F2CE9D-8196-4EEA-9E3F-0E4A42A37DAB}" srcOrd="1" destOrd="0" presId="urn:microsoft.com/office/officeart/2005/8/layout/orgChart1"/>
    <dgm:cxn modelId="{458D8415-4D13-4E46-9B28-07A7C1F41E8B}" type="presParOf" srcId="{3FC641F1-ABD3-45B6-A898-04C0B8A1A3CA}" destId="{72E40D6A-5E91-4E06-8601-CEDA0148FE09}" srcOrd="2" destOrd="0" presId="urn:microsoft.com/office/officeart/2005/8/layout/orgChart1"/>
    <dgm:cxn modelId="{85A047E8-A7A7-4203-B857-B0A334939CA6}" type="presParOf" srcId="{5029C36B-3D69-416E-87DB-095D3FCC799D}" destId="{4A0B9744-7289-4BAF-B1D7-AFEAE975DB26}" srcOrd="2" destOrd="0" presId="urn:microsoft.com/office/officeart/2005/8/layout/orgChart1"/>
    <dgm:cxn modelId="{07646F94-D839-4EB8-A5C9-E80635B9AE20}" type="presParOf" srcId="{79BF817C-0CB4-425C-B979-5C745370BA98}" destId="{D4E1B538-CC8F-4608-A010-D899FCE20ACA}" srcOrd="2" destOrd="0" presId="urn:microsoft.com/office/officeart/2005/8/layout/orgChart1"/>
    <dgm:cxn modelId="{5C9A564F-259F-400D-B2A4-DC54A14F7E8F}" type="presParOf" srcId="{BE4E5B2E-15C0-4D93-B742-F8E7251C74B0}" destId="{F8750BE3-C01E-4C5A-90B3-16EBB582155C}" srcOrd="2" destOrd="0" presId="urn:microsoft.com/office/officeart/2005/8/layout/orgChart1"/>
    <dgm:cxn modelId="{434C0CBC-538A-4E3D-9D85-12EFB70A7BD9}" type="presParOf" srcId="{6CF8DA88-22C3-4E83-8F58-7C9B431B2F32}" destId="{1A1CC84B-D999-4197-B333-F541245AAE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DE640F-06E5-43DB-8EB6-717C54C72C9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BFA965-83DA-490D-8571-431800DF8A84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LISA</a:t>
          </a:r>
        </a:p>
      </dgm:t>
    </dgm:pt>
    <dgm:pt modelId="{2FB51097-C613-4E3E-BC5A-E4D18E0D39B4}" type="parTrans" cxnId="{F94A64C9-5842-4AC8-92A0-62B0C018CFA6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2A5B1C-2767-4675-94A4-2B70B855D37A}" type="sibTrans" cxnId="{F94A64C9-5842-4AC8-92A0-62B0C018CFA6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0E2149-62D8-455A-B7FE-94E77AD3F0A4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Ground segment</a:t>
          </a:r>
        </a:p>
      </dgm:t>
    </dgm:pt>
    <dgm:pt modelId="{2855B052-E876-436E-A17F-5C1ACEAD5A4C}" type="parTrans" cxnId="{015B97D7-231A-4F13-BCB2-CBB0AD18CB8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D0367E-DBBC-4C50-827A-49E32756E1CC}" type="sibTrans" cxnId="{015B97D7-231A-4F13-BCB2-CBB0AD18CB8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3EDA1-0DDC-44C1-87CD-0A35D7D3FA0A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Space segment</a:t>
          </a:r>
        </a:p>
      </dgm:t>
    </dgm:pt>
    <dgm:pt modelId="{50F21054-BC07-4331-A782-AE01BEFE9B47}" type="parTrans" cxnId="{9E33B094-C18C-4A3B-9FEA-A473DD0B9058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BA8175-B473-4A83-AECA-DF10194622AA}" type="sibTrans" cxnId="{9E33B094-C18C-4A3B-9FEA-A473DD0B9058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CB70E-DDAD-42FA-8980-6D78BB669152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Spacecraft</a:t>
          </a:r>
        </a:p>
      </dgm:t>
    </dgm:pt>
    <dgm:pt modelId="{AD878C80-8F35-4082-9CC9-E5008CABF735}" type="parTrans" cxnId="{C9FD6591-FE41-4342-9FE3-F3AA46A4A7B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4CDA6-628A-49CA-AC5C-9555A94631F5}" type="sibTrans" cxnId="{C9FD6591-FE41-4342-9FE3-F3AA46A4A7B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878AFA-6C00-4B15-959D-7EDF153954FD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Payload</a:t>
          </a:r>
        </a:p>
      </dgm:t>
    </dgm:pt>
    <dgm:pt modelId="{84F7F940-C4E5-4CCE-8DB9-E50EA5A13B4D}" type="parTrans" cxnId="{72242A3E-8494-4931-B0BC-A2A63EE1774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4906BC-660E-4C20-88D0-C55FB76BFBE6}" type="sibTrans" cxnId="{72242A3E-8494-4931-B0BC-A2A63EE1774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E3E0FF-9C10-4D1F-9150-A975E35A3099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Moving Optical Sub-Assembly</a:t>
          </a:r>
        </a:p>
      </dgm:t>
    </dgm:pt>
    <dgm:pt modelId="{C7AE759D-8477-42D9-A7E5-B1AB4E3C6D4D}" type="parTrans" cxnId="{8A986576-37C8-45BC-BD40-E0B7CA4BC24D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83536-2E06-4C02-9052-FE331E3CECEB}" type="sibTrans" cxnId="{8A986576-37C8-45BC-BD40-E0B7CA4BC24D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52CCFF-A420-4791-8C1E-9FB9FC05742F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Interferometry Detection System</a:t>
          </a:r>
        </a:p>
      </dgm:t>
    </dgm:pt>
    <dgm:pt modelId="{766740F3-1C8C-4483-8424-60DB8728D164}" type="parTrans" cxnId="{C0964415-8EDD-42CB-B1C0-8F50E6E0B81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F8B52B-6EB9-4B29-9056-465529CFDE93}" type="sibTrans" cxnId="{C0964415-8EDD-42CB-B1C0-8F50E6E0B81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5E4E0-1516-4AAE-BF59-78D862CC8455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Gravitational Reference System</a:t>
          </a:r>
        </a:p>
      </dgm:t>
    </dgm:pt>
    <dgm:pt modelId="{9C0C3D9F-2F5D-4637-A686-E474A3F8DE80}" type="parTrans" cxnId="{6209D32B-9296-40AE-9356-CBCBF5F9FA00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3A133-0CE8-4031-8454-387D01408552}" type="sibTrans" cxnId="{6209D32B-9296-40AE-9356-CBCBF5F9FA00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F62F5-0A20-438C-A0DB-50B471240152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Telescope</a:t>
          </a:r>
        </a:p>
      </dgm:t>
    </dgm:pt>
    <dgm:pt modelId="{F395A18F-0C96-4138-914E-944F2B340D51}" type="parTrans" cxnId="{FDDFE469-CD15-448E-8659-3BA6C4522CCF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E535FA-5C16-4583-B83B-262B56FC85FA}" type="sibTrans" cxnId="{FDDFE469-CD15-448E-8659-3BA6C4522CCF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0AE42-3E2B-4646-BA13-11DFB94C646B}" type="pres">
      <dgm:prSet presAssocID="{24DE640F-06E5-43DB-8EB6-717C54C72C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F8DA88-22C3-4E83-8F58-7C9B431B2F32}" type="pres">
      <dgm:prSet presAssocID="{D6BFA965-83DA-490D-8571-431800DF8A84}" presName="hierRoot1" presStyleCnt="0">
        <dgm:presLayoutVars>
          <dgm:hierBranch val="init"/>
        </dgm:presLayoutVars>
      </dgm:prSet>
      <dgm:spPr/>
    </dgm:pt>
    <dgm:pt modelId="{CD992275-5860-496A-9508-7C1408C7E1DD}" type="pres">
      <dgm:prSet presAssocID="{D6BFA965-83DA-490D-8571-431800DF8A84}" presName="rootComposite1" presStyleCnt="0"/>
      <dgm:spPr/>
    </dgm:pt>
    <dgm:pt modelId="{CCA4D30B-D899-483E-80E3-61AAD69A76F3}" type="pres">
      <dgm:prSet presAssocID="{D6BFA965-83DA-490D-8571-431800DF8A84}" presName="rootText1" presStyleLbl="node0" presStyleIdx="0" presStyleCnt="1">
        <dgm:presLayoutVars>
          <dgm:chPref val="3"/>
        </dgm:presLayoutVars>
      </dgm:prSet>
      <dgm:spPr/>
    </dgm:pt>
    <dgm:pt modelId="{E68F8F5E-0481-4C77-815A-FE7FF8CC1E5B}" type="pres">
      <dgm:prSet presAssocID="{D6BFA965-83DA-490D-8571-431800DF8A84}" presName="rootConnector1" presStyleLbl="node1" presStyleIdx="0" presStyleCnt="0"/>
      <dgm:spPr/>
    </dgm:pt>
    <dgm:pt modelId="{BB6F2A91-4A99-4E73-BA6D-C7AB77C04BB3}" type="pres">
      <dgm:prSet presAssocID="{D6BFA965-83DA-490D-8571-431800DF8A84}" presName="hierChild2" presStyleCnt="0"/>
      <dgm:spPr/>
    </dgm:pt>
    <dgm:pt modelId="{422A2CD8-C9A1-430C-9D73-05DEEF381FEE}" type="pres">
      <dgm:prSet presAssocID="{2855B052-E876-436E-A17F-5C1ACEAD5A4C}" presName="Name37" presStyleLbl="parChTrans1D2" presStyleIdx="0" presStyleCnt="2"/>
      <dgm:spPr/>
    </dgm:pt>
    <dgm:pt modelId="{14332C8E-366D-448F-B248-606C18AA2D5F}" type="pres">
      <dgm:prSet presAssocID="{C10E2149-62D8-455A-B7FE-94E77AD3F0A4}" presName="hierRoot2" presStyleCnt="0">
        <dgm:presLayoutVars>
          <dgm:hierBranch val="init"/>
        </dgm:presLayoutVars>
      </dgm:prSet>
      <dgm:spPr/>
    </dgm:pt>
    <dgm:pt modelId="{4786F9CE-B863-4F5D-B990-D2651AA1E779}" type="pres">
      <dgm:prSet presAssocID="{C10E2149-62D8-455A-B7FE-94E77AD3F0A4}" presName="rootComposite" presStyleCnt="0"/>
      <dgm:spPr/>
    </dgm:pt>
    <dgm:pt modelId="{F93042C6-786C-445F-B57B-BC9AE04C6E8A}" type="pres">
      <dgm:prSet presAssocID="{C10E2149-62D8-455A-B7FE-94E77AD3F0A4}" presName="rootText" presStyleLbl="node2" presStyleIdx="0" presStyleCnt="2">
        <dgm:presLayoutVars>
          <dgm:chPref val="3"/>
        </dgm:presLayoutVars>
      </dgm:prSet>
      <dgm:spPr/>
    </dgm:pt>
    <dgm:pt modelId="{CCE15C52-BE9D-4CD7-8870-0506043A5E79}" type="pres">
      <dgm:prSet presAssocID="{C10E2149-62D8-455A-B7FE-94E77AD3F0A4}" presName="rootConnector" presStyleLbl="node2" presStyleIdx="0" presStyleCnt="2"/>
      <dgm:spPr/>
    </dgm:pt>
    <dgm:pt modelId="{E5134E92-C898-42CF-8F5C-F1DF7B8F956D}" type="pres">
      <dgm:prSet presAssocID="{C10E2149-62D8-455A-B7FE-94E77AD3F0A4}" presName="hierChild4" presStyleCnt="0"/>
      <dgm:spPr/>
    </dgm:pt>
    <dgm:pt modelId="{5E3796E7-7283-4256-98CB-61D609FCE0EC}" type="pres">
      <dgm:prSet presAssocID="{C10E2149-62D8-455A-B7FE-94E77AD3F0A4}" presName="hierChild5" presStyleCnt="0"/>
      <dgm:spPr/>
    </dgm:pt>
    <dgm:pt modelId="{CE97555C-74BD-448C-A084-7F89ADACFAE5}" type="pres">
      <dgm:prSet presAssocID="{50F21054-BC07-4331-A782-AE01BEFE9B47}" presName="Name37" presStyleLbl="parChTrans1D2" presStyleIdx="1" presStyleCnt="2"/>
      <dgm:spPr/>
    </dgm:pt>
    <dgm:pt modelId="{BE4E5B2E-15C0-4D93-B742-F8E7251C74B0}" type="pres">
      <dgm:prSet presAssocID="{BA23EDA1-0DDC-44C1-87CD-0A35D7D3FA0A}" presName="hierRoot2" presStyleCnt="0">
        <dgm:presLayoutVars>
          <dgm:hierBranch val="init"/>
        </dgm:presLayoutVars>
      </dgm:prSet>
      <dgm:spPr/>
    </dgm:pt>
    <dgm:pt modelId="{894781CC-0B6F-4749-922A-0539436477FF}" type="pres">
      <dgm:prSet presAssocID="{BA23EDA1-0DDC-44C1-87CD-0A35D7D3FA0A}" presName="rootComposite" presStyleCnt="0"/>
      <dgm:spPr/>
    </dgm:pt>
    <dgm:pt modelId="{914DFC5B-BA44-451B-891E-FEC28E326ABD}" type="pres">
      <dgm:prSet presAssocID="{BA23EDA1-0DDC-44C1-87CD-0A35D7D3FA0A}" presName="rootText" presStyleLbl="node2" presStyleIdx="1" presStyleCnt="2">
        <dgm:presLayoutVars>
          <dgm:chPref val="3"/>
        </dgm:presLayoutVars>
      </dgm:prSet>
      <dgm:spPr/>
    </dgm:pt>
    <dgm:pt modelId="{CACBD68A-38ED-4483-A683-0EDAC4982D5A}" type="pres">
      <dgm:prSet presAssocID="{BA23EDA1-0DDC-44C1-87CD-0A35D7D3FA0A}" presName="rootConnector" presStyleLbl="node2" presStyleIdx="1" presStyleCnt="2"/>
      <dgm:spPr/>
    </dgm:pt>
    <dgm:pt modelId="{E596FCE4-FFB7-4767-A129-3ACE4C821D18}" type="pres">
      <dgm:prSet presAssocID="{BA23EDA1-0DDC-44C1-87CD-0A35D7D3FA0A}" presName="hierChild4" presStyleCnt="0"/>
      <dgm:spPr/>
    </dgm:pt>
    <dgm:pt modelId="{6677C8A0-593F-4181-8A6B-A2F98E465F24}" type="pres">
      <dgm:prSet presAssocID="{AD878C80-8F35-4082-9CC9-E5008CABF735}" presName="Name37" presStyleLbl="parChTrans1D3" presStyleIdx="0" presStyleCnt="2"/>
      <dgm:spPr/>
    </dgm:pt>
    <dgm:pt modelId="{881861B0-0AA8-4BFA-AB3C-A1E0BC5C9543}" type="pres">
      <dgm:prSet presAssocID="{1FECB70E-DDAD-42FA-8980-6D78BB669152}" presName="hierRoot2" presStyleCnt="0">
        <dgm:presLayoutVars>
          <dgm:hierBranch val="init"/>
        </dgm:presLayoutVars>
      </dgm:prSet>
      <dgm:spPr/>
    </dgm:pt>
    <dgm:pt modelId="{404F316A-D1CE-4A3D-892A-DF78515AE1A9}" type="pres">
      <dgm:prSet presAssocID="{1FECB70E-DDAD-42FA-8980-6D78BB669152}" presName="rootComposite" presStyleCnt="0"/>
      <dgm:spPr/>
    </dgm:pt>
    <dgm:pt modelId="{11288358-AF65-497D-A372-4681DD50A4AA}" type="pres">
      <dgm:prSet presAssocID="{1FECB70E-DDAD-42FA-8980-6D78BB669152}" presName="rootText" presStyleLbl="node3" presStyleIdx="0" presStyleCnt="2">
        <dgm:presLayoutVars>
          <dgm:chPref val="3"/>
        </dgm:presLayoutVars>
      </dgm:prSet>
      <dgm:spPr/>
    </dgm:pt>
    <dgm:pt modelId="{14A76F3C-C67E-42E3-82C2-45D71E47198D}" type="pres">
      <dgm:prSet presAssocID="{1FECB70E-DDAD-42FA-8980-6D78BB669152}" presName="rootConnector" presStyleLbl="node3" presStyleIdx="0" presStyleCnt="2"/>
      <dgm:spPr/>
    </dgm:pt>
    <dgm:pt modelId="{17480740-32F3-4232-9D08-38B8CE0A7749}" type="pres">
      <dgm:prSet presAssocID="{1FECB70E-DDAD-42FA-8980-6D78BB669152}" presName="hierChild4" presStyleCnt="0"/>
      <dgm:spPr/>
    </dgm:pt>
    <dgm:pt modelId="{3F6821DE-1C1F-4B95-B989-7AA753F0F422}" type="pres">
      <dgm:prSet presAssocID="{1FECB70E-DDAD-42FA-8980-6D78BB669152}" presName="hierChild5" presStyleCnt="0"/>
      <dgm:spPr/>
    </dgm:pt>
    <dgm:pt modelId="{14190130-424D-4441-9FC3-026F86A88055}" type="pres">
      <dgm:prSet presAssocID="{84F7F940-C4E5-4CCE-8DB9-E50EA5A13B4D}" presName="Name37" presStyleLbl="parChTrans1D3" presStyleIdx="1" presStyleCnt="2"/>
      <dgm:spPr/>
    </dgm:pt>
    <dgm:pt modelId="{79BF817C-0CB4-425C-B979-5C745370BA98}" type="pres">
      <dgm:prSet presAssocID="{F9878AFA-6C00-4B15-959D-7EDF153954FD}" presName="hierRoot2" presStyleCnt="0">
        <dgm:presLayoutVars>
          <dgm:hierBranch val="init"/>
        </dgm:presLayoutVars>
      </dgm:prSet>
      <dgm:spPr/>
    </dgm:pt>
    <dgm:pt modelId="{F1CA460D-17B8-4269-89AC-FAC6A5E197EE}" type="pres">
      <dgm:prSet presAssocID="{F9878AFA-6C00-4B15-959D-7EDF153954FD}" presName="rootComposite" presStyleCnt="0"/>
      <dgm:spPr/>
    </dgm:pt>
    <dgm:pt modelId="{5B8EC988-FA9E-46BE-A653-FC98E465E0FA}" type="pres">
      <dgm:prSet presAssocID="{F9878AFA-6C00-4B15-959D-7EDF153954FD}" presName="rootText" presStyleLbl="node3" presStyleIdx="1" presStyleCnt="2">
        <dgm:presLayoutVars>
          <dgm:chPref val="3"/>
        </dgm:presLayoutVars>
      </dgm:prSet>
      <dgm:spPr/>
    </dgm:pt>
    <dgm:pt modelId="{59EDDFD7-E232-4545-80F6-094AE85597E0}" type="pres">
      <dgm:prSet presAssocID="{F9878AFA-6C00-4B15-959D-7EDF153954FD}" presName="rootConnector" presStyleLbl="node3" presStyleIdx="1" presStyleCnt="2"/>
      <dgm:spPr/>
    </dgm:pt>
    <dgm:pt modelId="{F50A72DA-3D50-45C0-A925-A2F31AA94DB9}" type="pres">
      <dgm:prSet presAssocID="{F9878AFA-6C00-4B15-959D-7EDF153954FD}" presName="hierChild4" presStyleCnt="0"/>
      <dgm:spPr/>
    </dgm:pt>
    <dgm:pt modelId="{CA0B1124-6CEC-4650-ACC3-2F49D63B1ECC}" type="pres">
      <dgm:prSet presAssocID="{C7AE759D-8477-42D9-A7E5-B1AB4E3C6D4D}" presName="Name37" presStyleLbl="parChTrans1D4" presStyleIdx="0" presStyleCnt="4"/>
      <dgm:spPr/>
    </dgm:pt>
    <dgm:pt modelId="{5029C36B-3D69-416E-87DB-095D3FCC799D}" type="pres">
      <dgm:prSet presAssocID="{6EE3E0FF-9C10-4D1F-9150-A975E35A3099}" presName="hierRoot2" presStyleCnt="0">
        <dgm:presLayoutVars>
          <dgm:hierBranch val="init"/>
        </dgm:presLayoutVars>
      </dgm:prSet>
      <dgm:spPr/>
    </dgm:pt>
    <dgm:pt modelId="{040DD939-3353-40FF-99DF-29EB753840DD}" type="pres">
      <dgm:prSet presAssocID="{6EE3E0FF-9C10-4D1F-9150-A975E35A3099}" presName="rootComposite" presStyleCnt="0"/>
      <dgm:spPr/>
    </dgm:pt>
    <dgm:pt modelId="{E62BE8FA-9ECC-4600-994B-874AAE2E6FC1}" type="pres">
      <dgm:prSet presAssocID="{6EE3E0FF-9C10-4D1F-9150-A975E35A3099}" presName="rootText" presStyleLbl="node4" presStyleIdx="0" presStyleCnt="4">
        <dgm:presLayoutVars>
          <dgm:chPref val="3"/>
        </dgm:presLayoutVars>
      </dgm:prSet>
      <dgm:spPr/>
    </dgm:pt>
    <dgm:pt modelId="{65A63089-F378-43EA-B6D6-E1B654017376}" type="pres">
      <dgm:prSet presAssocID="{6EE3E0FF-9C10-4D1F-9150-A975E35A3099}" presName="rootConnector" presStyleLbl="node4" presStyleIdx="0" presStyleCnt="4"/>
      <dgm:spPr/>
    </dgm:pt>
    <dgm:pt modelId="{0C6341C8-396E-4B8E-804A-518294CBE3A0}" type="pres">
      <dgm:prSet presAssocID="{6EE3E0FF-9C10-4D1F-9150-A975E35A3099}" presName="hierChild4" presStyleCnt="0"/>
      <dgm:spPr/>
    </dgm:pt>
    <dgm:pt modelId="{D6E16EEA-1239-4D38-9DC0-F89B206009D8}" type="pres">
      <dgm:prSet presAssocID="{766740F3-1C8C-4483-8424-60DB8728D164}" presName="Name37" presStyleLbl="parChTrans1D4" presStyleIdx="1" presStyleCnt="4"/>
      <dgm:spPr/>
    </dgm:pt>
    <dgm:pt modelId="{2774DE6F-19F0-441C-87CA-6D059F1E89F1}" type="pres">
      <dgm:prSet presAssocID="{9952CCFF-A420-4791-8C1E-9FB9FC05742F}" presName="hierRoot2" presStyleCnt="0">
        <dgm:presLayoutVars>
          <dgm:hierBranch val="init"/>
        </dgm:presLayoutVars>
      </dgm:prSet>
      <dgm:spPr/>
    </dgm:pt>
    <dgm:pt modelId="{1113ECA6-4DAD-49A9-803E-59DC305483A1}" type="pres">
      <dgm:prSet presAssocID="{9952CCFF-A420-4791-8C1E-9FB9FC05742F}" presName="rootComposite" presStyleCnt="0"/>
      <dgm:spPr/>
    </dgm:pt>
    <dgm:pt modelId="{ABEB7DB3-736A-48B5-B444-1999E0F0E829}" type="pres">
      <dgm:prSet presAssocID="{9952CCFF-A420-4791-8C1E-9FB9FC05742F}" presName="rootText" presStyleLbl="node4" presStyleIdx="1" presStyleCnt="4">
        <dgm:presLayoutVars>
          <dgm:chPref val="3"/>
        </dgm:presLayoutVars>
      </dgm:prSet>
      <dgm:spPr/>
    </dgm:pt>
    <dgm:pt modelId="{E6A3420F-5968-4236-8B4A-F1A31B58838A}" type="pres">
      <dgm:prSet presAssocID="{9952CCFF-A420-4791-8C1E-9FB9FC05742F}" presName="rootConnector" presStyleLbl="node4" presStyleIdx="1" presStyleCnt="4"/>
      <dgm:spPr/>
    </dgm:pt>
    <dgm:pt modelId="{49DD0F1D-080F-4D18-BFFA-352CCE5B7FD3}" type="pres">
      <dgm:prSet presAssocID="{9952CCFF-A420-4791-8C1E-9FB9FC05742F}" presName="hierChild4" presStyleCnt="0"/>
      <dgm:spPr/>
    </dgm:pt>
    <dgm:pt modelId="{CAD68284-056D-40F8-9001-E96F45EF4B84}" type="pres">
      <dgm:prSet presAssocID="{9952CCFF-A420-4791-8C1E-9FB9FC05742F}" presName="hierChild5" presStyleCnt="0"/>
      <dgm:spPr/>
    </dgm:pt>
    <dgm:pt modelId="{4ACD2F92-70F8-4E60-A019-F61DF684EE0A}" type="pres">
      <dgm:prSet presAssocID="{9C0C3D9F-2F5D-4637-A686-E474A3F8DE80}" presName="Name37" presStyleLbl="parChTrans1D4" presStyleIdx="2" presStyleCnt="4"/>
      <dgm:spPr/>
    </dgm:pt>
    <dgm:pt modelId="{A99A4080-0682-4340-8975-467D52F6E885}" type="pres">
      <dgm:prSet presAssocID="{1375E4E0-1516-4AAE-BF59-78D862CC8455}" presName="hierRoot2" presStyleCnt="0">
        <dgm:presLayoutVars>
          <dgm:hierBranch val="init"/>
        </dgm:presLayoutVars>
      </dgm:prSet>
      <dgm:spPr/>
    </dgm:pt>
    <dgm:pt modelId="{E5103EA9-6314-4989-BF22-2863EAFB819C}" type="pres">
      <dgm:prSet presAssocID="{1375E4E0-1516-4AAE-BF59-78D862CC8455}" presName="rootComposite" presStyleCnt="0"/>
      <dgm:spPr/>
    </dgm:pt>
    <dgm:pt modelId="{38926413-ECCB-4777-80AD-20D6CA0B9497}" type="pres">
      <dgm:prSet presAssocID="{1375E4E0-1516-4AAE-BF59-78D862CC8455}" presName="rootText" presStyleLbl="node4" presStyleIdx="2" presStyleCnt="4">
        <dgm:presLayoutVars>
          <dgm:chPref val="3"/>
        </dgm:presLayoutVars>
      </dgm:prSet>
      <dgm:spPr/>
    </dgm:pt>
    <dgm:pt modelId="{3910D67E-44D5-49C7-A592-ECD8911B5929}" type="pres">
      <dgm:prSet presAssocID="{1375E4E0-1516-4AAE-BF59-78D862CC8455}" presName="rootConnector" presStyleLbl="node4" presStyleIdx="2" presStyleCnt="4"/>
      <dgm:spPr/>
    </dgm:pt>
    <dgm:pt modelId="{391A8826-7282-4B1D-A4C7-7D5630F37E06}" type="pres">
      <dgm:prSet presAssocID="{1375E4E0-1516-4AAE-BF59-78D862CC8455}" presName="hierChild4" presStyleCnt="0"/>
      <dgm:spPr/>
    </dgm:pt>
    <dgm:pt modelId="{0477917F-9083-473F-A717-CEFCFC7CF699}" type="pres">
      <dgm:prSet presAssocID="{1375E4E0-1516-4AAE-BF59-78D862CC8455}" presName="hierChild5" presStyleCnt="0"/>
      <dgm:spPr/>
    </dgm:pt>
    <dgm:pt modelId="{C56E1240-BBD3-41C0-B431-64B987959B62}" type="pres">
      <dgm:prSet presAssocID="{F395A18F-0C96-4138-914E-944F2B340D51}" presName="Name37" presStyleLbl="parChTrans1D4" presStyleIdx="3" presStyleCnt="4"/>
      <dgm:spPr/>
    </dgm:pt>
    <dgm:pt modelId="{3FC641F1-ABD3-45B6-A898-04C0B8A1A3CA}" type="pres">
      <dgm:prSet presAssocID="{112F62F5-0A20-438C-A0DB-50B471240152}" presName="hierRoot2" presStyleCnt="0">
        <dgm:presLayoutVars>
          <dgm:hierBranch val="init"/>
        </dgm:presLayoutVars>
      </dgm:prSet>
      <dgm:spPr/>
    </dgm:pt>
    <dgm:pt modelId="{02D60958-7E00-4EB1-BFA1-E66F032C70A4}" type="pres">
      <dgm:prSet presAssocID="{112F62F5-0A20-438C-A0DB-50B471240152}" presName="rootComposite" presStyleCnt="0"/>
      <dgm:spPr/>
    </dgm:pt>
    <dgm:pt modelId="{3616C9F8-93F5-40A5-B5E2-A5C98D950EE8}" type="pres">
      <dgm:prSet presAssocID="{112F62F5-0A20-438C-A0DB-50B471240152}" presName="rootText" presStyleLbl="node4" presStyleIdx="3" presStyleCnt="4">
        <dgm:presLayoutVars>
          <dgm:chPref val="3"/>
        </dgm:presLayoutVars>
      </dgm:prSet>
      <dgm:spPr/>
    </dgm:pt>
    <dgm:pt modelId="{90BF9780-8A32-4959-A1A9-FCC0F7520CB3}" type="pres">
      <dgm:prSet presAssocID="{112F62F5-0A20-438C-A0DB-50B471240152}" presName="rootConnector" presStyleLbl="node4" presStyleIdx="3" presStyleCnt="4"/>
      <dgm:spPr/>
    </dgm:pt>
    <dgm:pt modelId="{A3F2CE9D-8196-4EEA-9E3F-0E4A42A37DAB}" type="pres">
      <dgm:prSet presAssocID="{112F62F5-0A20-438C-A0DB-50B471240152}" presName="hierChild4" presStyleCnt="0"/>
      <dgm:spPr/>
    </dgm:pt>
    <dgm:pt modelId="{72E40D6A-5E91-4E06-8601-CEDA0148FE09}" type="pres">
      <dgm:prSet presAssocID="{112F62F5-0A20-438C-A0DB-50B471240152}" presName="hierChild5" presStyleCnt="0"/>
      <dgm:spPr/>
    </dgm:pt>
    <dgm:pt modelId="{4A0B9744-7289-4BAF-B1D7-AFEAE975DB26}" type="pres">
      <dgm:prSet presAssocID="{6EE3E0FF-9C10-4D1F-9150-A975E35A3099}" presName="hierChild5" presStyleCnt="0"/>
      <dgm:spPr/>
    </dgm:pt>
    <dgm:pt modelId="{D4E1B538-CC8F-4608-A010-D899FCE20ACA}" type="pres">
      <dgm:prSet presAssocID="{F9878AFA-6C00-4B15-959D-7EDF153954FD}" presName="hierChild5" presStyleCnt="0"/>
      <dgm:spPr/>
    </dgm:pt>
    <dgm:pt modelId="{F8750BE3-C01E-4C5A-90B3-16EBB582155C}" type="pres">
      <dgm:prSet presAssocID="{BA23EDA1-0DDC-44C1-87CD-0A35D7D3FA0A}" presName="hierChild5" presStyleCnt="0"/>
      <dgm:spPr/>
    </dgm:pt>
    <dgm:pt modelId="{1A1CC84B-D999-4197-B333-F541245AAE48}" type="pres">
      <dgm:prSet presAssocID="{D6BFA965-83DA-490D-8571-431800DF8A84}" presName="hierChild3" presStyleCnt="0"/>
      <dgm:spPr/>
    </dgm:pt>
  </dgm:ptLst>
  <dgm:cxnLst>
    <dgm:cxn modelId="{BE7BDC0B-BA4D-4E97-A5BC-5D6BD9282683}" type="presOf" srcId="{2855B052-E876-436E-A17F-5C1ACEAD5A4C}" destId="{422A2CD8-C9A1-430C-9D73-05DEEF381FEE}" srcOrd="0" destOrd="0" presId="urn:microsoft.com/office/officeart/2005/8/layout/orgChart1"/>
    <dgm:cxn modelId="{D69F6714-6A06-4D9F-8D54-D5257F77EDBC}" type="presOf" srcId="{9952CCFF-A420-4791-8C1E-9FB9FC05742F}" destId="{ABEB7DB3-736A-48B5-B444-1999E0F0E829}" srcOrd="0" destOrd="0" presId="urn:microsoft.com/office/officeart/2005/8/layout/orgChart1"/>
    <dgm:cxn modelId="{C0964415-8EDD-42CB-B1C0-8F50E6E0B817}" srcId="{6EE3E0FF-9C10-4D1F-9150-A975E35A3099}" destId="{9952CCFF-A420-4791-8C1E-9FB9FC05742F}" srcOrd="0" destOrd="0" parTransId="{766740F3-1C8C-4483-8424-60DB8728D164}" sibTransId="{4FF8B52B-6EB9-4B29-9056-465529CFDE93}"/>
    <dgm:cxn modelId="{A54D281D-BB0C-4795-BF8F-BF4D9C502575}" type="presOf" srcId="{24DE640F-06E5-43DB-8EB6-717C54C72C9B}" destId="{1510AE42-3E2B-4646-BA13-11DFB94C646B}" srcOrd="0" destOrd="0" presId="urn:microsoft.com/office/officeart/2005/8/layout/orgChart1"/>
    <dgm:cxn modelId="{41BF1E23-3A95-4EF2-BC37-101BC7DC83C9}" type="presOf" srcId="{D6BFA965-83DA-490D-8571-431800DF8A84}" destId="{CCA4D30B-D899-483E-80E3-61AAD69A76F3}" srcOrd="0" destOrd="0" presId="urn:microsoft.com/office/officeart/2005/8/layout/orgChart1"/>
    <dgm:cxn modelId="{6209D32B-9296-40AE-9356-CBCBF5F9FA00}" srcId="{6EE3E0FF-9C10-4D1F-9150-A975E35A3099}" destId="{1375E4E0-1516-4AAE-BF59-78D862CC8455}" srcOrd="1" destOrd="0" parTransId="{9C0C3D9F-2F5D-4637-A686-E474A3F8DE80}" sibTransId="{BA23A133-0CE8-4031-8454-387D01408552}"/>
    <dgm:cxn modelId="{CA1A6833-1EE0-4821-A086-91B5ECF8A6BE}" type="presOf" srcId="{F395A18F-0C96-4138-914E-944F2B340D51}" destId="{C56E1240-BBD3-41C0-B431-64B987959B62}" srcOrd="0" destOrd="0" presId="urn:microsoft.com/office/officeart/2005/8/layout/orgChart1"/>
    <dgm:cxn modelId="{72242A3E-8494-4931-B0BC-A2A63EE1774E}" srcId="{BA23EDA1-0DDC-44C1-87CD-0A35D7D3FA0A}" destId="{F9878AFA-6C00-4B15-959D-7EDF153954FD}" srcOrd="1" destOrd="0" parTransId="{84F7F940-C4E5-4CCE-8DB9-E50EA5A13B4D}" sibTransId="{C04906BC-660E-4C20-88D0-C55FB76BFBE6}"/>
    <dgm:cxn modelId="{3F1EDA3E-4984-4DC7-878D-772CEAEBCD32}" type="presOf" srcId="{84F7F940-C4E5-4CCE-8DB9-E50EA5A13B4D}" destId="{14190130-424D-4441-9FC3-026F86A88055}" srcOrd="0" destOrd="0" presId="urn:microsoft.com/office/officeart/2005/8/layout/orgChart1"/>
    <dgm:cxn modelId="{86A9015E-CDEC-43FA-B823-4DE47A1F8044}" type="presOf" srcId="{9C0C3D9F-2F5D-4637-A686-E474A3F8DE80}" destId="{4ACD2F92-70F8-4E60-A019-F61DF684EE0A}" srcOrd="0" destOrd="0" presId="urn:microsoft.com/office/officeart/2005/8/layout/orgChart1"/>
    <dgm:cxn modelId="{4E545341-0595-4328-AF14-DE4D0586FF07}" type="presOf" srcId="{1FECB70E-DDAD-42FA-8980-6D78BB669152}" destId="{11288358-AF65-497D-A372-4681DD50A4AA}" srcOrd="0" destOrd="0" presId="urn:microsoft.com/office/officeart/2005/8/layout/orgChart1"/>
    <dgm:cxn modelId="{E3A15262-93F1-45D7-AEAF-0AE38EEB74F3}" type="presOf" srcId="{F9878AFA-6C00-4B15-959D-7EDF153954FD}" destId="{5B8EC988-FA9E-46BE-A653-FC98E465E0FA}" srcOrd="0" destOrd="0" presId="urn:microsoft.com/office/officeart/2005/8/layout/orgChart1"/>
    <dgm:cxn modelId="{BDECCA67-BC3A-4B06-977B-A05271ADB777}" type="presOf" srcId="{C10E2149-62D8-455A-B7FE-94E77AD3F0A4}" destId="{F93042C6-786C-445F-B57B-BC9AE04C6E8A}" srcOrd="0" destOrd="0" presId="urn:microsoft.com/office/officeart/2005/8/layout/orgChart1"/>
    <dgm:cxn modelId="{2E60BA69-338D-4E66-8C53-E6536280A5B0}" type="presOf" srcId="{C7AE759D-8477-42D9-A7E5-B1AB4E3C6D4D}" destId="{CA0B1124-6CEC-4650-ACC3-2F49D63B1ECC}" srcOrd="0" destOrd="0" presId="urn:microsoft.com/office/officeart/2005/8/layout/orgChart1"/>
    <dgm:cxn modelId="{FDDFE469-CD15-448E-8659-3BA6C4522CCF}" srcId="{6EE3E0FF-9C10-4D1F-9150-A975E35A3099}" destId="{112F62F5-0A20-438C-A0DB-50B471240152}" srcOrd="2" destOrd="0" parTransId="{F395A18F-0C96-4138-914E-944F2B340D51}" sibTransId="{D8E535FA-5C16-4583-B83B-262B56FC85FA}"/>
    <dgm:cxn modelId="{B0AA164E-92D1-4784-85F5-59D030F80A66}" type="presOf" srcId="{C10E2149-62D8-455A-B7FE-94E77AD3F0A4}" destId="{CCE15C52-BE9D-4CD7-8870-0506043A5E79}" srcOrd="1" destOrd="0" presId="urn:microsoft.com/office/officeart/2005/8/layout/orgChart1"/>
    <dgm:cxn modelId="{8A986576-37C8-45BC-BD40-E0B7CA4BC24D}" srcId="{F9878AFA-6C00-4B15-959D-7EDF153954FD}" destId="{6EE3E0FF-9C10-4D1F-9150-A975E35A3099}" srcOrd="0" destOrd="0" parTransId="{C7AE759D-8477-42D9-A7E5-B1AB4E3C6D4D}" sibTransId="{93583536-2E06-4C02-9052-FE331E3CECEB}"/>
    <dgm:cxn modelId="{1FAFF78B-A86C-4813-BCF5-76083C8BD7B1}" type="presOf" srcId="{766740F3-1C8C-4483-8424-60DB8728D164}" destId="{D6E16EEA-1239-4D38-9DC0-F89B206009D8}" srcOrd="0" destOrd="0" presId="urn:microsoft.com/office/officeart/2005/8/layout/orgChart1"/>
    <dgm:cxn modelId="{C9FD6591-FE41-4342-9FE3-F3AA46A4A7B7}" srcId="{BA23EDA1-0DDC-44C1-87CD-0A35D7D3FA0A}" destId="{1FECB70E-DDAD-42FA-8980-6D78BB669152}" srcOrd="0" destOrd="0" parTransId="{AD878C80-8F35-4082-9CC9-E5008CABF735}" sibTransId="{8744CDA6-628A-49CA-AC5C-9555A94631F5}"/>
    <dgm:cxn modelId="{9E33B094-C18C-4A3B-9FEA-A473DD0B9058}" srcId="{D6BFA965-83DA-490D-8571-431800DF8A84}" destId="{BA23EDA1-0DDC-44C1-87CD-0A35D7D3FA0A}" srcOrd="1" destOrd="0" parTransId="{50F21054-BC07-4331-A782-AE01BEFE9B47}" sibTransId="{DEBA8175-B473-4A83-AECA-DF10194622AA}"/>
    <dgm:cxn modelId="{D424AE9A-1832-4821-B2D1-96C86946E569}" type="presOf" srcId="{1375E4E0-1516-4AAE-BF59-78D862CC8455}" destId="{3910D67E-44D5-49C7-A592-ECD8911B5929}" srcOrd="1" destOrd="0" presId="urn:microsoft.com/office/officeart/2005/8/layout/orgChart1"/>
    <dgm:cxn modelId="{470C5C9C-2924-4009-8B1B-F4B817C68F78}" type="presOf" srcId="{D6BFA965-83DA-490D-8571-431800DF8A84}" destId="{E68F8F5E-0481-4C77-815A-FE7FF8CC1E5B}" srcOrd="1" destOrd="0" presId="urn:microsoft.com/office/officeart/2005/8/layout/orgChart1"/>
    <dgm:cxn modelId="{753B6D9C-E28A-4B20-9313-CFB7891C46D7}" type="presOf" srcId="{1FECB70E-DDAD-42FA-8980-6D78BB669152}" destId="{14A76F3C-C67E-42E3-82C2-45D71E47198D}" srcOrd="1" destOrd="0" presId="urn:microsoft.com/office/officeart/2005/8/layout/orgChart1"/>
    <dgm:cxn modelId="{715D29B8-1B00-4959-A8A3-78B112337D1C}" type="presOf" srcId="{F9878AFA-6C00-4B15-959D-7EDF153954FD}" destId="{59EDDFD7-E232-4545-80F6-094AE85597E0}" srcOrd="1" destOrd="0" presId="urn:microsoft.com/office/officeart/2005/8/layout/orgChart1"/>
    <dgm:cxn modelId="{7C6F3EB9-2B6F-4189-B55A-16554A86C582}" type="presOf" srcId="{6EE3E0FF-9C10-4D1F-9150-A975E35A3099}" destId="{65A63089-F378-43EA-B6D6-E1B654017376}" srcOrd="1" destOrd="0" presId="urn:microsoft.com/office/officeart/2005/8/layout/orgChart1"/>
    <dgm:cxn modelId="{331024C4-7407-4562-85FC-728D2511C9A6}" type="presOf" srcId="{112F62F5-0A20-438C-A0DB-50B471240152}" destId="{3616C9F8-93F5-40A5-B5E2-A5C98D950EE8}" srcOrd="0" destOrd="0" presId="urn:microsoft.com/office/officeart/2005/8/layout/orgChart1"/>
    <dgm:cxn modelId="{F94A64C9-5842-4AC8-92A0-62B0C018CFA6}" srcId="{24DE640F-06E5-43DB-8EB6-717C54C72C9B}" destId="{D6BFA965-83DA-490D-8571-431800DF8A84}" srcOrd="0" destOrd="0" parTransId="{2FB51097-C613-4E3E-BC5A-E4D18E0D39B4}" sibTransId="{022A5B1C-2767-4675-94A4-2B70B855D37A}"/>
    <dgm:cxn modelId="{FAEC53D5-219D-420A-9912-5AD4ADD9BD0C}" type="presOf" srcId="{AD878C80-8F35-4082-9CC9-E5008CABF735}" destId="{6677C8A0-593F-4181-8A6B-A2F98E465F24}" srcOrd="0" destOrd="0" presId="urn:microsoft.com/office/officeart/2005/8/layout/orgChart1"/>
    <dgm:cxn modelId="{5FC4EBD5-5433-45BC-A6B9-A8EF8610D9BE}" type="presOf" srcId="{6EE3E0FF-9C10-4D1F-9150-A975E35A3099}" destId="{E62BE8FA-9ECC-4600-994B-874AAE2E6FC1}" srcOrd="0" destOrd="0" presId="urn:microsoft.com/office/officeart/2005/8/layout/orgChart1"/>
    <dgm:cxn modelId="{04FC32D7-5AC1-441C-81F2-20EF307B73D3}" type="presOf" srcId="{9952CCFF-A420-4791-8C1E-9FB9FC05742F}" destId="{E6A3420F-5968-4236-8B4A-F1A31B58838A}" srcOrd="1" destOrd="0" presId="urn:microsoft.com/office/officeart/2005/8/layout/orgChart1"/>
    <dgm:cxn modelId="{015B97D7-231A-4F13-BCB2-CBB0AD18CB8E}" srcId="{D6BFA965-83DA-490D-8571-431800DF8A84}" destId="{C10E2149-62D8-455A-B7FE-94E77AD3F0A4}" srcOrd="0" destOrd="0" parTransId="{2855B052-E876-436E-A17F-5C1ACEAD5A4C}" sibTransId="{FFD0367E-DBBC-4C50-827A-49E32756E1CC}"/>
    <dgm:cxn modelId="{836981F2-FC48-4E4E-B3D1-384780027CFE}" type="presOf" srcId="{BA23EDA1-0DDC-44C1-87CD-0A35D7D3FA0A}" destId="{914DFC5B-BA44-451B-891E-FEC28E326ABD}" srcOrd="0" destOrd="0" presId="urn:microsoft.com/office/officeart/2005/8/layout/orgChart1"/>
    <dgm:cxn modelId="{F56151F3-79E5-463C-AAEC-643897E73995}" type="presOf" srcId="{50F21054-BC07-4331-A782-AE01BEFE9B47}" destId="{CE97555C-74BD-448C-A084-7F89ADACFAE5}" srcOrd="0" destOrd="0" presId="urn:microsoft.com/office/officeart/2005/8/layout/orgChart1"/>
    <dgm:cxn modelId="{460E4CF5-21B9-40AC-857A-70388FC0ADBD}" type="presOf" srcId="{BA23EDA1-0DDC-44C1-87CD-0A35D7D3FA0A}" destId="{CACBD68A-38ED-4483-A683-0EDAC4982D5A}" srcOrd="1" destOrd="0" presId="urn:microsoft.com/office/officeart/2005/8/layout/orgChart1"/>
    <dgm:cxn modelId="{5461E2F5-57EC-4C99-BE44-3DC620173153}" type="presOf" srcId="{112F62F5-0A20-438C-A0DB-50B471240152}" destId="{90BF9780-8A32-4959-A1A9-FCC0F7520CB3}" srcOrd="1" destOrd="0" presId="urn:microsoft.com/office/officeart/2005/8/layout/orgChart1"/>
    <dgm:cxn modelId="{3EE4D5F9-AABF-4089-A750-377A11742E23}" type="presOf" srcId="{1375E4E0-1516-4AAE-BF59-78D862CC8455}" destId="{38926413-ECCB-4777-80AD-20D6CA0B9497}" srcOrd="0" destOrd="0" presId="urn:microsoft.com/office/officeart/2005/8/layout/orgChart1"/>
    <dgm:cxn modelId="{D290B95F-9F44-43FB-AD92-3D34F6AD6C6B}" type="presParOf" srcId="{1510AE42-3E2B-4646-BA13-11DFB94C646B}" destId="{6CF8DA88-22C3-4E83-8F58-7C9B431B2F32}" srcOrd="0" destOrd="0" presId="urn:microsoft.com/office/officeart/2005/8/layout/orgChart1"/>
    <dgm:cxn modelId="{D758E2EC-12AD-4082-888D-7089CA3546E0}" type="presParOf" srcId="{6CF8DA88-22C3-4E83-8F58-7C9B431B2F32}" destId="{CD992275-5860-496A-9508-7C1408C7E1DD}" srcOrd="0" destOrd="0" presId="urn:microsoft.com/office/officeart/2005/8/layout/orgChart1"/>
    <dgm:cxn modelId="{796261CB-9083-4620-ABF7-9B0AEE7FFC41}" type="presParOf" srcId="{CD992275-5860-496A-9508-7C1408C7E1DD}" destId="{CCA4D30B-D899-483E-80E3-61AAD69A76F3}" srcOrd="0" destOrd="0" presId="urn:microsoft.com/office/officeart/2005/8/layout/orgChart1"/>
    <dgm:cxn modelId="{322C0CED-265F-4F24-A53B-111BBEE41C43}" type="presParOf" srcId="{CD992275-5860-496A-9508-7C1408C7E1DD}" destId="{E68F8F5E-0481-4C77-815A-FE7FF8CC1E5B}" srcOrd="1" destOrd="0" presId="urn:microsoft.com/office/officeart/2005/8/layout/orgChart1"/>
    <dgm:cxn modelId="{70553086-D465-4439-985C-BFB96E0C6817}" type="presParOf" srcId="{6CF8DA88-22C3-4E83-8F58-7C9B431B2F32}" destId="{BB6F2A91-4A99-4E73-BA6D-C7AB77C04BB3}" srcOrd="1" destOrd="0" presId="urn:microsoft.com/office/officeart/2005/8/layout/orgChart1"/>
    <dgm:cxn modelId="{83A7F0BC-CD3C-4590-AE2C-599F0EF43A49}" type="presParOf" srcId="{BB6F2A91-4A99-4E73-BA6D-C7AB77C04BB3}" destId="{422A2CD8-C9A1-430C-9D73-05DEEF381FEE}" srcOrd="0" destOrd="0" presId="urn:microsoft.com/office/officeart/2005/8/layout/orgChart1"/>
    <dgm:cxn modelId="{7FF71FE7-7B17-4C29-BE73-77C85E827705}" type="presParOf" srcId="{BB6F2A91-4A99-4E73-BA6D-C7AB77C04BB3}" destId="{14332C8E-366D-448F-B248-606C18AA2D5F}" srcOrd="1" destOrd="0" presId="urn:microsoft.com/office/officeart/2005/8/layout/orgChart1"/>
    <dgm:cxn modelId="{50C4C919-15C1-4E4B-97AB-A53E3E7CDF53}" type="presParOf" srcId="{14332C8E-366D-448F-B248-606C18AA2D5F}" destId="{4786F9CE-B863-4F5D-B990-D2651AA1E779}" srcOrd="0" destOrd="0" presId="urn:microsoft.com/office/officeart/2005/8/layout/orgChart1"/>
    <dgm:cxn modelId="{391EDA2B-3C97-4689-91F7-35D08F79B230}" type="presParOf" srcId="{4786F9CE-B863-4F5D-B990-D2651AA1E779}" destId="{F93042C6-786C-445F-B57B-BC9AE04C6E8A}" srcOrd="0" destOrd="0" presId="urn:microsoft.com/office/officeart/2005/8/layout/orgChart1"/>
    <dgm:cxn modelId="{19B207A1-9FA1-4DF9-A832-80F38F07498E}" type="presParOf" srcId="{4786F9CE-B863-4F5D-B990-D2651AA1E779}" destId="{CCE15C52-BE9D-4CD7-8870-0506043A5E79}" srcOrd="1" destOrd="0" presId="urn:microsoft.com/office/officeart/2005/8/layout/orgChart1"/>
    <dgm:cxn modelId="{D1248E56-A803-4101-B9BA-63FFD65546BC}" type="presParOf" srcId="{14332C8E-366D-448F-B248-606C18AA2D5F}" destId="{E5134E92-C898-42CF-8F5C-F1DF7B8F956D}" srcOrd="1" destOrd="0" presId="urn:microsoft.com/office/officeart/2005/8/layout/orgChart1"/>
    <dgm:cxn modelId="{D18C789D-E001-4A13-B795-24FD35B58940}" type="presParOf" srcId="{14332C8E-366D-448F-B248-606C18AA2D5F}" destId="{5E3796E7-7283-4256-98CB-61D609FCE0EC}" srcOrd="2" destOrd="0" presId="urn:microsoft.com/office/officeart/2005/8/layout/orgChart1"/>
    <dgm:cxn modelId="{808ACD0C-45B2-4104-B31B-6D8132211C71}" type="presParOf" srcId="{BB6F2A91-4A99-4E73-BA6D-C7AB77C04BB3}" destId="{CE97555C-74BD-448C-A084-7F89ADACFAE5}" srcOrd="2" destOrd="0" presId="urn:microsoft.com/office/officeart/2005/8/layout/orgChart1"/>
    <dgm:cxn modelId="{A5CD03F1-457F-4B5C-8FA1-29439985CD3B}" type="presParOf" srcId="{BB6F2A91-4A99-4E73-BA6D-C7AB77C04BB3}" destId="{BE4E5B2E-15C0-4D93-B742-F8E7251C74B0}" srcOrd="3" destOrd="0" presId="urn:microsoft.com/office/officeart/2005/8/layout/orgChart1"/>
    <dgm:cxn modelId="{2A6418B3-586F-4C5E-A09B-E4E04E28A58A}" type="presParOf" srcId="{BE4E5B2E-15C0-4D93-B742-F8E7251C74B0}" destId="{894781CC-0B6F-4749-922A-0539436477FF}" srcOrd="0" destOrd="0" presId="urn:microsoft.com/office/officeart/2005/8/layout/orgChart1"/>
    <dgm:cxn modelId="{C15F12C7-6196-465B-9A56-B8A6FD8520D6}" type="presParOf" srcId="{894781CC-0B6F-4749-922A-0539436477FF}" destId="{914DFC5B-BA44-451B-891E-FEC28E326ABD}" srcOrd="0" destOrd="0" presId="urn:microsoft.com/office/officeart/2005/8/layout/orgChart1"/>
    <dgm:cxn modelId="{42175E78-2F39-413A-9EA3-C9BB8F746C61}" type="presParOf" srcId="{894781CC-0B6F-4749-922A-0539436477FF}" destId="{CACBD68A-38ED-4483-A683-0EDAC4982D5A}" srcOrd="1" destOrd="0" presId="urn:microsoft.com/office/officeart/2005/8/layout/orgChart1"/>
    <dgm:cxn modelId="{EA9269ED-D738-4DD0-8286-9E7C8413F73F}" type="presParOf" srcId="{BE4E5B2E-15C0-4D93-B742-F8E7251C74B0}" destId="{E596FCE4-FFB7-4767-A129-3ACE4C821D18}" srcOrd="1" destOrd="0" presId="urn:microsoft.com/office/officeart/2005/8/layout/orgChart1"/>
    <dgm:cxn modelId="{BBAD94B4-C4C1-4909-AC7A-B7814113507C}" type="presParOf" srcId="{E596FCE4-FFB7-4767-A129-3ACE4C821D18}" destId="{6677C8A0-593F-4181-8A6B-A2F98E465F24}" srcOrd="0" destOrd="0" presId="urn:microsoft.com/office/officeart/2005/8/layout/orgChart1"/>
    <dgm:cxn modelId="{4C59B79D-2147-4D20-9DB2-497C1598D613}" type="presParOf" srcId="{E596FCE4-FFB7-4767-A129-3ACE4C821D18}" destId="{881861B0-0AA8-4BFA-AB3C-A1E0BC5C9543}" srcOrd="1" destOrd="0" presId="urn:microsoft.com/office/officeart/2005/8/layout/orgChart1"/>
    <dgm:cxn modelId="{13E0A6D2-0E10-498E-824E-E94DFA6A1D34}" type="presParOf" srcId="{881861B0-0AA8-4BFA-AB3C-A1E0BC5C9543}" destId="{404F316A-D1CE-4A3D-892A-DF78515AE1A9}" srcOrd="0" destOrd="0" presId="urn:microsoft.com/office/officeart/2005/8/layout/orgChart1"/>
    <dgm:cxn modelId="{7A7F76BD-0CAA-4AD8-964D-9BD793EEF9B6}" type="presParOf" srcId="{404F316A-D1CE-4A3D-892A-DF78515AE1A9}" destId="{11288358-AF65-497D-A372-4681DD50A4AA}" srcOrd="0" destOrd="0" presId="urn:microsoft.com/office/officeart/2005/8/layout/orgChart1"/>
    <dgm:cxn modelId="{5460BF0D-62F4-43F0-9689-74D873FDB094}" type="presParOf" srcId="{404F316A-D1CE-4A3D-892A-DF78515AE1A9}" destId="{14A76F3C-C67E-42E3-82C2-45D71E47198D}" srcOrd="1" destOrd="0" presId="urn:microsoft.com/office/officeart/2005/8/layout/orgChart1"/>
    <dgm:cxn modelId="{7A12316E-E36C-44A0-85C6-FB165244D582}" type="presParOf" srcId="{881861B0-0AA8-4BFA-AB3C-A1E0BC5C9543}" destId="{17480740-32F3-4232-9D08-38B8CE0A7749}" srcOrd="1" destOrd="0" presId="urn:microsoft.com/office/officeart/2005/8/layout/orgChart1"/>
    <dgm:cxn modelId="{9232BC4E-8A9B-4DF9-85D7-100CC273A914}" type="presParOf" srcId="{881861B0-0AA8-4BFA-AB3C-A1E0BC5C9543}" destId="{3F6821DE-1C1F-4B95-B989-7AA753F0F422}" srcOrd="2" destOrd="0" presId="urn:microsoft.com/office/officeart/2005/8/layout/orgChart1"/>
    <dgm:cxn modelId="{23197733-7408-46E1-BCA0-E2EEFDB414AF}" type="presParOf" srcId="{E596FCE4-FFB7-4767-A129-3ACE4C821D18}" destId="{14190130-424D-4441-9FC3-026F86A88055}" srcOrd="2" destOrd="0" presId="urn:microsoft.com/office/officeart/2005/8/layout/orgChart1"/>
    <dgm:cxn modelId="{B9B4EF3E-F842-4565-B3A4-3C8C4BC30F79}" type="presParOf" srcId="{E596FCE4-FFB7-4767-A129-3ACE4C821D18}" destId="{79BF817C-0CB4-425C-B979-5C745370BA98}" srcOrd="3" destOrd="0" presId="urn:microsoft.com/office/officeart/2005/8/layout/orgChart1"/>
    <dgm:cxn modelId="{32A9E2CC-1674-4D29-967B-32209962D755}" type="presParOf" srcId="{79BF817C-0CB4-425C-B979-5C745370BA98}" destId="{F1CA460D-17B8-4269-89AC-FAC6A5E197EE}" srcOrd="0" destOrd="0" presId="urn:microsoft.com/office/officeart/2005/8/layout/orgChart1"/>
    <dgm:cxn modelId="{98C7EF3D-75E7-4929-8FDE-222A269AAB64}" type="presParOf" srcId="{F1CA460D-17B8-4269-89AC-FAC6A5E197EE}" destId="{5B8EC988-FA9E-46BE-A653-FC98E465E0FA}" srcOrd="0" destOrd="0" presId="urn:microsoft.com/office/officeart/2005/8/layout/orgChart1"/>
    <dgm:cxn modelId="{3DA786AF-0CB9-456E-99D3-50E1BA613D5B}" type="presParOf" srcId="{F1CA460D-17B8-4269-89AC-FAC6A5E197EE}" destId="{59EDDFD7-E232-4545-80F6-094AE85597E0}" srcOrd="1" destOrd="0" presId="urn:microsoft.com/office/officeart/2005/8/layout/orgChart1"/>
    <dgm:cxn modelId="{777729CA-6BB6-456D-A670-DE476130C017}" type="presParOf" srcId="{79BF817C-0CB4-425C-B979-5C745370BA98}" destId="{F50A72DA-3D50-45C0-A925-A2F31AA94DB9}" srcOrd="1" destOrd="0" presId="urn:microsoft.com/office/officeart/2005/8/layout/orgChart1"/>
    <dgm:cxn modelId="{872DC130-9669-4DA7-A1D4-1BA556E1BD39}" type="presParOf" srcId="{F50A72DA-3D50-45C0-A925-A2F31AA94DB9}" destId="{CA0B1124-6CEC-4650-ACC3-2F49D63B1ECC}" srcOrd="0" destOrd="0" presId="urn:microsoft.com/office/officeart/2005/8/layout/orgChart1"/>
    <dgm:cxn modelId="{1A0E8AAF-16E1-4D25-96C9-FE97BE737960}" type="presParOf" srcId="{F50A72DA-3D50-45C0-A925-A2F31AA94DB9}" destId="{5029C36B-3D69-416E-87DB-095D3FCC799D}" srcOrd="1" destOrd="0" presId="urn:microsoft.com/office/officeart/2005/8/layout/orgChart1"/>
    <dgm:cxn modelId="{BD1561BC-5034-41C8-B2AA-6A8466394BF2}" type="presParOf" srcId="{5029C36B-3D69-416E-87DB-095D3FCC799D}" destId="{040DD939-3353-40FF-99DF-29EB753840DD}" srcOrd="0" destOrd="0" presId="urn:microsoft.com/office/officeart/2005/8/layout/orgChart1"/>
    <dgm:cxn modelId="{2E05E809-4CC7-4EB1-B94D-8035E9EB5A87}" type="presParOf" srcId="{040DD939-3353-40FF-99DF-29EB753840DD}" destId="{E62BE8FA-9ECC-4600-994B-874AAE2E6FC1}" srcOrd="0" destOrd="0" presId="urn:microsoft.com/office/officeart/2005/8/layout/orgChart1"/>
    <dgm:cxn modelId="{EE803CAF-12B1-42CD-B3F1-3A57AC1793D8}" type="presParOf" srcId="{040DD939-3353-40FF-99DF-29EB753840DD}" destId="{65A63089-F378-43EA-B6D6-E1B654017376}" srcOrd="1" destOrd="0" presId="urn:microsoft.com/office/officeart/2005/8/layout/orgChart1"/>
    <dgm:cxn modelId="{48C1990B-FBE9-4789-8D66-2A6B02E3EDFD}" type="presParOf" srcId="{5029C36B-3D69-416E-87DB-095D3FCC799D}" destId="{0C6341C8-396E-4B8E-804A-518294CBE3A0}" srcOrd="1" destOrd="0" presId="urn:microsoft.com/office/officeart/2005/8/layout/orgChart1"/>
    <dgm:cxn modelId="{BC92D78E-469F-4C6C-B607-2CFFC8CF83DD}" type="presParOf" srcId="{0C6341C8-396E-4B8E-804A-518294CBE3A0}" destId="{D6E16EEA-1239-4D38-9DC0-F89B206009D8}" srcOrd="0" destOrd="0" presId="urn:microsoft.com/office/officeart/2005/8/layout/orgChart1"/>
    <dgm:cxn modelId="{9463909B-3A80-48DD-AEFC-3E60C86A6325}" type="presParOf" srcId="{0C6341C8-396E-4B8E-804A-518294CBE3A0}" destId="{2774DE6F-19F0-441C-87CA-6D059F1E89F1}" srcOrd="1" destOrd="0" presId="urn:microsoft.com/office/officeart/2005/8/layout/orgChart1"/>
    <dgm:cxn modelId="{40AB4E9A-DAD0-48D4-90FE-32B1E9A84DAE}" type="presParOf" srcId="{2774DE6F-19F0-441C-87CA-6D059F1E89F1}" destId="{1113ECA6-4DAD-49A9-803E-59DC305483A1}" srcOrd="0" destOrd="0" presId="urn:microsoft.com/office/officeart/2005/8/layout/orgChart1"/>
    <dgm:cxn modelId="{5DF58928-19B2-4D93-879F-67D1250B1B54}" type="presParOf" srcId="{1113ECA6-4DAD-49A9-803E-59DC305483A1}" destId="{ABEB7DB3-736A-48B5-B444-1999E0F0E829}" srcOrd="0" destOrd="0" presId="urn:microsoft.com/office/officeart/2005/8/layout/orgChart1"/>
    <dgm:cxn modelId="{E2D85C3A-B9B4-4806-B727-5DABE958C154}" type="presParOf" srcId="{1113ECA6-4DAD-49A9-803E-59DC305483A1}" destId="{E6A3420F-5968-4236-8B4A-F1A31B58838A}" srcOrd="1" destOrd="0" presId="urn:microsoft.com/office/officeart/2005/8/layout/orgChart1"/>
    <dgm:cxn modelId="{8B2B6104-D6F0-4C10-8375-0F28375BD251}" type="presParOf" srcId="{2774DE6F-19F0-441C-87CA-6D059F1E89F1}" destId="{49DD0F1D-080F-4D18-BFFA-352CCE5B7FD3}" srcOrd="1" destOrd="0" presId="urn:microsoft.com/office/officeart/2005/8/layout/orgChart1"/>
    <dgm:cxn modelId="{99B84A9F-CA2C-41D9-AF06-8BE953E117EF}" type="presParOf" srcId="{2774DE6F-19F0-441C-87CA-6D059F1E89F1}" destId="{CAD68284-056D-40F8-9001-E96F45EF4B84}" srcOrd="2" destOrd="0" presId="urn:microsoft.com/office/officeart/2005/8/layout/orgChart1"/>
    <dgm:cxn modelId="{F6DF8450-EF85-4330-B1ED-3348988C2D78}" type="presParOf" srcId="{0C6341C8-396E-4B8E-804A-518294CBE3A0}" destId="{4ACD2F92-70F8-4E60-A019-F61DF684EE0A}" srcOrd="2" destOrd="0" presId="urn:microsoft.com/office/officeart/2005/8/layout/orgChart1"/>
    <dgm:cxn modelId="{A0E3423D-4644-4A2E-BF75-E66597DC9E91}" type="presParOf" srcId="{0C6341C8-396E-4B8E-804A-518294CBE3A0}" destId="{A99A4080-0682-4340-8975-467D52F6E885}" srcOrd="3" destOrd="0" presId="urn:microsoft.com/office/officeart/2005/8/layout/orgChart1"/>
    <dgm:cxn modelId="{FF680390-1362-4DB3-93A4-6F00882D8B44}" type="presParOf" srcId="{A99A4080-0682-4340-8975-467D52F6E885}" destId="{E5103EA9-6314-4989-BF22-2863EAFB819C}" srcOrd="0" destOrd="0" presId="urn:microsoft.com/office/officeart/2005/8/layout/orgChart1"/>
    <dgm:cxn modelId="{B887A6D0-C9ED-4092-8C4A-0798E3BBDE11}" type="presParOf" srcId="{E5103EA9-6314-4989-BF22-2863EAFB819C}" destId="{38926413-ECCB-4777-80AD-20D6CA0B9497}" srcOrd="0" destOrd="0" presId="urn:microsoft.com/office/officeart/2005/8/layout/orgChart1"/>
    <dgm:cxn modelId="{94A0F58D-AB1A-4744-A9B9-25151839F7B5}" type="presParOf" srcId="{E5103EA9-6314-4989-BF22-2863EAFB819C}" destId="{3910D67E-44D5-49C7-A592-ECD8911B5929}" srcOrd="1" destOrd="0" presId="urn:microsoft.com/office/officeart/2005/8/layout/orgChart1"/>
    <dgm:cxn modelId="{16F96579-5837-467D-AB49-ADD76E606F85}" type="presParOf" srcId="{A99A4080-0682-4340-8975-467D52F6E885}" destId="{391A8826-7282-4B1D-A4C7-7D5630F37E06}" srcOrd="1" destOrd="0" presId="urn:microsoft.com/office/officeart/2005/8/layout/orgChart1"/>
    <dgm:cxn modelId="{065E9ADE-0D91-466D-896A-C34A4C5A03D5}" type="presParOf" srcId="{A99A4080-0682-4340-8975-467D52F6E885}" destId="{0477917F-9083-473F-A717-CEFCFC7CF699}" srcOrd="2" destOrd="0" presId="urn:microsoft.com/office/officeart/2005/8/layout/orgChart1"/>
    <dgm:cxn modelId="{71615810-3316-4304-BB63-F666898273BF}" type="presParOf" srcId="{0C6341C8-396E-4B8E-804A-518294CBE3A0}" destId="{C56E1240-BBD3-41C0-B431-64B987959B62}" srcOrd="4" destOrd="0" presId="urn:microsoft.com/office/officeart/2005/8/layout/orgChart1"/>
    <dgm:cxn modelId="{AA204036-9786-47E1-8BA4-89676649BED7}" type="presParOf" srcId="{0C6341C8-396E-4B8E-804A-518294CBE3A0}" destId="{3FC641F1-ABD3-45B6-A898-04C0B8A1A3CA}" srcOrd="5" destOrd="0" presId="urn:microsoft.com/office/officeart/2005/8/layout/orgChart1"/>
    <dgm:cxn modelId="{C890757F-7204-4B61-8451-7DCC3704691F}" type="presParOf" srcId="{3FC641F1-ABD3-45B6-A898-04C0B8A1A3CA}" destId="{02D60958-7E00-4EB1-BFA1-E66F032C70A4}" srcOrd="0" destOrd="0" presId="urn:microsoft.com/office/officeart/2005/8/layout/orgChart1"/>
    <dgm:cxn modelId="{5558B4E2-EFCD-45FA-8EED-36384DA73877}" type="presParOf" srcId="{02D60958-7E00-4EB1-BFA1-E66F032C70A4}" destId="{3616C9F8-93F5-40A5-B5E2-A5C98D950EE8}" srcOrd="0" destOrd="0" presId="urn:microsoft.com/office/officeart/2005/8/layout/orgChart1"/>
    <dgm:cxn modelId="{D37D7CE2-92B5-4E26-94E6-23A427736FA6}" type="presParOf" srcId="{02D60958-7E00-4EB1-BFA1-E66F032C70A4}" destId="{90BF9780-8A32-4959-A1A9-FCC0F7520CB3}" srcOrd="1" destOrd="0" presId="urn:microsoft.com/office/officeart/2005/8/layout/orgChart1"/>
    <dgm:cxn modelId="{9E0CCD25-6835-4F61-93D3-275ED3E8AA5A}" type="presParOf" srcId="{3FC641F1-ABD3-45B6-A898-04C0B8A1A3CA}" destId="{A3F2CE9D-8196-4EEA-9E3F-0E4A42A37DAB}" srcOrd="1" destOrd="0" presId="urn:microsoft.com/office/officeart/2005/8/layout/orgChart1"/>
    <dgm:cxn modelId="{458D8415-4D13-4E46-9B28-07A7C1F41E8B}" type="presParOf" srcId="{3FC641F1-ABD3-45B6-A898-04C0B8A1A3CA}" destId="{72E40D6A-5E91-4E06-8601-CEDA0148FE09}" srcOrd="2" destOrd="0" presId="urn:microsoft.com/office/officeart/2005/8/layout/orgChart1"/>
    <dgm:cxn modelId="{85A047E8-A7A7-4203-B857-B0A334939CA6}" type="presParOf" srcId="{5029C36B-3D69-416E-87DB-095D3FCC799D}" destId="{4A0B9744-7289-4BAF-B1D7-AFEAE975DB26}" srcOrd="2" destOrd="0" presId="urn:microsoft.com/office/officeart/2005/8/layout/orgChart1"/>
    <dgm:cxn modelId="{07646F94-D839-4EB8-A5C9-E80635B9AE20}" type="presParOf" srcId="{79BF817C-0CB4-425C-B979-5C745370BA98}" destId="{D4E1B538-CC8F-4608-A010-D899FCE20ACA}" srcOrd="2" destOrd="0" presId="urn:microsoft.com/office/officeart/2005/8/layout/orgChart1"/>
    <dgm:cxn modelId="{5C9A564F-259F-400D-B2A4-DC54A14F7E8F}" type="presParOf" srcId="{BE4E5B2E-15C0-4D93-B742-F8E7251C74B0}" destId="{F8750BE3-C01E-4C5A-90B3-16EBB582155C}" srcOrd="2" destOrd="0" presId="urn:microsoft.com/office/officeart/2005/8/layout/orgChart1"/>
    <dgm:cxn modelId="{434C0CBC-538A-4E3D-9D85-12EFB70A7BD9}" type="presParOf" srcId="{6CF8DA88-22C3-4E83-8F58-7C9B431B2F32}" destId="{1A1CC84B-D999-4197-B333-F541245AAE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DE640F-06E5-43DB-8EB6-717C54C72C9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BFA965-83DA-490D-8571-431800DF8A84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LISA</a:t>
          </a:r>
        </a:p>
      </dgm:t>
    </dgm:pt>
    <dgm:pt modelId="{2FB51097-C613-4E3E-BC5A-E4D18E0D39B4}" type="parTrans" cxnId="{F94A64C9-5842-4AC8-92A0-62B0C018CFA6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2A5B1C-2767-4675-94A4-2B70B855D37A}" type="sibTrans" cxnId="{F94A64C9-5842-4AC8-92A0-62B0C018CFA6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0E2149-62D8-455A-B7FE-94E77AD3F0A4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Ground segment</a:t>
          </a:r>
        </a:p>
      </dgm:t>
    </dgm:pt>
    <dgm:pt modelId="{2855B052-E876-436E-A17F-5C1ACEAD5A4C}" type="parTrans" cxnId="{015B97D7-231A-4F13-BCB2-CBB0AD18CB8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D0367E-DBBC-4C50-827A-49E32756E1CC}" type="sibTrans" cxnId="{015B97D7-231A-4F13-BCB2-CBB0AD18CB8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3EDA1-0DDC-44C1-87CD-0A35D7D3FA0A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Space segment</a:t>
          </a:r>
        </a:p>
      </dgm:t>
    </dgm:pt>
    <dgm:pt modelId="{50F21054-BC07-4331-A782-AE01BEFE9B47}" type="parTrans" cxnId="{9E33B094-C18C-4A3B-9FEA-A473DD0B9058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BA8175-B473-4A83-AECA-DF10194622AA}" type="sibTrans" cxnId="{9E33B094-C18C-4A3B-9FEA-A473DD0B9058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CB70E-DDAD-42FA-8980-6D78BB669152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Spacecraft</a:t>
          </a:r>
        </a:p>
      </dgm:t>
    </dgm:pt>
    <dgm:pt modelId="{AD878C80-8F35-4082-9CC9-E5008CABF735}" type="parTrans" cxnId="{C9FD6591-FE41-4342-9FE3-F3AA46A4A7B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4CDA6-628A-49CA-AC5C-9555A94631F5}" type="sibTrans" cxnId="{C9FD6591-FE41-4342-9FE3-F3AA46A4A7B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878AFA-6C00-4B15-959D-7EDF153954FD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Payload</a:t>
          </a:r>
        </a:p>
      </dgm:t>
    </dgm:pt>
    <dgm:pt modelId="{84F7F940-C4E5-4CCE-8DB9-E50EA5A13B4D}" type="parTrans" cxnId="{72242A3E-8494-4931-B0BC-A2A63EE1774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4906BC-660E-4C20-88D0-C55FB76BFBE6}" type="sibTrans" cxnId="{72242A3E-8494-4931-B0BC-A2A63EE1774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E3E0FF-9C10-4D1F-9150-A975E35A3099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Moving Optical Sub-Assembly</a:t>
          </a:r>
        </a:p>
      </dgm:t>
    </dgm:pt>
    <dgm:pt modelId="{C7AE759D-8477-42D9-A7E5-B1AB4E3C6D4D}" type="parTrans" cxnId="{8A986576-37C8-45BC-BD40-E0B7CA4BC24D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83536-2E06-4C02-9052-FE331E3CECEB}" type="sibTrans" cxnId="{8A986576-37C8-45BC-BD40-E0B7CA4BC24D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52CCFF-A420-4791-8C1E-9FB9FC05742F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Interferometry Detection System</a:t>
          </a:r>
        </a:p>
      </dgm:t>
    </dgm:pt>
    <dgm:pt modelId="{766740F3-1C8C-4483-8424-60DB8728D164}" type="parTrans" cxnId="{C0964415-8EDD-42CB-B1C0-8F50E6E0B81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F8B52B-6EB9-4B29-9056-465529CFDE93}" type="sibTrans" cxnId="{C0964415-8EDD-42CB-B1C0-8F50E6E0B81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5E4E0-1516-4AAE-BF59-78D862CC8455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Gravitational Reference System</a:t>
          </a:r>
        </a:p>
      </dgm:t>
    </dgm:pt>
    <dgm:pt modelId="{9C0C3D9F-2F5D-4637-A686-E474A3F8DE80}" type="parTrans" cxnId="{6209D32B-9296-40AE-9356-CBCBF5F9FA00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3A133-0CE8-4031-8454-387D01408552}" type="sibTrans" cxnId="{6209D32B-9296-40AE-9356-CBCBF5F9FA00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F62F5-0A20-438C-A0DB-50B471240152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Telescope</a:t>
          </a:r>
        </a:p>
      </dgm:t>
    </dgm:pt>
    <dgm:pt modelId="{F395A18F-0C96-4138-914E-944F2B340D51}" type="parTrans" cxnId="{FDDFE469-CD15-448E-8659-3BA6C4522CCF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E535FA-5C16-4583-B83B-262B56FC85FA}" type="sibTrans" cxnId="{FDDFE469-CD15-448E-8659-3BA6C4522CCF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0AE42-3E2B-4646-BA13-11DFB94C646B}" type="pres">
      <dgm:prSet presAssocID="{24DE640F-06E5-43DB-8EB6-717C54C72C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F8DA88-22C3-4E83-8F58-7C9B431B2F32}" type="pres">
      <dgm:prSet presAssocID="{D6BFA965-83DA-490D-8571-431800DF8A84}" presName="hierRoot1" presStyleCnt="0">
        <dgm:presLayoutVars>
          <dgm:hierBranch val="init"/>
        </dgm:presLayoutVars>
      </dgm:prSet>
      <dgm:spPr/>
    </dgm:pt>
    <dgm:pt modelId="{CD992275-5860-496A-9508-7C1408C7E1DD}" type="pres">
      <dgm:prSet presAssocID="{D6BFA965-83DA-490D-8571-431800DF8A84}" presName="rootComposite1" presStyleCnt="0"/>
      <dgm:spPr/>
    </dgm:pt>
    <dgm:pt modelId="{CCA4D30B-D899-483E-80E3-61AAD69A76F3}" type="pres">
      <dgm:prSet presAssocID="{D6BFA965-83DA-490D-8571-431800DF8A84}" presName="rootText1" presStyleLbl="node0" presStyleIdx="0" presStyleCnt="1">
        <dgm:presLayoutVars>
          <dgm:chPref val="3"/>
        </dgm:presLayoutVars>
      </dgm:prSet>
      <dgm:spPr/>
    </dgm:pt>
    <dgm:pt modelId="{E68F8F5E-0481-4C77-815A-FE7FF8CC1E5B}" type="pres">
      <dgm:prSet presAssocID="{D6BFA965-83DA-490D-8571-431800DF8A84}" presName="rootConnector1" presStyleLbl="node1" presStyleIdx="0" presStyleCnt="0"/>
      <dgm:spPr/>
    </dgm:pt>
    <dgm:pt modelId="{BB6F2A91-4A99-4E73-BA6D-C7AB77C04BB3}" type="pres">
      <dgm:prSet presAssocID="{D6BFA965-83DA-490D-8571-431800DF8A84}" presName="hierChild2" presStyleCnt="0"/>
      <dgm:spPr/>
    </dgm:pt>
    <dgm:pt modelId="{422A2CD8-C9A1-430C-9D73-05DEEF381FEE}" type="pres">
      <dgm:prSet presAssocID="{2855B052-E876-436E-A17F-5C1ACEAD5A4C}" presName="Name37" presStyleLbl="parChTrans1D2" presStyleIdx="0" presStyleCnt="2"/>
      <dgm:spPr/>
    </dgm:pt>
    <dgm:pt modelId="{14332C8E-366D-448F-B248-606C18AA2D5F}" type="pres">
      <dgm:prSet presAssocID="{C10E2149-62D8-455A-B7FE-94E77AD3F0A4}" presName="hierRoot2" presStyleCnt="0">
        <dgm:presLayoutVars>
          <dgm:hierBranch val="init"/>
        </dgm:presLayoutVars>
      </dgm:prSet>
      <dgm:spPr/>
    </dgm:pt>
    <dgm:pt modelId="{4786F9CE-B863-4F5D-B990-D2651AA1E779}" type="pres">
      <dgm:prSet presAssocID="{C10E2149-62D8-455A-B7FE-94E77AD3F0A4}" presName="rootComposite" presStyleCnt="0"/>
      <dgm:spPr/>
    </dgm:pt>
    <dgm:pt modelId="{F93042C6-786C-445F-B57B-BC9AE04C6E8A}" type="pres">
      <dgm:prSet presAssocID="{C10E2149-62D8-455A-B7FE-94E77AD3F0A4}" presName="rootText" presStyleLbl="node2" presStyleIdx="0" presStyleCnt="2">
        <dgm:presLayoutVars>
          <dgm:chPref val="3"/>
        </dgm:presLayoutVars>
      </dgm:prSet>
      <dgm:spPr/>
    </dgm:pt>
    <dgm:pt modelId="{CCE15C52-BE9D-4CD7-8870-0506043A5E79}" type="pres">
      <dgm:prSet presAssocID="{C10E2149-62D8-455A-B7FE-94E77AD3F0A4}" presName="rootConnector" presStyleLbl="node2" presStyleIdx="0" presStyleCnt="2"/>
      <dgm:spPr/>
    </dgm:pt>
    <dgm:pt modelId="{E5134E92-C898-42CF-8F5C-F1DF7B8F956D}" type="pres">
      <dgm:prSet presAssocID="{C10E2149-62D8-455A-B7FE-94E77AD3F0A4}" presName="hierChild4" presStyleCnt="0"/>
      <dgm:spPr/>
    </dgm:pt>
    <dgm:pt modelId="{5E3796E7-7283-4256-98CB-61D609FCE0EC}" type="pres">
      <dgm:prSet presAssocID="{C10E2149-62D8-455A-B7FE-94E77AD3F0A4}" presName="hierChild5" presStyleCnt="0"/>
      <dgm:spPr/>
    </dgm:pt>
    <dgm:pt modelId="{CE97555C-74BD-448C-A084-7F89ADACFAE5}" type="pres">
      <dgm:prSet presAssocID="{50F21054-BC07-4331-A782-AE01BEFE9B47}" presName="Name37" presStyleLbl="parChTrans1D2" presStyleIdx="1" presStyleCnt="2"/>
      <dgm:spPr/>
    </dgm:pt>
    <dgm:pt modelId="{BE4E5B2E-15C0-4D93-B742-F8E7251C74B0}" type="pres">
      <dgm:prSet presAssocID="{BA23EDA1-0DDC-44C1-87CD-0A35D7D3FA0A}" presName="hierRoot2" presStyleCnt="0">
        <dgm:presLayoutVars>
          <dgm:hierBranch val="init"/>
        </dgm:presLayoutVars>
      </dgm:prSet>
      <dgm:spPr/>
    </dgm:pt>
    <dgm:pt modelId="{894781CC-0B6F-4749-922A-0539436477FF}" type="pres">
      <dgm:prSet presAssocID="{BA23EDA1-0DDC-44C1-87CD-0A35D7D3FA0A}" presName="rootComposite" presStyleCnt="0"/>
      <dgm:spPr/>
    </dgm:pt>
    <dgm:pt modelId="{914DFC5B-BA44-451B-891E-FEC28E326ABD}" type="pres">
      <dgm:prSet presAssocID="{BA23EDA1-0DDC-44C1-87CD-0A35D7D3FA0A}" presName="rootText" presStyleLbl="node2" presStyleIdx="1" presStyleCnt="2">
        <dgm:presLayoutVars>
          <dgm:chPref val="3"/>
        </dgm:presLayoutVars>
      </dgm:prSet>
      <dgm:spPr/>
    </dgm:pt>
    <dgm:pt modelId="{CACBD68A-38ED-4483-A683-0EDAC4982D5A}" type="pres">
      <dgm:prSet presAssocID="{BA23EDA1-0DDC-44C1-87CD-0A35D7D3FA0A}" presName="rootConnector" presStyleLbl="node2" presStyleIdx="1" presStyleCnt="2"/>
      <dgm:spPr/>
    </dgm:pt>
    <dgm:pt modelId="{E596FCE4-FFB7-4767-A129-3ACE4C821D18}" type="pres">
      <dgm:prSet presAssocID="{BA23EDA1-0DDC-44C1-87CD-0A35D7D3FA0A}" presName="hierChild4" presStyleCnt="0"/>
      <dgm:spPr/>
    </dgm:pt>
    <dgm:pt modelId="{6677C8A0-593F-4181-8A6B-A2F98E465F24}" type="pres">
      <dgm:prSet presAssocID="{AD878C80-8F35-4082-9CC9-E5008CABF735}" presName="Name37" presStyleLbl="parChTrans1D3" presStyleIdx="0" presStyleCnt="2"/>
      <dgm:spPr/>
    </dgm:pt>
    <dgm:pt modelId="{881861B0-0AA8-4BFA-AB3C-A1E0BC5C9543}" type="pres">
      <dgm:prSet presAssocID="{1FECB70E-DDAD-42FA-8980-6D78BB669152}" presName="hierRoot2" presStyleCnt="0">
        <dgm:presLayoutVars>
          <dgm:hierBranch val="init"/>
        </dgm:presLayoutVars>
      </dgm:prSet>
      <dgm:spPr/>
    </dgm:pt>
    <dgm:pt modelId="{404F316A-D1CE-4A3D-892A-DF78515AE1A9}" type="pres">
      <dgm:prSet presAssocID="{1FECB70E-DDAD-42FA-8980-6D78BB669152}" presName="rootComposite" presStyleCnt="0"/>
      <dgm:spPr/>
    </dgm:pt>
    <dgm:pt modelId="{11288358-AF65-497D-A372-4681DD50A4AA}" type="pres">
      <dgm:prSet presAssocID="{1FECB70E-DDAD-42FA-8980-6D78BB669152}" presName="rootText" presStyleLbl="node3" presStyleIdx="0" presStyleCnt="2">
        <dgm:presLayoutVars>
          <dgm:chPref val="3"/>
        </dgm:presLayoutVars>
      </dgm:prSet>
      <dgm:spPr/>
    </dgm:pt>
    <dgm:pt modelId="{14A76F3C-C67E-42E3-82C2-45D71E47198D}" type="pres">
      <dgm:prSet presAssocID="{1FECB70E-DDAD-42FA-8980-6D78BB669152}" presName="rootConnector" presStyleLbl="node3" presStyleIdx="0" presStyleCnt="2"/>
      <dgm:spPr/>
    </dgm:pt>
    <dgm:pt modelId="{17480740-32F3-4232-9D08-38B8CE0A7749}" type="pres">
      <dgm:prSet presAssocID="{1FECB70E-DDAD-42FA-8980-6D78BB669152}" presName="hierChild4" presStyleCnt="0"/>
      <dgm:spPr/>
    </dgm:pt>
    <dgm:pt modelId="{3F6821DE-1C1F-4B95-B989-7AA753F0F422}" type="pres">
      <dgm:prSet presAssocID="{1FECB70E-DDAD-42FA-8980-6D78BB669152}" presName="hierChild5" presStyleCnt="0"/>
      <dgm:spPr/>
    </dgm:pt>
    <dgm:pt modelId="{14190130-424D-4441-9FC3-026F86A88055}" type="pres">
      <dgm:prSet presAssocID="{84F7F940-C4E5-4CCE-8DB9-E50EA5A13B4D}" presName="Name37" presStyleLbl="parChTrans1D3" presStyleIdx="1" presStyleCnt="2"/>
      <dgm:spPr/>
    </dgm:pt>
    <dgm:pt modelId="{79BF817C-0CB4-425C-B979-5C745370BA98}" type="pres">
      <dgm:prSet presAssocID="{F9878AFA-6C00-4B15-959D-7EDF153954FD}" presName="hierRoot2" presStyleCnt="0">
        <dgm:presLayoutVars>
          <dgm:hierBranch val="init"/>
        </dgm:presLayoutVars>
      </dgm:prSet>
      <dgm:spPr/>
    </dgm:pt>
    <dgm:pt modelId="{F1CA460D-17B8-4269-89AC-FAC6A5E197EE}" type="pres">
      <dgm:prSet presAssocID="{F9878AFA-6C00-4B15-959D-7EDF153954FD}" presName="rootComposite" presStyleCnt="0"/>
      <dgm:spPr/>
    </dgm:pt>
    <dgm:pt modelId="{5B8EC988-FA9E-46BE-A653-FC98E465E0FA}" type="pres">
      <dgm:prSet presAssocID="{F9878AFA-6C00-4B15-959D-7EDF153954FD}" presName="rootText" presStyleLbl="node3" presStyleIdx="1" presStyleCnt="2">
        <dgm:presLayoutVars>
          <dgm:chPref val="3"/>
        </dgm:presLayoutVars>
      </dgm:prSet>
      <dgm:spPr/>
    </dgm:pt>
    <dgm:pt modelId="{59EDDFD7-E232-4545-80F6-094AE85597E0}" type="pres">
      <dgm:prSet presAssocID="{F9878AFA-6C00-4B15-959D-7EDF153954FD}" presName="rootConnector" presStyleLbl="node3" presStyleIdx="1" presStyleCnt="2"/>
      <dgm:spPr/>
    </dgm:pt>
    <dgm:pt modelId="{F50A72DA-3D50-45C0-A925-A2F31AA94DB9}" type="pres">
      <dgm:prSet presAssocID="{F9878AFA-6C00-4B15-959D-7EDF153954FD}" presName="hierChild4" presStyleCnt="0"/>
      <dgm:spPr/>
    </dgm:pt>
    <dgm:pt modelId="{CA0B1124-6CEC-4650-ACC3-2F49D63B1ECC}" type="pres">
      <dgm:prSet presAssocID="{C7AE759D-8477-42D9-A7E5-B1AB4E3C6D4D}" presName="Name37" presStyleLbl="parChTrans1D4" presStyleIdx="0" presStyleCnt="4"/>
      <dgm:spPr/>
    </dgm:pt>
    <dgm:pt modelId="{5029C36B-3D69-416E-87DB-095D3FCC799D}" type="pres">
      <dgm:prSet presAssocID="{6EE3E0FF-9C10-4D1F-9150-A975E35A3099}" presName="hierRoot2" presStyleCnt="0">
        <dgm:presLayoutVars>
          <dgm:hierBranch val="init"/>
        </dgm:presLayoutVars>
      </dgm:prSet>
      <dgm:spPr/>
    </dgm:pt>
    <dgm:pt modelId="{040DD939-3353-40FF-99DF-29EB753840DD}" type="pres">
      <dgm:prSet presAssocID="{6EE3E0FF-9C10-4D1F-9150-A975E35A3099}" presName="rootComposite" presStyleCnt="0"/>
      <dgm:spPr/>
    </dgm:pt>
    <dgm:pt modelId="{E62BE8FA-9ECC-4600-994B-874AAE2E6FC1}" type="pres">
      <dgm:prSet presAssocID="{6EE3E0FF-9C10-4D1F-9150-A975E35A3099}" presName="rootText" presStyleLbl="node4" presStyleIdx="0" presStyleCnt="4">
        <dgm:presLayoutVars>
          <dgm:chPref val="3"/>
        </dgm:presLayoutVars>
      </dgm:prSet>
      <dgm:spPr/>
    </dgm:pt>
    <dgm:pt modelId="{65A63089-F378-43EA-B6D6-E1B654017376}" type="pres">
      <dgm:prSet presAssocID="{6EE3E0FF-9C10-4D1F-9150-A975E35A3099}" presName="rootConnector" presStyleLbl="node4" presStyleIdx="0" presStyleCnt="4"/>
      <dgm:spPr/>
    </dgm:pt>
    <dgm:pt modelId="{0C6341C8-396E-4B8E-804A-518294CBE3A0}" type="pres">
      <dgm:prSet presAssocID="{6EE3E0FF-9C10-4D1F-9150-A975E35A3099}" presName="hierChild4" presStyleCnt="0"/>
      <dgm:spPr/>
    </dgm:pt>
    <dgm:pt modelId="{D6E16EEA-1239-4D38-9DC0-F89B206009D8}" type="pres">
      <dgm:prSet presAssocID="{766740F3-1C8C-4483-8424-60DB8728D164}" presName="Name37" presStyleLbl="parChTrans1D4" presStyleIdx="1" presStyleCnt="4"/>
      <dgm:spPr/>
    </dgm:pt>
    <dgm:pt modelId="{2774DE6F-19F0-441C-87CA-6D059F1E89F1}" type="pres">
      <dgm:prSet presAssocID="{9952CCFF-A420-4791-8C1E-9FB9FC05742F}" presName="hierRoot2" presStyleCnt="0">
        <dgm:presLayoutVars>
          <dgm:hierBranch val="init"/>
        </dgm:presLayoutVars>
      </dgm:prSet>
      <dgm:spPr/>
    </dgm:pt>
    <dgm:pt modelId="{1113ECA6-4DAD-49A9-803E-59DC305483A1}" type="pres">
      <dgm:prSet presAssocID="{9952CCFF-A420-4791-8C1E-9FB9FC05742F}" presName="rootComposite" presStyleCnt="0"/>
      <dgm:spPr/>
    </dgm:pt>
    <dgm:pt modelId="{ABEB7DB3-736A-48B5-B444-1999E0F0E829}" type="pres">
      <dgm:prSet presAssocID="{9952CCFF-A420-4791-8C1E-9FB9FC05742F}" presName="rootText" presStyleLbl="node4" presStyleIdx="1" presStyleCnt="4">
        <dgm:presLayoutVars>
          <dgm:chPref val="3"/>
        </dgm:presLayoutVars>
      </dgm:prSet>
      <dgm:spPr/>
    </dgm:pt>
    <dgm:pt modelId="{E6A3420F-5968-4236-8B4A-F1A31B58838A}" type="pres">
      <dgm:prSet presAssocID="{9952CCFF-A420-4791-8C1E-9FB9FC05742F}" presName="rootConnector" presStyleLbl="node4" presStyleIdx="1" presStyleCnt="4"/>
      <dgm:spPr/>
    </dgm:pt>
    <dgm:pt modelId="{49DD0F1D-080F-4D18-BFFA-352CCE5B7FD3}" type="pres">
      <dgm:prSet presAssocID="{9952CCFF-A420-4791-8C1E-9FB9FC05742F}" presName="hierChild4" presStyleCnt="0"/>
      <dgm:spPr/>
    </dgm:pt>
    <dgm:pt modelId="{CAD68284-056D-40F8-9001-E96F45EF4B84}" type="pres">
      <dgm:prSet presAssocID="{9952CCFF-A420-4791-8C1E-9FB9FC05742F}" presName="hierChild5" presStyleCnt="0"/>
      <dgm:spPr/>
    </dgm:pt>
    <dgm:pt modelId="{4ACD2F92-70F8-4E60-A019-F61DF684EE0A}" type="pres">
      <dgm:prSet presAssocID="{9C0C3D9F-2F5D-4637-A686-E474A3F8DE80}" presName="Name37" presStyleLbl="parChTrans1D4" presStyleIdx="2" presStyleCnt="4"/>
      <dgm:spPr/>
    </dgm:pt>
    <dgm:pt modelId="{A99A4080-0682-4340-8975-467D52F6E885}" type="pres">
      <dgm:prSet presAssocID="{1375E4E0-1516-4AAE-BF59-78D862CC8455}" presName="hierRoot2" presStyleCnt="0">
        <dgm:presLayoutVars>
          <dgm:hierBranch val="init"/>
        </dgm:presLayoutVars>
      </dgm:prSet>
      <dgm:spPr/>
    </dgm:pt>
    <dgm:pt modelId="{E5103EA9-6314-4989-BF22-2863EAFB819C}" type="pres">
      <dgm:prSet presAssocID="{1375E4E0-1516-4AAE-BF59-78D862CC8455}" presName="rootComposite" presStyleCnt="0"/>
      <dgm:spPr/>
    </dgm:pt>
    <dgm:pt modelId="{38926413-ECCB-4777-80AD-20D6CA0B9497}" type="pres">
      <dgm:prSet presAssocID="{1375E4E0-1516-4AAE-BF59-78D862CC8455}" presName="rootText" presStyleLbl="node4" presStyleIdx="2" presStyleCnt="4">
        <dgm:presLayoutVars>
          <dgm:chPref val="3"/>
        </dgm:presLayoutVars>
      </dgm:prSet>
      <dgm:spPr/>
    </dgm:pt>
    <dgm:pt modelId="{3910D67E-44D5-49C7-A592-ECD8911B5929}" type="pres">
      <dgm:prSet presAssocID="{1375E4E0-1516-4AAE-BF59-78D862CC8455}" presName="rootConnector" presStyleLbl="node4" presStyleIdx="2" presStyleCnt="4"/>
      <dgm:spPr/>
    </dgm:pt>
    <dgm:pt modelId="{391A8826-7282-4B1D-A4C7-7D5630F37E06}" type="pres">
      <dgm:prSet presAssocID="{1375E4E0-1516-4AAE-BF59-78D862CC8455}" presName="hierChild4" presStyleCnt="0"/>
      <dgm:spPr/>
    </dgm:pt>
    <dgm:pt modelId="{0477917F-9083-473F-A717-CEFCFC7CF699}" type="pres">
      <dgm:prSet presAssocID="{1375E4E0-1516-4AAE-BF59-78D862CC8455}" presName="hierChild5" presStyleCnt="0"/>
      <dgm:spPr/>
    </dgm:pt>
    <dgm:pt modelId="{C56E1240-BBD3-41C0-B431-64B987959B62}" type="pres">
      <dgm:prSet presAssocID="{F395A18F-0C96-4138-914E-944F2B340D51}" presName="Name37" presStyleLbl="parChTrans1D4" presStyleIdx="3" presStyleCnt="4"/>
      <dgm:spPr/>
    </dgm:pt>
    <dgm:pt modelId="{3FC641F1-ABD3-45B6-A898-04C0B8A1A3CA}" type="pres">
      <dgm:prSet presAssocID="{112F62F5-0A20-438C-A0DB-50B471240152}" presName="hierRoot2" presStyleCnt="0">
        <dgm:presLayoutVars>
          <dgm:hierBranch val="init"/>
        </dgm:presLayoutVars>
      </dgm:prSet>
      <dgm:spPr/>
    </dgm:pt>
    <dgm:pt modelId="{02D60958-7E00-4EB1-BFA1-E66F032C70A4}" type="pres">
      <dgm:prSet presAssocID="{112F62F5-0A20-438C-A0DB-50B471240152}" presName="rootComposite" presStyleCnt="0"/>
      <dgm:spPr/>
    </dgm:pt>
    <dgm:pt modelId="{3616C9F8-93F5-40A5-B5E2-A5C98D950EE8}" type="pres">
      <dgm:prSet presAssocID="{112F62F5-0A20-438C-A0DB-50B471240152}" presName="rootText" presStyleLbl="node4" presStyleIdx="3" presStyleCnt="4">
        <dgm:presLayoutVars>
          <dgm:chPref val="3"/>
        </dgm:presLayoutVars>
      </dgm:prSet>
      <dgm:spPr/>
    </dgm:pt>
    <dgm:pt modelId="{90BF9780-8A32-4959-A1A9-FCC0F7520CB3}" type="pres">
      <dgm:prSet presAssocID="{112F62F5-0A20-438C-A0DB-50B471240152}" presName="rootConnector" presStyleLbl="node4" presStyleIdx="3" presStyleCnt="4"/>
      <dgm:spPr/>
    </dgm:pt>
    <dgm:pt modelId="{A3F2CE9D-8196-4EEA-9E3F-0E4A42A37DAB}" type="pres">
      <dgm:prSet presAssocID="{112F62F5-0A20-438C-A0DB-50B471240152}" presName="hierChild4" presStyleCnt="0"/>
      <dgm:spPr/>
    </dgm:pt>
    <dgm:pt modelId="{72E40D6A-5E91-4E06-8601-CEDA0148FE09}" type="pres">
      <dgm:prSet presAssocID="{112F62F5-0A20-438C-A0DB-50B471240152}" presName="hierChild5" presStyleCnt="0"/>
      <dgm:spPr/>
    </dgm:pt>
    <dgm:pt modelId="{4A0B9744-7289-4BAF-B1D7-AFEAE975DB26}" type="pres">
      <dgm:prSet presAssocID="{6EE3E0FF-9C10-4D1F-9150-A975E35A3099}" presName="hierChild5" presStyleCnt="0"/>
      <dgm:spPr/>
    </dgm:pt>
    <dgm:pt modelId="{D4E1B538-CC8F-4608-A010-D899FCE20ACA}" type="pres">
      <dgm:prSet presAssocID="{F9878AFA-6C00-4B15-959D-7EDF153954FD}" presName="hierChild5" presStyleCnt="0"/>
      <dgm:spPr/>
    </dgm:pt>
    <dgm:pt modelId="{F8750BE3-C01E-4C5A-90B3-16EBB582155C}" type="pres">
      <dgm:prSet presAssocID="{BA23EDA1-0DDC-44C1-87CD-0A35D7D3FA0A}" presName="hierChild5" presStyleCnt="0"/>
      <dgm:spPr/>
    </dgm:pt>
    <dgm:pt modelId="{1A1CC84B-D999-4197-B333-F541245AAE48}" type="pres">
      <dgm:prSet presAssocID="{D6BFA965-83DA-490D-8571-431800DF8A84}" presName="hierChild3" presStyleCnt="0"/>
      <dgm:spPr/>
    </dgm:pt>
  </dgm:ptLst>
  <dgm:cxnLst>
    <dgm:cxn modelId="{BE7BDC0B-BA4D-4E97-A5BC-5D6BD9282683}" type="presOf" srcId="{2855B052-E876-436E-A17F-5C1ACEAD5A4C}" destId="{422A2CD8-C9A1-430C-9D73-05DEEF381FEE}" srcOrd="0" destOrd="0" presId="urn:microsoft.com/office/officeart/2005/8/layout/orgChart1"/>
    <dgm:cxn modelId="{D69F6714-6A06-4D9F-8D54-D5257F77EDBC}" type="presOf" srcId="{9952CCFF-A420-4791-8C1E-9FB9FC05742F}" destId="{ABEB7DB3-736A-48B5-B444-1999E0F0E829}" srcOrd="0" destOrd="0" presId="urn:microsoft.com/office/officeart/2005/8/layout/orgChart1"/>
    <dgm:cxn modelId="{C0964415-8EDD-42CB-B1C0-8F50E6E0B817}" srcId="{6EE3E0FF-9C10-4D1F-9150-A975E35A3099}" destId="{9952CCFF-A420-4791-8C1E-9FB9FC05742F}" srcOrd="0" destOrd="0" parTransId="{766740F3-1C8C-4483-8424-60DB8728D164}" sibTransId="{4FF8B52B-6EB9-4B29-9056-465529CFDE93}"/>
    <dgm:cxn modelId="{A54D281D-BB0C-4795-BF8F-BF4D9C502575}" type="presOf" srcId="{24DE640F-06E5-43DB-8EB6-717C54C72C9B}" destId="{1510AE42-3E2B-4646-BA13-11DFB94C646B}" srcOrd="0" destOrd="0" presId="urn:microsoft.com/office/officeart/2005/8/layout/orgChart1"/>
    <dgm:cxn modelId="{41BF1E23-3A95-4EF2-BC37-101BC7DC83C9}" type="presOf" srcId="{D6BFA965-83DA-490D-8571-431800DF8A84}" destId="{CCA4D30B-D899-483E-80E3-61AAD69A76F3}" srcOrd="0" destOrd="0" presId="urn:microsoft.com/office/officeart/2005/8/layout/orgChart1"/>
    <dgm:cxn modelId="{6209D32B-9296-40AE-9356-CBCBF5F9FA00}" srcId="{6EE3E0FF-9C10-4D1F-9150-A975E35A3099}" destId="{1375E4E0-1516-4AAE-BF59-78D862CC8455}" srcOrd="1" destOrd="0" parTransId="{9C0C3D9F-2F5D-4637-A686-E474A3F8DE80}" sibTransId="{BA23A133-0CE8-4031-8454-387D01408552}"/>
    <dgm:cxn modelId="{CA1A6833-1EE0-4821-A086-91B5ECF8A6BE}" type="presOf" srcId="{F395A18F-0C96-4138-914E-944F2B340D51}" destId="{C56E1240-BBD3-41C0-B431-64B987959B62}" srcOrd="0" destOrd="0" presId="urn:microsoft.com/office/officeart/2005/8/layout/orgChart1"/>
    <dgm:cxn modelId="{72242A3E-8494-4931-B0BC-A2A63EE1774E}" srcId="{BA23EDA1-0DDC-44C1-87CD-0A35D7D3FA0A}" destId="{F9878AFA-6C00-4B15-959D-7EDF153954FD}" srcOrd="1" destOrd="0" parTransId="{84F7F940-C4E5-4CCE-8DB9-E50EA5A13B4D}" sibTransId="{C04906BC-660E-4C20-88D0-C55FB76BFBE6}"/>
    <dgm:cxn modelId="{3F1EDA3E-4984-4DC7-878D-772CEAEBCD32}" type="presOf" srcId="{84F7F940-C4E5-4CCE-8DB9-E50EA5A13B4D}" destId="{14190130-424D-4441-9FC3-026F86A88055}" srcOrd="0" destOrd="0" presId="urn:microsoft.com/office/officeart/2005/8/layout/orgChart1"/>
    <dgm:cxn modelId="{86A9015E-CDEC-43FA-B823-4DE47A1F8044}" type="presOf" srcId="{9C0C3D9F-2F5D-4637-A686-E474A3F8DE80}" destId="{4ACD2F92-70F8-4E60-A019-F61DF684EE0A}" srcOrd="0" destOrd="0" presId="urn:microsoft.com/office/officeart/2005/8/layout/orgChart1"/>
    <dgm:cxn modelId="{4E545341-0595-4328-AF14-DE4D0586FF07}" type="presOf" srcId="{1FECB70E-DDAD-42FA-8980-6D78BB669152}" destId="{11288358-AF65-497D-A372-4681DD50A4AA}" srcOrd="0" destOrd="0" presId="urn:microsoft.com/office/officeart/2005/8/layout/orgChart1"/>
    <dgm:cxn modelId="{E3A15262-93F1-45D7-AEAF-0AE38EEB74F3}" type="presOf" srcId="{F9878AFA-6C00-4B15-959D-7EDF153954FD}" destId="{5B8EC988-FA9E-46BE-A653-FC98E465E0FA}" srcOrd="0" destOrd="0" presId="urn:microsoft.com/office/officeart/2005/8/layout/orgChart1"/>
    <dgm:cxn modelId="{BDECCA67-BC3A-4B06-977B-A05271ADB777}" type="presOf" srcId="{C10E2149-62D8-455A-B7FE-94E77AD3F0A4}" destId="{F93042C6-786C-445F-B57B-BC9AE04C6E8A}" srcOrd="0" destOrd="0" presId="urn:microsoft.com/office/officeart/2005/8/layout/orgChart1"/>
    <dgm:cxn modelId="{2E60BA69-338D-4E66-8C53-E6536280A5B0}" type="presOf" srcId="{C7AE759D-8477-42D9-A7E5-B1AB4E3C6D4D}" destId="{CA0B1124-6CEC-4650-ACC3-2F49D63B1ECC}" srcOrd="0" destOrd="0" presId="urn:microsoft.com/office/officeart/2005/8/layout/orgChart1"/>
    <dgm:cxn modelId="{FDDFE469-CD15-448E-8659-3BA6C4522CCF}" srcId="{6EE3E0FF-9C10-4D1F-9150-A975E35A3099}" destId="{112F62F5-0A20-438C-A0DB-50B471240152}" srcOrd="2" destOrd="0" parTransId="{F395A18F-0C96-4138-914E-944F2B340D51}" sibTransId="{D8E535FA-5C16-4583-B83B-262B56FC85FA}"/>
    <dgm:cxn modelId="{B0AA164E-92D1-4784-85F5-59D030F80A66}" type="presOf" srcId="{C10E2149-62D8-455A-B7FE-94E77AD3F0A4}" destId="{CCE15C52-BE9D-4CD7-8870-0506043A5E79}" srcOrd="1" destOrd="0" presId="urn:microsoft.com/office/officeart/2005/8/layout/orgChart1"/>
    <dgm:cxn modelId="{8A986576-37C8-45BC-BD40-E0B7CA4BC24D}" srcId="{F9878AFA-6C00-4B15-959D-7EDF153954FD}" destId="{6EE3E0FF-9C10-4D1F-9150-A975E35A3099}" srcOrd="0" destOrd="0" parTransId="{C7AE759D-8477-42D9-A7E5-B1AB4E3C6D4D}" sibTransId="{93583536-2E06-4C02-9052-FE331E3CECEB}"/>
    <dgm:cxn modelId="{1FAFF78B-A86C-4813-BCF5-76083C8BD7B1}" type="presOf" srcId="{766740F3-1C8C-4483-8424-60DB8728D164}" destId="{D6E16EEA-1239-4D38-9DC0-F89B206009D8}" srcOrd="0" destOrd="0" presId="urn:microsoft.com/office/officeart/2005/8/layout/orgChart1"/>
    <dgm:cxn modelId="{C9FD6591-FE41-4342-9FE3-F3AA46A4A7B7}" srcId="{BA23EDA1-0DDC-44C1-87CD-0A35D7D3FA0A}" destId="{1FECB70E-DDAD-42FA-8980-6D78BB669152}" srcOrd="0" destOrd="0" parTransId="{AD878C80-8F35-4082-9CC9-E5008CABF735}" sibTransId="{8744CDA6-628A-49CA-AC5C-9555A94631F5}"/>
    <dgm:cxn modelId="{9E33B094-C18C-4A3B-9FEA-A473DD0B9058}" srcId="{D6BFA965-83DA-490D-8571-431800DF8A84}" destId="{BA23EDA1-0DDC-44C1-87CD-0A35D7D3FA0A}" srcOrd="1" destOrd="0" parTransId="{50F21054-BC07-4331-A782-AE01BEFE9B47}" sibTransId="{DEBA8175-B473-4A83-AECA-DF10194622AA}"/>
    <dgm:cxn modelId="{D424AE9A-1832-4821-B2D1-96C86946E569}" type="presOf" srcId="{1375E4E0-1516-4AAE-BF59-78D862CC8455}" destId="{3910D67E-44D5-49C7-A592-ECD8911B5929}" srcOrd="1" destOrd="0" presId="urn:microsoft.com/office/officeart/2005/8/layout/orgChart1"/>
    <dgm:cxn modelId="{470C5C9C-2924-4009-8B1B-F4B817C68F78}" type="presOf" srcId="{D6BFA965-83DA-490D-8571-431800DF8A84}" destId="{E68F8F5E-0481-4C77-815A-FE7FF8CC1E5B}" srcOrd="1" destOrd="0" presId="urn:microsoft.com/office/officeart/2005/8/layout/orgChart1"/>
    <dgm:cxn modelId="{753B6D9C-E28A-4B20-9313-CFB7891C46D7}" type="presOf" srcId="{1FECB70E-DDAD-42FA-8980-6D78BB669152}" destId="{14A76F3C-C67E-42E3-82C2-45D71E47198D}" srcOrd="1" destOrd="0" presId="urn:microsoft.com/office/officeart/2005/8/layout/orgChart1"/>
    <dgm:cxn modelId="{715D29B8-1B00-4959-A8A3-78B112337D1C}" type="presOf" srcId="{F9878AFA-6C00-4B15-959D-7EDF153954FD}" destId="{59EDDFD7-E232-4545-80F6-094AE85597E0}" srcOrd="1" destOrd="0" presId="urn:microsoft.com/office/officeart/2005/8/layout/orgChart1"/>
    <dgm:cxn modelId="{7C6F3EB9-2B6F-4189-B55A-16554A86C582}" type="presOf" srcId="{6EE3E0FF-9C10-4D1F-9150-A975E35A3099}" destId="{65A63089-F378-43EA-B6D6-E1B654017376}" srcOrd="1" destOrd="0" presId="urn:microsoft.com/office/officeart/2005/8/layout/orgChart1"/>
    <dgm:cxn modelId="{331024C4-7407-4562-85FC-728D2511C9A6}" type="presOf" srcId="{112F62F5-0A20-438C-A0DB-50B471240152}" destId="{3616C9F8-93F5-40A5-B5E2-A5C98D950EE8}" srcOrd="0" destOrd="0" presId="urn:microsoft.com/office/officeart/2005/8/layout/orgChart1"/>
    <dgm:cxn modelId="{F94A64C9-5842-4AC8-92A0-62B0C018CFA6}" srcId="{24DE640F-06E5-43DB-8EB6-717C54C72C9B}" destId="{D6BFA965-83DA-490D-8571-431800DF8A84}" srcOrd="0" destOrd="0" parTransId="{2FB51097-C613-4E3E-BC5A-E4D18E0D39B4}" sibTransId="{022A5B1C-2767-4675-94A4-2B70B855D37A}"/>
    <dgm:cxn modelId="{FAEC53D5-219D-420A-9912-5AD4ADD9BD0C}" type="presOf" srcId="{AD878C80-8F35-4082-9CC9-E5008CABF735}" destId="{6677C8A0-593F-4181-8A6B-A2F98E465F24}" srcOrd="0" destOrd="0" presId="urn:microsoft.com/office/officeart/2005/8/layout/orgChart1"/>
    <dgm:cxn modelId="{5FC4EBD5-5433-45BC-A6B9-A8EF8610D9BE}" type="presOf" srcId="{6EE3E0FF-9C10-4D1F-9150-A975E35A3099}" destId="{E62BE8FA-9ECC-4600-994B-874AAE2E6FC1}" srcOrd="0" destOrd="0" presId="urn:microsoft.com/office/officeart/2005/8/layout/orgChart1"/>
    <dgm:cxn modelId="{04FC32D7-5AC1-441C-81F2-20EF307B73D3}" type="presOf" srcId="{9952CCFF-A420-4791-8C1E-9FB9FC05742F}" destId="{E6A3420F-5968-4236-8B4A-F1A31B58838A}" srcOrd="1" destOrd="0" presId="urn:microsoft.com/office/officeart/2005/8/layout/orgChart1"/>
    <dgm:cxn modelId="{015B97D7-231A-4F13-BCB2-CBB0AD18CB8E}" srcId="{D6BFA965-83DA-490D-8571-431800DF8A84}" destId="{C10E2149-62D8-455A-B7FE-94E77AD3F0A4}" srcOrd="0" destOrd="0" parTransId="{2855B052-E876-436E-A17F-5C1ACEAD5A4C}" sibTransId="{FFD0367E-DBBC-4C50-827A-49E32756E1CC}"/>
    <dgm:cxn modelId="{836981F2-FC48-4E4E-B3D1-384780027CFE}" type="presOf" srcId="{BA23EDA1-0DDC-44C1-87CD-0A35D7D3FA0A}" destId="{914DFC5B-BA44-451B-891E-FEC28E326ABD}" srcOrd="0" destOrd="0" presId="urn:microsoft.com/office/officeart/2005/8/layout/orgChart1"/>
    <dgm:cxn modelId="{F56151F3-79E5-463C-AAEC-643897E73995}" type="presOf" srcId="{50F21054-BC07-4331-A782-AE01BEFE9B47}" destId="{CE97555C-74BD-448C-A084-7F89ADACFAE5}" srcOrd="0" destOrd="0" presId="urn:microsoft.com/office/officeart/2005/8/layout/orgChart1"/>
    <dgm:cxn modelId="{460E4CF5-21B9-40AC-857A-70388FC0ADBD}" type="presOf" srcId="{BA23EDA1-0DDC-44C1-87CD-0A35D7D3FA0A}" destId="{CACBD68A-38ED-4483-A683-0EDAC4982D5A}" srcOrd="1" destOrd="0" presId="urn:microsoft.com/office/officeart/2005/8/layout/orgChart1"/>
    <dgm:cxn modelId="{5461E2F5-57EC-4C99-BE44-3DC620173153}" type="presOf" srcId="{112F62F5-0A20-438C-A0DB-50B471240152}" destId="{90BF9780-8A32-4959-A1A9-FCC0F7520CB3}" srcOrd="1" destOrd="0" presId="urn:microsoft.com/office/officeart/2005/8/layout/orgChart1"/>
    <dgm:cxn modelId="{3EE4D5F9-AABF-4089-A750-377A11742E23}" type="presOf" srcId="{1375E4E0-1516-4AAE-BF59-78D862CC8455}" destId="{38926413-ECCB-4777-80AD-20D6CA0B9497}" srcOrd="0" destOrd="0" presId="urn:microsoft.com/office/officeart/2005/8/layout/orgChart1"/>
    <dgm:cxn modelId="{D290B95F-9F44-43FB-AD92-3D34F6AD6C6B}" type="presParOf" srcId="{1510AE42-3E2B-4646-BA13-11DFB94C646B}" destId="{6CF8DA88-22C3-4E83-8F58-7C9B431B2F32}" srcOrd="0" destOrd="0" presId="urn:microsoft.com/office/officeart/2005/8/layout/orgChart1"/>
    <dgm:cxn modelId="{D758E2EC-12AD-4082-888D-7089CA3546E0}" type="presParOf" srcId="{6CF8DA88-22C3-4E83-8F58-7C9B431B2F32}" destId="{CD992275-5860-496A-9508-7C1408C7E1DD}" srcOrd="0" destOrd="0" presId="urn:microsoft.com/office/officeart/2005/8/layout/orgChart1"/>
    <dgm:cxn modelId="{796261CB-9083-4620-ABF7-9B0AEE7FFC41}" type="presParOf" srcId="{CD992275-5860-496A-9508-7C1408C7E1DD}" destId="{CCA4D30B-D899-483E-80E3-61AAD69A76F3}" srcOrd="0" destOrd="0" presId="urn:microsoft.com/office/officeart/2005/8/layout/orgChart1"/>
    <dgm:cxn modelId="{322C0CED-265F-4F24-A53B-111BBEE41C43}" type="presParOf" srcId="{CD992275-5860-496A-9508-7C1408C7E1DD}" destId="{E68F8F5E-0481-4C77-815A-FE7FF8CC1E5B}" srcOrd="1" destOrd="0" presId="urn:microsoft.com/office/officeart/2005/8/layout/orgChart1"/>
    <dgm:cxn modelId="{70553086-D465-4439-985C-BFB96E0C6817}" type="presParOf" srcId="{6CF8DA88-22C3-4E83-8F58-7C9B431B2F32}" destId="{BB6F2A91-4A99-4E73-BA6D-C7AB77C04BB3}" srcOrd="1" destOrd="0" presId="urn:microsoft.com/office/officeart/2005/8/layout/orgChart1"/>
    <dgm:cxn modelId="{83A7F0BC-CD3C-4590-AE2C-599F0EF43A49}" type="presParOf" srcId="{BB6F2A91-4A99-4E73-BA6D-C7AB77C04BB3}" destId="{422A2CD8-C9A1-430C-9D73-05DEEF381FEE}" srcOrd="0" destOrd="0" presId="urn:microsoft.com/office/officeart/2005/8/layout/orgChart1"/>
    <dgm:cxn modelId="{7FF71FE7-7B17-4C29-BE73-77C85E827705}" type="presParOf" srcId="{BB6F2A91-4A99-4E73-BA6D-C7AB77C04BB3}" destId="{14332C8E-366D-448F-B248-606C18AA2D5F}" srcOrd="1" destOrd="0" presId="urn:microsoft.com/office/officeart/2005/8/layout/orgChart1"/>
    <dgm:cxn modelId="{50C4C919-15C1-4E4B-97AB-A53E3E7CDF53}" type="presParOf" srcId="{14332C8E-366D-448F-B248-606C18AA2D5F}" destId="{4786F9CE-B863-4F5D-B990-D2651AA1E779}" srcOrd="0" destOrd="0" presId="urn:microsoft.com/office/officeart/2005/8/layout/orgChart1"/>
    <dgm:cxn modelId="{391EDA2B-3C97-4689-91F7-35D08F79B230}" type="presParOf" srcId="{4786F9CE-B863-4F5D-B990-D2651AA1E779}" destId="{F93042C6-786C-445F-B57B-BC9AE04C6E8A}" srcOrd="0" destOrd="0" presId="urn:microsoft.com/office/officeart/2005/8/layout/orgChart1"/>
    <dgm:cxn modelId="{19B207A1-9FA1-4DF9-A832-80F38F07498E}" type="presParOf" srcId="{4786F9CE-B863-4F5D-B990-D2651AA1E779}" destId="{CCE15C52-BE9D-4CD7-8870-0506043A5E79}" srcOrd="1" destOrd="0" presId="urn:microsoft.com/office/officeart/2005/8/layout/orgChart1"/>
    <dgm:cxn modelId="{D1248E56-A803-4101-B9BA-63FFD65546BC}" type="presParOf" srcId="{14332C8E-366D-448F-B248-606C18AA2D5F}" destId="{E5134E92-C898-42CF-8F5C-F1DF7B8F956D}" srcOrd="1" destOrd="0" presId="urn:microsoft.com/office/officeart/2005/8/layout/orgChart1"/>
    <dgm:cxn modelId="{D18C789D-E001-4A13-B795-24FD35B58940}" type="presParOf" srcId="{14332C8E-366D-448F-B248-606C18AA2D5F}" destId="{5E3796E7-7283-4256-98CB-61D609FCE0EC}" srcOrd="2" destOrd="0" presId="urn:microsoft.com/office/officeart/2005/8/layout/orgChart1"/>
    <dgm:cxn modelId="{808ACD0C-45B2-4104-B31B-6D8132211C71}" type="presParOf" srcId="{BB6F2A91-4A99-4E73-BA6D-C7AB77C04BB3}" destId="{CE97555C-74BD-448C-A084-7F89ADACFAE5}" srcOrd="2" destOrd="0" presId="urn:microsoft.com/office/officeart/2005/8/layout/orgChart1"/>
    <dgm:cxn modelId="{A5CD03F1-457F-4B5C-8FA1-29439985CD3B}" type="presParOf" srcId="{BB6F2A91-4A99-4E73-BA6D-C7AB77C04BB3}" destId="{BE4E5B2E-15C0-4D93-B742-F8E7251C74B0}" srcOrd="3" destOrd="0" presId="urn:microsoft.com/office/officeart/2005/8/layout/orgChart1"/>
    <dgm:cxn modelId="{2A6418B3-586F-4C5E-A09B-E4E04E28A58A}" type="presParOf" srcId="{BE4E5B2E-15C0-4D93-B742-F8E7251C74B0}" destId="{894781CC-0B6F-4749-922A-0539436477FF}" srcOrd="0" destOrd="0" presId="urn:microsoft.com/office/officeart/2005/8/layout/orgChart1"/>
    <dgm:cxn modelId="{C15F12C7-6196-465B-9A56-B8A6FD8520D6}" type="presParOf" srcId="{894781CC-0B6F-4749-922A-0539436477FF}" destId="{914DFC5B-BA44-451B-891E-FEC28E326ABD}" srcOrd="0" destOrd="0" presId="urn:microsoft.com/office/officeart/2005/8/layout/orgChart1"/>
    <dgm:cxn modelId="{42175E78-2F39-413A-9EA3-C9BB8F746C61}" type="presParOf" srcId="{894781CC-0B6F-4749-922A-0539436477FF}" destId="{CACBD68A-38ED-4483-A683-0EDAC4982D5A}" srcOrd="1" destOrd="0" presId="urn:microsoft.com/office/officeart/2005/8/layout/orgChart1"/>
    <dgm:cxn modelId="{EA9269ED-D738-4DD0-8286-9E7C8413F73F}" type="presParOf" srcId="{BE4E5B2E-15C0-4D93-B742-F8E7251C74B0}" destId="{E596FCE4-FFB7-4767-A129-3ACE4C821D18}" srcOrd="1" destOrd="0" presId="urn:microsoft.com/office/officeart/2005/8/layout/orgChart1"/>
    <dgm:cxn modelId="{BBAD94B4-C4C1-4909-AC7A-B7814113507C}" type="presParOf" srcId="{E596FCE4-FFB7-4767-A129-3ACE4C821D18}" destId="{6677C8A0-593F-4181-8A6B-A2F98E465F24}" srcOrd="0" destOrd="0" presId="urn:microsoft.com/office/officeart/2005/8/layout/orgChart1"/>
    <dgm:cxn modelId="{4C59B79D-2147-4D20-9DB2-497C1598D613}" type="presParOf" srcId="{E596FCE4-FFB7-4767-A129-3ACE4C821D18}" destId="{881861B0-0AA8-4BFA-AB3C-A1E0BC5C9543}" srcOrd="1" destOrd="0" presId="urn:microsoft.com/office/officeart/2005/8/layout/orgChart1"/>
    <dgm:cxn modelId="{13E0A6D2-0E10-498E-824E-E94DFA6A1D34}" type="presParOf" srcId="{881861B0-0AA8-4BFA-AB3C-A1E0BC5C9543}" destId="{404F316A-D1CE-4A3D-892A-DF78515AE1A9}" srcOrd="0" destOrd="0" presId="urn:microsoft.com/office/officeart/2005/8/layout/orgChart1"/>
    <dgm:cxn modelId="{7A7F76BD-0CAA-4AD8-964D-9BD793EEF9B6}" type="presParOf" srcId="{404F316A-D1CE-4A3D-892A-DF78515AE1A9}" destId="{11288358-AF65-497D-A372-4681DD50A4AA}" srcOrd="0" destOrd="0" presId="urn:microsoft.com/office/officeart/2005/8/layout/orgChart1"/>
    <dgm:cxn modelId="{5460BF0D-62F4-43F0-9689-74D873FDB094}" type="presParOf" srcId="{404F316A-D1CE-4A3D-892A-DF78515AE1A9}" destId="{14A76F3C-C67E-42E3-82C2-45D71E47198D}" srcOrd="1" destOrd="0" presId="urn:microsoft.com/office/officeart/2005/8/layout/orgChart1"/>
    <dgm:cxn modelId="{7A12316E-E36C-44A0-85C6-FB165244D582}" type="presParOf" srcId="{881861B0-0AA8-4BFA-AB3C-A1E0BC5C9543}" destId="{17480740-32F3-4232-9D08-38B8CE0A7749}" srcOrd="1" destOrd="0" presId="urn:microsoft.com/office/officeart/2005/8/layout/orgChart1"/>
    <dgm:cxn modelId="{9232BC4E-8A9B-4DF9-85D7-100CC273A914}" type="presParOf" srcId="{881861B0-0AA8-4BFA-AB3C-A1E0BC5C9543}" destId="{3F6821DE-1C1F-4B95-B989-7AA753F0F422}" srcOrd="2" destOrd="0" presId="urn:microsoft.com/office/officeart/2005/8/layout/orgChart1"/>
    <dgm:cxn modelId="{23197733-7408-46E1-BCA0-E2EEFDB414AF}" type="presParOf" srcId="{E596FCE4-FFB7-4767-A129-3ACE4C821D18}" destId="{14190130-424D-4441-9FC3-026F86A88055}" srcOrd="2" destOrd="0" presId="urn:microsoft.com/office/officeart/2005/8/layout/orgChart1"/>
    <dgm:cxn modelId="{B9B4EF3E-F842-4565-B3A4-3C8C4BC30F79}" type="presParOf" srcId="{E596FCE4-FFB7-4767-A129-3ACE4C821D18}" destId="{79BF817C-0CB4-425C-B979-5C745370BA98}" srcOrd="3" destOrd="0" presId="urn:microsoft.com/office/officeart/2005/8/layout/orgChart1"/>
    <dgm:cxn modelId="{32A9E2CC-1674-4D29-967B-32209962D755}" type="presParOf" srcId="{79BF817C-0CB4-425C-B979-5C745370BA98}" destId="{F1CA460D-17B8-4269-89AC-FAC6A5E197EE}" srcOrd="0" destOrd="0" presId="urn:microsoft.com/office/officeart/2005/8/layout/orgChart1"/>
    <dgm:cxn modelId="{98C7EF3D-75E7-4929-8FDE-222A269AAB64}" type="presParOf" srcId="{F1CA460D-17B8-4269-89AC-FAC6A5E197EE}" destId="{5B8EC988-FA9E-46BE-A653-FC98E465E0FA}" srcOrd="0" destOrd="0" presId="urn:microsoft.com/office/officeart/2005/8/layout/orgChart1"/>
    <dgm:cxn modelId="{3DA786AF-0CB9-456E-99D3-50E1BA613D5B}" type="presParOf" srcId="{F1CA460D-17B8-4269-89AC-FAC6A5E197EE}" destId="{59EDDFD7-E232-4545-80F6-094AE85597E0}" srcOrd="1" destOrd="0" presId="urn:microsoft.com/office/officeart/2005/8/layout/orgChart1"/>
    <dgm:cxn modelId="{777729CA-6BB6-456D-A670-DE476130C017}" type="presParOf" srcId="{79BF817C-0CB4-425C-B979-5C745370BA98}" destId="{F50A72DA-3D50-45C0-A925-A2F31AA94DB9}" srcOrd="1" destOrd="0" presId="urn:microsoft.com/office/officeart/2005/8/layout/orgChart1"/>
    <dgm:cxn modelId="{872DC130-9669-4DA7-A1D4-1BA556E1BD39}" type="presParOf" srcId="{F50A72DA-3D50-45C0-A925-A2F31AA94DB9}" destId="{CA0B1124-6CEC-4650-ACC3-2F49D63B1ECC}" srcOrd="0" destOrd="0" presId="urn:microsoft.com/office/officeart/2005/8/layout/orgChart1"/>
    <dgm:cxn modelId="{1A0E8AAF-16E1-4D25-96C9-FE97BE737960}" type="presParOf" srcId="{F50A72DA-3D50-45C0-A925-A2F31AA94DB9}" destId="{5029C36B-3D69-416E-87DB-095D3FCC799D}" srcOrd="1" destOrd="0" presId="urn:microsoft.com/office/officeart/2005/8/layout/orgChart1"/>
    <dgm:cxn modelId="{BD1561BC-5034-41C8-B2AA-6A8466394BF2}" type="presParOf" srcId="{5029C36B-3D69-416E-87DB-095D3FCC799D}" destId="{040DD939-3353-40FF-99DF-29EB753840DD}" srcOrd="0" destOrd="0" presId="urn:microsoft.com/office/officeart/2005/8/layout/orgChart1"/>
    <dgm:cxn modelId="{2E05E809-4CC7-4EB1-B94D-8035E9EB5A87}" type="presParOf" srcId="{040DD939-3353-40FF-99DF-29EB753840DD}" destId="{E62BE8FA-9ECC-4600-994B-874AAE2E6FC1}" srcOrd="0" destOrd="0" presId="urn:microsoft.com/office/officeart/2005/8/layout/orgChart1"/>
    <dgm:cxn modelId="{EE803CAF-12B1-42CD-B3F1-3A57AC1793D8}" type="presParOf" srcId="{040DD939-3353-40FF-99DF-29EB753840DD}" destId="{65A63089-F378-43EA-B6D6-E1B654017376}" srcOrd="1" destOrd="0" presId="urn:microsoft.com/office/officeart/2005/8/layout/orgChart1"/>
    <dgm:cxn modelId="{48C1990B-FBE9-4789-8D66-2A6B02E3EDFD}" type="presParOf" srcId="{5029C36B-3D69-416E-87DB-095D3FCC799D}" destId="{0C6341C8-396E-4B8E-804A-518294CBE3A0}" srcOrd="1" destOrd="0" presId="urn:microsoft.com/office/officeart/2005/8/layout/orgChart1"/>
    <dgm:cxn modelId="{BC92D78E-469F-4C6C-B607-2CFFC8CF83DD}" type="presParOf" srcId="{0C6341C8-396E-4B8E-804A-518294CBE3A0}" destId="{D6E16EEA-1239-4D38-9DC0-F89B206009D8}" srcOrd="0" destOrd="0" presId="urn:microsoft.com/office/officeart/2005/8/layout/orgChart1"/>
    <dgm:cxn modelId="{9463909B-3A80-48DD-AEFC-3E60C86A6325}" type="presParOf" srcId="{0C6341C8-396E-4B8E-804A-518294CBE3A0}" destId="{2774DE6F-19F0-441C-87CA-6D059F1E89F1}" srcOrd="1" destOrd="0" presId="urn:microsoft.com/office/officeart/2005/8/layout/orgChart1"/>
    <dgm:cxn modelId="{40AB4E9A-DAD0-48D4-90FE-32B1E9A84DAE}" type="presParOf" srcId="{2774DE6F-19F0-441C-87CA-6D059F1E89F1}" destId="{1113ECA6-4DAD-49A9-803E-59DC305483A1}" srcOrd="0" destOrd="0" presId="urn:microsoft.com/office/officeart/2005/8/layout/orgChart1"/>
    <dgm:cxn modelId="{5DF58928-19B2-4D93-879F-67D1250B1B54}" type="presParOf" srcId="{1113ECA6-4DAD-49A9-803E-59DC305483A1}" destId="{ABEB7DB3-736A-48B5-B444-1999E0F0E829}" srcOrd="0" destOrd="0" presId="urn:microsoft.com/office/officeart/2005/8/layout/orgChart1"/>
    <dgm:cxn modelId="{E2D85C3A-B9B4-4806-B727-5DABE958C154}" type="presParOf" srcId="{1113ECA6-4DAD-49A9-803E-59DC305483A1}" destId="{E6A3420F-5968-4236-8B4A-F1A31B58838A}" srcOrd="1" destOrd="0" presId="urn:microsoft.com/office/officeart/2005/8/layout/orgChart1"/>
    <dgm:cxn modelId="{8B2B6104-D6F0-4C10-8375-0F28375BD251}" type="presParOf" srcId="{2774DE6F-19F0-441C-87CA-6D059F1E89F1}" destId="{49DD0F1D-080F-4D18-BFFA-352CCE5B7FD3}" srcOrd="1" destOrd="0" presId="urn:microsoft.com/office/officeart/2005/8/layout/orgChart1"/>
    <dgm:cxn modelId="{99B84A9F-CA2C-41D9-AF06-8BE953E117EF}" type="presParOf" srcId="{2774DE6F-19F0-441C-87CA-6D059F1E89F1}" destId="{CAD68284-056D-40F8-9001-E96F45EF4B84}" srcOrd="2" destOrd="0" presId="urn:microsoft.com/office/officeart/2005/8/layout/orgChart1"/>
    <dgm:cxn modelId="{F6DF8450-EF85-4330-B1ED-3348988C2D78}" type="presParOf" srcId="{0C6341C8-396E-4B8E-804A-518294CBE3A0}" destId="{4ACD2F92-70F8-4E60-A019-F61DF684EE0A}" srcOrd="2" destOrd="0" presId="urn:microsoft.com/office/officeart/2005/8/layout/orgChart1"/>
    <dgm:cxn modelId="{A0E3423D-4644-4A2E-BF75-E66597DC9E91}" type="presParOf" srcId="{0C6341C8-396E-4B8E-804A-518294CBE3A0}" destId="{A99A4080-0682-4340-8975-467D52F6E885}" srcOrd="3" destOrd="0" presId="urn:microsoft.com/office/officeart/2005/8/layout/orgChart1"/>
    <dgm:cxn modelId="{FF680390-1362-4DB3-93A4-6F00882D8B44}" type="presParOf" srcId="{A99A4080-0682-4340-8975-467D52F6E885}" destId="{E5103EA9-6314-4989-BF22-2863EAFB819C}" srcOrd="0" destOrd="0" presId="urn:microsoft.com/office/officeart/2005/8/layout/orgChart1"/>
    <dgm:cxn modelId="{B887A6D0-C9ED-4092-8C4A-0798E3BBDE11}" type="presParOf" srcId="{E5103EA9-6314-4989-BF22-2863EAFB819C}" destId="{38926413-ECCB-4777-80AD-20D6CA0B9497}" srcOrd="0" destOrd="0" presId="urn:microsoft.com/office/officeart/2005/8/layout/orgChart1"/>
    <dgm:cxn modelId="{94A0F58D-AB1A-4744-A9B9-25151839F7B5}" type="presParOf" srcId="{E5103EA9-6314-4989-BF22-2863EAFB819C}" destId="{3910D67E-44D5-49C7-A592-ECD8911B5929}" srcOrd="1" destOrd="0" presId="urn:microsoft.com/office/officeart/2005/8/layout/orgChart1"/>
    <dgm:cxn modelId="{16F96579-5837-467D-AB49-ADD76E606F85}" type="presParOf" srcId="{A99A4080-0682-4340-8975-467D52F6E885}" destId="{391A8826-7282-4B1D-A4C7-7D5630F37E06}" srcOrd="1" destOrd="0" presId="urn:microsoft.com/office/officeart/2005/8/layout/orgChart1"/>
    <dgm:cxn modelId="{065E9ADE-0D91-466D-896A-C34A4C5A03D5}" type="presParOf" srcId="{A99A4080-0682-4340-8975-467D52F6E885}" destId="{0477917F-9083-473F-A717-CEFCFC7CF699}" srcOrd="2" destOrd="0" presId="urn:microsoft.com/office/officeart/2005/8/layout/orgChart1"/>
    <dgm:cxn modelId="{71615810-3316-4304-BB63-F666898273BF}" type="presParOf" srcId="{0C6341C8-396E-4B8E-804A-518294CBE3A0}" destId="{C56E1240-BBD3-41C0-B431-64B987959B62}" srcOrd="4" destOrd="0" presId="urn:microsoft.com/office/officeart/2005/8/layout/orgChart1"/>
    <dgm:cxn modelId="{AA204036-9786-47E1-8BA4-89676649BED7}" type="presParOf" srcId="{0C6341C8-396E-4B8E-804A-518294CBE3A0}" destId="{3FC641F1-ABD3-45B6-A898-04C0B8A1A3CA}" srcOrd="5" destOrd="0" presId="urn:microsoft.com/office/officeart/2005/8/layout/orgChart1"/>
    <dgm:cxn modelId="{C890757F-7204-4B61-8451-7DCC3704691F}" type="presParOf" srcId="{3FC641F1-ABD3-45B6-A898-04C0B8A1A3CA}" destId="{02D60958-7E00-4EB1-BFA1-E66F032C70A4}" srcOrd="0" destOrd="0" presId="urn:microsoft.com/office/officeart/2005/8/layout/orgChart1"/>
    <dgm:cxn modelId="{5558B4E2-EFCD-45FA-8EED-36384DA73877}" type="presParOf" srcId="{02D60958-7E00-4EB1-BFA1-E66F032C70A4}" destId="{3616C9F8-93F5-40A5-B5E2-A5C98D950EE8}" srcOrd="0" destOrd="0" presId="urn:microsoft.com/office/officeart/2005/8/layout/orgChart1"/>
    <dgm:cxn modelId="{D37D7CE2-92B5-4E26-94E6-23A427736FA6}" type="presParOf" srcId="{02D60958-7E00-4EB1-BFA1-E66F032C70A4}" destId="{90BF9780-8A32-4959-A1A9-FCC0F7520CB3}" srcOrd="1" destOrd="0" presId="urn:microsoft.com/office/officeart/2005/8/layout/orgChart1"/>
    <dgm:cxn modelId="{9E0CCD25-6835-4F61-93D3-275ED3E8AA5A}" type="presParOf" srcId="{3FC641F1-ABD3-45B6-A898-04C0B8A1A3CA}" destId="{A3F2CE9D-8196-4EEA-9E3F-0E4A42A37DAB}" srcOrd="1" destOrd="0" presId="urn:microsoft.com/office/officeart/2005/8/layout/orgChart1"/>
    <dgm:cxn modelId="{458D8415-4D13-4E46-9B28-07A7C1F41E8B}" type="presParOf" srcId="{3FC641F1-ABD3-45B6-A898-04C0B8A1A3CA}" destId="{72E40D6A-5E91-4E06-8601-CEDA0148FE09}" srcOrd="2" destOrd="0" presId="urn:microsoft.com/office/officeart/2005/8/layout/orgChart1"/>
    <dgm:cxn modelId="{85A047E8-A7A7-4203-B857-B0A334939CA6}" type="presParOf" srcId="{5029C36B-3D69-416E-87DB-095D3FCC799D}" destId="{4A0B9744-7289-4BAF-B1D7-AFEAE975DB26}" srcOrd="2" destOrd="0" presId="urn:microsoft.com/office/officeart/2005/8/layout/orgChart1"/>
    <dgm:cxn modelId="{07646F94-D839-4EB8-A5C9-E80635B9AE20}" type="presParOf" srcId="{79BF817C-0CB4-425C-B979-5C745370BA98}" destId="{D4E1B538-CC8F-4608-A010-D899FCE20ACA}" srcOrd="2" destOrd="0" presId="urn:microsoft.com/office/officeart/2005/8/layout/orgChart1"/>
    <dgm:cxn modelId="{5C9A564F-259F-400D-B2A4-DC54A14F7E8F}" type="presParOf" srcId="{BE4E5B2E-15C0-4D93-B742-F8E7251C74B0}" destId="{F8750BE3-C01E-4C5A-90B3-16EBB582155C}" srcOrd="2" destOrd="0" presId="urn:microsoft.com/office/officeart/2005/8/layout/orgChart1"/>
    <dgm:cxn modelId="{434C0CBC-538A-4E3D-9D85-12EFB70A7BD9}" type="presParOf" srcId="{6CF8DA88-22C3-4E83-8F58-7C9B431B2F32}" destId="{1A1CC84B-D999-4197-B333-F541245AAE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DE640F-06E5-43DB-8EB6-717C54C72C9B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BFA965-83DA-490D-8571-431800DF8A84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LISA</a:t>
          </a:r>
        </a:p>
      </dgm:t>
    </dgm:pt>
    <dgm:pt modelId="{2FB51097-C613-4E3E-BC5A-E4D18E0D39B4}" type="parTrans" cxnId="{F94A64C9-5842-4AC8-92A0-62B0C018CFA6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2A5B1C-2767-4675-94A4-2B70B855D37A}" type="sibTrans" cxnId="{F94A64C9-5842-4AC8-92A0-62B0C018CFA6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0E2149-62D8-455A-B7FE-94E77AD3F0A4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Ground segment</a:t>
          </a:r>
        </a:p>
      </dgm:t>
    </dgm:pt>
    <dgm:pt modelId="{2855B052-E876-436E-A17F-5C1ACEAD5A4C}" type="parTrans" cxnId="{015B97D7-231A-4F13-BCB2-CBB0AD18CB8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D0367E-DBBC-4C50-827A-49E32756E1CC}" type="sibTrans" cxnId="{015B97D7-231A-4F13-BCB2-CBB0AD18CB8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3EDA1-0DDC-44C1-87CD-0A35D7D3FA0A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Space segment</a:t>
          </a:r>
        </a:p>
      </dgm:t>
    </dgm:pt>
    <dgm:pt modelId="{50F21054-BC07-4331-A782-AE01BEFE9B47}" type="parTrans" cxnId="{9E33B094-C18C-4A3B-9FEA-A473DD0B9058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BA8175-B473-4A83-AECA-DF10194622AA}" type="sibTrans" cxnId="{9E33B094-C18C-4A3B-9FEA-A473DD0B9058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CB70E-DDAD-42FA-8980-6D78BB669152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Spacecraft</a:t>
          </a:r>
        </a:p>
      </dgm:t>
    </dgm:pt>
    <dgm:pt modelId="{AD878C80-8F35-4082-9CC9-E5008CABF735}" type="parTrans" cxnId="{C9FD6591-FE41-4342-9FE3-F3AA46A4A7B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44CDA6-628A-49CA-AC5C-9555A94631F5}" type="sibTrans" cxnId="{C9FD6591-FE41-4342-9FE3-F3AA46A4A7B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878AFA-6C00-4B15-959D-7EDF153954FD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Payload</a:t>
          </a:r>
        </a:p>
      </dgm:t>
    </dgm:pt>
    <dgm:pt modelId="{84F7F940-C4E5-4CCE-8DB9-E50EA5A13B4D}" type="parTrans" cxnId="{72242A3E-8494-4931-B0BC-A2A63EE1774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4906BC-660E-4C20-88D0-C55FB76BFBE6}" type="sibTrans" cxnId="{72242A3E-8494-4931-B0BC-A2A63EE1774E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E3E0FF-9C10-4D1F-9150-A975E35A3099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Moving Optical Sub-Assembly</a:t>
          </a:r>
        </a:p>
      </dgm:t>
    </dgm:pt>
    <dgm:pt modelId="{C7AE759D-8477-42D9-A7E5-B1AB4E3C6D4D}" type="parTrans" cxnId="{8A986576-37C8-45BC-BD40-E0B7CA4BC24D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83536-2E06-4C02-9052-FE331E3CECEB}" type="sibTrans" cxnId="{8A986576-37C8-45BC-BD40-E0B7CA4BC24D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52CCFF-A420-4791-8C1E-9FB9FC05742F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Interferometry Detection System</a:t>
          </a:r>
        </a:p>
      </dgm:t>
    </dgm:pt>
    <dgm:pt modelId="{766740F3-1C8C-4483-8424-60DB8728D164}" type="parTrans" cxnId="{C0964415-8EDD-42CB-B1C0-8F50E6E0B81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F8B52B-6EB9-4B29-9056-465529CFDE93}" type="sibTrans" cxnId="{C0964415-8EDD-42CB-B1C0-8F50E6E0B817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5E4E0-1516-4AAE-BF59-78D862CC8455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Gravitational Reference System</a:t>
          </a:r>
        </a:p>
      </dgm:t>
    </dgm:pt>
    <dgm:pt modelId="{9C0C3D9F-2F5D-4637-A686-E474A3F8DE80}" type="parTrans" cxnId="{6209D32B-9296-40AE-9356-CBCBF5F9FA00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23A133-0CE8-4031-8454-387D01408552}" type="sibTrans" cxnId="{6209D32B-9296-40AE-9356-CBCBF5F9FA00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2F62F5-0A20-438C-A0DB-50B471240152}">
      <dgm:prSet phldrT="[Text]" custT="1"/>
      <dgm:spPr/>
      <dgm:t>
        <a:bodyPr/>
        <a:lstStyle/>
        <a:p>
          <a:r>
            <a:rPr lang="en-US" sz="1200">
              <a:latin typeface="Arial" panose="020B0604020202020204" pitchFamily="34" charset="0"/>
              <a:cs typeface="Arial" panose="020B0604020202020204" pitchFamily="34" charset="0"/>
            </a:rPr>
            <a:t>Telescope</a:t>
          </a:r>
        </a:p>
      </dgm:t>
    </dgm:pt>
    <dgm:pt modelId="{F395A18F-0C96-4138-914E-944F2B340D51}" type="parTrans" cxnId="{FDDFE469-CD15-448E-8659-3BA6C4522CCF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E535FA-5C16-4583-B83B-262B56FC85FA}" type="sibTrans" cxnId="{FDDFE469-CD15-448E-8659-3BA6C4522CCF}">
      <dgm:prSet/>
      <dgm:spPr/>
      <dgm:t>
        <a:bodyPr/>
        <a:lstStyle/>
        <a:p>
          <a:endParaRPr lang="en-US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10AE42-3E2B-4646-BA13-11DFB94C646B}" type="pres">
      <dgm:prSet presAssocID="{24DE640F-06E5-43DB-8EB6-717C54C72C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CF8DA88-22C3-4E83-8F58-7C9B431B2F32}" type="pres">
      <dgm:prSet presAssocID="{D6BFA965-83DA-490D-8571-431800DF8A84}" presName="hierRoot1" presStyleCnt="0">
        <dgm:presLayoutVars>
          <dgm:hierBranch val="init"/>
        </dgm:presLayoutVars>
      </dgm:prSet>
      <dgm:spPr/>
    </dgm:pt>
    <dgm:pt modelId="{CD992275-5860-496A-9508-7C1408C7E1DD}" type="pres">
      <dgm:prSet presAssocID="{D6BFA965-83DA-490D-8571-431800DF8A84}" presName="rootComposite1" presStyleCnt="0"/>
      <dgm:spPr/>
    </dgm:pt>
    <dgm:pt modelId="{CCA4D30B-D899-483E-80E3-61AAD69A76F3}" type="pres">
      <dgm:prSet presAssocID="{D6BFA965-83DA-490D-8571-431800DF8A84}" presName="rootText1" presStyleLbl="node0" presStyleIdx="0" presStyleCnt="1">
        <dgm:presLayoutVars>
          <dgm:chPref val="3"/>
        </dgm:presLayoutVars>
      </dgm:prSet>
      <dgm:spPr/>
    </dgm:pt>
    <dgm:pt modelId="{E68F8F5E-0481-4C77-815A-FE7FF8CC1E5B}" type="pres">
      <dgm:prSet presAssocID="{D6BFA965-83DA-490D-8571-431800DF8A84}" presName="rootConnector1" presStyleLbl="node1" presStyleIdx="0" presStyleCnt="0"/>
      <dgm:spPr/>
    </dgm:pt>
    <dgm:pt modelId="{BB6F2A91-4A99-4E73-BA6D-C7AB77C04BB3}" type="pres">
      <dgm:prSet presAssocID="{D6BFA965-83DA-490D-8571-431800DF8A84}" presName="hierChild2" presStyleCnt="0"/>
      <dgm:spPr/>
    </dgm:pt>
    <dgm:pt modelId="{422A2CD8-C9A1-430C-9D73-05DEEF381FEE}" type="pres">
      <dgm:prSet presAssocID="{2855B052-E876-436E-A17F-5C1ACEAD5A4C}" presName="Name37" presStyleLbl="parChTrans1D2" presStyleIdx="0" presStyleCnt="2"/>
      <dgm:spPr/>
    </dgm:pt>
    <dgm:pt modelId="{14332C8E-366D-448F-B248-606C18AA2D5F}" type="pres">
      <dgm:prSet presAssocID="{C10E2149-62D8-455A-B7FE-94E77AD3F0A4}" presName="hierRoot2" presStyleCnt="0">
        <dgm:presLayoutVars>
          <dgm:hierBranch val="init"/>
        </dgm:presLayoutVars>
      </dgm:prSet>
      <dgm:spPr/>
    </dgm:pt>
    <dgm:pt modelId="{4786F9CE-B863-4F5D-B990-D2651AA1E779}" type="pres">
      <dgm:prSet presAssocID="{C10E2149-62D8-455A-B7FE-94E77AD3F0A4}" presName="rootComposite" presStyleCnt="0"/>
      <dgm:spPr/>
    </dgm:pt>
    <dgm:pt modelId="{F93042C6-786C-445F-B57B-BC9AE04C6E8A}" type="pres">
      <dgm:prSet presAssocID="{C10E2149-62D8-455A-B7FE-94E77AD3F0A4}" presName="rootText" presStyleLbl="node2" presStyleIdx="0" presStyleCnt="2">
        <dgm:presLayoutVars>
          <dgm:chPref val="3"/>
        </dgm:presLayoutVars>
      </dgm:prSet>
      <dgm:spPr/>
    </dgm:pt>
    <dgm:pt modelId="{CCE15C52-BE9D-4CD7-8870-0506043A5E79}" type="pres">
      <dgm:prSet presAssocID="{C10E2149-62D8-455A-B7FE-94E77AD3F0A4}" presName="rootConnector" presStyleLbl="node2" presStyleIdx="0" presStyleCnt="2"/>
      <dgm:spPr/>
    </dgm:pt>
    <dgm:pt modelId="{E5134E92-C898-42CF-8F5C-F1DF7B8F956D}" type="pres">
      <dgm:prSet presAssocID="{C10E2149-62D8-455A-B7FE-94E77AD3F0A4}" presName="hierChild4" presStyleCnt="0"/>
      <dgm:spPr/>
    </dgm:pt>
    <dgm:pt modelId="{5E3796E7-7283-4256-98CB-61D609FCE0EC}" type="pres">
      <dgm:prSet presAssocID="{C10E2149-62D8-455A-B7FE-94E77AD3F0A4}" presName="hierChild5" presStyleCnt="0"/>
      <dgm:spPr/>
    </dgm:pt>
    <dgm:pt modelId="{CE97555C-74BD-448C-A084-7F89ADACFAE5}" type="pres">
      <dgm:prSet presAssocID="{50F21054-BC07-4331-A782-AE01BEFE9B47}" presName="Name37" presStyleLbl="parChTrans1D2" presStyleIdx="1" presStyleCnt="2"/>
      <dgm:spPr/>
    </dgm:pt>
    <dgm:pt modelId="{BE4E5B2E-15C0-4D93-B742-F8E7251C74B0}" type="pres">
      <dgm:prSet presAssocID="{BA23EDA1-0DDC-44C1-87CD-0A35D7D3FA0A}" presName="hierRoot2" presStyleCnt="0">
        <dgm:presLayoutVars>
          <dgm:hierBranch val="init"/>
        </dgm:presLayoutVars>
      </dgm:prSet>
      <dgm:spPr/>
    </dgm:pt>
    <dgm:pt modelId="{894781CC-0B6F-4749-922A-0539436477FF}" type="pres">
      <dgm:prSet presAssocID="{BA23EDA1-0DDC-44C1-87CD-0A35D7D3FA0A}" presName="rootComposite" presStyleCnt="0"/>
      <dgm:spPr/>
    </dgm:pt>
    <dgm:pt modelId="{914DFC5B-BA44-451B-891E-FEC28E326ABD}" type="pres">
      <dgm:prSet presAssocID="{BA23EDA1-0DDC-44C1-87CD-0A35D7D3FA0A}" presName="rootText" presStyleLbl="node2" presStyleIdx="1" presStyleCnt="2">
        <dgm:presLayoutVars>
          <dgm:chPref val="3"/>
        </dgm:presLayoutVars>
      </dgm:prSet>
      <dgm:spPr/>
    </dgm:pt>
    <dgm:pt modelId="{CACBD68A-38ED-4483-A683-0EDAC4982D5A}" type="pres">
      <dgm:prSet presAssocID="{BA23EDA1-0DDC-44C1-87CD-0A35D7D3FA0A}" presName="rootConnector" presStyleLbl="node2" presStyleIdx="1" presStyleCnt="2"/>
      <dgm:spPr/>
    </dgm:pt>
    <dgm:pt modelId="{E596FCE4-FFB7-4767-A129-3ACE4C821D18}" type="pres">
      <dgm:prSet presAssocID="{BA23EDA1-0DDC-44C1-87CD-0A35D7D3FA0A}" presName="hierChild4" presStyleCnt="0"/>
      <dgm:spPr/>
    </dgm:pt>
    <dgm:pt modelId="{6677C8A0-593F-4181-8A6B-A2F98E465F24}" type="pres">
      <dgm:prSet presAssocID="{AD878C80-8F35-4082-9CC9-E5008CABF735}" presName="Name37" presStyleLbl="parChTrans1D3" presStyleIdx="0" presStyleCnt="2"/>
      <dgm:spPr/>
    </dgm:pt>
    <dgm:pt modelId="{881861B0-0AA8-4BFA-AB3C-A1E0BC5C9543}" type="pres">
      <dgm:prSet presAssocID="{1FECB70E-DDAD-42FA-8980-6D78BB669152}" presName="hierRoot2" presStyleCnt="0">
        <dgm:presLayoutVars>
          <dgm:hierBranch val="init"/>
        </dgm:presLayoutVars>
      </dgm:prSet>
      <dgm:spPr/>
    </dgm:pt>
    <dgm:pt modelId="{404F316A-D1CE-4A3D-892A-DF78515AE1A9}" type="pres">
      <dgm:prSet presAssocID="{1FECB70E-DDAD-42FA-8980-6D78BB669152}" presName="rootComposite" presStyleCnt="0"/>
      <dgm:spPr/>
    </dgm:pt>
    <dgm:pt modelId="{11288358-AF65-497D-A372-4681DD50A4AA}" type="pres">
      <dgm:prSet presAssocID="{1FECB70E-DDAD-42FA-8980-6D78BB669152}" presName="rootText" presStyleLbl="node3" presStyleIdx="0" presStyleCnt="2">
        <dgm:presLayoutVars>
          <dgm:chPref val="3"/>
        </dgm:presLayoutVars>
      </dgm:prSet>
      <dgm:spPr/>
    </dgm:pt>
    <dgm:pt modelId="{14A76F3C-C67E-42E3-82C2-45D71E47198D}" type="pres">
      <dgm:prSet presAssocID="{1FECB70E-DDAD-42FA-8980-6D78BB669152}" presName="rootConnector" presStyleLbl="node3" presStyleIdx="0" presStyleCnt="2"/>
      <dgm:spPr/>
    </dgm:pt>
    <dgm:pt modelId="{17480740-32F3-4232-9D08-38B8CE0A7749}" type="pres">
      <dgm:prSet presAssocID="{1FECB70E-DDAD-42FA-8980-6D78BB669152}" presName="hierChild4" presStyleCnt="0"/>
      <dgm:spPr/>
    </dgm:pt>
    <dgm:pt modelId="{3F6821DE-1C1F-4B95-B989-7AA753F0F422}" type="pres">
      <dgm:prSet presAssocID="{1FECB70E-DDAD-42FA-8980-6D78BB669152}" presName="hierChild5" presStyleCnt="0"/>
      <dgm:spPr/>
    </dgm:pt>
    <dgm:pt modelId="{14190130-424D-4441-9FC3-026F86A88055}" type="pres">
      <dgm:prSet presAssocID="{84F7F940-C4E5-4CCE-8DB9-E50EA5A13B4D}" presName="Name37" presStyleLbl="parChTrans1D3" presStyleIdx="1" presStyleCnt="2"/>
      <dgm:spPr/>
    </dgm:pt>
    <dgm:pt modelId="{79BF817C-0CB4-425C-B979-5C745370BA98}" type="pres">
      <dgm:prSet presAssocID="{F9878AFA-6C00-4B15-959D-7EDF153954FD}" presName="hierRoot2" presStyleCnt="0">
        <dgm:presLayoutVars>
          <dgm:hierBranch val="init"/>
        </dgm:presLayoutVars>
      </dgm:prSet>
      <dgm:spPr/>
    </dgm:pt>
    <dgm:pt modelId="{F1CA460D-17B8-4269-89AC-FAC6A5E197EE}" type="pres">
      <dgm:prSet presAssocID="{F9878AFA-6C00-4B15-959D-7EDF153954FD}" presName="rootComposite" presStyleCnt="0"/>
      <dgm:spPr/>
    </dgm:pt>
    <dgm:pt modelId="{5B8EC988-FA9E-46BE-A653-FC98E465E0FA}" type="pres">
      <dgm:prSet presAssocID="{F9878AFA-6C00-4B15-959D-7EDF153954FD}" presName="rootText" presStyleLbl="node3" presStyleIdx="1" presStyleCnt="2">
        <dgm:presLayoutVars>
          <dgm:chPref val="3"/>
        </dgm:presLayoutVars>
      </dgm:prSet>
      <dgm:spPr/>
    </dgm:pt>
    <dgm:pt modelId="{59EDDFD7-E232-4545-80F6-094AE85597E0}" type="pres">
      <dgm:prSet presAssocID="{F9878AFA-6C00-4B15-959D-7EDF153954FD}" presName="rootConnector" presStyleLbl="node3" presStyleIdx="1" presStyleCnt="2"/>
      <dgm:spPr/>
    </dgm:pt>
    <dgm:pt modelId="{F50A72DA-3D50-45C0-A925-A2F31AA94DB9}" type="pres">
      <dgm:prSet presAssocID="{F9878AFA-6C00-4B15-959D-7EDF153954FD}" presName="hierChild4" presStyleCnt="0"/>
      <dgm:spPr/>
    </dgm:pt>
    <dgm:pt modelId="{CA0B1124-6CEC-4650-ACC3-2F49D63B1ECC}" type="pres">
      <dgm:prSet presAssocID="{C7AE759D-8477-42D9-A7E5-B1AB4E3C6D4D}" presName="Name37" presStyleLbl="parChTrans1D4" presStyleIdx="0" presStyleCnt="4"/>
      <dgm:spPr/>
    </dgm:pt>
    <dgm:pt modelId="{5029C36B-3D69-416E-87DB-095D3FCC799D}" type="pres">
      <dgm:prSet presAssocID="{6EE3E0FF-9C10-4D1F-9150-A975E35A3099}" presName="hierRoot2" presStyleCnt="0">
        <dgm:presLayoutVars>
          <dgm:hierBranch val="init"/>
        </dgm:presLayoutVars>
      </dgm:prSet>
      <dgm:spPr/>
    </dgm:pt>
    <dgm:pt modelId="{040DD939-3353-40FF-99DF-29EB753840DD}" type="pres">
      <dgm:prSet presAssocID="{6EE3E0FF-9C10-4D1F-9150-A975E35A3099}" presName="rootComposite" presStyleCnt="0"/>
      <dgm:spPr/>
    </dgm:pt>
    <dgm:pt modelId="{E62BE8FA-9ECC-4600-994B-874AAE2E6FC1}" type="pres">
      <dgm:prSet presAssocID="{6EE3E0FF-9C10-4D1F-9150-A975E35A3099}" presName="rootText" presStyleLbl="node4" presStyleIdx="0" presStyleCnt="4">
        <dgm:presLayoutVars>
          <dgm:chPref val="3"/>
        </dgm:presLayoutVars>
      </dgm:prSet>
      <dgm:spPr/>
    </dgm:pt>
    <dgm:pt modelId="{65A63089-F378-43EA-B6D6-E1B654017376}" type="pres">
      <dgm:prSet presAssocID="{6EE3E0FF-9C10-4D1F-9150-A975E35A3099}" presName="rootConnector" presStyleLbl="node4" presStyleIdx="0" presStyleCnt="4"/>
      <dgm:spPr/>
    </dgm:pt>
    <dgm:pt modelId="{0C6341C8-396E-4B8E-804A-518294CBE3A0}" type="pres">
      <dgm:prSet presAssocID="{6EE3E0FF-9C10-4D1F-9150-A975E35A3099}" presName="hierChild4" presStyleCnt="0"/>
      <dgm:spPr/>
    </dgm:pt>
    <dgm:pt modelId="{D6E16EEA-1239-4D38-9DC0-F89B206009D8}" type="pres">
      <dgm:prSet presAssocID="{766740F3-1C8C-4483-8424-60DB8728D164}" presName="Name37" presStyleLbl="parChTrans1D4" presStyleIdx="1" presStyleCnt="4"/>
      <dgm:spPr/>
    </dgm:pt>
    <dgm:pt modelId="{2774DE6F-19F0-441C-87CA-6D059F1E89F1}" type="pres">
      <dgm:prSet presAssocID="{9952CCFF-A420-4791-8C1E-9FB9FC05742F}" presName="hierRoot2" presStyleCnt="0">
        <dgm:presLayoutVars>
          <dgm:hierBranch val="init"/>
        </dgm:presLayoutVars>
      </dgm:prSet>
      <dgm:spPr/>
    </dgm:pt>
    <dgm:pt modelId="{1113ECA6-4DAD-49A9-803E-59DC305483A1}" type="pres">
      <dgm:prSet presAssocID="{9952CCFF-A420-4791-8C1E-9FB9FC05742F}" presName="rootComposite" presStyleCnt="0"/>
      <dgm:spPr/>
    </dgm:pt>
    <dgm:pt modelId="{ABEB7DB3-736A-48B5-B444-1999E0F0E829}" type="pres">
      <dgm:prSet presAssocID="{9952CCFF-A420-4791-8C1E-9FB9FC05742F}" presName="rootText" presStyleLbl="node4" presStyleIdx="1" presStyleCnt="4">
        <dgm:presLayoutVars>
          <dgm:chPref val="3"/>
        </dgm:presLayoutVars>
      </dgm:prSet>
      <dgm:spPr/>
    </dgm:pt>
    <dgm:pt modelId="{E6A3420F-5968-4236-8B4A-F1A31B58838A}" type="pres">
      <dgm:prSet presAssocID="{9952CCFF-A420-4791-8C1E-9FB9FC05742F}" presName="rootConnector" presStyleLbl="node4" presStyleIdx="1" presStyleCnt="4"/>
      <dgm:spPr/>
    </dgm:pt>
    <dgm:pt modelId="{49DD0F1D-080F-4D18-BFFA-352CCE5B7FD3}" type="pres">
      <dgm:prSet presAssocID="{9952CCFF-A420-4791-8C1E-9FB9FC05742F}" presName="hierChild4" presStyleCnt="0"/>
      <dgm:spPr/>
    </dgm:pt>
    <dgm:pt modelId="{CAD68284-056D-40F8-9001-E96F45EF4B84}" type="pres">
      <dgm:prSet presAssocID="{9952CCFF-A420-4791-8C1E-9FB9FC05742F}" presName="hierChild5" presStyleCnt="0"/>
      <dgm:spPr/>
    </dgm:pt>
    <dgm:pt modelId="{4ACD2F92-70F8-4E60-A019-F61DF684EE0A}" type="pres">
      <dgm:prSet presAssocID="{9C0C3D9F-2F5D-4637-A686-E474A3F8DE80}" presName="Name37" presStyleLbl="parChTrans1D4" presStyleIdx="2" presStyleCnt="4"/>
      <dgm:spPr/>
    </dgm:pt>
    <dgm:pt modelId="{A99A4080-0682-4340-8975-467D52F6E885}" type="pres">
      <dgm:prSet presAssocID="{1375E4E0-1516-4AAE-BF59-78D862CC8455}" presName="hierRoot2" presStyleCnt="0">
        <dgm:presLayoutVars>
          <dgm:hierBranch val="init"/>
        </dgm:presLayoutVars>
      </dgm:prSet>
      <dgm:spPr/>
    </dgm:pt>
    <dgm:pt modelId="{E5103EA9-6314-4989-BF22-2863EAFB819C}" type="pres">
      <dgm:prSet presAssocID="{1375E4E0-1516-4AAE-BF59-78D862CC8455}" presName="rootComposite" presStyleCnt="0"/>
      <dgm:spPr/>
    </dgm:pt>
    <dgm:pt modelId="{38926413-ECCB-4777-80AD-20D6CA0B9497}" type="pres">
      <dgm:prSet presAssocID="{1375E4E0-1516-4AAE-BF59-78D862CC8455}" presName="rootText" presStyleLbl="node4" presStyleIdx="2" presStyleCnt="4">
        <dgm:presLayoutVars>
          <dgm:chPref val="3"/>
        </dgm:presLayoutVars>
      </dgm:prSet>
      <dgm:spPr/>
    </dgm:pt>
    <dgm:pt modelId="{3910D67E-44D5-49C7-A592-ECD8911B5929}" type="pres">
      <dgm:prSet presAssocID="{1375E4E0-1516-4AAE-BF59-78D862CC8455}" presName="rootConnector" presStyleLbl="node4" presStyleIdx="2" presStyleCnt="4"/>
      <dgm:spPr/>
    </dgm:pt>
    <dgm:pt modelId="{391A8826-7282-4B1D-A4C7-7D5630F37E06}" type="pres">
      <dgm:prSet presAssocID="{1375E4E0-1516-4AAE-BF59-78D862CC8455}" presName="hierChild4" presStyleCnt="0"/>
      <dgm:spPr/>
    </dgm:pt>
    <dgm:pt modelId="{0477917F-9083-473F-A717-CEFCFC7CF699}" type="pres">
      <dgm:prSet presAssocID="{1375E4E0-1516-4AAE-BF59-78D862CC8455}" presName="hierChild5" presStyleCnt="0"/>
      <dgm:spPr/>
    </dgm:pt>
    <dgm:pt modelId="{C56E1240-BBD3-41C0-B431-64B987959B62}" type="pres">
      <dgm:prSet presAssocID="{F395A18F-0C96-4138-914E-944F2B340D51}" presName="Name37" presStyleLbl="parChTrans1D4" presStyleIdx="3" presStyleCnt="4"/>
      <dgm:spPr/>
    </dgm:pt>
    <dgm:pt modelId="{3FC641F1-ABD3-45B6-A898-04C0B8A1A3CA}" type="pres">
      <dgm:prSet presAssocID="{112F62F5-0A20-438C-A0DB-50B471240152}" presName="hierRoot2" presStyleCnt="0">
        <dgm:presLayoutVars>
          <dgm:hierBranch val="init"/>
        </dgm:presLayoutVars>
      </dgm:prSet>
      <dgm:spPr/>
    </dgm:pt>
    <dgm:pt modelId="{02D60958-7E00-4EB1-BFA1-E66F032C70A4}" type="pres">
      <dgm:prSet presAssocID="{112F62F5-0A20-438C-A0DB-50B471240152}" presName="rootComposite" presStyleCnt="0"/>
      <dgm:spPr/>
    </dgm:pt>
    <dgm:pt modelId="{3616C9F8-93F5-40A5-B5E2-A5C98D950EE8}" type="pres">
      <dgm:prSet presAssocID="{112F62F5-0A20-438C-A0DB-50B471240152}" presName="rootText" presStyleLbl="node4" presStyleIdx="3" presStyleCnt="4">
        <dgm:presLayoutVars>
          <dgm:chPref val="3"/>
        </dgm:presLayoutVars>
      </dgm:prSet>
      <dgm:spPr/>
    </dgm:pt>
    <dgm:pt modelId="{90BF9780-8A32-4959-A1A9-FCC0F7520CB3}" type="pres">
      <dgm:prSet presAssocID="{112F62F5-0A20-438C-A0DB-50B471240152}" presName="rootConnector" presStyleLbl="node4" presStyleIdx="3" presStyleCnt="4"/>
      <dgm:spPr/>
    </dgm:pt>
    <dgm:pt modelId="{A3F2CE9D-8196-4EEA-9E3F-0E4A42A37DAB}" type="pres">
      <dgm:prSet presAssocID="{112F62F5-0A20-438C-A0DB-50B471240152}" presName="hierChild4" presStyleCnt="0"/>
      <dgm:spPr/>
    </dgm:pt>
    <dgm:pt modelId="{72E40D6A-5E91-4E06-8601-CEDA0148FE09}" type="pres">
      <dgm:prSet presAssocID="{112F62F5-0A20-438C-A0DB-50B471240152}" presName="hierChild5" presStyleCnt="0"/>
      <dgm:spPr/>
    </dgm:pt>
    <dgm:pt modelId="{4A0B9744-7289-4BAF-B1D7-AFEAE975DB26}" type="pres">
      <dgm:prSet presAssocID="{6EE3E0FF-9C10-4D1F-9150-A975E35A3099}" presName="hierChild5" presStyleCnt="0"/>
      <dgm:spPr/>
    </dgm:pt>
    <dgm:pt modelId="{D4E1B538-CC8F-4608-A010-D899FCE20ACA}" type="pres">
      <dgm:prSet presAssocID="{F9878AFA-6C00-4B15-959D-7EDF153954FD}" presName="hierChild5" presStyleCnt="0"/>
      <dgm:spPr/>
    </dgm:pt>
    <dgm:pt modelId="{F8750BE3-C01E-4C5A-90B3-16EBB582155C}" type="pres">
      <dgm:prSet presAssocID="{BA23EDA1-0DDC-44C1-87CD-0A35D7D3FA0A}" presName="hierChild5" presStyleCnt="0"/>
      <dgm:spPr/>
    </dgm:pt>
    <dgm:pt modelId="{1A1CC84B-D999-4197-B333-F541245AAE48}" type="pres">
      <dgm:prSet presAssocID="{D6BFA965-83DA-490D-8571-431800DF8A84}" presName="hierChild3" presStyleCnt="0"/>
      <dgm:spPr/>
    </dgm:pt>
  </dgm:ptLst>
  <dgm:cxnLst>
    <dgm:cxn modelId="{BE7BDC0B-BA4D-4E97-A5BC-5D6BD9282683}" type="presOf" srcId="{2855B052-E876-436E-A17F-5C1ACEAD5A4C}" destId="{422A2CD8-C9A1-430C-9D73-05DEEF381FEE}" srcOrd="0" destOrd="0" presId="urn:microsoft.com/office/officeart/2005/8/layout/orgChart1"/>
    <dgm:cxn modelId="{D69F6714-6A06-4D9F-8D54-D5257F77EDBC}" type="presOf" srcId="{9952CCFF-A420-4791-8C1E-9FB9FC05742F}" destId="{ABEB7DB3-736A-48B5-B444-1999E0F0E829}" srcOrd="0" destOrd="0" presId="urn:microsoft.com/office/officeart/2005/8/layout/orgChart1"/>
    <dgm:cxn modelId="{C0964415-8EDD-42CB-B1C0-8F50E6E0B817}" srcId="{6EE3E0FF-9C10-4D1F-9150-A975E35A3099}" destId="{9952CCFF-A420-4791-8C1E-9FB9FC05742F}" srcOrd="0" destOrd="0" parTransId="{766740F3-1C8C-4483-8424-60DB8728D164}" sibTransId="{4FF8B52B-6EB9-4B29-9056-465529CFDE93}"/>
    <dgm:cxn modelId="{A54D281D-BB0C-4795-BF8F-BF4D9C502575}" type="presOf" srcId="{24DE640F-06E5-43DB-8EB6-717C54C72C9B}" destId="{1510AE42-3E2B-4646-BA13-11DFB94C646B}" srcOrd="0" destOrd="0" presId="urn:microsoft.com/office/officeart/2005/8/layout/orgChart1"/>
    <dgm:cxn modelId="{41BF1E23-3A95-4EF2-BC37-101BC7DC83C9}" type="presOf" srcId="{D6BFA965-83DA-490D-8571-431800DF8A84}" destId="{CCA4D30B-D899-483E-80E3-61AAD69A76F3}" srcOrd="0" destOrd="0" presId="urn:microsoft.com/office/officeart/2005/8/layout/orgChart1"/>
    <dgm:cxn modelId="{6209D32B-9296-40AE-9356-CBCBF5F9FA00}" srcId="{6EE3E0FF-9C10-4D1F-9150-A975E35A3099}" destId="{1375E4E0-1516-4AAE-BF59-78D862CC8455}" srcOrd="1" destOrd="0" parTransId="{9C0C3D9F-2F5D-4637-A686-E474A3F8DE80}" sibTransId="{BA23A133-0CE8-4031-8454-387D01408552}"/>
    <dgm:cxn modelId="{CA1A6833-1EE0-4821-A086-91B5ECF8A6BE}" type="presOf" srcId="{F395A18F-0C96-4138-914E-944F2B340D51}" destId="{C56E1240-BBD3-41C0-B431-64B987959B62}" srcOrd="0" destOrd="0" presId="urn:microsoft.com/office/officeart/2005/8/layout/orgChart1"/>
    <dgm:cxn modelId="{72242A3E-8494-4931-B0BC-A2A63EE1774E}" srcId="{BA23EDA1-0DDC-44C1-87CD-0A35D7D3FA0A}" destId="{F9878AFA-6C00-4B15-959D-7EDF153954FD}" srcOrd="1" destOrd="0" parTransId="{84F7F940-C4E5-4CCE-8DB9-E50EA5A13B4D}" sibTransId="{C04906BC-660E-4C20-88D0-C55FB76BFBE6}"/>
    <dgm:cxn modelId="{3F1EDA3E-4984-4DC7-878D-772CEAEBCD32}" type="presOf" srcId="{84F7F940-C4E5-4CCE-8DB9-E50EA5A13B4D}" destId="{14190130-424D-4441-9FC3-026F86A88055}" srcOrd="0" destOrd="0" presId="urn:microsoft.com/office/officeart/2005/8/layout/orgChart1"/>
    <dgm:cxn modelId="{86A9015E-CDEC-43FA-B823-4DE47A1F8044}" type="presOf" srcId="{9C0C3D9F-2F5D-4637-A686-E474A3F8DE80}" destId="{4ACD2F92-70F8-4E60-A019-F61DF684EE0A}" srcOrd="0" destOrd="0" presId="urn:microsoft.com/office/officeart/2005/8/layout/orgChart1"/>
    <dgm:cxn modelId="{4E545341-0595-4328-AF14-DE4D0586FF07}" type="presOf" srcId="{1FECB70E-DDAD-42FA-8980-6D78BB669152}" destId="{11288358-AF65-497D-A372-4681DD50A4AA}" srcOrd="0" destOrd="0" presId="urn:microsoft.com/office/officeart/2005/8/layout/orgChart1"/>
    <dgm:cxn modelId="{E3A15262-93F1-45D7-AEAF-0AE38EEB74F3}" type="presOf" srcId="{F9878AFA-6C00-4B15-959D-7EDF153954FD}" destId="{5B8EC988-FA9E-46BE-A653-FC98E465E0FA}" srcOrd="0" destOrd="0" presId="urn:microsoft.com/office/officeart/2005/8/layout/orgChart1"/>
    <dgm:cxn modelId="{BDECCA67-BC3A-4B06-977B-A05271ADB777}" type="presOf" srcId="{C10E2149-62D8-455A-B7FE-94E77AD3F0A4}" destId="{F93042C6-786C-445F-B57B-BC9AE04C6E8A}" srcOrd="0" destOrd="0" presId="urn:microsoft.com/office/officeart/2005/8/layout/orgChart1"/>
    <dgm:cxn modelId="{2E60BA69-338D-4E66-8C53-E6536280A5B0}" type="presOf" srcId="{C7AE759D-8477-42D9-A7E5-B1AB4E3C6D4D}" destId="{CA0B1124-6CEC-4650-ACC3-2F49D63B1ECC}" srcOrd="0" destOrd="0" presId="urn:microsoft.com/office/officeart/2005/8/layout/orgChart1"/>
    <dgm:cxn modelId="{FDDFE469-CD15-448E-8659-3BA6C4522CCF}" srcId="{6EE3E0FF-9C10-4D1F-9150-A975E35A3099}" destId="{112F62F5-0A20-438C-A0DB-50B471240152}" srcOrd="2" destOrd="0" parTransId="{F395A18F-0C96-4138-914E-944F2B340D51}" sibTransId="{D8E535FA-5C16-4583-B83B-262B56FC85FA}"/>
    <dgm:cxn modelId="{B0AA164E-92D1-4784-85F5-59D030F80A66}" type="presOf" srcId="{C10E2149-62D8-455A-B7FE-94E77AD3F0A4}" destId="{CCE15C52-BE9D-4CD7-8870-0506043A5E79}" srcOrd="1" destOrd="0" presId="urn:microsoft.com/office/officeart/2005/8/layout/orgChart1"/>
    <dgm:cxn modelId="{8A986576-37C8-45BC-BD40-E0B7CA4BC24D}" srcId="{F9878AFA-6C00-4B15-959D-7EDF153954FD}" destId="{6EE3E0FF-9C10-4D1F-9150-A975E35A3099}" srcOrd="0" destOrd="0" parTransId="{C7AE759D-8477-42D9-A7E5-B1AB4E3C6D4D}" sibTransId="{93583536-2E06-4C02-9052-FE331E3CECEB}"/>
    <dgm:cxn modelId="{1FAFF78B-A86C-4813-BCF5-76083C8BD7B1}" type="presOf" srcId="{766740F3-1C8C-4483-8424-60DB8728D164}" destId="{D6E16EEA-1239-4D38-9DC0-F89B206009D8}" srcOrd="0" destOrd="0" presId="urn:microsoft.com/office/officeart/2005/8/layout/orgChart1"/>
    <dgm:cxn modelId="{C9FD6591-FE41-4342-9FE3-F3AA46A4A7B7}" srcId="{BA23EDA1-0DDC-44C1-87CD-0A35D7D3FA0A}" destId="{1FECB70E-DDAD-42FA-8980-6D78BB669152}" srcOrd="0" destOrd="0" parTransId="{AD878C80-8F35-4082-9CC9-E5008CABF735}" sibTransId="{8744CDA6-628A-49CA-AC5C-9555A94631F5}"/>
    <dgm:cxn modelId="{9E33B094-C18C-4A3B-9FEA-A473DD0B9058}" srcId="{D6BFA965-83DA-490D-8571-431800DF8A84}" destId="{BA23EDA1-0DDC-44C1-87CD-0A35D7D3FA0A}" srcOrd="1" destOrd="0" parTransId="{50F21054-BC07-4331-A782-AE01BEFE9B47}" sibTransId="{DEBA8175-B473-4A83-AECA-DF10194622AA}"/>
    <dgm:cxn modelId="{D424AE9A-1832-4821-B2D1-96C86946E569}" type="presOf" srcId="{1375E4E0-1516-4AAE-BF59-78D862CC8455}" destId="{3910D67E-44D5-49C7-A592-ECD8911B5929}" srcOrd="1" destOrd="0" presId="urn:microsoft.com/office/officeart/2005/8/layout/orgChart1"/>
    <dgm:cxn modelId="{470C5C9C-2924-4009-8B1B-F4B817C68F78}" type="presOf" srcId="{D6BFA965-83DA-490D-8571-431800DF8A84}" destId="{E68F8F5E-0481-4C77-815A-FE7FF8CC1E5B}" srcOrd="1" destOrd="0" presId="urn:microsoft.com/office/officeart/2005/8/layout/orgChart1"/>
    <dgm:cxn modelId="{753B6D9C-E28A-4B20-9313-CFB7891C46D7}" type="presOf" srcId="{1FECB70E-DDAD-42FA-8980-6D78BB669152}" destId="{14A76F3C-C67E-42E3-82C2-45D71E47198D}" srcOrd="1" destOrd="0" presId="urn:microsoft.com/office/officeart/2005/8/layout/orgChart1"/>
    <dgm:cxn modelId="{715D29B8-1B00-4959-A8A3-78B112337D1C}" type="presOf" srcId="{F9878AFA-6C00-4B15-959D-7EDF153954FD}" destId="{59EDDFD7-E232-4545-80F6-094AE85597E0}" srcOrd="1" destOrd="0" presId="urn:microsoft.com/office/officeart/2005/8/layout/orgChart1"/>
    <dgm:cxn modelId="{7C6F3EB9-2B6F-4189-B55A-16554A86C582}" type="presOf" srcId="{6EE3E0FF-9C10-4D1F-9150-A975E35A3099}" destId="{65A63089-F378-43EA-B6D6-E1B654017376}" srcOrd="1" destOrd="0" presId="urn:microsoft.com/office/officeart/2005/8/layout/orgChart1"/>
    <dgm:cxn modelId="{331024C4-7407-4562-85FC-728D2511C9A6}" type="presOf" srcId="{112F62F5-0A20-438C-A0DB-50B471240152}" destId="{3616C9F8-93F5-40A5-B5E2-A5C98D950EE8}" srcOrd="0" destOrd="0" presId="urn:microsoft.com/office/officeart/2005/8/layout/orgChart1"/>
    <dgm:cxn modelId="{F94A64C9-5842-4AC8-92A0-62B0C018CFA6}" srcId="{24DE640F-06E5-43DB-8EB6-717C54C72C9B}" destId="{D6BFA965-83DA-490D-8571-431800DF8A84}" srcOrd="0" destOrd="0" parTransId="{2FB51097-C613-4E3E-BC5A-E4D18E0D39B4}" sibTransId="{022A5B1C-2767-4675-94A4-2B70B855D37A}"/>
    <dgm:cxn modelId="{FAEC53D5-219D-420A-9912-5AD4ADD9BD0C}" type="presOf" srcId="{AD878C80-8F35-4082-9CC9-E5008CABF735}" destId="{6677C8A0-593F-4181-8A6B-A2F98E465F24}" srcOrd="0" destOrd="0" presId="urn:microsoft.com/office/officeart/2005/8/layout/orgChart1"/>
    <dgm:cxn modelId="{5FC4EBD5-5433-45BC-A6B9-A8EF8610D9BE}" type="presOf" srcId="{6EE3E0FF-9C10-4D1F-9150-A975E35A3099}" destId="{E62BE8FA-9ECC-4600-994B-874AAE2E6FC1}" srcOrd="0" destOrd="0" presId="urn:microsoft.com/office/officeart/2005/8/layout/orgChart1"/>
    <dgm:cxn modelId="{04FC32D7-5AC1-441C-81F2-20EF307B73D3}" type="presOf" srcId="{9952CCFF-A420-4791-8C1E-9FB9FC05742F}" destId="{E6A3420F-5968-4236-8B4A-F1A31B58838A}" srcOrd="1" destOrd="0" presId="urn:microsoft.com/office/officeart/2005/8/layout/orgChart1"/>
    <dgm:cxn modelId="{015B97D7-231A-4F13-BCB2-CBB0AD18CB8E}" srcId="{D6BFA965-83DA-490D-8571-431800DF8A84}" destId="{C10E2149-62D8-455A-B7FE-94E77AD3F0A4}" srcOrd="0" destOrd="0" parTransId="{2855B052-E876-436E-A17F-5C1ACEAD5A4C}" sibTransId="{FFD0367E-DBBC-4C50-827A-49E32756E1CC}"/>
    <dgm:cxn modelId="{836981F2-FC48-4E4E-B3D1-384780027CFE}" type="presOf" srcId="{BA23EDA1-0DDC-44C1-87CD-0A35D7D3FA0A}" destId="{914DFC5B-BA44-451B-891E-FEC28E326ABD}" srcOrd="0" destOrd="0" presId="urn:microsoft.com/office/officeart/2005/8/layout/orgChart1"/>
    <dgm:cxn modelId="{F56151F3-79E5-463C-AAEC-643897E73995}" type="presOf" srcId="{50F21054-BC07-4331-A782-AE01BEFE9B47}" destId="{CE97555C-74BD-448C-A084-7F89ADACFAE5}" srcOrd="0" destOrd="0" presId="urn:microsoft.com/office/officeart/2005/8/layout/orgChart1"/>
    <dgm:cxn modelId="{460E4CF5-21B9-40AC-857A-70388FC0ADBD}" type="presOf" srcId="{BA23EDA1-0DDC-44C1-87CD-0A35D7D3FA0A}" destId="{CACBD68A-38ED-4483-A683-0EDAC4982D5A}" srcOrd="1" destOrd="0" presId="urn:microsoft.com/office/officeart/2005/8/layout/orgChart1"/>
    <dgm:cxn modelId="{5461E2F5-57EC-4C99-BE44-3DC620173153}" type="presOf" srcId="{112F62F5-0A20-438C-A0DB-50B471240152}" destId="{90BF9780-8A32-4959-A1A9-FCC0F7520CB3}" srcOrd="1" destOrd="0" presId="urn:microsoft.com/office/officeart/2005/8/layout/orgChart1"/>
    <dgm:cxn modelId="{3EE4D5F9-AABF-4089-A750-377A11742E23}" type="presOf" srcId="{1375E4E0-1516-4AAE-BF59-78D862CC8455}" destId="{38926413-ECCB-4777-80AD-20D6CA0B9497}" srcOrd="0" destOrd="0" presId="urn:microsoft.com/office/officeart/2005/8/layout/orgChart1"/>
    <dgm:cxn modelId="{D290B95F-9F44-43FB-AD92-3D34F6AD6C6B}" type="presParOf" srcId="{1510AE42-3E2B-4646-BA13-11DFB94C646B}" destId="{6CF8DA88-22C3-4E83-8F58-7C9B431B2F32}" srcOrd="0" destOrd="0" presId="urn:microsoft.com/office/officeart/2005/8/layout/orgChart1"/>
    <dgm:cxn modelId="{D758E2EC-12AD-4082-888D-7089CA3546E0}" type="presParOf" srcId="{6CF8DA88-22C3-4E83-8F58-7C9B431B2F32}" destId="{CD992275-5860-496A-9508-7C1408C7E1DD}" srcOrd="0" destOrd="0" presId="urn:microsoft.com/office/officeart/2005/8/layout/orgChart1"/>
    <dgm:cxn modelId="{796261CB-9083-4620-ABF7-9B0AEE7FFC41}" type="presParOf" srcId="{CD992275-5860-496A-9508-7C1408C7E1DD}" destId="{CCA4D30B-D899-483E-80E3-61AAD69A76F3}" srcOrd="0" destOrd="0" presId="urn:microsoft.com/office/officeart/2005/8/layout/orgChart1"/>
    <dgm:cxn modelId="{322C0CED-265F-4F24-A53B-111BBEE41C43}" type="presParOf" srcId="{CD992275-5860-496A-9508-7C1408C7E1DD}" destId="{E68F8F5E-0481-4C77-815A-FE7FF8CC1E5B}" srcOrd="1" destOrd="0" presId="urn:microsoft.com/office/officeart/2005/8/layout/orgChart1"/>
    <dgm:cxn modelId="{70553086-D465-4439-985C-BFB96E0C6817}" type="presParOf" srcId="{6CF8DA88-22C3-4E83-8F58-7C9B431B2F32}" destId="{BB6F2A91-4A99-4E73-BA6D-C7AB77C04BB3}" srcOrd="1" destOrd="0" presId="urn:microsoft.com/office/officeart/2005/8/layout/orgChart1"/>
    <dgm:cxn modelId="{83A7F0BC-CD3C-4590-AE2C-599F0EF43A49}" type="presParOf" srcId="{BB6F2A91-4A99-4E73-BA6D-C7AB77C04BB3}" destId="{422A2CD8-C9A1-430C-9D73-05DEEF381FEE}" srcOrd="0" destOrd="0" presId="urn:microsoft.com/office/officeart/2005/8/layout/orgChart1"/>
    <dgm:cxn modelId="{7FF71FE7-7B17-4C29-BE73-77C85E827705}" type="presParOf" srcId="{BB6F2A91-4A99-4E73-BA6D-C7AB77C04BB3}" destId="{14332C8E-366D-448F-B248-606C18AA2D5F}" srcOrd="1" destOrd="0" presId="urn:microsoft.com/office/officeart/2005/8/layout/orgChart1"/>
    <dgm:cxn modelId="{50C4C919-15C1-4E4B-97AB-A53E3E7CDF53}" type="presParOf" srcId="{14332C8E-366D-448F-B248-606C18AA2D5F}" destId="{4786F9CE-B863-4F5D-B990-D2651AA1E779}" srcOrd="0" destOrd="0" presId="urn:microsoft.com/office/officeart/2005/8/layout/orgChart1"/>
    <dgm:cxn modelId="{391EDA2B-3C97-4689-91F7-35D08F79B230}" type="presParOf" srcId="{4786F9CE-B863-4F5D-B990-D2651AA1E779}" destId="{F93042C6-786C-445F-B57B-BC9AE04C6E8A}" srcOrd="0" destOrd="0" presId="urn:microsoft.com/office/officeart/2005/8/layout/orgChart1"/>
    <dgm:cxn modelId="{19B207A1-9FA1-4DF9-A832-80F38F07498E}" type="presParOf" srcId="{4786F9CE-B863-4F5D-B990-D2651AA1E779}" destId="{CCE15C52-BE9D-4CD7-8870-0506043A5E79}" srcOrd="1" destOrd="0" presId="urn:microsoft.com/office/officeart/2005/8/layout/orgChart1"/>
    <dgm:cxn modelId="{D1248E56-A803-4101-B9BA-63FFD65546BC}" type="presParOf" srcId="{14332C8E-366D-448F-B248-606C18AA2D5F}" destId="{E5134E92-C898-42CF-8F5C-F1DF7B8F956D}" srcOrd="1" destOrd="0" presId="urn:microsoft.com/office/officeart/2005/8/layout/orgChart1"/>
    <dgm:cxn modelId="{D18C789D-E001-4A13-B795-24FD35B58940}" type="presParOf" srcId="{14332C8E-366D-448F-B248-606C18AA2D5F}" destId="{5E3796E7-7283-4256-98CB-61D609FCE0EC}" srcOrd="2" destOrd="0" presId="urn:microsoft.com/office/officeart/2005/8/layout/orgChart1"/>
    <dgm:cxn modelId="{808ACD0C-45B2-4104-B31B-6D8132211C71}" type="presParOf" srcId="{BB6F2A91-4A99-4E73-BA6D-C7AB77C04BB3}" destId="{CE97555C-74BD-448C-A084-7F89ADACFAE5}" srcOrd="2" destOrd="0" presId="urn:microsoft.com/office/officeart/2005/8/layout/orgChart1"/>
    <dgm:cxn modelId="{A5CD03F1-457F-4B5C-8FA1-29439985CD3B}" type="presParOf" srcId="{BB6F2A91-4A99-4E73-BA6D-C7AB77C04BB3}" destId="{BE4E5B2E-15C0-4D93-B742-F8E7251C74B0}" srcOrd="3" destOrd="0" presId="urn:microsoft.com/office/officeart/2005/8/layout/orgChart1"/>
    <dgm:cxn modelId="{2A6418B3-586F-4C5E-A09B-E4E04E28A58A}" type="presParOf" srcId="{BE4E5B2E-15C0-4D93-B742-F8E7251C74B0}" destId="{894781CC-0B6F-4749-922A-0539436477FF}" srcOrd="0" destOrd="0" presId="urn:microsoft.com/office/officeart/2005/8/layout/orgChart1"/>
    <dgm:cxn modelId="{C15F12C7-6196-465B-9A56-B8A6FD8520D6}" type="presParOf" srcId="{894781CC-0B6F-4749-922A-0539436477FF}" destId="{914DFC5B-BA44-451B-891E-FEC28E326ABD}" srcOrd="0" destOrd="0" presId="urn:microsoft.com/office/officeart/2005/8/layout/orgChart1"/>
    <dgm:cxn modelId="{42175E78-2F39-413A-9EA3-C9BB8F746C61}" type="presParOf" srcId="{894781CC-0B6F-4749-922A-0539436477FF}" destId="{CACBD68A-38ED-4483-A683-0EDAC4982D5A}" srcOrd="1" destOrd="0" presId="urn:microsoft.com/office/officeart/2005/8/layout/orgChart1"/>
    <dgm:cxn modelId="{EA9269ED-D738-4DD0-8286-9E7C8413F73F}" type="presParOf" srcId="{BE4E5B2E-15C0-4D93-B742-F8E7251C74B0}" destId="{E596FCE4-FFB7-4767-A129-3ACE4C821D18}" srcOrd="1" destOrd="0" presId="urn:microsoft.com/office/officeart/2005/8/layout/orgChart1"/>
    <dgm:cxn modelId="{BBAD94B4-C4C1-4909-AC7A-B7814113507C}" type="presParOf" srcId="{E596FCE4-FFB7-4767-A129-3ACE4C821D18}" destId="{6677C8A0-593F-4181-8A6B-A2F98E465F24}" srcOrd="0" destOrd="0" presId="urn:microsoft.com/office/officeart/2005/8/layout/orgChart1"/>
    <dgm:cxn modelId="{4C59B79D-2147-4D20-9DB2-497C1598D613}" type="presParOf" srcId="{E596FCE4-FFB7-4767-A129-3ACE4C821D18}" destId="{881861B0-0AA8-4BFA-AB3C-A1E0BC5C9543}" srcOrd="1" destOrd="0" presId="urn:microsoft.com/office/officeart/2005/8/layout/orgChart1"/>
    <dgm:cxn modelId="{13E0A6D2-0E10-498E-824E-E94DFA6A1D34}" type="presParOf" srcId="{881861B0-0AA8-4BFA-AB3C-A1E0BC5C9543}" destId="{404F316A-D1CE-4A3D-892A-DF78515AE1A9}" srcOrd="0" destOrd="0" presId="urn:microsoft.com/office/officeart/2005/8/layout/orgChart1"/>
    <dgm:cxn modelId="{7A7F76BD-0CAA-4AD8-964D-9BD793EEF9B6}" type="presParOf" srcId="{404F316A-D1CE-4A3D-892A-DF78515AE1A9}" destId="{11288358-AF65-497D-A372-4681DD50A4AA}" srcOrd="0" destOrd="0" presId="urn:microsoft.com/office/officeart/2005/8/layout/orgChart1"/>
    <dgm:cxn modelId="{5460BF0D-62F4-43F0-9689-74D873FDB094}" type="presParOf" srcId="{404F316A-D1CE-4A3D-892A-DF78515AE1A9}" destId="{14A76F3C-C67E-42E3-82C2-45D71E47198D}" srcOrd="1" destOrd="0" presId="urn:microsoft.com/office/officeart/2005/8/layout/orgChart1"/>
    <dgm:cxn modelId="{7A12316E-E36C-44A0-85C6-FB165244D582}" type="presParOf" srcId="{881861B0-0AA8-4BFA-AB3C-A1E0BC5C9543}" destId="{17480740-32F3-4232-9D08-38B8CE0A7749}" srcOrd="1" destOrd="0" presId="urn:microsoft.com/office/officeart/2005/8/layout/orgChart1"/>
    <dgm:cxn modelId="{9232BC4E-8A9B-4DF9-85D7-100CC273A914}" type="presParOf" srcId="{881861B0-0AA8-4BFA-AB3C-A1E0BC5C9543}" destId="{3F6821DE-1C1F-4B95-B989-7AA753F0F422}" srcOrd="2" destOrd="0" presId="urn:microsoft.com/office/officeart/2005/8/layout/orgChart1"/>
    <dgm:cxn modelId="{23197733-7408-46E1-BCA0-E2EEFDB414AF}" type="presParOf" srcId="{E596FCE4-FFB7-4767-A129-3ACE4C821D18}" destId="{14190130-424D-4441-9FC3-026F86A88055}" srcOrd="2" destOrd="0" presId="urn:microsoft.com/office/officeart/2005/8/layout/orgChart1"/>
    <dgm:cxn modelId="{B9B4EF3E-F842-4565-B3A4-3C8C4BC30F79}" type="presParOf" srcId="{E596FCE4-FFB7-4767-A129-3ACE4C821D18}" destId="{79BF817C-0CB4-425C-B979-5C745370BA98}" srcOrd="3" destOrd="0" presId="urn:microsoft.com/office/officeart/2005/8/layout/orgChart1"/>
    <dgm:cxn modelId="{32A9E2CC-1674-4D29-967B-32209962D755}" type="presParOf" srcId="{79BF817C-0CB4-425C-B979-5C745370BA98}" destId="{F1CA460D-17B8-4269-89AC-FAC6A5E197EE}" srcOrd="0" destOrd="0" presId="urn:microsoft.com/office/officeart/2005/8/layout/orgChart1"/>
    <dgm:cxn modelId="{98C7EF3D-75E7-4929-8FDE-222A269AAB64}" type="presParOf" srcId="{F1CA460D-17B8-4269-89AC-FAC6A5E197EE}" destId="{5B8EC988-FA9E-46BE-A653-FC98E465E0FA}" srcOrd="0" destOrd="0" presId="urn:microsoft.com/office/officeart/2005/8/layout/orgChart1"/>
    <dgm:cxn modelId="{3DA786AF-0CB9-456E-99D3-50E1BA613D5B}" type="presParOf" srcId="{F1CA460D-17B8-4269-89AC-FAC6A5E197EE}" destId="{59EDDFD7-E232-4545-80F6-094AE85597E0}" srcOrd="1" destOrd="0" presId="urn:microsoft.com/office/officeart/2005/8/layout/orgChart1"/>
    <dgm:cxn modelId="{777729CA-6BB6-456D-A670-DE476130C017}" type="presParOf" srcId="{79BF817C-0CB4-425C-B979-5C745370BA98}" destId="{F50A72DA-3D50-45C0-A925-A2F31AA94DB9}" srcOrd="1" destOrd="0" presId="urn:microsoft.com/office/officeart/2005/8/layout/orgChart1"/>
    <dgm:cxn modelId="{872DC130-9669-4DA7-A1D4-1BA556E1BD39}" type="presParOf" srcId="{F50A72DA-3D50-45C0-A925-A2F31AA94DB9}" destId="{CA0B1124-6CEC-4650-ACC3-2F49D63B1ECC}" srcOrd="0" destOrd="0" presId="urn:microsoft.com/office/officeart/2005/8/layout/orgChart1"/>
    <dgm:cxn modelId="{1A0E8AAF-16E1-4D25-96C9-FE97BE737960}" type="presParOf" srcId="{F50A72DA-3D50-45C0-A925-A2F31AA94DB9}" destId="{5029C36B-3D69-416E-87DB-095D3FCC799D}" srcOrd="1" destOrd="0" presId="urn:microsoft.com/office/officeart/2005/8/layout/orgChart1"/>
    <dgm:cxn modelId="{BD1561BC-5034-41C8-B2AA-6A8466394BF2}" type="presParOf" srcId="{5029C36B-3D69-416E-87DB-095D3FCC799D}" destId="{040DD939-3353-40FF-99DF-29EB753840DD}" srcOrd="0" destOrd="0" presId="urn:microsoft.com/office/officeart/2005/8/layout/orgChart1"/>
    <dgm:cxn modelId="{2E05E809-4CC7-4EB1-B94D-8035E9EB5A87}" type="presParOf" srcId="{040DD939-3353-40FF-99DF-29EB753840DD}" destId="{E62BE8FA-9ECC-4600-994B-874AAE2E6FC1}" srcOrd="0" destOrd="0" presId="urn:microsoft.com/office/officeart/2005/8/layout/orgChart1"/>
    <dgm:cxn modelId="{EE803CAF-12B1-42CD-B3F1-3A57AC1793D8}" type="presParOf" srcId="{040DD939-3353-40FF-99DF-29EB753840DD}" destId="{65A63089-F378-43EA-B6D6-E1B654017376}" srcOrd="1" destOrd="0" presId="urn:microsoft.com/office/officeart/2005/8/layout/orgChart1"/>
    <dgm:cxn modelId="{48C1990B-FBE9-4789-8D66-2A6B02E3EDFD}" type="presParOf" srcId="{5029C36B-3D69-416E-87DB-095D3FCC799D}" destId="{0C6341C8-396E-4B8E-804A-518294CBE3A0}" srcOrd="1" destOrd="0" presId="urn:microsoft.com/office/officeart/2005/8/layout/orgChart1"/>
    <dgm:cxn modelId="{BC92D78E-469F-4C6C-B607-2CFFC8CF83DD}" type="presParOf" srcId="{0C6341C8-396E-4B8E-804A-518294CBE3A0}" destId="{D6E16EEA-1239-4D38-9DC0-F89B206009D8}" srcOrd="0" destOrd="0" presId="urn:microsoft.com/office/officeart/2005/8/layout/orgChart1"/>
    <dgm:cxn modelId="{9463909B-3A80-48DD-AEFC-3E60C86A6325}" type="presParOf" srcId="{0C6341C8-396E-4B8E-804A-518294CBE3A0}" destId="{2774DE6F-19F0-441C-87CA-6D059F1E89F1}" srcOrd="1" destOrd="0" presId="urn:microsoft.com/office/officeart/2005/8/layout/orgChart1"/>
    <dgm:cxn modelId="{40AB4E9A-DAD0-48D4-90FE-32B1E9A84DAE}" type="presParOf" srcId="{2774DE6F-19F0-441C-87CA-6D059F1E89F1}" destId="{1113ECA6-4DAD-49A9-803E-59DC305483A1}" srcOrd="0" destOrd="0" presId="urn:microsoft.com/office/officeart/2005/8/layout/orgChart1"/>
    <dgm:cxn modelId="{5DF58928-19B2-4D93-879F-67D1250B1B54}" type="presParOf" srcId="{1113ECA6-4DAD-49A9-803E-59DC305483A1}" destId="{ABEB7DB3-736A-48B5-B444-1999E0F0E829}" srcOrd="0" destOrd="0" presId="urn:microsoft.com/office/officeart/2005/8/layout/orgChart1"/>
    <dgm:cxn modelId="{E2D85C3A-B9B4-4806-B727-5DABE958C154}" type="presParOf" srcId="{1113ECA6-4DAD-49A9-803E-59DC305483A1}" destId="{E6A3420F-5968-4236-8B4A-F1A31B58838A}" srcOrd="1" destOrd="0" presId="urn:microsoft.com/office/officeart/2005/8/layout/orgChart1"/>
    <dgm:cxn modelId="{8B2B6104-D6F0-4C10-8375-0F28375BD251}" type="presParOf" srcId="{2774DE6F-19F0-441C-87CA-6D059F1E89F1}" destId="{49DD0F1D-080F-4D18-BFFA-352CCE5B7FD3}" srcOrd="1" destOrd="0" presId="urn:microsoft.com/office/officeart/2005/8/layout/orgChart1"/>
    <dgm:cxn modelId="{99B84A9F-CA2C-41D9-AF06-8BE953E117EF}" type="presParOf" srcId="{2774DE6F-19F0-441C-87CA-6D059F1E89F1}" destId="{CAD68284-056D-40F8-9001-E96F45EF4B84}" srcOrd="2" destOrd="0" presId="urn:microsoft.com/office/officeart/2005/8/layout/orgChart1"/>
    <dgm:cxn modelId="{F6DF8450-EF85-4330-B1ED-3348988C2D78}" type="presParOf" srcId="{0C6341C8-396E-4B8E-804A-518294CBE3A0}" destId="{4ACD2F92-70F8-4E60-A019-F61DF684EE0A}" srcOrd="2" destOrd="0" presId="urn:microsoft.com/office/officeart/2005/8/layout/orgChart1"/>
    <dgm:cxn modelId="{A0E3423D-4644-4A2E-BF75-E66597DC9E91}" type="presParOf" srcId="{0C6341C8-396E-4B8E-804A-518294CBE3A0}" destId="{A99A4080-0682-4340-8975-467D52F6E885}" srcOrd="3" destOrd="0" presId="urn:microsoft.com/office/officeart/2005/8/layout/orgChart1"/>
    <dgm:cxn modelId="{FF680390-1362-4DB3-93A4-6F00882D8B44}" type="presParOf" srcId="{A99A4080-0682-4340-8975-467D52F6E885}" destId="{E5103EA9-6314-4989-BF22-2863EAFB819C}" srcOrd="0" destOrd="0" presId="urn:microsoft.com/office/officeart/2005/8/layout/orgChart1"/>
    <dgm:cxn modelId="{B887A6D0-C9ED-4092-8C4A-0798E3BBDE11}" type="presParOf" srcId="{E5103EA9-6314-4989-BF22-2863EAFB819C}" destId="{38926413-ECCB-4777-80AD-20D6CA0B9497}" srcOrd="0" destOrd="0" presId="urn:microsoft.com/office/officeart/2005/8/layout/orgChart1"/>
    <dgm:cxn modelId="{94A0F58D-AB1A-4744-A9B9-25151839F7B5}" type="presParOf" srcId="{E5103EA9-6314-4989-BF22-2863EAFB819C}" destId="{3910D67E-44D5-49C7-A592-ECD8911B5929}" srcOrd="1" destOrd="0" presId="urn:microsoft.com/office/officeart/2005/8/layout/orgChart1"/>
    <dgm:cxn modelId="{16F96579-5837-467D-AB49-ADD76E606F85}" type="presParOf" srcId="{A99A4080-0682-4340-8975-467D52F6E885}" destId="{391A8826-7282-4B1D-A4C7-7D5630F37E06}" srcOrd="1" destOrd="0" presId="urn:microsoft.com/office/officeart/2005/8/layout/orgChart1"/>
    <dgm:cxn modelId="{065E9ADE-0D91-466D-896A-C34A4C5A03D5}" type="presParOf" srcId="{A99A4080-0682-4340-8975-467D52F6E885}" destId="{0477917F-9083-473F-A717-CEFCFC7CF699}" srcOrd="2" destOrd="0" presId="urn:microsoft.com/office/officeart/2005/8/layout/orgChart1"/>
    <dgm:cxn modelId="{71615810-3316-4304-BB63-F666898273BF}" type="presParOf" srcId="{0C6341C8-396E-4B8E-804A-518294CBE3A0}" destId="{C56E1240-BBD3-41C0-B431-64B987959B62}" srcOrd="4" destOrd="0" presId="urn:microsoft.com/office/officeart/2005/8/layout/orgChart1"/>
    <dgm:cxn modelId="{AA204036-9786-47E1-8BA4-89676649BED7}" type="presParOf" srcId="{0C6341C8-396E-4B8E-804A-518294CBE3A0}" destId="{3FC641F1-ABD3-45B6-A898-04C0B8A1A3CA}" srcOrd="5" destOrd="0" presId="urn:microsoft.com/office/officeart/2005/8/layout/orgChart1"/>
    <dgm:cxn modelId="{C890757F-7204-4B61-8451-7DCC3704691F}" type="presParOf" srcId="{3FC641F1-ABD3-45B6-A898-04C0B8A1A3CA}" destId="{02D60958-7E00-4EB1-BFA1-E66F032C70A4}" srcOrd="0" destOrd="0" presId="urn:microsoft.com/office/officeart/2005/8/layout/orgChart1"/>
    <dgm:cxn modelId="{5558B4E2-EFCD-45FA-8EED-36384DA73877}" type="presParOf" srcId="{02D60958-7E00-4EB1-BFA1-E66F032C70A4}" destId="{3616C9F8-93F5-40A5-B5E2-A5C98D950EE8}" srcOrd="0" destOrd="0" presId="urn:microsoft.com/office/officeart/2005/8/layout/orgChart1"/>
    <dgm:cxn modelId="{D37D7CE2-92B5-4E26-94E6-23A427736FA6}" type="presParOf" srcId="{02D60958-7E00-4EB1-BFA1-E66F032C70A4}" destId="{90BF9780-8A32-4959-A1A9-FCC0F7520CB3}" srcOrd="1" destOrd="0" presId="urn:microsoft.com/office/officeart/2005/8/layout/orgChart1"/>
    <dgm:cxn modelId="{9E0CCD25-6835-4F61-93D3-275ED3E8AA5A}" type="presParOf" srcId="{3FC641F1-ABD3-45B6-A898-04C0B8A1A3CA}" destId="{A3F2CE9D-8196-4EEA-9E3F-0E4A42A37DAB}" srcOrd="1" destOrd="0" presId="urn:microsoft.com/office/officeart/2005/8/layout/orgChart1"/>
    <dgm:cxn modelId="{458D8415-4D13-4E46-9B28-07A7C1F41E8B}" type="presParOf" srcId="{3FC641F1-ABD3-45B6-A898-04C0B8A1A3CA}" destId="{72E40D6A-5E91-4E06-8601-CEDA0148FE09}" srcOrd="2" destOrd="0" presId="urn:microsoft.com/office/officeart/2005/8/layout/orgChart1"/>
    <dgm:cxn modelId="{85A047E8-A7A7-4203-B857-B0A334939CA6}" type="presParOf" srcId="{5029C36B-3D69-416E-87DB-095D3FCC799D}" destId="{4A0B9744-7289-4BAF-B1D7-AFEAE975DB26}" srcOrd="2" destOrd="0" presId="urn:microsoft.com/office/officeart/2005/8/layout/orgChart1"/>
    <dgm:cxn modelId="{07646F94-D839-4EB8-A5C9-E80635B9AE20}" type="presParOf" srcId="{79BF817C-0CB4-425C-B979-5C745370BA98}" destId="{D4E1B538-CC8F-4608-A010-D899FCE20ACA}" srcOrd="2" destOrd="0" presId="urn:microsoft.com/office/officeart/2005/8/layout/orgChart1"/>
    <dgm:cxn modelId="{5C9A564F-259F-400D-B2A4-DC54A14F7E8F}" type="presParOf" srcId="{BE4E5B2E-15C0-4D93-B742-F8E7251C74B0}" destId="{F8750BE3-C01E-4C5A-90B3-16EBB582155C}" srcOrd="2" destOrd="0" presId="urn:microsoft.com/office/officeart/2005/8/layout/orgChart1"/>
    <dgm:cxn modelId="{434C0CBC-538A-4E3D-9D85-12EFB70A7BD9}" type="presParOf" srcId="{6CF8DA88-22C3-4E83-8F58-7C9B431B2F32}" destId="{1A1CC84B-D999-4197-B333-F541245AAE4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3B94026-1943-4142-BC7A-942EB625406B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it-IT"/>
        </a:p>
      </dgm:t>
    </dgm:pt>
    <dgm:pt modelId="{B9B840A7-F541-42BB-B22F-28EAA9A6C520}">
      <dgm:prSet/>
      <dgm:spPr/>
      <dgm:t>
        <a:bodyPr vert="horz"/>
        <a:lstStyle/>
        <a:p>
          <a:r>
            <a:rPr lang="it-IT"/>
            <a:t>GRS</a:t>
          </a:r>
        </a:p>
      </dgm:t>
    </dgm:pt>
    <dgm:pt modelId="{A7F11A86-84F7-4E1C-BAFE-094EA245EA51}" type="sibTrans" cxnId="{B7F77595-0D6D-453E-A683-BFE9E6BC467A}">
      <dgm:prSet/>
      <dgm:spPr/>
      <dgm:t>
        <a:bodyPr/>
        <a:lstStyle/>
        <a:p>
          <a:endParaRPr lang="it-IT"/>
        </a:p>
      </dgm:t>
    </dgm:pt>
    <dgm:pt modelId="{70FEA8A3-6EDA-4DD8-9A76-13751A38AAF3}" type="parTrans" cxnId="{B7F77595-0D6D-453E-A683-BFE9E6BC467A}">
      <dgm:prSet/>
      <dgm:spPr/>
      <dgm:t>
        <a:bodyPr/>
        <a:lstStyle/>
        <a:p>
          <a:endParaRPr lang="it-IT"/>
        </a:p>
      </dgm:t>
    </dgm:pt>
    <dgm:pt modelId="{B017443D-E5F9-4F49-BAA7-2EFCA32802D2}">
      <dgm:prSet/>
      <dgm:spPr>
        <a:xfrm>
          <a:off x="7714524" y="1992064"/>
          <a:ext cx="708044" cy="354022"/>
        </a:xfrm>
      </dgm:spPr>
      <dgm:t>
        <a:bodyPr/>
        <a:lstStyle/>
        <a:p>
          <a:r>
            <a:rPr lang="it-IT"/>
            <a:t>FEE 2</a:t>
          </a:r>
        </a:p>
      </dgm:t>
    </dgm:pt>
    <dgm:pt modelId="{5D0203AA-E747-4817-BFAB-0850DFAA1FBC}" type="parTrans" cxnId="{A1CD0D8C-B824-44A0-91A4-F5B3281C0B1B}">
      <dgm:prSet/>
      <dgm:spPr>
        <a:xfrm>
          <a:off x="4641609" y="1843374"/>
          <a:ext cx="3426937" cy="148689"/>
        </a:xfrm>
      </dgm:spPr>
      <dgm:t>
        <a:bodyPr/>
        <a:lstStyle/>
        <a:p>
          <a:endParaRPr lang="it-IT"/>
        </a:p>
      </dgm:t>
    </dgm:pt>
    <dgm:pt modelId="{099DBE48-B37E-4C69-9E67-B4041E598D7D}" type="sibTrans" cxnId="{A1CD0D8C-B824-44A0-91A4-F5B3281C0B1B}">
      <dgm:prSet/>
      <dgm:spPr/>
      <dgm:t>
        <a:bodyPr/>
        <a:lstStyle/>
        <a:p>
          <a:endParaRPr lang="it-IT"/>
        </a:p>
      </dgm:t>
    </dgm:pt>
    <dgm:pt modelId="{2A312AA7-3AEE-4586-BA27-E9459E4BFF6F}">
      <dgm:prSet/>
      <dgm:spPr>
        <a:xfrm>
          <a:off x="7891535" y="2494776"/>
          <a:ext cx="708044" cy="354022"/>
        </a:xfrm>
      </dgm:spPr>
      <dgm:t>
        <a:bodyPr/>
        <a:lstStyle/>
        <a:p>
          <a:r>
            <a:rPr lang="it-IT"/>
            <a:t>SAU 2</a:t>
          </a:r>
        </a:p>
      </dgm:t>
    </dgm:pt>
    <dgm:pt modelId="{BA36B869-6D7E-4869-8072-B0271C65416F}" type="parTrans" cxnId="{D5F5A493-E503-4A79-8FA5-3169978DE72A}">
      <dgm:prSet/>
      <dgm:spPr>
        <a:xfrm>
          <a:off x="7785328" y="2346086"/>
          <a:ext cx="106206" cy="325700"/>
        </a:xfrm>
      </dgm:spPr>
      <dgm:t>
        <a:bodyPr/>
        <a:lstStyle/>
        <a:p>
          <a:endParaRPr lang="it-IT"/>
        </a:p>
      </dgm:t>
    </dgm:pt>
    <dgm:pt modelId="{05B1AD4D-7CA6-4729-B63F-8F1C6670F35D}" type="sibTrans" cxnId="{D5F5A493-E503-4A79-8FA5-3169978DE72A}">
      <dgm:prSet/>
      <dgm:spPr/>
      <dgm:t>
        <a:bodyPr/>
        <a:lstStyle/>
        <a:p>
          <a:endParaRPr lang="it-IT"/>
        </a:p>
      </dgm:t>
    </dgm:pt>
    <dgm:pt modelId="{042ABF89-8569-4F1B-98CE-898955B724E3}">
      <dgm:prSet/>
      <dgm:spPr>
        <a:xfrm>
          <a:off x="7891535" y="2997487"/>
          <a:ext cx="708044" cy="354022"/>
        </a:xfrm>
      </dgm:spPr>
      <dgm:t>
        <a:bodyPr/>
        <a:lstStyle/>
        <a:p>
          <a:r>
            <a:rPr lang="it-IT"/>
            <a:t>PCU 2</a:t>
          </a:r>
        </a:p>
      </dgm:t>
    </dgm:pt>
    <dgm:pt modelId="{2633CCA0-CE37-47CD-AB3F-7FF9333D237F}" type="parTrans" cxnId="{0B4DE28C-BEE1-4580-AFE1-A839EA3DB143}">
      <dgm:prSet/>
      <dgm:spPr>
        <a:xfrm>
          <a:off x="7785328" y="2346086"/>
          <a:ext cx="106206" cy="828412"/>
        </a:xfrm>
      </dgm:spPr>
      <dgm:t>
        <a:bodyPr/>
        <a:lstStyle/>
        <a:p>
          <a:endParaRPr lang="it-IT"/>
        </a:p>
      </dgm:t>
    </dgm:pt>
    <dgm:pt modelId="{28C4A7B1-CFC9-419A-9222-A9A9EF5F3EC2}" type="sibTrans" cxnId="{0B4DE28C-BEE1-4580-AFE1-A839EA3DB143}">
      <dgm:prSet/>
      <dgm:spPr/>
      <dgm:t>
        <a:bodyPr/>
        <a:lstStyle/>
        <a:p>
          <a:endParaRPr lang="it-IT"/>
        </a:p>
      </dgm:t>
    </dgm:pt>
    <dgm:pt modelId="{EAF581A0-88BE-41D0-BCBA-B3D8D367D1BC}">
      <dgm:prSet/>
      <dgm:spPr>
        <a:xfrm>
          <a:off x="8571258" y="1992064"/>
          <a:ext cx="708044" cy="354022"/>
        </a:xfrm>
      </dgm:spPr>
      <dgm:t>
        <a:bodyPr/>
        <a:lstStyle/>
        <a:p>
          <a:r>
            <a:rPr lang="it-IT"/>
            <a:t>GRSH 2</a:t>
          </a:r>
        </a:p>
      </dgm:t>
    </dgm:pt>
    <dgm:pt modelId="{FC811E5C-935D-4530-8087-D95D28D7E7FE}" type="parTrans" cxnId="{60653941-64F8-4B30-A6A2-517A376BB377}">
      <dgm:prSet/>
      <dgm:spPr>
        <a:xfrm>
          <a:off x="4641609" y="1843374"/>
          <a:ext cx="4283671" cy="148689"/>
        </a:xfrm>
      </dgm:spPr>
      <dgm:t>
        <a:bodyPr/>
        <a:lstStyle/>
        <a:p>
          <a:endParaRPr lang="it-IT"/>
        </a:p>
      </dgm:t>
    </dgm:pt>
    <dgm:pt modelId="{517B1A0C-13C1-4784-B282-B2D808400096}" type="sibTrans" cxnId="{60653941-64F8-4B30-A6A2-517A376BB377}">
      <dgm:prSet/>
      <dgm:spPr/>
      <dgm:t>
        <a:bodyPr/>
        <a:lstStyle/>
        <a:p>
          <a:endParaRPr lang="it-IT"/>
        </a:p>
      </dgm:t>
    </dgm:pt>
    <dgm:pt modelId="{D70C9625-06C7-4D51-B4B6-170339186ED6}">
      <dgm:prSet/>
      <dgm:spPr/>
      <dgm:t>
        <a:bodyPr vert="horz"/>
        <a:lstStyle/>
        <a:p>
          <a:r>
            <a:rPr lang="it-IT"/>
            <a:t>TM 2</a:t>
          </a:r>
        </a:p>
      </dgm:t>
    </dgm:pt>
    <dgm:pt modelId="{227A8F02-2023-4F81-90C7-DD9EDC7677C5}" type="parTrans" cxnId="{4143C93E-0B60-4A97-B821-884837B73D37}">
      <dgm:prSet/>
      <dgm:spPr>
        <a:xfrm>
          <a:off x="8642062" y="2346086"/>
          <a:ext cx="106206" cy="325700"/>
        </a:xfrm>
      </dgm:spPr>
      <dgm:t>
        <a:bodyPr/>
        <a:lstStyle/>
        <a:p>
          <a:endParaRPr lang="it-IT"/>
        </a:p>
      </dgm:t>
    </dgm:pt>
    <dgm:pt modelId="{9C8EB405-BB02-4ED2-BEE4-EE3EA2590D98}" type="sibTrans" cxnId="{4143C93E-0B60-4A97-B821-884837B73D37}">
      <dgm:prSet/>
      <dgm:spPr/>
      <dgm:t>
        <a:bodyPr/>
        <a:lstStyle/>
        <a:p>
          <a:endParaRPr lang="it-IT"/>
        </a:p>
      </dgm:t>
    </dgm:pt>
    <dgm:pt modelId="{6D24A90A-D9A6-4F23-87D5-78C8E5607AE8}">
      <dgm:prSet/>
      <dgm:spPr>
        <a:xfrm>
          <a:off x="6857789" y="1992064"/>
          <a:ext cx="708044" cy="354022"/>
        </a:xfrm>
      </dgm:spPr>
      <dgm:t>
        <a:bodyPr/>
        <a:lstStyle/>
        <a:p>
          <a:r>
            <a:rPr lang="it-IT"/>
            <a:t>MCU 2</a:t>
          </a:r>
        </a:p>
      </dgm:t>
    </dgm:pt>
    <dgm:pt modelId="{3208B8EE-2E48-4BF3-A494-86EFF5318904}" type="parTrans" cxnId="{0654EEDA-D281-452C-9314-AB8ACD0D9234}">
      <dgm:prSet/>
      <dgm:spPr>
        <a:xfrm>
          <a:off x="4641609" y="1843374"/>
          <a:ext cx="2570202" cy="148689"/>
        </a:xfrm>
      </dgm:spPr>
      <dgm:t>
        <a:bodyPr/>
        <a:lstStyle/>
        <a:p>
          <a:endParaRPr lang="it-IT"/>
        </a:p>
      </dgm:t>
    </dgm:pt>
    <dgm:pt modelId="{1D8C4689-EC7F-4A76-990E-13CAF7608F6D}" type="sibTrans" cxnId="{0654EEDA-D281-452C-9314-AB8ACD0D9234}">
      <dgm:prSet/>
      <dgm:spPr/>
      <dgm:t>
        <a:bodyPr/>
        <a:lstStyle/>
        <a:p>
          <a:endParaRPr lang="it-IT"/>
        </a:p>
      </dgm:t>
    </dgm:pt>
    <dgm:pt modelId="{2AFA632E-AE0E-4F2E-B8FF-12B349380F07}">
      <dgm:prSet/>
      <dgm:spPr>
        <a:xfrm>
          <a:off x="7891535" y="2997487"/>
          <a:ext cx="708044" cy="354022"/>
        </a:xfrm>
      </dgm:spPr>
      <dgm:t>
        <a:bodyPr/>
        <a:lstStyle/>
        <a:p>
          <a:r>
            <a:rPr lang="it-IT"/>
            <a:t>SAU/PCU Harness 2</a:t>
          </a:r>
        </a:p>
      </dgm:t>
    </dgm:pt>
    <dgm:pt modelId="{62B42F13-743F-4303-8536-9B981CAF25A2}" type="parTrans" cxnId="{ECD25A27-1B8B-4DE5-ABDE-32C47EAA22A9}">
      <dgm:prSet/>
      <dgm:spPr/>
      <dgm:t>
        <a:bodyPr/>
        <a:lstStyle/>
        <a:p>
          <a:endParaRPr lang="it-IT"/>
        </a:p>
      </dgm:t>
    </dgm:pt>
    <dgm:pt modelId="{6B614C42-7CD7-46B8-AC71-F2D2A230F312}" type="sibTrans" cxnId="{ECD25A27-1B8B-4DE5-ABDE-32C47EAA22A9}">
      <dgm:prSet/>
      <dgm:spPr/>
      <dgm:t>
        <a:bodyPr/>
        <a:lstStyle/>
        <a:p>
          <a:endParaRPr lang="it-IT"/>
        </a:p>
      </dgm:t>
    </dgm:pt>
    <dgm:pt modelId="{41EA6F50-43A4-4881-B0A8-50196AD0C351}">
      <dgm:prSet/>
      <dgm:spPr>
        <a:xfrm>
          <a:off x="7891535" y="2997487"/>
          <a:ext cx="708044" cy="354022"/>
        </a:xfrm>
      </dgm:spPr>
      <dgm:t>
        <a:bodyPr/>
        <a:lstStyle/>
        <a:p>
          <a:r>
            <a:rPr lang="it-IT"/>
            <a:t>SAU/GRSH Harness 2</a:t>
          </a:r>
        </a:p>
      </dgm:t>
    </dgm:pt>
    <dgm:pt modelId="{BFED9864-73AF-4841-9A73-74EF4CED7B8B}" type="parTrans" cxnId="{7908B7D4-C6EA-4A9C-895B-4AB68E3CC275}">
      <dgm:prSet/>
      <dgm:spPr/>
      <dgm:t>
        <a:bodyPr/>
        <a:lstStyle/>
        <a:p>
          <a:endParaRPr lang="it-IT"/>
        </a:p>
      </dgm:t>
    </dgm:pt>
    <dgm:pt modelId="{FA6326EC-7AFB-44DB-91BA-92BAFB50BE13}" type="sibTrans" cxnId="{7908B7D4-C6EA-4A9C-895B-4AB68E3CC275}">
      <dgm:prSet/>
      <dgm:spPr/>
      <dgm:t>
        <a:bodyPr/>
        <a:lstStyle/>
        <a:p>
          <a:endParaRPr lang="it-IT"/>
        </a:p>
      </dgm:t>
    </dgm:pt>
    <dgm:pt modelId="{173C5B0C-45D1-4CAD-9522-F75EC964AE5B}">
      <dgm:prSet/>
      <dgm:spPr/>
      <dgm:t>
        <a:bodyPr vert="horz"/>
        <a:lstStyle/>
        <a:p>
          <a:r>
            <a:rPr lang="it-IT"/>
            <a:t>EH 2</a:t>
          </a:r>
        </a:p>
      </dgm:t>
    </dgm:pt>
    <dgm:pt modelId="{53DE21C4-22B7-4B93-98FA-ED7DB54B18A4}" type="parTrans" cxnId="{770223DF-7726-4A93-9F05-111854262106}">
      <dgm:prSet/>
      <dgm:spPr/>
      <dgm:t>
        <a:bodyPr/>
        <a:lstStyle/>
        <a:p>
          <a:endParaRPr lang="it-IT"/>
        </a:p>
      </dgm:t>
    </dgm:pt>
    <dgm:pt modelId="{86E369CB-9D0E-43F0-8543-0B834E027EAF}" type="sibTrans" cxnId="{770223DF-7726-4A93-9F05-111854262106}">
      <dgm:prSet/>
      <dgm:spPr/>
      <dgm:t>
        <a:bodyPr/>
        <a:lstStyle/>
        <a:p>
          <a:endParaRPr lang="it-IT"/>
        </a:p>
      </dgm:t>
    </dgm:pt>
    <dgm:pt modelId="{29180193-8682-41D4-A41A-1A6D01567A96}">
      <dgm:prSet/>
      <dgm:spPr/>
      <dgm:t>
        <a:bodyPr vert="horz"/>
        <a:lstStyle/>
        <a:p>
          <a:r>
            <a:rPr lang="it-IT"/>
            <a:t>CVM 2</a:t>
          </a:r>
        </a:p>
      </dgm:t>
    </dgm:pt>
    <dgm:pt modelId="{85B110C0-7EFB-4924-A40D-38D839A64A60}" type="parTrans" cxnId="{0B3F9488-7E9B-4CFE-B584-94344B48D555}">
      <dgm:prSet/>
      <dgm:spPr/>
      <dgm:t>
        <a:bodyPr/>
        <a:lstStyle/>
        <a:p>
          <a:endParaRPr lang="it-IT"/>
        </a:p>
      </dgm:t>
    </dgm:pt>
    <dgm:pt modelId="{6B249508-5BD6-47D8-878A-308BE15A1F2F}" type="sibTrans" cxnId="{0B3F9488-7E9B-4CFE-B584-94344B48D555}">
      <dgm:prSet/>
      <dgm:spPr/>
      <dgm:t>
        <a:bodyPr/>
        <a:lstStyle/>
        <a:p>
          <a:endParaRPr lang="it-IT"/>
        </a:p>
      </dgm:t>
    </dgm:pt>
    <dgm:pt modelId="{25DC7E49-767B-4CC3-8A41-EEB889477C82}">
      <dgm:prSet/>
      <dgm:spPr/>
      <dgm:t>
        <a:bodyPr vert="horz"/>
        <a:lstStyle/>
        <a:p>
          <a:r>
            <a:rPr lang="it-IT"/>
            <a:t>GPRM 2</a:t>
          </a:r>
        </a:p>
      </dgm:t>
    </dgm:pt>
    <dgm:pt modelId="{4B60661A-9C57-47AA-AEAE-B1775E1DBFFE}" type="parTrans" cxnId="{B0F9CAAF-DFF5-48C8-AEBD-B26295F9050B}">
      <dgm:prSet/>
      <dgm:spPr/>
      <dgm:t>
        <a:bodyPr/>
        <a:lstStyle/>
        <a:p>
          <a:endParaRPr lang="it-IT"/>
        </a:p>
      </dgm:t>
    </dgm:pt>
    <dgm:pt modelId="{8F54073D-D903-415C-8EC7-158FB20214B0}" type="sibTrans" cxnId="{B0F9CAAF-DFF5-48C8-AEBD-B26295F9050B}">
      <dgm:prSet/>
      <dgm:spPr/>
      <dgm:t>
        <a:bodyPr/>
        <a:lstStyle/>
        <a:p>
          <a:endParaRPr lang="it-IT"/>
        </a:p>
      </dgm:t>
    </dgm:pt>
    <dgm:pt modelId="{57DA5C2E-6FEB-42A5-9194-F377FFA5B73D}">
      <dgm:prSet/>
      <dgm:spPr/>
      <dgm:t>
        <a:bodyPr vert="horz"/>
        <a:lstStyle/>
        <a:p>
          <a:r>
            <a:rPr lang="it-IT"/>
            <a:t>VC 2</a:t>
          </a:r>
        </a:p>
      </dgm:t>
    </dgm:pt>
    <dgm:pt modelId="{3F921C94-1C88-48ED-BD23-C8087508DCCA}" type="parTrans" cxnId="{16304A0B-561F-4625-B7D1-0EBA0728CD3D}">
      <dgm:prSet/>
      <dgm:spPr/>
      <dgm:t>
        <a:bodyPr/>
        <a:lstStyle/>
        <a:p>
          <a:endParaRPr lang="it-IT"/>
        </a:p>
      </dgm:t>
    </dgm:pt>
    <dgm:pt modelId="{F3FA9560-986D-4880-8C76-40A0490EFF41}" type="sibTrans" cxnId="{16304A0B-561F-4625-B7D1-0EBA0728CD3D}">
      <dgm:prSet/>
      <dgm:spPr/>
      <dgm:t>
        <a:bodyPr/>
        <a:lstStyle/>
        <a:p>
          <a:endParaRPr lang="it-IT"/>
        </a:p>
      </dgm:t>
    </dgm:pt>
    <dgm:pt modelId="{5A2DEB25-CDB5-4B30-9CB9-65B2F7B5B151}">
      <dgm:prSet/>
      <dgm:spPr/>
      <dgm:t>
        <a:bodyPr vert="horz"/>
        <a:lstStyle/>
        <a:p>
          <a:r>
            <a:rPr lang="it-IT"/>
            <a:t>VD 2</a:t>
          </a:r>
        </a:p>
      </dgm:t>
    </dgm:pt>
    <dgm:pt modelId="{E9EC4C9C-9DBD-47A1-8F5B-8DBB864CA0CA}" type="parTrans" cxnId="{847CBD6E-E4FE-469E-9F3C-DFDD7F6B6CE0}">
      <dgm:prSet/>
      <dgm:spPr/>
      <dgm:t>
        <a:bodyPr/>
        <a:lstStyle/>
        <a:p>
          <a:endParaRPr lang="it-IT"/>
        </a:p>
      </dgm:t>
    </dgm:pt>
    <dgm:pt modelId="{166A0DBF-539B-48EE-93F0-C191E000FDE1}" type="sibTrans" cxnId="{847CBD6E-E4FE-469E-9F3C-DFDD7F6B6CE0}">
      <dgm:prSet/>
      <dgm:spPr/>
      <dgm:t>
        <a:bodyPr/>
        <a:lstStyle/>
        <a:p>
          <a:endParaRPr lang="it-IT"/>
        </a:p>
      </dgm:t>
    </dgm:pt>
    <dgm:pt modelId="{C09D030A-3F95-4288-A041-52DF3AEFC672}">
      <dgm:prSet/>
      <dgm:spPr/>
      <dgm:t>
        <a:bodyPr vert="horz"/>
        <a:lstStyle/>
        <a:p>
          <a:r>
            <a:rPr lang="it-IT" err="1"/>
            <a:t>BMs</a:t>
          </a:r>
          <a:r>
            <a:rPr lang="it-IT"/>
            <a:t> 2</a:t>
          </a:r>
        </a:p>
      </dgm:t>
    </dgm:pt>
    <dgm:pt modelId="{BAF62E18-B355-41A8-853F-0FB80F6E1377}" type="parTrans" cxnId="{F18482EA-E7DF-4418-8E94-E7219D2A1521}">
      <dgm:prSet/>
      <dgm:spPr/>
      <dgm:t>
        <a:bodyPr/>
        <a:lstStyle/>
        <a:p>
          <a:endParaRPr lang="it-IT"/>
        </a:p>
      </dgm:t>
    </dgm:pt>
    <dgm:pt modelId="{658BAD7C-3940-4FC0-B56C-9576186EE102}" type="sibTrans" cxnId="{F18482EA-E7DF-4418-8E94-E7219D2A1521}">
      <dgm:prSet/>
      <dgm:spPr/>
      <dgm:t>
        <a:bodyPr/>
        <a:lstStyle/>
        <a:p>
          <a:endParaRPr lang="it-IT"/>
        </a:p>
      </dgm:t>
    </dgm:pt>
    <dgm:pt modelId="{B1131B27-70B1-47CC-8133-ED04FE86EBFA}">
      <dgm:prSet/>
      <dgm:spPr>
        <a:xfrm>
          <a:off x="7891535" y="2997487"/>
          <a:ext cx="708044" cy="354022"/>
        </a:xfrm>
      </dgm:spPr>
      <dgm:t>
        <a:bodyPr/>
        <a:lstStyle/>
        <a:p>
          <a:r>
            <a:rPr lang="it-IT"/>
            <a:t>HSU 2</a:t>
          </a:r>
        </a:p>
      </dgm:t>
    </dgm:pt>
    <dgm:pt modelId="{4AE53A5F-F3F7-4965-B3A6-8885A841BDA8}" type="parTrans" cxnId="{A64886D9-8BC5-4827-BB45-B2C86DF8FF7B}">
      <dgm:prSet/>
      <dgm:spPr/>
      <dgm:t>
        <a:bodyPr/>
        <a:lstStyle/>
        <a:p>
          <a:endParaRPr lang="it-IT"/>
        </a:p>
      </dgm:t>
    </dgm:pt>
    <dgm:pt modelId="{5E07050E-986E-4DC1-8C14-56E616EA7463}" type="sibTrans" cxnId="{A64886D9-8BC5-4827-BB45-B2C86DF8FF7B}">
      <dgm:prSet/>
      <dgm:spPr/>
      <dgm:t>
        <a:bodyPr/>
        <a:lstStyle/>
        <a:p>
          <a:endParaRPr lang="it-IT"/>
        </a:p>
      </dgm:t>
    </dgm:pt>
    <dgm:pt modelId="{9317C50E-8CB0-4394-B066-B66A47FC4FD0}">
      <dgm:prSet/>
      <dgm:spPr/>
      <dgm:t>
        <a:bodyPr vert="horz"/>
        <a:lstStyle/>
        <a:p>
          <a:r>
            <a:rPr lang="it-IT"/>
            <a:t>GRS-1</a:t>
          </a:r>
        </a:p>
      </dgm:t>
    </dgm:pt>
    <dgm:pt modelId="{2EEC5BC6-9845-4556-A933-4BACE7F0C855}" type="parTrans" cxnId="{D948E897-93B9-43A9-AA40-495D7B08D513}">
      <dgm:prSet/>
      <dgm:spPr/>
      <dgm:t>
        <a:bodyPr/>
        <a:lstStyle/>
        <a:p>
          <a:endParaRPr lang="en-US"/>
        </a:p>
      </dgm:t>
    </dgm:pt>
    <dgm:pt modelId="{2F432148-3204-43D2-A00F-0257998D0BBA}" type="sibTrans" cxnId="{D948E897-93B9-43A9-AA40-495D7B08D513}">
      <dgm:prSet/>
      <dgm:spPr/>
      <dgm:t>
        <a:bodyPr/>
        <a:lstStyle/>
        <a:p>
          <a:endParaRPr lang="en-US"/>
        </a:p>
      </dgm:t>
    </dgm:pt>
    <dgm:pt modelId="{4E15874B-4956-438F-8E9E-40D105188F93}">
      <dgm:prSet/>
      <dgm:spPr/>
      <dgm:t>
        <a:bodyPr vert="horz"/>
        <a:lstStyle/>
        <a:p>
          <a:r>
            <a:rPr lang="it-IT"/>
            <a:t>CMD</a:t>
          </a:r>
        </a:p>
      </dgm:t>
    </dgm:pt>
    <dgm:pt modelId="{96E2C2B0-772C-4E75-991C-1BC8EA3CB8CD}" type="parTrans" cxnId="{56F53105-E748-4C6E-A6B8-ED8E8F25B9CE}">
      <dgm:prSet/>
      <dgm:spPr/>
      <dgm:t>
        <a:bodyPr/>
        <a:lstStyle/>
        <a:p>
          <a:endParaRPr lang="en-US"/>
        </a:p>
      </dgm:t>
    </dgm:pt>
    <dgm:pt modelId="{F77F87D4-17B1-443B-A92B-DFDB78990D46}" type="sibTrans" cxnId="{56F53105-E748-4C6E-A6B8-ED8E8F25B9CE}">
      <dgm:prSet/>
      <dgm:spPr/>
      <dgm:t>
        <a:bodyPr/>
        <a:lstStyle/>
        <a:p>
          <a:endParaRPr lang="en-US"/>
        </a:p>
      </dgm:t>
    </dgm:pt>
    <dgm:pt modelId="{6F05F72A-69F7-4E50-9203-E065AC56AED1}">
      <dgm:prSet/>
      <dgm:spPr/>
      <dgm:t>
        <a:bodyPr vert="horz"/>
        <a:lstStyle/>
        <a:p>
          <a:r>
            <a:rPr lang="it-IT"/>
            <a:t>GRS-2</a:t>
          </a:r>
        </a:p>
      </dgm:t>
    </dgm:pt>
    <dgm:pt modelId="{7C6A67CA-4775-4932-82FE-46B4B4DE2D9B}" type="parTrans" cxnId="{EDCAF3A3-B551-4553-9E61-2E7F83841252}">
      <dgm:prSet/>
      <dgm:spPr/>
      <dgm:t>
        <a:bodyPr/>
        <a:lstStyle/>
        <a:p>
          <a:endParaRPr lang="en-US"/>
        </a:p>
      </dgm:t>
    </dgm:pt>
    <dgm:pt modelId="{818097D6-80E7-45FC-9216-31879998E544}" type="sibTrans" cxnId="{EDCAF3A3-B551-4553-9E61-2E7F83841252}">
      <dgm:prSet/>
      <dgm:spPr/>
      <dgm:t>
        <a:bodyPr/>
        <a:lstStyle/>
        <a:p>
          <a:endParaRPr lang="en-US"/>
        </a:p>
      </dgm:t>
    </dgm:pt>
    <dgm:pt modelId="{CEAAE89A-899F-447B-BA5E-18B19A3CCFD7}">
      <dgm:prSet/>
      <dgm:spPr>
        <a:xfrm>
          <a:off x="3915" y="1992064"/>
          <a:ext cx="708044" cy="354022"/>
        </a:xfrm>
      </dgm:spPr>
      <dgm:t>
        <a:bodyPr/>
        <a:lstStyle/>
        <a:p>
          <a:r>
            <a:rPr lang="it-IT"/>
            <a:t>GRSH 1</a:t>
          </a:r>
        </a:p>
      </dgm:t>
    </dgm:pt>
    <dgm:pt modelId="{7FC23A34-97EA-4007-9EA9-EB39047CA6D0}" type="parTrans" cxnId="{8D306D3A-9FE8-4A48-827F-3FBCEBB8589D}">
      <dgm:prSet/>
      <dgm:spPr/>
      <dgm:t>
        <a:bodyPr/>
        <a:lstStyle/>
        <a:p>
          <a:endParaRPr lang="en-US"/>
        </a:p>
      </dgm:t>
    </dgm:pt>
    <dgm:pt modelId="{98EA297D-B085-4EB1-B7E4-9573A2DFA2C8}" type="sibTrans" cxnId="{8D306D3A-9FE8-4A48-827F-3FBCEBB8589D}">
      <dgm:prSet/>
      <dgm:spPr/>
      <dgm:t>
        <a:bodyPr/>
        <a:lstStyle/>
        <a:p>
          <a:endParaRPr lang="en-US"/>
        </a:p>
      </dgm:t>
    </dgm:pt>
    <dgm:pt modelId="{69162B74-8CD1-4BD3-87C5-6B81FA8B3F15}">
      <dgm:prSet/>
      <dgm:spPr/>
      <dgm:t>
        <a:bodyPr vert="horz"/>
        <a:lstStyle/>
        <a:p>
          <a:r>
            <a:rPr lang="it-IT"/>
            <a:t>TM 1</a:t>
          </a:r>
        </a:p>
      </dgm:t>
    </dgm:pt>
    <dgm:pt modelId="{07C17DB8-C5B5-46B3-BB4B-28FB0731D63B}" type="parTrans" cxnId="{C01BDDD3-B52D-4F67-8996-04EBB6B7C0A4}">
      <dgm:prSet/>
      <dgm:spPr/>
      <dgm:t>
        <a:bodyPr/>
        <a:lstStyle/>
        <a:p>
          <a:endParaRPr lang="en-US"/>
        </a:p>
      </dgm:t>
    </dgm:pt>
    <dgm:pt modelId="{119F2692-43CA-4033-99CA-FD26C5B23A40}" type="sibTrans" cxnId="{C01BDDD3-B52D-4F67-8996-04EBB6B7C0A4}">
      <dgm:prSet/>
      <dgm:spPr/>
      <dgm:t>
        <a:bodyPr/>
        <a:lstStyle/>
        <a:p>
          <a:endParaRPr lang="en-US"/>
        </a:p>
      </dgm:t>
    </dgm:pt>
    <dgm:pt modelId="{BCBF3767-130A-456F-8243-9ACD2A46B8E9}">
      <dgm:prSet/>
      <dgm:spPr/>
      <dgm:t>
        <a:bodyPr vert="horz"/>
        <a:lstStyle/>
        <a:p>
          <a:r>
            <a:rPr lang="it-IT"/>
            <a:t>EH 1</a:t>
          </a:r>
        </a:p>
      </dgm:t>
    </dgm:pt>
    <dgm:pt modelId="{3BD97631-0006-4063-9F33-5D5937CD1A4E}" type="parTrans" cxnId="{7534ACF2-C12A-4501-B5F5-7A7D1D84D0C7}">
      <dgm:prSet/>
      <dgm:spPr/>
      <dgm:t>
        <a:bodyPr/>
        <a:lstStyle/>
        <a:p>
          <a:endParaRPr lang="en-US"/>
        </a:p>
      </dgm:t>
    </dgm:pt>
    <dgm:pt modelId="{6216C8F6-F03F-4E51-A7EE-6910A70E8E1B}" type="sibTrans" cxnId="{7534ACF2-C12A-4501-B5F5-7A7D1D84D0C7}">
      <dgm:prSet/>
      <dgm:spPr/>
      <dgm:t>
        <a:bodyPr/>
        <a:lstStyle/>
        <a:p>
          <a:endParaRPr lang="en-US"/>
        </a:p>
      </dgm:t>
    </dgm:pt>
    <dgm:pt modelId="{B451F27D-1289-4676-BD79-0A7A0D792944}">
      <dgm:prSet/>
      <dgm:spPr/>
      <dgm:t>
        <a:bodyPr vert="horz"/>
        <a:lstStyle/>
        <a:p>
          <a:r>
            <a:rPr lang="it-IT"/>
            <a:t>CVM 1</a:t>
          </a:r>
        </a:p>
      </dgm:t>
    </dgm:pt>
    <dgm:pt modelId="{A8FED7F7-5A58-4E6A-89C2-17128B62D19E}" type="parTrans" cxnId="{49181EBB-6695-4602-81DC-0E25386CDF4B}">
      <dgm:prSet/>
      <dgm:spPr/>
      <dgm:t>
        <a:bodyPr/>
        <a:lstStyle/>
        <a:p>
          <a:endParaRPr lang="en-US"/>
        </a:p>
      </dgm:t>
    </dgm:pt>
    <dgm:pt modelId="{2D4832EA-C0FD-4C17-8959-7EEC70E50C36}" type="sibTrans" cxnId="{49181EBB-6695-4602-81DC-0E25386CDF4B}">
      <dgm:prSet/>
      <dgm:spPr/>
      <dgm:t>
        <a:bodyPr/>
        <a:lstStyle/>
        <a:p>
          <a:endParaRPr lang="en-US"/>
        </a:p>
      </dgm:t>
    </dgm:pt>
    <dgm:pt modelId="{A8125A2E-2A65-48A4-9A65-039C516C836E}">
      <dgm:prSet/>
      <dgm:spPr/>
      <dgm:t>
        <a:bodyPr vert="horz"/>
        <a:lstStyle/>
        <a:p>
          <a:r>
            <a:rPr lang="it-IT"/>
            <a:t>GPRM 1</a:t>
          </a:r>
        </a:p>
      </dgm:t>
    </dgm:pt>
    <dgm:pt modelId="{FF09A94F-77B4-4F78-8E50-A6560AB7DF15}" type="parTrans" cxnId="{F37F53FE-3355-472F-868E-90BB8722515A}">
      <dgm:prSet/>
      <dgm:spPr/>
      <dgm:t>
        <a:bodyPr/>
        <a:lstStyle/>
        <a:p>
          <a:endParaRPr lang="en-US"/>
        </a:p>
      </dgm:t>
    </dgm:pt>
    <dgm:pt modelId="{A78DB76C-BF8A-4C64-830A-E9091ABC6389}" type="sibTrans" cxnId="{F37F53FE-3355-472F-868E-90BB8722515A}">
      <dgm:prSet/>
      <dgm:spPr/>
      <dgm:t>
        <a:bodyPr/>
        <a:lstStyle/>
        <a:p>
          <a:endParaRPr lang="en-US"/>
        </a:p>
      </dgm:t>
    </dgm:pt>
    <dgm:pt modelId="{E15DBE48-307D-4CB8-A02A-B1BDAE5EC139}">
      <dgm:prSet/>
      <dgm:spPr/>
      <dgm:t>
        <a:bodyPr vert="horz"/>
        <a:lstStyle/>
        <a:p>
          <a:r>
            <a:rPr lang="it-IT"/>
            <a:t>VC 1</a:t>
          </a:r>
        </a:p>
      </dgm:t>
    </dgm:pt>
    <dgm:pt modelId="{0E31B1F8-65BA-451D-A2AC-F5E202B91424}" type="parTrans" cxnId="{FBA6B115-52FC-4A65-A560-055F38744EFE}">
      <dgm:prSet/>
      <dgm:spPr/>
      <dgm:t>
        <a:bodyPr/>
        <a:lstStyle/>
        <a:p>
          <a:endParaRPr lang="en-US"/>
        </a:p>
      </dgm:t>
    </dgm:pt>
    <dgm:pt modelId="{9547A33E-C5B6-4CDE-A6A1-9691AF235749}" type="sibTrans" cxnId="{FBA6B115-52FC-4A65-A560-055F38744EFE}">
      <dgm:prSet/>
      <dgm:spPr/>
      <dgm:t>
        <a:bodyPr/>
        <a:lstStyle/>
        <a:p>
          <a:endParaRPr lang="en-US"/>
        </a:p>
      </dgm:t>
    </dgm:pt>
    <dgm:pt modelId="{406E8C96-B645-4082-B508-D5E8C8EBB952}">
      <dgm:prSet/>
      <dgm:spPr/>
      <dgm:t>
        <a:bodyPr vert="horz"/>
        <a:lstStyle/>
        <a:p>
          <a:r>
            <a:rPr lang="it-IT"/>
            <a:t>VD 1</a:t>
          </a:r>
        </a:p>
      </dgm:t>
    </dgm:pt>
    <dgm:pt modelId="{F5884D0E-7F7D-4F30-B948-3BA2B8FC664C}" type="parTrans" cxnId="{2875534B-2319-4F1F-83B0-5884BFFB2496}">
      <dgm:prSet/>
      <dgm:spPr/>
      <dgm:t>
        <a:bodyPr/>
        <a:lstStyle/>
        <a:p>
          <a:endParaRPr lang="en-US"/>
        </a:p>
      </dgm:t>
    </dgm:pt>
    <dgm:pt modelId="{B557F5FA-3733-41C5-BFF9-B45103A707D9}" type="sibTrans" cxnId="{2875534B-2319-4F1F-83B0-5884BFFB2496}">
      <dgm:prSet/>
      <dgm:spPr/>
      <dgm:t>
        <a:bodyPr/>
        <a:lstStyle/>
        <a:p>
          <a:endParaRPr lang="en-US"/>
        </a:p>
      </dgm:t>
    </dgm:pt>
    <dgm:pt modelId="{E595261A-EA94-4E65-9067-A842A6009566}">
      <dgm:prSet/>
      <dgm:spPr/>
      <dgm:t>
        <a:bodyPr vert="horz"/>
        <a:lstStyle/>
        <a:p>
          <a:r>
            <a:rPr lang="it-IT" err="1"/>
            <a:t>BMs</a:t>
          </a:r>
          <a:r>
            <a:rPr lang="it-IT"/>
            <a:t> 1</a:t>
          </a:r>
        </a:p>
      </dgm:t>
    </dgm:pt>
    <dgm:pt modelId="{9F1BB467-D8A9-4DA8-A057-EACA1BB886AE}" type="parTrans" cxnId="{A336775B-CA7A-433A-9E74-EE99AE6339E6}">
      <dgm:prSet/>
      <dgm:spPr/>
      <dgm:t>
        <a:bodyPr/>
        <a:lstStyle/>
        <a:p>
          <a:endParaRPr lang="en-US"/>
        </a:p>
      </dgm:t>
    </dgm:pt>
    <dgm:pt modelId="{03C19D71-3E44-437E-8EF8-21B38EA7483A}" type="sibTrans" cxnId="{A336775B-CA7A-433A-9E74-EE99AE6339E6}">
      <dgm:prSet/>
      <dgm:spPr/>
      <dgm:t>
        <a:bodyPr/>
        <a:lstStyle/>
        <a:p>
          <a:endParaRPr lang="en-US"/>
        </a:p>
      </dgm:t>
    </dgm:pt>
    <dgm:pt modelId="{2EABF36E-DA8C-4624-995B-A0F5EDDF4E2A}">
      <dgm:prSet/>
      <dgm:spPr>
        <a:xfrm>
          <a:off x="860649" y="1992064"/>
          <a:ext cx="708044" cy="354022"/>
        </a:xfrm>
      </dgm:spPr>
      <dgm:t>
        <a:bodyPr/>
        <a:lstStyle/>
        <a:p>
          <a:r>
            <a:rPr lang="it-IT"/>
            <a:t>FEE 1</a:t>
          </a:r>
        </a:p>
      </dgm:t>
    </dgm:pt>
    <dgm:pt modelId="{9A596B0A-862E-444D-837E-AFBA85AF850C}" type="parTrans" cxnId="{4E406F64-6D7B-4847-BAE2-D98B39352C7B}">
      <dgm:prSet/>
      <dgm:spPr/>
      <dgm:t>
        <a:bodyPr/>
        <a:lstStyle/>
        <a:p>
          <a:endParaRPr lang="en-US"/>
        </a:p>
      </dgm:t>
    </dgm:pt>
    <dgm:pt modelId="{6CA7EF04-2786-4493-90AD-D354B8F72146}" type="sibTrans" cxnId="{4E406F64-6D7B-4847-BAE2-D98B39352C7B}">
      <dgm:prSet/>
      <dgm:spPr/>
      <dgm:t>
        <a:bodyPr/>
        <a:lstStyle/>
        <a:p>
          <a:endParaRPr lang="en-US"/>
        </a:p>
      </dgm:t>
    </dgm:pt>
    <dgm:pt modelId="{4F68E421-D30B-4801-B710-9157644EB201}">
      <dgm:prSet/>
      <dgm:spPr>
        <a:xfrm>
          <a:off x="1037661" y="2494776"/>
          <a:ext cx="708044" cy="354022"/>
        </a:xfrm>
      </dgm:spPr>
      <dgm:t>
        <a:bodyPr/>
        <a:lstStyle/>
        <a:p>
          <a:r>
            <a:rPr lang="it-IT"/>
            <a:t>SAU 1</a:t>
          </a:r>
        </a:p>
      </dgm:t>
    </dgm:pt>
    <dgm:pt modelId="{4C767AE7-41BA-48B3-B745-F2D9251E2ACC}" type="parTrans" cxnId="{CA3B19FB-D0C7-4928-A597-0BBBA42C2727}">
      <dgm:prSet/>
      <dgm:spPr/>
      <dgm:t>
        <a:bodyPr/>
        <a:lstStyle/>
        <a:p>
          <a:endParaRPr lang="en-US"/>
        </a:p>
      </dgm:t>
    </dgm:pt>
    <dgm:pt modelId="{2BF93018-C962-40BB-833D-DC832CEAF137}" type="sibTrans" cxnId="{CA3B19FB-D0C7-4928-A597-0BBBA42C2727}">
      <dgm:prSet/>
      <dgm:spPr/>
      <dgm:t>
        <a:bodyPr/>
        <a:lstStyle/>
        <a:p>
          <a:endParaRPr lang="en-US"/>
        </a:p>
      </dgm:t>
    </dgm:pt>
    <dgm:pt modelId="{8B08AC67-18C6-4495-9C02-A3B393778198}">
      <dgm:prSet/>
      <dgm:spPr>
        <a:xfrm>
          <a:off x="1037661" y="2997487"/>
          <a:ext cx="708044" cy="354022"/>
        </a:xfrm>
      </dgm:spPr>
      <dgm:t>
        <a:bodyPr/>
        <a:lstStyle/>
        <a:p>
          <a:r>
            <a:rPr lang="it-IT"/>
            <a:t>PCU 1</a:t>
          </a:r>
        </a:p>
      </dgm:t>
    </dgm:pt>
    <dgm:pt modelId="{CBE61DD9-02FE-4FAE-953C-C1A9A5DAB863}" type="parTrans" cxnId="{8ABD7829-F20B-4F21-A14C-91A73C335E0D}">
      <dgm:prSet/>
      <dgm:spPr/>
      <dgm:t>
        <a:bodyPr/>
        <a:lstStyle/>
        <a:p>
          <a:endParaRPr lang="en-US"/>
        </a:p>
      </dgm:t>
    </dgm:pt>
    <dgm:pt modelId="{02D75DC6-9AB8-4E7B-AE1A-52F725F0F016}" type="sibTrans" cxnId="{8ABD7829-F20B-4F21-A14C-91A73C335E0D}">
      <dgm:prSet/>
      <dgm:spPr/>
      <dgm:t>
        <a:bodyPr/>
        <a:lstStyle/>
        <a:p>
          <a:endParaRPr lang="en-US"/>
        </a:p>
      </dgm:t>
    </dgm:pt>
    <dgm:pt modelId="{0409F8AA-F4BC-4944-94D3-F150DADDACDC}">
      <dgm:prSet/>
      <dgm:spPr>
        <a:xfrm>
          <a:off x="1037661" y="2997487"/>
          <a:ext cx="708044" cy="354022"/>
        </a:xfrm>
      </dgm:spPr>
      <dgm:t>
        <a:bodyPr/>
        <a:lstStyle/>
        <a:p>
          <a:r>
            <a:rPr lang="it-IT"/>
            <a:t>SAU/PCU Harness 1</a:t>
          </a:r>
        </a:p>
      </dgm:t>
    </dgm:pt>
    <dgm:pt modelId="{1B0A6196-ED1F-4FEB-8908-520DE491B135}" type="parTrans" cxnId="{A378F2A9-0A27-4071-8BD0-F552C9DA6DCD}">
      <dgm:prSet/>
      <dgm:spPr/>
      <dgm:t>
        <a:bodyPr/>
        <a:lstStyle/>
        <a:p>
          <a:endParaRPr lang="en-US"/>
        </a:p>
      </dgm:t>
    </dgm:pt>
    <dgm:pt modelId="{445E5B15-CF69-427E-9886-5A48DC0364A7}" type="sibTrans" cxnId="{A378F2A9-0A27-4071-8BD0-F552C9DA6DCD}">
      <dgm:prSet/>
      <dgm:spPr/>
      <dgm:t>
        <a:bodyPr/>
        <a:lstStyle/>
        <a:p>
          <a:endParaRPr lang="en-US"/>
        </a:p>
      </dgm:t>
    </dgm:pt>
    <dgm:pt modelId="{936A3759-87E4-40EA-AE09-C2FF78647F3F}">
      <dgm:prSet/>
      <dgm:spPr>
        <a:xfrm>
          <a:off x="1037661" y="2997487"/>
          <a:ext cx="708044" cy="354022"/>
        </a:xfrm>
      </dgm:spPr>
      <dgm:t>
        <a:bodyPr/>
        <a:lstStyle/>
        <a:p>
          <a:r>
            <a:rPr lang="it-IT"/>
            <a:t>SAU/GRSH Harness 1</a:t>
          </a:r>
        </a:p>
      </dgm:t>
    </dgm:pt>
    <dgm:pt modelId="{D22498F5-07CE-410A-B70A-21C28D84AC7B}" type="parTrans" cxnId="{7B186EF4-0994-4596-9B62-1824277058EB}">
      <dgm:prSet/>
      <dgm:spPr/>
      <dgm:t>
        <a:bodyPr/>
        <a:lstStyle/>
        <a:p>
          <a:endParaRPr lang="en-US"/>
        </a:p>
      </dgm:t>
    </dgm:pt>
    <dgm:pt modelId="{5503ECEF-5E5F-453A-9CC5-36E47B6C8911}" type="sibTrans" cxnId="{7B186EF4-0994-4596-9B62-1824277058EB}">
      <dgm:prSet/>
      <dgm:spPr/>
      <dgm:t>
        <a:bodyPr/>
        <a:lstStyle/>
        <a:p>
          <a:endParaRPr lang="en-US"/>
        </a:p>
      </dgm:t>
    </dgm:pt>
    <dgm:pt modelId="{0B000E17-0F7D-42A1-9AD9-93F5639A5343}">
      <dgm:prSet/>
      <dgm:spPr>
        <a:xfrm>
          <a:off x="1037661" y="2997487"/>
          <a:ext cx="708044" cy="354022"/>
        </a:xfrm>
      </dgm:spPr>
      <dgm:t>
        <a:bodyPr/>
        <a:lstStyle/>
        <a:p>
          <a:r>
            <a:rPr lang="it-IT"/>
            <a:t>HSU 1</a:t>
          </a:r>
        </a:p>
      </dgm:t>
    </dgm:pt>
    <dgm:pt modelId="{62EF5A3D-57CA-406D-808F-526CE53F8EC1}" type="parTrans" cxnId="{1D67CA18-326F-4053-ADF2-9C76E8C773C7}">
      <dgm:prSet/>
      <dgm:spPr/>
      <dgm:t>
        <a:bodyPr/>
        <a:lstStyle/>
        <a:p>
          <a:endParaRPr lang="en-US"/>
        </a:p>
      </dgm:t>
    </dgm:pt>
    <dgm:pt modelId="{4616DEDE-5BF8-4AE0-8EB0-C080C07F8545}" type="sibTrans" cxnId="{1D67CA18-326F-4053-ADF2-9C76E8C773C7}">
      <dgm:prSet/>
      <dgm:spPr/>
      <dgm:t>
        <a:bodyPr/>
        <a:lstStyle/>
        <a:p>
          <a:endParaRPr lang="en-US"/>
        </a:p>
      </dgm:t>
    </dgm:pt>
    <dgm:pt modelId="{76A85686-5EF9-47BA-AE3A-20C4506EFCD6}">
      <dgm:prSet/>
      <dgm:spPr>
        <a:xfrm>
          <a:off x="1717384" y="1992064"/>
          <a:ext cx="708044" cy="354022"/>
        </a:xfrm>
      </dgm:spPr>
      <dgm:t>
        <a:bodyPr/>
        <a:lstStyle/>
        <a:p>
          <a:r>
            <a:rPr lang="it-IT"/>
            <a:t>MCU 1</a:t>
          </a:r>
        </a:p>
      </dgm:t>
    </dgm:pt>
    <dgm:pt modelId="{1DD940BE-DF59-4A80-A3DB-722787AC7314}" type="parTrans" cxnId="{352A4FC3-52AD-46C1-BC25-B1473FFA5481}">
      <dgm:prSet/>
      <dgm:spPr/>
      <dgm:t>
        <a:bodyPr/>
        <a:lstStyle/>
        <a:p>
          <a:endParaRPr lang="en-US"/>
        </a:p>
      </dgm:t>
    </dgm:pt>
    <dgm:pt modelId="{5A743B51-B9C3-4DCF-88FF-FD87B5261448}" type="sibTrans" cxnId="{352A4FC3-52AD-46C1-BC25-B1473FFA5481}">
      <dgm:prSet/>
      <dgm:spPr/>
      <dgm:t>
        <a:bodyPr/>
        <a:lstStyle/>
        <a:p>
          <a:endParaRPr lang="en-US"/>
        </a:p>
      </dgm:t>
    </dgm:pt>
    <dgm:pt modelId="{D80A872F-7BB3-4467-A8CD-974432A34AC1}">
      <dgm:prSet/>
      <dgm:spPr>
        <a:xfrm>
          <a:off x="3430852" y="1992064"/>
          <a:ext cx="708044" cy="354022"/>
        </a:xfrm>
      </dgm:spPr>
      <dgm:t>
        <a:bodyPr/>
        <a:lstStyle/>
        <a:p>
          <a:r>
            <a:rPr lang="en-US"/>
            <a:t>ULU N</a:t>
          </a:r>
          <a:endParaRPr lang="it-IT"/>
        </a:p>
      </dgm:t>
    </dgm:pt>
    <dgm:pt modelId="{53EB98E8-A710-434A-AE29-E121882A06B1}" type="parTrans" cxnId="{8FE891ED-D18D-45BF-98E5-7A5B26A966CC}">
      <dgm:prSet/>
      <dgm:spPr/>
      <dgm:t>
        <a:bodyPr/>
        <a:lstStyle/>
        <a:p>
          <a:endParaRPr lang="en-US"/>
        </a:p>
      </dgm:t>
    </dgm:pt>
    <dgm:pt modelId="{3DE5A7CE-888B-473C-9202-1A1C187CE770}" type="sibTrans" cxnId="{8FE891ED-D18D-45BF-98E5-7A5B26A966CC}">
      <dgm:prSet/>
      <dgm:spPr/>
      <dgm:t>
        <a:bodyPr/>
        <a:lstStyle/>
        <a:p>
          <a:endParaRPr lang="en-US"/>
        </a:p>
      </dgm:t>
    </dgm:pt>
    <dgm:pt modelId="{41632DC5-81E0-49A7-B573-473A89127356}">
      <dgm:prSet/>
      <dgm:spPr>
        <a:xfrm>
          <a:off x="4287586" y="1992064"/>
          <a:ext cx="708044" cy="354022"/>
        </a:xfrm>
      </dgm:spPr>
      <dgm:t>
        <a:bodyPr/>
        <a:lstStyle/>
        <a:p>
          <a:r>
            <a:rPr lang="en-US"/>
            <a:t>FOH N/R</a:t>
          </a:r>
        </a:p>
      </dgm:t>
    </dgm:pt>
    <dgm:pt modelId="{680A4154-2882-4D41-99F8-38E82FA4DE52}" type="parTrans" cxnId="{600C40B6-6EBA-424B-A137-9CD3CC5646F4}">
      <dgm:prSet/>
      <dgm:spPr/>
      <dgm:t>
        <a:bodyPr/>
        <a:lstStyle/>
        <a:p>
          <a:endParaRPr lang="en-US"/>
        </a:p>
      </dgm:t>
    </dgm:pt>
    <dgm:pt modelId="{E55BBB11-009B-4846-BDD3-0A48BFB29BCC}" type="sibTrans" cxnId="{600C40B6-6EBA-424B-A137-9CD3CC5646F4}">
      <dgm:prSet/>
      <dgm:spPr/>
      <dgm:t>
        <a:bodyPr/>
        <a:lstStyle/>
        <a:p>
          <a:endParaRPr lang="en-US"/>
        </a:p>
      </dgm:t>
    </dgm:pt>
    <dgm:pt modelId="{1D89A5E8-D489-49C3-9877-67AA7B37B799}">
      <dgm:prSet/>
      <dgm:spPr>
        <a:xfrm>
          <a:off x="5144321" y="1992064"/>
          <a:ext cx="708044" cy="354022"/>
        </a:xfrm>
      </dgm:spPr>
      <dgm:t>
        <a:bodyPr/>
        <a:lstStyle/>
        <a:p>
          <a:r>
            <a:rPr lang="en-US"/>
            <a:t>ULU R</a:t>
          </a:r>
        </a:p>
      </dgm:t>
    </dgm:pt>
    <dgm:pt modelId="{7D591469-DC09-455A-A6F6-5C5FEFE03C38}" type="parTrans" cxnId="{04F51264-91BB-4A84-872B-D4949EE041C4}">
      <dgm:prSet/>
      <dgm:spPr/>
      <dgm:t>
        <a:bodyPr/>
        <a:lstStyle/>
        <a:p>
          <a:endParaRPr lang="en-US"/>
        </a:p>
      </dgm:t>
    </dgm:pt>
    <dgm:pt modelId="{4F835CA1-38A2-48FB-A129-4F8AA084EDD8}" type="sibTrans" cxnId="{04F51264-91BB-4A84-872B-D4949EE041C4}">
      <dgm:prSet/>
      <dgm:spPr/>
      <dgm:t>
        <a:bodyPr/>
        <a:lstStyle/>
        <a:p>
          <a:endParaRPr lang="en-US"/>
        </a:p>
      </dgm:t>
    </dgm:pt>
    <dgm:pt modelId="{4743867D-B440-4C2C-B1BF-643F6EFF36FB}" type="pres">
      <dgm:prSet presAssocID="{63B94026-1943-4142-BC7A-942EB625406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32EBB02-23E7-442E-A44B-A490D9D43E8E}" type="pres">
      <dgm:prSet presAssocID="{B9B840A7-F541-42BB-B22F-28EAA9A6C520}" presName="hierRoot1" presStyleCnt="0">
        <dgm:presLayoutVars>
          <dgm:hierBranch val="init"/>
        </dgm:presLayoutVars>
      </dgm:prSet>
      <dgm:spPr/>
    </dgm:pt>
    <dgm:pt modelId="{3A5291D0-A58E-4ACE-B8AE-CF7D20E4E6C8}" type="pres">
      <dgm:prSet presAssocID="{B9B840A7-F541-42BB-B22F-28EAA9A6C520}" presName="rootComposite1" presStyleCnt="0"/>
      <dgm:spPr/>
    </dgm:pt>
    <dgm:pt modelId="{644CC97E-3C2F-4DD7-86BE-FDA34FD07E78}" type="pres">
      <dgm:prSet presAssocID="{B9B840A7-F541-42BB-B22F-28EAA9A6C520}" presName="rootText1" presStyleLbl="node0" presStyleIdx="0" presStyleCnt="1">
        <dgm:presLayoutVars>
          <dgm:chPref val="3"/>
        </dgm:presLayoutVars>
      </dgm:prSet>
      <dgm:spPr>
        <a:xfrm>
          <a:off x="4205255" y="2104"/>
          <a:ext cx="977393" cy="488696"/>
        </a:xfrm>
      </dgm:spPr>
    </dgm:pt>
    <dgm:pt modelId="{1F8CFFF6-7343-4EDB-A50D-9BFE2C444EB7}" type="pres">
      <dgm:prSet presAssocID="{B9B840A7-F541-42BB-B22F-28EAA9A6C520}" presName="rootConnector1" presStyleLbl="node1" presStyleIdx="0" presStyleCnt="0"/>
      <dgm:spPr/>
    </dgm:pt>
    <dgm:pt modelId="{7B0EBF8F-1391-4E19-B35B-1B6564369012}" type="pres">
      <dgm:prSet presAssocID="{B9B840A7-F541-42BB-B22F-28EAA9A6C520}" presName="hierChild2" presStyleCnt="0"/>
      <dgm:spPr/>
    </dgm:pt>
    <dgm:pt modelId="{796525D1-3B89-4992-A5D7-8EABDFD79724}" type="pres">
      <dgm:prSet presAssocID="{2EEC5BC6-9845-4556-A933-4BACE7F0C855}" presName="Name37" presStyleLbl="parChTrans1D2" presStyleIdx="0" presStyleCnt="3"/>
      <dgm:spPr/>
    </dgm:pt>
    <dgm:pt modelId="{283A4E4E-8930-41D4-A61B-035785074571}" type="pres">
      <dgm:prSet presAssocID="{9317C50E-8CB0-4394-B066-B66A47FC4FD0}" presName="hierRoot2" presStyleCnt="0">
        <dgm:presLayoutVars>
          <dgm:hierBranch val="init"/>
        </dgm:presLayoutVars>
      </dgm:prSet>
      <dgm:spPr/>
    </dgm:pt>
    <dgm:pt modelId="{038FB052-1BB8-46E5-98E7-B32169260592}" type="pres">
      <dgm:prSet presAssocID="{9317C50E-8CB0-4394-B066-B66A47FC4FD0}" presName="rootComposite" presStyleCnt="0"/>
      <dgm:spPr/>
    </dgm:pt>
    <dgm:pt modelId="{853429F0-A0BA-4BDD-8DA3-A3701D81E0F4}" type="pres">
      <dgm:prSet presAssocID="{9317C50E-8CB0-4394-B066-B66A47FC4FD0}" presName="rootText" presStyleLbl="node2" presStyleIdx="0" presStyleCnt="3">
        <dgm:presLayoutVars>
          <dgm:chPref val="3"/>
        </dgm:presLayoutVars>
      </dgm:prSet>
      <dgm:spPr/>
    </dgm:pt>
    <dgm:pt modelId="{22414B76-7FB7-4158-8DE2-C7BACAFD8168}" type="pres">
      <dgm:prSet presAssocID="{9317C50E-8CB0-4394-B066-B66A47FC4FD0}" presName="rootConnector" presStyleLbl="node2" presStyleIdx="0" presStyleCnt="3"/>
      <dgm:spPr/>
    </dgm:pt>
    <dgm:pt modelId="{198102E5-13EB-40D1-B936-63B3F85B1474}" type="pres">
      <dgm:prSet presAssocID="{9317C50E-8CB0-4394-B066-B66A47FC4FD0}" presName="hierChild4" presStyleCnt="0"/>
      <dgm:spPr/>
    </dgm:pt>
    <dgm:pt modelId="{0A8964B0-1C86-40E7-BD35-5EB3DB369E41}" type="pres">
      <dgm:prSet presAssocID="{7FC23A34-97EA-4007-9EA9-EB39047CA6D0}" presName="Name37" presStyleLbl="parChTrans1D3" presStyleIdx="0" presStyleCnt="9"/>
      <dgm:spPr/>
    </dgm:pt>
    <dgm:pt modelId="{0AD98D4F-C2D3-4128-B910-B5ECA0BE6B0E}" type="pres">
      <dgm:prSet presAssocID="{CEAAE89A-899F-447B-BA5E-18B19A3CCFD7}" presName="hierRoot2" presStyleCnt="0">
        <dgm:presLayoutVars>
          <dgm:hierBranch val="init"/>
        </dgm:presLayoutVars>
      </dgm:prSet>
      <dgm:spPr/>
    </dgm:pt>
    <dgm:pt modelId="{7A7D023A-95EF-4DB1-B8C4-50AE44D5DE12}" type="pres">
      <dgm:prSet presAssocID="{CEAAE89A-899F-447B-BA5E-18B19A3CCFD7}" presName="rootComposite" presStyleCnt="0"/>
      <dgm:spPr/>
    </dgm:pt>
    <dgm:pt modelId="{8C382FF8-DA74-4B44-B0CC-20A67CC94085}" type="pres">
      <dgm:prSet presAssocID="{CEAAE89A-899F-447B-BA5E-18B19A3CCFD7}" presName="rootText" presStyleLbl="node3" presStyleIdx="0" presStyleCnt="9">
        <dgm:presLayoutVars>
          <dgm:chPref val="3"/>
        </dgm:presLayoutVars>
      </dgm:prSet>
      <dgm:spPr/>
    </dgm:pt>
    <dgm:pt modelId="{FCE320B6-3BFA-46BB-8C2D-18EA0514508E}" type="pres">
      <dgm:prSet presAssocID="{CEAAE89A-899F-447B-BA5E-18B19A3CCFD7}" presName="rootConnector" presStyleLbl="node3" presStyleIdx="0" presStyleCnt="9"/>
      <dgm:spPr/>
    </dgm:pt>
    <dgm:pt modelId="{70A860BD-522A-4A51-9F11-01F876046DBC}" type="pres">
      <dgm:prSet presAssocID="{CEAAE89A-899F-447B-BA5E-18B19A3CCFD7}" presName="hierChild4" presStyleCnt="0"/>
      <dgm:spPr/>
    </dgm:pt>
    <dgm:pt modelId="{462E7F65-CD73-43BD-8F06-F1946CE86BF2}" type="pres">
      <dgm:prSet presAssocID="{07C17DB8-C5B5-46B3-BB4B-28FB0731D63B}" presName="Name37" presStyleLbl="parChTrans1D4" presStyleIdx="0" presStyleCnt="24"/>
      <dgm:spPr/>
    </dgm:pt>
    <dgm:pt modelId="{0C32D15B-9B03-4C6B-AD07-B18E2605D268}" type="pres">
      <dgm:prSet presAssocID="{69162B74-8CD1-4BD3-87C5-6B81FA8B3F15}" presName="hierRoot2" presStyleCnt="0">
        <dgm:presLayoutVars>
          <dgm:hierBranch val="init"/>
        </dgm:presLayoutVars>
      </dgm:prSet>
      <dgm:spPr/>
    </dgm:pt>
    <dgm:pt modelId="{B9721A82-3582-4D9E-A95F-DC13C3D98739}" type="pres">
      <dgm:prSet presAssocID="{69162B74-8CD1-4BD3-87C5-6B81FA8B3F15}" presName="rootComposite" presStyleCnt="0"/>
      <dgm:spPr/>
    </dgm:pt>
    <dgm:pt modelId="{B18CFD72-3266-4D80-B196-3C9B5F9CBA25}" type="pres">
      <dgm:prSet presAssocID="{69162B74-8CD1-4BD3-87C5-6B81FA8B3F15}" presName="rootText" presStyleLbl="node4" presStyleIdx="0" presStyleCnt="24">
        <dgm:presLayoutVars>
          <dgm:chPref val="3"/>
        </dgm:presLayoutVars>
      </dgm:prSet>
      <dgm:spPr/>
    </dgm:pt>
    <dgm:pt modelId="{C526A3AA-5C61-46B4-9A31-F50B6685AB68}" type="pres">
      <dgm:prSet presAssocID="{69162B74-8CD1-4BD3-87C5-6B81FA8B3F15}" presName="rootConnector" presStyleLbl="node4" presStyleIdx="0" presStyleCnt="24"/>
      <dgm:spPr/>
    </dgm:pt>
    <dgm:pt modelId="{15ADF03D-102E-4D37-9012-C747AB6A7E67}" type="pres">
      <dgm:prSet presAssocID="{69162B74-8CD1-4BD3-87C5-6B81FA8B3F15}" presName="hierChild4" presStyleCnt="0"/>
      <dgm:spPr/>
    </dgm:pt>
    <dgm:pt modelId="{E5F6763E-985B-4CF4-A212-F055BAE7D9DC}" type="pres">
      <dgm:prSet presAssocID="{69162B74-8CD1-4BD3-87C5-6B81FA8B3F15}" presName="hierChild5" presStyleCnt="0"/>
      <dgm:spPr/>
    </dgm:pt>
    <dgm:pt modelId="{D829D3E1-041A-4CBD-B123-C2BBA2E15DB0}" type="pres">
      <dgm:prSet presAssocID="{3BD97631-0006-4063-9F33-5D5937CD1A4E}" presName="Name37" presStyleLbl="parChTrans1D4" presStyleIdx="1" presStyleCnt="24"/>
      <dgm:spPr/>
    </dgm:pt>
    <dgm:pt modelId="{0BAE73CC-D0B0-4528-BB37-E379A027BFEE}" type="pres">
      <dgm:prSet presAssocID="{BCBF3767-130A-456F-8243-9ACD2A46B8E9}" presName="hierRoot2" presStyleCnt="0">
        <dgm:presLayoutVars>
          <dgm:hierBranch val="init"/>
        </dgm:presLayoutVars>
      </dgm:prSet>
      <dgm:spPr/>
    </dgm:pt>
    <dgm:pt modelId="{C6786C99-9AAA-443C-977A-437C1EC71E49}" type="pres">
      <dgm:prSet presAssocID="{BCBF3767-130A-456F-8243-9ACD2A46B8E9}" presName="rootComposite" presStyleCnt="0"/>
      <dgm:spPr/>
    </dgm:pt>
    <dgm:pt modelId="{0D3F6B59-E6DD-45D7-9484-5F8D4249BE64}" type="pres">
      <dgm:prSet presAssocID="{BCBF3767-130A-456F-8243-9ACD2A46B8E9}" presName="rootText" presStyleLbl="node4" presStyleIdx="1" presStyleCnt="24">
        <dgm:presLayoutVars>
          <dgm:chPref val="3"/>
        </dgm:presLayoutVars>
      </dgm:prSet>
      <dgm:spPr/>
    </dgm:pt>
    <dgm:pt modelId="{A63F03E0-87D8-44E9-92F1-67C98E8D8062}" type="pres">
      <dgm:prSet presAssocID="{BCBF3767-130A-456F-8243-9ACD2A46B8E9}" presName="rootConnector" presStyleLbl="node4" presStyleIdx="1" presStyleCnt="24"/>
      <dgm:spPr/>
    </dgm:pt>
    <dgm:pt modelId="{AE465102-FADF-4B36-80BE-DA35CA902DAF}" type="pres">
      <dgm:prSet presAssocID="{BCBF3767-130A-456F-8243-9ACD2A46B8E9}" presName="hierChild4" presStyleCnt="0"/>
      <dgm:spPr/>
    </dgm:pt>
    <dgm:pt modelId="{7E88FD18-A00E-45DB-BD15-7663F19178E8}" type="pres">
      <dgm:prSet presAssocID="{BCBF3767-130A-456F-8243-9ACD2A46B8E9}" presName="hierChild5" presStyleCnt="0"/>
      <dgm:spPr/>
    </dgm:pt>
    <dgm:pt modelId="{51AEE3DB-5936-4D45-9933-E483FE874075}" type="pres">
      <dgm:prSet presAssocID="{A8FED7F7-5A58-4E6A-89C2-17128B62D19E}" presName="Name37" presStyleLbl="parChTrans1D4" presStyleIdx="2" presStyleCnt="24"/>
      <dgm:spPr/>
    </dgm:pt>
    <dgm:pt modelId="{BDA4FF02-DBE5-4B20-8390-2BBC4D15029E}" type="pres">
      <dgm:prSet presAssocID="{B451F27D-1289-4676-BD79-0A7A0D792944}" presName="hierRoot2" presStyleCnt="0">
        <dgm:presLayoutVars>
          <dgm:hierBranch val="init"/>
        </dgm:presLayoutVars>
      </dgm:prSet>
      <dgm:spPr/>
    </dgm:pt>
    <dgm:pt modelId="{CD73701F-DE9A-413C-88B5-858CB164E89D}" type="pres">
      <dgm:prSet presAssocID="{B451F27D-1289-4676-BD79-0A7A0D792944}" presName="rootComposite" presStyleCnt="0"/>
      <dgm:spPr/>
    </dgm:pt>
    <dgm:pt modelId="{88E218D5-A2CD-4249-A904-64842B72F334}" type="pres">
      <dgm:prSet presAssocID="{B451F27D-1289-4676-BD79-0A7A0D792944}" presName="rootText" presStyleLbl="node4" presStyleIdx="2" presStyleCnt="24">
        <dgm:presLayoutVars>
          <dgm:chPref val="3"/>
        </dgm:presLayoutVars>
      </dgm:prSet>
      <dgm:spPr/>
    </dgm:pt>
    <dgm:pt modelId="{A0586388-2C5D-45E1-92AD-02466BD6759D}" type="pres">
      <dgm:prSet presAssocID="{B451F27D-1289-4676-BD79-0A7A0D792944}" presName="rootConnector" presStyleLbl="node4" presStyleIdx="2" presStyleCnt="24"/>
      <dgm:spPr/>
    </dgm:pt>
    <dgm:pt modelId="{8C4B4C5A-7874-41F2-859D-9876628AFB7A}" type="pres">
      <dgm:prSet presAssocID="{B451F27D-1289-4676-BD79-0A7A0D792944}" presName="hierChild4" presStyleCnt="0"/>
      <dgm:spPr/>
    </dgm:pt>
    <dgm:pt modelId="{C1FD0061-7750-4427-BF72-14E083CD8EE7}" type="pres">
      <dgm:prSet presAssocID="{B451F27D-1289-4676-BD79-0A7A0D792944}" presName="hierChild5" presStyleCnt="0"/>
      <dgm:spPr/>
    </dgm:pt>
    <dgm:pt modelId="{7D6C48DB-AF65-44F0-A70C-B1DB6E80746F}" type="pres">
      <dgm:prSet presAssocID="{FF09A94F-77B4-4F78-8E50-A6560AB7DF15}" presName="Name37" presStyleLbl="parChTrans1D4" presStyleIdx="3" presStyleCnt="24"/>
      <dgm:spPr/>
    </dgm:pt>
    <dgm:pt modelId="{A733C982-B218-44AF-95DF-98D7EEE9C3EE}" type="pres">
      <dgm:prSet presAssocID="{A8125A2E-2A65-48A4-9A65-039C516C836E}" presName="hierRoot2" presStyleCnt="0">
        <dgm:presLayoutVars>
          <dgm:hierBranch val="init"/>
        </dgm:presLayoutVars>
      </dgm:prSet>
      <dgm:spPr/>
    </dgm:pt>
    <dgm:pt modelId="{B72BCE41-43C8-4E12-A977-5DE0C14E5D73}" type="pres">
      <dgm:prSet presAssocID="{A8125A2E-2A65-48A4-9A65-039C516C836E}" presName="rootComposite" presStyleCnt="0"/>
      <dgm:spPr/>
    </dgm:pt>
    <dgm:pt modelId="{4CADFA22-F4A0-4D8F-B309-C883C76C60C6}" type="pres">
      <dgm:prSet presAssocID="{A8125A2E-2A65-48A4-9A65-039C516C836E}" presName="rootText" presStyleLbl="node4" presStyleIdx="3" presStyleCnt="24">
        <dgm:presLayoutVars>
          <dgm:chPref val="3"/>
        </dgm:presLayoutVars>
      </dgm:prSet>
      <dgm:spPr/>
    </dgm:pt>
    <dgm:pt modelId="{36B968A0-C1B3-4D29-ADA9-367F2743D772}" type="pres">
      <dgm:prSet presAssocID="{A8125A2E-2A65-48A4-9A65-039C516C836E}" presName="rootConnector" presStyleLbl="node4" presStyleIdx="3" presStyleCnt="24"/>
      <dgm:spPr/>
    </dgm:pt>
    <dgm:pt modelId="{E06A5C54-B6C9-4786-840E-61D051611299}" type="pres">
      <dgm:prSet presAssocID="{A8125A2E-2A65-48A4-9A65-039C516C836E}" presName="hierChild4" presStyleCnt="0"/>
      <dgm:spPr/>
    </dgm:pt>
    <dgm:pt modelId="{C4442A2D-55C3-4875-BCD6-B9BA9E869879}" type="pres">
      <dgm:prSet presAssocID="{A8125A2E-2A65-48A4-9A65-039C516C836E}" presName="hierChild5" presStyleCnt="0"/>
      <dgm:spPr/>
    </dgm:pt>
    <dgm:pt modelId="{08FED7E7-0F61-462A-B009-934CC3485ABE}" type="pres">
      <dgm:prSet presAssocID="{0E31B1F8-65BA-451D-A2AC-F5E202B91424}" presName="Name37" presStyleLbl="parChTrans1D4" presStyleIdx="4" presStyleCnt="24"/>
      <dgm:spPr/>
    </dgm:pt>
    <dgm:pt modelId="{322F12DE-A8D2-4F2C-AC95-7128764A5D55}" type="pres">
      <dgm:prSet presAssocID="{E15DBE48-307D-4CB8-A02A-B1BDAE5EC139}" presName="hierRoot2" presStyleCnt="0">
        <dgm:presLayoutVars>
          <dgm:hierBranch val="init"/>
        </dgm:presLayoutVars>
      </dgm:prSet>
      <dgm:spPr/>
    </dgm:pt>
    <dgm:pt modelId="{D0FF42EE-51A9-423B-B8E0-2624B340DBCC}" type="pres">
      <dgm:prSet presAssocID="{E15DBE48-307D-4CB8-A02A-B1BDAE5EC139}" presName="rootComposite" presStyleCnt="0"/>
      <dgm:spPr/>
    </dgm:pt>
    <dgm:pt modelId="{3FFC51F5-53A2-4838-866E-9FB1ED960BCC}" type="pres">
      <dgm:prSet presAssocID="{E15DBE48-307D-4CB8-A02A-B1BDAE5EC139}" presName="rootText" presStyleLbl="node4" presStyleIdx="4" presStyleCnt="24">
        <dgm:presLayoutVars>
          <dgm:chPref val="3"/>
        </dgm:presLayoutVars>
      </dgm:prSet>
      <dgm:spPr/>
    </dgm:pt>
    <dgm:pt modelId="{AC7D8306-D524-4779-BA64-A308EA818DF0}" type="pres">
      <dgm:prSet presAssocID="{E15DBE48-307D-4CB8-A02A-B1BDAE5EC139}" presName="rootConnector" presStyleLbl="node4" presStyleIdx="4" presStyleCnt="24"/>
      <dgm:spPr/>
    </dgm:pt>
    <dgm:pt modelId="{416BA34C-854C-4036-95F6-804E27042E00}" type="pres">
      <dgm:prSet presAssocID="{E15DBE48-307D-4CB8-A02A-B1BDAE5EC139}" presName="hierChild4" presStyleCnt="0"/>
      <dgm:spPr/>
    </dgm:pt>
    <dgm:pt modelId="{3075C395-4E29-471D-B19D-8373A4DA9C9C}" type="pres">
      <dgm:prSet presAssocID="{E15DBE48-307D-4CB8-A02A-B1BDAE5EC139}" presName="hierChild5" presStyleCnt="0"/>
      <dgm:spPr/>
    </dgm:pt>
    <dgm:pt modelId="{8E53949E-E09B-4323-84B8-A9226EFB2ECE}" type="pres">
      <dgm:prSet presAssocID="{F5884D0E-7F7D-4F30-B948-3BA2B8FC664C}" presName="Name37" presStyleLbl="parChTrans1D4" presStyleIdx="5" presStyleCnt="24"/>
      <dgm:spPr/>
    </dgm:pt>
    <dgm:pt modelId="{3969E02F-75E2-45A8-9FE0-4E3625FE6EA8}" type="pres">
      <dgm:prSet presAssocID="{406E8C96-B645-4082-B508-D5E8C8EBB952}" presName="hierRoot2" presStyleCnt="0">
        <dgm:presLayoutVars>
          <dgm:hierBranch val="init"/>
        </dgm:presLayoutVars>
      </dgm:prSet>
      <dgm:spPr/>
    </dgm:pt>
    <dgm:pt modelId="{2D15DCCA-E648-4DE2-A975-815726AECA3B}" type="pres">
      <dgm:prSet presAssocID="{406E8C96-B645-4082-B508-D5E8C8EBB952}" presName="rootComposite" presStyleCnt="0"/>
      <dgm:spPr/>
    </dgm:pt>
    <dgm:pt modelId="{9CFEFC8C-99CC-4D12-B77B-9FCCFC510FA2}" type="pres">
      <dgm:prSet presAssocID="{406E8C96-B645-4082-B508-D5E8C8EBB952}" presName="rootText" presStyleLbl="node4" presStyleIdx="5" presStyleCnt="24">
        <dgm:presLayoutVars>
          <dgm:chPref val="3"/>
        </dgm:presLayoutVars>
      </dgm:prSet>
      <dgm:spPr/>
    </dgm:pt>
    <dgm:pt modelId="{F3D82C99-A892-45FD-A760-47717F2D08E3}" type="pres">
      <dgm:prSet presAssocID="{406E8C96-B645-4082-B508-D5E8C8EBB952}" presName="rootConnector" presStyleLbl="node4" presStyleIdx="5" presStyleCnt="24"/>
      <dgm:spPr/>
    </dgm:pt>
    <dgm:pt modelId="{7215AAFA-A3F3-492E-8903-1BFE63FA1748}" type="pres">
      <dgm:prSet presAssocID="{406E8C96-B645-4082-B508-D5E8C8EBB952}" presName="hierChild4" presStyleCnt="0"/>
      <dgm:spPr/>
    </dgm:pt>
    <dgm:pt modelId="{4602C052-0016-4A08-B90F-DAA44BF41A4A}" type="pres">
      <dgm:prSet presAssocID="{406E8C96-B645-4082-B508-D5E8C8EBB952}" presName="hierChild5" presStyleCnt="0"/>
      <dgm:spPr/>
    </dgm:pt>
    <dgm:pt modelId="{8C7BAB02-7603-4DAB-AF99-4044063B3643}" type="pres">
      <dgm:prSet presAssocID="{9F1BB467-D8A9-4DA8-A057-EACA1BB886AE}" presName="Name37" presStyleLbl="parChTrans1D4" presStyleIdx="6" presStyleCnt="24"/>
      <dgm:spPr/>
    </dgm:pt>
    <dgm:pt modelId="{EECABC99-B0B4-4064-B88D-9C387F02928E}" type="pres">
      <dgm:prSet presAssocID="{E595261A-EA94-4E65-9067-A842A6009566}" presName="hierRoot2" presStyleCnt="0">
        <dgm:presLayoutVars>
          <dgm:hierBranch val="init"/>
        </dgm:presLayoutVars>
      </dgm:prSet>
      <dgm:spPr/>
    </dgm:pt>
    <dgm:pt modelId="{708F9ECF-0326-466B-947E-CC5314167E3F}" type="pres">
      <dgm:prSet presAssocID="{E595261A-EA94-4E65-9067-A842A6009566}" presName="rootComposite" presStyleCnt="0"/>
      <dgm:spPr/>
    </dgm:pt>
    <dgm:pt modelId="{296A1424-770E-4F97-BD90-99DFC6509E33}" type="pres">
      <dgm:prSet presAssocID="{E595261A-EA94-4E65-9067-A842A6009566}" presName="rootText" presStyleLbl="node4" presStyleIdx="6" presStyleCnt="24">
        <dgm:presLayoutVars>
          <dgm:chPref val="3"/>
        </dgm:presLayoutVars>
      </dgm:prSet>
      <dgm:spPr/>
    </dgm:pt>
    <dgm:pt modelId="{1E73BEA7-2165-412B-AC51-42428144CB5A}" type="pres">
      <dgm:prSet presAssocID="{E595261A-EA94-4E65-9067-A842A6009566}" presName="rootConnector" presStyleLbl="node4" presStyleIdx="6" presStyleCnt="24"/>
      <dgm:spPr/>
    </dgm:pt>
    <dgm:pt modelId="{E22784E6-7550-4B14-AA77-E01BF03EF6AB}" type="pres">
      <dgm:prSet presAssocID="{E595261A-EA94-4E65-9067-A842A6009566}" presName="hierChild4" presStyleCnt="0"/>
      <dgm:spPr/>
    </dgm:pt>
    <dgm:pt modelId="{ED3599FC-8F61-42E8-90F9-D9AE7B49D158}" type="pres">
      <dgm:prSet presAssocID="{E595261A-EA94-4E65-9067-A842A6009566}" presName="hierChild5" presStyleCnt="0"/>
      <dgm:spPr/>
    </dgm:pt>
    <dgm:pt modelId="{E938370E-664A-4E62-8F6F-F6CCA8B3B4EB}" type="pres">
      <dgm:prSet presAssocID="{CEAAE89A-899F-447B-BA5E-18B19A3CCFD7}" presName="hierChild5" presStyleCnt="0"/>
      <dgm:spPr/>
    </dgm:pt>
    <dgm:pt modelId="{9A6C8EC1-2322-439D-91FD-F24F15467E79}" type="pres">
      <dgm:prSet presAssocID="{9A596B0A-862E-444D-837E-AFBA85AF850C}" presName="Name37" presStyleLbl="parChTrans1D3" presStyleIdx="1" presStyleCnt="9"/>
      <dgm:spPr/>
    </dgm:pt>
    <dgm:pt modelId="{A62660C5-8037-4E0A-958C-2C8D3049BEF0}" type="pres">
      <dgm:prSet presAssocID="{2EABF36E-DA8C-4624-995B-A0F5EDDF4E2A}" presName="hierRoot2" presStyleCnt="0">
        <dgm:presLayoutVars>
          <dgm:hierBranch val="init"/>
        </dgm:presLayoutVars>
      </dgm:prSet>
      <dgm:spPr/>
    </dgm:pt>
    <dgm:pt modelId="{0DEE287C-F712-4E11-A672-C3E68B1933D1}" type="pres">
      <dgm:prSet presAssocID="{2EABF36E-DA8C-4624-995B-A0F5EDDF4E2A}" presName="rootComposite" presStyleCnt="0"/>
      <dgm:spPr/>
    </dgm:pt>
    <dgm:pt modelId="{36F38F56-4DBC-4BC6-A8D6-3B52BAA69E50}" type="pres">
      <dgm:prSet presAssocID="{2EABF36E-DA8C-4624-995B-A0F5EDDF4E2A}" presName="rootText" presStyleLbl="node3" presStyleIdx="1" presStyleCnt="9">
        <dgm:presLayoutVars>
          <dgm:chPref val="3"/>
        </dgm:presLayoutVars>
      </dgm:prSet>
      <dgm:spPr/>
    </dgm:pt>
    <dgm:pt modelId="{88FF9EFF-F530-4180-9DDD-265DA01E51D9}" type="pres">
      <dgm:prSet presAssocID="{2EABF36E-DA8C-4624-995B-A0F5EDDF4E2A}" presName="rootConnector" presStyleLbl="node3" presStyleIdx="1" presStyleCnt="9"/>
      <dgm:spPr/>
    </dgm:pt>
    <dgm:pt modelId="{791C343A-08A3-46E5-AEA7-D39EA22A3A02}" type="pres">
      <dgm:prSet presAssocID="{2EABF36E-DA8C-4624-995B-A0F5EDDF4E2A}" presName="hierChild4" presStyleCnt="0"/>
      <dgm:spPr/>
    </dgm:pt>
    <dgm:pt modelId="{B7901FFA-133A-4530-B563-166DB7939C96}" type="pres">
      <dgm:prSet presAssocID="{4C767AE7-41BA-48B3-B745-F2D9251E2ACC}" presName="Name37" presStyleLbl="parChTrans1D4" presStyleIdx="7" presStyleCnt="24"/>
      <dgm:spPr/>
    </dgm:pt>
    <dgm:pt modelId="{A4E9DA33-50B1-4F6F-A7D9-E3A2EAD9EAF7}" type="pres">
      <dgm:prSet presAssocID="{4F68E421-D30B-4801-B710-9157644EB201}" presName="hierRoot2" presStyleCnt="0">
        <dgm:presLayoutVars>
          <dgm:hierBranch val="init"/>
        </dgm:presLayoutVars>
      </dgm:prSet>
      <dgm:spPr/>
    </dgm:pt>
    <dgm:pt modelId="{AC9B5726-CD4E-45EA-A1B1-DABC6FAFCC4F}" type="pres">
      <dgm:prSet presAssocID="{4F68E421-D30B-4801-B710-9157644EB201}" presName="rootComposite" presStyleCnt="0"/>
      <dgm:spPr/>
    </dgm:pt>
    <dgm:pt modelId="{FE4A288C-20B8-4F89-9F7B-DD435CBE0E27}" type="pres">
      <dgm:prSet presAssocID="{4F68E421-D30B-4801-B710-9157644EB201}" presName="rootText" presStyleLbl="node4" presStyleIdx="7" presStyleCnt="24">
        <dgm:presLayoutVars>
          <dgm:chPref val="3"/>
        </dgm:presLayoutVars>
      </dgm:prSet>
      <dgm:spPr/>
    </dgm:pt>
    <dgm:pt modelId="{3231D52F-1D79-45A1-AB49-D07B5EF76F76}" type="pres">
      <dgm:prSet presAssocID="{4F68E421-D30B-4801-B710-9157644EB201}" presName="rootConnector" presStyleLbl="node4" presStyleIdx="7" presStyleCnt="24"/>
      <dgm:spPr/>
    </dgm:pt>
    <dgm:pt modelId="{AF82EAFF-AEE9-4FC4-9700-79A59A999BB7}" type="pres">
      <dgm:prSet presAssocID="{4F68E421-D30B-4801-B710-9157644EB201}" presName="hierChild4" presStyleCnt="0"/>
      <dgm:spPr/>
    </dgm:pt>
    <dgm:pt modelId="{FD20B85B-4F45-4D67-AE3D-AFA96242CC05}" type="pres">
      <dgm:prSet presAssocID="{4F68E421-D30B-4801-B710-9157644EB201}" presName="hierChild5" presStyleCnt="0"/>
      <dgm:spPr/>
    </dgm:pt>
    <dgm:pt modelId="{E27759A8-F0F6-41E8-BED7-7DE82F947CF0}" type="pres">
      <dgm:prSet presAssocID="{CBE61DD9-02FE-4FAE-953C-C1A9A5DAB863}" presName="Name37" presStyleLbl="parChTrans1D4" presStyleIdx="8" presStyleCnt="24"/>
      <dgm:spPr/>
    </dgm:pt>
    <dgm:pt modelId="{3302D753-80F6-42AA-AEC7-EC573C621190}" type="pres">
      <dgm:prSet presAssocID="{8B08AC67-18C6-4495-9C02-A3B393778198}" presName="hierRoot2" presStyleCnt="0">
        <dgm:presLayoutVars>
          <dgm:hierBranch val="init"/>
        </dgm:presLayoutVars>
      </dgm:prSet>
      <dgm:spPr/>
    </dgm:pt>
    <dgm:pt modelId="{25024216-F361-4E84-B72C-CD44C3A3379A}" type="pres">
      <dgm:prSet presAssocID="{8B08AC67-18C6-4495-9C02-A3B393778198}" presName="rootComposite" presStyleCnt="0"/>
      <dgm:spPr/>
    </dgm:pt>
    <dgm:pt modelId="{1AEB14BA-EE77-4754-B491-D14A0D06FF0F}" type="pres">
      <dgm:prSet presAssocID="{8B08AC67-18C6-4495-9C02-A3B393778198}" presName="rootText" presStyleLbl="node4" presStyleIdx="8" presStyleCnt="24">
        <dgm:presLayoutVars>
          <dgm:chPref val="3"/>
        </dgm:presLayoutVars>
      </dgm:prSet>
      <dgm:spPr/>
    </dgm:pt>
    <dgm:pt modelId="{40F42A3B-61AF-488E-ABED-963C3774361A}" type="pres">
      <dgm:prSet presAssocID="{8B08AC67-18C6-4495-9C02-A3B393778198}" presName="rootConnector" presStyleLbl="node4" presStyleIdx="8" presStyleCnt="24"/>
      <dgm:spPr/>
    </dgm:pt>
    <dgm:pt modelId="{17EA6968-CC66-4B58-930E-AC0719AF437F}" type="pres">
      <dgm:prSet presAssocID="{8B08AC67-18C6-4495-9C02-A3B393778198}" presName="hierChild4" presStyleCnt="0"/>
      <dgm:spPr/>
    </dgm:pt>
    <dgm:pt modelId="{B28CA958-9962-4CC2-920A-B19581C9A573}" type="pres">
      <dgm:prSet presAssocID="{8B08AC67-18C6-4495-9C02-A3B393778198}" presName="hierChild5" presStyleCnt="0"/>
      <dgm:spPr/>
    </dgm:pt>
    <dgm:pt modelId="{3AC24F3E-F04C-409C-9998-F3ACE19CE4D2}" type="pres">
      <dgm:prSet presAssocID="{1B0A6196-ED1F-4FEB-8908-520DE491B135}" presName="Name37" presStyleLbl="parChTrans1D4" presStyleIdx="9" presStyleCnt="24"/>
      <dgm:spPr/>
    </dgm:pt>
    <dgm:pt modelId="{20299872-1A75-4268-A761-861AB7B5036A}" type="pres">
      <dgm:prSet presAssocID="{0409F8AA-F4BC-4944-94D3-F150DADDACDC}" presName="hierRoot2" presStyleCnt="0">
        <dgm:presLayoutVars>
          <dgm:hierBranch val="init"/>
        </dgm:presLayoutVars>
      </dgm:prSet>
      <dgm:spPr/>
    </dgm:pt>
    <dgm:pt modelId="{838EF598-0EFC-47CF-A18D-59ED2E14627D}" type="pres">
      <dgm:prSet presAssocID="{0409F8AA-F4BC-4944-94D3-F150DADDACDC}" presName="rootComposite" presStyleCnt="0"/>
      <dgm:spPr/>
    </dgm:pt>
    <dgm:pt modelId="{E36C0F5B-CFFC-45CD-A28E-371983BC149B}" type="pres">
      <dgm:prSet presAssocID="{0409F8AA-F4BC-4944-94D3-F150DADDACDC}" presName="rootText" presStyleLbl="node4" presStyleIdx="9" presStyleCnt="24">
        <dgm:presLayoutVars>
          <dgm:chPref val="3"/>
        </dgm:presLayoutVars>
      </dgm:prSet>
      <dgm:spPr/>
    </dgm:pt>
    <dgm:pt modelId="{7DE72D97-11D4-4569-8698-8BFFFDC16C11}" type="pres">
      <dgm:prSet presAssocID="{0409F8AA-F4BC-4944-94D3-F150DADDACDC}" presName="rootConnector" presStyleLbl="node4" presStyleIdx="9" presStyleCnt="24"/>
      <dgm:spPr/>
    </dgm:pt>
    <dgm:pt modelId="{C291E04A-0F3B-403D-AD23-2A378617AB88}" type="pres">
      <dgm:prSet presAssocID="{0409F8AA-F4BC-4944-94D3-F150DADDACDC}" presName="hierChild4" presStyleCnt="0"/>
      <dgm:spPr/>
    </dgm:pt>
    <dgm:pt modelId="{AB2F6228-2B50-4939-BBE1-930CEAD22F8A}" type="pres">
      <dgm:prSet presAssocID="{0409F8AA-F4BC-4944-94D3-F150DADDACDC}" presName="hierChild5" presStyleCnt="0"/>
      <dgm:spPr/>
    </dgm:pt>
    <dgm:pt modelId="{0EE6FDAC-BC5C-4FCF-98DD-930320BE5DBD}" type="pres">
      <dgm:prSet presAssocID="{D22498F5-07CE-410A-B70A-21C28D84AC7B}" presName="Name37" presStyleLbl="parChTrans1D4" presStyleIdx="10" presStyleCnt="24"/>
      <dgm:spPr/>
    </dgm:pt>
    <dgm:pt modelId="{C1E3270B-D3F6-44F3-AF50-EEFE45FF79BD}" type="pres">
      <dgm:prSet presAssocID="{936A3759-87E4-40EA-AE09-C2FF78647F3F}" presName="hierRoot2" presStyleCnt="0">
        <dgm:presLayoutVars>
          <dgm:hierBranch val="init"/>
        </dgm:presLayoutVars>
      </dgm:prSet>
      <dgm:spPr/>
    </dgm:pt>
    <dgm:pt modelId="{35646AEE-4000-40CB-8FC7-A1B0B3813362}" type="pres">
      <dgm:prSet presAssocID="{936A3759-87E4-40EA-AE09-C2FF78647F3F}" presName="rootComposite" presStyleCnt="0"/>
      <dgm:spPr/>
    </dgm:pt>
    <dgm:pt modelId="{5760F589-7BBB-4993-98B4-FE5C7E20993F}" type="pres">
      <dgm:prSet presAssocID="{936A3759-87E4-40EA-AE09-C2FF78647F3F}" presName="rootText" presStyleLbl="node4" presStyleIdx="10" presStyleCnt="24">
        <dgm:presLayoutVars>
          <dgm:chPref val="3"/>
        </dgm:presLayoutVars>
      </dgm:prSet>
      <dgm:spPr/>
    </dgm:pt>
    <dgm:pt modelId="{72EDA621-6600-4AED-B8E3-EEC02A960246}" type="pres">
      <dgm:prSet presAssocID="{936A3759-87E4-40EA-AE09-C2FF78647F3F}" presName="rootConnector" presStyleLbl="node4" presStyleIdx="10" presStyleCnt="24"/>
      <dgm:spPr/>
    </dgm:pt>
    <dgm:pt modelId="{93BC20AA-8BC5-4847-A2F6-B77C6D7C270E}" type="pres">
      <dgm:prSet presAssocID="{936A3759-87E4-40EA-AE09-C2FF78647F3F}" presName="hierChild4" presStyleCnt="0"/>
      <dgm:spPr/>
    </dgm:pt>
    <dgm:pt modelId="{E9E37285-D2A3-4F5F-87B6-5AE4771962DD}" type="pres">
      <dgm:prSet presAssocID="{936A3759-87E4-40EA-AE09-C2FF78647F3F}" presName="hierChild5" presStyleCnt="0"/>
      <dgm:spPr/>
    </dgm:pt>
    <dgm:pt modelId="{792AC7F5-8F76-4E11-A913-8AE20EA52108}" type="pres">
      <dgm:prSet presAssocID="{62EF5A3D-57CA-406D-808F-526CE53F8EC1}" presName="Name37" presStyleLbl="parChTrans1D4" presStyleIdx="11" presStyleCnt="24"/>
      <dgm:spPr/>
    </dgm:pt>
    <dgm:pt modelId="{BFB56452-9D7E-4213-8172-810D324EB338}" type="pres">
      <dgm:prSet presAssocID="{0B000E17-0F7D-42A1-9AD9-93F5639A5343}" presName="hierRoot2" presStyleCnt="0">
        <dgm:presLayoutVars>
          <dgm:hierBranch val="init"/>
        </dgm:presLayoutVars>
      </dgm:prSet>
      <dgm:spPr/>
    </dgm:pt>
    <dgm:pt modelId="{D28F2CE2-414E-4BD4-9204-992AE31D6435}" type="pres">
      <dgm:prSet presAssocID="{0B000E17-0F7D-42A1-9AD9-93F5639A5343}" presName="rootComposite" presStyleCnt="0"/>
      <dgm:spPr/>
    </dgm:pt>
    <dgm:pt modelId="{B8469A3E-5EDD-4C90-A342-087CE8F01A4D}" type="pres">
      <dgm:prSet presAssocID="{0B000E17-0F7D-42A1-9AD9-93F5639A5343}" presName="rootText" presStyleLbl="node4" presStyleIdx="11" presStyleCnt="24">
        <dgm:presLayoutVars>
          <dgm:chPref val="3"/>
        </dgm:presLayoutVars>
      </dgm:prSet>
      <dgm:spPr/>
    </dgm:pt>
    <dgm:pt modelId="{FD30E65F-2155-4EA4-A13D-1A5813E9EA06}" type="pres">
      <dgm:prSet presAssocID="{0B000E17-0F7D-42A1-9AD9-93F5639A5343}" presName="rootConnector" presStyleLbl="node4" presStyleIdx="11" presStyleCnt="24"/>
      <dgm:spPr/>
    </dgm:pt>
    <dgm:pt modelId="{ADDF15EF-6960-42B9-8620-05BBBAFD2CAA}" type="pres">
      <dgm:prSet presAssocID="{0B000E17-0F7D-42A1-9AD9-93F5639A5343}" presName="hierChild4" presStyleCnt="0"/>
      <dgm:spPr/>
    </dgm:pt>
    <dgm:pt modelId="{33B1D898-A681-414C-8A90-74FAD387866B}" type="pres">
      <dgm:prSet presAssocID="{0B000E17-0F7D-42A1-9AD9-93F5639A5343}" presName="hierChild5" presStyleCnt="0"/>
      <dgm:spPr/>
    </dgm:pt>
    <dgm:pt modelId="{379F1B8D-A721-4733-BD0A-7690C28326CB}" type="pres">
      <dgm:prSet presAssocID="{2EABF36E-DA8C-4624-995B-A0F5EDDF4E2A}" presName="hierChild5" presStyleCnt="0"/>
      <dgm:spPr/>
    </dgm:pt>
    <dgm:pt modelId="{5C91091D-BC38-4C77-9C82-77255D535703}" type="pres">
      <dgm:prSet presAssocID="{1DD940BE-DF59-4A80-A3DB-722787AC7314}" presName="Name37" presStyleLbl="parChTrans1D3" presStyleIdx="2" presStyleCnt="9"/>
      <dgm:spPr/>
    </dgm:pt>
    <dgm:pt modelId="{95C05369-EB7E-4520-BC04-89FB548F9AF1}" type="pres">
      <dgm:prSet presAssocID="{76A85686-5EF9-47BA-AE3A-20C4506EFCD6}" presName="hierRoot2" presStyleCnt="0">
        <dgm:presLayoutVars>
          <dgm:hierBranch val="init"/>
        </dgm:presLayoutVars>
      </dgm:prSet>
      <dgm:spPr/>
    </dgm:pt>
    <dgm:pt modelId="{2D069D4F-8D10-4B83-BC23-A4592D62602C}" type="pres">
      <dgm:prSet presAssocID="{76A85686-5EF9-47BA-AE3A-20C4506EFCD6}" presName="rootComposite" presStyleCnt="0"/>
      <dgm:spPr/>
    </dgm:pt>
    <dgm:pt modelId="{379C2BA1-3030-49AB-B418-0A3F8A1B1A96}" type="pres">
      <dgm:prSet presAssocID="{76A85686-5EF9-47BA-AE3A-20C4506EFCD6}" presName="rootText" presStyleLbl="node3" presStyleIdx="2" presStyleCnt="9">
        <dgm:presLayoutVars>
          <dgm:chPref val="3"/>
        </dgm:presLayoutVars>
      </dgm:prSet>
      <dgm:spPr/>
    </dgm:pt>
    <dgm:pt modelId="{9EDB6722-3E14-4B0C-8DB9-31EFE1426B35}" type="pres">
      <dgm:prSet presAssocID="{76A85686-5EF9-47BA-AE3A-20C4506EFCD6}" presName="rootConnector" presStyleLbl="node3" presStyleIdx="2" presStyleCnt="9"/>
      <dgm:spPr/>
    </dgm:pt>
    <dgm:pt modelId="{58F476A8-D4ED-4B10-92F6-65F89AE9C38A}" type="pres">
      <dgm:prSet presAssocID="{76A85686-5EF9-47BA-AE3A-20C4506EFCD6}" presName="hierChild4" presStyleCnt="0"/>
      <dgm:spPr/>
    </dgm:pt>
    <dgm:pt modelId="{CAA90883-B325-4D76-B72A-B849DAD93BDF}" type="pres">
      <dgm:prSet presAssocID="{76A85686-5EF9-47BA-AE3A-20C4506EFCD6}" presName="hierChild5" presStyleCnt="0"/>
      <dgm:spPr/>
    </dgm:pt>
    <dgm:pt modelId="{A95D2248-7486-4CE0-A24E-8711CAC98065}" type="pres">
      <dgm:prSet presAssocID="{9317C50E-8CB0-4394-B066-B66A47FC4FD0}" presName="hierChild5" presStyleCnt="0"/>
      <dgm:spPr/>
    </dgm:pt>
    <dgm:pt modelId="{F63B2204-F8FB-4BA9-9823-C446EF47134B}" type="pres">
      <dgm:prSet presAssocID="{96E2C2B0-772C-4E75-991C-1BC8EA3CB8CD}" presName="Name37" presStyleLbl="parChTrans1D2" presStyleIdx="1" presStyleCnt="3"/>
      <dgm:spPr/>
    </dgm:pt>
    <dgm:pt modelId="{FD777F07-4D8A-4833-82C5-D5989A1D3BC3}" type="pres">
      <dgm:prSet presAssocID="{4E15874B-4956-438F-8E9E-40D105188F93}" presName="hierRoot2" presStyleCnt="0">
        <dgm:presLayoutVars>
          <dgm:hierBranch val="init"/>
        </dgm:presLayoutVars>
      </dgm:prSet>
      <dgm:spPr/>
    </dgm:pt>
    <dgm:pt modelId="{993ADEDD-4C27-4F90-8DD3-86F32AECADFF}" type="pres">
      <dgm:prSet presAssocID="{4E15874B-4956-438F-8E9E-40D105188F93}" presName="rootComposite" presStyleCnt="0"/>
      <dgm:spPr/>
    </dgm:pt>
    <dgm:pt modelId="{E407B876-C758-4BB9-B6F6-528BCA404021}" type="pres">
      <dgm:prSet presAssocID="{4E15874B-4956-438F-8E9E-40D105188F93}" presName="rootText" presStyleLbl="node2" presStyleIdx="1" presStyleCnt="3">
        <dgm:presLayoutVars>
          <dgm:chPref val="3"/>
        </dgm:presLayoutVars>
      </dgm:prSet>
      <dgm:spPr/>
    </dgm:pt>
    <dgm:pt modelId="{DE50A181-3F9F-4EAD-B322-85F23144BCB7}" type="pres">
      <dgm:prSet presAssocID="{4E15874B-4956-438F-8E9E-40D105188F93}" presName="rootConnector" presStyleLbl="node2" presStyleIdx="1" presStyleCnt="3"/>
      <dgm:spPr/>
    </dgm:pt>
    <dgm:pt modelId="{B24DF3D1-465D-4A71-898F-15D174D7B109}" type="pres">
      <dgm:prSet presAssocID="{4E15874B-4956-438F-8E9E-40D105188F93}" presName="hierChild4" presStyleCnt="0"/>
      <dgm:spPr/>
    </dgm:pt>
    <dgm:pt modelId="{51E08F51-B509-461D-AB99-0A0C25BDC55A}" type="pres">
      <dgm:prSet presAssocID="{53EB98E8-A710-434A-AE29-E121882A06B1}" presName="Name37" presStyleLbl="parChTrans1D3" presStyleIdx="3" presStyleCnt="9"/>
      <dgm:spPr/>
    </dgm:pt>
    <dgm:pt modelId="{8BCDCFE9-8B6D-432B-BA24-E12B9E1D04F2}" type="pres">
      <dgm:prSet presAssocID="{D80A872F-7BB3-4467-A8CD-974432A34AC1}" presName="hierRoot2" presStyleCnt="0">
        <dgm:presLayoutVars>
          <dgm:hierBranch val="init"/>
        </dgm:presLayoutVars>
      </dgm:prSet>
      <dgm:spPr/>
    </dgm:pt>
    <dgm:pt modelId="{93E3901A-0D59-4CEC-BD9E-A6E229573FA7}" type="pres">
      <dgm:prSet presAssocID="{D80A872F-7BB3-4467-A8CD-974432A34AC1}" presName="rootComposite" presStyleCnt="0"/>
      <dgm:spPr/>
    </dgm:pt>
    <dgm:pt modelId="{7C321F4A-33A6-4177-B2AD-BD842BE743DE}" type="pres">
      <dgm:prSet presAssocID="{D80A872F-7BB3-4467-A8CD-974432A34AC1}" presName="rootText" presStyleLbl="node3" presStyleIdx="3" presStyleCnt="9">
        <dgm:presLayoutVars>
          <dgm:chPref val="3"/>
        </dgm:presLayoutVars>
      </dgm:prSet>
      <dgm:spPr/>
    </dgm:pt>
    <dgm:pt modelId="{874BB842-78C1-47F7-AEB9-E5C77B0EA31D}" type="pres">
      <dgm:prSet presAssocID="{D80A872F-7BB3-4467-A8CD-974432A34AC1}" presName="rootConnector" presStyleLbl="node3" presStyleIdx="3" presStyleCnt="9"/>
      <dgm:spPr/>
    </dgm:pt>
    <dgm:pt modelId="{2B964EC3-10D4-4BF4-B2F0-04FDA8C10153}" type="pres">
      <dgm:prSet presAssocID="{D80A872F-7BB3-4467-A8CD-974432A34AC1}" presName="hierChild4" presStyleCnt="0"/>
      <dgm:spPr/>
    </dgm:pt>
    <dgm:pt modelId="{EB5D8F5E-A0AE-4697-8793-06A69500426B}" type="pres">
      <dgm:prSet presAssocID="{D80A872F-7BB3-4467-A8CD-974432A34AC1}" presName="hierChild5" presStyleCnt="0"/>
      <dgm:spPr/>
    </dgm:pt>
    <dgm:pt modelId="{88398CCD-834C-4247-BDD5-77A2399C4C61}" type="pres">
      <dgm:prSet presAssocID="{680A4154-2882-4D41-99F8-38E82FA4DE52}" presName="Name37" presStyleLbl="parChTrans1D3" presStyleIdx="4" presStyleCnt="9"/>
      <dgm:spPr/>
    </dgm:pt>
    <dgm:pt modelId="{356EE366-7C91-4113-87FC-C0BE3CCEC320}" type="pres">
      <dgm:prSet presAssocID="{41632DC5-81E0-49A7-B573-473A89127356}" presName="hierRoot2" presStyleCnt="0">
        <dgm:presLayoutVars>
          <dgm:hierBranch val="init"/>
        </dgm:presLayoutVars>
      </dgm:prSet>
      <dgm:spPr/>
    </dgm:pt>
    <dgm:pt modelId="{2B2087F5-E988-4AC5-A183-513E8ADF149A}" type="pres">
      <dgm:prSet presAssocID="{41632DC5-81E0-49A7-B573-473A89127356}" presName="rootComposite" presStyleCnt="0"/>
      <dgm:spPr/>
    </dgm:pt>
    <dgm:pt modelId="{24D8D032-430D-47DF-AE55-1861DCB27D93}" type="pres">
      <dgm:prSet presAssocID="{41632DC5-81E0-49A7-B573-473A89127356}" presName="rootText" presStyleLbl="node3" presStyleIdx="4" presStyleCnt="9">
        <dgm:presLayoutVars>
          <dgm:chPref val="3"/>
        </dgm:presLayoutVars>
      </dgm:prSet>
      <dgm:spPr/>
    </dgm:pt>
    <dgm:pt modelId="{3984D783-E8A7-405F-8FD3-2941F24EEEE2}" type="pres">
      <dgm:prSet presAssocID="{41632DC5-81E0-49A7-B573-473A89127356}" presName="rootConnector" presStyleLbl="node3" presStyleIdx="4" presStyleCnt="9"/>
      <dgm:spPr/>
    </dgm:pt>
    <dgm:pt modelId="{FD7E71A1-FCC2-459B-B5EA-71805DCF08A8}" type="pres">
      <dgm:prSet presAssocID="{41632DC5-81E0-49A7-B573-473A89127356}" presName="hierChild4" presStyleCnt="0"/>
      <dgm:spPr/>
    </dgm:pt>
    <dgm:pt modelId="{1640DEC9-B854-4655-A0F4-00773D98CDD1}" type="pres">
      <dgm:prSet presAssocID="{41632DC5-81E0-49A7-B573-473A89127356}" presName="hierChild5" presStyleCnt="0"/>
      <dgm:spPr/>
    </dgm:pt>
    <dgm:pt modelId="{4E5E3BB7-8470-4CEF-8EB2-CD243CB6B485}" type="pres">
      <dgm:prSet presAssocID="{7D591469-DC09-455A-A6F6-5C5FEFE03C38}" presName="Name37" presStyleLbl="parChTrans1D3" presStyleIdx="5" presStyleCnt="9"/>
      <dgm:spPr/>
    </dgm:pt>
    <dgm:pt modelId="{4D249412-04A8-4BFA-9432-474D6D41E429}" type="pres">
      <dgm:prSet presAssocID="{1D89A5E8-D489-49C3-9877-67AA7B37B799}" presName="hierRoot2" presStyleCnt="0">
        <dgm:presLayoutVars>
          <dgm:hierBranch val="init"/>
        </dgm:presLayoutVars>
      </dgm:prSet>
      <dgm:spPr/>
    </dgm:pt>
    <dgm:pt modelId="{0A89F8AC-81A6-4F87-AA31-ABFF558FD23F}" type="pres">
      <dgm:prSet presAssocID="{1D89A5E8-D489-49C3-9877-67AA7B37B799}" presName="rootComposite" presStyleCnt="0"/>
      <dgm:spPr/>
    </dgm:pt>
    <dgm:pt modelId="{EAA08BAC-8E2C-463E-A726-F929E0FA4411}" type="pres">
      <dgm:prSet presAssocID="{1D89A5E8-D489-49C3-9877-67AA7B37B799}" presName="rootText" presStyleLbl="node3" presStyleIdx="5" presStyleCnt="9">
        <dgm:presLayoutVars>
          <dgm:chPref val="3"/>
        </dgm:presLayoutVars>
      </dgm:prSet>
      <dgm:spPr/>
    </dgm:pt>
    <dgm:pt modelId="{74140554-EBD8-4288-AAE4-0BC624695671}" type="pres">
      <dgm:prSet presAssocID="{1D89A5E8-D489-49C3-9877-67AA7B37B799}" presName="rootConnector" presStyleLbl="node3" presStyleIdx="5" presStyleCnt="9"/>
      <dgm:spPr/>
    </dgm:pt>
    <dgm:pt modelId="{BE0FAF51-AA3A-4D67-9FA7-11C62B8BDB62}" type="pres">
      <dgm:prSet presAssocID="{1D89A5E8-D489-49C3-9877-67AA7B37B799}" presName="hierChild4" presStyleCnt="0"/>
      <dgm:spPr/>
    </dgm:pt>
    <dgm:pt modelId="{63D12322-E518-4CBD-A3A6-CA45A3EC4993}" type="pres">
      <dgm:prSet presAssocID="{1D89A5E8-D489-49C3-9877-67AA7B37B799}" presName="hierChild5" presStyleCnt="0"/>
      <dgm:spPr/>
    </dgm:pt>
    <dgm:pt modelId="{85236CE8-4BC9-405F-89F1-A2BF5500C14C}" type="pres">
      <dgm:prSet presAssocID="{4E15874B-4956-438F-8E9E-40D105188F93}" presName="hierChild5" presStyleCnt="0"/>
      <dgm:spPr/>
    </dgm:pt>
    <dgm:pt modelId="{69326A38-D52C-43B1-9BCD-39369E752D91}" type="pres">
      <dgm:prSet presAssocID="{7C6A67CA-4775-4932-82FE-46B4B4DE2D9B}" presName="Name37" presStyleLbl="parChTrans1D2" presStyleIdx="2" presStyleCnt="3"/>
      <dgm:spPr/>
    </dgm:pt>
    <dgm:pt modelId="{AAA2EBE3-0F85-4280-83C7-6A4AC2500B61}" type="pres">
      <dgm:prSet presAssocID="{6F05F72A-69F7-4E50-9203-E065AC56AED1}" presName="hierRoot2" presStyleCnt="0">
        <dgm:presLayoutVars>
          <dgm:hierBranch val="init"/>
        </dgm:presLayoutVars>
      </dgm:prSet>
      <dgm:spPr/>
    </dgm:pt>
    <dgm:pt modelId="{FDC6119C-4778-438F-B5EF-5BC770F107CE}" type="pres">
      <dgm:prSet presAssocID="{6F05F72A-69F7-4E50-9203-E065AC56AED1}" presName="rootComposite" presStyleCnt="0"/>
      <dgm:spPr/>
    </dgm:pt>
    <dgm:pt modelId="{3A3BBA01-45EF-412D-BD7D-410E0099FBCD}" type="pres">
      <dgm:prSet presAssocID="{6F05F72A-69F7-4E50-9203-E065AC56AED1}" presName="rootText" presStyleLbl="node2" presStyleIdx="2" presStyleCnt="3">
        <dgm:presLayoutVars>
          <dgm:chPref val="3"/>
        </dgm:presLayoutVars>
      </dgm:prSet>
      <dgm:spPr/>
    </dgm:pt>
    <dgm:pt modelId="{A1737891-7133-423F-804E-897CBD02D694}" type="pres">
      <dgm:prSet presAssocID="{6F05F72A-69F7-4E50-9203-E065AC56AED1}" presName="rootConnector" presStyleLbl="node2" presStyleIdx="2" presStyleCnt="3"/>
      <dgm:spPr/>
    </dgm:pt>
    <dgm:pt modelId="{2D0C93A4-F853-4C96-9FC5-ADF40FD29B57}" type="pres">
      <dgm:prSet presAssocID="{6F05F72A-69F7-4E50-9203-E065AC56AED1}" presName="hierChild4" presStyleCnt="0"/>
      <dgm:spPr/>
    </dgm:pt>
    <dgm:pt modelId="{FF2528AD-578A-46FE-BF2C-091D085C49F2}" type="pres">
      <dgm:prSet presAssocID="{3208B8EE-2E48-4BF3-A494-86EFF5318904}" presName="Name37" presStyleLbl="parChTrans1D3" presStyleIdx="6" presStyleCnt="9"/>
      <dgm:spPr/>
    </dgm:pt>
    <dgm:pt modelId="{DAF614D3-FC75-4950-A01B-FE1E27046A1A}" type="pres">
      <dgm:prSet presAssocID="{6D24A90A-D9A6-4F23-87D5-78C8E5607AE8}" presName="hierRoot2" presStyleCnt="0">
        <dgm:presLayoutVars>
          <dgm:hierBranch val="init"/>
        </dgm:presLayoutVars>
      </dgm:prSet>
      <dgm:spPr/>
    </dgm:pt>
    <dgm:pt modelId="{391B938A-B401-4D9A-AB60-3FDA8ECE8F8A}" type="pres">
      <dgm:prSet presAssocID="{6D24A90A-D9A6-4F23-87D5-78C8E5607AE8}" presName="rootComposite" presStyleCnt="0"/>
      <dgm:spPr/>
    </dgm:pt>
    <dgm:pt modelId="{ADE030D1-84A5-4845-B3F3-6881EA9031AB}" type="pres">
      <dgm:prSet presAssocID="{6D24A90A-D9A6-4F23-87D5-78C8E5607AE8}" presName="rootText" presStyleLbl="node3" presStyleIdx="6" presStyleCnt="9">
        <dgm:presLayoutVars>
          <dgm:chPref val="3"/>
        </dgm:presLayoutVars>
      </dgm:prSet>
      <dgm:spPr/>
    </dgm:pt>
    <dgm:pt modelId="{FC461E15-F945-44A0-9F40-407B629C7309}" type="pres">
      <dgm:prSet presAssocID="{6D24A90A-D9A6-4F23-87D5-78C8E5607AE8}" presName="rootConnector" presStyleLbl="node3" presStyleIdx="6" presStyleCnt="9"/>
      <dgm:spPr/>
    </dgm:pt>
    <dgm:pt modelId="{907A507A-3F55-47C9-9276-CF6CE8BCC3A0}" type="pres">
      <dgm:prSet presAssocID="{6D24A90A-D9A6-4F23-87D5-78C8E5607AE8}" presName="hierChild4" presStyleCnt="0"/>
      <dgm:spPr/>
    </dgm:pt>
    <dgm:pt modelId="{6B20E337-9365-42E3-8A16-2504DCE26B24}" type="pres">
      <dgm:prSet presAssocID="{6D24A90A-D9A6-4F23-87D5-78C8E5607AE8}" presName="hierChild5" presStyleCnt="0"/>
      <dgm:spPr/>
    </dgm:pt>
    <dgm:pt modelId="{EB00EBC2-91F4-45BC-BA41-26FE90AE00A3}" type="pres">
      <dgm:prSet presAssocID="{5D0203AA-E747-4817-BFAB-0850DFAA1FBC}" presName="Name37" presStyleLbl="parChTrans1D3" presStyleIdx="7" presStyleCnt="9"/>
      <dgm:spPr/>
    </dgm:pt>
    <dgm:pt modelId="{7D60021A-E0A9-4BF6-95FA-73375824E5F2}" type="pres">
      <dgm:prSet presAssocID="{B017443D-E5F9-4F49-BAA7-2EFCA32802D2}" presName="hierRoot2" presStyleCnt="0">
        <dgm:presLayoutVars>
          <dgm:hierBranch val="init"/>
        </dgm:presLayoutVars>
      </dgm:prSet>
      <dgm:spPr/>
    </dgm:pt>
    <dgm:pt modelId="{1BEC4A0A-C432-46F3-81E2-FE0697A47F43}" type="pres">
      <dgm:prSet presAssocID="{B017443D-E5F9-4F49-BAA7-2EFCA32802D2}" presName="rootComposite" presStyleCnt="0"/>
      <dgm:spPr/>
    </dgm:pt>
    <dgm:pt modelId="{B6DB58B0-80AD-4278-BDD8-C24159AEE855}" type="pres">
      <dgm:prSet presAssocID="{B017443D-E5F9-4F49-BAA7-2EFCA32802D2}" presName="rootText" presStyleLbl="node3" presStyleIdx="7" presStyleCnt="9">
        <dgm:presLayoutVars>
          <dgm:chPref val="3"/>
        </dgm:presLayoutVars>
      </dgm:prSet>
      <dgm:spPr/>
    </dgm:pt>
    <dgm:pt modelId="{09D9576C-A006-424D-AC6C-4ADB80A1CDCF}" type="pres">
      <dgm:prSet presAssocID="{B017443D-E5F9-4F49-BAA7-2EFCA32802D2}" presName="rootConnector" presStyleLbl="node3" presStyleIdx="7" presStyleCnt="9"/>
      <dgm:spPr/>
    </dgm:pt>
    <dgm:pt modelId="{1CC734EE-27DB-451D-B712-D00725479ECA}" type="pres">
      <dgm:prSet presAssocID="{B017443D-E5F9-4F49-BAA7-2EFCA32802D2}" presName="hierChild4" presStyleCnt="0"/>
      <dgm:spPr/>
    </dgm:pt>
    <dgm:pt modelId="{D50D38F4-2106-42E3-995D-F8CFFE00121E}" type="pres">
      <dgm:prSet presAssocID="{BA36B869-6D7E-4869-8072-B0271C65416F}" presName="Name37" presStyleLbl="parChTrans1D4" presStyleIdx="12" presStyleCnt="24"/>
      <dgm:spPr/>
    </dgm:pt>
    <dgm:pt modelId="{46A485F5-D35A-4EAE-8A84-A60330246FA5}" type="pres">
      <dgm:prSet presAssocID="{2A312AA7-3AEE-4586-BA27-E9459E4BFF6F}" presName="hierRoot2" presStyleCnt="0">
        <dgm:presLayoutVars>
          <dgm:hierBranch val="init"/>
        </dgm:presLayoutVars>
      </dgm:prSet>
      <dgm:spPr/>
    </dgm:pt>
    <dgm:pt modelId="{F0135772-0B62-4F03-8426-A7AD4238244A}" type="pres">
      <dgm:prSet presAssocID="{2A312AA7-3AEE-4586-BA27-E9459E4BFF6F}" presName="rootComposite" presStyleCnt="0"/>
      <dgm:spPr/>
    </dgm:pt>
    <dgm:pt modelId="{72E5F3D5-D111-4C25-93C1-6C73F3C0CFC9}" type="pres">
      <dgm:prSet presAssocID="{2A312AA7-3AEE-4586-BA27-E9459E4BFF6F}" presName="rootText" presStyleLbl="node4" presStyleIdx="12" presStyleCnt="24">
        <dgm:presLayoutVars>
          <dgm:chPref val="3"/>
        </dgm:presLayoutVars>
      </dgm:prSet>
      <dgm:spPr/>
    </dgm:pt>
    <dgm:pt modelId="{CB05DE84-CCA3-408E-B28E-CCE607B87F94}" type="pres">
      <dgm:prSet presAssocID="{2A312AA7-3AEE-4586-BA27-E9459E4BFF6F}" presName="rootConnector" presStyleLbl="node4" presStyleIdx="12" presStyleCnt="24"/>
      <dgm:spPr/>
    </dgm:pt>
    <dgm:pt modelId="{6CDA42C3-2BBD-42B5-A3D7-F0235B969AC5}" type="pres">
      <dgm:prSet presAssocID="{2A312AA7-3AEE-4586-BA27-E9459E4BFF6F}" presName="hierChild4" presStyleCnt="0"/>
      <dgm:spPr/>
    </dgm:pt>
    <dgm:pt modelId="{2FB30059-C71B-49BA-8B8B-094A86C18D41}" type="pres">
      <dgm:prSet presAssocID="{2A312AA7-3AEE-4586-BA27-E9459E4BFF6F}" presName="hierChild5" presStyleCnt="0"/>
      <dgm:spPr/>
    </dgm:pt>
    <dgm:pt modelId="{AB27E6B2-97AE-4071-8A79-3772C2A0AFC0}" type="pres">
      <dgm:prSet presAssocID="{2633CCA0-CE37-47CD-AB3F-7FF9333D237F}" presName="Name37" presStyleLbl="parChTrans1D4" presStyleIdx="13" presStyleCnt="24"/>
      <dgm:spPr/>
    </dgm:pt>
    <dgm:pt modelId="{38C616D8-2D0F-45CF-8851-F289277DAF4B}" type="pres">
      <dgm:prSet presAssocID="{042ABF89-8569-4F1B-98CE-898955B724E3}" presName="hierRoot2" presStyleCnt="0">
        <dgm:presLayoutVars>
          <dgm:hierBranch val="init"/>
        </dgm:presLayoutVars>
      </dgm:prSet>
      <dgm:spPr/>
    </dgm:pt>
    <dgm:pt modelId="{62CF56EF-637D-46A1-964F-AE6BDC685F9F}" type="pres">
      <dgm:prSet presAssocID="{042ABF89-8569-4F1B-98CE-898955B724E3}" presName="rootComposite" presStyleCnt="0"/>
      <dgm:spPr/>
    </dgm:pt>
    <dgm:pt modelId="{A90993D1-8A7F-4636-82A3-766E0E106C53}" type="pres">
      <dgm:prSet presAssocID="{042ABF89-8569-4F1B-98CE-898955B724E3}" presName="rootText" presStyleLbl="node4" presStyleIdx="13" presStyleCnt="24">
        <dgm:presLayoutVars>
          <dgm:chPref val="3"/>
        </dgm:presLayoutVars>
      </dgm:prSet>
      <dgm:spPr/>
    </dgm:pt>
    <dgm:pt modelId="{80703233-A0F2-475C-8597-0EDAD33A93B0}" type="pres">
      <dgm:prSet presAssocID="{042ABF89-8569-4F1B-98CE-898955B724E3}" presName="rootConnector" presStyleLbl="node4" presStyleIdx="13" presStyleCnt="24"/>
      <dgm:spPr/>
    </dgm:pt>
    <dgm:pt modelId="{C8414EBB-5FC2-4454-9782-8A7BDA1F4A6D}" type="pres">
      <dgm:prSet presAssocID="{042ABF89-8569-4F1B-98CE-898955B724E3}" presName="hierChild4" presStyleCnt="0"/>
      <dgm:spPr/>
    </dgm:pt>
    <dgm:pt modelId="{9B882CF0-5D18-41A7-9438-2FF19A1CDDEE}" type="pres">
      <dgm:prSet presAssocID="{042ABF89-8569-4F1B-98CE-898955B724E3}" presName="hierChild5" presStyleCnt="0"/>
      <dgm:spPr/>
    </dgm:pt>
    <dgm:pt modelId="{29979EA2-FEB0-4B27-BB21-A5FE2C4C83B7}" type="pres">
      <dgm:prSet presAssocID="{62B42F13-743F-4303-8536-9B981CAF25A2}" presName="Name37" presStyleLbl="parChTrans1D4" presStyleIdx="14" presStyleCnt="24"/>
      <dgm:spPr/>
    </dgm:pt>
    <dgm:pt modelId="{0E8BDAD0-91B3-4D35-89A0-8C9C353F2D80}" type="pres">
      <dgm:prSet presAssocID="{2AFA632E-AE0E-4F2E-B8FF-12B349380F07}" presName="hierRoot2" presStyleCnt="0">
        <dgm:presLayoutVars>
          <dgm:hierBranch val="init"/>
        </dgm:presLayoutVars>
      </dgm:prSet>
      <dgm:spPr/>
    </dgm:pt>
    <dgm:pt modelId="{33927974-A940-4E4C-96D9-4A1042377A77}" type="pres">
      <dgm:prSet presAssocID="{2AFA632E-AE0E-4F2E-B8FF-12B349380F07}" presName="rootComposite" presStyleCnt="0"/>
      <dgm:spPr/>
    </dgm:pt>
    <dgm:pt modelId="{BAF591A1-77DC-41B6-AC90-D9D2D9B93953}" type="pres">
      <dgm:prSet presAssocID="{2AFA632E-AE0E-4F2E-B8FF-12B349380F07}" presName="rootText" presStyleLbl="node4" presStyleIdx="14" presStyleCnt="24">
        <dgm:presLayoutVars>
          <dgm:chPref val="3"/>
        </dgm:presLayoutVars>
      </dgm:prSet>
      <dgm:spPr/>
    </dgm:pt>
    <dgm:pt modelId="{5E588409-51FC-4086-BB41-877CFF4CA370}" type="pres">
      <dgm:prSet presAssocID="{2AFA632E-AE0E-4F2E-B8FF-12B349380F07}" presName="rootConnector" presStyleLbl="node4" presStyleIdx="14" presStyleCnt="24"/>
      <dgm:spPr/>
    </dgm:pt>
    <dgm:pt modelId="{E7552275-414B-47F5-9AB4-DC65B3D122F8}" type="pres">
      <dgm:prSet presAssocID="{2AFA632E-AE0E-4F2E-B8FF-12B349380F07}" presName="hierChild4" presStyleCnt="0"/>
      <dgm:spPr/>
    </dgm:pt>
    <dgm:pt modelId="{0508C306-EBDE-444C-806A-5EA7B77EF26B}" type="pres">
      <dgm:prSet presAssocID="{2AFA632E-AE0E-4F2E-B8FF-12B349380F07}" presName="hierChild5" presStyleCnt="0"/>
      <dgm:spPr/>
    </dgm:pt>
    <dgm:pt modelId="{C93AF166-F90B-49CB-A037-219C43BA8ED7}" type="pres">
      <dgm:prSet presAssocID="{BFED9864-73AF-4841-9A73-74EF4CED7B8B}" presName="Name37" presStyleLbl="parChTrans1D4" presStyleIdx="15" presStyleCnt="24"/>
      <dgm:spPr/>
    </dgm:pt>
    <dgm:pt modelId="{B5AE25F6-85A7-42B7-892B-56FB39E8511F}" type="pres">
      <dgm:prSet presAssocID="{41EA6F50-43A4-4881-B0A8-50196AD0C351}" presName="hierRoot2" presStyleCnt="0">
        <dgm:presLayoutVars>
          <dgm:hierBranch val="init"/>
        </dgm:presLayoutVars>
      </dgm:prSet>
      <dgm:spPr/>
    </dgm:pt>
    <dgm:pt modelId="{DE01C670-B623-46F2-AB56-1DD0704F8D7D}" type="pres">
      <dgm:prSet presAssocID="{41EA6F50-43A4-4881-B0A8-50196AD0C351}" presName="rootComposite" presStyleCnt="0"/>
      <dgm:spPr/>
    </dgm:pt>
    <dgm:pt modelId="{B841FBBC-2431-4369-8E09-C400C815FEC4}" type="pres">
      <dgm:prSet presAssocID="{41EA6F50-43A4-4881-B0A8-50196AD0C351}" presName="rootText" presStyleLbl="node4" presStyleIdx="15" presStyleCnt="24">
        <dgm:presLayoutVars>
          <dgm:chPref val="3"/>
        </dgm:presLayoutVars>
      </dgm:prSet>
      <dgm:spPr/>
    </dgm:pt>
    <dgm:pt modelId="{DB4EB6F0-9DAE-4F2C-ADDF-B5C0F3B239A4}" type="pres">
      <dgm:prSet presAssocID="{41EA6F50-43A4-4881-B0A8-50196AD0C351}" presName="rootConnector" presStyleLbl="node4" presStyleIdx="15" presStyleCnt="24"/>
      <dgm:spPr/>
    </dgm:pt>
    <dgm:pt modelId="{E18A31EB-9824-4116-8A47-8828E0D1E93E}" type="pres">
      <dgm:prSet presAssocID="{41EA6F50-43A4-4881-B0A8-50196AD0C351}" presName="hierChild4" presStyleCnt="0"/>
      <dgm:spPr/>
    </dgm:pt>
    <dgm:pt modelId="{F5F4AC21-112D-4D97-B295-105E325464D0}" type="pres">
      <dgm:prSet presAssocID="{41EA6F50-43A4-4881-B0A8-50196AD0C351}" presName="hierChild5" presStyleCnt="0"/>
      <dgm:spPr/>
    </dgm:pt>
    <dgm:pt modelId="{B8C465B4-7EBE-4EA1-9A54-35F48CC1CEA1}" type="pres">
      <dgm:prSet presAssocID="{4AE53A5F-F3F7-4965-B3A6-8885A841BDA8}" presName="Name37" presStyleLbl="parChTrans1D4" presStyleIdx="16" presStyleCnt="24"/>
      <dgm:spPr/>
    </dgm:pt>
    <dgm:pt modelId="{67984736-EF89-46D4-BA0D-2D980673B379}" type="pres">
      <dgm:prSet presAssocID="{B1131B27-70B1-47CC-8133-ED04FE86EBFA}" presName="hierRoot2" presStyleCnt="0">
        <dgm:presLayoutVars>
          <dgm:hierBranch val="init"/>
        </dgm:presLayoutVars>
      </dgm:prSet>
      <dgm:spPr/>
    </dgm:pt>
    <dgm:pt modelId="{82E30FBA-B231-456B-A1E8-4AB7E942C938}" type="pres">
      <dgm:prSet presAssocID="{B1131B27-70B1-47CC-8133-ED04FE86EBFA}" presName="rootComposite" presStyleCnt="0"/>
      <dgm:spPr/>
    </dgm:pt>
    <dgm:pt modelId="{B29831A3-F886-46BE-92D9-F9F9EB170FD2}" type="pres">
      <dgm:prSet presAssocID="{B1131B27-70B1-47CC-8133-ED04FE86EBFA}" presName="rootText" presStyleLbl="node4" presStyleIdx="16" presStyleCnt="24">
        <dgm:presLayoutVars>
          <dgm:chPref val="3"/>
        </dgm:presLayoutVars>
      </dgm:prSet>
      <dgm:spPr/>
    </dgm:pt>
    <dgm:pt modelId="{2D66E799-D8E2-4756-8C07-46B9EE584CF8}" type="pres">
      <dgm:prSet presAssocID="{B1131B27-70B1-47CC-8133-ED04FE86EBFA}" presName="rootConnector" presStyleLbl="node4" presStyleIdx="16" presStyleCnt="24"/>
      <dgm:spPr/>
    </dgm:pt>
    <dgm:pt modelId="{972E0C66-56CF-484B-80ED-4D7EE6CC20E8}" type="pres">
      <dgm:prSet presAssocID="{B1131B27-70B1-47CC-8133-ED04FE86EBFA}" presName="hierChild4" presStyleCnt="0"/>
      <dgm:spPr/>
    </dgm:pt>
    <dgm:pt modelId="{252A3F30-BE51-4698-8A14-17EB7795E9E3}" type="pres">
      <dgm:prSet presAssocID="{B1131B27-70B1-47CC-8133-ED04FE86EBFA}" presName="hierChild5" presStyleCnt="0"/>
      <dgm:spPr/>
    </dgm:pt>
    <dgm:pt modelId="{786CB31D-9E99-45D4-B9BD-80760C57271E}" type="pres">
      <dgm:prSet presAssocID="{B017443D-E5F9-4F49-BAA7-2EFCA32802D2}" presName="hierChild5" presStyleCnt="0"/>
      <dgm:spPr/>
    </dgm:pt>
    <dgm:pt modelId="{D9C51B84-E33E-4E79-8526-4E151A101C3E}" type="pres">
      <dgm:prSet presAssocID="{FC811E5C-935D-4530-8087-D95D28D7E7FE}" presName="Name37" presStyleLbl="parChTrans1D3" presStyleIdx="8" presStyleCnt="9"/>
      <dgm:spPr/>
    </dgm:pt>
    <dgm:pt modelId="{A95848F2-976C-4458-866C-E0253B4C31AE}" type="pres">
      <dgm:prSet presAssocID="{EAF581A0-88BE-41D0-BCBA-B3D8D367D1BC}" presName="hierRoot2" presStyleCnt="0">
        <dgm:presLayoutVars>
          <dgm:hierBranch val="init"/>
        </dgm:presLayoutVars>
      </dgm:prSet>
      <dgm:spPr/>
    </dgm:pt>
    <dgm:pt modelId="{074780FA-F37A-45D2-9974-091C7599A240}" type="pres">
      <dgm:prSet presAssocID="{EAF581A0-88BE-41D0-BCBA-B3D8D367D1BC}" presName="rootComposite" presStyleCnt="0"/>
      <dgm:spPr/>
    </dgm:pt>
    <dgm:pt modelId="{5C129C16-0D70-4B6C-8B49-66AD2A194E2E}" type="pres">
      <dgm:prSet presAssocID="{EAF581A0-88BE-41D0-BCBA-B3D8D367D1BC}" presName="rootText" presStyleLbl="node3" presStyleIdx="8" presStyleCnt="9">
        <dgm:presLayoutVars>
          <dgm:chPref val="3"/>
        </dgm:presLayoutVars>
      </dgm:prSet>
      <dgm:spPr/>
    </dgm:pt>
    <dgm:pt modelId="{34DE291C-E6CE-48E0-AC55-7181FB5B2B4E}" type="pres">
      <dgm:prSet presAssocID="{EAF581A0-88BE-41D0-BCBA-B3D8D367D1BC}" presName="rootConnector" presStyleLbl="node3" presStyleIdx="8" presStyleCnt="9"/>
      <dgm:spPr/>
    </dgm:pt>
    <dgm:pt modelId="{07A3FD69-F73E-4F64-8E35-01C5CADA28CA}" type="pres">
      <dgm:prSet presAssocID="{EAF581A0-88BE-41D0-BCBA-B3D8D367D1BC}" presName="hierChild4" presStyleCnt="0"/>
      <dgm:spPr/>
    </dgm:pt>
    <dgm:pt modelId="{D8DF8DBE-2FAF-4112-AF91-F2FFC6A063E9}" type="pres">
      <dgm:prSet presAssocID="{227A8F02-2023-4F81-90C7-DD9EDC7677C5}" presName="Name37" presStyleLbl="parChTrans1D4" presStyleIdx="17" presStyleCnt="24"/>
      <dgm:spPr/>
    </dgm:pt>
    <dgm:pt modelId="{9E8ED51D-65E4-4D21-9528-ED6BEC03C5A4}" type="pres">
      <dgm:prSet presAssocID="{D70C9625-06C7-4D51-B4B6-170339186ED6}" presName="hierRoot2" presStyleCnt="0">
        <dgm:presLayoutVars>
          <dgm:hierBranch val="init"/>
        </dgm:presLayoutVars>
      </dgm:prSet>
      <dgm:spPr/>
    </dgm:pt>
    <dgm:pt modelId="{A092EE03-57F2-4F75-B921-698AB08D339F}" type="pres">
      <dgm:prSet presAssocID="{D70C9625-06C7-4D51-B4B6-170339186ED6}" presName="rootComposite" presStyleCnt="0"/>
      <dgm:spPr/>
    </dgm:pt>
    <dgm:pt modelId="{F175C263-73DD-4C5F-B9E5-18BCB3044ABF}" type="pres">
      <dgm:prSet presAssocID="{D70C9625-06C7-4D51-B4B6-170339186ED6}" presName="rootText" presStyleLbl="node4" presStyleIdx="17" presStyleCnt="24">
        <dgm:presLayoutVars>
          <dgm:chPref val="3"/>
        </dgm:presLayoutVars>
      </dgm:prSet>
      <dgm:spPr>
        <a:xfrm>
          <a:off x="7126043" y="1232116"/>
          <a:ext cx="866931" cy="433465"/>
        </a:xfrm>
      </dgm:spPr>
    </dgm:pt>
    <dgm:pt modelId="{54921F82-8425-4688-B302-6D6EFE95A886}" type="pres">
      <dgm:prSet presAssocID="{D70C9625-06C7-4D51-B4B6-170339186ED6}" presName="rootConnector" presStyleLbl="node4" presStyleIdx="17" presStyleCnt="24"/>
      <dgm:spPr/>
    </dgm:pt>
    <dgm:pt modelId="{90D35CEA-3E20-44A3-BAF2-79E99C6FC2FE}" type="pres">
      <dgm:prSet presAssocID="{D70C9625-06C7-4D51-B4B6-170339186ED6}" presName="hierChild4" presStyleCnt="0"/>
      <dgm:spPr/>
    </dgm:pt>
    <dgm:pt modelId="{FCDD2436-E9F5-4693-9AFD-BFF5120CF6B8}" type="pres">
      <dgm:prSet presAssocID="{D70C9625-06C7-4D51-B4B6-170339186ED6}" presName="hierChild5" presStyleCnt="0"/>
      <dgm:spPr/>
    </dgm:pt>
    <dgm:pt modelId="{D75BEAF2-3AF8-497D-BD00-C8A61FA3593A}" type="pres">
      <dgm:prSet presAssocID="{53DE21C4-22B7-4B93-98FA-ED7DB54B18A4}" presName="Name37" presStyleLbl="parChTrans1D4" presStyleIdx="18" presStyleCnt="24"/>
      <dgm:spPr/>
    </dgm:pt>
    <dgm:pt modelId="{CC86DFF6-5A1D-4F07-A225-A80E23A76151}" type="pres">
      <dgm:prSet presAssocID="{173C5B0C-45D1-4CAD-9522-F75EC964AE5B}" presName="hierRoot2" presStyleCnt="0">
        <dgm:presLayoutVars>
          <dgm:hierBranch val="init"/>
        </dgm:presLayoutVars>
      </dgm:prSet>
      <dgm:spPr/>
    </dgm:pt>
    <dgm:pt modelId="{6EB574A2-1BD6-4918-A9B5-A74C5A7C1ECF}" type="pres">
      <dgm:prSet presAssocID="{173C5B0C-45D1-4CAD-9522-F75EC964AE5B}" presName="rootComposite" presStyleCnt="0"/>
      <dgm:spPr/>
    </dgm:pt>
    <dgm:pt modelId="{D3FFD4DB-308A-47DB-87BD-5D6D58B3D07F}" type="pres">
      <dgm:prSet presAssocID="{173C5B0C-45D1-4CAD-9522-F75EC964AE5B}" presName="rootText" presStyleLbl="node4" presStyleIdx="18" presStyleCnt="24">
        <dgm:presLayoutVars>
          <dgm:chPref val="3"/>
        </dgm:presLayoutVars>
      </dgm:prSet>
      <dgm:spPr/>
    </dgm:pt>
    <dgm:pt modelId="{94D65AC3-E514-4EDA-826F-36777C6FDDF3}" type="pres">
      <dgm:prSet presAssocID="{173C5B0C-45D1-4CAD-9522-F75EC964AE5B}" presName="rootConnector" presStyleLbl="node4" presStyleIdx="18" presStyleCnt="24"/>
      <dgm:spPr/>
    </dgm:pt>
    <dgm:pt modelId="{F66F343F-A32D-411B-A518-217CAF065179}" type="pres">
      <dgm:prSet presAssocID="{173C5B0C-45D1-4CAD-9522-F75EC964AE5B}" presName="hierChild4" presStyleCnt="0"/>
      <dgm:spPr/>
    </dgm:pt>
    <dgm:pt modelId="{FC925BF6-5FAE-4A24-B701-B9C090715FFC}" type="pres">
      <dgm:prSet presAssocID="{173C5B0C-45D1-4CAD-9522-F75EC964AE5B}" presName="hierChild5" presStyleCnt="0"/>
      <dgm:spPr/>
    </dgm:pt>
    <dgm:pt modelId="{D4F25E01-69EA-4704-94E2-F5D066C3C555}" type="pres">
      <dgm:prSet presAssocID="{85B110C0-7EFB-4924-A40D-38D839A64A60}" presName="Name37" presStyleLbl="parChTrans1D4" presStyleIdx="19" presStyleCnt="24"/>
      <dgm:spPr/>
    </dgm:pt>
    <dgm:pt modelId="{6D62C947-DE47-4064-9205-294EDFFE8F9F}" type="pres">
      <dgm:prSet presAssocID="{29180193-8682-41D4-A41A-1A6D01567A96}" presName="hierRoot2" presStyleCnt="0">
        <dgm:presLayoutVars>
          <dgm:hierBranch val="init"/>
        </dgm:presLayoutVars>
      </dgm:prSet>
      <dgm:spPr/>
    </dgm:pt>
    <dgm:pt modelId="{99EA7E3B-7F32-4009-8A19-DC14DF5B0EEF}" type="pres">
      <dgm:prSet presAssocID="{29180193-8682-41D4-A41A-1A6D01567A96}" presName="rootComposite" presStyleCnt="0"/>
      <dgm:spPr/>
    </dgm:pt>
    <dgm:pt modelId="{28A49EAA-53C2-4B1B-A32F-D057325B5A3B}" type="pres">
      <dgm:prSet presAssocID="{29180193-8682-41D4-A41A-1A6D01567A96}" presName="rootText" presStyleLbl="node4" presStyleIdx="19" presStyleCnt="24">
        <dgm:presLayoutVars>
          <dgm:chPref val="3"/>
        </dgm:presLayoutVars>
      </dgm:prSet>
      <dgm:spPr/>
    </dgm:pt>
    <dgm:pt modelId="{0A86342C-60D4-4FFD-AE5C-F3C6B2061FA9}" type="pres">
      <dgm:prSet presAssocID="{29180193-8682-41D4-A41A-1A6D01567A96}" presName="rootConnector" presStyleLbl="node4" presStyleIdx="19" presStyleCnt="24"/>
      <dgm:spPr/>
    </dgm:pt>
    <dgm:pt modelId="{1684D7D8-87C5-4B34-BD7A-2B43CE3ABEE8}" type="pres">
      <dgm:prSet presAssocID="{29180193-8682-41D4-A41A-1A6D01567A96}" presName="hierChild4" presStyleCnt="0"/>
      <dgm:spPr/>
    </dgm:pt>
    <dgm:pt modelId="{31875CD4-B5DF-409C-8D4B-0C423FA0E040}" type="pres">
      <dgm:prSet presAssocID="{29180193-8682-41D4-A41A-1A6D01567A96}" presName="hierChild5" presStyleCnt="0"/>
      <dgm:spPr/>
    </dgm:pt>
    <dgm:pt modelId="{3E3E09A3-7D8F-49F5-9338-E78FF34EE7C9}" type="pres">
      <dgm:prSet presAssocID="{4B60661A-9C57-47AA-AEAE-B1775E1DBFFE}" presName="Name37" presStyleLbl="parChTrans1D4" presStyleIdx="20" presStyleCnt="24"/>
      <dgm:spPr/>
    </dgm:pt>
    <dgm:pt modelId="{95110B20-8E9D-4056-AE67-822BF8B4BA49}" type="pres">
      <dgm:prSet presAssocID="{25DC7E49-767B-4CC3-8A41-EEB889477C82}" presName="hierRoot2" presStyleCnt="0">
        <dgm:presLayoutVars>
          <dgm:hierBranch val="init"/>
        </dgm:presLayoutVars>
      </dgm:prSet>
      <dgm:spPr/>
    </dgm:pt>
    <dgm:pt modelId="{6E5E156B-4231-4686-B237-E9740A481686}" type="pres">
      <dgm:prSet presAssocID="{25DC7E49-767B-4CC3-8A41-EEB889477C82}" presName="rootComposite" presStyleCnt="0"/>
      <dgm:spPr/>
    </dgm:pt>
    <dgm:pt modelId="{136717B6-977A-4C1D-BF85-16DEEDA99F31}" type="pres">
      <dgm:prSet presAssocID="{25DC7E49-767B-4CC3-8A41-EEB889477C82}" presName="rootText" presStyleLbl="node4" presStyleIdx="20" presStyleCnt="24">
        <dgm:presLayoutVars>
          <dgm:chPref val="3"/>
        </dgm:presLayoutVars>
      </dgm:prSet>
      <dgm:spPr/>
    </dgm:pt>
    <dgm:pt modelId="{77213A54-727F-4254-B315-BFC71EFA97AC}" type="pres">
      <dgm:prSet presAssocID="{25DC7E49-767B-4CC3-8A41-EEB889477C82}" presName="rootConnector" presStyleLbl="node4" presStyleIdx="20" presStyleCnt="24"/>
      <dgm:spPr/>
    </dgm:pt>
    <dgm:pt modelId="{FDF09DA0-4018-40D7-B720-EE1B84082D84}" type="pres">
      <dgm:prSet presAssocID="{25DC7E49-767B-4CC3-8A41-EEB889477C82}" presName="hierChild4" presStyleCnt="0"/>
      <dgm:spPr/>
    </dgm:pt>
    <dgm:pt modelId="{93C89F52-A0DD-4D4C-AACA-E239B8A4C213}" type="pres">
      <dgm:prSet presAssocID="{25DC7E49-767B-4CC3-8A41-EEB889477C82}" presName="hierChild5" presStyleCnt="0"/>
      <dgm:spPr/>
    </dgm:pt>
    <dgm:pt modelId="{DAA32F79-8F93-4EDE-B3D6-8AF5BF5CD65F}" type="pres">
      <dgm:prSet presAssocID="{3F921C94-1C88-48ED-BD23-C8087508DCCA}" presName="Name37" presStyleLbl="parChTrans1D4" presStyleIdx="21" presStyleCnt="24"/>
      <dgm:spPr/>
    </dgm:pt>
    <dgm:pt modelId="{E34F40F5-5013-41F7-98DB-58008F995349}" type="pres">
      <dgm:prSet presAssocID="{57DA5C2E-6FEB-42A5-9194-F377FFA5B73D}" presName="hierRoot2" presStyleCnt="0">
        <dgm:presLayoutVars>
          <dgm:hierBranch val="init"/>
        </dgm:presLayoutVars>
      </dgm:prSet>
      <dgm:spPr/>
    </dgm:pt>
    <dgm:pt modelId="{13FB7212-E7AC-4205-81CE-8CE5513C5DEF}" type="pres">
      <dgm:prSet presAssocID="{57DA5C2E-6FEB-42A5-9194-F377FFA5B73D}" presName="rootComposite" presStyleCnt="0"/>
      <dgm:spPr/>
    </dgm:pt>
    <dgm:pt modelId="{6AA2C0E5-32F8-438F-BDD3-51F67F3954A7}" type="pres">
      <dgm:prSet presAssocID="{57DA5C2E-6FEB-42A5-9194-F377FFA5B73D}" presName="rootText" presStyleLbl="node4" presStyleIdx="21" presStyleCnt="24">
        <dgm:presLayoutVars>
          <dgm:chPref val="3"/>
        </dgm:presLayoutVars>
      </dgm:prSet>
      <dgm:spPr/>
    </dgm:pt>
    <dgm:pt modelId="{624A024D-6F14-4D28-97E0-9A12993CC4B1}" type="pres">
      <dgm:prSet presAssocID="{57DA5C2E-6FEB-42A5-9194-F377FFA5B73D}" presName="rootConnector" presStyleLbl="node4" presStyleIdx="21" presStyleCnt="24"/>
      <dgm:spPr/>
    </dgm:pt>
    <dgm:pt modelId="{9E5EA9FF-CFBA-47D1-AB4B-088CE7B6C497}" type="pres">
      <dgm:prSet presAssocID="{57DA5C2E-6FEB-42A5-9194-F377FFA5B73D}" presName="hierChild4" presStyleCnt="0"/>
      <dgm:spPr/>
    </dgm:pt>
    <dgm:pt modelId="{3F40AB22-121C-47FF-85E6-EC53BEBD7A73}" type="pres">
      <dgm:prSet presAssocID="{57DA5C2E-6FEB-42A5-9194-F377FFA5B73D}" presName="hierChild5" presStyleCnt="0"/>
      <dgm:spPr/>
    </dgm:pt>
    <dgm:pt modelId="{90B43F1C-C9BD-49E6-8557-D0DDA5C4ED21}" type="pres">
      <dgm:prSet presAssocID="{E9EC4C9C-9DBD-47A1-8F5B-8DBB864CA0CA}" presName="Name37" presStyleLbl="parChTrans1D4" presStyleIdx="22" presStyleCnt="24"/>
      <dgm:spPr/>
    </dgm:pt>
    <dgm:pt modelId="{35C0E056-3993-4618-BEAA-0E5978121814}" type="pres">
      <dgm:prSet presAssocID="{5A2DEB25-CDB5-4B30-9CB9-65B2F7B5B151}" presName="hierRoot2" presStyleCnt="0">
        <dgm:presLayoutVars>
          <dgm:hierBranch val="init"/>
        </dgm:presLayoutVars>
      </dgm:prSet>
      <dgm:spPr/>
    </dgm:pt>
    <dgm:pt modelId="{7A8711F9-72A7-41DE-8A25-ECBDA74119F0}" type="pres">
      <dgm:prSet presAssocID="{5A2DEB25-CDB5-4B30-9CB9-65B2F7B5B151}" presName="rootComposite" presStyleCnt="0"/>
      <dgm:spPr/>
    </dgm:pt>
    <dgm:pt modelId="{AEBB7924-CFB1-4447-9292-EF88C022FC52}" type="pres">
      <dgm:prSet presAssocID="{5A2DEB25-CDB5-4B30-9CB9-65B2F7B5B151}" presName="rootText" presStyleLbl="node4" presStyleIdx="22" presStyleCnt="24">
        <dgm:presLayoutVars>
          <dgm:chPref val="3"/>
        </dgm:presLayoutVars>
      </dgm:prSet>
      <dgm:spPr/>
    </dgm:pt>
    <dgm:pt modelId="{3ADC7AA8-8763-4F27-991E-AA7C268FCADF}" type="pres">
      <dgm:prSet presAssocID="{5A2DEB25-CDB5-4B30-9CB9-65B2F7B5B151}" presName="rootConnector" presStyleLbl="node4" presStyleIdx="22" presStyleCnt="24"/>
      <dgm:spPr/>
    </dgm:pt>
    <dgm:pt modelId="{F0698D33-1F91-499F-881E-AD034E04228F}" type="pres">
      <dgm:prSet presAssocID="{5A2DEB25-CDB5-4B30-9CB9-65B2F7B5B151}" presName="hierChild4" presStyleCnt="0"/>
      <dgm:spPr/>
    </dgm:pt>
    <dgm:pt modelId="{D6E49A9A-CBA1-4AE5-B12B-00E3D7A2AD0F}" type="pres">
      <dgm:prSet presAssocID="{5A2DEB25-CDB5-4B30-9CB9-65B2F7B5B151}" presName="hierChild5" presStyleCnt="0"/>
      <dgm:spPr/>
    </dgm:pt>
    <dgm:pt modelId="{F771A898-753B-4BE1-86C2-A3373E46A436}" type="pres">
      <dgm:prSet presAssocID="{BAF62E18-B355-41A8-853F-0FB80F6E1377}" presName="Name37" presStyleLbl="parChTrans1D4" presStyleIdx="23" presStyleCnt="24"/>
      <dgm:spPr/>
    </dgm:pt>
    <dgm:pt modelId="{A6EB76A4-CDD8-4B0A-BA14-F728C4055682}" type="pres">
      <dgm:prSet presAssocID="{C09D030A-3F95-4288-A041-52DF3AEFC672}" presName="hierRoot2" presStyleCnt="0">
        <dgm:presLayoutVars>
          <dgm:hierBranch val="init"/>
        </dgm:presLayoutVars>
      </dgm:prSet>
      <dgm:spPr/>
    </dgm:pt>
    <dgm:pt modelId="{A28EA126-0566-4A12-B877-E0558020F103}" type="pres">
      <dgm:prSet presAssocID="{C09D030A-3F95-4288-A041-52DF3AEFC672}" presName="rootComposite" presStyleCnt="0"/>
      <dgm:spPr/>
    </dgm:pt>
    <dgm:pt modelId="{EC251DCF-38F6-40EA-A379-261B7CF8F736}" type="pres">
      <dgm:prSet presAssocID="{C09D030A-3F95-4288-A041-52DF3AEFC672}" presName="rootText" presStyleLbl="node4" presStyleIdx="23" presStyleCnt="24">
        <dgm:presLayoutVars>
          <dgm:chPref val="3"/>
        </dgm:presLayoutVars>
      </dgm:prSet>
      <dgm:spPr/>
    </dgm:pt>
    <dgm:pt modelId="{61F569C3-64BC-42C7-A8B6-470AC068059F}" type="pres">
      <dgm:prSet presAssocID="{C09D030A-3F95-4288-A041-52DF3AEFC672}" presName="rootConnector" presStyleLbl="node4" presStyleIdx="23" presStyleCnt="24"/>
      <dgm:spPr/>
    </dgm:pt>
    <dgm:pt modelId="{303ADE4E-063E-4DC2-82DA-D33CBC154F89}" type="pres">
      <dgm:prSet presAssocID="{C09D030A-3F95-4288-A041-52DF3AEFC672}" presName="hierChild4" presStyleCnt="0"/>
      <dgm:spPr/>
    </dgm:pt>
    <dgm:pt modelId="{4A8371E0-32B3-4DFB-B25C-C11434E267AA}" type="pres">
      <dgm:prSet presAssocID="{C09D030A-3F95-4288-A041-52DF3AEFC672}" presName="hierChild5" presStyleCnt="0"/>
      <dgm:spPr/>
    </dgm:pt>
    <dgm:pt modelId="{42802FAC-BFDA-4756-BC7B-97324D451CB0}" type="pres">
      <dgm:prSet presAssocID="{EAF581A0-88BE-41D0-BCBA-B3D8D367D1BC}" presName="hierChild5" presStyleCnt="0"/>
      <dgm:spPr/>
    </dgm:pt>
    <dgm:pt modelId="{0A04774F-C803-4666-A64F-8D78EF651491}" type="pres">
      <dgm:prSet presAssocID="{6F05F72A-69F7-4E50-9203-E065AC56AED1}" presName="hierChild5" presStyleCnt="0"/>
      <dgm:spPr/>
    </dgm:pt>
    <dgm:pt modelId="{5C4AD635-6B0A-4ADD-BB16-8E55509D16C9}" type="pres">
      <dgm:prSet presAssocID="{B9B840A7-F541-42BB-B22F-28EAA9A6C520}" presName="hierChild3" presStyleCnt="0"/>
      <dgm:spPr/>
    </dgm:pt>
  </dgm:ptLst>
  <dgm:cxnLst>
    <dgm:cxn modelId="{9B0C2602-10AD-4F29-8683-C07232A601B7}" type="presOf" srcId="{1B0A6196-ED1F-4FEB-8908-520DE491B135}" destId="{3AC24F3E-F04C-409C-9998-F3ACE19CE4D2}" srcOrd="0" destOrd="0" presId="urn:microsoft.com/office/officeart/2005/8/layout/orgChart1"/>
    <dgm:cxn modelId="{A599EA02-762F-482A-8FB1-1349E57B5154}" type="presOf" srcId="{042ABF89-8569-4F1B-98CE-898955B724E3}" destId="{A90993D1-8A7F-4636-82A3-766E0E106C53}" srcOrd="0" destOrd="0" presId="urn:microsoft.com/office/officeart/2005/8/layout/orgChart1"/>
    <dgm:cxn modelId="{C45D7F04-9643-4ED0-A999-7E4BD2417FBA}" type="presOf" srcId="{B1131B27-70B1-47CC-8133-ED04FE86EBFA}" destId="{B29831A3-F886-46BE-92D9-F9F9EB170FD2}" srcOrd="0" destOrd="0" presId="urn:microsoft.com/office/officeart/2005/8/layout/orgChart1"/>
    <dgm:cxn modelId="{56F53105-E748-4C6E-A6B8-ED8E8F25B9CE}" srcId="{B9B840A7-F541-42BB-B22F-28EAA9A6C520}" destId="{4E15874B-4956-438F-8E9E-40D105188F93}" srcOrd="1" destOrd="0" parTransId="{96E2C2B0-772C-4E75-991C-1BC8EA3CB8CD}" sibTransId="{F77F87D4-17B1-443B-A92B-DFDB78990D46}"/>
    <dgm:cxn modelId="{D02F7B05-3B07-40B5-B8F3-DFE4707F6280}" type="presOf" srcId="{B451F27D-1289-4676-BD79-0A7A0D792944}" destId="{88E218D5-A2CD-4249-A904-64842B72F334}" srcOrd="0" destOrd="0" presId="urn:microsoft.com/office/officeart/2005/8/layout/orgChart1"/>
    <dgm:cxn modelId="{700F6708-76BA-4A7B-969E-95952528EE18}" type="presOf" srcId="{680A4154-2882-4D41-99F8-38E82FA4DE52}" destId="{88398CCD-834C-4247-BDD5-77A2399C4C61}" srcOrd="0" destOrd="0" presId="urn:microsoft.com/office/officeart/2005/8/layout/orgChart1"/>
    <dgm:cxn modelId="{16304A0B-561F-4625-B7D1-0EBA0728CD3D}" srcId="{EAF581A0-88BE-41D0-BCBA-B3D8D367D1BC}" destId="{57DA5C2E-6FEB-42A5-9194-F377FFA5B73D}" srcOrd="4" destOrd="0" parTransId="{3F921C94-1C88-48ED-BD23-C8087508DCCA}" sibTransId="{F3FA9560-986D-4880-8C76-40A0490EFF41}"/>
    <dgm:cxn modelId="{CE86010D-D822-4F6C-BBCF-BEA04B69EE1A}" type="presOf" srcId="{4C767AE7-41BA-48B3-B745-F2D9251E2ACC}" destId="{B7901FFA-133A-4530-B563-166DB7939C96}" srcOrd="0" destOrd="0" presId="urn:microsoft.com/office/officeart/2005/8/layout/orgChart1"/>
    <dgm:cxn modelId="{51BD3811-7D4C-4AA9-A268-D2A9D351CBC7}" type="presOf" srcId="{B9B840A7-F541-42BB-B22F-28EAA9A6C520}" destId="{1F8CFFF6-7343-4EDB-A50D-9BFE2C444EB7}" srcOrd="1" destOrd="0" presId="urn:microsoft.com/office/officeart/2005/8/layout/orgChart1"/>
    <dgm:cxn modelId="{FBA6B115-52FC-4A65-A560-055F38744EFE}" srcId="{CEAAE89A-899F-447B-BA5E-18B19A3CCFD7}" destId="{E15DBE48-307D-4CB8-A02A-B1BDAE5EC139}" srcOrd="4" destOrd="0" parTransId="{0E31B1F8-65BA-451D-A2AC-F5E202B91424}" sibTransId="{9547A33E-C5B6-4CDE-A6A1-9691AF235749}"/>
    <dgm:cxn modelId="{4A8D1016-E5DB-4BD6-BA02-6167C6206873}" type="presOf" srcId="{2EABF36E-DA8C-4624-995B-A0F5EDDF4E2A}" destId="{88FF9EFF-F530-4180-9DDD-265DA01E51D9}" srcOrd="1" destOrd="0" presId="urn:microsoft.com/office/officeart/2005/8/layout/orgChart1"/>
    <dgm:cxn modelId="{87E6D217-7C86-4E45-8A01-7B3E4E38CA5B}" type="presOf" srcId="{E15DBE48-307D-4CB8-A02A-B1BDAE5EC139}" destId="{AC7D8306-D524-4779-BA64-A308EA818DF0}" srcOrd="1" destOrd="0" presId="urn:microsoft.com/office/officeart/2005/8/layout/orgChart1"/>
    <dgm:cxn modelId="{1D67CA18-326F-4053-ADF2-9C76E8C773C7}" srcId="{2EABF36E-DA8C-4624-995B-A0F5EDDF4E2A}" destId="{0B000E17-0F7D-42A1-9AD9-93F5639A5343}" srcOrd="4" destOrd="0" parTransId="{62EF5A3D-57CA-406D-808F-526CE53F8EC1}" sibTransId="{4616DEDE-5BF8-4AE0-8EB0-C080C07F8545}"/>
    <dgm:cxn modelId="{1770191A-12EA-444C-9553-E5C329184854}" type="presOf" srcId="{2EABF36E-DA8C-4624-995B-A0F5EDDF4E2A}" destId="{36F38F56-4DBC-4BC6-A8D6-3B52BAA69E50}" srcOrd="0" destOrd="0" presId="urn:microsoft.com/office/officeart/2005/8/layout/orgChart1"/>
    <dgm:cxn modelId="{57DA241A-ED4A-497F-B3F6-74811482EF9F}" type="presOf" srcId="{6F05F72A-69F7-4E50-9203-E065AC56AED1}" destId="{A1737891-7133-423F-804E-897CBD02D694}" srcOrd="1" destOrd="0" presId="urn:microsoft.com/office/officeart/2005/8/layout/orgChart1"/>
    <dgm:cxn modelId="{E74FC21C-573E-494C-8BBC-E2305DDE97CC}" type="presOf" srcId="{E595261A-EA94-4E65-9067-A842A6009566}" destId="{1E73BEA7-2165-412B-AC51-42428144CB5A}" srcOrd="1" destOrd="0" presId="urn:microsoft.com/office/officeart/2005/8/layout/orgChart1"/>
    <dgm:cxn modelId="{C13F981D-8FC1-43D1-A0E2-CB9D74944CCF}" type="presOf" srcId="{6F05F72A-69F7-4E50-9203-E065AC56AED1}" destId="{3A3BBA01-45EF-412D-BD7D-410E0099FBCD}" srcOrd="0" destOrd="0" presId="urn:microsoft.com/office/officeart/2005/8/layout/orgChart1"/>
    <dgm:cxn modelId="{B798BF1D-8925-4EFF-9EDA-0F865C4BE9D2}" type="presOf" srcId="{1D89A5E8-D489-49C3-9877-67AA7B37B799}" destId="{74140554-EBD8-4288-AAE4-0BC624695671}" srcOrd="1" destOrd="0" presId="urn:microsoft.com/office/officeart/2005/8/layout/orgChart1"/>
    <dgm:cxn modelId="{ECD25A27-1B8B-4DE5-ABDE-32C47EAA22A9}" srcId="{B017443D-E5F9-4F49-BAA7-2EFCA32802D2}" destId="{2AFA632E-AE0E-4F2E-B8FF-12B349380F07}" srcOrd="2" destOrd="0" parTransId="{62B42F13-743F-4303-8536-9B981CAF25A2}" sibTransId="{6B614C42-7CD7-46B8-AC71-F2D2A230F312}"/>
    <dgm:cxn modelId="{630F5F29-4F7B-476B-89FF-F49ECA9033C5}" type="presOf" srcId="{4B60661A-9C57-47AA-AEAE-B1775E1DBFFE}" destId="{3E3E09A3-7D8F-49F5-9338-E78FF34EE7C9}" srcOrd="0" destOrd="0" presId="urn:microsoft.com/office/officeart/2005/8/layout/orgChart1"/>
    <dgm:cxn modelId="{8ABD7829-F20B-4F21-A14C-91A73C335E0D}" srcId="{2EABF36E-DA8C-4624-995B-A0F5EDDF4E2A}" destId="{8B08AC67-18C6-4495-9C02-A3B393778198}" srcOrd="1" destOrd="0" parTransId="{CBE61DD9-02FE-4FAE-953C-C1A9A5DAB863}" sibTransId="{02D75DC6-9AB8-4E7B-AE1A-52F725F0F016}"/>
    <dgm:cxn modelId="{801E7B29-B689-4346-875A-18C58B4C3C50}" type="presOf" srcId="{D70C9625-06C7-4D51-B4B6-170339186ED6}" destId="{54921F82-8425-4688-B302-6D6EFE95A886}" srcOrd="1" destOrd="0" presId="urn:microsoft.com/office/officeart/2005/8/layout/orgChart1"/>
    <dgm:cxn modelId="{3D3F8329-A748-419F-B666-3929FC2FACBB}" type="presOf" srcId="{29180193-8682-41D4-A41A-1A6D01567A96}" destId="{0A86342C-60D4-4FFD-AE5C-F3C6B2061FA9}" srcOrd="1" destOrd="0" presId="urn:microsoft.com/office/officeart/2005/8/layout/orgChart1"/>
    <dgm:cxn modelId="{A3FAD72A-08A7-4594-8B54-B8DC116B8AE0}" type="presOf" srcId="{CBE61DD9-02FE-4FAE-953C-C1A9A5DAB863}" destId="{E27759A8-F0F6-41E8-BED7-7DE82F947CF0}" srcOrd="0" destOrd="0" presId="urn:microsoft.com/office/officeart/2005/8/layout/orgChart1"/>
    <dgm:cxn modelId="{9FFC712B-CCD2-48FC-BB0A-91F059B75613}" type="presOf" srcId="{BCBF3767-130A-456F-8243-9ACD2A46B8E9}" destId="{A63F03E0-87D8-44E9-92F1-67C98E8D8062}" srcOrd="1" destOrd="0" presId="urn:microsoft.com/office/officeart/2005/8/layout/orgChart1"/>
    <dgm:cxn modelId="{BE9B1E2D-FCFC-4170-A5F0-ABE6515C861F}" type="presOf" srcId="{62B42F13-743F-4303-8536-9B981CAF25A2}" destId="{29979EA2-FEB0-4B27-BB21-A5FE2C4C83B7}" srcOrd="0" destOrd="0" presId="urn:microsoft.com/office/officeart/2005/8/layout/orgChart1"/>
    <dgm:cxn modelId="{40C30C2E-BC9E-4C26-A3D7-1612C1677BC2}" type="presOf" srcId="{B9B840A7-F541-42BB-B22F-28EAA9A6C520}" destId="{644CC97E-3C2F-4DD7-86BE-FDA34FD07E78}" srcOrd="0" destOrd="0" presId="urn:microsoft.com/office/officeart/2005/8/layout/orgChart1"/>
    <dgm:cxn modelId="{03578937-2C5E-4893-A6AB-9AE9E37A7E15}" type="presOf" srcId="{9A596B0A-862E-444D-837E-AFBA85AF850C}" destId="{9A6C8EC1-2322-439D-91FD-F24F15467E79}" srcOrd="0" destOrd="0" presId="urn:microsoft.com/office/officeart/2005/8/layout/orgChart1"/>
    <dgm:cxn modelId="{63DEC739-7E23-459E-9635-D91D3338161C}" type="presOf" srcId="{8B08AC67-18C6-4495-9C02-A3B393778198}" destId="{1AEB14BA-EE77-4754-B491-D14A0D06FF0F}" srcOrd="0" destOrd="0" presId="urn:microsoft.com/office/officeart/2005/8/layout/orgChart1"/>
    <dgm:cxn modelId="{8D306D3A-9FE8-4A48-827F-3FBCEBB8589D}" srcId="{9317C50E-8CB0-4394-B066-B66A47FC4FD0}" destId="{CEAAE89A-899F-447B-BA5E-18B19A3CCFD7}" srcOrd="0" destOrd="0" parTransId="{7FC23A34-97EA-4007-9EA9-EB39047CA6D0}" sibTransId="{98EA297D-B085-4EB1-B7E4-9573A2DFA2C8}"/>
    <dgm:cxn modelId="{205C9C3C-3934-4CBA-B191-15F785C9EF0F}" type="presOf" srcId="{E9EC4C9C-9DBD-47A1-8F5B-8DBB864CA0CA}" destId="{90B43F1C-C9BD-49E6-8557-D0DDA5C4ED21}" srcOrd="0" destOrd="0" presId="urn:microsoft.com/office/officeart/2005/8/layout/orgChart1"/>
    <dgm:cxn modelId="{79C0FA3C-0008-4CED-B695-3E257B2DBDE2}" type="presOf" srcId="{3BD97631-0006-4063-9F33-5D5937CD1A4E}" destId="{D829D3E1-041A-4CBD-B123-C2BBA2E15DB0}" srcOrd="0" destOrd="0" presId="urn:microsoft.com/office/officeart/2005/8/layout/orgChart1"/>
    <dgm:cxn modelId="{161CAD3D-32F2-47C3-B840-C01B1F29B3C3}" type="presOf" srcId="{96E2C2B0-772C-4E75-991C-1BC8EA3CB8CD}" destId="{F63B2204-F8FB-4BA9-9823-C446EF47134B}" srcOrd="0" destOrd="0" presId="urn:microsoft.com/office/officeart/2005/8/layout/orgChart1"/>
    <dgm:cxn modelId="{4143C93E-0B60-4A97-B821-884837B73D37}" srcId="{EAF581A0-88BE-41D0-BCBA-B3D8D367D1BC}" destId="{D70C9625-06C7-4D51-B4B6-170339186ED6}" srcOrd="0" destOrd="0" parTransId="{227A8F02-2023-4F81-90C7-DD9EDC7677C5}" sibTransId="{9C8EB405-BB02-4ED2-BEE4-EE3EA2590D98}"/>
    <dgm:cxn modelId="{A336775B-CA7A-433A-9E74-EE99AE6339E6}" srcId="{CEAAE89A-899F-447B-BA5E-18B19A3CCFD7}" destId="{E595261A-EA94-4E65-9067-A842A6009566}" srcOrd="6" destOrd="0" parTransId="{9F1BB467-D8A9-4DA8-A057-EACA1BB886AE}" sibTransId="{03C19D71-3E44-437E-8EF8-21B38EA7483A}"/>
    <dgm:cxn modelId="{8253CF5E-1DB4-47CA-B50C-BC5AFC1A484D}" type="presOf" srcId="{4F68E421-D30B-4801-B710-9157644EB201}" destId="{FE4A288C-20B8-4F89-9F7B-DD435CBE0E27}" srcOrd="0" destOrd="0" presId="urn:microsoft.com/office/officeart/2005/8/layout/orgChart1"/>
    <dgm:cxn modelId="{44C3E15F-7336-4299-97A2-83173FA497FE}" type="presOf" srcId="{A8125A2E-2A65-48A4-9A65-039C516C836E}" destId="{4CADFA22-F4A0-4D8F-B309-C883C76C60C6}" srcOrd="0" destOrd="0" presId="urn:microsoft.com/office/officeart/2005/8/layout/orgChart1"/>
    <dgm:cxn modelId="{60653941-64F8-4B30-A6A2-517A376BB377}" srcId="{6F05F72A-69F7-4E50-9203-E065AC56AED1}" destId="{EAF581A0-88BE-41D0-BCBA-B3D8D367D1BC}" srcOrd="2" destOrd="0" parTransId="{FC811E5C-935D-4530-8087-D95D28D7E7FE}" sibTransId="{517B1A0C-13C1-4784-B282-B2D808400096}"/>
    <dgm:cxn modelId="{E1903A41-96F9-4229-96FB-7CEB73A63931}" type="presOf" srcId="{D70C9625-06C7-4D51-B4B6-170339186ED6}" destId="{F175C263-73DD-4C5F-B9E5-18BCB3044ABF}" srcOrd="0" destOrd="0" presId="urn:microsoft.com/office/officeart/2005/8/layout/orgChart1"/>
    <dgm:cxn modelId="{F8F1A161-2B85-4942-BE1F-947FB0DD3B20}" type="presOf" srcId="{3208B8EE-2E48-4BF3-A494-86EFF5318904}" destId="{FF2528AD-578A-46FE-BF2C-091D085C49F2}" srcOrd="0" destOrd="0" presId="urn:microsoft.com/office/officeart/2005/8/layout/orgChart1"/>
    <dgm:cxn modelId="{CA1DDF41-E8B3-4A2A-A137-2DEF5122DA0F}" type="presOf" srcId="{0409F8AA-F4BC-4944-94D3-F150DADDACDC}" destId="{E36C0F5B-CFFC-45CD-A28E-371983BC149B}" srcOrd="0" destOrd="0" presId="urn:microsoft.com/office/officeart/2005/8/layout/orgChart1"/>
    <dgm:cxn modelId="{33A81F62-05BD-48F4-9216-26FE05700919}" type="presOf" srcId="{5A2DEB25-CDB5-4B30-9CB9-65B2F7B5B151}" destId="{3ADC7AA8-8763-4F27-991E-AA7C268FCADF}" srcOrd="1" destOrd="0" presId="urn:microsoft.com/office/officeart/2005/8/layout/orgChart1"/>
    <dgm:cxn modelId="{44A16C43-9E38-4F5E-B958-FAC571A9E979}" type="presOf" srcId="{25DC7E49-767B-4CC3-8A41-EEB889477C82}" destId="{77213A54-727F-4254-B315-BFC71EFA97AC}" srcOrd="1" destOrd="0" presId="urn:microsoft.com/office/officeart/2005/8/layout/orgChart1"/>
    <dgm:cxn modelId="{04F51264-91BB-4A84-872B-D4949EE041C4}" srcId="{4E15874B-4956-438F-8E9E-40D105188F93}" destId="{1D89A5E8-D489-49C3-9877-67AA7B37B799}" srcOrd="2" destOrd="0" parTransId="{7D591469-DC09-455A-A6F6-5C5FEFE03C38}" sibTransId="{4F835CA1-38A2-48FB-A129-4F8AA084EDD8}"/>
    <dgm:cxn modelId="{51E45E44-D5D3-4EC7-8DE0-66A87F11CCDC}" type="presOf" srcId="{8B08AC67-18C6-4495-9C02-A3B393778198}" destId="{40F42A3B-61AF-488E-ABED-963C3774361A}" srcOrd="1" destOrd="0" presId="urn:microsoft.com/office/officeart/2005/8/layout/orgChart1"/>
    <dgm:cxn modelId="{4E406F64-6D7B-4847-BAE2-D98B39352C7B}" srcId="{9317C50E-8CB0-4394-B066-B66A47FC4FD0}" destId="{2EABF36E-DA8C-4624-995B-A0F5EDDF4E2A}" srcOrd="1" destOrd="0" parTransId="{9A596B0A-862E-444D-837E-AFBA85AF850C}" sibTransId="{6CA7EF04-2786-4493-90AD-D354B8F72146}"/>
    <dgm:cxn modelId="{B84EC445-B0DC-4024-AB03-6F5CC4E1C515}" type="presOf" srcId="{E15DBE48-307D-4CB8-A02A-B1BDAE5EC139}" destId="{3FFC51F5-53A2-4838-866E-9FB1ED960BCC}" srcOrd="0" destOrd="0" presId="urn:microsoft.com/office/officeart/2005/8/layout/orgChart1"/>
    <dgm:cxn modelId="{0D145946-04F8-487F-A7D9-B646B59D853A}" type="presOf" srcId="{41632DC5-81E0-49A7-B573-473A89127356}" destId="{3984D783-E8A7-405F-8FD3-2941F24EEEE2}" srcOrd="1" destOrd="0" presId="urn:microsoft.com/office/officeart/2005/8/layout/orgChart1"/>
    <dgm:cxn modelId="{C3CEAC47-9565-44C6-B4CB-A91C97CC9650}" type="presOf" srcId="{53DE21C4-22B7-4B93-98FA-ED7DB54B18A4}" destId="{D75BEAF2-3AF8-497D-BD00-C8A61FA3593A}" srcOrd="0" destOrd="0" presId="urn:microsoft.com/office/officeart/2005/8/layout/orgChart1"/>
    <dgm:cxn modelId="{B5CFD969-4BA9-4578-B469-A48779D0F78B}" type="presOf" srcId="{2EEC5BC6-9845-4556-A933-4BACE7F0C855}" destId="{796525D1-3B89-4992-A5D7-8EABDFD79724}" srcOrd="0" destOrd="0" presId="urn:microsoft.com/office/officeart/2005/8/layout/orgChart1"/>
    <dgm:cxn modelId="{CAE81B4A-BAE2-4610-B6B2-BDB447CD3436}" type="presOf" srcId="{41632DC5-81E0-49A7-B573-473A89127356}" destId="{24D8D032-430D-47DF-AE55-1861DCB27D93}" srcOrd="0" destOrd="0" presId="urn:microsoft.com/office/officeart/2005/8/layout/orgChart1"/>
    <dgm:cxn modelId="{7D92FC6A-C00A-4085-A74F-5779F54108BD}" type="presOf" srcId="{5A2DEB25-CDB5-4B30-9CB9-65B2F7B5B151}" destId="{AEBB7924-CFB1-4447-9292-EF88C022FC52}" srcOrd="0" destOrd="0" presId="urn:microsoft.com/office/officeart/2005/8/layout/orgChart1"/>
    <dgm:cxn modelId="{2875534B-2319-4F1F-83B0-5884BFFB2496}" srcId="{CEAAE89A-899F-447B-BA5E-18B19A3CCFD7}" destId="{406E8C96-B645-4082-B508-D5E8C8EBB952}" srcOrd="5" destOrd="0" parTransId="{F5884D0E-7F7D-4F30-B948-3BA2B8FC664C}" sibTransId="{B557F5FA-3733-41C5-BFF9-B45103A707D9}"/>
    <dgm:cxn modelId="{26DF6E4D-9C09-4322-94D1-E12AB8666988}" type="presOf" srcId="{D80A872F-7BB3-4467-A8CD-974432A34AC1}" destId="{7C321F4A-33A6-4177-B2AD-BD842BE743DE}" srcOrd="0" destOrd="0" presId="urn:microsoft.com/office/officeart/2005/8/layout/orgChart1"/>
    <dgm:cxn modelId="{847CBD6E-E4FE-469E-9F3C-DFDD7F6B6CE0}" srcId="{EAF581A0-88BE-41D0-BCBA-B3D8D367D1BC}" destId="{5A2DEB25-CDB5-4B30-9CB9-65B2F7B5B151}" srcOrd="5" destOrd="0" parTransId="{E9EC4C9C-9DBD-47A1-8F5B-8DBB864CA0CA}" sibTransId="{166A0DBF-539B-48EE-93F0-C191E000FDE1}"/>
    <dgm:cxn modelId="{DB8D874F-791E-4401-B092-0EB1F505291D}" type="presOf" srcId="{9317C50E-8CB0-4394-B066-B66A47FC4FD0}" destId="{22414B76-7FB7-4158-8DE2-C7BACAFD8168}" srcOrd="1" destOrd="0" presId="urn:microsoft.com/office/officeart/2005/8/layout/orgChart1"/>
    <dgm:cxn modelId="{9C784751-0578-4370-BF17-E9160FF42D65}" type="presOf" srcId="{D80A872F-7BB3-4467-A8CD-974432A34AC1}" destId="{874BB842-78C1-47F7-AEB9-E5C77B0EA31D}" srcOrd="1" destOrd="0" presId="urn:microsoft.com/office/officeart/2005/8/layout/orgChart1"/>
    <dgm:cxn modelId="{0F695251-4F92-4E04-B4D3-433B562D54BE}" type="presOf" srcId="{FC811E5C-935D-4530-8087-D95D28D7E7FE}" destId="{D9C51B84-E33E-4E79-8526-4E151A101C3E}" srcOrd="0" destOrd="0" presId="urn:microsoft.com/office/officeart/2005/8/layout/orgChart1"/>
    <dgm:cxn modelId="{7B60EA72-DE7E-4A5B-9E9E-929199EC76F3}" type="presOf" srcId="{EAF581A0-88BE-41D0-BCBA-B3D8D367D1BC}" destId="{5C129C16-0D70-4B6C-8B49-66AD2A194E2E}" srcOrd="0" destOrd="0" presId="urn:microsoft.com/office/officeart/2005/8/layout/orgChart1"/>
    <dgm:cxn modelId="{90E63376-2B83-4A3E-8909-DAC1CD341592}" type="presOf" srcId="{BCBF3767-130A-456F-8243-9ACD2A46B8E9}" destId="{0D3F6B59-E6DD-45D7-9484-5F8D4249BE64}" srcOrd="0" destOrd="0" presId="urn:microsoft.com/office/officeart/2005/8/layout/orgChart1"/>
    <dgm:cxn modelId="{A2C42978-7678-452D-B661-64192CB27968}" type="presOf" srcId="{0E31B1F8-65BA-451D-A2AC-F5E202B91424}" destId="{08FED7E7-0F61-462A-B009-934CC3485ABE}" srcOrd="0" destOrd="0" presId="urn:microsoft.com/office/officeart/2005/8/layout/orgChart1"/>
    <dgm:cxn modelId="{CC164078-7835-4CB1-A8F5-2C915D742C78}" type="presOf" srcId="{7FC23A34-97EA-4007-9EA9-EB39047CA6D0}" destId="{0A8964B0-1C86-40E7-BD35-5EB3DB369E41}" srcOrd="0" destOrd="0" presId="urn:microsoft.com/office/officeart/2005/8/layout/orgChart1"/>
    <dgm:cxn modelId="{F26C9259-220F-423D-B5F7-FA0349E4E73F}" type="presOf" srcId="{53EB98E8-A710-434A-AE29-E121882A06B1}" destId="{51E08F51-B509-461D-AB99-0A0C25BDC55A}" srcOrd="0" destOrd="0" presId="urn:microsoft.com/office/officeart/2005/8/layout/orgChart1"/>
    <dgm:cxn modelId="{FB28FB79-A848-4B72-BD73-FD65C5543222}" type="presOf" srcId="{173C5B0C-45D1-4CAD-9522-F75EC964AE5B}" destId="{94D65AC3-E514-4EDA-826F-36777C6FDDF3}" srcOrd="1" destOrd="0" presId="urn:microsoft.com/office/officeart/2005/8/layout/orgChart1"/>
    <dgm:cxn modelId="{A11D2E81-3324-4AAB-80F7-6ABA080E9267}" type="presOf" srcId="{76A85686-5EF9-47BA-AE3A-20C4506EFCD6}" destId="{9EDB6722-3E14-4B0C-8DB9-31EFE1426B35}" srcOrd="1" destOrd="0" presId="urn:microsoft.com/office/officeart/2005/8/layout/orgChart1"/>
    <dgm:cxn modelId="{B95D3481-54BE-4313-84C5-2C7D5BF91B4D}" type="presOf" srcId="{936A3759-87E4-40EA-AE09-C2FF78647F3F}" destId="{5760F589-7BBB-4993-98B4-FE5C7E20993F}" srcOrd="0" destOrd="0" presId="urn:microsoft.com/office/officeart/2005/8/layout/orgChart1"/>
    <dgm:cxn modelId="{B8C3FA82-879E-489F-B5B4-85E2000A477F}" type="presOf" srcId="{CEAAE89A-899F-447B-BA5E-18B19A3CCFD7}" destId="{8C382FF8-DA74-4B44-B0CC-20A67CC94085}" srcOrd="0" destOrd="0" presId="urn:microsoft.com/office/officeart/2005/8/layout/orgChart1"/>
    <dgm:cxn modelId="{CEEC3388-6149-4A79-A0A5-C14DFF70A1E5}" type="presOf" srcId="{57DA5C2E-6FEB-42A5-9194-F377FFA5B73D}" destId="{624A024D-6F14-4D28-97E0-9A12993CC4B1}" srcOrd="1" destOrd="0" presId="urn:microsoft.com/office/officeart/2005/8/layout/orgChart1"/>
    <dgm:cxn modelId="{0B3F9488-7E9B-4CFE-B584-94344B48D555}" srcId="{EAF581A0-88BE-41D0-BCBA-B3D8D367D1BC}" destId="{29180193-8682-41D4-A41A-1A6D01567A96}" srcOrd="2" destOrd="0" parTransId="{85B110C0-7EFB-4924-A40D-38D839A64A60}" sibTransId="{6B249508-5BD6-47D8-878A-308BE15A1F2F}"/>
    <dgm:cxn modelId="{286A148A-62F9-4D71-9FD6-B09E0F6FBC5D}" type="presOf" srcId="{EAF581A0-88BE-41D0-BCBA-B3D8D367D1BC}" destId="{34DE291C-E6CE-48E0-AC55-7181FB5B2B4E}" srcOrd="1" destOrd="0" presId="urn:microsoft.com/office/officeart/2005/8/layout/orgChart1"/>
    <dgm:cxn modelId="{AEA6AE8A-F229-4514-943C-165C779607CE}" type="presOf" srcId="{BAF62E18-B355-41A8-853F-0FB80F6E1377}" destId="{F771A898-753B-4BE1-86C2-A3373E46A436}" srcOrd="0" destOrd="0" presId="urn:microsoft.com/office/officeart/2005/8/layout/orgChart1"/>
    <dgm:cxn modelId="{A1CD0D8C-B824-44A0-91A4-F5B3281C0B1B}" srcId="{6F05F72A-69F7-4E50-9203-E065AC56AED1}" destId="{B017443D-E5F9-4F49-BAA7-2EFCA32802D2}" srcOrd="1" destOrd="0" parTransId="{5D0203AA-E747-4817-BFAB-0850DFAA1FBC}" sibTransId="{099DBE48-B37E-4C69-9E67-B4041E598D7D}"/>
    <dgm:cxn modelId="{CFC75E8C-206A-4D3F-A022-E2AA0A8FDE39}" type="presOf" srcId="{936A3759-87E4-40EA-AE09-C2FF78647F3F}" destId="{72EDA621-6600-4AED-B8E3-EEC02A960246}" srcOrd="1" destOrd="0" presId="urn:microsoft.com/office/officeart/2005/8/layout/orgChart1"/>
    <dgm:cxn modelId="{B4CCE18C-94AF-475F-BD98-97E2AAC7A408}" type="presOf" srcId="{B1131B27-70B1-47CC-8133-ED04FE86EBFA}" destId="{2D66E799-D8E2-4756-8C07-46B9EE584CF8}" srcOrd="1" destOrd="0" presId="urn:microsoft.com/office/officeart/2005/8/layout/orgChart1"/>
    <dgm:cxn modelId="{0B4DE28C-BEE1-4580-AFE1-A839EA3DB143}" srcId="{B017443D-E5F9-4F49-BAA7-2EFCA32802D2}" destId="{042ABF89-8569-4F1B-98CE-898955B724E3}" srcOrd="1" destOrd="0" parTransId="{2633CCA0-CE37-47CD-AB3F-7FF9333D237F}" sibTransId="{28C4A7B1-CFC9-419A-9222-A9A9EF5F3EC2}"/>
    <dgm:cxn modelId="{AFAE1E90-6995-446E-BCD8-8CDFE0FC4AE7}" type="presOf" srcId="{2AFA632E-AE0E-4F2E-B8FF-12B349380F07}" destId="{BAF591A1-77DC-41B6-AC90-D9D2D9B93953}" srcOrd="0" destOrd="0" presId="urn:microsoft.com/office/officeart/2005/8/layout/orgChart1"/>
    <dgm:cxn modelId="{D5F5A493-E503-4A79-8FA5-3169978DE72A}" srcId="{B017443D-E5F9-4F49-BAA7-2EFCA32802D2}" destId="{2A312AA7-3AEE-4586-BA27-E9459E4BFF6F}" srcOrd="0" destOrd="0" parTransId="{BA36B869-6D7E-4869-8072-B0271C65416F}" sibTransId="{05B1AD4D-7CA6-4729-B63F-8F1C6670F35D}"/>
    <dgm:cxn modelId="{28F25E94-7C29-4D12-9DE7-8670F81E1525}" type="presOf" srcId="{25DC7E49-767B-4CC3-8A41-EEB889477C82}" destId="{136717B6-977A-4C1D-BF85-16DEEDA99F31}" srcOrd="0" destOrd="0" presId="urn:microsoft.com/office/officeart/2005/8/layout/orgChart1"/>
    <dgm:cxn modelId="{1F610395-D85F-4A00-9EA1-2F857028ADDF}" type="presOf" srcId="{B451F27D-1289-4676-BD79-0A7A0D792944}" destId="{A0586388-2C5D-45E1-92AD-02466BD6759D}" srcOrd="1" destOrd="0" presId="urn:microsoft.com/office/officeart/2005/8/layout/orgChart1"/>
    <dgm:cxn modelId="{B7F77595-0D6D-453E-A683-BFE9E6BC467A}" srcId="{63B94026-1943-4142-BC7A-942EB625406B}" destId="{B9B840A7-F541-42BB-B22F-28EAA9A6C520}" srcOrd="0" destOrd="0" parTransId="{70FEA8A3-6EDA-4DD8-9A76-13751A38AAF3}" sibTransId="{A7F11A86-84F7-4E1C-BAFE-094EA245EA51}"/>
    <dgm:cxn modelId="{07E1DC95-B603-4900-B1BA-FFB5E7E03189}" type="presOf" srcId="{62EF5A3D-57CA-406D-808F-526CE53F8EC1}" destId="{792AC7F5-8F76-4E11-A913-8AE20EA52108}" srcOrd="0" destOrd="0" presId="urn:microsoft.com/office/officeart/2005/8/layout/orgChart1"/>
    <dgm:cxn modelId="{D948E897-93B9-43A9-AA40-495D7B08D513}" srcId="{B9B840A7-F541-42BB-B22F-28EAA9A6C520}" destId="{9317C50E-8CB0-4394-B066-B66A47FC4FD0}" srcOrd="0" destOrd="0" parTransId="{2EEC5BC6-9845-4556-A933-4BACE7F0C855}" sibTransId="{2F432148-3204-43D2-A00F-0257998D0BBA}"/>
    <dgm:cxn modelId="{B5327999-9EF3-4B6B-9997-E21DF3013C6B}" type="presOf" srcId="{406E8C96-B645-4082-B508-D5E8C8EBB952}" destId="{F3D82C99-A892-45FD-A760-47717F2D08E3}" srcOrd="1" destOrd="0" presId="urn:microsoft.com/office/officeart/2005/8/layout/orgChart1"/>
    <dgm:cxn modelId="{E98EA099-3B27-4E54-975B-A4A0C0530D3A}" type="presOf" srcId="{CEAAE89A-899F-447B-BA5E-18B19A3CCFD7}" destId="{FCE320B6-3BFA-46BB-8C2D-18EA0514508E}" srcOrd="1" destOrd="0" presId="urn:microsoft.com/office/officeart/2005/8/layout/orgChart1"/>
    <dgm:cxn modelId="{34F6779A-CBA1-4677-861B-6689C6FA9A44}" type="presOf" srcId="{406E8C96-B645-4082-B508-D5E8C8EBB952}" destId="{9CFEFC8C-99CC-4D12-B77B-9FCCFC510FA2}" srcOrd="0" destOrd="0" presId="urn:microsoft.com/office/officeart/2005/8/layout/orgChart1"/>
    <dgm:cxn modelId="{8AC5DF9A-BA54-48D8-BF5E-C070CAA6A2D1}" type="presOf" srcId="{2AFA632E-AE0E-4F2E-B8FF-12B349380F07}" destId="{5E588409-51FC-4086-BB41-877CFF4CA370}" srcOrd="1" destOrd="0" presId="urn:microsoft.com/office/officeart/2005/8/layout/orgChart1"/>
    <dgm:cxn modelId="{D1481E9E-B756-447A-B94C-F8C0219A3D50}" type="presOf" srcId="{B017443D-E5F9-4F49-BAA7-2EFCA32802D2}" destId="{09D9576C-A006-424D-AC6C-4ADB80A1CDCF}" srcOrd="1" destOrd="0" presId="urn:microsoft.com/office/officeart/2005/8/layout/orgChart1"/>
    <dgm:cxn modelId="{3583759E-AD76-4EB8-8C58-42E2783EABC9}" type="presOf" srcId="{D22498F5-07CE-410A-B70A-21C28D84AC7B}" destId="{0EE6FDAC-BC5C-4FCF-98DD-930320BE5DBD}" srcOrd="0" destOrd="0" presId="urn:microsoft.com/office/officeart/2005/8/layout/orgChart1"/>
    <dgm:cxn modelId="{32C6CE9F-00B7-4C32-B2E7-34C5112F06C6}" type="presOf" srcId="{41EA6F50-43A4-4881-B0A8-50196AD0C351}" destId="{DB4EB6F0-9DAE-4F2C-ADDF-B5C0F3B239A4}" srcOrd="1" destOrd="0" presId="urn:microsoft.com/office/officeart/2005/8/layout/orgChart1"/>
    <dgm:cxn modelId="{215D42A0-2059-4B23-BBC7-2B08CAC4FBBE}" type="presOf" srcId="{4F68E421-D30B-4801-B710-9157644EB201}" destId="{3231D52F-1D79-45A1-AB49-D07B5EF76F76}" srcOrd="1" destOrd="0" presId="urn:microsoft.com/office/officeart/2005/8/layout/orgChart1"/>
    <dgm:cxn modelId="{CF5669A0-703D-4E30-ABE4-3AFB7F943FDD}" type="presOf" srcId="{1DD940BE-DF59-4A80-A3DB-722787AC7314}" destId="{5C91091D-BC38-4C77-9C82-77255D535703}" srcOrd="0" destOrd="0" presId="urn:microsoft.com/office/officeart/2005/8/layout/orgChart1"/>
    <dgm:cxn modelId="{9B8370A1-E755-4927-BB3A-D6ED0F3D72C2}" type="presOf" srcId="{0B000E17-0F7D-42A1-9AD9-93F5639A5343}" destId="{FD30E65F-2155-4EA4-A13D-1A5813E9EA06}" srcOrd="1" destOrd="0" presId="urn:microsoft.com/office/officeart/2005/8/layout/orgChart1"/>
    <dgm:cxn modelId="{4E5181A3-B999-4338-8763-1266FBA1F8BD}" type="presOf" srcId="{69162B74-8CD1-4BD3-87C5-6B81FA8B3F15}" destId="{C526A3AA-5C61-46B4-9A31-F50B6685AB68}" srcOrd="1" destOrd="0" presId="urn:microsoft.com/office/officeart/2005/8/layout/orgChart1"/>
    <dgm:cxn modelId="{EDCAF3A3-B551-4553-9E61-2E7F83841252}" srcId="{B9B840A7-F541-42BB-B22F-28EAA9A6C520}" destId="{6F05F72A-69F7-4E50-9203-E065AC56AED1}" srcOrd="2" destOrd="0" parTransId="{7C6A67CA-4775-4932-82FE-46B4B4DE2D9B}" sibTransId="{818097D6-80E7-45FC-9216-31879998E544}"/>
    <dgm:cxn modelId="{EFD35AA6-BD91-4F85-9C42-3FF007C1CE7B}" type="presOf" srcId="{FF09A94F-77B4-4F78-8E50-A6560AB7DF15}" destId="{7D6C48DB-AF65-44F0-A70C-B1DB6E80746F}" srcOrd="0" destOrd="0" presId="urn:microsoft.com/office/officeart/2005/8/layout/orgChart1"/>
    <dgm:cxn modelId="{3CDA71A9-F932-4315-8E0E-3DB425EC153F}" type="presOf" srcId="{B017443D-E5F9-4F49-BAA7-2EFCA32802D2}" destId="{B6DB58B0-80AD-4278-BDD8-C24159AEE855}" srcOrd="0" destOrd="0" presId="urn:microsoft.com/office/officeart/2005/8/layout/orgChart1"/>
    <dgm:cxn modelId="{A378F2A9-0A27-4071-8BD0-F552C9DA6DCD}" srcId="{2EABF36E-DA8C-4624-995B-A0F5EDDF4E2A}" destId="{0409F8AA-F4BC-4944-94D3-F150DADDACDC}" srcOrd="2" destOrd="0" parTransId="{1B0A6196-ED1F-4FEB-8908-520DE491B135}" sibTransId="{445E5B15-CF69-427E-9886-5A48DC0364A7}"/>
    <dgm:cxn modelId="{3F8EA9AA-14FB-4918-88B7-1D247EBD3532}" type="presOf" srcId="{7C6A67CA-4775-4932-82FE-46B4B4DE2D9B}" destId="{69326A38-D52C-43B1-9BCD-39369E752D91}" srcOrd="0" destOrd="0" presId="urn:microsoft.com/office/officeart/2005/8/layout/orgChart1"/>
    <dgm:cxn modelId="{31918CAB-62E5-464D-9A4B-25C7BA183751}" type="presOf" srcId="{0B000E17-0F7D-42A1-9AD9-93F5639A5343}" destId="{B8469A3E-5EDD-4C90-A342-087CE8F01A4D}" srcOrd="0" destOrd="0" presId="urn:microsoft.com/office/officeart/2005/8/layout/orgChart1"/>
    <dgm:cxn modelId="{F31B54AC-66A9-406B-941D-C1AFDAA06CA1}" type="presOf" srcId="{1D89A5E8-D489-49C3-9877-67AA7B37B799}" destId="{EAA08BAC-8E2C-463E-A726-F929E0FA4411}" srcOrd="0" destOrd="0" presId="urn:microsoft.com/office/officeart/2005/8/layout/orgChart1"/>
    <dgm:cxn modelId="{796D2DAD-4600-4B0C-839F-D0A063931AE3}" type="presOf" srcId="{BA36B869-6D7E-4869-8072-B0271C65416F}" destId="{D50D38F4-2106-42E3-995D-F8CFFE00121E}" srcOrd="0" destOrd="0" presId="urn:microsoft.com/office/officeart/2005/8/layout/orgChart1"/>
    <dgm:cxn modelId="{175B26AE-3999-430D-BDD0-2AECA9122755}" type="presOf" srcId="{29180193-8682-41D4-A41A-1A6D01567A96}" destId="{28A49EAA-53C2-4B1B-A32F-D057325B5A3B}" srcOrd="0" destOrd="0" presId="urn:microsoft.com/office/officeart/2005/8/layout/orgChart1"/>
    <dgm:cxn modelId="{B0F9CAAF-DFF5-48C8-AEBD-B26295F9050B}" srcId="{EAF581A0-88BE-41D0-BCBA-B3D8D367D1BC}" destId="{25DC7E49-767B-4CC3-8A41-EEB889477C82}" srcOrd="3" destOrd="0" parTransId="{4B60661A-9C57-47AA-AEAE-B1775E1DBFFE}" sibTransId="{8F54073D-D903-415C-8EC7-158FB20214B0}"/>
    <dgm:cxn modelId="{F563A0B2-8F1E-4789-A8F0-1C6545FB1075}" type="presOf" srcId="{63B94026-1943-4142-BC7A-942EB625406B}" destId="{4743867D-B440-4C2C-B1BF-643F6EFF36FB}" srcOrd="0" destOrd="0" presId="urn:microsoft.com/office/officeart/2005/8/layout/orgChart1"/>
    <dgm:cxn modelId="{486CA6B3-FEE4-4C57-A859-72762DAE24C1}" type="presOf" srcId="{76A85686-5EF9-47BA-AE3A-20C4506EFCD6}" destId="{379C2BA1-3030-49AB-B418-0A3F8A1B1A96}" srcOrd="0" destOrd="0" presId="urn:microsoft.com/office/officeart/2005/8/layout/orgChart1"/>
    <dgm:cxn modelId="{2B7333B5-FB3D-436A-9DF2-0F70846C144F}" type="presOf" srcId="{173C5B0C-45D1-4CAD-9522-F75EC964AE5B}" destId="{D3FFD4DB-308A-47DB-87BD-5D6D58B3D07F}" srcOrd="0" destOrd="0" presId="urn:microsoft.com/office/officeart/2005/8/layout/orgChart1"/>
    <dgm:cxn modelId="{600C40B6-6EBA-424B-A137-9CD3CC5646F4}" srcId="{4E15874B-4956-438F-8E9E-40D105188F93}" destId="{41632DC5-81E0-49A7-B573-473A89127356}" srcOrd="1" destOrd="0" parTransId="{680A4154-2882-4D41-99F8-38E82FA4DE52}" sibTransId="{E55BBB11-009B-4846-BDD3-0A48BFB29BCC}"/>
    <dgm:cxn modelId="{901E77B6-5B79-4E09-950F-7F4312B7BC22}" type="presOf" srcId="{E595261A-EA94-4E65-9067-A842A6009566}" destId="{296A1424-770E-4F97-BD90-99DFC6509E33}" srcOrd="0" destOrd="0" presId="urn:microsoft.com/office/officeart/2005/8/layout/orgChart1"/>
    <dgm:cxn modelId="{49181EBB-6695-4602-81DC-0E25386CDF4B}" srcId="{CEAAE89A-899F-447B-BA5E-18B19A3CCFD7}" destId="{B451F27D-1289-4676-BD79-0A7A0D792944}" srcOrd="2" destOrd="0" parTransId="{A8FED7F7-5A58-4E6A-89C2-17128B62D19E}" sibTransId="{2D4832EA-C0FD-4C17-8959-7EEC70E50C36}"/>
    <dgm:cxn modelId="{FF35C6BC-DD4F-4D09-9C5F-D0F3B7570141}" type="presOf" srcId="{A8FED7F7-5A58-4E6A-89C2-17128B62D19E}" destId="{51AEE3DB-5936-4D45-9933-E483FE874075}" srcOrd="0" destOrd="0" presId="urn:microsoft.com/office/officeart/2005/8/layout/orgChart1"/>
    <dgm:cxn modelId="{C114FABC-D968-4AC2-A9B4-D9F9BF525660}" type="presOf" srcId="{6D24A90A-D9A6-4F23-87D5-78C8E5607AE8}" destId="{ADE030D1-84A5-4845-B3F3-6881EA9031AB}" srcOrd="0" destOrd="0" presId="urn:microsoft.com/office/officeart/2005/8/layout/orgChart1"/>
    <dgm:cxn modelId="{D46DD1BD-7580-4283-9E32-9F4D132ABE56}" type="presOf" srcId="{4AE53A5F-F3F7-4965-B3A6-8885A841BDA8}" destId="{B8C465B4-7EBE-4EA1-9A54-35F48CC1CEA1}" srcOrd="0" destOrd="0" presId="urn:microsoft.com/office/officeart/2005/8/layout/orgChart1"/>
    <dgm:cxn modelId="{871C38C0-B1E4-4A28-8C72-35C98DD8545D}" type="presOf" srcId="{6D24A90A-D9A6-4F23-87D5-78C8E5607AE8}" destId="{FC461E15-F945-44A0-9F40-407B629C7309}" srcOrd="1" destOrd="0" presId="urn:microsoft.com/office/officeart/2005/8/layout/orgChart1"/>
    <dgm:cxn modelId="{352A4FC3-52AD-46C1-BC25-B1473FFA5481}" srcId="{9317C50E-8CB0-4394-B066-B66A47FC4FD0}" destId="{76A85686-5EF9-47BA-AE3A-20C4506EFCD6}" srcOrd="2" destOrd="0" parTransId="{1DD940BE-DF59-4A80-A3DB-722787AC7314}" sibTransId="{5A743B51-B9C3-4DCF-88FF-FD87B5261448}"/>
    <dgm:cxn modelId="{12F10DC4-FFC0-41E1-8EC9-4B7FB266F325}" type="presOf" srcId="{9F1BB467-D8A9-4DA8-A057-EACA1BB886AE}" destId="{8C7BAB02-7603-4DAB-AF99-4044063B3643}" srcOrd="0" destOrd="0" presId="urn:microsoft.com/office/officeart/2005/8/layout/orgChart1"/>
    <dgm:cxn modelId="{692880C6-E2A1-4637-B4DC-CCD21A52B312}" type="presOf" srcId="{C09D030A-3F95-4288-A041-52DF3AEFC672}" destId="{61F569C3-64BC-42C7-A8B6-470AC068059F}" srcOrd="1" destOrd="0" presId="urn:microsoft.com/office/officeart/2005/8/layout/orgChart1"/>
    <dgm:cxn modelId="{4EE8B7C8-6418-4367-A438-C836938AAB3C}" type="presOf" srcId="{0409F8AA-F4BC-4944-94D3-F150DADDACDC}" destId="{7DE72D97-11D4-4569-8698-8BFFFDC16C11}" srcOrd="1" destOrd="0" presId="urn:microsoft.com/office/officeart/2005/8/layout/orgChart1"/>
    <dgm:cxn modelId="{A03BACCC-BF20-41B1-9DAA-1F75581E4B45}" type="presOf" srcId="{2633CCA0-CE37-47CD-AB3F-7FF9333D237F}" destId="{AB27E6B2-97AE-4071-8A79-3772C2A0AFC0}" srcOrd="0" destOrd="0" presId="urn:microsoft.com/office/officeart/2005/8/layout/orgChart1"/>
    <dgm:cxn modelId="{AFADFCCF-EB1D-4BD2-BBC6-18711A631B89}" type="presOf" srcId="{2A312AA7-3AEE-4586-BA27-E9459E4BFF6F}" destId="{72E5F3D5-D111-4C25-93C1-6C73F3C0CFC9}" srcOrd="0" destOrd="0" presId="urn:microsoft.com/office/officeart/2005/8/layout/orgChart1"/>
    <dgm:cxn modelId="{C01BDDD3-B52D-4F67-8996-04EBB6B7C0A4}" srcId="{CEAAE89A-899F-447B-BA5E-18B19A3CCFD7}" destId="{69162B74-8CD1-4BD3-87C5-6B81FA8B3F15}" srcOrd="0" destOrd="0" parTransId="{07C17DB8-C5B5-46B3-BB4B-28FB0731D63B}" sibTransId="{119F2692-43CA-4033-99CA-FD26C5B23A40}"/>
    <dgm:cxn modelId="{54EB92D4-0C97-4329-9E86-80BE05ED6427}" type="presOf" srcId="{7D591469-DC09-455A-A6F6-5C5FEFE03C38}" destId="{4E5E3BB7-8470-4CEF-8EB2-CD243CB6B485}" srcOrd="0" destOrd="0" presId="urn:microsoft.com/office/officeart/2005/8/layout/orgChart1"/>
    <dgm:cxn modelId="{7908B7D4-C6EA-4A9C-895B-4AB68E3CC275}" srcId="{B017443D-E5F9-4F49-BAA7-2EFCA32802D2}" destId="{41EA6F50-43A4-4881-B0A8-50196AD0C351}" srcOrd="3" destOrd="0" parTransId="{BFED9864-73AF-4841-9A73-74EF4CED7B8B}" sibTransId="{FA6326EC-7AFB-44DB-91BA-92BAFB50BE13}"/>
    <dgm:cxn modelId="{FF13CFD4-8CC3-4EFC-8A1E-7ADE381A9347}" type="presOf" srcId="{A8125A2E-2A65-48A4-9A65-039C516C836E}" destId="{36B968A0-C1B3-4D29-ADA9-367F2743D772}" srcOrd="1" destOrd="0" presId="urn:microsoft.com/office/officeart/2005/8/layout/orgChart1"/>
    <dgm:cxn modelId="{A8BB19D7-6725-4183-95AA-11BCC5609195}" type="presOf" srcId="{69162B74-8CD1-4BD3-87C5-6B81FA8B3F15}" destId="{B18CFD72-3266-4D80-B196-3C9B5F9CBA25}" srcOrd="0" destOrd="0" presId="urn:microsoft.com/office/officeart/2005/8/layout/orgChart1"/>
    <dgm:cxn modelId="{A64886D9-8BC5-4827-BB45-B2C86DF8FF7B}" srcId="{B017443D-E5F9-4F49-BAA7-2EFCA32802D2}" destId="{B1131B27-70B1-47CC-8133-ED04FE86EBFA}" srcOrd="4" destOrd="0" parTransId="{4AE53A5F-F3F7-4965-B3A6-8885A841BDA8}" sibTransId="{5E07050E-986E-4DC1-8C14-56E616EA7463}"/>
    <dgm:cxn modelId="{0654EEDA-D281-452C-9314-AB8ACD0D9234}" srcId="{6F05F72A-69F7-4E50-9203-E065AC56AED1}" destId="{6D24A90A-D9A6-4F23-87D5-78C8E5607AE8}" srcOrd="0" destOrd="0" parTransId="{3208B8EE-2E48-4BF3-A494-86EFF5318904}" sibTransId="{1D8C4689-EC7F-4A76-990E-13CAF7608F6D}"/>
    <dgm:cxn modelId="{C628DBDB-660E-4810-ACC1-708B2D9D1963}" type="presOf" srcId="{F5884D0E-7F7D-4F30-B948-3BA2B8FC664C}" destId="{8E53949E-E09B-4323-84B8-A9226EFB2ECE}" srcOrd="0" destOrd="0" presId="urn:microsoft.com/office/officeart/2005/8/layout/orgChart1"/>
    <dgm:cxn modelId="{770223DF-7726-4A93-9F05-111854262106}" srcId="{EAF581A0-88BE-41D0-BCBA-B3D8D367D1BC}" destId="{173C5B0C-45D1-4CAD-9522-F75EC964AE5B}" srcOrd="1" destOrd="0" parTransId="{53DE21C4-22B7-4B93-98FA-ED7DB54B18A4}" sibTransId="{86E369CB-9D0E-43F0-8543-0B834E027EAF}"/>
    <dgm:cxn modelId="{3D07BADF-F385-4B15-B4EC-F8D2862AC7DE}" type="presOf" srcId="{042ABF89-8569-4F1B-98CE-898955B724E3}" destId="{80703233-A0F2-475C-8597-0EDAD33A93B0}" srcOrd="1" destOrd="0" presId="urn:microsoft.com/office/officeart/2005/8/layout/orgChart1"/>
    <dgm:cxn modelId="{67758FE3-6DDD-4AF9-90DE-385CD4D18A3F}" type="presOf" srcId="{57DA5C2E-6FEB-42A5-9194-F377FFA5B73D}" destId="{6AA2C0E5-32F8-438F-BDD3-51F67F3954A7}" srcOrd="0" destOrd="0" presId="urn:microsoft.com/office/officeart/2005/8/layout/orgChart1"/>
    <dgm:cxn modelId="{A30E64E4-1F1B-4C67-8986-0AD078EBD700}" type="presOf" srcId="{9317C50E-8CB0-4394-B066-B66A47FC4FD0}" destId="{853429F0-A0BA-4BDD-8DA3-A3701D81E0F4}" srcOrd="0" destOrd="0" presId="urn:microsoft.com/office/officeart/2005/8/layout/orgChart1"/>
    <dgm:cxn modelId="{93F5E8E4-0D2B-4171-8803-7D2ED0388232}" type="presOf" srcId="{BFED9864-73AF-4841-9A73-74EF4CED7B8B}" destId="{C93AF166-F90B-49CB-A037-219C43BA8ED7}" srcOrd="0" destOrd="0" presId="urn:microsoft.com/office/officeart/2005/8/layout/orgChart1"/>
    <dgm:cxn modelId="{8BB334E6-55AE-4363-B14B-E9F57683DA02}" type="presOf" srcId="{85B110C0-7EFB-4924-A40D-38D839A64A60}" destId="{D4F25E01-69EA-4704-94E2-F5D066C3C555}" srcOrd="0" destOrd="0" presId="urn:microsoft.com/office/officeart/2005/8/layout/orgChart1"/>
    <dgm:cxn modelId="{7E0FE3E6-4E47-4FE7-8C0D-D1FC7EAB5B78}" type="presOf" srcId="{C09D030A-3F95-4288-A041-52DF3AEFC672}" destId="{EC251DCF-38F6-40EA-A379-261B7CF8F736}" srcOrd="0" destOrd="0" presId="urn:microsoft.com/office/officeart/2005/8/layout/orgChart1"/>
    <dgm:cxn modelId="{F18482EA-E7DF-4418-8E94-E7219D2A1521}" srcId="{EAF581A0-88BE-41D0-BCBA-B3D8D367D1BC}" destId="{C09D030A-3F95-4288-A041-52DF3AEFC672}" srcOrd="6" destOrd="0" parTransId="{BAF62E18-B355-41A8-853F-0FB80F6E1377}" sibTransId="{658BAD7C-3940-4FC0-B56C-9576186EE102}"/>
    <dgm:cxn modelId="{8FE891ED-D18D-45BF-98E5-7A5B26A966CC}" srcId="{4E15874B-4956-438F-8E9E-40D105188F93}" destId="{D80A872F-7BB3-4467-A8CD-974432A34AC1}" srcOrd="0" destOrd="0" parTransId="{53EB98E8-A710-434A-AE29-E121882A06B1}" sibTransId="{3DE5A7CE-888B-473C-9202-1A1C187CE770}"/>
    <dgm:cxn modelId="{60982AF2-9AEA-4D6C-B7A3-700892CA6631}" type="presOf" srcId="{5D0203AA-E747-4817-BFAB-0850DFAA1FBC}" destId="{EB00EBC2-91F4-45BC-BA41-26FE90AE00A3}" srcOrd="0" destOrd="0" presId="urn:microsoft.com/office/officeart/2005/8/layout/orgChart1"/>
    <dgm:cxn modelId="{5A557AF2-2442-48E1-9184-5DF6C62295EA}" type="presOf" srcId="{2A312AA7-3AEE-4586-BA27-E9459E4BFF6F}" destId="{CB05DE84-CCA3-408E-B28E-CCE607B87F94}" srcOrd="1" destOrd="0" presId="urn:microsoft.com/office/officeart/2005/8/layout/orgChart1"/>
    <dgm:cxn modelId="{7534ACF2-C12A-4501-B5F5-7A7D1D84D0C7}" srcId="{CEAAE89A-899F-447B-BA5E-18B19A3CCFD7}" destId="{BCBF3767-130A-456F-8243-9ACD2A46B8E9}" srcOrd="1" destOrd="0" parTransId="{3BD97631-0006-4063-9F33-5D5937CD1A4E}" sibTransId="{6216C8F6-F03F-4E51-A7EE-6910A70E8E1B}"/>
    <dgm:cxn modelId="{7B186EF4-0994-4596-9B62-1824277058EB}" srcId="{2EABF36E-DA8C-4624-995B-A0F5EDDF4E2A}" destId="{936A3759-87E4-40EA-AE09-C2FF78647F3F}" srcOrd="3" destOrd="0" parTransId="{D22498F5-07CE-410A-B70A-21C28D84AC7B}" sibTransId="{5503ECEF-5E5F-453A-9CC5-36E47B6C8911}"/>
    <dgm:cxn modelId="{2ECA85F4-DEA2-4CE0-9683-B2B350B66FC8}" type="presOf" srcId="{227A8F02-2023-4F81-90C7-DD9EDC7677C5}" destId="{D8DF8DBE-2FAF-4112-AF91-F2FFC6A063E9}" srcOrd="0" destOrd="0" presId="urn:microsoft.com/office/officeart/2005/8/layout/orgChart1"/>
    <dgm:cxn modelId="{5E03ADF6-888F-4A70-B7A6-FAC72C6EF421}" type="presOf" srcId="{3F921C94-1C88-48ED-BD23-C8087508DCCA}" destId="{DAA32F79-8F93-4EDE-B3D6-8AF5BF5CD65F}" srcOrd="0" destOrd="0" presId="urn:microsoft.com/office/officeart/2005/8/layout/orgChart1"/>
    <dgm:cxn modelId="{D963A0F8-248A-4A20-BE01-BE2DA206E8D5}" type="presOf" srcId="{07C17DB8-C5B5-46B3-BB4B-28FB0731D63B}" destId="{462E7F65-CD73-43BD-8F06-F1946CE86BF2}" srcOrd="0" destOrd="0" presId="urn:microsoft.com/office/officeart/2005/8/layout/orgChart1"/>
    <dgm:cxn modelId="{CA3B19FB-D0C7-4928-A597-0BBBA42C2727}" srcId="{2EABF36E-DA8C-4624-995B-A0F5EDDF4E2A}" destId="{4F68E421-D30B-4801-B710-9157644EB201}" srcOrd="0" destOrd="0" parTransId="{4C767AE7-41BA-48B3-B745-F2D9251E2ACC}" sibTransId="{2BF93018-C962-40BB-833D-DC832CEAF137}"/>
    <dgm:cxn modelId="{8E8E5FFC-ACA1-4F2A-AEC6-5F97DC4E0E17}" type="presOf" srcId="{4E15874B-4956-438F-8E9E-40D105188F93}" destId="{DE50A181-3F9F-4EAD-B322-85F23144BCB7}" srcOrd="1" destOrd="0" presId="urn:microsoft.com/office/officeart/2005/8/layout/orgChart1"/>
    <dgm:cxn modelId="{F37F53FE-3355-472F-868E-90BB8722515A}" srcId="{CEAAE89A-899F-447B-BA5E-18B19A3CCFD7}" destId="{A8125A2E-2A65-48A4-9A65-039C516C836E}" srcOrd="3" destOrd="0" parTransId="{FF09A94F-77B4-4F78-8E50-A6560AB7DF15}" sibTransId="{A78DB76C-BF8A-4C64-830A-E9091ABC6389}"/>
    <dgm:cxn modelId="{0EB157FE-8B2F-462C-9A28-5A8E4FD7894F}" type="presOf" srcId="{41EA6F50-43A4-4881-B0A8-50196AD0C351}" destId="{B841FBBC-2431-4369-8E09-C400C815FEC4}" srcOrd="0" destOrd="0" presId="urn:microsoft.com/office/officeart/2005/8/layout/orgChart1"/>
    <dgm:cxn modelId="{387AACFE-9277-4280-805D-007027F4D5EB}" type="presOf" srcId="{4E15874B-4956-438F-8E9E-40D105188F93}" destId="{E407B876-C758-4BB9-B6F6-528BCA404021}" srcOrd="0" destOrd="0" presId="urn:microsoft.com/office/officeart/2005/8/layout/orgChart1"/>
    <dgm:cxn modelId="{19E81088-A45E-4CB2-B1EB-37A02EF47556}" type="presParOf" srcId="{4743867D-B440-4C2C-B1BF-643F6EFF36FB}" destId="{D32EBB02-23E7-442E-A44B-A490D9D43E8E}" srcOrd="0" destOrd="0" presId="urn:microsoft.com/office/officeart/2005/8/layout/orgChart1"/>
    <dgm:cxn modelId="{E533C7A4-60B3-4EE7-ABDB-50B28DC3DE08}" type="presParOf" srcId="{D32EBB02-23E7-442E-A44B-A490D9D43E8E}" destId="{3A5291D0-A58E-4ACE-B8AE-CF7D20E4E6C8}" srcOrd="0" destOrd="0" presId="urn:microsoft.com/office/officeart/2005/8/layout/orgChart1"/>
    <dgm:cxn modelId="{12631CD1-E9E4-47DC-A2CE-B091BC7F8936}" type="presParOf" srcId="{3A5291D0-A58E-4ACE-B8AE-CF7D20E4E6C8}" destId="{644CC97E-3C2F-4DD7-86BE-FDA34FD07E78}" srcOrd="0" destOrd="0" presId="urn:microsoft.com/office/officeart/2005/8/layout/orgChart1"/>
    <dgm:cxn modelId="{FB07F776-7124-4D35-A63E-32A0208E2E5A}" type="presParOf" srcId="{3A5291D0-A58E-4ACE-B8AE-CF7D20E4E6C8}" destId="{1F8CFFF6-7343-4EDB-A50D-9BFE2C444EB7}" srcOrd="1" destOrd="0" presId="urn:microsoft.com/office/officeart/2005/8/layout/orgChart1"/>
    <dgm:cxn modelId="{F2CA148A-4BAE-4322-A476-1837ABDA6247}" type="presParOf" srcId="{D32EBB02-23E7-442E-A44B-A490D9D43E8E}" destId="{7B0EBF8F-1391-4E19-B35B-1B6564369012}" srcOrd="1" destOrd="0" presId="urn:microsoft.com/office/officeart/2005/8/layout/orgChart1"/>
    <dgm:cxn modelId="{7E4C3B08-A48E-48C3-853D-6338C634190A}" type="presParOf" srcId="{7B0EBF8F-1391-4E19-B35B-1B6564369012}" destId="{796525D1-3B89-4992-A5D7-8EABDFD79724}" srcOrd="0" destOrd="0" presId="urn:microsoft.com/office/officeart/2005/8/layout/orgChart1"/>
    <dgm:cxn modelId="{776815A3-3D69-44AB-AC6B-C4A36B37F7BE}" type="presParOf" srcId="{7B0EBF8F-1391-4E19-B35B-1B6564369012}" destId="{283A4E4E-8930-41D4-A61B-035785074571}" srcOrd="1" destOrd="0" presId="urn:microsoft.com/office/officeart/2005/8/layout/orgChart1"/>
    <dgm:cxn modelId="{AFBEC7DA-380E-4CFF-96D7-A42C34B002E8}" type="presParOf" srcId="{283A4E4E-8930-41D4-A61B-035785074571}" destId="{038FB052-1BB8-46E5-98E7-B32169260592}" srcOrd="0" destOrd="0" presId="urn:microsoft.com/office/officeart/2005/8/layout/orgChart1"/>
    <dgm:cxn modelId="{B335F684-4AC7-4DBE-8E36-A9E0FA83F500}" type="presParOf" srcId="{038FB052-1BB8-46E5-98E7-B32169260592}" destId="{853429F0-A0BA-4BDD-8DA3-A3701D81E0F4}" srcOrd="0" destOrd="0" presId="urn:microsoft.com/office/officeart/2005/8/layout/orgChart1"/>
    <dgm:cxn modelId="{34502DCA-DF13-4DC6-89A2-0CCD333A31CC}" type="presParOf" srcId="{038FB052-1BB8-46E5-98E7-B32169260592}" destId="{22414B76-7FB7-4158-8DE2-C7BACAFD8168}" srcOrd="1" destOrd="0" presId="urn:microsoft.com/office/officeart/2005/8/layout/orgChart1"/>
    <dgm:cxn modelId="{A1BFBABA-3062-4CE4-8138-AC7E630120B5}" type="presParOf" srcId="{283A4E4E-8930-41D4-A61B-035785074571}" destId="{198102E5-13EB-40D1-B936-63B3F85B1474}" srcOrd="1" destOrd="0" presId="urn:microsoft.com/office/officeart/2005/8/layout/orgChart1"/>
    <dgm:cxn modelId="{E722F6BC-DBB9-47E7-B3B9-EBED14AA8C9A}" type="presParOf" srcId="{198102E5-13EB-40D1-B936-63B3F85B1474}" destId="{0A8964B0-1C86-40E7-BD35-5EB3DB369E41}" srcOrd="0" destOrd="0" presId="urn:microsoft.com/office/officeart/2005/8/layout/orgChart1"/>
    <dgm:cxn modelId="{5D0CAB9E-026B-46FE-A882-2164094B58F5}" type="presParOf" srcId="{198102E5-13EB-40D1-B936-63B3F85B1474}" destId="{0AD98D4F-C2D3-4128-B910-B5ECA0BE6B0E}" srcOrd="1" destOrd="0" presId="urn:microsoft.com/office/officeart/2005/8/layout/orgChart1"/>
    <dgm:cxn modelId="{08F5AB92-359A-45A4-99C5-A7B120B19B66}" type="presParOf" srcId="{0AD98D4F-C2D3-4128-B910-B5ECA0BE6B0E}" destId="{7A7D023A-95EF-4DB1-B8C4-50AE44D5DE12}" srcOrd="0" destOrd="0" presId="urn:microsoft.com/office/officeart/2005/8/layout/orgChart1"/>
    <dgm:cxn modelId="{0A7714E8-DE3F-448B-8070-F657F7756400}" type="presParOf" srcId="{7A7D023A-95EF-4DB1-B8C4-50AE44D5DE12}" destId="{8C382FF8-DA74-4B44-B0CC-20A67CC94085}" srcOrd="0" destOrd="0" presId="urn:microsoft.com/office/officeart/2005/8/layout/orgChart1"/>
    <dgm:cxn modelId="{1715080A-097A-4D14-8C7A-6B75A3C1CD6E}" type="presParOf" srcId="{7A7D023A-95EF-4DB1-B8C4-50AE44D5DE12}" destId="{FCE320B6-3BFA-46BB-8C2D-18EA0514508E}" srcOrd="1" destOrd="0" presId="urn:microsoft.com/office/officeart/2005/8/layout/orgChart1"/>
    <dgm:cxn modelId="{0EBED9C6-912F-481B-ADDD-580A013E37B8}" type="presParOf" srcId="{0AD98D4F-C2D3-4128-B910-B5ECA0BE6B0E}" destId="{70A860BD-522A-4A51-9F11-01F876046DBC}" srcOrd="1" destOrd="0" presId="urn:microsoft.com/office/officeart/2005/8/layout/orgChart1"/>
    <dgm:cxn modelId="{5F23A364-040E-4062-A4D2-02663BBF7091}" type="presParOf" srcId="{70A860BD-522A-4A51-9F11-01F876046DBC}" destId="{462E7F65-CD73-43BD-8F06-F1946CE86BF2}" srcOrd="0" destOrd="0" presId="urn:microsoft.com/office/officeart/2005/8/layout/orgChart1"/>
    <dgm:cxn modelId="{50182516-CEF8-44F2-95AA-90B1490C7516}" type="presParOf" srcId="{70A860BD-522A-4A51-9F11-01F876046DBC}" destId="{0C32D15B-9B03-4C6B-AD07-B18E2605D268}" srcOrd="1" destOrd="0" presId="urn:microsoft.com/office/officeart/2005/8/layout/orgChart1"/>
    <dgm:cxn modelId="{1A7C3BB3-0EFF-4580-877D-20D116269A1E}" type="presParOf" srcId="{0C32D15B-9B03-4C6B-AD07-B18E2605D268}" destId="{B9721A82-3582-4D9E-A95F-DC13C3D98739}" srcOrd="0" destOrd="0" presId="urn:microsoft.com/office/officeart/2005/8/layout/orgChart1"/>
    <dgm:cxn modelId="{4A499F6C-DC85-4642-A5E8-DD75F2CB9B11}" type="presParOf" srcId="{B9721A82-3582-4D9E-A95F-DC13C3D98739}" destId="{B18CFD72-3266-4D80-B196-3C9B5F9CBA25}" srcOrd="0" destOrd="0" presId="urn:microsoft.com/office/officeart/2005/8/layout/orgChart1"/>
    <dgm:cxn modelId="{BB36FE38-107D-4155-A50D-1F804DC55183}" type="presParOf" srcId="{B9721A82-3582-4D9E-A95F-DC13C3D98739}" destId="{C526A3AA-5C61-46B4-9A31-F50B6685AB68}" srcOrd="1" destOrd="0" presId="urn:microsoft.com/office/officeart/2005/8/layout/orgChart1"/>
    <dgm:cxn modelId="{DFD61A4F-967D-444E-B34B-4666A8E34D2C}" type="presParOf" srcId="{0C32D15B-9B03-4C6B-AD07-B18E2605D268}" destId="{15ADF03D-102E-4D37-9012-C747AB6A7E67}" srcOrd="1" destOrd="0" presId="urn:microsoft.com/office/officeart/2005/8/layout/orgChart1"/>
    <dgm:cxn modelId="{61B82655-C57A-4686-A748-A5993A068351}" type="presParOf" srcId="{0C32D15B-9B03-4C6B-AD07-B18E2605D268}" destId="{E5F6763E-985B-4CF4-A212-F055BAE7D9DC}" srcOrd="2" destOrd="0" presId="urn:microsoft.com/office/officeart/2005/8/layout/orgChart1"/>
    <dgm:cxn modelId="{806CB74A-BC65-48B9-8484-9E19C3D11514}" type="presParOf" srcId="{70A860BD-522A-4A51-9F11-01F876046DBC}" destId="{D829D3E1-041A-4CBD-B123-C2BBA2E15DB0}" srcOrd="2" destOrd="0" presId="urn:microsoft.com/office/officeart/2005/8/layout/orgChart1"/>
    <dgm:cxn modelId="{963BE203-C559-42A8-8FBC-32E6036577FB}" type="presParOf" srcId="{70A860BD-522A-4A51-9F11-01F876046DBC}" destId="{0BAE73CC-D0B0-4528-BB37-E379A027BFEE}" srcOrd="3" destOrd="0" presId="urn:microsoft.com/office/officeart/2005/8/layout/orgChart1"/>
    <dgm:cxn modelId="{B9FDAE3D-7CB3-4699-BB6A-512E0EEC256D}" type="presParOf" srcId="{0BAE73CC-D0B0-4528-BB37-E379A027BFEE}" destId="{C6786C99-9AAA-443C-977A-437C1EC71E49}" srcOrd="0" destOrd="0" presId="urn:microsoft.com/office/officeart/2005/8/layout/orgChart1"/>
    <dgm:cxn modelId="{474DE9FE-D0C8-4DB6-9D11-3D6A4612E2A0}" type="presParOf" srcId="{C6786C99-9AAA-443C-977A-437C1EC71E49}" destId="{0D3F6B59-E6DD-45D7-9484-5F8D4249BE64}" srcOrd="0" destOrd="0" presId="urn:microsoft.com/office/officeart/2005/8/layout/orgChart1"/>
    <dgm:cxn modelId="{CDD8203E-7407-4197-B16D-F341E17D1E30}" type="presParOf" srcId="{C6786C99-9AAA-443C-977A-437C1EC71E49}" destId="{A63F03E0-87D8-44E9-92F1-67C98E8D8062}" srcOrd="1" destOrd="0" presId="urn:microsoft.com/office/officeart/2005/8/layout/orgChart1"/>
    <dgm:cxn modelId="{D89ABC48-AEA0-458D-AA5A-1E649FA2FB13}" type="presParOf" srcId="{0BAE73CC-D0B0-4528-BB37-E379A027BFEE}" destId="{AE465102-FADF-4B36-80BE-DA35CA902DAF}" srcOrd="1" destOrd="0" presId="urn:microsoft.com/office/officeart/2005/8/layout/orgChart1"/>
    <dgm:cxn modelId="{7BDD34B1-3FC6-4D54-A382-5031576FB7C1}" type="presParOf" srcId="{0BAE73CC-D0B0-4528-BB37-E379A027BFEE}" destId="{7E88FD18-A00E-45DB-BD15-7663F19178E8}" srcOrd="2" destOrd="0" presId="urn:microsoft.com/office/officeart/2005/8/layout/orgChart1"/>
    <dgm:cxn modelId="{19FEA1C3-7E2C-411B-906D-CBB4F8050FF5}" type="presParOf" srcId="{70A860BD-522A-4A51-9F11-01F876046DBC}" destId="{51AEE3DB-5936-4D45-9933-E483FE874075}" srcOrd="4" destOrd="0" presId="urn:microsoft.com/office/officeart/2005/8/layout/orgChart1"/>
    <dgm:cxn modelId="{355C579A-0B50-4CB4-ABB7-192EC5767BA1}" type="presParOf" srcId="{70A860BD-522A-4A51-9F11-01F876046DBC}" destId="{BDA4FF02-DBE5-4B20-8390-2BBC4D15029E}" srcOrd="5" destOrd="0" presId="urn:microsoft.com/office/officeart/2005/8/layout/orgChart1"/>
    <dgm:cxn modelId="{A70FE209-8A83-4048-8A34-EC8ED408BF66}" type="presParOf" srcId="{BDA4FF02-DBE5-4B20-8390-2BBC4D15029E}" destId="{CD73701F-DE9A-413C-88B5-858CB164E89D}" srcOrd="0" destOrd="0" presId="urn:microsoft.com/office/officeart/2005/8/layout/orgChart1"/>
    <dgm:cxn modelId="{26054CFF-EE9C-4459-BBE7-7A1C135CB728}" type="presParOf" srcId="{CD73701F-DE9A-413C-88B5-858CB164E89D}" destId="{88E218D5-A2CD-4249-A904-64842B72F334}" srcOrd="0" destOrd="0" presId="urn:microsoft.com/office/officeart/2005/8/layout/orgChart1"/>
    <dgm:cxn modelId="{745A6EFE-A3C8-4C04-87AF-411E9500F5B5}" type="presParOf" srcId="{CD73701F-DE9A-413C-88B5-858CB164E89D}" destId="{A0586388-2C5D-45E1-92AD-02466BD6759D}" srcOrd="1" destOrd="0" presId="urn:microsoft.com/office/officeart/2005/8/layout/orgChart1"/>
    <dgm:cxn modelId="{8604B75F-7BC8-4057-B1C9-3F8A83ABBC0C}" type="presParOf" srcId="{BDA4FF02-DBE5-4B20-8390-2BBC4D15029E}" destId="{8C4B4C5A-7874-41F2-859D-9876628AFB7A}" srcOrd="1" destOrd="0" presId="urn:microsoft.com/office/officeart/2005/8/layout/orgChart1"/>
    <dgm:cxn modelId="{037B3498-B00E-4F7C-BE18-8C68C2D9DC79}" type="presParOf" srcId="{BDA4FF02-DBE5-4B20-8390-2BBC4D15029E}" destId="{C1FD0061-7750-4427-BF72-14E083CD8EE7}" srcOrd="2" destOrd="0" presId="urn:microsoft.com/office/officeart/2005/8/layout/orgChart1"/>
    <dgm:cxn modelId="{5EE9FD3C-B8D9-4A20-9D7B-AACA9BF16746}" type="presParOf" srcId="{70A860BD-522A-4A51-9F11-01F876046DBC}" destId="{7D6C48DB-AF65-44F0-A70C-B1DB6E80746F}" srcOrd="6" destOrd="0" presId="urn:microsoft.com/office/officeart/2005/8/layout/orgChart1"/>
    <dgm:cxn modelId="{E861098E-C495-486D-968F-D089418ABB43}" type="presParOf" srcId="{70A860BD-522A-4A51-9F11-01F876046DBC}" destId="{A733C982-B218-44AF-95DF-98D7EEE9C3EE}" srcOrd="7" destOrd="0" presId="urn:microsoft.com/office/officeart/2005/8/layout/orgChart1"/>
    <dgm:cxn modelId="{ADE393CE-27B1-41E9-9B02-FBE4468B6E2F}" type="presParOf" srcId="{A733C982-B218-44AF-95DF-98D7EEE9C3EE}" destId="{B72BCE41-43C8-4E12-A977-5DE0C14E5D73}" srcOrd="0" destOrd="0" presId="urn:microsoft.com/office/officeart/2005/8/layout/orgChart1"/>
    <dgm:cxn modelId="{12BC836E-3814-43DB-B540-8BD6AD0A7B61}" type="presParOf" srcId="{B72BCE41-43C8-4E12-A977-5DE0C14E5D73}" destId="{4CADFA22-F4A0-4D8F-B309-C883C76C60C6}" srcOrd="0" destOrd="0" presId="urn:microsoft.com/office/officeart/2005/8/layout/orgChart1"/>
    <dgm:cxn modelId="{0BC17C0A-B07B-41AF-B120-78699CAC53E1}" type="presParOf" srcId="{B72BCE41-43C8-4E12-A977-5DE0C14E5D73}" destId="{36B968A0-C1B3-4D29-ADA9-367F2743D772}" srcOrd="1" destOrd="0" presId="urn:microsoft.com/office/officeart/2005/8/layout/orgChart1"/>
    <dgm:cxn modelId="{98B133BF-B021-4D30-A2F1-E2B749CBA17C}" type="presParOf" srcId="{A733C982-B218-44AF-95DF-98D7EEE9C3EE}" destId="{E06A5C54-B6C9-4786-840E-61D051611299}" srcOrd="1" destOrd="0" presId="urn:microsoft.com/office/officeart/2005/8/layout/orgChart1"/>
    <dgm:cxn modelId="{4F7B7904-A17D-48D3-B8C8-C0C94827C73A}" type="presParOf" srcId="{A733C982-B218-44AF-95DF-98D7EEE9C3EE}" destId="{C4442A2D-55C3-4875-BCD6-B9BA9E869879}" srcOrd="2" destOrd="0" presId="urn:microsoft.com/office/officeart/2005/8/layout/orgChart1"/>
    <dgm:cxn modelId="{7F047665-65B0-424B-A1E8-F1F9DC2DC691}" type="presParOf" srcId="{70A860BD-522A-4A51-9F11-01F876046DBC}" destId="{08FED7E7-0F61-462A-B009-934CC3485ABE}" srcOrd="8" destOrd="0" presId="urn:microsoft.com/office/officeart/2005/8/layout/orgChart1"/>
    <dgm:cxn modelId="{A29D6EF5-3507-4BE2-A85F-1DF7502228DF}" type="presParOf" srcId="{70A860BD-522A-4A51-9F11-01F876046DBC}" destId="{322F12DE-A8D2-4F2C-AC95-7128764A5D55}" srcOrd="9" destOrd="0" presId="urn:microsoft.com/office/officeart/2005/8/layout/orgChart1"/>
    <dgm:cxn modelId="{0E98C67E-CCC7-40D1-96A0-F6B835AF9148}" type="presParOf" srcId="{322F12DE-A8D2-4F2C-AC95-7128764A5D55}" destId="{D0FF42EE-51A9-423B-B8E0-2624B340DBCC}" srcOrd="0" destOrd="0" presId="urn:microsoft.com/office/officeart/2005/8/layout/orgChart1"/>
    <dgm:cxn modelId="{DCC092E0-8C7C-44F2-9461-8C6717695F80}" type="presParOf" srcId="{D0FF42EE-51A9-423B-B8E0-2624B340DBCC}" destId="{3FFC51F5-53A2-4838-866E-9FB1ED960BCC}" srcOrd="0" destOrd="0" presId="urn:microsoft.com/office/officeart/2005/8/layout/orgChart1"/>
    <dgm:cxn modelId="{C9EF693C-3D93-4806-8DE5-CDB55BFDE0B3}" type="presParOf" srcId="{D0FF42EE-51A9-423B-B8E0-2624B340DBCC}" destId="{AC7D8306-D524-4779-BA64-A308EA818DF0}" srcOrd="1" destOrd="0" presId="urn:microsoft.com/office/officeart/2005/8/layout/orgChart1"/>
    <dgm:cxn modelId="{E8887DCF-44B3-453C-99FC-88B27AE1B7F9}" type="presParOf" srcId="{322F12DE-A8D2-4F2C-AC95-7128764A5D55}" destId="{416BA34C-854C-4036-95F6-804E27042E00}" srcOrd="1" destOrd="0" presId="urn:microsoft.com/office/officeart/2005/8/layout/orgChart1"/>
    <dgm:cxn modelId="{0F72D93F-ED95-4AAE-AE9E-790F06E674B2}" type="presParOf" srcId="{322F12DE-A8D2-4F2C-AC95-7128764A5D55}" destId="{3075C395-4E29-471D-B19D-8373A4DA9C9C}" srcOrd="2" destOrd="0" presId="urn:microsoft.com/office/officeart/2005/8/layout/orgChart1"/>
    <dgm:cxn modelId="{C338049E-A3F6-4A5A-9BE7-6740E9EE74D2}" type="presParOf" srcId="{70A860BD-522A-4A51-9F11-01F876046DBC}" destId="{8E53949E-E09B-4323-84B8-A9226EFB2ECE}" srcOrd="10" destOrd="0" presId="urn:microsoft.com/office/officeart/2005/8/layout/orgChart1"/>
    <dgm:cxn modelId="{5A41AF8E-64B8-498F-AC65-005A069B59D3}" type="presParOf" srcId="{70A860BD-522A-4A51-9F11-01F876046DBC}" destId="{3969E02F-75E2-45A8-9FE0-4E3625FE6EA8}" srcOrd="11" destOrd="0" presId="urn:microsoft.com/office/officeart/2005/8/layout/orgChart1"/>
    <dgm:cxn modelId="{0541CA87-915D-4B84-B029-80D9D1D9FC67}" type="presParOf" srcId="{3969E02F-75E2-45A8-9FE0-4E3625FE6EA8}" destId="{2D15DCCA-E648-4DE2-A975-815726AECA3B}" srcOrd="0" destOrd="0" presId="urn:microsoft.com/office/officeart/2005/8/layout/orgChart1"/>
    <dgm:cxn modelId="{A595BD84-4411-43BE-AEA0-A66D0D14E746}" type="presParOf" srcId="{2D15DCCA-E648-4DE2-A975-815726AECA3B}" destId="{9CFEFC8C-99CC-4D12-B77B-9FCCFC510FA2}" srcOrd="0" destOrd="0" presId="urn:microsoft.com/office/officeart/2005/8/layout/orgChart1"/>
    <dgm:cxn modelId="{7D2EB453-232D-4449-B4A2-4848AC832728}" type="presParOf" srcId="{2D15DCCA-E648-4DE2-A975-815726AECA3B}" destId="{F3D82C99-A892-45FD-A760-47717F2D08E3}" srcOrd="1" destOrd="0" presId="urn:microsoft.com/office/officeart/2005/8/layout/orgChart1"/>
    <dgm:cxn modelId="{82D5A512-C85F-47E2-93FB-6AE8C022EEB1}" type="presParOf" srcId="{3969E02F-75E2-45A8-9FE0-4E3625FE6EA8}" destId="{7215AAFA-A3F3-492E-8903-1BFE63FA1748}" srcOrd="1" destOrd="0" presId="urn:microsoft.com/office/officeart/2005/8/layout/orgChart1"/>
    <dgm:cxn modelId="{7BDC34E0-5425-4B8A-A383-2434F2209827}" type="presParOf" srcId="{3969E02F-75E2-45A8-9FE0-4E3625FE6EA8}" destId="{4602C052-0016-4A08-B90F-DAA44BF41A4A}" srcOrd="2" destOrd="0" presId="urn:microsoft.com/office/officeart/2005/8/layout/orgChart1"/>
    <dgm:cxn modelId="{B8A5C1E2-29A2-4FE8-B30D-EAFBE808C8A5}" type="presParOf" srcId="{70A860BD-522A-4A51-9F11-01F876046DBC}" destId="{8C7BAB02-7603-4DAB-AF99-4044063B3643}" srcOrd="12" destOrd="0" presId="urn:microsoft.com/office/officeart/2005/8/layout/orgChart1"/>
    <dgm:cxn modelId="{D8B357B8-9E38-42BE-B4F4-4B3D6762D562}" type="presParOf" srcId="{70A860BD-522A-4A51-9F11-01F876046DBC}" destId="{EECABC99-B0B4-4064-B88D-9C387F02928E}" srcOrd="13" destOrd="0" presId="urn:microsoft.com/office/officeart/2005/8/layout/orgChart1"/>
    <dgm:cxn modelId="{91B52418-FB3C-4EE0-A0C8-2E6913B5E375}" type="presParOf" srcId="{EECABC99-B0B4-4064-B88D-9C387F02928E}" destId="{708F9ECF-0326-466B-947E-CC5314167E3F}" srcOrd="0" destOrd="0" presId="urn:microsoft.com/office/officeart/2005/8/layout/orgChart1"/>
    <dgm:cxn modelId="{A8713687-EB2E-4A0C-822F-6E4502BCDC89}" type="presParOf" srcId="{708F9ECF-0326-466B-947E-CC5314167E3F}" destId="{296A1424-770E-4F97-BD90-99DFC6509E33}" srcOrd="0" destOrd="0" presId="urn:microsoft.com/office/officeart/2005/8/layout/orgChart1"/>
    <dgm:cxn modelId="{50930FCF-C7D9-49F3-AF1C-554ABE31DD7E}" type="presParOf" srcId="{708F9ECF-0326-466B-947E-CC5314167E3F}" destId="{1E73BEA7-2165-412B-AC51-42428144CB5A}" srcOrd="1" destOrd="0" presId="urn:microsoft.com/office/officeart/2005/8/layout/orgChart1"/>
    <dgm:cxn modelId="{01FA7E41-3010-4713-BC5A-33F0EE3FE3BB}" type="presParOf" srcId="{EECABC99-B0B4-4064-B88D-9C387F02928E}" destId="{E22784E6-7550-4B14-AA77-E01BF03EF6AB}" srcOrd="1" destOrd="0" presId="urn:microsoft.com/office/officeart/2005/8/layout/orgChart1"/>
    <dgm:cxn modelId="{A3EFDE8F-477A-40F3-97F8-F82444C63039}" type="presParOf" srcId="{EECABC99-B0B4-4064-B88D-9C387F02928E}" destId="{ED3599FC-8F61-42E8-90F9-D9AE7B49D158}" srcOrd="2" destOrd="0" presId="urn:microsoft.com/office/officeart/2005/8/layout/orgChart1"/>
    <dgm:cxn modelId="{A5B30F46-8E96-4A1F-B1EE-879A70E89FD0}" type="presParOf" srcId="{0AD98D4F-C2D3-4128-B910-B5ECA0BE6B0E}" destId="{E938370E-664A-4E62-8F6F-F6CCA8B3B4EB}" srcOrd="2" destOrd="0" presId="urn:microsoft.com/office/officeart/2005/8/layout/orgChart1"/>
    <dgm:cxn modelId="{0E9137F2-A33C-436B-932D-9E31C74CCC56}" type="presParOf" srcId="{198102E5-13EB-40D1-B936-63B3F85B1474}" destId="{9A6C8EC1-2322-439D-91FD-F24F15467E79}" srcOrd="2" destOrd="0" presId="urn:microsoft.com/office/officeart/2005/8/layout/orgChart1"/>
    <dgm:cxn modelId="{4E05E38A-266B-4688-85D7-9D9FF7951BEA}" type="presParOf" srcId="{198102E5-13EB-40D1-B936-63B3F85B1474}" destId="{A62660C5-8037-4E0A-958C-2C8D3049BEF0}" srcOrd="3" destOrd="0" presId="urn:microsoft.com/office/officeart/2005/8/layout/orgChart1"/>
    <dgm:cxn modelId="{E63C88E3-D394-4E05-A87E-B5985DC5F19A}" type="presParOf" srcId="{A62660C5-8037-4E0A-958C-2C8D3049BEF0}" destId="{0DEE287C-F712-4E11-A672-C3E68B1933D1}" srcOrd="0" destOrd="0" presId="urn:microsoft.com/office/officeart/2005/8/layout/orgChart1"/>
    <dgm:cxn modelId="{18659DA6-0479-4BF7-827A-4A884912A508}" type="presParOf" srcId="{0DEE287C-F712-4E11-A672-C3E68B1933D1}" destId="{36F38F56-4DBC-4BC6-A8D6-3B52BAA69E50}" srcOrd="0" destOrd="0" presId="urn:microsoft.com/office/officeart/2005/8/layout/orgChart1"/>
    <dgm:cxn modelId="{CB33FDAF-1847-4360-AE03-FD8FB0604FE8}" type="presParOf" srcId="{0DEE287C-F712-4E11-A672-C3E68B1933D1}" destId="{88FF9EFF-F530-4180-9DDD-265DA01E51D9}" srcOrd="1" destOrd="0" presId="urn:microsoft.com/office/officeart/2005/8/layout/orgChart1"/>
    <dgm:cxn modelId="{7CBE76B0-312E-41CD-91DB-56985F42585C}" type="presParOf" srcId="{A62660C5-8037-4E0A-958C-2C8D3049BEF0}" destId="{791C343A-08A3-46E5-AEA7-D39EA22A3A02}" srcOrd="1" destOrd="0" presId="urn:microsoft.com/office/officeart/2005/8/layout/orgChart1"/>
    <dgm:cxn modelId="{88665293-E381-4EAD-AAD0-BE834A487DDC}" type="presParOf" srcId="{791C343A-08A3-46E5-AEA7-D39EA22A3A02}" destId="{B7901FFA-133A-4530-B563-166DB7939C96}" srcOrd="0" destOrd="0" presId="urn:microsoft.com/office/officeart/2005/8/layout/orgChart1"/>
    <dgm:cxn modelId="{3CF1A553-5E0B-4DC8-9022-484493A1A037}" type="presParOf" srcId="{791C343A-08A3-46E5-AEA7-D39EA22A3A02}" destId="{A4E9DA33-50B1-4F6F-A7D9-E3A2EAD9EAF7}" srcOrd="1" destOrd="0" presId="urn:microsoft.com/office/officeart/2005/8/layout/orgChart1"/>
    <dgm:cxn modelId="{C1B7FF58-82C5-4CC5-9082-27E2C67166F5}" type="presParOf" srcId="{A4E9DA33-50B1-4F6F-A7D9-E3A2EAD9EAF7}" destId="{AC9B5726-CD4E-45EA-A1B1-DABC6FAFCC4F}" srcOrd="0" destOrd="0" presId="urn:microsoft.com/office/officeart/2005/8/layout/orgChart1"/>
    <dgm:cxn modelId="{3F176E22-9195-4F6D-9430-A24937A6C1FF}" type="presParOf" srcId="{AC9B5726-CD4E-45EA-A1B1-DABC6FAFCC4F}" destId="{FE4A288C-20B8-4F89-9F7B-DD435CBE0E27}" srcOrd="0" destOrd="0" presId="urn:microsoft.com/office/officeart/2005/8/layout/orgChart1"/>
    <dgm:cxn modelId="{3AAB3F5F-1783-4E5E-9A72-1EEC8A78C65E}" type="presParOf" srcId="{AC9B5726-CD4E-45EA-A1B1-DABC6FAFCC4F}" destId="{3231D52F-1D79-45A1-AB49-D07B5EF76F76}" srcOrd="1" destOrd="0" presId="urn:microsoft.com/office/officeart/2005/8/layout/orgChart1"/>
    <dgm:cxn modelId="{3CB6CFD5-0D86-499E-988D-CBD6D9EE29D6}" type="presParOf" srcId="{A4E9DA33-50B1-4F6F-A7D9-E3A2EAD9EAF7}" destId="{AF82EAFF-AEE9-4FC4-9700-79A59A999BB7}" srcOrd="1" destOrd="0" presId="urn:microsoft.com/office/officeart/2005/8/layout/orgChart1"/>
    <dgm:cxn modelId="{9AFB5940-A466-4902-B81C-44AD74B1604C}" type="presParOf" srcId="{A4E9DA33-50B1-4F6F-A7D9-E3A2EAD9EAF7}" destId="{FD20B85B-4F45-4D67-AE3D-AFA96242CC05}" srcOrd="2" destOrd="0" presId="urn:microsoft.com/office/officeart/2005/8/layout/orgChart1"/>
    <dgm:cxn modelId="{8A6DC913-F0B8-462B-A553-1931597B27AE}" type="presParOf" srcId="{791C343A-08A3-46E5-AEA7-D39EA22A3A02}" destId="{E27759A8-F0F6-41E8-BED7-7DE82F947CF0}" srcOrd="2" destOrd="0" presId="urn:microsoft.com/office/officeart/2005/8/layout/orgChart1"/>
    <dgm:cxn modelId="{00F5877B-F054-43B3-A420-CB91FF2F1408}" type="presParOf" srcId="{791C343A-08A3-46E5-AEA7-D39EA22A3A02}" destId="{3302D753-80F6-42AA-AEC7-EC573C621190}" srcOrd="3" destOrd="0" presId="urn:microsoft.com/office/officeart/2005/8/layout/orgChart1"/>
    <dgm:cxn modelId="{B7A657DC-40AC-4AB6-AC43-5C06F9DA6F25}" type="presParOf" srcId="{3302D753-80F6-42AA-AEC7-EC573C621190}" destId="{25024216-F361-4E84-B72C-CD44C3A3379A}" srcOrd="0" destOrd="0" presId="urn:microsoft.com/office/officeart/2005/8/layout/orgChart1"/>
    <dgm:cxn modelId="{F32BECDB-C081-44C6-AEF7-0625A825D7C1}" type="presParOf" srcId="{25024216-F361-4E84-B72C-CD44C3A3379A}" destId="{1AEB14BA-EE77-4754-B491-D14A0D06FF0F}" srcOrd="0" destOrd="0" presId="urn:microsoft.com/office/officeart/2005/8/layout/orgChart1"/>
    <dgm:cxn modelId="{D66C226C-0584-49A1-A0A8-704D3E81CA87}" type="presParOf" srcId="{25024216-F361-4E84-B72C-CD44C3A3379A}" destId="{40F42A3B-61AF-488E-ABED-963C3774361A}" srcOrd="1" destOrd="0" presId="urn:microsoft.com/office/officeart/2005/8/layout/orgChart1"/>
    <dgm:cxn modelId="{D4152760-61D3-4439-AAFD-7C6057DCCDCD}" type="presParOf" srcId="{3302D753-80F6-42AA-AEC7-EC573C621190}" destId="{17EA6968-CC66-4B58-930E-AC0719AF437F}" srcOrd="1" destOrd="0" presId="urn:microsoft.com/office/officeart/2005/8/layout/orgChart1"/>
    <dgm:cxn modelId="{EA959929-1545-4A43-B8C0-B38EB598B4DB}" type="presParOf" srcId="{3302D753-80F6-42AA-AEC7-EC573C621190}" destId="{B28CA958-9962-4CC2-920A-B19581C9A573}" srcOrd="2" destOrd="0" presId="urn:microsoft.com/office/officeart/2005/8/layout/orgChart1"/>
    <dgm:cxn modelId="{83C66138-F4BE-4E6B-855D-F7E48C5597E3}" type="presParOf" srcId="{791C343A-08A3-46E5-AEA7-D39EA22A3A02}" destId="{3AC24F3E-F04C-409C-9998-F3ACE19CE4D2}" srcOrd="4" destOrd="0" presId="urn:microsoft.com/office/officeart/2005/8/layout/orgChart1"/>
    <dgm:cxn modelId="{C5BAB6B7-023C-4C21-85A5-59A931CE87B0}" type="presParOf" srcId="{791C343A-08A3-46E5-AEA7-D39EA22A3A02}" destId="{20299872-1A75-4268-A761-861AB7B5036A}" srcOrd="5" destOrd="0" presId="urn:microsoft.com/office/officeart/2005/8/layout/orgChart1"/>
    <dgm:cxn modelId="{E317DCCB-3EF1-40A6-BC83-E533F07B44ED}" type="presParOf" srcId="{20299872-1A75-4268-A761-861AB7B5036A}" destId="{838EF598-0EFC-47CF-A18D-59ED2E14627D}" srcOrd="0" destOrd="0" presId="urn:microsoft.com/office/officeart/2005/8/layout/orgChart1"/>
    <dgm:cxn modelId="{85D12DA5-4EC2-44E0-9408-F9D92A857DF3}" type="presParOf" srcId="{838EF598-0EFC-47CF-A18D-59ED2E14627D}" destId="{E36C0F5B-CFFC-45CD-A28E-371983BC149B}" srcOrd="0" destOrd="0" presId="urn:microsoft.com/office/officeart/2005/8/layout/orgChart1"/>
    <dgm:cxn modelId="{119C6F0C-C738-4698-A28B-64C34B8C2433}" type="presParOf" srcId="{838EF598-0EFC-47CF-A18D-59ED2E14627D}" destId="{7DE72D97-11D4-4569-8698-8BFFFDC16C11}" srcOrd="1" destOrd="0" presId="urn:microsoft.com/office/officeart/2005/8/layout/orgChart1"/>
    <dgm:cxn modelId="{01F6C8C4-57D7-48A7-B09A-9A83D66980A6}" type="presParOf" srcId="{20299872-1A75-4268-A761-861AB7B5036A}" destId="{C291E04A-0F3B-403D-AD23-2A378617AB88}" srcOrd="1" destOrd="0" presId="urn:microsoft.com/office/officeart/2005/8/layout/orgChart1"/>
    <dgm:cxn modelId="{7C368B02-DC2E-449D-9566-2A055A011C0C}" type="presParOf" srcId="{20299872-1A75-4268-A761-861AB7B5036A}" destId="{AB2F6228-2B50-4939-BBE1-930CEAD22F8A}" srcOrd="2" destOrd="0" presId="urn:microsoft.com/office/officeart/2005/8/layout/orgChart1"/>
    <dgm:cxn modelId="{E532F332-15FE-4C28-896E-3FA7DC5FA616}" type="presParOf" srcId="{791C343A-08A3-46E5-AEA7-D39EA22A3A02}" destId="{0EE6FDAC-BC5C-4FCF-98DD-930320BE5DBD}" srcOrd="6" destOrd="0" presId="urn:microsoft.com/office/officeart/2005/8/layout/orgChart1"/>
    <dgm:cxn modelId="{C9A1EA91-7C13-4A92-85A8-67B86DEFAAD0}" type="presParOf" srcId="{791C343A-08A3-46E5-AEA7-D39EA22A3A02}" destId="{C1E3270B-D3F6-44F3-AF50-EEFE45FF79BD}" srcOrd="7" destOrd="0" presId="urn:microsoft.com/office/officeart/2005/8/layout/orgChart1"/>
    <dgm:cxn modelId="{8F09A544-0ED6-4C84-8974-5012BCB0AE3F}" type="presParOf" srcId="{C1E3270B-D3F6-44F3-AF50-EEFE45FF79BD}" destId="{35646AEE-4000-40CB-8FC7-A1B0B3813362}" srcOrd="0" destOrd="0" presId="urn:microsoft.com/office/officeart/2005/8/layout/orgChart1"/>
    <dgm:cxn modelId="{25ADF0C0-8B9C-46DA-9F7E-520F629F1792}" type="presParOf" srcId="{35646AEE-4000-40CB-8FC7-A1B0B3813362}" destId="{5760F589-7BBB-4993-98B4-FE5C7E20993F}" srcOrd="0" destOrd="0" presId="urn:microsoft.com/office/officeart/2005/8/layout/orgChart1"/>
    <dgm:cxn modelId="{E8CCBA3D-22F4-41A2-AB17-156223BC59B7}" type="presParOf" srcId="{35646AEE-4000-40CB-8FC7-A1B0B3813362}" destId="{72EDA621-6600-4AED-B8E3-EEC02A960246}" srcOrd="1" destOrd="0" presId="urn:microsoft.com/office/officeart/2005/8/layout/orgChart1"/>
    <dgm:cxn modelId="{43175E18-B4BC-491B-A01F-7412631165DF}" type="presParOf" srcId="{C1E3270B-D3F6-44F3-AF50-EEFE45FF79BD}" destId="{93BC20AA-8BC5-4847-A2F6-B77C6D7C270E}" srcOrd="1" destOrd="0" presId="urn:microsoft.com/office/officeart/2005/8/layout/orgChart1"/>
    <dgm:cxn modelId="{D061BE8A-D47C-49AA-B146-4DC3695DD2E3}" type="presParOf" srcId="{C1E3270B-D3F6-44F3-AF50-EEFE45FF79BD}" destId="{E9E37285-D2A3-4F5F-87B6-5AE4771962DD}" srcOrd="2" destOrd="0" presId="urn:microsoft.com/office/officeart/2005/8/layout/orgChart1"/>
    <dgm:cxn modelId="{3CC03D5E-F977-4646-8E65-AA329CCC80AB}" type="presParOf" srcId="{791C343A-08A3-46E5-AEA7-D39EA22A3A02}" destId="{792AC7F5-8F76-4E11-A913-8AE20EA52108}" srcOrd="8" destOrd="0" presId="urn:microsoft.com/office/officeart/2005/8/layout/orgChart1"/>
    <dgm:cxn modelId="{164DB948-E3F1-4D4E-A50C-25BA8B3C2329}" type="presParOf" srcId="{791C343A-08A3-46E5-AEA7-D39EA22A3A02}" destId="{BFB56452-9D7E-4213-8172-810D324EB338}" srcOrd="9" destOrd="0" presId="urn:microsoft.com/office/officeart/2005/8/layout/orgChart1"/>
    <dgm:cxn modelId="{7AC1D58B-7FB3-4174-8B53-D6D77D42CAAF}" type="presParOf" srcId="{BFB56452-9D7E-4213-8172-810D324EB338}" destId="{D28F2CE2-414E-4BD4-9204-992AE31D6435}" srcOrd="0" destOrd="0" presId="urn:microsoft.com/office/officeart/2005/8/layout/orgChart1"/>
    <dgm:cxn modelId="{8386766E-62C2-4650-9259-DE5CE22C4509}" type="presParOf" srcId="{D28F2CE2-414E-4BD4-9204-992AE31D6435}" destId="{B8469A3E-5EDD-4C90-A342-087CE8F01A4D}" srcOrd="0" destOrd="0" presId="urn:microsoft.com/office/officeart/2005/8/layout/orgChart1"/>
    <dgm:cxn modelId="{D15CBA25-C02F-4DAA-88BD-11E9780626FD}" type="presParOf" srcId="{D28F2CE2-414E-4BD4-9204-992AE31D6435}" destId="{FD30E65F-2155-4EA4-A13D-1A5813E9EA06}" srcOrd="1" destOrd="0" presId="urn:microsoft.com/office/officeart/2005/8/layout/orgChart1"/>
    <dgm:cxn modelId="{0EF6FA58-9098-4E58-A548-D12E89DA4972}" type="presParOf" srcId="{BFB56452-9D7E-4213-8172-810D324EB338}" destId="{ADDF15EF-6960-42B9-8620-05BBBAFD2CAA}" srcOrd="1" destOrd="0" presId="urn:microsoft.com/office/officeart/2005/8/layout/orgChart1"/>
    <dgm:cxn modelId="{4EE93028-700D-49F1-8220-DE861CF33964}" type="presParOf" srcId="{BFB56452-9D7E-4213-8172-810D324EB338}" destId="{33B1D898-A681-414C-8A90-74FAD387866B}" srcOrd="2" destOrd="0" presId="urn:microsoft.com/office/officeart/2005/8/layout/orgChart1"/>
    <dgm:cxn modelId="{9498A2FA-BCE3-4365-B367-881C846F03E9}" type="presParOf" srcId="{A62660C5-8037-4E0A-958C-2C8D3049BEF0}" destId="{379F1B8D-A721-4733-BD0A-7690C28326CB}" srcOrd="2" destOrd="0" presId="urn:microsoft.com/office/officeart/2005/8/layout/orgChart1"/>
    <dgm:cxn modelId="{D4813767-EA8D-44B5-B85C-AB180B964D3A}" type="presParOf" srcId="{198102E5-13EB-40D1-B936-63B3F85B1474}" destId="{5C91091D-BC38-4C77-9C82-77255D535703}" srcOrd="4" destOrd="0" presId="urn:microsoft.com/office/officeart/2005/8/layout/orgChart1"/>
    <dgm:cxn modelId="{C22189BF-1651-427C-B2A0-D2557F1E92F6}" type="presParOf" srcId="{198102E5-13EB-40D1-B936-63B3F85B1474}" destId="{95C05369-EB7E-4520-BC04-89FB548F9AF1}" srcOrd="5" destOrd="0" presId="urn:microsoft.com/office/officeart/2005/8/layout/orgChart1"/>
    <dgm:cxn modelId="{963C967C-5BA1-47AD-B09B-C2E06C95D6A9}" type="presParOf" srcId="{95C05369-EB7E-4520-BC04-89FB548F9AF1}" destId="{2D069D4F-8D10-4B83-BC23-A4592D62602C}" srcOrd="0" destOrd="0" presId="urn:microsoft.com/office/officeart/2005/8/layout/orgChart1"/>
    <dgm:cxn modelId="{DADE7F89-41A4-434D-8B16-5F1F6D43BCBA}" type="presParOf" srcId="{2D069D4F-8D10-4B83-BC23-A4592D62602C}" destId="{379C2BA1-3030-49AB-B418-0A3F8A1B1A96}" srcOrd="0" destOrd="0" presId="urn:microsoft.com/office/officeart/2005/8/layout/orgChart1"/>
    <dgm:cxn modelId="{D80AA790-DAAF-49CA-B648-40C7B4027FF4}" type="presParOf" srcId="{2D069D4F-8D10-4B83-BC23-A4592D62602C}" destId="{9EDB6722-3E14-4B0C-8DB9-31EFE1426B35}" srcOrd="1" destOrd="0" presId="urn:microsoft.com/office/officeart/2005/8/layout/orgChart1"/>
    <dgm:cxn modelId="{E2BD78AB-9CF7-47B9-AFCB-5585225A82DA}" type="presParOf" srcId="{95C05369-EB7E-4520-BC04-89FB548F9AF1}" destId="{58F476A8-D4ED-4B10-92F6-65F89AE9C38A}" srcOrd="1" destOrd="0" presId="urn:microsoft.com/office/officeart/2005/8/layout/orgChart1"/>
    <dgm:cxn modelId="{C356FB7E-F1F6-462C-A30C-C8E46CE09D93}" type="presParOf" srcId="{95C05369-EB7E-4520-BC04-89FB548F9AF1}" destId="{CAA90883-B325-4D76-B72A-B849DAD93BDF}" srcOrd="2" destOrd="0" presId="urn:microsoft.com/office/officeart/2005/8/layout/orgChart1"/>
    <dgm:cxn modelId="{FE133B6A-CCA7-41EB-91C3-3FA2DC26DC41}" type="presParOf" srcId="{283A4E4E-8930-41D4-A61B-035785074571}" destId="{A95D2248-7486-4CE0-A24E-8711CAC98065}" srcOrd="2" destOrd="0" presId="urn:microsoft.com/office/officeart/2005/8/layout/orgChart1"/>
    <dgm:cxn modelId="{73CD867B-681C-484B-99FD-4B80ED6A7809}" type="presParOf" srcId="{7B0EBF8F-1391-4E19-B35B-1B6564369012}" destId="{F63B2204-F8FB-4BA9-9823-C446EF47134B}" srcOrd="2" destOrd="0" presId="urn:microsoft.com/office/officeart/2005/8/layout/orgChart1"/>
    <dgm:cxn modelId="{5E2AF196-4711-4C3C-8A82-0C8A9E5712FB}" type="presParOf" srcId="{7B0EBF8F-1391-4E19-B35B-1B6564369012}" destId="{FD777F07-4D8A-4833-82C5-D5989A1D3BC3}" srcOrd="3" destOrd="0" presId="urn:microsoft.com/office/officeart/2005/8/layout/orgChart1"/>
    <dgm:cxn modelId="{2DA2D252-E37C-43CE-AEF4-A1C36DB7A4A5}" type="presParOf" srcId="{FD777F07-4D8A-4833-82C5-D5989A1D3BC3}" destId="{993ADEDD-4C27-4F90-8DD3-86F32AECADFF}" srcOrd="0" destOrd="0" presId="urn:microsoft.com/office/officeart/2005/8/layout/orgChart1"/>
    <dgm:cxn modelId="{CA655D2A-607E-4AAE-86B6-BA256732113D}" type="presParOf" srcId="{993ADEDD-4C27-4F90-8DD3-86F32AECADFF}" destId="{E407B876-C758-4BB9-B6F6-528BCA404021}" srcOrd="0" destOrd="0" presId="urn:microsoft.com/office/officeart/2005/8/layout/orgChart1"/>
    <dgm:cxn modelId="{735DEBFC-3EEE-4077-9247-081267A4BBAB}" type="presParOf" srcId="{993ADEDD-4C27-4F90-8DD3-86F32AECADFF}" destId="{DE50A181-3F9F-4EAD-B322-85F23144BCB7}" srcOrd="1" destOrd="0" presId="urn:microsoft.com/office/officeart/2005/8/layout/orgChart1"/>
    <dgm:cxn modelId="{8FEFCA7D-B3EC-44D3-8826-411C9DF06F6D}" type="presParOf" srcId="{FD777F07-4D8A-4833-82C5-D5989A1D3BC3}" destId="{B24DF3D1-465D-4A71-898F-15D174D7B109}" srcOrd="1" destOrd="0" presId="urn:microsoft.com/office/officeart/2005/8/layout/orgChart1"/>
    <dgm:cxn modelId="{EB5235D8-F6A0-4E39-BFC7-91D7D4B77923}" type="presParOf" srcId="{B24DF3D1-465D-4A71-898F-15D174D7B109}" destId="{51E08F51-B509-461D-AB99-0A0C25BDC55A}" srcOrd="0" destOrd="0" presId="urn:microsoft.com/office/officeart/2005/8/layout/orgChart1"/>
    <dgm:cxn modelId="{31A6526F-3A6E-4887-B2B0-ABAC67E56266}" type="presParOf" srcId="{B24DF3D1-465D-4A71-898F-15D174D7B109}" destId="{8BCDCFE9-8B6D-432B-BA24-E12B9E1D04F2}" srcOrd="1" destOrd="0" presId="urn:microsoft.com/office/officeart/2005/8/layout/orgChart1"/>
    <dgm:cxn modelId="{FE44AE79-F13D-4E38-BBD9-B3CE22B39E21}" type="presParOf" srcId="{8BCDCFE9-8B6D-432B-BA24-E12B9E1D04F2}" destId="{93E3901A-0D59-4CEC-BD9E-A6E229573FA7}" srcOrd="0" destOrd="0" presId="urn:microsoft.com/office/officeart/2005/8/layout/orgChart1"/>
    <dgm:cxn modelId="{72022430-BA49-420B-82A5-088B79E9E8C6}" type="presParOf" srcId="{93E3901A-0D59-4CEC-BD9E-A6E229573FA7}" destId="{7C321F4A-33A6-4177-B2AD-BD842BE743DE}" srcOrd="0" destOrd="0" presId="urn:microsoft.com/office/officeart/2005/8/layout/orgChart1"/>
    <dgm:cxn modelId="{412B20D2-05BE-4496-81CC-6CBC18137B50}" type="presParOf" srcId="{93E3901A-0D59-4CEC-BD9E-A6E229573FA7}" destId="{874BB842-78C1-47F7-AEB9-E5C77B0EA31D}" srcOrd="1" destOrd="0" presId="urn:microsoft.com/office/officeart/2005/8/layout/orgChart1"/>
    <dgm:cxn modelId="{3A5CE0BF-7296-4518-B592-CCE6129EB283}" type="presParOf" srcId="{8BCDCFE9-8B6D-432B-BA24-E12B9E1D04F2}" destId="{2B964EC3-10D4-4BF4-B2F0-04FDA8C10153}" srcOrd="1" destOrd="0" presId="urn:microsoft.com/office/officeart/2005/8/layout/orgChart1"/>
    <dgm:cxn modelId="{30DDB3FF-B559-4C5F-9731-5BEF17D90D63}" type="presParOf" srcId="{8BCDCFE9-8B6D-432B-BA24-E12B9E1D04F2}" destId="{EB5D8F5E-A0AE-4697-8793-06A69500426B}" srcOrd="2" destOrd="0" presId="urn:microsoft.com/office/officeart/2005/8/layout/orgChart1"/>
    <dgm:cxn modelId="{E13BE99D-FD0D-467E-84C5-F51D330EB9FF}" type="presParOf" srcId="{B24DF3D1-465D-4A71-898F-15D174D7B109}" destId="{88398CCD-834C-4247-BDD5-77A2399C4C61}" srcOrd="2" destOrd="0" presId="urn:microsoft.com/office/officeart/2005/8/layout/orgChart1"/>
    <dgm:cxn modelId="{81D97C12-DC99-4735-AEB9-1E51C346EFEF}" type="presParOf" srcId="{B24DF3D1-465D-4A71-898F-15D174D7B109}" destId="{356EE366-7C91-4113-87FC-C0BE3CCEC320}" srcOrd="3" destOrd="0" presId="urn:microsoft.com/office/officeart/2005/8/layout/orgChart1"/>
    <dgm:cxn modelId="{B9D68AFC-A565-4C1E-871A-761E32C24E7A}" type="presParOf" srcId="{356EE366-7C91-4113-87FC-C0BE3CCEC320}" destId="{2B2087F5-E988-4AC5-A183-513E8ADF149A}" srcOrd="0" destOrd="0" presId="urn:microsoft.com/office/officeart/2005/8/layout/orgChart1"/>
    <dgm:cxn modelId="{30FD06A5-C4D3-46A8-BC16-316742A971EF}" type="presParOf" srcId="{2B2087F5-E988-4AC5-A183-513E8ADF149A}" destId="{24D8D032-430D-47DF-AE55-1861DCB27D93}" srcOrd="0" destOrd="0" presId="urn:microsoft.com/office/officeart/2005/8/layout/orgChart1"/>
    <dgm:cxn modelId="{F6A133A8-2ED3-456E-BFFB-D23F59D2C690}" type="presParOf" srcId="{2B2087F5-E988-4AC5-A183-513E8ADF149A}" destId="{3984D783-E8A7-405F-8FD3-2941F24EEEE2}" srcOrd="1" destOrd="0" presId="urn:microsoft.com/office/officeart/2005/8/layout/orgChart1"/>
    <dgm:cxn modelId="{49A401FA-4D43-48EA-B316-F6B9DCC298E4}" type="presParOf" srcId="{356EE366-7C91-4113-87FC-C0BE3CCEC320}" destId="{FD7E71A1-FCC2-459B-B5EA-71805DCF08A8}" srcOrd="1" destOrd="0" presId="urn:microsoft.com/office/officeart/2005/8/layout/orgChart1"/>
    <dgm:cxn modelId="{4ECBD4DA-8E18-4D40-AC2F-6F6D73F1A4F6}" type="presParOf" srcId="{356EE366-7C91-4113-87FC-C0BE3CCEC320}" destId="{1640DEC9-B854-4655-A0F4-00773D98CDD1}" srcOrd="2" destOrd="0" presId="urn:microsoft.com/office/officeart/2005/8/layout/orgChart1"/>
    <dgm:cxn modelId="{D1FBED4D-6579-4CDF-A42B-155637AB49FC}" type="presParOf" srcId="{B24DF3D1-465D-4A71-898F-15D174D7B109}" destId="{4E5E3BB7-8470-4CEF-8EB2-CD243CB6B485}" srcOrd="4" destOrd="0" presId="urn:microsoft.com/office/officeart/2005/8/layout/orgChart1"/>
    <dgm:cxn modelId="{AE0A658A-90D4-48BD-BDBB-9AAA704BF369}" type="presParOf" srcId="{B24DF3D1-465D-4A71-898F-15D174D7B109}" destId="{4D249412-04A8-4BFA-9432-474D6D41E429}" srcOrd="5" destOrd="0" presId="urn:microsoft.com/office/officeart/2005/8/layout/orgChart1"/>
    <dgm:cxn modelId="{C4FFFD3D-09AB-458C-A9D8-B26A6AB0FFDE}" type="presParOf" srcId="{4D249412-04A8-4BFA-9432-474D6D41E429}" destId="{0A89F8AC-81A6-4F87-AA31-ABFF558FD23F}" srcOrd="0" destOrd="0" presId="urn:microsoft.com/office/officeart/2005/8/layout/orgChart1"/>
    <dgm:cxn modelId="{53BD17EA-747E-4DA4-A4CC-DBCFB8B192D6}" type="presParOf" srcId="{0A89F8AC-81A6-4F87-AA31-ABFF558FD23F}" destId="{EAA08BAC-8E2C-463E-A726-F929E0FA4411}" srcOrd="0" destOrd="0" presId="urn:microsoft.com/office/officeart/2005/8/layout/orgChart1"/>
    <dgm:cxn modelId="{4A9E971C-8DED-4FD7-AE99-6B6B51E9C0D6}" type="presParOf" srcId="{0A89F8AC-81A6-4F87-AA31-ABFF558FD23F}" destId="{74140554-EBD8-4288-AAE4-0BC624695671}" srcOrd="1" destOrd="0" presId="urn:microsoft.com/office/officeart/2005/8/layout/orgChart1"/>
    <dgm:cxn modelId="{61515738-E4F8-48F8-93F4-FF63E52F44C0}" type="presParOf" srcId="{4D249412-04A8-4BFA-9432-474D6D41E429}" destId="{BE0FAF51-AA3A-4D67-9FA7-11C62B8BDB62}" srcOrd="1" destOrd="0" presId="urn:microsoft.com/office/officeart/2005/8/layout/orgChart1"/>
    <dgm:cxn modelId="{9BD243E9-17CC-462F-ACD1-4B9B4C034683}" type="presParOf" srcId="{4D249412-04A8-4BFA-9432-474D6D41E429}" destId="{63D12322-E518-4CBD-A3A6-CA45A3EC4993}" srcOrd="2" destOrd="0" presId="urn:microsoft.com/office/officeart/2005/8/layout/orgChart1"/>
    <dgm:cxn modelId="{4716166C-6BB7-4E1C-BC8A-DD94A063C752}" type="presParOf" srcId="{FD777F07-4D8A-4833-82C5-D5989A1D3BC3}" destId="{85236CE8-4BC9-405F-89F1-A2BF5500C14C}" srcOrd="2" destOrd="0" presId="urn:microsoft.com/office/officeart/2005/8/layout/orgChart1"/>
    <dgm:cxn modelId="{A3F630F2-3804-45A6-ADBD-2E9D1B529E20}" type="presParOf" srcId="{7B0EBF8F-1391-4E19-B35B-1B6564369012}" destId="{69326A38-D52C-43B1-9BCD-39369E752D91}" srcOrd="4" destOrd="0" presId="urn:microsoft.com/office/officeart/2005/8/layout/orgChart1"/>
    <dgm:cxn modelId="{DCE614BC-DED1-4CB9-9F2E-454B1140CF4D}" type="presParOf" srcId="{7B0EBF8F-1391-4E19-B35B-1B6564369012}" destId="{AAA2EBE3-0F85-4280-83C7-6A4AC2500B61}" srcOrd="5" destOrd="0" presId="urn:microsoft.com/office/officeart/2005/8/layout/orgChart1"/>
    <dgm:cxn modelId="{BF879DBA-EDB0-46F2-95CC-DD898D442903}" type="presParOf" srcId="{AAA2EBE3-0F85-4280-83C7-6A4AC2500B61}" destId="{FDC6119C-4778-438F-B5EF-5BC770F107CE}" srcOrd="0" destOrd="0" presId="urn:microsoft.com/office/officeart/2005/8/layout/orgChart1"/>
    <dgm:cxn modelId="{E484D278-3C1D-4A92-8EFE-6BCA3393156B}" type="presParOf" srcId="{FDC6119C-4778-438F-B5EF-5BC770F107CE}" destId="{3A3BBA01-45EF-412D-BD7D-410E0099FBCD}" srcOrd="0" destOrd="0" presId="urn:microsoft.com/office/officeart/2005/8/layout/orgChart1"/>
    <dgm:cxn modelId="{A4956D8B-C425-40AE-85C6-BE04F4DE184C}" type="presParOf" srcId="{FDC6119C-4778-438F-B5EF-5BC770F107CE}" destId="{A1737891-7133-423F-804E-897CBD02D694}" srcOrd="1" destOrd="0" presId="urn:microsoft.com/office/officeart/2005/8/layout/orgChart1"/>
    <dgm:cxn modelId="{000FDF47-B311-4316-AB0E-279740A9CE30}" type="presParOf" srcId="{AAA2EBE3-0F85-4280-83C7-6A4AC2500B61}" destId="{2D0C93A4-F853-4C96-9FC5-ADF40FD29B57}" srcOrd="1" destOrd="0" presId="urn:microsoft.com/office/officeart/2005/8/layout/orgChart1"/>
    <dgm:cxn modelId="{E92F5B5F-8275-4793-9620-76DFF2FA4CF4}" type="presParOf" srcId="{2D0C93A4-F853-4C96-9FC5-ADF40FD29B57}" destId="{FF2528AD-578A-46FE-BF2C-091D085C49F2}" srcOrd="0" destOrd="0" presId="urn:microsoft.com/office/officeart/2005/8/layout/orgChart1"/>
    <dgm:cxn modelId="{F29CF541-6D72-4F8B-896A-EFF08A836FA7}" type="presParOf" srcId="{2D0C93A4-F853-4C96-9FC5-ADF40FD29B57}" destId="{DAF614D3-FC75-4950-A01B-FE1E27046A1A}" srcOrd="1" destOrd="0" presId="urn:microsoft.com/office/officeart/2005/8/layout/orgChart1"/>
    <dgm:cxn modelId="{893054E0-D56F-403E-8364-EF857F4D3DE2}" type="presParOf" srcId="{DAF614D3-FC75-4950-A01B-FE1E27046A1A}" destId="{391B938A-B401-4D9A-AB60-3FDA8ECE8F8A}" srcOrd="0" destOrd="0" presId="urn:microsoft.com/office/officeart/2005/8/layout/orgChart1"/>
    <dgm:cxn modelId="{3F074AB8-19C2-4E09-A241-A6FB7B632743}" type="presParOf" srcId="{391B938A-B401-4D9A-AB60-3FDA8ECE8F8A}" destId="{ADE030D1-84A5-4845-B3F3-6881EA9031AB}" srcOrd="0" destOrd="0" presId="urn:microsoft.com/office/officeart/2005/8/layout/orgChart1"/>
    <dgm:cxn modelId="{A0EB2C19-D80E-4BE2-A692-B895FFA4DE91}" type="presParOf" srcId="{391B938A-B401-4D9A-AB60-3FDA8ECE8F8A}" destId="{FC461E15-F945-44A0-9F40-407B629C7309}" srcOrd="1" destOrd="0" presId="urn:microsoft.com/office/officeart/2005/8/layout/orgChart1"/>
    <dgm:cxn modelId="{69DC1CC7-936E-423E-A163-30D1F36BA515}" type="presParOf" srcId="{DAF614D3-FC75-4950-A01B-FE1E27046A1A}" destId="{907A507A-3F55-47C9-9276-CF6CE8BCC3A0}" srcOrd="1" destOrd="0" presId="urn:microsoft.com/office/officeart/2005/8/layout/orgChart1"/>
    <dgm:cxn modelId="{624C75C5-66B5-4DCC-AEF0-FAF8835B9930}" type="presParOf" srcId="{DAF614D3-FC75-4950-A01B-FE1E27046A1A}" destId="{6B20E337-9365-42E3-8A16-2504DCE26B24}" srcOrd="2" destOrd="0" presId="urn:microsoft.com/office/officeart/2005/8/layout/orgChart1"/>
    <dgm:cxn modelId="{5FA53ED9-E7C2-4707-8DAE-C2CD0FAC8CAC}" type="presParOf" srcId="{2D0C93A4-F853-4C96-9FC5-ADF40FD29B57}" destId="{EB00EBC2-91F4-45BC-BA41-26FE90AE00A3}" srcOrd="2" destOrd="0" presId="urn:microsoft.com/office/officeart/2005/8/layout/orgChart1"/>
    <dgm:cxn modelId="{9926281A-D32C-4D4A-8294-61421DDC3ADA}" type="presParOf" srcId="{2D0C93A4-F853-4C96-9FC5-ADF40FD29B57}" destId="{7D60021A-E0A9-4BF6-95FA-73375824E5F2}" srcOrd="3" destOrd="0" presId="urn:microsoft.com/office/officeart/2005/8/layout/orgChart1"/>
    <dgm:cxn modelId="{3106BAA4-FAD1-4F11-A782-13331A7F78CD}" type="presParOf" srcId="{7D60021A-E0A9-4BF6-95FA-73375824E5F2}" destId="{1BEC4A0A-C432-46F3-81E2-FE0697A47F43}" srcOrd="0" destOrd="0" presId="urn:microsoft.com/office/officeart/2005/8/layout/orgChart1"/>
    <dgm:cxn modelId="{F11107EF-C915-44AF-ABA9-305EB26951DC}" type="presParOf" srcId="{1BEC4A0A-C432-46F3-81E2-FE0697A47F43}" destId="{B6DB58B0-80AD-4278-BDD8-C24159AEE855}" srcOrd="0" destOrd="0" presId="urn:microsoft.com/office/officeart/2005/8/layout/orgChart1"/>
    <dgm:cxn modelId="{AD729CFA-53DF-4DAF-946A-0E8F17A6EE1A}" type="presParOf" srcId="{1BEC4A0A-C432-46F3-81E2-FE0697A47F43}" destId="{09D9576C-A006-424D-AC6C-4ADB80A1CDCF}" srcOrd="1" destOrd="0" presId="urn:microsoft.com/office/officeart/2005/8/layout/orgChart1"/>
    <dgm:cxn modelId="{60FB9E6D-97B0-44E3-8388-AFA6C5B87C70}" type="presParOf" srcId="{7D60021A-E0A9-4BF6-95FA-73375824E5F2}" destId="{1CC734EE-27DB-451D-B712-D00725479ECA}" srcOrd="1" destOrd="0" presId="urn:microsoft.com/office/officeart/2005/8/layout/orgChart1"/>
    <dgm:cxn modelId="{BFBB7FB5-007E-44C1-8C97-F79FCE62596E}" type="presParOf" srcId="{1CC734EE-27DB-451D-B712-D00725479ECA}" destId="{D50D38F4-2106-42E3-995D-F8CFFE00121E}" srcOrd="0" destOrd="0" presId="urn:microsoft.com/office/officeart/2005/8/layout/orgChart1"/>
    <dgm:cxn modelId="{5F266AD2-6F6B-4350-84C0-63447694248C}" type="presParOf" srcId="{1CC734EE-27DB-451D-B712-D00725479ECA}" destId="{46A485F5-D35A-4EAE-8A84-A60330246FA5}" srcOrd="1" destOrd="0" presId="urn:microsoft.com/office/officeart/2005/8/layout/orgChart1"/>
    <dgm:cxn modelId="{2D24DE4D-2811-4F0B-AB16-8CF3DFC05D8A}" type="presParOf" srcId="{46A485F5-D35A-4EAE-8A84-A60330246FA5}" destId="{F0135772-0B62-4F03-8426-A7AD4238244A}" srcOrd="0" destOrd="0" presId="urn:microsoft.com/office/officeart/2005/8/layout/orgChart1"/>
    <dgm:cxn modelId="{33E29BFE-F2B2-4F1C-BAE6-A90DE22BA89B}" type="presParOf" srcId="{F0135772-0B62-4F03-8426-A7AD4238244A}" destId="{72E5F3D5-D111-4C25-93C1-6C73F3C0CFC9}" srcOrd="0" destOrd="0" presId="urn:microsoft.com/office/officeart/2005/8/layout/orgChart1"/>
    <dgm:cxn modelId="{25C95E2C-02A6-496D-9A1F-7FA69FD0AA8A}" type="presParOf" srcId="{F0135772-0B62-4F03-8426-A7AD4238244A}" destId="{CB05DE84-CCA3-408E-B28E-CCE607B87F94}" srcOrd="1" destOrd="0" presId="urn:microsoft.com/office/officeart/2005/8/layout/orgChart1"/>
    <dgm:cxn modelId="{7081C6EE-7230-4F0F-AF7C-DC6B71A9F95A}" type="presParOf" srcId="{46A485F5-D35A-4EAE-8A84-A60330246FA5}" destId="{6CDA42C3-2BBD-42B5-A3D7-F0235B969AC5}" srcOrd="1" destOrd="0" presId="urn:microsoft.com/office/officeart/2005/8/layout/orgChart1"/>
    <dgm:cxn modelId="{FC9965F8-AAFC-4426-9357-6BE026DA1F3C}" type="presParOf" srcId="{46A485F5-D35A-4EAE-8A84-A60330246FA5}" destId="{2FB30059-C71B-49BA-8B8B-094A86C18D41}" srcOrd="2" destOrd="0" presId="urn:microsoft.com/office/officeart/2005/8/layout/orgChart1"/>
    <dgm:cxn modelId="{5AEE519D-ACA8-4338-8206-066C2E1232D6}" type="presParOf" srcId="{1CC734EE-27DB-451D-B712-D00725479ECA}" destId="{AB27E6B2-97AE-4071-8A79-3772C2A0AFC0}" srcOrd="2" destOrd="0" presId="urn:microsoft.com/office/officeart/2005/8/layout/orgChart1"/>
    <dgm:cxn modelId="{0BFFBAFF-82D6-4A77-8E23-057484ECBE33}" type="presParOf" srcId="{1CC734EE-27DB-451D-B712-D00725479ECA}" destId="{38C616D8-2D0F-45CF-8851-F289277DAF4B}" srcOrd="3" destOrd="0" presId="urn:microsoft.com/office/officeart/2005/8/layout/orgChart1"/>
    <dgm:cxn modelId="{F4A179B2-C2D8-422F-9E88-1445222CEBFA}" type="presParOf" srcId="{38C616D8-2D0F-45CF-8851-F289277DAF4B}" destId="{62CF56EF-637D-46A1-964F-AE6BDC685F9F}" srcOrd="0" destOrd="0" presId="urn:microsoft.com/office/officeart/2005/8/layout/orgChart1"/>
    <dgm:cxn modelId="{9A9F9614-B27B-4EED-8F38-3C5762323581}" type="presParOf" srcId="{62CF56EF-637D-46A1-964F-AE6BDC685F9F}" destId="{A90993D1-8A7F-4636-82A3-766E0E106C53}" srcOrd="0" destOrd="0" presId="urn:microsoft.com/office/officeart/2005/8/layout/orgChart1"/>
    <dgm:cxn modelId="{C8B75DD9-BFC5-4BB7-85CB-A5806A7EE407}" type="presParOf" srcId="{62CF56EF-637D-46A1-964F-AE6BDC685F9F}" destId="{80703233-A0F2-475C-8597-0EDAD33A93B0}" srcOrd="1" destOrd="0" presId="urn:microsoft.com/office/officeart/2005/8/layout/orgChart1"/>
    <dgm:cxn modelId="{68C8FEC8-19C2-4BEE-AF67-12560DCAF1AC}" type="presParOf" srcId="{38C616D8-2D0F-45CF-8851-F289277DAF4B}" destId="{C8414EBB-5FC2-4454-9782-8A7BDA1F4A6D}" srcOrd="1" destOrd="0" presId="urn:microsoft.com/office/officeart/2005/8/layout/orgChart1"/>
    <dgm:cxn modelId="{6C027A89-3B1E-4884-8114-65666978B1D3}" type="presParOf" srcId="{38C616D8-2D0F-45CF-8851-F289277DAF4B}" destId="{9B882CF0-5D18-41A7-9438-2FF19A1CDDEE}" srcOrd="2" destOrd="0" presId="urn:microsoft.com/office/officeart/2005/8/layout/orgChart1"/>
    <dgm:cxn modelId="{EA31E6C5-91D6-4996-AE3F-14CE56EF87E1}" type="presParOf" srcId="{1CC734EE-27DB-451D-B712-D00725479ECA}" destId="{29979EA2-FEB0-4B27-BB21-A5FE2C4C83B7}" srcOrd="4" destOrd="0" presId="urn:microsoft.com/office/officeart/2005/8/layout/orgChart1"/>
    <dgm:cxn modelId="{43694F5B-5DF9-4EA1-919B-73D0122415BD}" type="presParOf" srcId="{1CC734EE-27DB-451D-B712-D00725479ECA}" destId="{0E8BDAD0-91B3-4D35-89A0-8C9C353F2D80}" srcOrd="5" destOrd="0" presId="urn:microsoft.com/office/officeart/2005/8/layout/orgChart1"/>
    <dgm:cxn modelId="{0E3A3099-AA82-4739-B282-4FE176237867}" type="presParOf" srcId="{0E8BDAD0-91B3-4D35-89A0-8C9C353F2D80}" destId="{33927974-A940-4E4C-96D9-4A1042377A77}" srcOrd="0" destOrd="0" presId="urn:microsoft.com/office/officeart/2005/8/layout/orgChart1"/>
    <dgm:cxn modelId="{B6186509-8F49-4E4B-8EAB-2DABEE9F21DB}" type="presParOf" srcId="{33927974-A940-4E4C-96D9-4A1042377A77}" destId="{BAF591A1-77DC-41B6-AC90-D9D2D9B93953}" srcOrd="0" destOrd="0" presId="urn:microsoft.com/office/officeart/2005/8/layout/orgChart1"/>
    <dgm:cxn modelId="{EF43324E-6098-48BC-B6DE-189B8137F7CB}" type="presParOf" srcId="{33927974-A940-4E4C-96D9-4A1042377A77}" destId="{5E588409-51FC-4086-BB41-877CFF4CA370}" srcOrd="1" destOrd="0" presId="urn:microsoft.com/office/officeart/2005/8/layout/orgChart1"/>
    <dgm:cxn modelId="{10EE3EC0-AF78-47AF-822B-AF48E23BF93C}" type="presParOf" srcId="{0E8BDAD0-91B3-4D35-89A0-8C9C353F2D80}" destId="{E7552275-414B-47F5-9AB4-DC65B3D122F8}" srcOrd="1" destOrd="0" presId="urn:microsoft.com/office/officeart/2005/8/layout/orgChart1"/>
    <dgm:cxn modelId="{3ED8906B-D07E-46D2-8396-8B98773A2379}" type="presParOf" srcId="{0E8BDAD0-91B3-4D35-89A0-8C9C353F2D80}" destId="{0508C306-EBDE-444C-806A-5EA7B77EF26B}" srcOrd="2" destOrd="0" presId="urn:microsoft.com/office/officeart/2005/8/layout/orgChart1"/>
    <dgm:cxn modelId="{D63E5E98-83EB-442F-90F5-9FAA7C72B8F1}" type="presParOf" srcId="{1CC734EE-27DB-451D-B712-D00725479ECA}" destId="{C93AF166-F90B-49CB-A037-219C43BA8ED7}" srcOrd="6" destOrd="0" presId="urn:microsoft.com/office/officeart/2005/8/layout/orgChart1"/>
    <dgm:cxn modelId="{DF81CDCB-A10A-4535-AB19-89C2984395A9}" type="presParOf" srcId="{1CC734EE-27DB-451D-B712-D00725479ECA}" destId="{B5AE25F6-85A7-42B7-892B-56FB39E8511F}" srcOrd="7" destOrd="0" presId="urn:microsoft.com/office/officeart/2005/8/layout/orgChart1"/>
    <dgm:cxn modelId="{D63C6E79-F18B-4227-8523-7ABA3B81B7FD}" type="presParOf" srcId="{B5AE25F6-85A7-42B7-892B-56FB39E8511F}" destId="{DE01C670-B623-46F2-AB56-1DD0704F8D7D}" srcOrd="0" destOrd="0" presId="urn:microsoft.com/office/officeart/2005/8/layout/orgChart1"/>
    <dgm:cxn modelId="{D3099482-7E6C-4211-BAFC-C22BF79A99BA}" type="presParOf" srcId="{DE01C670-B623-46F2-AB56-1DD0704F8D7D}" destId="{B841FBBC-2431-4369-8E09-C400C815FEC4}" srcOrd="0" destOrd="0" presId="urn:microsoft.com/office/officeart/2005/8/layout/orgChart1"/>
    <dgm:cxn modelId="{B0CBF89A-CEB2-4C03-B874-CDB91116B8F2}" type="presParOf" srcId="{DE01C670-B623-46F2-AB56-1DD0704F8D7D}" destId="{DB4EB6F0-9DAE-4F2C-ADDF-B5C0F3B239A4}" srcOrd="1" destOrd="0" presId="urn:microsoft.com/office/officeart/2005/8/layout/orgChart1"/>
    <dgm:cxn modelId="{4B284DA1-3B5D-4B86-9DD3-A8A99393A7C8}" type="presParOf" srcId="{B5AE25F6-85A7-42B7-892B-56FB39E8511F}" destId="{E18A31EB-9824-4116-8A47-8828E0D1E93E}" srcOrd="1" destOrd="0" presId="urn:microsoft.com/office/officeart/2005/8/layout/orgChart1"/>
    <dgm:cxn modelId="{EB4867EE-20EA-4797-8F3E-1E67C5D472CA}" type="presParOf" srcId="{B5AE25F6-85A7-42B7-892B-56FB39E8511F}" destId="{F5F4AC21-112D-4D97-B295-105E325464D0}" srcOrd="2" destOrd="0" presId="urn:microsoft.com/office/officeart/2005/8/layout/orgChart1"/>
    <dgm:cxn modelId="{B4101867-3715-4B28-954B-4AB1BC86C3EB}" type="presParOf" srcId="{1CC734EE-27DB-451D-B712-D00725479ECA}" destId="{B8C465B4-7EBE-4EA1-9A54-35F48CC1CEA1}" srcOrd="8" destOrd="0" presId="urn:microsoft.com/office/officeart/2005/8/layout/orgChart1"/>
    <dgm:cxn modelId="{B49B9941-054B-4CEE-A4BD-445E7A54190D}" type="presParOf" srcId="{1CC734EE-27DB-451D-B712-D00725479ECA}" destId="{67984736-EF89-46D4-BA0D-2D980673B379}" srcOrd="9" destOrd="0" presId="urn:microsoft.com/office/officeart/2005/8/layout/orgChart1"/>
    <dgm:cxn modelId="{9D1B1617-E574-42AA-BDEA-D90E7623F3E7}" type="presParOf" srcId="{67984736-EF89-46D4-BA0D-2D980673B379}" destId="{82E30FBA-B231-456B-A1E8-4AB7E942C938}" srcOrd="0" destOrd="0" presId="urn:microsoft.com/office/officeart/2005/8/layout/orgChart1"/>
    <dgm:cxn modelId="{657E139C-6DA0-45C1-8E7F-203D0521CA74}" type="presParOf" srcId="{82E30FBA-B231-456B-A1E8-4AB7E942C938}" destId="{B29831A3-F886-46BE-92D9-F9F9EB170FD2}" srcOrd="0" destOrd="0" presId="urn:microsoft.com/office/officeart/2005/8/layout/orgChart1"/>
    <dgm:cxn modelId="{A92D89E3-ECD3-4371-B302-B3EAEDB71686}" type="presParOf" srcId="{82E30FBA-B231-456B-A1E8-4AB7E942C938}" destId="{2D66E799-D8E2-4756-8C07-46B9EE584CF8}" srcOrd="1" destOrd="0" presId="urn:microsoft.com/office/officeart/2005/8/layout/orgChart1"/>
    <dgm:cxn modelId="{7BBE0637-DD66-4807-89AD-4672071A5F87}" type="presParOf" srcId="{67984736-EF89-46D4-BA0D-2D980673B379}" destId="{972E0C66-56CF-484B-80ED-4D7EE6CC20E8}" srcOrd="1" destOrd="0" presId="urn:microsoft.com/office/officeart/2005/8/layout/orgChart1"/>
    <dgm:cxn modelId="{6A01FCC2-482E-4FD7-B43E-BE62F3DF18F0}" type="presParOf" srcId="{67984736-EF89-46D4-BA0D-2D980673B379}" destId="{252A3F30-BE51-4698-8A14-17EB7795E9E3}" srcOrd="2" destOrd="0" presId="urn:microsoft.com/office/officeart/2005/8/layout/orgChart1"/>
    <dgm:cxn modelId="{64AFF7D8-BA20-40B7-A2A9-DBF10C48CC37}" type="presParOf" srcId="{7D60021A-E0A9-4BF6-95FA-73375824E5F2}" destId="{786CB31D-9E99-45D4-B9BD-80760C57271E}" srcOrd="2" destOrd="0" presId="urn:microsoft.com/office/officeart/2005/8/layout/orgChart1"/>
    <dgm:cxn modelId="{F830A4C3-7CD2-4310-A012-D7CD217CC531}" type="presParOf" srcId="{2D0C93A4-F853-4C96-9FC5-ADF40FD29B57}" destId="{D9C51B84-E33E-4E79-8526-4E151A101C3E}" srcOrd="4" destOrd="0" presId="urn:microsoft.com/office/officeart/2005/8/layout/orgChart1"/>
    <dgm:cxn modelId="{1B407ABD-336D-4951-964E-4BEE1D6E1E56}" type="presParOf" srcId="{2D0C93A4-F853-4C96-9FC5-ADF40FD29B57}" destId="{A95848F2-976C-4458-866C-E0253B4C31AE}" srcOrd="5" destOrd="0" presId="urn:microsoft.com/office/officeart/2005/8/layout/orgChart1"/>
    <dgm:cxn modelId="{E4F406D7-24E9-4610-8125-35DCB3A7797B}" type="presParOf" srcId="{A95848F2-976C-4458-866C-E0253B4C31AE}" destId="{074780FA-F37A-45D2-9974-091C7599A240}" srcOrd="0" destOrd="0" presId="urn:microsoft.com/office/officeart/2005/8/layout/orgChart1"/>
    <dgm:cxn modelId="{F8722690-D3B7-44C9-AC64-5C36E3F891CD}" type="presParOf" srcId="{074780FA-F37A-45D2-9974-091C7599A240}" destId="{5C129C16-0D70-4B6C-8B49-66AD2A194E2E}" srcOrd="0" destOrd="0" presId="urn:microsoft.com/office/officeart/2005/8/layout/orgChart1"/>
    <dgm:cxn modelId="{C7AD3CBE-20DB-49A2-8004-F68D1A39098A}" type="presParOf" srcId="{074780FA-F37A-45D2-9974-091C7599A240}" destId="{34DE291C-E6CE-48E0-AC55-7181FB5B2B4E}" srcOrd="1" destOrd="0" presId="urn:microsoft.com/office/officeart/2005/8/layout/orgChart1"/>
    <dgm:cxn modelId="{E5EE6B88-D37F-45BC-948E-D9C43113E0C6}" type="presParOf" srcId="{A95848F2-976C-4458-866C-E0253B4C31AE}" destId="{07A3FD69-F73E-4F64-8E35-01C5CADA28CA}" srcOrd="1" destOrd="0" presId="urn:microsoft.com/office/officeart/2005/8/layout/orgChart1"/>
    <dgm:cxn modelId="{F900B0DB-4860-478D-9695-59853E8F856C}" type="presParOf" srcId="{07A3FD69-F73E-4F64-8E35-01C5CADA28CA}" destId="{D8DF8DBE-2FAF-4112-AF91-F2FFC6A063E9}" srcOrd="0" destOrd="0" presId="urn:microsoft.com/office/officeart/2005/8/layout/orgChart1"/>
    <dgm:cxn modelId="{148969BB-7B0F-4EF2-B1B5-4B45E5589389}" type="presParOf" srcId="{07A3FD69-F73E-4F64-8E35-01C5CADA28CA}" destId="{9E8ED51D-65E4-4D21-9528-ED6BEC03C5A4}" srcOrd="1" destOrd="0" presId="urn:microsoft.com/office/officeart/2005/8/layout/orgChart1"/>
    <dgm:cxn modelId="{9F32DE87-BC24-4AD3-8FAB-F624685CBE14}" type="presParOf" srcId="{9E8ED51D-65E4-4D21-9528-ED6BEC03C5A4}" destId="{A092EE03-57F2-4F75-B921-698AB08D339F}" srcOrd="0" destOrd="0" presId="urn:microsoft.com/office/officeart/2005/8/layout/orgChart1"/>
    <dgm:cxn modelId="{8D4459B8-6556-4E9F-80EC-5E32D2CA6EE1}" type="presParOf" srcId="{A092EE03-57F2-4F75-B921-698AB08D339F}" destId="{F175C263-73DD-4C5F-B9E5-18BCB3044ABF}" srcOrd="0" destOrd="0" presId="urn:microsoft.com/office/officeart/2005/8/layout/orgChart1"/>
    <dgm:cxn modelId="{C400D5DB-DAE3-4FEC-97D5-033A2CF94C5F}" type="presParOf" srcId="{A092EE03-57F2-4F75-B921-698AB08D339F}" destId="{54921F82-8425-4688-B302-6D6EFE95A886}" srcOrd="1" destOrd="0" presId="urn:microsoft.com/office/officeart/2005/8/layout/orgChart1"/>
    <dgm:cxn modelId="{5C9782ED-0499-449B-A69E-0F70842476BF}" type="presParOf" srcId="{9E8ED51D-65E4-4D21-9528-ED6BEC03C5A4}" destId="{90D35CEA-3E20-44A3-BAF2-79E99C6FC2FE}" srcOrd="1" destOrd="0" presId="urn:microsoft.com/office/officeart/2005/8/layout/orgChart1"/>
    <dgm:cxn modelId="{1C53AF44-8BE0-41E9-9858-6A1CAACFFB7E}" type="presParOf" srcId="{9E8ED51D-65E4-4D21-9528-ED6BEC03C5A4}" destId="{FCDD2436-E9F5-4693-9AFD-BFF5120CF6B8}" srcOrd="2" destOrd="0" presId="urn:microsoft.com/office/officeart/2005/8/layout/orgChart1"/>
    <dgm:cxn modelId="{FBC241BF-1F03-4757-9228-1BE0FCBD8B47}" type="presParOf" srcId="{07A3FD69-F73E-4F64-8E35-01C5CADA28CA}" destId="{D75BEAF2-3AF8-497D-BD00-C8A61FA3593A}" srcOrd="2" destOrd="0" presId="urn:microsoft.com/office/officeart/2005/8/layout/orgChart1"/>
    <dgm:cxn modelId="{BA659822-D631-448A-8DAB-60879E6A9AF5}" type="presParOf" srcId="{07A3FD69-F73E-4F64-8E35-01C5CADA28CA}" destId="{CC86DFF6-5A1D-4F07-A225-A80E23A76151}" srcOrd="3" destOrd="0" presId="urn:microsoft.com/office/officeart/2005/8/layout/orgChart1"/>
    <dgm:cxn modelId="{E9A45131-9172-4A6C-932E-7620971CF7E1}" type="presParOf" srcId="{CC86DFF6-5A1D-4F07-A225-A80E23A76151}" destId="{6EB574A2-1BD6-4918-A9B5-A74C5A7C1ECF}" srcOrd="0" destOrd="0" presId="urn:microsoft.com/office/officeart/2005/8/layout/orgChart1"/>
    <dgm:cxn modelId="{D61C2D9C-5CCB-45B2-B6A9-943D4C3460C1}" type="presParOf" srcId="{6EB574A2-1BD6-4918-A9B5-A74C5A7C1ECF}" destId="{D3FFD4DB-308A-47DB-87BD-5D6D58B3D07F}" srcOrd="0" destOrd="0" presId="urn:microsoft.com/office/officeart/2005/8/layout/orgChart1"/>
    <dgm:cxn modelId="{C743F52A-EBB3-4FB6-BA36-9120A30A7080}" type="presParOf" srcId="{6EB574A2-1BD6-4918-A9B5-A74C5A7C1ECF}" destId="{94D65AC3-E514-4EDA-826F-36777C6FDDF3}" srcOrd="1" destOrd="0" presId="urn:microsoft.com/office/officeart/2005/8/layout/orgChart1"/>
    <dgm:cxn modelId="{0B11E8FB-3807-4927-AFB1-A7DD84F12C60}" type="presParOf" srcId="{CC86DFF6-5A1D-4F07-A225-A80E23A76151}" destId="{F66F343F-A32D-411B-A518-217CAF065179}" srcOrd="1" destOrd="0" presId="urn:microsoft.com/office/officeart/2005/8/layout/orgChart1"/>
    <dgm:cxn modelId="{E97962A2-09F0-4584-ADD1-C851A139E5F9}" type="presParOf" srcId="{CC86DFF6-5A1D-4F07-A225-A80E23A76151}" destId="{FC925BF6-5FAE-4A24-B701-B9C090715FFC}" srcOrd="2" destOrd="0" presId="urn:microsoft.com/office/officeart/2005/8/layout/orgChart1"/>
    <dgm:cxn modelId="{2A3BFD6D-71EC-496A-9120-D79E631E9F08}" type="presParOf" srcId="{07A3FD69-F73E-4F64-8E35-01C5CADA28CA}" destId="{D4F25E01-69EA-4704-94E2-F5D066C3C555}" srcOrd="4" destOrd="0" presId="urn:microsoft.com/office/officeart/2005/8/layout/orgChart1"/>
    <dgm:cxn modelId="{D85C92C7-6849-4B6C-9070-A16E2D968A26}" type="presParOf" srcId="{07A3FD69-F73E-4F64-8E35-01C5CADA28CA}" destId="{6D62C947-DE47-4064-9205-294EDFFE8F9F}" srcOrd="5" destOrd="0" presId="urn:microsoft.com/office/officeart/2005/8/layout/orgChart1"/>
    <dgm:cxn modelId="{A20C7A6B-0FE0-497C-B529-4CD4F4351B05}" type="presParOf" srcId="{6D62C947-DE47-4064-9205-294EDFFE8F9F}" destId="{99EA7E3B-7F32-4009-8A19-DC14DF5B0EEF}" srcOrd="0" destOrd="0" presId="urn:microsoft.com/office/officeart/2005/8/layout/orgChart1"/>
    <dgm:cxn modelId="{4ED2E9CD-E5CF-4D60-B4C6-74FC876CE2BB}" type="presParOf" srcId="{99EA7E3B-7F32-4009-8A19-DC14DF5B0EEF}" destId="{28A49EAA-53C2-4B1B-A32F-D057325B5A3B}" srcOrd="0" destOrd="0" presId="urn:microsoft.com/office/officeart/2005/8/layout/orgChart1"/>
    <dgm:cxn modelId="{012DA985-914E-4808-95EE-94F52F9327D3}" type="presParOf" srcId="{99EA7E3B-7F32-4009-8A19-DC14DF5B0EEF}" destId="{0A86342C-60D4-4FFD-AE5C-F3C6B2061FA9}" srcOrd="1" destOrd="0" presId="urn:microsoft.com/office/officeart/2005/8/layout/orgChart1"/>
    <dgm:cxn modelId="{FBF707D1-D69D-44FF-9ADE-58E54749D0A2}" type="presParOf" srcId="{6D62C947-DE47-4064-9205-294EDFFE8F9F}" destId="{1684D7D8-87C5-4B34-BD7A-2B43CE3ABEE8}" srcOrd="1" destOrd="0" presId="urn:microsoft.com/office/officeart/2005/8/layout/orgChart1"/>
    <dgm:cxn modelId="{7FD9E8AF-5E90-4D64-9321-27ABAEA52EEA}" type="presParOf" srcId="{6D62C947-DE47-4064-9205-294EDFFE8F9F}" destId="{31875CD4-B5DF-409C-8D4B-0C423FA0E040}" srcOrd="2" destOrd="0" presId="urn:microsoft.com/office/officeart/2005/8/layout/orgChart1"/>
    <dgm:cxn modelId="{B20643C9-CB8B-4692-AA18-51AA77A3E17E}" type="presParOf" srcId="{07A3FD69-F73E-4F64-8E35-01C5CADA28CA}" destId="{3E3E09A3-7D8F-49F5-9338-E78FF34EE7C9}" srcOrd="6" destOrd="0" presId="urn:microsoft.com/office/officeart/2005/8/layout/orgChart1"/>
    <dgm:cxn modelId="{9C6915C5-2542-4465-8931-8F3693055A32}" type="presParOf" srcId="{07A3FD69-F73E-4F64-8E35-01C5CADA28CA}" destId="{95110B20-8E9D-4056-AE67-822BF8B4BA49}" srcOrd="7" destOrd="0" presId="urn:microsoft.com/office/officeart/2005/8/layout/orgChart1"/>
    <dgm:cxn modelId="{2C785F19-C222-4C73-90EB-1440334B7AA3}" type="presParOf" srcId="{95110B20-8E9D-4056-AE67-822BF8B4BA49}" destId="{6E5E156B-4231-4686-B237-E9740A481686}" srcOrd="0" destOrd="0" presId="urn:microsoft.com/office/officeart/2005/8/layout/orgChart1"/>
    <dgm:cxn modelId="{D00C32C9-6BC2-4A75-8811-64167C421914}" type="presParOf" srcId="{6E5E156B-4231-4686-B237-E9740A481686}" destId="{136717B6-977A-4C1D-BF85-16DEEDA99F31}" srcOrd="0" destOrd="0" presId="urn:microsoft.com/office/officeart/2005/8/layout/orgChart1"/>
    <dgm:cxn modelId="{83FA30AD-7F01-42FA-997A-C2D44D014BC7}" type="presParOf" srcId="{6E5E156B-4231-4686-B237-E9740A481686}" destId="{77213A54-727F-4254-B315-BFC71EFA97AC}" srcOrd="1" destOrd="0" presId="urn:microsoft.com/office/officeart/2005/8/layout/orgChart1"/>
    <dgm:cxn modelId="{9B4D5F9C-79A8-4229-B1C4-66A86BD5895B}" type="presParOf" srcId="{95110B20-8E9D-4056-AE67-822BF8B4BA49}" destId="{FDF09DA0-4018-40D7-B720-EE1B84082D84}" srcOrd="1" destOrd="0" presId="urn:microsoft.com/office/officeart/2005/8/layout/orgChart1"/>
    <dgm:cxn modelId="{5B735357-AFDE-4CDC-9C50-322E50301584}" type="presParOf" srcId="{95110B20-8E9D-4056-AE67-822BF8B4BA49}" destId="{93C89F52-A0DD-4D4C-AACA-E239B8A4C213}" srcOrd="2" destOrd="0" presId="urn:microsoft.com/office/officeart/2005/8/layout/orgChart1"/>
    <dgm:cxn modelId="{B94157FD-0DBF-4071-8067-B7EBE8CFE416}" type="presParOf" srcId="{07A3FD69-F73E-4F64-8E35-01C5CADA28CA}" destId="{DAA32F79-8F93-4EDE-B3D6-8AF5BF5CD65F}" srcOrd="8" destOrd="0" presId="urn:microsoft.com/office/officeart/2005/8/layout/orgChart1"/>
    <dgm:cxn modelId="{7EE2EAA5-3F77-4927-B742-C7157E810296}" type="presParOf" srcId="{07A3FD69-F73E-4F64-8E35-01C5CADA28CA}" destId="{E34F40F5-5013-41F7-98DB-58008F995349}" srcOrd="9" destOrd="0" presId="urn:microsoft.com/office/officeart/2005/8/layout/orgChart1"/>
    <dgm:cxn modelId="{76C28211-3C1F-439B-BAA4-4A77888123BF}" type="presParOf" srcId="{E34F40F5-5013-41F7-98DB-58008F995349}" destId="{13FB7212-E7AC-4205-81CE-8CE5513C5DEF}" srcOrd="0" destOrd="0" presId="urn:microsoft.com/office/officeart/2005/8/layout/orgChart1"/>
    <dgm:cxn modelId="{2C369F44-0731-4655-9C93-C7F2830A9B7A}" type="presParOf" srcId="{13FB7212-E7AC-4205-81CE-8CE5513C5DEF}" destId="{6AA2C0E5-32F8-438F-BDD3-51F67F3954A7}" srcOrd="0" destOrd="0" presId="urn:microsoft.com/office/officeart/2005/8/layout/orgChart1"/>
    <dgm:cxn modelId="{D5B562B6-CCC8-4B10-B531-F9C73CE29278}" type="presParOf" srcId="{13FB7212-E7AC-4205-81CE-8CE5513C5DEF}" destId="{624A024D-6F14-4D28-97E0-9A12993CC4B1}" srcOrd="1" destOrd="0" presId="urn:microsoft.com/office/officeart/2005/8/layout/orgChart1"/>
    <dgm:cxn modelId="{B740409D-84B9-4C63-90CD-39D1D4D08B1B}" type="presParOf" srcId="{E34F40F5-5013-41F7-98DB-58008F995349}" destId="{9E5EA9FF-CFBA-47D1-AB4B-088CE7B6C497}" srcOrd="1" destOrd="0" presId="urn:microsoft.com/office/officeart/2005/8/layout/orgChart1"/>
    <dgm:cxn modelId="{85217196-1D8D-4D88-B455-F292F496AF21}" type="presParOf" srcId="{E34F40F5-5013-41F7-98DB-58008F995349}" destId="{3F40AB22-121C-47FF-85E6-EC53BEBD7A73}" srcOrd="2" destOrd="0" presId="urn:microsoft.com/office/officeart/2005/8/layout/orgChart1"/>
    <dgm:cxn modelId="{DE312211-F7BE-4F32-8A0F-764208D0A8B7}" type="presParOf" srcId="{07A3FD69-F73E-4F64-8E35-01C5CADA28CA}" destId="{90B43F1C-C9BD-49E6-8557-D0DDA5C4ED21}" srcOrd="10" destOrd="0" presId="urn:microsoft.com/office/officeart/2005/8/layout/orgChart1"/>
    <dgm:cxn modelId="{D53DC314-A80B-4586-BEC3-A02BDC378EC6}" type="presParOf" srcId="{07A3FD69-F73E-4F64-8E35-01C5CADA28CA}" destId="{35C0E056-3993-4618-BEAA-0E5978121814}" srcOrd="11" destOrd="0" presId="urn:microsoft.com/office/officeart/2005/8/layout/orgChart1"/>
    <dgm:cxn modelId="{5C296FFB-95DD-4C8E-9CAA-6C77B7AA746D}" type="presParOf" srcId="{35C0E056-3993-4618-BEAA-0E5978121814}" destId="{7A8711F9-72A7-41DE-8A25-ECBDA74119F0}" srcOrd="0" destOrd="0" presId="urn:microsoft.com/office/officeart/2005/8/layout/orgChart1"/>
    <dgm:cxn modelId="{629E5E56-5659-4795-8544-49AD1DE087E1}" type="presParOf" srcId="{7A8711F9-72A7-41DE-8A25-ECBDA74119F0}" destId="{AEBB7924-CFB1-4447-9292-EF88C022FC52}" srcOrd="0" destOrd="0" presId="urn:microsoft.com/office/officeart/2005/8/layout/orgChart1"/>
    <dgm:cxn modelId="{5B55CB25-1812-4016-BE82-4C80C9A50ACC}" type="presParOf" srcId="{7A8711F9-72A7-41DE-8A25-ECBDA74119F0}" destId="{3ADC7AA8-8763-4F27-991E-AA7C268FCADF}" srcOrd="1" destOrd="0" presId="urn:microsoft.com/office/officeart/2005/8/layout/orgChart1"/>
    <dgm:cxn modelId="{407A83C7-6EDC-4732-AC8D-17A2075E1A6E}" type="presParOf" srcId="{35C0E056-3993-4618-BEAA-0E5978121814}" destId="{F0698D33-1F91-499F-881E-AD034E04228F}" srcOrd="1" destOrd="0" presId="urn:microsoft.com/office/officeart/2005/8/layout/orgChart1"/>
    <dgm:cxn modelId="{0EA88DE1-3E15-4708-B14D-21934235A6D1}" type="presParOf" srcId="{35C0E056-3993-4618-BEAA-0E5978121814}" destId="{D6E49A9A-CBA1-4AE5-B12B-00E3D7A2AD0F}" srcOrd="2" destOrd="0" presId="urn:microsoft.com/office/officeart/2005/8/layout/orgChart1"/>
    <dgm:cxn modelId="{096EBABD-3878-4FE9-8536-D36512B94A87}" type="presParOf" srcId="{07A3FD69-F73E-4F64-8E35-01C5CADA28CA}" destId="{F771A898-753B-4BE1-86C2-A3373E46A436}" srcOrd="12" destOrd="0" presId="urn:microsoft.com/office/officeart/2005/8/layout/orgChart1"/>
    <dgm:cxn modelId="{87DB8D04-EB25-47BD-B282-D444EA0271A1}" type="presParOf" srcId="{07A3FD69-F73E-4F64-8E35-01C5CADA28CA}" destId="{A6EB76A4-CDD8-4B0A-BA14-F728C4055682}" srcOrd="13" destOrd="0" presId="urn:microsoft.com/office/officeart/2005/8/layout/orgChart1"/>
    <dgm:cxn modelId="{109F8F10-F461-4830-8793-0EA6BBFD94B4}" type="presParOf" srcId="{A6EB76A4-CDD8-4B0A-BA14-F728C4055682}" destId="{A28EA126-0566-4A12-B877-E0558020F103}" srcOrd="0" destOrd="0" presId="urn:microsoft.com/office/officeart/2005/8/layout/orgChart1"/>
    <dgm:cxn modelId="{D36AD78C-412B-4E8E-BF28-AA3761A75761}" type="presParOf" srcId="{A28EA126-0566-4A12-B877-E0558020F103}" destId="{EC251DCF-38F6-40EA-A379-261B7CF8F736}" srcOrd="0" destOrd="0" presId="urn:microsoft.com/office/officeart/2005/8/layout/orgChart1"/>
    <dgm:cxn modelId="{4F0D516E-5D9E-4F0C-B78E-4364078824DC}" type="presParOf" srcId="{A28EA126-0566-4A12-B877-E0558020F103}" destId="{61F569C3-64BC-42C7-A8B6-470AC068059F}" srcOrd="1" destOrd="0" presId="urn:microsoft.com/office/officeart/2005/8/layout/orgChart1"/>
    <dgm:cxn modelId="{ED47230F-26C0-4FCE-AF32-D1DEF892C136}" type="presParOf" srcId="{A6EB76A4-CDD8-4B0A-BA14-F728C4055682}" destId="{303ADE4E-063E-4DC2-82DA-D33CBC154F89}" srcOrd="1" destOrd="0" presId="urn:microsoft.com/office/officeart/2005/8/layout/orgChart1"/>
    <dgm:cxn modelId="{C47CF010-4AFC-4673-A3EE-B9ABDD4ED6AD}" type="presParOf" srcId="{A6EB76A4-CDD8-4B0A-BA14-F728C4055682}" destId="{4A8371E0-32B3-4DFB-B25C-C11434E267AA}" srcOrd="2" destOrd="0" presId="urn:microsoft.com/office/officeart/2005/8/layout/orgChart1"/>
    <dgm:cxn modelId="{D8914619-B1DE-459A-A28B-78A1C4513E6E}" type="presParOf" srcId="{A95848F2-976C-4458-866C-E0253B4C31AE}" destId="{42802FAC-BFDA-4756-BC7B-97324D451CB0}" srcOrd="2" destOrd="0" presId="urn:microsoft.com/office/officeart/2005/8/layout/orgChart1"/>
    <dgm:cxn modelId="{879973B0-826E-4A63-A287-231FACB591B4}" type="presParOf" srcId="{AAA2EBE3-0F85-4280-83C7-6A4AC2500B61}" destId="{0A04774F-C803-4666-A64F-8D78EF651491}" srcOrd="2" destOrd="0" presId="urn:microsoft.com/office/officeart/2005/8/layout/orgChart1"/>
    <dgm:cxn modelId="{51BE5E7F-8F67-4B0F-A511-CDCF68A70934}" type="presParOf" srcId="{D32EBB02-23E7-442E-A44B-A490D9D43E8E}" destId="{5C4AD635-6B0A-4ADD-BB16-8E55509D16C9}" srcOrd="2" destOrd="0" presId="urn:microsoft.com/office/officeart/2005/8/layout/orgChart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E58ED0-7908-4EB4-9C6C-031D25AC8F2D}" type="doc">
      <dgm:prSet loTypeId="urn:microsoft.com/office/officeart/2005/8/layout/chevron1" loCatId="process" qsTypeId="urn:microsoft.com/office/officeart/2005/8/quickstyle/simple3" qsCatId="simple" csTypeId="urn:microsoft.com/office/officeart/2005/8/colors/colorful5" csCatId="colorful" phldr="1"/>
      <dgm:spPr/>
    </dgm:pt>
    <dgm:pt modelId="{1E275034-E0B2-4372-B2A8-F72B0CB4E5C3}">
      <dgm:prSet phldrT="[Text]" custT="1"/>
      <dgm:spPr/>
      <dgm:t>
        <a:bodyPr/>
        <a:lstStyle/>
        <a:p>
          <a:r>
            <a:rPr lang="en-US" sz="1800">
              <a:latin typeface="Arial Narrow" panose="020B0606020202030204" pitchFamily="34" charset="0"/>
            </a:rPr>
            <a:t>Phase 0</a:t>
          </a:r>
        </a:p>
        <a:p>
          <a:r>
            <a:rPr lang="en-US" sz="1000">
              <a:latin typeface="Arial Narrow" panose="020B0606020202030204" pitchFamily="34" charset="0"/>
            </a:rPr>
            <a:t>Concept</a:t>
          </a:r>
        </a:p>
      </dgm:t>
    </dgm:pt>
    <dgm:pt modelId="{5CC57E30-D0F2-4C85-81AE-785685420346}" type="parTrans" cxnId="{29E0CFAF-9A67-493C-8303-F91493FF0559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C773297A-55B3-42DC-84A4-5702AC920DDC}" type="sibTrans" cxnId="{29E0CFAF-9A67-493C-8303-F91493FF0559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4FAFDF5-DD9E-4888-9984-0EE23F4FBD9A}">
      <dgm:prSet phldrT="[Text]" custT="1"/>
      <dgm:spPr/>
      <dgm:t>
        <a:bodyPr/>
        <a:lstStyle/>
        <a:p>
          <a:r>
            <a:rPr lang="en-US" sz="1800">
              <a:latin typeface="Arial Narrow" panose="020B0606020202030204" pitchFamily="34" charset="0"/>
            </a:rPr>
            <a:t>Phase A</a:t>
          </a:r>
        </a:p>
        <a:p>
          <a:r>
            <a:rPr lang="en-US" sz="1000">
              <a:latin typeface="Arial Narrow" panose="020B0606020202030204" pitchFamily="34" charset="0"/>
            </a:rPr>
            <a:t>Feasibility</a:t>
          </a:r>
        </a:p>
      </dgm:t>
    </dgm:pt>
    <dgm:pt modelId="{605526AC-B74B-49B2-84BC-EB67D15AB7C9}" type="parTrans" cxnId="{805C6D84-553C-40C6-84D8-EF16AD95F188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2CDCCDD-6ED8-423D-B2D4-C03F2EDF6A8D}" type="sibTrans" cxnId="{805C6D84-553C-40C6-84D8-EF16AD95F188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CEAD219-624D-4640-B8C7-6D6DDAE14C82}">
      <dgm:prSet phldrT="[Text]" custT="1"/>
      <dgm:spPr/>
      <dgm:t>
        <a:bodyPr/>
        <a:lstStyle/>
        <a:p>
          <a:r>
            <a:rPr lang="en-US" sz="1800">
              <a:latin typeface="Arial Narrow" panose="020B0606020202030204" pitchFamily="34" charset="0"/>
            </a:rPr>
            <a:t>Phase B1</a:t>
          </a:r>
        </a:p>
        <a:p>
          <a:r>
            <a:rPr lang="en-US" sz="1000">
              <a:latin typeface="Arial Narrow" panose="020B0606020202030204" pitchFamily="34" charset="0"/>
            </a:rPr>
            <a:t>Preliminary definition</a:t>
          </a:r>
        </a:p>
      </dgm:t>
    </dgm:pt>
    <dgm:pt modelId="{57B1CF49-448A-4093-ADF6-A7018056E782}" type="parTrans" cxnId="{B3666D26-A920-4762-BD98-2638110393EA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B5785DC-E831-4404-BDD3-0178F9312AFF}" type="sibTrans" cxnId="{B3666D26-A920-4762-BD98-2638110393EA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4C94398-798F-42B1-AFD4-A15F1A8B1200}">
      <dgm:prSet custT="1"/>
      <dgm:spPr/>
      <dgm:t>
        <a:bodyPr/>
        <a:lstStyle/>
        <a:p>
          <a:r>
            <a:rPr lang="en-US" sz="1800">
              <a:latin typeface="Arial Narrow" panose="020B0606020202030204" pitchFamily="34" charset="0"/>
            </a:rPr>
            <a:t>Phase B2</a:t>
          </a:r>
        </a:p>
        <a:p>
          <a:r>
            <a:rPr lang="en-US" sz="1000">
              <a:latin typeface="Arial Narrow" panose="020B0606020202030204" pitchFamily="34" charset="0"/>
            </a:rPr>
            <a:t>Preliminary definition</a:t>
          </a:r>
        </a:p>
      </dgm:t>
    </dgm:pt>
    <dgm:pt modelId="{9B2B6E66-62F4-43D8-A23D-B29D09BC0059}" type="parTrans" cxnId="{603342E9-1D03-4983-A11D-A7CBFEBCBA1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0B460CF-DE27-49CA-A8AE-B48169FA82E1}" type="sibTrans" cxnId="{603342E9-1D03-4983-A11D-A7CBFEBCBA1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F66E551A-D700-412B-AFD2-EFA5F0D04EB0}">
      <dgm:prSet custT="1"/>
      <dgm:spPr/>
      <dgm:t>
        <a:bodyPr/>
        <a:lstStyle/>
        <a:p>
          <a:r>
            <a:rPr lang="en-US" sz="1800">
              <a:latin typeface="Arial Narrow" panose="020B0606020202030204" pitchFamily="34" charset="0"/>
            </a:rPr>
            <a:t>Phase C/D</a:t>
          </a:r>
        </a:p>
        <a:p>
          <a:r>
            <a:rPr lang="en-US" sz="1000">
              <a:latin typeface="Arial Narrow" panose="020B0606020202030204" pitchFamily="34" charset="0"/>
            </a:rPr>
            <a:t>Detailed definition and production</a:t>
          </a:r>
        </a:p>
      </dgm:t>
    </dgm:pt>
    <dgm:pt modelId="{B6EA69FA-D51E-4D61-AF84-38613D8D02FA}" type="parTrans" cxnId="{E9EFFC71-C226-4B72-B601-7EB7DBF82809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F953831B-9F8D-466D-A566-DC6A9C2958B3}" type="sibTrans" cxnId="{E9EFFC71-C226-4B72-B601-7EB7DBF82809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FBC8FD2-CF36-4C22-9D7B-08B221441A30}">
      <dgm:prSet custT="1"/>
      <dgm:spPr/>
      <dgm:t>
        <a:bodyPr/>
        <a:lstStyle/>
        <a:p>
          <a:r>
            <a:rPr lang="en-US" sz="1800">
              <a:latin typeface="Arial Narrow" panose="020B0606020202030204" pitchFamily="34" charset="0"/>
            </a:rPr>
            <a:t>Phase E</a:t>
          </a:r>
        </a:p>
        <a:p>
          <a:r>
            <a:rPr lang="en-US" sz="1000">
              <a:latin typeface="Arial Narrow" panose="020B0606020202030204" pitchFamily="34" charset="0"/>
            </a:rPr>
            <a:t>Operation</a:t>
          </a:r>
        </a:p>
      </dgm:t>
    </dgm:pt>
    <dgm:pt modelId="{C3374840-11BC-49F8-BA7B-88F669773BBF}" type="parTrans" cxnId="{AB276532-A8C7-4180-AF55-587D06FBAC73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788E94F-ADB5-4D28-BD62-EECC4B6C981E}" type="sibTrans" cxnId="{AB276532-A8C7-4180-AF55-587D06FBAC73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A93579E-CEC1-45AA-86D1-57692A6376B0}">
      <dgm:prSet custT="1"/>
      <dgm:spPr/>
      <dgm:t>
        <a:bodyPr/>
        <a:lstStyle/>
        <a:p>
          <a:pPr algn="ctr">
            <a:buNone/>
          </a:pPr>
          <a:r>
            <a:rPr lang="en-US" sz="1600">
              <a:latin typeface="Arial Narrow" panose="020B0606020202030204" pitchFamily="34" charset="0"/>
            </a:rPr>
            <a:t>2017</a:t>
          </a:r>
        </a:p>
      </dgm:t>
    </dgm:pt>
    <dgm:pt modelId="{9CDE12CE-A6A4-41B5-A946-35154CB044EE}" type="parTrans" cxnId="{35E1491E-FE7C-4496-A85A-AD26B1D8961D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3E82E6AA-F6DB-4829-960F-A9CD07300A78}" type="sibTrans" cxnId="{35E1491E-FE7C-4496-A85A-AD26B1D8961D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80C3CA5-B9F3-45C0-BF07-13DFAEE6236F}">
      <dgm:prSet custT="1"/>
      <dgm:spPr/>
      <dgm:t>
        <a:bodyPr/>
        <a:lstStyle/>
        <a:p>
          <a:pPr algn="ctr">
            <a:buNone/>
          </a:pPr>
          <a:r>
            <a:rPr lang="en-US" sz="1600">
              <a:latin typeface="Arial Narrow" panose="020B0606020202030204" pitchFamily="34" charset="0"/>
            </a:rPr>
            <a:t>2018-2021</a:t>
          </a:r>
        </a:p>
      </dgm:t>
    </dgm:pt>
    <dgm:pt modelId="{2D1BBED2-4E03-4C47-A780-D0067D36B150}" type="parTrans" cxnId="{8E315AD6-7C98-4B62-88B4-2D08F4E27D0E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0C990066-2E14-4314-80CE-CC450CA9DAD2}" type="sibTrans" cxnId="{8E315AD6-7C98-4B62-88B4-2D08F4E27D0E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72898E68-C90C-498C-B24E-35B3C35B92C9}">
      <dgm:prSet custT="1"/>
      <dgm:spPr/>
      <dgm:t>
        <a:bodyPr/>
        <a:lstStyle/>
        <a:p>
          <a:pPr algn="ctr">
            <a:buNone/>
          </a:pPr>
          <a:r>
            <a:rPr lang="en-US" sz="1600">
              <a:latin typeface="Arial Narrow" panose="020B0606020202030204" pitchFamily="34" charset="0"/>
            </a:rPr>
            <a:t>2022-2024</a:t>
          </a:r>
        </a:p>
      </dgm:t>
    </dgm:pt>
    <dgm:pt modelId="{E53A3132-50F9-4B6B-8E44-901EBDC3F80F}" type="parTrans" cxnId="{0213AA91-9959-4DFF-8A3A-EB4CBA715CA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FEB04D0D-4A45-40F7-A43F-F5E03F8DC044}" type="sibTrans" cxnId="{0213AA91-9959-4DFF-8A3A-EB4CBA715CA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842D432-0CED-4B1F-93B8-0B604313EF90}">
      <dgm:prSet custT="1"/>
      <dgm:spPr/>
      <dgm:t>
        <a:bodyPr/>
        <a:lstStyle/>
        <a:p>
          <a:pPr algn="ctr">
            <a:buNone/>
          </a:pPr>
          <a:r>
            <a:rPr lang="en-US" sz="1600">
              <a:latin typeface="Arial Narrow" panose="020B0606020202030204" pitchFamily="34" charset="0"/>
            </a:rPr>
            <a:t>2024-2027</a:t>
          </a:r>
        </a:p>
      </dgm:t>
    </dgm:pt>
    <dgm:pt modelId="{E4A82425-F64C-4F1F-B933-3553216D87FC}" type="parTrans" cxnId="{5DA3725C-B77A-4E6D-9B35-B70267319F87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DA130D31-2289-4EE4-B800-9B54D93EC3EF}" type="sibTrans" cxnId="{5DA3725C-B77A-4E6D-9B35-B70267319F87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C9100482-C591-461F-9409-9989BE7EB8A8}">
      <dgm:prSet custT="1"/>
      <dgm:spPr/>
      <dgm:t>
        <a:bodyPr/>
        <a:lstStyle/>
        <a:p>
          <a:pPr algn="ctr">
            <a:buNone/>
          </a:pPr>
          <a:r>
            <a:rPr lang="en-US" sz="1600">
              <a:latin typeface="Arial Narrow" panose="020B0606020202030204" pitchFamily="34" charset="0"/>
            </a:rPr>
            <a:t>2028-2035</a:t>
          </a:r>
        </a:p>
      </dgm:t>
    </dgm:pt>
    <dgm:pt modelId="{834CD33C-C29C-4DE2-8DCE-D23724D6F2FB}" type="parTrans" cxnId="{07B8A7A3-CEC8-4D32-B484-92815DA4FAB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4CB6F6F9-3122-43F8-B315-7DA1794AB98F}" type="sibTrans" cxnId="{07B8A7A3-CEC8-4D32-B484-92815DA4FAB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415BCD8-490F-4A9D-8CA6-8AD0521A5A1B}">
      <dgm:prSet custT="1"/>
      <dgm:spPr/>
      <dgm:t>
        <a:bodyPr/>
        <a:lstStyle/>
        <a:p>
          <a:pPr algn="ctr">
            <a:buNone/>
          </a:pPr>
          <a:r>
            <a:rPr lang="en-US" sz="1600">
              <a:latin typeface="Arial Narrow" panose="020B0606020202030204" pitchFamily="34" charset="0"/>
            </a:rPr>
            <a:t>2035++</a:t>
          </a:r>
        </a:p>
      </dgm:t>
    </dgm:pt>
    <dgm:pt modelId="{C5B93A41-C444-420A-B1B7-7A3993DB64F4}" type="parTrans" cxnId="{EE2F016D-DA88-4036-BA50-EDA90787713F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C7427905-F477-468E-B384-971877125E6F}" type="sibTrans" cxnId="{EE2F016D-DA88-4036-BA50-EDA90787713F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89B184D2-0075-4C0A-A9BE-DFD7B84EB7E1}" type="pres">
      <dgm:prSet presAssocID="{58E58ED0-7908-4EB4-9C6C-031D25AC8F2D}" presName="Name0" presStyleCnt="0">
        <dgm:presLayoutVars>
          <dgm:dir/>
          <dgm:animLvl val="lvl"/>
          <dgm:resizeHandles val="exact"/>
        </dgm:presLayoutVars>
      </dgm:prSet>
      <dgm:spPr/>
    </dgm:pt>
    <dgm:pt modelId="{489E8AFC-D8F2-445B-B141-16458BDCC9A9}" type="pres">
      <dgm:prSet presAssocID="{1E275034-E0B2-4372-B2A8-F72B0CB4E5C3}" presName="composite" presStyleCnt="0"/>
      <dgm:spPr/>
    </dgm:pt>
    <dgm:pt modelId="{19942AE2-BE82-4CCE-94C5-C1D91BC6AAEE}" type="pres">
      <dgm:prSet presAssocID="{1E275034-E0B2-4372-B2A8-F72B0CB4E5C3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0D5E776-CDA8-45F6-8452-B57FECA08DAC}" type="pres">
      <dgm:prSet presAssocID="{1E275034-E0B2-4372-B2A8-F72B0CB4E5C3}" presName="desTx" presStyleLbl="revTx" presStyleIdx="0" presStyleCnt="6">
        <dgm:presLayoutVars>
          <dgm:bulletEnabled val="1"/>
        </dgm:presLayoutVars>
      </dgm:prSet>
      <dgm:spPr/>
    </dgm:pt>
    <dgm:pt modelId="{58EA547A-921E-4769-AC13-722FDA815401}" type="pres">
      <dgm:prSet presAssocID="{C773297A-55B3-42DC-84A4-5702AC920DDC}" presName="space" presStyleCnt="0"/>
      <dgm:spPr/>
    </dgm:pt>
    <dgm:pt modelId="{30CAE921-5E62-4731-9601-2B48475E2D6D}" type="pres">
      <dgm:prSet presAssocID="{54FAFDF5-DD9E-4888-9984-0EE23F4FBD9A}" presName="composite" presStyleCnt="0"/>
      <dgm:spPr/>
    </dgm:pt>
    <dgm:pt modelId="{E19873CE-DC9D-4C7A-BA65-287C86F7FA17}" type="pres">
      <dgm:prSet presAssocID="{54FAFDF5-DD9E-4888-9984-0EE23F4FBD9A}" presName="par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386F00C-62AB-4928-99D9-FB853454719E}" type="pres">
      <dgm:prSet presAssocID="{54FAFDF5-DD9E-4888-9984-0EE23F4FBD9A}" presName="desTx" presStyleLbl="revTx" presStyleIdx="1" presStyleCnt="6">
        <dgm:presLayoutVars>
          <dgm:bulletEnabled val="1"/>
        </dgm:presLayoutVars>
      </dgm:prSet>
      <dgm:spPr/>
    </dgm:pt>
    <dgm:pt modelId="{35D4AF4E-A3CD-475D-9185-6A2BFBDD6AF5}" type="pres">
      <dgm:prSet presAssocID="{52CDCCDD-6ED8-423D-B2D4-C03F2EDF6A8D}" presName="space" presStyleCnt="0"/>
      <dgm:spPr/>
    </dgm:pt>
    <dgm:pt modelId="{B26F31BB-4310-4B2F-A3BB-89955F0A77BB}" type="pres">
      <dgm:prSet presAssocID="{5CEAD219-624D-4640-B8C7-6D6DDAE14C82}" presName="composite" presStyleCnt="0"/>
      <dgm:spPr/>
    </dgm:pt>
    <dgm:pt modelId="{F8973AEE-F9F9-46A4-BD03-09D57B010BF5}" type="pres">
      <dgm:prSet presAssocID="{5CEAD219-624D-4640-B8C7-6D6DDAE14C82}" presName="par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D0D1225-9249-476C-861F-3D047C267ED7}" type="pres">
      <dgm:prSet presAssocID="{5CEAD219-624D-4640-B8C7-6D6DDAE14C82}" presName="desTx" presStyleLbl="revTx" presStyleIdx="2" presStyleCnt="6">
        <dgm:presLayoutVars>
          <dgm:bulletEnabled val="1"/>
        </dgm:presLayoutVars>
      </dgm:prSet>
      <dgm:spPr/>
    </dgm:pt>
    <dgm:pt modelId="{24EFC60E-7D76-4FE9-BA3C-9690E7EE56EA}" type="pres">
      <dgm:prSet presAssocID="{9B5785DC-E831-4404-BDD3-0178F9312AFF}" presName="space" presStyleCnt="0"/>
      <dgm:spPr/>
    </dgm:pt>
    <dgm:pt modelId="{F43348F0-F05B-4203-8654-0350B58F22A1}" type="pres">
      <dgm:prSet presAssocID="{54C94398-798F-42B1-AFD4-A15F1A8B1200}" presName="composite" presStyleCnt="0"/>
      <dgm:spPr/>
    </dgm:pt>
    <dgm:pt modelId="{6E1049A3-D3EB-4205-9C0B-96AAC14DBAF2}" type="pres">
      <dgm:prSet presAssocID="{54C94398-798F-42B1-AFD4-A15F1A8B1200}" presName="par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E052B7E-FAAB-4353-B49A-A16D4843350E}" type="pres">
      <dgm:prSet presAssocID="{54C94398-798F-42B1-AFD4-A15F1A8B1200}" presName="desTx" presStyleLbl="revTx" presStyleIdx="3" presStyleCnt="6">
        <dgm:presLayoutVars>
          <dgm:bulletEnabled val="1"/>
        </dgm:presLayoutVars>
      </dgm:prSet>
      <dgm:spPr/>
    </dgm:pt>
    <dgm:pt modelId="{3647876F-A548-4F34-9DDF-F603C52077F9}" type="pres">
      <dgm:prSet presAssocID="{90B460CF-DE27-49CA-A8AE-B48169FA82E1}" presName="space" presStyleCnt="0"/>
      <dgm:spPr/>
    </dgm:pt>
    <dgm:pt modelId="{E62A6294-0D87-4C72-8B9B-A6D9A7B1D894}" type="pres">
      <dgm:prSet presAssocID="{F66E551A-D700-412B-AFD2-EFA5F0D04EB0}" presName="composite" presStyleCnt="0"/>
      <dgm:spPr/>
    </dgm:pt>
    <dgm:pt modelId="{EC236360-9904-4F6B-B1B5-616A262CB25E}" type="pres">
      <dgm:prSet presAssocID="{F66E551A-D700-412B-AFD2-EFA5F0D04EB0}" presName="par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8003B91E-B4B6-4848-B4DD-86884C12B947}" type="pres">
      <dgm:prSet presAssocID="{F66E551A-D700-412B-AFD2-EFA5F0D04EB0}" presName="desTx" presStyleLbl="revTx" presStyleIdx="4" presStyleCnt="6">
        <dgm:presLayoutVars>
          <dgm:bulletEnabled val="1"/>
        </dgm:presLayoutVars>
      </dgm:prSet>
      <dgm:spPr/>
    </dgm:pt>
    <dgm:pt modelId="{E9AED66E-2799-4A5F-8E42-07C73E6AF190}" type="pres">
      <dgm:prSet presAssocID="{F953831B-9F8D-466D-A566-DC6A9C2958B3}" presName="space" presStyleCnt="0"/>
      <dgm:spPr/>
    </dgm:pt>
    <dgm:pt modelId="{2C6C7F71-B188-41D7-91FE-9CEB8556EA99}" type="pres">
      <dgm:prSet presAssocID="{EFBC8FD2-CF36-4C22-9D7B-08B221441A30}" presName="composite" presStyleCnt="0"/>
      <dgm:spPr/>
    </dgm:pt>
    <dgm:pt modelId="{158FD9AF-1C2E-4F17-BFCB-5DD5D03AB09F}" type="pres">
      <dgm:prSet presAssocID="{EFBC8FD2-CF36-4C22-9D7B-08B221441A30}" presName="par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FB235E01-9290-43B7-BADF-35B2B3E422BC}" type="pres">
      <dgm:prSet presAssocID="{EFBC8FD2-CF36-4C22-9D7B-08B221441A30}" presName="desTx" presStyleLbl="revTx" presStyleIdx="5" presStyleCnt="6">
        <dgm:presLayoutVars>
          <dgm:bulletEnabled val="1"/>
        </dgm:presLayoutVars>
      </dgm:prSet>
      <dgm:spPr/>
    </dgm:pt>
  </dgm:ptLst>
  <dgm:cxnLst>
    <dgm:cxn modelId="{35E1491E-FE7C-4496-A85A-AD26B1D8961D}" srcId="{1E275034-E0B2-4372-B2A8-F72B0CB4E5C3}" destId="{6A93579E-CEC1-45AA-86D1-57692A6376B0}" srcOrd="0" destOrd="0" parTransId="{9CDE12CE-A6A4-41B5-A946-35154CB044EE}" sibTransId="{3E82E6AA-F6DB-4829-960F-A9CD07300A78}"/>
    <dgm:cxn modelId="{B3666D26-A920-4762-BD98-2638110393EA}" srcId="{58E58ED0-7908-4EB4-9C6C-031D25AC8F2D}" destId="{5CEAD219-624D-4640-B8C7-6D6DDAE14C82}" srcOrd="2" destOrd="0" parTransId="{57B1CF49-448A-4093-ADF6-A7018056E782}" sibTransId="{9B5785DC-E831-4404-BDD3-0178F9312AFF}"/>
    <dgm:cxn modelId="{AB276532-A8C7-4180-AF55-587D06FBAC73}" srcId="{58E58ED0-7908-4EB4-9C6C-031D25AC8F2D}" destId="{EFBC8FD2-CF36-4C22-9D7B-08B221441A30}" srcOrd="5" destOrd="0" parTransId="{C3374840-11BC-49F8-BA7B-88F669773BBF}" sibTransId="{6788E94F-ADB5-4D28-BD62-EECC4B6C981E}"/>
    <dgm:cxn modelId="{5DA3725C-B77A-4E6D-9B35-B70267319F87}" srcId="{54C94398-798F-42B1-AFD4-A15F1A8B1200}" destId="{5842D432-0CED-4B1F-93B8-0B604313EF90}" srcOrd="0" destOrd="0" parTransId="{E4A82425-F64C-4F1F-B933-3553216D87FC}" sibTransId="{DA130D31-2289-4EE4-B800-9B54D93EC3EF}"/>
    <dgm:cxn modelId="{785D5D46-8A8E-4647-B8C5-D637ADD0B15C}" type="presOf" srcId="{54C94398-798F-42B1-AFD4-A15F1A8B1200}" destId="{6E1049A3-D3EB-4205-9C0B-96AAC14DBAF2}" srcOrd="0" destOrd="0" presId="urn:microsoft.com/office/officeart/2005/8/layout/chevron1"/>
    <dgm:cxn modelId="{5F4AB448-68A4-4FEA-9EAF-03BF9FC2D5E7}" type="presOf" srcId="{5842D432-0CED-4B1F-93B8-0B604313EF90}" destId="{8E052B7E-FAAB-4353-B49A-A16D4843350E}" srcOrd="0" destOrd="0" presId="urn:microsoft.com/office/officeart/2005/8/layout/chevron1"/>
    <dgm:cxn modelId="{EE2F016D-DA88-4036-BA50-EDA90787713F}" srcId="{EFBC8FD2-CF36-4C22-9D7B-08B221441A30}" destId="{A415BCD8-490F-4A9D-8CA6-8AD0521A5A1B}" srcOrd="0" destOrd="0" parTransId="{C5B93A41-C444-420A-B1B7-7A3993DB64F4}" sibTransId="{C7427905-F477-468E-B384-971877125E6F}"/>
    <dgm:cxn modelId="{E9EFFC71-C226-4B72-B601-7EB7DBF82809}" srcId="{58E58ED0-7908-4EB4-9C6C-031D25AC8F2D}" destId="{F66E551A-D700-412B-AFD2-EFA5F0D04EB0}" srcOrd="4" destOrd="0" parTransId="{B6EA69FA-D51E-4D61-AF84-38613D8D02FA}" sibTransId="{F953831B-9F8D-466D-A566-DC6A9C2958B3}"/>
    <dgm:cxn modelId="{15D2097A-CD4C-49F2-B058-B0531D30B8AA}" type="presOf" srcId="{1E275034-E0B2-4372-B2A8-F72B0CB4E5C3}" destId="{19942AE2-BE82-4CCE-94C5-C1D91BC6AAEE}" srcOrd="0" destOrd="0" presId="urn:microsoft.com/office/officeart/2005/8/layout/chevron1"/>
    <dgm:cxn modelId="{805C6D84-553C-40C6-84D8-EF16AD95F188}" srcId="{58E58ED0-7908-4EB4-9C6C-031D25AC8F2D}" destId="{54FAFDF5-DD9E-4888-9984-0EE23F4FBD9A}" srcOrd="1" destOrd="0" parTransId="{605526AC-B74B-49B2-84BC-EB67D15AB7C9}" sibTransId="{52CDCCDD-6ED8-423D-B2D4-C03F2EDF6A8D}"/>
    <dgm:cxn modelId="{0213AA91-9959-4DFF-8A3A-EB4CBA715CAC}" srcId="{5CEAD219-624D-4640-B8C7-6D6DDAE14C82}" destId="{72898E68-C90C-498C-B24E-35B3C35B92C9}" srcOrd="0" destOrd="0" parTransId="{E53A3132-50F9-4B6B-8E44-901EBDC3F80F}" sibTransId="{FEB04D0D-4A45-40F7-A43F-F5E03F8DC044}"/>
    <dgm:cxn modelId="{28DB4B9A-1163-4C73-95A4-500EE67E4FF0}" type="presOf" srcId="{72898E68-C90C-498C-B24E-35B3C35B92C9}" destId="{7D0D1225-9249-476C-861F-3D047C267ED7}" srcOrd="0" destOrd="0" presId="urn:microsoft.com/office/officeart/2005/8/layout/chevron1"/>
    <dgm:cxn modelId="{8F36B6A1-34A5-4B77-847C-1B45B65C4D9B}" type="presOf" srcId="{A415BCD8-490F-4A9D-8CA6-8AD0521A5A1B}" destId="{FB235E01-9290-43B7-BADF-35B2B3E422BC}" srcOrd="0" destOrd="0" presId="urn:microsoft.com/office/officeart/2005/8/layout/chevron1"/>
    <dgm:cxn modelId="{CF7C81A2-F1AC-496C-BCE7-04AEE94A7B66}" type="presOf" srcId="{54FAFDF5-DD9E-4888-9984-0EE23F4FBD9A}" destId="{E19873CE-DC9D-4C7A-BA65-287C86F7FA17}" srcOrd="0" destOrd="0" presId="urn:microsoft.com/office/officeart/2005/8/layout/chevron1"/>
    <dgm:cxn modelId="{07B8A7A3-CEC8-4D32-B484-92815DA4FABC}" srcId="{F66E551A-D700-412B-AFD2-EFA5F0D04EB0}" destId="{C9100482-C591-461F-9409-9989BE7EB8A8}" srcOrd="0" destOrd="0" parTransId="{834CD33C-C29C-4DE2-8DCE-D23724D6F2FB}" sibTransId="{4CB6F6F9-3122-43F8-B315-7DA1794AB98F}"/>
    <dgm:cxn modelId="{29E0CFAF-9A67-493C-8303-F91493FF0559}" srcId="{58E58ED0-7908-4EB4-9C6C-031D25AC8F2D}" destId="{1E275034-E0B2-4372-B2A8-F72B0CB4E5C3}" srcOrd="0" destOrd="0" parTransId="{5CC57E30-D0F2-4C85-81AE-785685420346}" sibTransId="{C773297A-55B3-42DC-84A4-5702AC920DDC}"/>
    <dgm:cxn modelId="{B13CF7B1-3CDD-4A78-B138-1C5806B7AF82}" type="presOf" srcId="{6A93579E-CEC1-45AA-86D1-57692A6376B0}" destId="{C0D5E776-CDA8-45F6-8452-B57FECA08DAC}" srcOrd="0" destOrd="0" presId="urn:microsoft.com/office/officeart/2005/8/layout/chevron1"/>
    <dgm:cxn modelId="{881A5BBC-9D5B-4B2B-85CA-3EFC3891D212}" type="presOf" srcId="{F66E551A-D700-412B-AFD2-EFA5F0D04EB0}" destId="{EC236360-9904-4F6B-B1B5-616A262CB25E}" srcOrd="0" destOrd="0" presId="urn:microsoft.com/office/officeart/2005/8/layout/chevron1"/>
    <dgm:cxn modelId="{6E6442C6-FE52-4A5A-AB1A-F66F97DECAAE}" type="presOf" srcId="{E80C3CA5-B9F3-45C0-BF07-13DFAEE6236F}" destId="{1386F00C-62AB-4928-99D9-FB853454719E}" srcOrd="0" destOrd="0" presId="urn:microsoft.com/office/officeart/2005/8/layout/chevron1"/>
    <dgm:cxn modelId="{1D4B88CD-3B74-4A9F-BD7C-1F85A5E5E5DE}" type="presOf" srcId="{C9100482-C591-461F-9409-9989BE7EB8A8}" destId="{8003B91E-B4B6-4848-B4DD-86884C12B947}" srcOrd="0" destOrd="0" presId="urn:microsoft.com/office/officeart/2005/8/layout/chevron1"/>
    <dgm:cxn modelId="{8E315AD6-7C98-4B62-88B4-2D08F4E27D0E}" srcId="{54FAFDF5-DD9E-4888-9984-0EE23F4FBD9A}" destId="{E80C3CA5-B9F3-45C0-BF07-13DFAEE6236F}" srcOrd="0" destOrd="0" parTransId="{2D1BBED2-4E03-4C47-A780-D0067D36B150}" sibTransId="{0C990066-2E14-4314-80CE-CC450CA9DAD2}"/>
    <dgm:cxn modelId="{603342E9-1D03-4983-A11D-A7CBFEBCBA1C}" srcId="{58E58ED0-7908-4EB4-9C6C-031D25AC8F2D}" destId="{54C94398-798F-42B1-AFD4-A15F1A8B1200}" srcOrd="3" destOrd="0" parTransId="{9B2B6E66-62F4-43D8-A23D-B29D09BC0059}" sibTransId="{90B460CF-DE27-49CA-A8AE-B48169FA82E1}"/>
    <dgm:cxn modelId="{BAE7E4E9-B9D3-4910-817A-3634F68AC648}" type="presOf" srcId="{58E58ED0-7908-4EB4-9C6C-031D25AC8F2D}" destId="{89B184D2-0075-4C0A-A9BE-DFD7B84EB7E1}" srcOrd="0" destOrd="0" presId="urn:microsoft.com/office/officeart/2005/8/layout/chevron1"/>
    <dgm:cxn modelId="{E82B84EF-4F04-4462-91FB-F7C238611750}" type="presOf" srcId="{5CEAD219-624D-4640-B8C7-6D6DDAE14C82}" destId="{F8973AEE-F9F9-46A4-BD03-09D57B010BF5}" srcOrd="0" destOrd="0" presId="urn:microsoft.com/office/officeart/2005/8/layout/chevron1"/>
    <dgm:cxn modelId="{8863F7FA-1E81-451D-A276-9EC067DD4EB0}" type="presOf" srcId="{EFBC8FD2-CF36-4C22-9D7B-08B221441A30}" destId="{158FD9AF-1C2E-4F17-BFCB-5DD5D03AB09F}" srcOrd="0" destOrd="0" presId="urn:microsoft.com/office/officeart/2005/8/layout/chevron1"/>
    <dgm:cxn modelId="{70830ED4-4078-4B86-84A9-5835E75A7481}" type="presParOf" srcId="{89B184D2-0075-4C0A-A9BE-DFD7B84EB7E1}" destId="{489E8AFC-D8F2-445B-B141-16458BDCC9A9}" srcOrd="0" destOrd="0" presId="urn:microsoft.com/office/officeart/2005/8/layout/chevron1"/>
    <dgm:cxn modelId="{D10D28E4-FA94-462C-B143-F2B5BEB89EF1}" type="presParOf" srcId="{489E8AFC-D8F2-445B-B141-16458BDCC9A9}" destId="{19942AE2-BE82-4CCE-94C5-C1D91BC6AAEE}" srcOrd="0" destOrd="0" presId="urn:microsoft.com/office/officeart/2005/8/layout/chevron1"/>
    <dgm:cxn modelId="{549D3947-9CDB-42D1-9C11-8206A9C4F607}" type="presParOf" srcId="{489E8AFC-D8F2-445B-B141-16458BDCC9A9}" destId="{C0D5E776-CDA8-45F6-8452-B57FECA08DAC}" srcOrd="1" destOrd="0" presId="urn:microsoft.com/office/officeart/2005/8/layout/chevron1"/>
    <dgm:cxn modelId="{B78B33E8-55A6-4B96-B875-7AC604658AF8}" type="presParOf" srcId="{89B184D2-0075-4C0A-A9BE-DFD7B84EB7E1}" destId="{58EA547A-921E-4769-AC13-722FDA815401}" srcOrd="1" destOrd="0" presId="urn:microsoft.com/office/officeart/2005/8/layout/chevron1"/>
    <dgm:cxn modelId="{BFF74D15-DC1B-4CBD-8F0B-A16F870FDC37}" type="presParOf" srcId="{89B184D2-0075-4C0A-A9BE-DFD7B84EB7E1}" destId="{30CAE921-5E62-4731-9601-2B48475E2D6D}" srcOrd="2" destOrd="0" presId="urn:microsoft.com/office/officeart/2005/8/layout/chevron1"/>
    <dgm:cxn modelId="{77D6666E-901A-4157-9506-594D86854FE1}" type="presParOf" srcId="{30CAE921-5E62-4731-9601-2B48475E2D6D}" destId="{E19873CE-DC9D-4C7A-BA65-287C86F7FA17}" srcOrd="0" destOrd="0" presId="urn:microsoft.com/office/officeart/2005/8/layout/chevron1"/>
    <dgm:cxn modelId="{A9A409D5-987E-4B0D-9294-9B828C32366D}" type="presParOf" srcId="{30CAE921-5E62-4731-9601-2B48475E2D6D}" destId="{1386F00C-62AB-4928-99D9-FB853454719E}" srcOrd="1" destOrd="0" presId="urn:microsoft.com/office/officeart/2005/8/layout/chevron1"/>
    <dgm:cxn modelId="{5FD862D4-34A2-41B7-B718-596D4ABB5043}" type="presParOf" srcId="{89B184D2-0075-4C0A-A9BE-DFD7B84EB7E1}" destId="{35D4AF4E-A3CD-475D-9185-6A2BFBDD6AF5}" srcOrd="3" destOrd="0" presId="urn:microsoft.com/office/officeart/2005/8/layout/chevron1"/>
    <dgm:cxn modelId="{2C0D15C4-08F5-4BEB-AA33-0BFB2D6E6428}" type="presParOf" srcId="{89B184D2-0075-4C0A-A9BE-DFD7B84EB7E1}" destId="{B26F31BB-4310-4B2F-A3BB-89955F0A77BB}" srcOrd="4" destOrd="0" presId="urn:microsoft.com/office/officeart/2005/8/layout/chevron1"/>
    <dgm:cxn modelId="{25592CE2-2E0A-43DA-AEB0-63F0B844B154}" type="presParOf" srcId="{B26F31BB-4310-4B2F-A3BB-89955F0A77BB}" destId="{F8973AEE-F9F9-46A4-BD03-09D57B010BF5}" srcOrd="0" destOrd="0" presId="urn:microsoft.com/office/officeart/2005/8/layout/chevron1"/>
    <dgm:cxn modelId="{2830B47C-6549-4CA7-96E3-1F88D32D261B}" type="presParOf" srcId="{B26F31BB-4310-4B2F-A3BB-89955F0A77BB}" destId="{7D0D1225-9249-476C-861F-3D047C267ED7}" srcOrd="1" destOrd="0" presId="urn:microsoft.com/office/officeart/2005/8/layout/chevron1"/>
    <dgm:cxn modelId="{FB0BA01E-6753-416C-AAC8-1E1E1FB0B9A8}" type="presParOf" srcId="{89B184D2-0075-4C0A-A9BE-DFD7B84EB7E1}" destId="{24EFC60E-7D76-4FE9-BA3C-9690E7EE56EA}" srcOrd="5" destOrd="0" presId="urn:microsoft.com/office/officeart/2005/8/layout/chevron1"/>
    <dgm:cxn modelId="{EABF3301-B025-4B39-B11F-6D9BFA68332C}" type="presParOf" srcId="{89B184D2-0075-4C0A-A9BE-DFD7B84EB7E1}" destId="{F43348F0-F05B-4203-8654-0350B58F22A1}" srcOrd="6" destOrd="0" presId="urn:microsoft.com/office/officeart/2005/8/layout/chevron1"/>
    <dgm:cxn modelId="{D56A4F4A-251B-4DBC-9A5E-A9951A87B068}" type="presParOf" srcId="{F43348F0-F05B-4203-8654-0350B58F22A1}" destId="{6E1049A3-D3EB-4205-9C0B-96AAC14DBAF2}" srcOrd="0" destOrd="0" presId="urn:microsoft.com/office/officeart/2005/8/layout/chevron1"/>
    <dgm:cxn modelId="{105DD2DC-58C0-46FC-B4B8-E99FF0676885}" type="presParOf" srcId="{F43348F0-F05B-4203-8654-0350B58F22A1}" destId="{8E052B7E-FAAB-4353-B49A-A16D4843350E}" srcOrd="1" destOrd="0" presId="urn:microsoft.com/office/officeart/2005/8/layout/chevron1"/>
    <dgm:cxn modelId="{C9BD81C6-F866-40CD-AF32-BF36BCF818FF}" type="presParOf" srcId="{89B184D2-0075-4C0A-A9BE-DFD7B84EB7E1}" destId="{3647876F-A548-4F34-9DDF-F603C52077F9}" srcOrd="7" destOrd="0" presId="urn:microsoft.com/office/officeart/2005/8/layout/chevron1"/>
    <dgm:cxn modelId="{1213C9CA-F813-45EB-BEE9-774C641B0A69}" type="presParOf" srcId="{89B184D2-0075-4C0A-A9BE-DFD7B84EB7E1}" destId="{E62A6294-0D87-4C72-8B9B-A6D9A7B1D894}" srcOrd="8" destOrd="0" presId="urn:microsoft.com/office/officeart/2005/8/layout/chevron1"/>
    <dgm:cxn modelId="{DDB4B432-9305-44A2-A2B8-795543488B32}" type="presParOf" srcId="{E62A6294-0D87-4C72-8B9B-A6D9A7B1D894}" destId="{EC236360-9904-4F6B-B1B5-616A262CB25E}" srcOrd="0" destOrd="0" presId="urn:microsoft.com/office/officeart/2005/8/layout/chevron1"/>
    <dgm:cxn modelId="{ACB0DB6E-0B75-41C5-A1A6-CF27B71B0B4B}" type="presParOf" srcId="{E62A6294-0D87-4C72-8B9B-A6D9A7B1D894}" destId="{8003B91E-B4B6-4848-B4DD-86884C12B947}" srcOrd="1" destOrd="0" presId="urn:microsoft.com/office/officeart/2005/8/layout/chevron1"/>
    <dgm:cxn modelId="{F8CE5E60-7776-4111-94CC-E01268F6F416}" type="presParOf" srcId="{89B184D2-0075-4C0A-A9BE-DFD7B84EB7E1}" destId="{E9AED66E-2799-4A5F-8E42-07C73E6AF190}" srcOrd="9" destOrd="0" presId="urn:microsoft.com/office/officeart/2005/8/layout/chevron1"/>
    <dgm:cxn modelId="{BC8D1D20-7A50-4704-97D2-49DE52A842B3}" type="presParOf" srcId="{89B184D2-0075-4C0A-A9BE-DFD7B84EB7E1}" destId="{2C6C7F71-B188-41D7-91FE-9CEB8556EA99}" srcOrd="10" destOrd="0" presId="urn:microsoft.com/office/officeart/2005/8/layout/chevron1"/>
    <dgm:cxn modelId="{BA5101AC-45F5-4517-B4C8-EF4CD48E9112}" type="presParOf" srcId="{2C6C7F71-B188-41D7-91FE-9CEB8556EA99}" destId="{158FD9AF-1C2E-4F17-BFCB-5DD5D03AB09F}" srcOrd="0" destOrd="0" presId="urn:microsoft.com/office/officeart/2005/8/layout/chevron1"/>
    <dgm:cxn modelId="{862F6851-F3C6-4607-B401-DE0525B77DE6}" type="presParOf" srcId="{2C6C7F71-B188-41D7-91FE-9CEB8556EA99}" destId="{FB235E01-9290-43B7-BADF-35B2B3E422BC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E58ED0-7908-4EB4-9C6C-031D25AC8F2D}" type="doc">
      <dgm:prSet loTypeId="urn:microsoft.com/office/officeart/2005/8/layout/chevron1" loCatId="process" qsTypeId="urn:microsoft.com/office/officeart/2005/8/quickstyle/simple3" qsCatId="simple" csTypeId="urn:microsoft.com/office/officeart/2005/8/colors/accent0_3" csCatId="mainScheme" phldr="1"/>
      <dgm:spPr/>
    </dgm:pt>
    <dgm:pt modelId="{1E275034-E0B2-4372-B2A8-F72B0CB4E5C3}">
      <dgm:prSet phldrT="[Text]" custT="1"/>
      <dgm:spPr/>
      <dgm:t>
        <a:bodyPr/>
        <a:lstStyle/>
        <a:p>
          <a:r>
            <a:rPr lang="en-US" sz="14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0</a:t>
          </a:r>
        </a:p>
        <a:p>
          <a:r>
            <a:rPr lang="en-US" sz="8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Concept</a:t>
          </a:r>
        </a:p>
      </dgm:t>
    </dgm:pt>
    <dgm:pt modelId="{5CC57E30-D0F2-4C85-81AE-785685420346}" type="parTrans" cxnId="{29E0CFAF-9A67-493C-8303-F91493FF0559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C773297A-55B3-42DC-84A4-5702AC920DDC}" type="sibTrans" cxnId="{29E0CFAF-9A67-493C-8303-F91493FF0559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4FAFDF5-DD9E-4888-9984-0EE23F4FBD9A}">
      <dgm:prSet phldrT="[Text]" custT="1"/>
      <dgm:spPr/>
      <dgm:t>
        <a:bodyPr/>
        <a:lstStyle/>
        <a:p>
          <a:r>
            <a:rPr lang="en-US" sz="14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A</a:t>
          </a:r>
        </a:p>
        <a:p>
          <a:r>
            <a:rPr lang="en-US" sz="8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Feasibility</a:t>
          </a:r>
        </a:p>
      </dgm:t>
    </dgm:pt>
    <dgm:pt modelId="{605526AC-B74B-49B2-84BC-EB67D15AB7C9}" type="parTrans" cxnId="{805C6D84-553C-40C6-84D8-EF16AD95F188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2CDCCDD-6ED8-423D-B2D4-C03F2EDF6A8D}" type="sibTrans" cxnId="{805C6D84-553C-40C6-84D8-EF16AD95F188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CEAD219-624D-4640-B8C7-6D6DDAE14C82}">
      <dgm:prSet phldrT="[Text]" custT="1"/>
      <dgm:spPr/>
      <dgm:t>
        <a:bodyPr/>
        <a:lstStyle/>
        <a:p>
          <a:r>
            <a:rPr lang="en-US" sz="14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B1</a:t>
          </a:r>
        </a:p>
        <a:p>
          <a:r>
            <a:rPr lang="en-US" sz="8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Preliminary definition</a:t>
          </a:r>
        </a:p>
      </dgm:t>
    </dgm:pt>
    <dgm:pt modelId="{57B1CF49-448A-4093-ADF6-A7018056E782}" type="parTrans" cxnId="{B3666D26-A920-4762-BD98-2638110393EA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B5785DC-E831-4404-BDD3-0178F9312AFF}" type="sibTrans" cxnId="{B3666D26-A920-4762-BD98-2638110393EA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4C94398-798F-42B1-AFD4-A15F1A8B1200}">
      <dgm:prSet custT="1"/>
      <dgm:spPr/>
      <dgm:t>
        <a:bodyPr/>
        <a:lstStyle/>
        <a:p>
          <a:r>
            <a:rPr lang="en-US" sz="14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B2</a:t>
          </a:r>
        </a:p>
        <a:p>
          <a:r>
            <a:rPr lang="en-US" sz="8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Preliminary definition</a:t>
          </a:r>
        </a:p>
      </dgm:t>
    </dgm:pt>
    <dgm:pt modelId="{9B2B6E66-62F4-43D8-A23D-B29D09BC0059}" type="parTrans" cxnId="{603342E9-1D03-4983-A11D-A7CBFEBCBA1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0B460CF-DE27-49CA-A8AE-B48169FA82E1}" type="sibTrans" cxnId="{603342E9-1D03-4983-A11D-A7CBFEBCBA1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F66E551A-D700-412B-AFD2-EFA5F0D04EB0}">
      <dgm:prSet custT="1"/>
      <dgm:spPr/>
      <dgm:t>
        <a:bodyPr/>
        <a:lstStyle/>
        <a:p>
          <a:r>
            <a:rPr lang="en-US" sz="14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C/D</a:t>
          </a:r>
        </a:p>
        <a:p>
          <a:r>
            <a:rPr lang="en-US" sz="8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Detailed definition and production</a:t>
          </a:r>
        </a:p>
      </dgm:t>
    </dgm:pt>
    <dgm:pt modelId="{B6EA69FA-D51E-4D61-AF84-38613D8D02FA}" type="parTrans" cxnId="{E9EFFC71-C226-4B72-B601-7EB7DBF82809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F953831B-9F8D-466D-A566-DC6A9C2958B3}" type="sibTrans" cxnId="{E9EFFC71-C226-4B72-B601-7EB7DBF82809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FBC8FD2-CF36-4C22-9D7B-08B221441A30}">
      <dgm:prSet custT="1"/>
      <dgm:spPr/>
      <dgm:t>
        <a:bodyPr/>
        <a:lstStyle/>
        <a:p>
          <a:r>
            <a:rPr lang="en-US" sz="14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E</a:t>
          </a:r>
        </a:p>
        <a:p>
          <a:r>
            <a:rPr lang="en-US" sz="8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Operation</a:t>
          </a:r>
        </a:p>
      </dgm:t>
    </dgm:pt>
    <dgm:pt modelId="{C3374840-11BC-49F8-BA7B-88F669773BBF}" type="parTrans" cxnId="{AB276532-A8C7-4180-AF55-587D06FBAC73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788E94F-ADB5-4D28-BD62-EECC4B6C981E}" type="sibTrans" cxnId="{AB276532-A8C7-4180-AF55-587D06FBAC73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A93579E-CEC1-45AA-86D1-57692A6376B0}">
      <dgm:prSet custT="1"/>
      <dgm:spPr/>
      <dgm:t>
        <a:bodyPr/>
        <a:lstStyle/>
        <a:p>
          <a:pPr algn="ctr">
            <a:buNone/>
          </a:pPr>
          <a:r>
            <a:rPr lang="en-US" sz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2017</a:t>
          </a:r>
        </a:p>
      </dgm:t>
    </dgm:pt>
    <dgm:pt modelId="{9CDE12CE-A6A4-41B5-A946-35154CB044EE}" type="parTrans" cxnId="{35E1491E-FE7C-4496-A85A-AD26B1D8961D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3E82E6AA-F6DB-4829-960F-A9CD07300A78}" type="sibTrans" cxnId="{35E1491E-FE7C-4496-A85A-AD26B1D8961D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80C3CA5-B9F3-45C0-BF07-13DFAEE6236F}">
      <dgm:prSet custT="1"/>
      <dgm:spPr/>
      <dgm:t>
        <a:bodyPr/>
        <a:lstStyle/>
        <a:p>
          <a:pPr algn="ctr">
            <a:buNone/>
          </a:pPr>
          <a:r>
            <a:rPr lang="en-US" sz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2018-2021</a:t>
          </a:r>
        </a:p>
      </dgm:t>
    </dgm:pt>
    <dgm:pt modelId="{2D1BBED2-4E03-4C47-A780-D0067D36B150}" type="parTrans" cxnId="{8E315AD6-7C98-4B62-88B4-2D08F4E27D0E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0C990066-2E14-4314-80CE-CC450CA9DAD2}" type="sibTrans" cxnId="{8E315AD6-7C98-4B62-88B4-2D08F4E27D0E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72898E68-C90C-498C-B24E-35B3C35B92C9}">
      <dgm:prSet custT="1"/>
      <dgm:spPr/>
      <dgm:t>
        <a:bodyPr/>
        <a:lstStyle/>
        <a:p>
          <a:pPr algn="ctr">
            <a:buNone/>
          </a:pPr>
          <a:r>
            <a:rPr lang="en-US" sz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2022-2024</a:t>
          </a:r>
        </a:p>
      </dgm:t>
    </dgm:pt>
    <dgm:pt modelId="{E53A3132-50F9-4B6B-8E44-901EBDC3F80F}" type="parTrans" cxnId="{0213AA91-9959-4DFF-8A3A-EB4CBA715CA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FEB04D0D-4A45-40F7-A43F-F5E03F8DC044}" type="sibTrans" cxnId="{0213AA91-9959-4DFF-8A3A-EB4CBA715CA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5842D432-0CED-4B1F-93B8-0B604313EF90}">
      <dgm:prSet custT="1"/>
      <dgm:spPr/>
      <dgm:t>
        <a:bodyPr/>
        <a:lstStyle/>
        <a:p>
          <a:pPr algn="ctr">
            <a:buNone/>
          </a:pPr>
          <a:r>
            <a:rPr lang="en-US" sz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2024-2027</a:t>
          </a:r>
        </a:p>
      </dgm:t>
    </dgm:pt>
    <dgm:pt modelId="{E4A82425-F64C-4F1F-B933-3553216D87FC}" type="parTrans" cxnId="{5DA3725C-B77A-4E6D-9B35-B70267319F87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DA130D31-2289-4EE4-B800-9B54D93EC3EF}" type="sibTrans" cxnId="{5DA3725C-B77A-4E6D-9B35-B70267319F87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C9100482-C591-461F-9409-9989BE7EB8A8}">
      <dgm:prSet custT="1"/>
      <dgm:spPr/>
      <dgm:t>
        <a:bodyPr/>
        <a:lstStyle/>
        <a:p>
          <a:pPr algn="ctr">
            <a:buNone/>
          </a:pPr>
          <a:r>
            <a:rPr lang="en-US" sz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2028-2035</a:t>
          </a:r>
        </a:p>
      </dgm:t>
    </dgm:pt>
    <dgm:pt modelId="{834CD33C-C29C-4DE2-8DCE-D23724D6F2FB}" type="parTrans" cxnId="{07B8A7A3-CEC8-4D32-B484-92815DA4FAB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4CB6F6F9-3122-43F8-B315-7DA1794AB98F}" type="sibTrans" cxnId="{07B8A7A3-CEC8-4D32-B484-92815DA4FABC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415BCD8-490F-4A9D-8CA6-8AD0521A5A1B}">
      <dgm:prSet custT="1"/>
      <dgm:spPr/>
      <dgm:t>
        <a:bodyPr/>
        <a:lstStyle/>
        <a:p>
          <a:pPr algn="ctr">
            <a:buNone/>
          </a:pPr>
          <a:r>
            <a:rPr lang="en-US" sz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2035++</a:t>
          </a:r>
        </a:p>
      </dgm:t>
    </dgm:pt>
    <dgm:pt modelId="{C5B93A41-C444-420A-B1B7-7A3993DB64F4}" type="parTrans" cxnId="{EE2F016D-DA88-4036-BA50-EDA90787713F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C7427905-F477-468E-B384-971877125E6F}" type="sibTrans" cxnId="{EE2F016D-DA88-4036-BA50-EDA90787713F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89B184D2-0075-4C0A-A9BE-DFD7B84EB7E1}" type="pres">
      <dgm:prSet presAssocID="{58E58ED0-7908-4EB4-9C6C-031D25AC8F2D}" presName="Name0" presStyleCnt="0">
        <dgm:presLayoutVars>
          <dgm:dir/>
          <dgm:animLvl val="lvl"/>
          <dgm:resizeHandles val="exact"/>
        </dgm:presLayoutVars>
      </dgm:prSet>
      <dgm:spPr/>
    </dgm:pt>
    <dgm:pt modelId="{489E8AFC-D8F2-445B-B141-16458BDCC9A9}" type="pres">
      <dgm:prSet presAssocID="{1E275034-E0B2-4372-B2A8-F72B0CB4E5C3}" presName="composite" presStyleCnt="0"/>
      <dgm:spPr/>
    </dgm:pt>
    <dgm:pt modelId="{19942AE2-BE82-4CCE-94C5-C1D91BC6AAEE}" type="pres">
      <dgm:prSet presAssocID="{1E275034-E0B2-4372-B2A8-F72B0CB4E5C3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0D5E776-CDA8-45F6-8452-B57FECA08DAC}" type="pres">
      <dgm:prSet presAssocID="{1E275034-E0B2-4372-B2A8-F72B0CB4E5C3}" presName="desTx" presStyleLbl="revTx" presStyleIdx="0" presStyleCnt="6">
        <dgm:presLayoutVars>
          <dgm:bulletEnabled val="1"/>
        </dgm:presLayoutVars>
      </dgm:prSet>
      <dgm:spPr/>
    </dgm:pt>
    <dgm:pt modelId="{58EA547A-921E-4769-AC13-722FDA815401}" type="pres">
      <dgm:prSet presAssocID="{C773297A-55B3-42DC-84A4-5702AC920DDC}" presName="space" presStyleCnt="0"/>
      <dgm:spPr/>
    </dgm:pt>
    <dgm:pt modelId="{30CAE921-5E62-4731-9601-2B48475E2D6D}" type="pres">
      <dgm:prSet presAssocID="{54FAFDF5-DD9E-4888-9984-0EE23F4FBD9A}" presName="composite" presStyleCnt="0"/>
      <dgm:spPr/>
    </dgm:pt>
    <dgm:pt modelId="{E19873CE-DC9D-4C7A-BA65-287C86F7FA17}" type="pres">
      <dgm:prSet presAssocID="{54FAFDF5-DD9E-4888-9984-0EE23F4FBD9A}" presName="par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1386F00C-62AB-4928-99D9-FB853454719E}" type="pres">
      <dgm:prSet presAssocID="{54FAFDF5-DD9E-4888-9984-0EE23F4FBD9A}" presName="desTx" presStyleLbl="revTx" presStyleIdx="1" presStyleCnt="6">
        <dgm:presLayoutVars>
          <dgm:bulletEnabled val="1"/>
        </dgm:presLayoutVars>
      </dgm:prSet>
      <dgm:spPr/>
    </dgm:pt>
    <dgm:pt modelId="{35D4AF4E-A3CD-475D-9185-6A2BFBDD6AF5}" type="pres">
      <dgm:prSet presAssocID="{52CDCCDD-6ED8-423D-B2D4-C03F2EDF6A8D}" presName="space" presStyleCnt="0"/>
      <dgm:spPr/>
    </dgm:pt>
    <dgm:pt modelId="{B26F31BB-4310-4B2F-A3BB-89955F0A77BB}" type="pres">
      <dgm:prSet presAssocID="{5CEAD219-624D-4640-B8C7-6D6DDAE14C82}" presName="composite" presStyleCnt="0"/>
      <dgm:spPr/>
    </dgm:pt>
    <dgm:pt modelId="{F8973AEE-F9F9-46A4-BD03-09D57B010BF5}" type="pres">
      <dgm:prSet presAssocID="{5CEAD219-624D-4640-B8C7-6D6DDAE14C82}" presName="par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D0D1225-9249-476C-861F-3D047C267ED7}" type="pres">
      <dgm:prSet presAssocID="{5CEAD219-624D-4640-B8C7-6D6DDAE14C82}" presName="desTx" presStyleLbl="revTx" presStyleIdx="2" presStyleCnt="6">
        <dgm:presLayoutVars>
          <dgm:bulletEnabled val="1"/>
        </dgm:presLayoutVars>
      </dgm:prSet>
      <dgm:spPr/>
    </dgm:pt>
    <dgm:pt modelId="{24EFC60E-7D76-4FE9-BA3C-9690E7EE56EA}" type="pres">
      <dgm:prSet presAssocID="{9B5785DC-E831-4404-BDD3-0178F9312AFF}" presName="space" presStyleCnt="0"/>
      <dgm:spPr/>
    </dgm:pt>
    <dgm:pt modelId="{F43348F0-F05B-4203-8654-0350B58F22A1}" type="pres">
      <dgm:prSet presAssocID="{54C94398-798F-42B1-AFD4-A15F1A8B1200}" presName="composite" presStyleCnt="0"/>
      <dgm:spPr/>
    </dgm:pt>
    <dgm:pt modelId="{6E1049A3-D3EB-4205-9C0B-96AAC14DBAF2}" type="pres">
      <dgm:prSet presAssocID="{54C94398-798F-42B1-AFD4-A15F1A8B1200}" presName="par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E052B7E-FAAB-4353-B49A-A16D4843350E}" type="pres">
      <dgm:prSet presAssocID="{54C94398-798F-42B1-AFD4-A15F1A8B1200}" presName="desTx" presStyleLbl="revTx" presStyleIdx="3" presStyleCnt="6">
        <dgm:presLayoutVars>
          <dgm:bulletEnabled val="1"/>
        </dgm:presLayoutVars>
      </dgm:prSet>
      <dgm:spPr/>
    </dgm:pt>
    <dgm:pt modelId="{3647876F-A548-4F34-9DDF-F603C52077F9}" type="pres">
      <dgm:prSet presAssocID="{90B460CF-DE27-49CA-A8AE-B48169FA82E1}" presName="space" presStyleCnt="0"/>
      <dgm:spPr/>
    </dgm:pt>
    <dgm:pt modelId="{E62A6294-0D87-4C72-8B9B-A6D9A7B1D894}" type="pres">
      <dgm:prSet presAssocID="{F66E551A-D700-412B-AFD2-EFA5F0D04EB0}" presName="composite" presStyleCnt="0"/>
      <dgm:spPr/>
    </dgm:pt>
    <dgm:pt modelId="{EC236360-9904-4F6B-B1B5-616A262CB25E}" type="pres">
      <dgm:prSet presAssocID="{F66E551A-D700-412B-AFD2-EFA5F0D04EB0}" presName="par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8003B91E-B4B6-4848-B4DD-86884C12B947}" type="pres">
      <dgm:prSet presAssocID="{F66E551A-D700-412B-AFD2-EFA5F0D04EB0}" presName="desTx" presStyleLbl="revTx" presStyleIdx="4" presStyleCnt="6">
        <dgm:presLayoutVars>
          <dgm:bulletEnabled val="1"/>
        </dgm:presLayoutVars>
      </dgm:prSet>
      <dgm:spPr/>
    </dgm:pt>
    <dgm:pt modelId="{E9AED66E-2799-4A5F-8E42-07C73E6AF190}" type="pres">
      <dgm:prSet presAssocID="{F953831B-9F8D-466D-A566-DC6A9C2958B3}" presName="space" presStyleCnt="0"/>
      <dgm:spPr/>
    </dgm:pt>
    <dgm:pt modelId="{2C6C7F71-B188-41D7-91FE-9CEB8556EA99}" type="pres">
      <dgm:prSet presAssocID="{EFBC8FD2-CF36-4C22-9D7B-08B221441A30}" presName="composite" presStyleCnt="0"/>
      <dgm:spPr/>
    </dgm:pt>
    <dgm:pt modelId="{158FD9AF-1C2E-4F17-BFCB-5DD5D03AB09F}" type="pres">
      <dgm:prSet presAssocID="{EFBC8FD2-CF36-4C22-9D7B-08B221441A30}" presName="par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FB235E01-9290-43B7-BADF-35B2B3E422BC}" type="pres">
      <dgm:prSet presAssocID="{EFBC8FD2-CF36-4C22-9D7B-08B221441A30}" presName="desTx" presStyleLbl="revTx" presStyleIdx="5" presStyleCnt="6">
        <dgm:presLayoutVars>
          <dgm:bulletEnabled val="1"/>
        </dgm:presLayoutVars>
      </dgm:prSet>
      <dgm:spPr/>
    </dgm:pt>
  </dgm:ptLst>
  <dgm:cxnLst>
    <dgm:cxn modelId="{35E1491E-FE7C-4496-A85A-AD26B1D8961D}" srcId="{1E275034-E0B2-4372-B2A8-F72B0CB4E5C3}" destId="{6A93579E-CEC1-45AA-86D1-57692A6376B0}" srcOrd="0" destOrd="0" parTransId="{9CDE12CE-A6A4-41B5-A946-35154CB044EE}" sibTransId="{3E82E6AA-F6DB-4829-960F-A9CD07300A78}"/>
    <dgm:cxn modelId="{B3666D26-A920-4762-BD98-2638110393EA}" srcId="{58E58ED0-7908-4EB4-9C6C-031D25AC8F2D}" destId="{5CEAD219-624D-4640-B8C7-6D6DDAE14C82}" srcOrd="2" destOrd="0" parTransId="{57B1CF49-448A-4093-ADF6-A7018056E782}" sibTransId="{9B5785DC-E831-4404-BDD3-0178F9312AFF}"/>
    <dgm:cxn modelId="{AB276532-A8C7-4180-AF55-587D06FBAC73}" srcId="{58E58ED0-7908-4EB4-9C6C-031D25AC8F2D}" destId="{EFBC8FD2-CF36-4C22-9D7B-08B221441A30}" srcOrd="5" destOrd="0" parTransId="{C3374840-11BC-49F8-BA7B-88F669773BBF}" sibTransId="{6788E94F-ADB5-4D28-BD62-EECC4B6C981E}"/>
    <dgm:cxn modelId="{5DA3725C-B77A-4E6D-9B35-B70267319F87}" srcId="{54C94398-798F-42B1-AFD4-A15F1A8B1200}" destId="{5842D432-0CED-4B1F-93B8-0B604313EF90}" srcOrd="0" destOrd="0" parTransId="{E4A82425-F64C-4F1F-B933-3553216D87FC}" sibTransId="{DA130D31-2289-4EE4-B800-9B54D93EC3EF}"/>
    <dgm:cxn modelId="{785D5D46-8A8E-4647-B8C5-D637ADD0B15C}" type="presOf" srcId="{54C94398-798F-42B1-AFD4-A15F1A8B1200}" destId="{6E1049A3-D3EB-4205-9C0B-96AAC14DBAF2}" srcOrd="0" destOrd="0" presId="urn:microsoft.com/office/officeart/2005/8/layout/chevron1"/>
    <dgm:cxn modelId="{5F4AB448-68A4-4FEA-9EAF-03BF9FC2D5E7}" type="presOf" srcId="{5842D432-0CED-4B1F-93B8-0B604313EF90}" destId="{8E052B7E-FAAB-4353-B49A-A16D4843350E}" srcOrd="0" destOrd="0" presId="urn:microsoft.com/office/officeart/2005/8/layout/chevron1"/>
    <dgm:cxn modelId="{EE2F016D-DA88-4036-BA50-EDA90787713F}" srcId="{EFBC8FD2-CF36-4C22-9D7B-08B221441A30}" destId="{A415BCD8-490F-4A9D-8CA6-8AD0521A5A1B}" srcOrd="0" destOrd="0" parTransId="{C5B93A41-C444-420A-B1B7-7A3993DB64F4}" sibTransId="{C7427905-F477-468E-B384-971877125E6F}"/>
    <dgm:cxn modelId="{E9EFFC71-C226-4B72-B601-7EB7DBF82809}" srcId="{58E58ED0-7908-4EB4-9C6C-031D25AC8F2D}" destId="{F66E551A-D700-412B-AFD2-EFA5F0D04EB0}" srcOrd="4" destOrd="0" parTransId="{B6EA69FA-D51E-4D61-AF84-38613D8D02FA}" sibTransId="{F953831B-9F8D-466D-A566-DC6A9C2958B3}"/>
    <dgm:cxn modelId="{15D2097A-CD4C-49F2-B058-B0531D30B8AA}" type="presOf" srcId="{1E275034-E0B2-4372-B2A8-F72B0CB4E5C3}" destId="{19942AE2-BE82-4CCE-94C5-C1D91BC6AAEE}" srcOrd="0" destOrd="0" presId="urn:microsoft.com/office/officeart/2005/8/layout/chevron1"/>
    <dgm:cxn modelId="{805C6D84-553C-40C6-84D8-EF16AD95F188}" srcId="{58E58ED0-7908-4EB4-9C6C-031D25AC8F2D}" destId="{54FAFDF5-DD9E-4888-9984-0EE23F4FBD9A}" srcOrd="1" destOrd="0" parTransId="{605526AC-B74B-49B2-84BC-EB67D15AB7C9}" sibTransId="{52CDCCDD-6ED8-423D-B2D4-C03F2EDF6A8D}"/>
    <dgm:cxn modelId="{0213AA91-9959-4DFF-8A3A-EB4CBA715CAC}" srcId="{5CEAD219-624D-4640-B8C7-6D6DDAE14C82}" destId="{72898E68-C90C-498C-B24E-35B3C35B92C9}" srcOrd="0" destOrd="0" parTransId="{E53A3132-50F9-4B6B-8E44-901EBDC3F80F}" sibTransId="{FEB04D0D-4A45-40F7-A43F-F5E03F8DC044}"/>
    <dgm:cxn modelId="{28DB4B9A-1163-4C73-95A4-500EE67E4FF0}" type="presOf" srcId="{72898E68-C90C-498C-B24E-35B3C35B92C9}" destId="{7D0D1225-9249-476C-861F-3D047C267ED7}" srcOrd="0" destOrd="0" presId="urn:microsoft.com/office/officeart/2005/8/layout/chevron1"/>
    <dgm:cxn modelId="{8F36B6A1-34A5-4B77-847C-1B45B65C4D9B}" type="presOf" srcId="{A415BCD8-490F-4A9D-8CA6-8AD0521A5A1B}" destId="{FB235E01-9290-43B7-BADF-35B2B3E422BC}" srcOrd="0" destOrd="0" presId="urn:microsoft.com/office/officeart/2005/8/layout/chevron1"/>
    <dgm:cxn modelId="{CF7C81A2-F1AC-496C-BCE7-04AEE94A7B66}" type="presOf" srcId="{54FAFDF5-DD9E-4888-9984-0EE23F4FBD9A}" destId="{E19873CE-DC9D-4C7A-BA65-287C86F7FA17}" srcOrd="0" destOrd="0" presId="urn:microsoft.com/office/officeart/2005/8/layout/chevron1"/>
    <dgm:cxn modelId="{07B8A7A3-CEC8-4D32-B484-92815DA4FABC}" srcId="{F66E551A-D700-412B-AFD2-EFA5F0D04EB0}" destId="{C9100482-C591-461F-9409-9989BE7EB8A8}" srcOrd="0" destOrd="0" parTransId="{834CD33C-C29C-4DE2-8DCE-D23724D6F2FB}" sibTransId="{4CB6F6F9-3122-43F8-B315-7DA1794AB98F}"/>
    <dgm:cxn modelId="{29E0CFAF-9A67-493C-8303-F91493FF0559}" srcId="{58E58ED0-7908-4EB4-9C6C-031D25AC8F2D}" destId="{1E275034-E0B2-4372-B2A8-F72B0CB4E5C3}" srcOrd="0" destOrd="0" parTransId="{5CC57E30-D0F2-4C85-81AE-785685420346}" sibTransId="{C773297A-55B3-42DC-84A4-5702AC920DDC}"/>
    <dgm:cxn modelId="{B13CF7B1-3CDD-4A78-B138-1C5806B7AF82}" type="presOf" srcId="{6A93579E-CEC1-45AA-86D1-57692A6376B0}" destId="{C0D5E776-CDA8-45F6-8452-B57FECA08DAC}" srcOrd="0" destOrd="0" presId="urn:microsoft.com/office/officeart/2005/8/layout/chevron1"/>
    <dgm:cxn modelId="{881A5BBC-9D5B-4B2B-85CA-3EFC3891D212}" type="presOf" srcId="{F66E551A-D700-412B-AFD2-EFA5F0D04EB0}" destId="{EC236360-9904-4F6B-B1B5-616A262CB25E}" srcOrd="0" destOrd="0" presId="urn:microsoft.com/office/officeart/2005/8/layout/chevron1"/>
    <dgm:cxn modelId="{6E6442C6-FE52-4A5A-AB1A-F66F97DECAAE}" type="presOf" srcId="{E80C3CA5-B9F3-45C0-BF07-13DFAEE6236F}" destId="{1386F00C-62AB-4928-99D9-FB853454719E}" srcOrd="0" destOrd="0" presId="urn:microsoft.com/office/officeart/2005/8/layout/chevron1"/>
    <dgm:cxn modelId="{1D4B88CD-3B74-4A9F-BD7C-1F85A5E5E5DE}" type="presOf" srcId="{C9100482-C591-461F-9409-9989BE7EB8A8}" destId="{8003B91E-B4B6-4848-B4DD-86884C12B947}" srcOrd="0" destOrd="0" presId="urn:microsoft.com/office/officeart/2005/8/layout/chevron1"/>
    <dgm:cxn modelId="{8E315AD6-7C98-4B62-88B4-2D08F4E27D0E}" srcId="{54FAFDF5-DD9E-4888-9984-0EE23F4FBD9A}" destId="{E80C3CA5-B9F3-45C0-BF07-13DFAEE6236F}" srcOrd="0" destOrd="0" parTransId="{2D1BBED2-4E03-4C47-A780-D0067D36B150}" sibTransId="{0C990066-2E14-4314-80CE-CC450CA9DAD2}"/>
    <dgm:cxn modelId="{603342E9-1D03-4983-A11D-A7CBFEBCBA1C}" srcId="{58E58ED0-7908-4EB4-9C6C-031D25AC8F2D}" destId="{54C94398-798F-42B1-AFD4-A15F1A8B1200}" srcOrd="3" destOrd="0" parTransId="{9B2B6E66-62F4-43D8-A23D-B29D09BC0059}" sibTransId="{90B460CF-DE27-49CA-A8AE-B48169FA82E1}"/>
    <dgm:cxn modelId="{BAE7E4E9-B9D3-4910-817A-3634F68AC648}" type="presOf" srcId="{58E58ED0-7908-4EB4-9C6C-031D25AC8F2D}" destId="{89B184D2-0075-4C0A-A9BE-DFD7B84EB7E1}" srcOrd="0" destOrd="0" presId="urn:microsoft.com/office/officeart/2005/8/layout/chevron1"/>
    <dgm:cxn modelId="{E82B84EF-4F04-4462-91FB-F7C238611750}" type="presOf" srcId="{5CEAD219-624D-4640-B8C7-6D6DDAE14C82}" destId="{F8973AEE-F9F9-46A4-BD03-09D57B010BF5}" srcOrd="0" destOrd="0" presId="urn:microsoft.com/office/officeart/2005/8/layout/chevron1"/>
    <dgm:cxn modelId="{8863F7FA-1E81-451D-A276-9EC067DD4EB0}" type="presOf" srcId="{EFBC8FD2-CF36-4C22-9D7B-08B221441A30}" destId="{158FD9AF-1C2E-4F17-BFCB-5DD5D03AB09F}" srcOrd="0" destOrd="0" presId="urn:microsoft.com/office/officeart/2005/8/layout/chevron1"/>
    <dgm:cxn modelId="{70830ED4-4078-4B86-84A9-5835E75A7481}" type="presParOf" srcId="{89B184D2-0075-4C0A-A9BE-DFD7B84EB7E1}" destId="{489E8AFC-D8F2-445B-B141-16458BDCC9A9}" srcOrd="0" destOrd="0" presId="urn:microsoft.com/office/officeart/2005/8/layout/chevron1"/>
    <dgm:cxn modelId="{D10D28E4-FA94-462C-B143-F2B5BEB89EF1}" type="presParOf" srcId="{489E8AFC-D8F2-445B-B141-16458BDCC9A9}" destId="{19942AE2-BE82-4CCE-94C5-C1D91BC6AAEE}" srcOrd="0" destOrd="0" presId="urn:microsoft.com/office/officeart/2005/8/layout/chevron1"/>
    <dgm:cxn modelId="{549D3947-9CDB-42D1-9C11-8206A9C4F607}" type="presParOf" srcId="{489E8AFC-D8F2-445B-B141-16458BDCC9A9}" destId="{C0D5E776-CDA8-45F6-8452-B57FECA08DAC}" srcOrd="1" destOrd="0" presId="urn:microsoft.com/office/officeart/2005/8/layout/chevron1"/>
    <dgm:cxn modelId="{B78B33E8-55A6-4B96-B875-7AC604658AF8}" type="presParOf" srcId="{89B184D2-0075-4C0A-A9BE-DFD7B84EB7E1}" destId="{58EA547A-921E-4769-AC13-722FDA815401}" srcOrd="1" destOrd="0" presId="urn:microsoft.com/office/officeart/2005/8/layout/chevron1"/>
    <dgm:cxn modelId="{BFF74D15-DC1B-4CBD-8F0B-A16F870FDC37}" type="presParOf" srcId="{89B184D2-0075-4C0A-A9BE-DFD7B84EB7E1}" destId="{30CAE921-5E62-4731-9601-2B48475E2D6D}" srcOrd="2" destOrd="0" presId="urn:microsoft.com/office/officeart/2005/8/layout/chevron1"/>
    <dgm:cxn modelId="{77D6666E-901A-4157-9506-594D86854FE1}" type="presParOf" srcId="{30CAE921-5E62-4731-9601-2B48475E2D6D}" destId="{E19873CE-DC9D-4C7A-BA65-287C86F7FA17}" srcOrd="0" destOrd="0" presId="urn:microsoft.com/office/officeart/2005/8/layout/chevron1"/>
    <dgm:cxn modelId="{A9A409D5-987E-4B0D-9294-9B828C32366D}" type="presParOf" srcId="{30CAE921-5E62-4731-9601-2B48475E2D6D}" destId="{1386F00C-62AB-4928-99D9-FB853454719E}" srcOrd="1" destOrd="0" presId="urn:microsoft.com/office/officeart/2005/8/layout/chevron1"/>
    <dgm:cxn modelId="{5FD862D4-34A2-41B7-B718-596D4ABB5043}" type="presParOf" srcId="{89B184D2-0075-4C0A-A9BE-DFD7B84EB7E1}" destId="{35D4AF4E-A3CD-475D-9185-6A2BFBDD6AF5}" srcOrd="3" destOrd="0" presId="urn:microsoft.com/office/officeart/2005/8/layout/chevron1"/>
    <dgm:cxn modelId="{2C0D15C4-08F5-4BEB-AA33-0BFB2D6E6428}" type="presParOf" srcId="{89B184D2-0075-4C0A-A9BE-DFD7B84EB7E1}" destId="{B26F31BB-4310-4B2F-A3BB-89955F0A77BB}" srcOrd="4" destOrd="0" presId="urn:microsoft.com/office/officeart/2005/8/layout/chevron1"/>
    <dgm:cxn modelId="{25592CE2-2E0A-43DA-AEB0-63F0B844B154}" type="presParOf" srcId="{B26F31BB-4310-4B2F-A3BB-89955F0A77BB}" destId="{F8973AEE-F9F9-46A4-BD03-09D57B010BF5}" srcOrd="0" destOrd="0" presId="urn:microsoft.com/office/officeart/2005/8/layout/chevron1"/>
    <dgm:cxn modelId="{2830B47C-6549-4CA7-96E3-1F88D32D261B}" type="presParOf" srcId="{B26F31BB-4310-4B2F-A3BB-89955F0A77BB}" destId="{7D0D1225-9249-476C-861F-3D047C267ED7}" srcOrd="1" destOrd="0" presId="urn:microsoft.com/office/officeart/2005/8/layout/chevron1"/>
    <dgm:cxn modelId="{FB0BA01E-6753-416C-AAC8-1E1E1FB0B9A8}" type="presParOf" srcId="{89B184D2-0075-4C0A-A9BE-DFD7B84EB7E1}" destId="{24EFC60E-7D76-4FE9-BA3C-9690E7EE56EA}" srcOrd="5" destOrd="0" presId="urn:microsoft.com/office/officeart/2005/8/layout/chevron1"/>
    <dgm:cxn modelId="{EABF3301-B025-4B39-B11F-6D9BFA68332C}" type="presParOf" srcId="{89B184D2-0075-4C0A-A9BE-DFD7B84EB7E1}" destId="{F43348F0-F05B-4203-8654-0350B58F22A1}" srcOrd="6" destOrd="0" presId="urn:microsoft.com/office/officeart/2005/8/layout/chevron1"/>
    <dgm:cxn modelId="{D56A4F4A-251B-4DBC-9A5E-A9951A87B068}" type="presParOf" srcId="{F43348F0-F05B-4203-8654-0350B58F22A1}" destId="{6E1049A3-D3EB-4205-9C0B-96AAC14DBAF2}" srcOrd="0" destOrd="0" presId="urn:microsoft.com/office/officeart/2005/8/layout/chevron1"/>
    <dgm:cxn modelId="{105DD2DC-58C0-46FC-B4B8-E99FF0676885}" type="presParOf" srcId="{F43348F0-F05B-4203-8654-0350B58F22A1}" destId="{8E052B7E-FAAB-4353-B49A-A16D4843350E}" srcOrd="1" destOrd="0" presId="urn:microsoft.com/office/officeart/2005/8/layout/chevron1"/>
    <dgm:cxn modelId="{C9BD81C6-F866-40CD-AF32-BF36BCF818FF}" type="presParOf" srcId="{89B184D2-0075-4C0A-A9BE-DFD7B84EB7E1}" destId="{3647876F-A548-4F34-9DDF-F603C52077F9}" srcOrd="7" destOrd="0" presId="urn:microsoft.com/office/officeart/2005/8/layout/chevron1"/>
    <dgm:cxn modelId="{1213C9CA-F813-45EB-BEE9-774C641B0A69}" type="presParOf" srcId="{89B184D2-0075-4C0A-A9BE-DFD7B84EB7E1}" destId="{E62A6294-0D87-4C72-8B9B-A6D9A7B1D894}" srcOrd="8" destOrd="0" presId="urn:microsoft.com/office/officeart/2005/8/layout/chevron1"/>
    <dgm:cxn modelId="{DDB4B432-9305-44A2-A2B8-795543488B32}" type="presParOf" srcId="{E62A6294-0D87-4C72-8B9B-A6D9A7B1D894}" destId="{EC236360-9904-4F6B-B1B5-616A262CB25E}" srcOrd="0" destOrd="0" presId="urn:microsoft.com/office/officeart/2005/8/layout/chevron1"/>
    <dgm:cxn modelId="{ACB0DB6E-0B75-41C5-A1A6-CF27B71B0B4B}" type="presParOf" srcId="{E62A6294-0D87-4C72-8B9B-A6D9A7B1D894}" destId="{8003B91E-B4B6-4848-B4DD-86884C12B947}" srcOrd="1" destOrd="0" presId="urn:microsoft.com/office/officeart/2005/8/layout/chevron1"/>
    <dgm:cxn modelId="{F8CE5E60-7776-4111-94CC-E01268F6F416}" type="presParOf" srcId="{89B184D2-0075-4C0A-A9BE-DFD7B84EB7E1}" destId="{E9AED66E-2799-4A5F-8E42-07C73E6AF190}" srcOrd="9" destOrd="0" presId="urn:microsoft.com/office/officeart/2005/8/layout/chevron1"/>
    <dgm:cxn modelId="{BC8D1D20-7A50-4704-97D2-49DE52A842B3}" type="presParOf" srcId="{89B184D2-0075-4C0A-A9BE-DFD7B84EB7E1}" destId="{2C6C7F71-B188-41D7-91FE-9CEB8556EA99}" srcOrd="10" destOrd="0" presId="urn:microsoft.com/office/officeart/2005/8/layout/chevron1"/>
    <dgm:cxn modelId="{BA5101AC-45F5-4517-B4C8-EF4CD48E9112}" type="presParOf" srcId="{2C6C7F71-B188-41D7-91FE-9CEB8556EA99}" destId="{158FD9AF-1C2E-4F17-BFCB-5DD5D03AB09F}" srcOrd="0" destOrd="0" presId="urn:microsoft.com/office/officeart/2005/8/layout/chevron1"/>
    <dgm:cxn modelId="{862F6851-F3C6-4607-B401-DE0525B77DE6}" type="presParOf" srcId="{2C6C7F71-B188-41D7-91FE-9CEB8556EA99}" destId="{FB235E01-9290-43B7-BADF-35B2B3E422BC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E1240-BBD3-41C0-B431-64B987959B62}">
      <dsp:nvSpPr>
        <dsp:cNvPr id="0" name=""/>
        <dsp:cNvSpPr/>
      </dsp:nvSpPr>
      <dsp:spPr>
        <a:xfrm>
          <a:off x="2198076" y="3041030"/>
          <a:ext cx="172030" cy="2156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121"/>
              </a:lnTo>
              <a:lnTo>
                <a:pt x="172030" y="21561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D2F92-70F8-4E60-A019-F61DF684EE0A}">
      <dsp:nvSpPr>
        <dsp:cNvPr id="0" name=""/>
        <dsp:cNvSpPr/>
      </dsp:nvSpPr>
      <dsp:spPr>
        <a:xfrm>
          <a:off x="2198076" y="3041030"/>
          <a:ext cx="172030" cy="1341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1841"/>
              </a:lnTo>
              <a:lnTo>
                <a:pt x="172030" y="134184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16EEA-1239-4D38-9DC0-F89B206009D8}">
      <dsp:nvSpPr>
        <dsp:cNvPr id="0" name=""/>
        <dsp:cNvSpPr/>
      </dsp:nvSpPr>
      <dsp:spPr>
        <a:xfrm>
          <a:off x="2198076" y="3041030"/>
          <a:ext cx="172030" cy="527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561"/>
              </a:lnTo>
              <a:lnTo>
                <a:pt x="172030" y="52756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B1124-6CEC-4650-ACC3-2F49D63B1ECC}">
      <dsp:nvSpPr>
        <dsp:cNvPr id="0" name=""/>
        <dsp:cNvSpPr/>
      </dsp:nvSpPr>
      <dsp:spPr>
        <a:xfrm>
          <a:off x="2611105" y="2226750"/>
          <a:ext cx="91440" cy="240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90130-424D-4441-9FC3-026F86A88055}">
      <dsp:nvSpPr>
        <dsp:cNvPr id="0" name=""/>
        <dsp:cNvSpPr/>
      </dsp:nvSpPr>
      <dsp:spPr>
        <a:xfrm>
          <a:off x="1962967" y="141247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21"/>
              </a:lnTo>
              <a:lnTo>
                <a:pt x="693858" y="120421"/>
              </a:lnTo>
              <a:lnTo>
                <a:pt x="693858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7C8A0-593F-4181-8A6B-A2F98E465F24}">
      <dsp:nvSpPr>
        <dsp:cNvPr id="0" name=""/>
        <dsp:cNvSpPr/>
      </dsp:nvSpPr>
      <dsp:spPr>
        <a:xfrm>
          <a:off x="1269109" y="141247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693858" y="0"/>
              </a:moveTo>
              <a:lnTo>
                <a:pt x="693858" y="120421"/>
              </a:lnTo>
              <a:lnTo>
                <a:pt x="0" y="120421"/>
              </a:lnTo>
              <a:lnTo>
                <a:pt x="0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555C-74BD-448C-A084-7F89ADACFAE5}">
      <dsp:nvSpPr>
        <dsp:cNvPr id="0" name=""/>
        <dsp:cNvSpPr/>
      </dsp:nvSpPr>
      <dsp:spPr>
        <a:xfrm>
          <a:off x="1269109" y="59819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21"/>
              </a:lnTo>
              <a:lnTo>
                <a:pt x="693858" y="120421"/>
              </a:lnTo>
              <a:lnTo>
                <a:pt x="693858" y="2408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A2CD8-C9A1-430C-9D73-05DEEF381FEE}">
      <dsp:nvSpPr>
        <dsp:cNvPr id="0" name=""/>
        <dsp:cNvSpPr/>
      </dsp:nvSpPr>
      <dsp:spPr>
        <a:xfrm>
          <a:off x="575251" y="59819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693858" y="0"/>
              </a:moveTo>
              <a:lnTo>
                <a:pt x="693858" y="120421"/>
              </a:lnTo>
              <a:lnTo>
                <a:pt x="0" y="120421"/>
              </a:lnTo>
              <a:lnTo>
                <a:pt x="0" y="2408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4D30B-D899-483E-80E3-61AAD69A76F3}">
      <dsp:nvSpPr>
        <dsp:cNvPr id="0" name=""/>
        <dsp:cNvSpPr/>
      </dsp:nvSpPr>
      <dsp:spPr>
        <a:xfrm>
          <a:off x="695672" y="24755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LISA</a:t>
          </a:r>
        </a:p>
      </dsp:txBody>
      <dsp:txXfrm>
        <a:off x="695672" y="24755"/>
        <a:ext cx="1146872" cy="573436"/>
      </dsp:txXfrm>
    </dsp:sp>
    <dsp:sp modelId="{F93042C6-786C-445F-B57B-BC9AE04C6E8A}">
      <dsp:nvSpPr>
        <dsp:cNvPr id="0" name=""/>
        <dsp:cNvSpPr/>
      </dsp:nvSpPr>
      <dsp:spPr>
        <a:xfrm>
          <a:off x="1814" y="83903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Ground segment</a:t>
          </a:r>
        </a:p>
      </dsp:txBody>
      <dsp:txXfrm>
        <a:off x="1814" y="839034"/>
        <a:ext cx="1146872" cy="573436"/>
      </dsp:txXfrm>
    </dsp:sp>
    <dsp:sp modelId="{914DFC5B-BA44-451B-891E-FEC28E326ABD}">
      <dsp:nvSpPr>
        <dsp:cNvPr id="0" name=""/>
        <dsp:cNvSpPr/>
      </dsp:nvSpPr>
      <dsp:spPr>
        <a:xfrm>
          <a:off x="1389530" y="83903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Space segment</a:t>
          </a:r>
        </a:p>
      </dsp:txBody>
      <dsp:txXfrm>
        <a:off x="1389530" y="839034"/>
        <a:ext cx="1146872" cy="573436"/>
      </dsp:txXfrm>
    </dsp:sp>
    <dsp:sp modelId="{11288358-AF65-497D-A372-4681DD50A4AA}">
      <dsp:nvSpPr>
        <dsp:cNvPr id="0" name=""/>
        <dsp:cNvSpPr/>
      </dsp:nvSpPr>
      <dsp:spPr>
        <a:xfrm>
          <a:off x="695672" y="165331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Spacecraft</a:t>
          </a:r>
        </a:p>
      </dsp:txBody>
      <dsp:txXfrm>
        <a:off x="695672" y="1653314"/>
        <a:ext cx="1146872" cy="573436"/>
      </dsp:txXfrm>
    </dsp:sp>
    <dsp:sp modelId="{5B8EC988-FA9E-46BE-A653-FC98E465E0FA}">
      <dsp:nvSpPr>
        <dsp:cNvPr id="0" name=""/>
        <dsp:cNvSpPr/>
      </dsp:nvSpPr>
      <dsp:spPr>
        <a:xfrm>
          <a:off x="2083389" y="165331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Payload</a:t>
          </a:r>
        </a:p>
      </dsp:txBody>
      <dsp:txXfrm>
        <a:off x="2083389" y="1653314"/>
        <a:ext cx="1146872" cy="573436"/>
      </dsp:txXfrm>
    </dsp:sp>
    <dsp:sp modelId="{E62BE8FA-9ECC-4600-994B-874AAE2E6FC1}">
      <dsp:nvSpPr>
        <dsp:cNvPr id="0" name=""/>
        <dsp:cNvSpPr/>
      </dsp:nvSpPr>
      <dsp:spPr>
        <a:xfrm>
          <a:off x="2083389" y="246759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Moving Optical Sub-Assembly</a:t>
          </a:r>
        </a:p>
      </dsp:txBody>
      <dsp:txXfrm>
        <a:off x="2083389" y="2467594"/>
        <a:ext cx="1146872" cy="573436"/>
      </dsp:txXfrm>
    </dsp:sp>
    <dsp:sp modelId="{ABEB7DB3-736A-48B5-B444-1999E0F0E829}">
      <dsp:nvSpPr>
        <dsp:cNvPr id="0" name=""/>
        <dsp:cNvSpPr/>
      </dsp:nvSpPr>
      <dsp:spPr>
        <a:xfrm>
          <a:off x="2370107" y="328187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Interferometry Detection System</a:t>
          </a:r>
        </a:p>
      </dsp:txBody>
      <dsp:txXfrm>
        <a:off x="2370107" y="3281874"/>
        <a:ext cx="1146872" cy="573436"/>
      </dsp:txXfrm>
    </dsp:sp>
    <dsp:sp modelId="{38926413-ECCB-4777-80AD-20D6CA0B9497}">
      <dsp:nvSpPr>
        <dsp:cNvPr id="0" name=""/>
        <dsp:cNvSpPr/>
      </dsp:nvSpPr>
      <dsp:spPr>
        <a:xfrm>
          <a:off x="2370107" y="4096153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Gravitational Reference System</a:t>
          </a:r>
        </a:p>
      </dsp:txBody>
      <dsp:txXfrm>
        <a:off x="2370107" y="4096153"/>
        <a:ext cx="1146872" cy="573436"/>
      </dsp:txXfrm>
    </dsp:sp>
    <dsp:sp modelId="{3616C9F8-93F5-40A5-B5E2-A5C98D950EE8}">
      <dsp:nvSpPr>
        <dsp:cNvPr id="0" name=""/>
        <dsp:cNvSpPr/>
      </dsp:nvSpPr>
      <dsp:spPr>
        <a:xfrm>
          <a:off x="2370107" y="4910433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Telescope</a:t>
          </a:r>
        </a:p>
      </dsp:txBody>
      <dsp:txXfrm>
        <a:off x="2370107" y="4910433"/>
        <a:ext cx="1146872" cy="573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E1240-BBD3-41C0-B431-64B987959B62}">
      <dsp:nvSpPr>
        <dsp:cNvPr id="0" name=""/>
        <dsp:cNvSpPr/>
      </dsp:nvSpPr>
      <dsp:spPr>
        <a:xfrm>
          <a:off x="2198076" y="3041030"/>
          <a:ext cx="172030" cy="2156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121"/>
              </a:lnTo>
              <a:lnTo>
                <a:pt x="172030" y="21561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D2F92-70F8-4E60-A019-F61DF684EE0A}">
      <dsp:nvSpPr>
        <dsp:cNvPr id="0" name=""/>
        <dsp:cNvSpPr/>
      </dsp:nvSpPr>
      <dsp:spPr>
        <a:xfrm>
          <a:off x="2198076" y="3041030"/>
          <a:ext cx="172030" cy="1341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1841"/>
              </a:lnTo>
              <a:lnTo>
                <a:pt x="172030" y="134184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16EEA-1239-4D38-9DC0-F89B206009D8}">
      <dsp:nvSpPr>
        <dsp:cNvPr id="0" name=""/>
        <dsp:cNvSpPr/>
      </dsp:nvSpPr>
      <dsp:spPr>
        <a:xfrm>
          <a:off x="2198076" y="3041030"/>
          <a:ext cx="172030" cy="527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561"/>
              </a:lnTo>
              <a:lnTo>
                <a:pt x="172030" y="52756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B1124-6CEC-4650-ACC3-2F49D63B1ECC}">
      <dsp:nvSpPr>
        <dsp:cNvPr id="0" name=""/>
        <dsp:cNvSpPr/>
      </dsp:nvSpPr>
      <dsp:spPr>
        <a:xfrm>
          <a:off x="2611105" y="2226750"/>
          <a:ext cx="91440" cy="240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90130-424D-4441-9FC3-026F86A88055}">
      <dsp:nvSpPr>
        <dsp:cNvPr id="0" name=""/>
        <dsp:cNvSpPr/>
      </dsp:nvSpPr>
      <dsp:spPr>
        <a:xfrm>
          <a:off x="1962967" y="141247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21"/>
              </a:lnTo>
              <a:lnTo>
                <a:pt x="693858" y="120421"/>
              </a:lnTo>
              <a:lnTo>
                <a:pt x="693858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7C8A0-593F-4181-8A6B-A2F98E465F24}">
      <dsp:nvSpPr>
        <dsp:cNvPr id="0" name=""/>
        <dsp:cNvSpPr/>
      </dsp:nvSpPr>
      <dsp:spPr>
        <a:xfrm>
          <a:off x="1269109" y="141247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693858" y="0"/>
              </a:moveTo>
              <a:lnTo>
                <a:pt x="693858" y="120421"/>
              </a:lnTo>
              <a:lnTo>
                <a:pt x="0" y="120421"/>
              </a:lnTo>
              <a:lnTo>
                <a:pt x="0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555C-74BD-448C-A084-7F89ADACFAE5}">
      <dsp:nvSpPr>
        <dsp:cNvPr id="0" name=""/>
        <dsp:cNvSpPr/>
      </dsp:nvSpPr>
      <dsp:spPr>
        <a:xfrm>
          <a:off x="1269109" y="59819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21"/>
              </a:lnTo>
              <a:lnTo>
                <a:pt x="693858" y="120421"/>
              </a:lnTo>
              <a:lnTo>
                <a:pt x="693858" y="2408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A2CD8-C9A1-430C-9D73-05DEEF381FEE}">
      <dsp:nvSpPr>
        <dsp:cNvPr id="0" name=""/>
        <dsp:cNvSpPr/>
      </dsp:nvSpPr>
      <dsp:spPr>
        <a:xfrm>
          <a:off x="575251" y="59819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693858" y="0"/>
              </a:moveTo>
              <a:lnTo>
                <a:pt x="693858" y="120421"/>
              </a:lnTo>
              <a:lnTo>
                <a:pt x="0" y="120421"/>
              </a:lnTo>
              <a:lnTo>
                <a:pt x="0" y="2408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4D30B-D899-483E-80E3-61AAD69A76F3}">
      <dsp:nvSpPr>
        <dsp:cNvPr id="0" name=""/>
        <dsp:cNvSpPr/>
      </dsp:nvSpPr>
      <dsp:spPr>
        <a:xfrm>
          <a:off x="695672" y="24755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LISA</a:t>
          </a:r>
        </a:p>
      </dsp:txBody>
      <dsp:txXfrm>
        <a:off x="695672" y="24755"/>
        <a:ext cx="1146872" cy="573436"/>
      </dsp:txXfrm>
    </dsp:sp>
    <dsp:sp modelId="{F93042C6-786C-445F-B57B-BC9AE04C6E8A}">
      <dsp:nvSpPr>
        <dsp:cNvPr id="0" name=""/>
        <dsp:cNvSpPr/>
      </dsp:nvSpPr>
      <dsp:spPr>
        <a:xfrm>
          <a:off x="1814" y="83903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Ground segment</a:t>
          </a:r>
        </a:p>
      </dsp:txBody>
      <dsp:txXfrm>
        <a:off x="1814" y="839034"/>
        <a:ext cx="1146872" cy="573436"/>
      </dsp:txXfrm>
    </dsp:sp>
    <dsp:sp modelId="{914DFC5B-BA44-451B-891E-FEC28E326ABD}">
      <dsp:nvSpPr>
        <dsp:cNvPr id="0" name=""/>
        <dsp:cNvSpPr/>
      </dsp:nvSpPr>
      <dsp:spPr>
        <a:xfrm>
          <a:off x="1389530" y="83903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Space segment</a:t>
          </a:r>
        </a:p>
      </dsp:txBody>
      <dsp:txXfrm>
        <a:off x="1389530" y="839034"/>
        <a:ext cx="1146872" cy="573436"/>
      </dsp:txXfrm>
    </dsp:sp>
    <dsp:sp modelId="{11288358-AF65-497D-A372-4681DD50A4AA}">
      <dsp:nvSpPr>
        <dsp:cNvPr id="0" name=""/>
        <dsp:cNvSpPr/>
      </dsp:nvSpPr>
      <dsp:spPr>
        <a:xfrm>
          <a:off x="695672" y="165331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Spacecraft</a:t>
          </a:r>
        </a:p>
      </dsp:txBody>
      <dsp:txXfrm>
        <a:off x="695672" y="1653314"/>
        <a:ext cx="1146872" cy="573436"/>
      </dsp:txXfrm>
    </dsp:sp>
    <dsp:sp modelId="{5B8EC988-FA9E-46BE-A653-FC98E465E0FA}">
      <dsp:nvSpPr>
        <dsp:cNvPr id="0" name=""/>
        <dsp:cNvSpPr/>
      </dsp:nvSpPr>
      <dsp:spPr>
        <a:xfrm>
          <a:off x="2083389" y="165331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Payload</a:t>
          </a:r>
        </a:p>
      </dsp:txBody>
      <dsp:txXfrm>
        <a:off x="2083389" y="1653314"/>
        <a:ext cx="1146872" cy="573436"/>
      </dsp:txXfrm>
    </dsp:sp>
    <dsp:sp modelId="{E62BE8FA-9ECC-4600-994B-874AAE2E6FC1}">
      <dsp:nvSpPr>
        <dsp:cNvPr id="0" name=""/>
        <dsp:cNvSpPr/>
      </dsp:nvSpPr>
      <dsp:spPr>
        <a:xfrm>
          <a:off x="2083389" y="246759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Moving Optical Sub-Assembly</a:t>
          </a:r>
        </a:p>
      </dsp:txBody>
      <dsp:txXfrm>
        <a:off x="2083389" y="2467594"/>
        <a:ext cx="1146872" cy="573436"/>
      </dsp:txXfrm>
    </dsp:sp>
    <dsp:sp modelId="{ABEB7DB3-736A-48B5-B444-1999E0F0E829}">
      <dsp:nvSpPr>
        <dsp:cNvPr id="0" name=""/>
        <dsp:cNvSpPr/>
      </dsp:nvSpPr>
      <dsp:spPr>
        <a:xfrm>
          <a:off x="2370107" y="328187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Interferometry Detection System</a:t>
          </a:r>
        </a:p>
      </dsp:txBody>
      <dsp:txXfrm>
        <a:off x="2370107" y="3281874"/>
        <a:ext cx="1146872" cy="573436"/>
      </dsp:txXfrm>
    </dsp:sp>
    <dsp:sp modelId="{38926413-ECCB-4777-80AD-20D6CA0B9497}">
      <dsp:nvSpPr>
        <dsp:cNvPr id="0" name=""/>
        <dsp:cNvSpPr/>
      </dsp:nvSpPr>
      <dsp:spPr>
        <a:xfrm>
          <a:off x="2370107" y="4096153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Gravitational Reference System</a:t>
          </a:r>
        </a:p>
      </dsp:txBody>
      <dsp:txXfrm>
        <a:off x="2370107" y="4096153"/>
        <a:ext cx="1146872" cy="573436"/>
      </dsp:txXfrm>
    </dsp:sp>
    <dsp:sp modelId="{3616C9F8-93F5-40A5-B5E2-A5C98D950EE8}">
      <dsp:nvSpPr>
        <dsp:cNvPr id="0" name=""/>
        <dsp:cNvSpPr/>
      </dsp:nvSpPr>
      <dsp:spPr>
        <a:xfrm>
          <a:off x="2370107" y="4910433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Telescope</a:t>
          </a:r>
        </a:p>
      </dsp:txBody>
      <dsp:txXfrm>
        <a:off x="2370107" y="4910433"/>
        <a:ext cx="1146872" cy="5734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E1240-BBD3-41C0-B431-64B987959B62}">
      <dsp:nvSpPr>
        <dsp:cNvPr id="0" name=""/>
        <dsp:cNvSpPr/>
      </dsp:nvSpPr>
      <dsp:spPr>
        <a:xfrm>
          <a:off x="2198076" y="3041030"/>
          <a:ext cx="172030" cy="2156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121"/>
              </a:lnTo>
              <a:lnTo>
                <a:pt x="172030" y="21561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D2F92-70F8-4E60-A019-F61DF684EE0A}">
      <dsp:nvSpPr>
        <dsp:cNvPr id="0" name=""/>
        <dsp:cNvSpPr/>
      </dsp:nvSpPr>
      <dsp:spPr>
        <a:xfrm>
          <a:off x="2198076" y="3041030"/>
          <a:ext cx="172030" cy="1341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1841"/>
              </a:lnTo>
              <a:lnTo>
                <a:pt x="172030" y="134184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16EEA-1239-4D38-9DC0-F89B206009D8}">
      <dsp:nvSpPr>
        <dsp:cNvPr id="0" name=""/>
        <dsp:cNvSpPr/>
      </dsp:nvSpPr>
      <dsp:spPr>
        <a:xfrm>
          <a:off x="2198076" y="3041030"/>
          <a:ext cx="172030" cy="527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561"/>
              </a:lnTo>
              <a:lnTo>
                <a:pt x="172030" y="52756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B1124-6CEC-4650-ACC3-2F49D63B1ECC}">
      <dsp:nvSpPr>
        <dsp:cNvPr id="0" name=""/>
        <dsp:cNvSpPr/>
      </dsp:nvSpPr>
      <dsp:spPr>
        <a:xfrm>
          <a:off x="2611105" y="2226750"/>
          <a:ext cx="91440" cy="240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90130-424D-4441-9FC3-026F86A88055}">
      <dsp:nvSpPr>
        <dsp:cNvPr id="0" name=""/>
        <dsp:cNvSpPr/>
      </dsp:nvSpPr>
      <dsp:spPr>
        <a:xfrm>
          <a:off x="1962967" y="141247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21"/>
              </a:lnTo>
              <a:lnTo>
                <a:pt x="693858" y="120421"/>
              </a:lnTo>
              <a:lnTo>
                <a:pt x="693858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7C8A0-593F-4181-8A6B-A2F98E465F24}">
      <dsp:nvSpPr>
        <dsp:cNvPr id="0" name=""/>
        <dsp:cNvSpPr/>
      </dsp:nvSpPr>
      <dsp:spPr>
        <a:xfrm>
          <a:off x="1269109" y="141247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693858" y="0"/>
              </a:moveTo>
              <a:lnTo>
                <a:pt x="693858" y="120421"/>
              </a:lnTo>
              <a:lnTo>
                <a:pt x="0" y="120421"/>
              </a:lnTo>
              <a:lnTo>
                <a:pt x="0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555C-74BD-448C-A084-7F89ADACFAE5}">
      <dsp:nvSpPr>
        <dsp:cNvPr id="0" name=""/>
        <dsp:cNvSpPr/>
      </dsp:nvSpPr>
      <dsp:spPr>
        <a:xfrm>
          <a:off x="1269109" y="59819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21"/>
              </a:lnTo>
              <a:lnTo>
                <a:pt x="693858" y="120421"/>
              </a:lnTo>
              <a:lnTo>
                <a:pt x="693858" y="2408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A2CD8-C9A1-430C-9D73-05DEEF381FEE}">
      <dsp:nvSpPr>
        <dsp:cNvPr id="0" name=""/>
        <dsp:cNvSpPr/>
      </dsp:nvSpPr>
      <dsp:spPr>
        <a:xfrm>
          <a:off x="575251" y="59819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693858" y="0"/>
              </a:moveTo>
              <a:lnTo>
                <a:pt x="693858" y="120421"/>
              </a:lnTo>
              <a:lnTo>
                <a:pt x="0" y="120421"/>
              </a:lnTo>
              <a:lnTo>
                <a:pt x="0" y="2408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4D30B-D899-483E-80E3-61AAD69A76F3}">
      <dsp:nvSpPr>
        <dsp:cNvPr id="0" name=""/>
        <dsp:cNvSpPr/>
      </dsp:nvSpPr>
      <dsp:spPr>
        <a:xfrm>
          <a:off x="695672" y="24755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LISA</a:t>
          </a:r>
        </a:p>
      </dsp:txBody>
      <dsp:txXfrm>
        <a:off x="695672" y="24755"/>
        <a:ext cx="1146872" cy="573436"/>
      </dsp:txXfrm>
    </dsp:sp>
    <dsp:sp modelId="{F93042C6-786C-445F-B57B-BC9AE04C6E8A}">
      <dsp:nvSpPr>
        <dsp:cNvPr id="0" name=""/>
        <dsp:cNvSpPr/>
      </dsp:nvSpPr>
      <dsp:spPr>
        <a:xfrm>
          <a:off x="1814" y="83903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Ground segment</a:t>
          </a:r>
        </a:p>
      </dsp:txBody>
      <dsp:txXfrm>
        <a:off x="1814" y="839034"/>
        <a:ext cx="1146872" cy="573436"/>
      </dsp:txXfrm>
    </dsp:sp>
    <dsp:sp modelId="{914DFC5B-BA44-451B-891E-FEC28E326ABD}">
      <dsp:nvSpPr>
        <dsp:cNvPr id="0" name=""/>
        <dsp:cNvSpPr/>
      </dsp:nvSpPr>
      <dsp:spPr>
        <a:xfrm>
          <a:off x="1389530" y="83903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Space segment</a:t>
          </a:r>
        </a:p>
      </dsp:txBody>
      <dsp:txXfrm>
        <a:off x="1389530" y="839034"/>
        <a:ext cx="1146872" cy="573436"/>
      </dsp:txXfrm>
    </dsp:sp>
    <dsp:sp modelId="{11288358-AF65-497D-A372-4681DD50A4AA}">
      <dsp:nvSpPr>
        <dsp:cNvPr id="0" name=""/>
        <dsp:cNvSpPr/>
      </dsp:nvSpPr>
      <dsp:spPr>
        <a:xfrm>
          <a:off x="695672" y="165331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Spacecraft</a:t>
          </a:r>
        </a:p>
      </dsp:txBody>
      <dsp:txXfrm>
        <a:off x="695672" y="1653314"/>
        <a:ext cx="1146872" cy="573436"/>
      </dsp:txXfrm>
    </dsp:sp>
    <dsp:sp modelId="{5B8EC988-FA9E-46BE-A653-FC98E465E0FA}">
      <dsp:nvSpPr>
        <dsp:cNvPr id="0" name=""/>
        <dsp:cNvSpPr/>
      </dsp:nvSpPr>
      <dsp:spPr>
        <a:xfrm>
          <a:off x="2083389" y="165331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Payload</a:t>
          </a:r>
        </a:p>
      </dsp:txBody>
      <dsp:txXfrm>
        <a:off x="2083389" y="1653314"/>
        <a:ext cx="1146872" cy="573436"/>
      </dsp:txXfrm>
    </dsp:sp>
    <dsp:sp modelId="{E62BE8FA-9ECC-4600-994B-874AAE2E6FC1}">
      <dsp:nvSpPr>
        <dsp:cNvPr id="0" name=""/>
        <dsp:cNvSpPr/>
      </dsp:nvSpPr>
      <dsp:spPr>
        <a:xfrm>
          <a:off x="2083389" y="246759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Moving Optical Sub-Assembly</a:t>
          </a:r>
        </a:p>
      </dsp:txBody>
      <dsp:txXfrm>
        <a:off x="2083389" y="2467594"/>
        <a:ext cx="1146872" cy="573436"/>
      </dsp:txXfrm>
    </dsp:sp>
    <dsp:sp modelId="{ABEB7DB3-736A-48B5-B444-1999E0F0E829}">
      <dsp:nvSpPr>
        <dsp:cNvPr id="0" name=""/>
        <dsp:cNvSpPr/>
      </dsp:nvSpPr>
      <dsp:spPr>
        <a:xfrm>
          <a:off x="2370107" y="328187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Interferometry Detection System</a:t>
          </a:r>
        </a:p>
      </dsp:txBody>
      <dsp:txXfrm>
        <a:off x="2370107" y="3281874"/>
        <a:ext cx="1146872" cy="573436"/>
      </dsp:txXfrm>
    </dsp:sp>
    <dsp:sp modelId="{38926413-ECCB-4777-80AD-20D6CA0B9497}">
      <dsp:nvSpPr>
        <dsp:cNvPr id="0" name=""/>
        <dsp:cNvSpPr/>
      </dsp:nvSpPr>
      <dsp:spPr>
        <a:xfrm>
          <a:off x="2370107" y="4096153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Gravitational Reference System</a:t>
          </a:r>
        </a:p>
      </dsp:txBody>
      <dsp:txXfrm>
        <a:off x="2370107" y="4096153"/>
        <a:ext cx="1146872" cy="573436"/>
      </dsp:txXfrm>
    </dsp:sp>
    <dsp:sp modelId="{3616C9F8-93F5-40A5-B5E2-A5C98D950EE8}">
      <dsp:nvSpPr>
        <dsp:cNvPr id="0" name=""/>
        <dsp:cNvSpPr/>
      </dsp:nvSpPr>
      <dsp:spPr>
        <a:xfrm>
          <a:off x="2370107" y="4910433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Telescope</a:t>
          </a:r>
        </a:p>
      </dsp:txBody>
      <dsp:txXfrm>
        <a:off x="2370107" y="4910433"/>
        <a:ext cx="1146872" cy="5734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6E1240-BBD3-41C0-B431-64B987959B62}">
      <dsp:nvSpPr>
        <dsp:cNvPr id="0" name=""/>
        <dsp:cNvSpPr/>
      </dsp:nvSpPr>
      <dsp:spPr>
        <a:xfrm>
          <a:off x="2198076" y="3041030"/>
          <a:ext cx="172030" cy="2156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6121"/>
              </a:lnTo>
              <a:lnTo>
                <a:pt x="172030" y="215612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CD2F92-70F8-4E60-A019-F61DF684EE0A}">
      <dsp:nvSpPr>
        <dsp:cNvPr id="0" name=""/>
        <dsp:cNvSpPr/>
      </dsp:nvSpPr>
      <dsp:spPr>
        <a:xfrm>
          <a:off x="2198076" y="3041030"/>
          <a:ext cx="172030" cy="13418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1841"/>
              </a:lnTo>
              <a:lnTo>
                <a:pt x="172030" y="134184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16EEA-1239-4D38-9DC0-F89B206009D8}">
      <dsp:nvSpPr>
        <dsp:cNvPr id="0" name=""/>
        <dsp:cNvSpPr/>
      </dsp:nvSpPr>
      <dsp:spPr>
        <a:xfrm>
          <a:off x="2198076" y="3041030"/>
          <a:ext cx="172030" cy="527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561"/>
              </a:lnTo>
              <a:lnTo>
                <a:pt x="172030" y="527561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0B1124-6CEC-4650-ACC3-2F49D63B1ECC}">
      <dsp:nvSpPr>
        <dsp:cNvPr id="0" name=""/>
        <dsp:cNvSpPr/>
      </dsp:nvSpPr>
      <dsp:spPr>
        <a:xfrm>
          <a:off x="2611105" y="2226750"/>
          <a:ext cx="91440" cy="240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90130-424D-4441-9FC3-026F86A88055}">
      <dsp:nvSpPr>
        <dsp:cNvPr id="0" name=""/>
        <dsp:cNvSpPr/>
      </dsp:nvSpPr>
      <dsp:spPr>
        <a:xfrm>
          <a:off x="1962967" y="141247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21"/>
              </a:lnTo>
              <a:lnTo>
                <a:pt x="693858" y="120421"/>
              </a:lnTo>
              <a:lnTo>
                <a:pt x="693858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77C8A0-593F-4181-8A6B-A2F98E465F24}">
      <dsp:nvSpPr>
        <dsp:cNvPr id="0" name=""/>
        <dsp:cNvSpPr/>
      </dsp:nvSpPr>
      <dsp:spPr>
        <a:xfrm>
          <a:off x="1269109" y="141247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693858" y="0"/>
              </a:moveTo>
              <a:lnTo>
                <a:pt x="693858" y="120421"/>
              </a:lnTo>
              <a:lnTo>
                <a:pt x="0" y="120421"/>
              </a:lnTo>
              <a:lnTo>
                <a:pt x="0" y="240843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97555C-74BD-448C-A084-7F89ADACFAE5}">
      <dsp:nvSpPr>
        <dsp:cNvPr id="0" name=""/>
        <dsp:cNvSpPr/>
      </dsp:nvSpPr>
      <dsp:spPr>
        <a:xfrm>
          <a:off x="1269109" y="59819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21"/>
              </a:lnTo>
              <a:lnTo>
                <a:pt x="693858" y="120421"/>
              </a:lnTo>
              <a:lnTo>
                <a:pt x="693858" y="2408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A2CD8-C9A1-430C-9D73-05DEEF381FEE}">
      <dsp:nvSpPr>
        <dsp:cNvPr id="0" name=""/>
        <dsp:cNvSpPr/>
      </dsp:nvSpPr>
      <dsp:spPr>
        <a:xfrm>
          <a:off x="575251" y="598191"/>
          <a:ext cx="693858" cy="240843"/>
        </a:xfrm>
        <a:custGeom>
          <a:avLst/>
          <a:gdLst/>
          <a:ahLst/>
          <a:cxnLst/>
          <a:rect l="0" t="0" r="0" b="0"/>
          <a:pathLst>
            <a:path>
              <a:moveTo>
                <a:pt x="693858" y="0"/>
              </a:moveTo>
              <a:lnTo>
                <a:pt x="693858" y="120421"/>
              </a:lnTo>
              <a:lnTo>
                <a:pt x="0" y="120421"/>
              </a:lnTo>
              <a:lnTo>
                <a:pt x="0" y="2408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A4D30B-D899-483E-80E3-61AAD69A76F3}">
      <dsp:nvSpPr>
        <dsp:cNvPr id="0" name=""/>
        <dsp:cNvSpPr/>
      </dsp:nvSpPr>
      <dsp:spPr>
        <a:xfrm>
          <a:off x="695672" y="24755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LISA</a:t>
          </a:r>
        </a:p>
      </dsp:txBody>
      <dsp:txXfrm>
        <a:off x="695672" y="24755"/>
        <a:ext cx="1146872" cy="573436"/>
      </dsp:txXfrm>
    </dsp:sp>
    <dsp:sp modelId="{F93042C6-786C-445F-B57B-BC9AE04C6E8A}">
      <dsp:nvSpPr>
        <dsp:cNvPr id="0" name=""/>
        <dsp:cNvSpPr/>
      </dsp:nvSpPr>
      <dsp:spPr>
        <a:xfrm>
          <a:off x="1814" y="83903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Ground segment</a:t>
          </a:r>
        </a:p>
      </dsp:txBody>
      <dsp:txXfrm>
        <a:off x="1814" y="839034"/>
        <a:ext cx="1146872" cy="573436"/>
      </dsp:txXfrm>
    </dsp:sp>
    <dsp:sp modelId="{914DFC5B-BA44-451B-891E-FEC28E326ABD}">
      <dsp:nvSpPr>
        <dsp:cNvPr id="0" name=""/>
        <dsp:cNvSpPr/>
      </dsp:nvSpPr>
      <dsp:spPr>
        <a:xfrm>
          <a:off x="1389530" y="83903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Space segment</a:t>
          </a:r>
        </a:p>
      </dsp:txBody>
      <dsp:txXfrm>
        <a:off x="1389530" y="839034"/>
        <a:ext cx="1146872" cy="573436"/>
      </dsp:txXfrm>
    </dsp:sp>
    <dsp:sp modelId="{11288358-AF65-497D-A372-4681DD50A4AA}">
      <dsp:nvSpPr>
        <dsp:cNvPr id="0" name=""/>
        <dsp:cNvSpPr/>
      </dsp:nvSpPr>
      <dsp:spPr>
        <a:xfrm>
          <a:off x="695672" y="165331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Spacecraft</a:t>
          </a:r>
        </a:p>
      </dsp:txBody>
      <dsp:txXfrm>
        <a:off x="695672" y="1653314"/>
        <a:ext cx="1146872" cy="573436"/>
      </dsp:txXfrm>
    </dsp:sp>
    <dsp:sp modelId="{5B8EC988-FA9E-46BE-A653-FC98E465E0FA}">
      <dsp:nvSpPr>
        <dsp:cNvPr id="0" name=""/>
        <dsp:cNvSpPr/>
      </dsp:nvSpPr>
      <dsp:spPr>
        <a:xfrm>
          <a:off x="2083389" y="165331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Payload</a:t>
          </a:r>
        </a:p>
      </dsp:txBody>
      <dsp:txXfrm>
        <a:off x="2083389" y="1653314"/>
        <a:ext cx="1146872" cy="573436"/>
      </dsp:txXfrm>
    </dsp:sp>
    <dsp:sp modelId="{E62BE8FA-9ECC-4600-994B-874AAE2E6FC1}">
      <dsp:nvSpPr>
        <dsp:cNvPr id="0" name=""/>
        <dsp:cNvSpPr/>
      </dsp:nvSpPr>
      <dsp:spPr>
        <a:xfrm>
          <a:off x="2083389" y="246759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Moving Optical Sub-Assembly</a:t>
          </a:r>
        </a:p>
      </dsp:txBody>
      <dsp:txXfrm>
        <a:off x="2083389" y="2467594"/>
        <a:ext cx="1146872" cy="573436"/>
      </dsp:txXfrm>
    </dsp:sp>
    <dsp:sp modelId="{ABEB7DB3-736A-48B5-B444-1999E0F0E829}">
      <dsp:nvSpPr>
        <dsp:cNvPr id="0" name=""/>
        <dsp:cNvSpPr/>
      </dsp:nvSpPr>
      <dsp:spPr>
        <a:xfrm>
          <a:off x="2370107" y="3281874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Interferometry Detection System</a:t>
          </a:r>
        </a:p>
      </dsp:txBody>
      <dsp:txXfrm>
        <a:off x="2370107" y="3281874"/>
        <a:ext cx="1146872" cy="573436"/>
      </dsp:txXfrm>
    </dsp:sp>
    <dsp:sp modelId="{38926413-ECCB-4777-80AD-20D6CA0B9497}">
      <dsp:nvSpPr>
        <dsp:cNvPr id="0" name=""/>
        <dsp:cNvSpPr/>
      </dsp:nvSpPr>
      <dsp:spPr>
        <a:xfrm>
          <a:off x="2370107" y="4096153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Gravitational Reference System</a:t>
          </a:r>
        </a:p>
      </dsp:txBody>
      <dsp:txXfrm>
        <a:off x="2370107" y="4096153"/>
        <a:ext cx="1146872" cy="573436"/>
      </dsp:txXfrm>
    </dsp:sp>
    <dsp:sp modelId="{3616C9F8-93F5-40A5-B5E2-A5C98D950EE8}">
      <dsp:nvSpPr>
        <dsp:cNvPr id="0" name=""/>
        <dsp:cNvSpPr/>
      </dsp:nvSpPr>
      <dsp:spPr>
        <a:xfrm>
          <a:off x="2370107" y="4910433"/>
          <a:ext cx="1146872" cy="57343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1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1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 pitchFamily="34" charset="0"/>
              <a:cs typeface="Arial" panose="020B0604020202020204" pitchFamily="34" charset="0"/>
            </a:rPr>
            <a:t>Telescope</a:t>
          </a:r>
        </a:p>
      </dsp:txBody>
      <dsp:txXfrm>
        <a:off x="2370107" y="4910433"/>
        <a:ext cx="1146872" cy="5734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1A898-753B-4BE1-86C2-A3373E46A436}">
      <dsp:nvSpPr>
        <dsp:cNvPr id="0" name=""/>
        <dsp:cNvSpPr/>
      </dsp:nvSpPr>
      <dsp:spPr>
        <a:xfrm>
          <a:off x="5776307" y="1471486"/>
          <a:ext cx="114835" cy="3613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3489"/>
              </a:lnTo>
              <a:lnTo>
                <a:pt x="114835" y="3613489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B43F1C-C9BD-49E6-8557-D0DDA5C4ED21}">
      <dsp:nvSpPr>
        <dsp:cNvPr id="0" name=""/>
        <dsp:cNvSpPr/>
      </dsp:nvSpPr>
      <dsp:spPr>
        <a:xfrm>
          <a:off x="5776307" y="1471486"/>
          <a:ext cx="114835" cy="306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9934"/>
              </a:lnTo>
              <a:lnTo>
                <a:pt x="114835" y="3069934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A32F79-8F93-4EDE-B3D6-8AF5BF5CD65F}">
      <dsp:nvSpPr>
        <dsp:cNvPr id="0" name=""/>
        <dsp:cNvSpPr/>
      </dsp:nvSpPr>
      <dsp:spPr>
        <a:xfrm>
          <a:off x="5776307" y="1471486"/>
          <a:ext cx="114835" cy="2526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380"/>
              </a:lnTo>
              <a:lnTo>
                <a:pt x="114835" y="252638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E09A3-7D8F-49F5-9338-E78FF34EE7C9}">
      <dsp:nvSpPr>
        <dsp:cNvPr id="0" name=""/>
        <dsp:cNvSpPr/>
      </dsp:nvSpPr>
      <dsp:spPr>
        <a:xfrm>
          <a:off x="5776307" y="1471486"/>
          <a:ext cx="114835" cy="1982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825"/>
              </a:lnTo>
              <a:lnTo>
                <a:pt x="114835" y="1982825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F25E01-69EA-4704-94E2-F5D066C3C555}">
      <dsp:nvSpPr>
        <dsp:cNvPr id="0" name=""/>
        <dsp:cNvSpPr/>
      </dsp:nvSpPr>
      <dsp:spPr>
        <a:xfrm>
          <a:off x="5776307" y="1471486"/>
          <a:ext cx="114835" cy="1439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271"/>
              </a:lnTo>
              <a:lnTo>
                <a:pt x="114835" y="1439271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BEAF2-3AF8-497D-BD00-C8A61FA3593A}">
      <dsp:nvSpPr>
        <dsp:cNvPr id="0" name=""/>
        <dsp:cNvSpPr/>
      </dsp:nvSpPr>
      <dsp:spPr>
        <a:xfrm>
          <a:off x="5776307" y="1471486"/>
          <a:ext cx="114835" cy="89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716"/>
              </a:lnTo>
              <a:lnTo>
                <a:pt x="114835" y="895716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F8DBE-2FAF-4112-AF91-F2FFC6A063E9}">
      <dsp:nvSpPr>
        <dsp:cNvPr id="0" name=""/>
        <dsp:cNvSpPr/>
      </dsp:nvSpPr>
      <dsp:spPr>
        <a:xfrm>
          <a:off x="5776307" y="1471486"/>
          <a:ext cx="114835" cy="35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162"/>
              </a:lnTo>
              <a:lnTo>
                <a:pt x="114835" y="3521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51B84-E33E-4E79-8526-4E151A101C3E}">
      <dsp:nvSpPr>
        <dsp:cNvPr id="0" name=""/>
        <dsp:cNvSpPr/>
      </dsp:nvSpPr>
      <dsp:spPr>
        <a:xfrm>
          <a:off x="5156195" y="927931"/>
          <a:ext cx="926339" cy="160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384"/>
              </a:lnTo>
              <a:lnTo>
                <a:pt x="926339" y="80384"/>
              </a:lnTo>
              <a:lnTo>
                <a:pt x="926339" y="160769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C465B4-7EBE-4EA1-9A54-35F48CC1CEA1}">
      <dsp:nvSpPr>
        <dsp:cNvPr id="0" name=""/>
        <dsp:cNvSpPr/>
      </dsp:nvSpPr>
      <dsp:spPr>
        <a:xfrm>
          <a:off x="4849967" y="1471486"/>
          <a:ext cx="114835" cy="2526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380"/>
              </a:lnTo>
              <a:lnTo>
                <a:pt x="114835" y="252638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AF166-F90B-49CB-A037-219C43BA8ED7}">
      <dsp:nvSpPr>
        <dsp:cNvPr id="0" name=""/>
        <dsp:cNvSpPr/>
      </dsp:nvSpPr>
      <dsp:spPr>
        <a:xfrm>
          <a:off x="4849967" y="1471486"/>
          <a:ext cx="114835" cy="1982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825"/>
              </a:lnTo>
              <a:lnTo>
                <a:pt x="114835" y="1982825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79EA2-FEB0-4B27-BB21-A5FE2C4C83B7}">
      <dsp:nvSpPr>
        <dsp:cNvPr id="0" name=""/>
        <dsp:cNvSpPr/>
      </dsp:nvSpPr>
      <dsp:spPr>
        <a:xfrm>
          <a:off x="4849967" y="1471486"/>
          <a:ext cx="114835" cy="1439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271"/>
              </a:lnTo>
              <a:lnTo>
                <a:pt x="114835" y="1439271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27E6B2-97AE-4071-8A79-3772C2A0AFC0}">
      <dsp:nvSpPr>
        <dsp:cNvPr id="0" name=""/>
        <dsp:cNvSpPr/>
      </dsp:nvSpPr>
      <dsp:spPr>
        <a:xfrm>
          <a:off x="4849967" y="1471486"/>
          <a:ext cx="114835" cy="89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716"/>
              </a:lnTo>
              <a:lnTo>
                <a:pt x="114835" y="895716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D38F4-2106-42E3-995D-F8CFFE00121E}">
      <dsp:nvSpPr>
        <dsp:cNvPr id="0" name=""/>
        <dsp:cNvSpPr/>
      </dsp:nvSpPr>
      <dsp:spPr>
        <a:xfrm>
          <a:off x="4849967" y="1471486"/>
          <a:ext cx="114835" cy="35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162"/>
              </a:lnTo>
              <a:lnTo>
                <a:pt x="114835" y="3521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00EBC2-91F4-45BC-BA41-26FE90AE00A3}">
      <dsp:nvSpPr>
        <dsp:cNvPr id="0" name=""/>
        <dsp:cNvSpPr/>
      </dsp:nvSpPr>
      <dsp:spPr>
        <a:xfrm>
          <a:off x="5110475" y="927931"/>
          <a:ext cx="91440" cy="1607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0769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528AD-578A-46FE-BF2C-091D085C49F2}">
      <dsp:nvSpPr>
        <dsp:cNvPr id="0" name=""/>
        <dsp:cNvSpPr/>
      </dsp:nvSpPr>
      <dsp:spPr>
        <a:xfrm>
          <a:off x="4229856" y="927931"/>
          <a:ext cx="926339" cy="160769"/>
        </a:xfrm>
        <a:custGeom>
          <a:avLst/>
          <a:gdLst/>
          <a:ahLst/>
          <a:cxnLst/>
          <a:rect l="0" t="0" r="0" b="0"/>
          <a:pathLst>
            <a:path>
              <a:moveTo>
                <a:pt x="926339" y="0"/>
              </a:moveTo>
              <a:lnTo>
                <a:pt x="926339" y="80384"/>
              </a:lnTo>
              <a:lnTo>
                <a:pt x="0" y="80384"/>
              </a:lnTo>
              <a:lnTo>
                <a:pt x="0" y="160769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326A38-D52C-43B1-9BCD-39369E752D91}">
      <dsp:nvSpPr>
        <dsp:cNvPr id="0" name=""/>
        <dsp:cNvSpPr/>
      </dsp:nvSpPr>
      <dsp:spPr>
        <a:xfrm>
          <a:off x="3303516" y="384376"/>
          <a:ext cx="1852678" cy="160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384"/>
              </a:lnTo>
              <a:lnTo>
                <a:pt x="1852678" y="80384"/>
              </a:lnTo>
              <a:lnTo>
                <a:pt x="1852678" y="160769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5E3BB7-8470-4CEF-8EB2-CD243CB6B485}">
      <dsp:nvSpPr>
        <dsp:cNvPr id="0" name=""/>
        <dsp:cNvSpPr/>
      </dsp:nvSpPr>
      <dsp:spPr>
        <a:xfrm>
          <a:off x="2805896" y="927931"/>
          <a:ext cx="114835" cy="1439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271"/>
              </a:lnTo>
              <a:lnTo>
                <a:pt x="114835" y="1439271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398CCD-834C-4247-BDD5-77A2399C4C61}">
      <dsp:nvSpPr>
        <dsp:cNvPr id="0" name=""/>
        <dsp:cNvSpPr/>
      </dsp:nvSpPr>
      <dsp:spPr>
        <a:xfrm>
          <a:off x="2805896" y="927931"/>
          <a:ext cx="114835" cy="89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716"/>
              </a:lnTo>
              <a:lnTo>
                <a:pt x="114835" y="895716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E08F51-B509-461D-AB99-0A0C25BDC55A}">
      <dsp:nvSpPr>
        <dsp:cNvPr id="0" name=""/>
        <dsp:cNvSpPr/>
      </dsp:nvSpPr>
      <dsp:spPr>
        <a:xfrm>
          <a:off x="2805896" y="927931"/>
          <a:ext cx="114835" cy="35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162"/>
              </a:lnTo>
              <a:lnTo>
                <a:pt x="114835" y="3521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B2204-F8FB-4BA9-9823-C446EF47134B}">
      <dsp:nvSpPr>
        <dsp:cNvPr id="0" name=""/>
        <dsp:cNvSpPr/>
      </dsp:nvSpPr>
      <dsp:spPr>
        <a:xfrm>
          <a:off x="3112124" y="384376"/>
          <a:ext cx="191392" cy="160769"/>
        </a:xfrm>
        <a:custGeom>
          <a:avLst/>
          <a:gdLst/>
          <a:ahLst/>
          <a:cxnLst/>
          <a:rect l="0" t="0" r="0" b="0"/>
          <a:pathLst>
            <a:path>
              <a:moveTo>
                <a:pt x="191392" y="0"/>
              </a:moveTo>
              <a:lnTo>
                <a:pt x="191392" y="80384"/>
              </a:lnTo>
              <a:lnTo>
                <a:pt x="0" y="80384"/>
              </a:lnTo>
              <a:lnTo>
                <a:pt x="0" y="160769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1091D-BC38-4C77-9C82-77255D535703}">
      <dsp:nvSpPr>
        <dsp:cNvPr id="0" name=""/>
        <dsp:cNvSpPr/>
      </dsp:nvSpPr>
      <dsp:spPr>
        <a:xfrm>
          <a:off x="1450837" y="927931"/>
          <a:ext cx="926339" cy="160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384"/>
              </a:lnTo>
              <a:lnTo>
                <a:pt x="926339" y="80384"/>
              </a:lnTo>
              <a:lnTo>
                <a:pt x="926339" y="160769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AC7F5-8F76-4E11-A913-8AE20EA52108}">
      <dsp:nvSpPr>
        <dsp:cNvPr id="0" name=""/>
        <dsp:cNvSpPr/>
      </dsp:nvSpPr>
      <dsp:spPr>
        <a:xfrm>
          <a:off x="1144609" y="1471486"/>
          <a:ext cx="114835" cy="2526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380"/>
              </a:lnTo>
              <a:lnTo>
                <a:pt x="114835" y="252638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6FDAC-BC5C-4FCF-98DD-930320BE5DBD}">
      <dsp:nvSpPr>
        <dsp:cNvPr id="0" name=""/>
        <dsp:cNvSpPr/>
      </dsp:nvSpPr>
      <dsp:spPr>
        <a:xfrm>
          <a:off x="1144609" y="1471486"/>
          <a:ext cx="114835" cy="1982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825"/>
              </a:lnTo>
              <a:lnTo>
                <a:pt x="114835" y="1982825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C24F3E-F04C-409C-9998-F3ACE19CE4D2}">
      <dsp:nvSpPr>
        <dsp:cNvPr id="0" name=""/>
        <dsp:cNvSpPr/>
      </dsp:nvSpPr>
      <dsp:spPr>
        <a:xfrm>
          <a:off x="1144609" y="1471486"/>
          <a:ext cx="114835" cy="1439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271"/>
              </a:lnTo>
              <a:lnTo>
                <a:pt x="114835" y="1439271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7759A8-F0F6-41E8-BED7-7DE82F947CF0}">
      <dsp:nvSpPr>
        <dsp:cNvPr id="0" name=""/>
        <dsp:cNvSpPr/>
      </dsp:nvSpPr>
      <dsp:spPr>
        <a:xfrm>
          <a:off x="1144609" y="1471486"/>
          <a:ext cx="114835" cy="89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716"/>
              </a:lnTo>
              <a:lnTo>
                <a:pt x="114835" y="895716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01FFA-133A-4530-B563-166DB7939C96}">
      <dsp:nvSpPr>
        <dsp:cNvPr id="0" name=""/>
        <dsp:cNvSpPr/>
      </dsp:nvSpPr>
      <dsp:spPr>
        <a:xfrm>
          <a:off x="1144609" y="1471486"/>
          <a:ext cx="114835" cy="35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162"/>
              </a:lnTo>
              <a:lnTo>
                <a:pt x="114835" y="3521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C8EC1-2322-439D-91FD-F24F15467E79}">
      <dsp:nvSpPr>
        <dsp:cNvPr id="0" name=""/>
        <dsp:cNvSpPr/>
      </dsp:nvSpPr>
      <dsp:spPr>
        <a:xfrm>
          <a:off x="1405117" y="927931"/>
          <a:ext cx="91440" cy="1607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0769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7BAB02-7603-4DAB-AF99-4044063B3643}">
      <dsp:nvSpPr>
        <dsp:cNvPr id="0" name=""/>
        <dsp:cNvSpPr/>
      </dsp:nvSpPr>
      <dsp:spPr>
        <a:xfrm>
          <a:off x="218270" y="1471486"/>
          <a:ext cx="114835" cy="36134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3489"/>
              </a:lnTo>
              <a:lnTo>
                <a:pt x="114835" y="3613489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53949E-E09B-4323-84B8-A9226EFB2ECE}">
      <dsp:nvSpPr>
        <dsp:cNvPr id="0" name=""/>
        <dsp:cNvSpPr/>
      </dsp:nvSpPr>
      <dsp:spPr>
        <a:xfrm>
          <a:off x="218270" y="1471486"/>
          <a:ext cx="114835" cy="30699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69934"/>
              </a:lnTo>
              <a:lnTo>
                <a:pt x="114835" y="3069934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FED7E7-0F61-462A-B009-934CC3485ABE}">
      <dsp:nvSpPr>
        <dsp:cNvPr id="0" name=""/>
        <dsp:cNvSpPr/>
      </dsp:nvSpPr>
      <dsp:spPr>
        <a:xfrm>
          <a:off x="218270" y="1471486"/>
          <a:ext cx="114835" cy="2526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380"/>
              </a:lnTo>
              <a:lnTo>
                <a:pt x="114835" y="2526380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6C48DB-AF65-44F0-A70C-B1DB6E80746F}">
      <dsp:nvSpPr>
        <dsp:cNvPr id="0" name=""/>
        <dsp:cNvSpPr/>
      </dsp:nvSpPr>
      <dsp:spPr>
        <a:xfrm>
          <a:off x="218270" y="1471486"/>
          <a:ext cx="114835" cy="1982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825"/>
              </a:lnTo>
              <a:lnTo>
                <a:pt x="114835" y="1982825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EE3DB-5936-4D45-9933-E483FE874075}">
      <dsp:nvSpPr>
        <dsp:cNvPr id="0" name=""/>
        <dsp:cNvSpPr/>
      </dsp:nvSpPr>
      <dsp:spPr>
        <a:xfrm>
          <a:off x="218270" y="1471486"/>
          <a:ext cx="114835" cy="14392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9271"/>
              </a:lnTo>
              <a:lnTo>
                <a:pt x="114835" y="1439271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29D3E1-041A-4CBD-B123-C2BBA2E15DB0}">
      <dsp:nvSpPr>
        <dsp:cNvPr id="0" name=""/>
        <dsp:cNvSpPr/>
      </dsp:nvSpPr>
      <dsp:spPr>
        <a:xfrm>
          <a:off x="218270" y="1471486"/>
          <a:ext cx="114835" cy="895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5716"/>
              </a:lnTo>
              <a:lnTo>
                <a:pt x="114835" y="895716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2E7F65-CD73-43BD-8F06-F1946CE86BF2}">
      <dsp:nvSpPr>
        <dsp:cNvPr id="0" name=""/>
        <dsp:cNvSpPr/>
      </dsp:nvSpPr>
      <dsp:spPr>
        <a:xfrm>
          <a:off x="218270" y="1471486"/>
          <a:ext cx="114835" cy="3521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2162"/>
              </a:lnTo>
              <a:lnTo>
                <a:pt x="114835" y="352162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964B0-1C86-40E7-BD35-5EB3DB369E41}">
      <dsp:nvSpPr>
        <dsp:cNvPr id="0" name=""/>
        <dsp:cNvSpPr/>
      </dsp:nvSpPr>
      <dsp:spPr>
        <a:xfrm>
          <a:off x="524498" y="927931"/>
          <a:ext cx="926339" cy="160769"/>
        </a:xfrm>
        <a:custGeom>
          <a:avLst/>
          <a:gdLst/>
          <a:ahLst/>
          <a:cxnLst/>
          <a:rect l="0" t="0" r="0" b="0"/>
          <a:pathLst>
            <a:path>
              <a:moveTo>
                <a:pt x="926339" y="0"/>
              </a:moveTo>
              <a:lnTo>
                <a:pt x="926339" y="80384"/>
              </a:lnTo>
              <a:lnTo>
                <a:pt x="0" y="80384"/>
              </a:lnTo>
              <a:lnTo>
                <a:pt x="0" y="160769"/>
              </a:lnTo>
            </a:path>
          </a:pathLst>
        </a:custGeom>
        <a:noFill/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6525D1-3B89-4992-A5D7-8EABDFD79724}">
      <dsp:nvSpPr>
        <dsp:cNvPr id="0" name=""/>
        <dsp:cNvSpPr/>
      </dsp:nvSpPr>
      <dsp:spPr>
        <a:xfrm>
          <a:off x="1450837" y="384376"/>
          <a:ext cx="1852678" cy="160769"/>
        </a:xfrm>
        <a:custGeom>
          <a:avLst/>
          <a:gdLst/>
          <a:ahLst/>
          <a:cxnLst/>
          <a:rect l="0" t="0" r="0" b="0"/>
          <a:pathLst>
            <a:path>
              <a:moveTo>
                <a:pt x="1852678" y="0"/>
              </a:moveTo>
              <a:lnTo>
                <a:pt x="1852678" y="80384"/>
              </a:lnTo>
              <a:lnTo>
                <a:pt x="0" y="80384"/>
              </a:lnTo>
              <a:lnTo>
                <a:pt x="0" y="160769"/>
              </a:lnTo>
            </a:path>
          </a:pathLst>
        </a:custGeom>
        <a:noFill/>
        <a:ln w="190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4CC97E-3C2F-4DD7-86BE-FDA34FD07E78}">
      <dsp:nvSpPr>
        <dsp:cNvPr id="0" name=""/>
        <dsp:cNvSpPr/>
      </dsp:nvSpPr>
      <dsp:spPr>
        <a:xfrm>
          <a:off x="2920731" y="1591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GRS</a:t>
          </a:r>
        </a:p>
      </dsp:txBody>
      <dsp:txXfrm>
        <a:off x="2920731" y="1591"/>
        <a:ext cx="765569" cy="382784"/>
      </dsp:txXfrm>
    </dsp:sp>
    <dsp:sp modelId="{853429F0-A0BA-4BDD-8DA3-A3701D81E0F4}">
      <dsp:nvSpPr>
        <dsp:cNvPr id="0" name=""/>
        <dsp:cNvSpPr/>
      </dsp:nvSpPr>
      <dsp:spPr>
        <a:xfrm>
          <a:off x="1068052" y="545146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GRS-1</a:t>
          </a:r>
        </a:p>
      </dsp:txBody>
      <dsp:txXfrm>
        <a:off x="1068052" y="545146"/>
        <a:ext cx="765569" cy="382784"/>
      </dsp:txXfrm>
    </dsp:sp>
    <dsp:sp modelId="{8C382FF8-DA74-4B44-B0CC-20A67CC94085}">
      <dsp:nvSpPr>
        <dsp:cNvPr id="0" name=""/>
        <dsp:cNvSpPr/>
      </dsp:nvSpPr>
      <dsp:spPr>
        <a:xfrm>
          <a:off x="141713" y="1088701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GRSH 1</a:t>
          </a:r>
        </a:p>
      </dsp:txBody>
      <dsp:txXfrm>
        <a:off x="141713" y="1088701"/>
        <a:ext cx="765569" cy="382784"/>
      </dsp:txXfrm>
    </dsp:sp>
    <dsp:sp modelId="{B18CFD72-3266-4D80-B196-3C9B5F9CBA25}">
      <dsp:nvSpPr>
        <dsp:cNvPr id="0" name=""/>
        <dsp:cNvSpPr/>
      </dsp:nvSpPr>
      <dsp:spPr>
        <a:xfrm>
          <a:off x="333105" y="1632255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TM 1</a:t>
          </a:r>
        </a:p>
      </dsp:txBody>
      <dsp:txXfrm>
        <a:off x="333105" y="1632255"/>
        <a:ext cx="765569" cy="382784"/>
      </dsp:txXfrm>
    </dsp:sp>
    <dsp:sp modelId="{0D3F6B59-E6DD-45D7-9484-5F8D4249BE64}">
      <dsp:nvSpPr>
        <dsp:cNvPr id="0" name=""/>
        <dsp:cNvSpPr/>
      </dsp:nvSpPr>
      <dsp:spPr>
        <a:xfrm>
          <a:off x="333105" y="2175810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EH 1</a:t>
          </a:r>
        </a:p>
      </dsp:txBody>
      <dsp:txXfrm>
        <a:off x="333105" y="2175810"/>
        <a:ext cx="765569" cy="382784"/>
      </dsp:txXfrm>
    </dsp:sp>
    <dsp:sp modelId="{88E218D5-A2CD-4249-A904-64842B72F334}">
      <dsp:nvSpPr>
        <dsp:cNvPr id="0" name=""/>
        <dsp:cNvSpPr/>
      </dsp:nvSpPr>
      <dsp:spPr>
        <a:xfrm>
          <a:off x="333105" y="2719364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CVM 1</a:t>
          </a:r>
        </a:p>
      </dsp:txBody>
      <dsp:txXfrm>
        <a:off x="333105" y="2719364"/>
        <a:ext cx="765569" cy="382784"/>
      </dsp:txXfrm>
    </dsp:sp>
    <dsp:sp modelId="{4CADFA22-F4A0-4D8F-B309-C883C76C60C6}">
      <dsp:nvSpPr>
        <dsp:cNvPr id="0" name=""/>
        <dsp:cNvSpPr/>
      </dsp:nvSpPr>
      <dsp:spPr>
        <a:xfrm>
          <a:off x="333105" y="3262919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GPRM 1</a:t>
          </a:r>
        </a:p>
      </dsp:txBody>
      <dsp:txXfrm>
        <a:off x="333105" y="3262919"/>
        <a:ext cx="765569" cy="382784"/>
      </dsp:txXfrm>
    </dsp:sp>
    <dsp:sp modelId="{3FFC51F5-53A2-4838-866E-9FB1ED960BCC}">
      <dsp:nvSpPr>
        <dsp:cNvPr id="0" name=""/>
        <dsp:cNvSpPr/>
      </dsp:nvSpPr>
      <dsp:spPr>
        <a:xfrm>
          <a:off x="333105" y="3806473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VC 1</a:t>
          </a:r>
        </a:p>
      </dsp:txBody>
      <dsp:txXfrm>
        <a:off x="333105" y="3806473"/>
        <a:ext cx="765569" cy="382784"/>
      </dsp:txXfrm>
    </dsp:sp>
    <dsp:sp modelId="{9CFEFC8C-99CC-4D12-B77B-9FCCFC510FA2}">
      <dsp:nvSpPr>
        <dsp:cNvPr id="0" name=""/>
        <dsp:cNvSpPr/>
      </dsp:nvSpPr>
      <dsp:spPr>
        <a:xfrm>
          <a:off x="333105" y="4350028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VD 1</a:t>
          </a:r>
        </a:p>
      </dsp:txBody>
      <dsp:txXfrm>
        <a:off x="333105" y="4350028"/>
        <a:ext cx="765569" cy="382784"/>
      </dsp:txXfrm>
    </dsp:sp>
    <dsp:sp modelId="{296A1424-770E-4F97-BD90-99DFC6509E33}">
      <dsp:nvSpPr>
        <dsp:cNvPr id="0" name=""/>
        <dsp:cNvSpPr/>
      </dsp:nvSpPr>
      <dsp:spPr>
        <a:xfrm>
          <a:off x="333105" y="4893583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err="1"/>
            <a:t>BMs</a:t>
          </a:r>
          <a:r>
            <a:rPr lang="it-IT" sz="1300" kern="1200"/>
            <a:t> 1</a:t>
          </a:r>
        </a:p>
      </dsp:txBody>
      <dsp:txXfrm>
        <a:off x="333105" y="4893583"/>
        <a:ext cx="765569" cy="382784"/>
      </dsp:txXfrm>
    </dsp:sp>
    <dsp:sp modelId="{36F38F56-4DBC-4BC6-A8D6-3B52BAA69E50}">
      <dsp:nvSpPr>
        <dsp:cNvPr id="0" name=""/>
        <dsp:cNvSpPr/>
      </dsp:nvSpPr>
      <dsp:spPr>
        <a:xfrm>
          <a:off x="1068052" y="1088701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FEE 1</a:t>
          </a:r>
        </a:p>
      </dsp:txBody>
      <dsp:txXfrm>
        <a:off x="1068052" y="1088701"/>
        <a:ext cx="765569" cy="382784"/>
      </dsp:txXfrm>
    </dsp:sp>
    <dsp:sp modelId="{FE4A288C-20B8-4F89-9F7B-DD435CBE0E27}">
      <dsp:nvSpPr>
        <dsp:cNvPr id="0" name=""/>
        <dsp:cNvSpPr/>
      </dsp:nvSpPr>
      <dsp:spPr>
        <a:xfrm>
          <a:off x="1259445" y="1632255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SAU 1</a:t>
          </a:r>
        </a:p>
      </dsp:txBody>
      <dsp:txXfrm>
        <a:off x="1259445" y="1632255"/>
        <a:ext cx="765569" cy="382784"/>
      </dsp:txXfrm>
    </dsp:sp>
    <dsp:sp modelId="{1AEB14BA-EE77-4754-B491-D14A0D06FF0F}">
      <dsp:nvSpPr>
        <dsp:cNvPr id="0" name=""/>
        <dsp:cNvSpPr/>
      </dsp:nvSpPr>
      <dsp:spPr>
        <a:xfrm>
          <a:off x="1259445" y="2175810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PCU 1</a:t>
          </a:r>
        </a:p>
      </dsp:txBody>
      <dsp:txXfrm>
        <a:off x="1259445" y="2175810"/>
        <a:ext cx="765569" cy="382784"/>
      </dsp:txXfrm>
    </dsp:sp>
    <dsp:sp modelId="{E36C0F5B-CFFC-45CD-A28E-371983BC149B}">
      <dsp:nvSpPr>
        <dsp:cNvPr id="0" name=""/>
        <dsp:cNvSpPr/>
      </dsp:nvSpPr>
      <dsp:spPr>
        <a:xfrm>
          <a:off x="1259445" y="2719364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SAU/PCU Harness 1</a:t>
          </a:r>
        </a:p>
      </dsp:txBody>
      <dsp:txXfrm>
        <a:off x="1259445" y="2719364"/>
        <a:ext cx="765569" cy="382784"/>
      </dsp:txXfrm>
    </dsp:sp>
    <dsp:sp modelId="{5760F589-7BBB-4993-98B4-FE5C7E20993F}">
      <dsp:nvSpPr>
        <dsp:cNvPr id="0" name=""/>
        <dsp:cNvSpPr/>
      </dsp:nvSpPr>
      <dsp:spPr>
        <a:xfrm>
          <a:off x="1259445" y="3262919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SAU/GRSH Harness 1</a:t>
          </a:r>
        </a:p>
      </dsp:txBody>
      <dsp:txXfrm>
        <a:off x="1259445" y="3262919"/>
        <a:ext cx="765569" cy="382784"/>
      </dsp:txXfrm>
    </dsp:sp>
    <dsp:sp modelId="{B8469A3E-5EDD-4C90-A342-087CE8F01A4D}">
      <dsp:nvSpPr>
        <dsp:cNvPr id="0" name=""/>
        <dsp:cNvSpPr/>
      </dsp:nvSpPr>
      <dsp:spPr>
        <a:xfrm>
          <a:off x="1259445" y="3806473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HSU 1</a:t>
          </a:r>
        </a:p>
      </dsp:txBody>
      <dsp:txXfrm>
        <a:off x="1259445" y="3806473"/>
        <a:ext cx="765569" cy="382784"/>
      </dsp:txXfrm>
    </dsp:sp>
    <dsp:sp modelId="{379C2BA1-3030-49AB-B418-0A3F8A1B1A96}">
      <dsp:nvSpPr>
        <dsp:cNvPr id="0" name=""/>
        <dsp:cNvSpPr/>
      </dsp:nvSpPr>
      <dsp:spPr>
        <a:xfrm>
          <a:off x="1994392" y="1088701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MCU 1</a:t>
          </a:r>
        </a:p>
      </dsp:txBody>
      <dsp:txXfrm>
        <a:off x="1994392" y="1088701"/>
        <a:ext cx="765569" cy="382784"/>
      </dsp:txXfrm>
    </dsp:sp>
    <dsp:sp modelId="{E407B876-C758-4BB9-B6F6-528BCA404021}">
      <dsp:nvSpPr>
        <dsp:cNvPr id="0" name=""/>
        <dsp:cNvSpPr/>
      </dsp:nvSpPr>
      <dsp:spPr>
        <a:xfrm>
          <a:off x="2729339" y="545146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CMD</a:t>
          </a:r>
        </a:p>
      </dsp:txBody>
      <dsp:txXfrm>
        <a:off x="2729339" y="545146"/>
        <a:ext cx="765569" cy="382784"/>
      </dsp:txXfrm>
    </dsp:sp>
    <dsp:sp modelId="{7C321F4A-33A6-4177-B2AD-BD842BE743DE}">
      <dsp:nvSpPr>
        <dsp:cNvPr id="0" name=""/>
        <dsp:cNvSpPr/>
      </dsp:nvSpPr>
      <dsp:spPr>
        <a:xfrm>
          <a:off x="2920731" y="1088701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ULU N</a:t>
          </a:r>
          <a:endParaRPr lang="it-IT" sz="1300" kern="1200"/>
        </a:p>
      </dsp:txBody>
      <dsp:txXfrm>
        <a:off x="2920731" y="1088701"/>
        <a:ext cx="765569" cy="382784"/>
      </dsp:txXfrm>
    </dsp:sp>
    <dsp:sp modelId="{24D8D032-430D-47DF-AE55-1861DCB27D93}">
      <dsp:nvSpPr>
        <dsp:cNvPr id="0" name=""/>
        <dsp:cNvSpPr/>
      </dsp:nvSpPr>
      <dsp:spPr>
        <a:xfrm>
          <a:off x="2920731" y="1632255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FOH N/R</a:t>
          </a:r>
        </a:p>
      </dsp:txBody>
      <dsp:txXfrm>
        <a:off x="2920731" y="1632255"/>
        <a:ext cx="765569" cy="382784"/>
      </dsp:txXfrm>
    </dsp:sp>
    <dsp:sp modelId="{EAA08BAC-8E2C-463E-A726-F929E0FA4411}">
      <dsp:nvSpPr>
        <dsp:cNvPr id="0" name=""/>
        <dsp:cNvSpPr/>
      </dsp:nvSpPr>
      <dsp:spPr>
        <a:xfrm>
          <a:off x="2920731" y="2175810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ULU R</a:t>
          </a:r>
        </a:p>
      </dsp:txBody>
      <dsp:txXfrm>
        <a:off x="2920731" y="2175810"/>
        <a:ext cx="765569" cy="382784"/>
      </dsp:txXfrm>
    </dsp:sp>
    <dsp:sp modelId="{3A3BBA01-45EF-412D-BD7D-410E0099FBCD}">
      <dsp:nvSpPr>
        <dsp:cNvPr id="0" name=""/>
        <dsp:cNvSpPr/>
      </dsp:nvSpPr>
      <dsp:spPr>
        <a:xfrm>
          <a:off x="4773410" y="545146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GRS-2</a:t>
          </a:r>
        </a:p>
      </dsp:txBody>
      <dsp:txXfrm>
        <a:off x="4773410" y="545146"/>
        <a:ext cx="765569" cy="382784"/>
      </dsp:txXfrm>
    </dsp:sp>
    <dsp:sp modelId="{ADE030D1-84A5-4845-B3F3-6881EA9031AB}">
      <dsp:nvSpPr>
        <dsp:cNvPr id="0" name=""/>
        <dsp:cNvSpPr/>
      </dsp:nvSpPr>
      <dsp:spPr>
        <a:xfrm>
          <a:off x="3847071" y="1088701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MCU 2</a:t>
          </a:r>
        </a:p>
      </dsp:txBody>
      <dsp:txXfrm>
        <a:off x="3847071" y="1088701"/>
        <a:ext cx="765569" cy="382784"/>
      </dsp:txXfrm>
    </dsp:sp>
    <dsp:sp modelId="{B6DB58B0-80AD-4278-BDD8-C24159AEE855}">
      <dsp:nvSpPr>
        <dsp:cNvPr id="0" name=""/>
        <dsp:cNvSpPr/>
      </dsp:nvSpPr>
      <dsp:spPr>
        <a:xfrm>
          <a:off x="4773410" y="1088701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FEE 2</a:t>
          </a:r>
        </a:p>
      </dsp:txBody>
      <dsp:txXfrm>
        <a:off x="4773410" y="1088701"/>
        <a:ext cx="765569" cy="382784"/>
      </dsp:txXfrm>
    </dsp:sp>
    <dsp:sp modelId="{72E5F3D5-D111-4C25-93C1-6C73F3C0CFC9}">
      <dsp:nvSpPr>
        <dsp:cNvPr id="0" name=""/>
        <dsp:cNvSpPr/>
      </dsp:nvSpPr>
      <dsp:spPr>
        <a:xfrm>
          <a:off x="4964803" y="1632255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SAU 2</a:t>
          </a:r>
        </a:p>
      </dsp:txBody>
      <dsp:txXfrm>
        <a:off x="4964803" y="1632255"/>
        <a:ext cx="765569" cy="382784"/>
      </dsp:txXfrm>
    </dsp:sp>
    <dsp:sp modelId="{A90993D1-8A7F-4636-82A3-766E0E106C53}">
      <dsp:nvSpPr>
        <dsp:cNvPr id="0" name=""/>
        <dsp:cNvSpPr/>
      </dsp:nvSpPr>
      <dsp:spPr>
        <a:xfrm>
          <a:off x="4964803" y="2175810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PCU 2</a:t>
          </a:r>
        </a:p>
      </dsp:txBody>
      <dsp:txXfrm>
        <a:off x="4964803" y="2175810"/>
        <a:ext cx="765569" cy="382784"/>
      </dsp:txXfrm>
    </dsp:sp>
    <dsp:sp modelId="{BAF591A1-77DC-41B6-AC90-D9D2D9B93953}">
      <dsp:nvSpPr>
        <dsp:cNvPr id="0" name=""/>
        <dsp:cNvSpPr/>
      </dsp:nvSpPr>
      <dsp:spPr>
        <a:xfrm>
          <a:off x="4964803" y="2719364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SAU/PCU Harness 2</a:t>
          </a:r>
        </a:p>
      </dsp:txBody>
      <dsp:txXfrm>
        <a:off x="4964803" y="2719364"/>
        <a:ext cx="765569" cy="382784"/>
      </dsp:txXfrm>
    </dsp:sp>
    <dsp:sp modelId="{B841FBBC-2431-4369-8E09-C400C815FEC4}">
      <dsp:nvSpPr>
        <dsp:cNvPr id="0" name=""/>
        <dsp:cNvSpPr/>
      </dsp:nvSpPr>
      <dsp:spPr>
        <a:xfrm>
          <a:off x="4964803" y="3262919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SAU/GRSH Harness 2</a:t>
          </a:r>
        </a:p>
      </dsp:txBody>
      <dsp:txXfrm>
        <a:off x="4964803" y="3262919"/>
        <a:ext cx="765569" cy="382784"/>
      </dsp:txXfrm>
    </dsp:sp>
    <dsp:sp modelId="{B29831A3-F886-46BE-92D9-F9F9EB170FD2}">
      <dsp:nvSpPr>
        <dsp:cNvPr id="0" name=""/>
        <dsp:cNvSpPr/>
      </dsp:nvSpPr>
      <dsp:spPr>
        <a:xfrm>
          <a:off x="4964803" y="3806473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HSU 2</a:t>
          </a:r>
        </a:p>
      </dsp:txBody>
      <dsp:txXfrm>
        <a:off x="4964803" y="3806473"/>
        <a:ext cx="765569" cy="382784"/>
      </dsp:txXfrm>
    </dsp:sp>
    <dsp:sp modelId="{5C129C16-0D70-4B6C-8B49-66AD2A194E2E}">
      <dsp:nvSpPr>
        <dsp:cNvPr id="0" name=""/>
        <dsp:cNvSpPr/>
      </dsp:nvSpPr>
      <dsp:spPr>
        <a:xfrm>
          <a:off x="5699750" y="1088701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GRSH 2</a:t>
          </a:r>
        </a:p>
      </dsp:txBody>
      <dsp:txXfrm>
        <a:off x="5699750" y="1088701"/>
        <a:ext cx="765569" cy="382784"/>
      </dsp:txXfrm>
    </dsp:sp>
    <dsp:sp modelId="{F175C263-73DD-4C5F-B9E5-18BCB3044ABF}">
      <dsp:nvSpPr>
        <dsp:cNvPr id="0" name=""/>
        <dsp:cNvSpPr/>
      </dsp:nvSpPr>
      <dsp:spPr>
        <a:xfrm>
          <a:off x="5891142" y="1632255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TM 2</a:t>
          </a:r>
        </a:p>
      </dsp:txBody>
      <dsp:txXfrm>
        <a:off x="5891142" y="1632255"/>
        <a:ext cx="765569" cy="382784"/>
      </dsp:txXfrm>
    </dsp:sp>
    <dsp:sp modelId="{D3FFD4DB-308A-47DB-87BD-5D6D58B3D07F}">
      <dsp:nvSpPr>
        <dsp:cNvPr id="0" name=""/>
        <dsp:cNvSpPr/>
      </dsp:nvSpPr>
      <dsp:spPr>
        <a:xfrm>
          <a:off x="5891142" y="2175810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EH 2</a:t>
          </a:r>
        </a:p>
      </dsp:txBody>
      <dsp:txXfrm>
        <a:off x="5891142" y="2175810"/>
        <a:ext cx="765569" cy="382784"/>
      </dsp:txXfrm>
    </dsp:sp>
    <dsp:sp modelId="{28A49EAA-53C2-4B1B-A32F-D057325B5A3B}">
      <dsp:nvSpPr>
        <dsp:cNvPr id="0" name=""/>
        <dsp:cNvSpPr/>
      </dsp:nvSpPr>
      <dsp:spPr>
        <a:xfrm>
          <a:off x="5891142" y="2719364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CVM 2</a:t>
          </a:r>
        </a:p>
      </dsp:txBody>
      <dsp:txXfrm>
        <a:off x="5891142" y="2719364"/>
        <a:ext cx="765569" cy="382784"/>
      </dsp:txXfrm>
    </dsp:sp>
    <dsp:sp modelId="{136717B6-977A-4C1D-BF85-16DEEDA99F31}">
      <dsp:nvSpPr>
        <dsp:cNvPr id="0" name=""/>
        <dsp:cNvSpPr/>
      </dsp:nvSpPr>
      <dsp:spPr>
        <a:xfrm>
          <a:off x="5891142" y="3262919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GPRM 2</a:t>
          </a:r>
        </a:p>
      </dsp:txBody>
      <dsp:txXfrm>
        <a:off x="5891142" y="3262919"/>
        <a:ext cx="765569" cy="382784"/>
      </dsp:txXfrm>
    </dsp:sp>
    <dsp:sp modelId="{6AA2C0E5-32F8-438F-BDD3-51F67F3954A7}">
      <dsp:nvSpPr>
        <dsp:cNvPr id="0" name=""/>
        <dsp:cNvSpPr/>
      </dsp:nvSpPr>
      <dsp:spPr>
        <a:xfrm>
          <a:off x="5891142" y="3806473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VC 2</a:t>
          </a:r>
        </a:p>
      </dsp:txBody>
      <dsp:txXfrm>
        <a:off x="5891142" y="3806473"/>
        <a:ext cx="765569" cy="382784"/>
      </dsp:txXfrm>
    </dsp:sp>
    <dsp:sp modelId="{AEBB7924-CFB1-4447-9292-EF88C022FC52}">
      <dsp:nvSpPr>
        <dsp:cNvPr id="0" name=""/>
        <dsp:cNvSpPr/>
      </dsp:nvSpPr>
      <dsp:spPr>
        <a:xfrm>
          <a:off x="5891142" y="4350028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/>
            <a:t>VD 2</a:t>
          </a:r>
        </a:p>
      </dsp:txBody>
      <dsp:txXfrm>
        <a:off x="5891142" y="4350028"/>
        <a:ext cx="765569" cy="382784"/>
      </dsp:txXfrm>
    </dsp:sp>
    <dsp:sp modelId="{EC251DCF-38F6-40EA-A379-261B7CF8F736}">
      <dsp:nvSpPr>
        <dsp:cNvPr id="0" name=""/>
        <dsp:cNvSpPr/>
      </dsp:nvSpPr>
      <dsp:spPr>
        <a:xfrm>
          <a:off x="5891142" y="4893583"/>
          <a:ext cx="765569" cy="3827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lt1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lt1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lt1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l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err="1"/>
            <a:t>BMs</a:t>
          </a:r>
          <a:r>
            <a:rPr lang="it-IT" sz="1300" kern="1200"/>
            <a:t> 2</a:t>
          </a:r>
        </a:p>
      </dsp:txBody>
      <dsp:txXfrm>
        <a:off x="5891142" y="4893583"/>
        <a:ext cx="765569" cy="3827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42AE2-BE82-4CCE-94C5-C1D91BC6AAEE}">
      <dsp:nvSpPr>
        <dsp:cNvPr id="0" name=""/>
        <dsp:cNvSpPr/>
      </dsp:nvSpPr>
      <dsp:spPr>
        <a:xfrm>
          <a:off x="1986" y="173323"/>
          <a:ext cx="1703337" cy="68133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accent5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accent5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arrow" panose="020B0606020202030204" pitchFamily="34" charset="0"/>
            </a:rPr>
            <a:t>Phase 0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 Narrow" panose="020B0606020202030204" pitchFamily="34" charset="0"/>
            </a:rPr>
            <a:t>Concept</a:t>
          </a:r>
        </a:p>
      </dsp:txBody>
      <dsp:txXfrm>
        <a:off x="342654" y="173323"/>
        <a:ext cx="1022002" cy="681335"/>
      </dsp:txXfrm>
    </dsp:sp>
    <dsp:sp modelId="{C0D5E776-CDA8-45F6-8452-B57FECA08DAC}">
      <dsp:nvSpPr>
        <dsp:cNvPr id="0" name=""/>
        <dsp:cNvSpPr/>
      </dsp:nvSpPr>
      <dsp:spPr>
        <a:xfrm>
          <a:off x="1986" y="939826"/>
          <a:ext cx="136267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>
              <a:latin typeface="Arial Narrow" panose="020B0606020202030204" pitchFamily="34" charset="0"/>
            </a:rPr>
            <a:t>2017</a:t>
          </a:r>
        </a:p>
      </dsp:txBody>
      <dsp:txXfrm>
        <a:off x="1986" y="939826"/>
        <a:ext cx="1362670" cy="1170000"/>
      </dsp:txXfrm>
    </dsp:sp>
    <dsp:sp modelId="{E19873CE-DC9D-4C7A-BA65-287C86F7FA17}">
      <dsp:nvSpPr>
        <dsp:cNvPr id="0" name=""/>
        <dsp:cNvSpPr/>
      </dsp:nvSpPr>
      <dsp:spPr>
        <a:xfrm>
          <a:off x="1489324" y="173323"/>
          <a:ext cx="1703337" cy="681335"/>
        </a:xfrm>
        <a:prstGeom prst="chevron">
          <a:avLst/>
        </a:prstGeom>
        <a:gradFill rotWithShape="0">
          <a:gsLst>
            <a:gs pos="0">
              <a:schemeClr val="accent5">
                <a:hueOff val="1084139"/>
                <a:satOff val="-2217"/>
                <a:lumOff val="-78"/>
                <a:alphaOff val="0"/>
                <a:tint val="1000"/>
              </a:schemeClr>
            </a:gs>
            <a:gs pos="68000">
              <a:schemeClr val="accent5">
                <a:hueOff val="1084139"/>
                <a:satOff val="-2217"/>
                <a:lumOff val="-78"/>
                <a:alphaOff val="0"/>
                <a:tint val="77000"/>
              </a:schemeClr>
            </a:gs>
            <a:gs pos="81000">
              <a:schemeClr val="accent5">
                <a:hueOff val="1084139"/>
                <a:satOff val="-2217"/>
                <a:lumOff val="-78"/>
                <a:alphaOff val="0"/>
                <a:tint val="79000"/>
              </a:schemeClr>
            </a:gs>
            <a:gs pos="86000">
              <a:schemeClr val="accent5">
                <a:hueOff val="1084139"/>
                <a:satOff val="-2217"/>
                <a:lumOff val="-78"/>
                <a:alphaOff val="0"/>
                <a:tint val="73000"/>
              </a:schemeClr>
            </a:gs>
            <a:gs pos="100000">
              <a:schemeClr val="accent5">
                <a:hueOff val="1084139"/>
                <a:satOff val="-2217"/>
                <a:lumOff val="-78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5">
              <a:hueOff val="1084139"/>
              <a:satOff val="-2217"/>
              <a:lumOff val="-78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arrow" panose="020B0606020202030204" pitchFamily="34" charset="0"/>
            </a:rPr>
            <a:t>Phase 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 Narrow" panose="020B0606020202030204" pitchFamily="34" charset="0"/>
            </a:rPr>
            <a:t>Feasibility</a:t>
          </a:r>
        </a:p>
      </dsp:txBody>
      <dsp:txXfrm>
        <a:off x="1829992" y="173323"/>
        <a:ext cx="1022002" cy="681335"/>
      </dsp:txXfrm>
    </dsp:sp>
    <dsp:sp modelId="{1386F00C-62AB-4928-99D9-FB853454719E}">
      <dsp:nvSpPr>
        <dsp:cNvPr id="0" name=""/>
        <dsp:cNvSpPr/>
      </dsp:nvSpPr>
      <dsp:spPr>
        <a:xfrm>
          <a:off x="1489324" y="939826"/>
          <a:ext cx="136267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>
              <a:latin typeface="Arial Narrow" panose="020B0606020202030204" pitchFamily="34" charset="0"/>
            </a:rPr>
            <a:t>2018-2021</a:t>
          </a:r>
        </a:p>
      </dsp:txBody>
      <dsp:txXfrm>
        <a:off x="1489324" y="939826"/>
        <a:ext cx="1362670" cy="1170000"/>
      </dsp:txXfrm>
    </dsp:sp>
    <dsp:sp modelId="{F8973AEE-F9F9-46A4-BD03-09D57B010BF5}">
      <dsp:nvSpPr>
        <dsp:cNvPr id="0" name=""/>
        <dsp:cNvSpPr/>
      </dsp:nvSpPr>
      <dsp:spPr>
        <a:xfrm>
          <a:off x="2976662" y="173323"/>
          <a:ext cx="1703337" cy="681335"/>
        </a:xfrm>
        <a:prstGeom prst="chevron">
          <a:avLst/>
        </a:prstGeom>
        <a:gradFill rotWithShape="0">
          <a:gsLst>
            <a:gs pos="0">
              <a:schemeClr val="accent5">
                <a:hueOff val="2168278"/>
                <a:satOff val="-4435"/>
                <a:lumOff val="-156"/>
                <a:alphaOff val="0"/>
                <a:tint val="1000"/>
              </a:schemeClr>
            </a:gs>
            <a:gs pos="68000">
              <a:schemeClr val="accent5">
                <a:hueOff val="2168278"/>
                <a:satOff val="-4435"/>
                <a:lumOff val="-156"/>
                <a:alphaOff val="0"/>
                <a:tint val="77000"/>
              </a:schemeClr>
            </a:gs>
            <a:gs pos="81000">
              <a:schemeClr val="accent5">
                <a:hueOff val="2168278"/>
                <a:satOff val="-4435"/>
                <a:lumOff val="-156"/>
                <a:alphaOff val="0"/>
                <a:tint val="79000"/>
              </a:schemeClr>
            </a:gs>
            <a:gs pos="86000">
              <a:schemeClr val="accent5">
                <a:hueOff val="2168278"/>
                <a:satOff val="-4435"/>
                <a:lumOff val="-156"/>
                <a:alphaOff val="0"/>
                <a:tint val="73000"/>
              </a:schemeClr>
            </a:gs>
            <a:gs pos="100000">
              <a:schemeClr val="accent5">
                <a:hueOff val="2168278"/>
                <a:satOff val="-4435"/>
                <a:lumOff val="-156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5">
              <a:hueOff val="2168278"/>
              <a:satOff val="-4435"/>
              <a:lumOff val="-156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arrow" panose="020B0606020202030204" pitchFamily="34" charset="0"/>
            </a:rPr>
            <a:t>Phase B1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 Narrow" panose="020B0606020202030204" pitchFamily="34" charset="0"/>
            </a:rPr>
            <a:t>Preliminary definition</a:t>
          </a:r>
        </a:p>
      </dsp:txBody>
      <dsp:txXfrm>
        <a:off x="3317330" y="173323"/>
        <a:ext cx="1022002" cy="681335"/>
      </dsp:txXfrm>
    </dsp:sp>
    <dsp:sp modelId="{7D0D1225-9249-476C-861F-3D047C267ED7}">
      <dsp:nvSpPr>
        <dsp:cNvPr id="0" name=""/>
        <dsp:cNvSpPr/>
      </dsp:nvSpPr>
      <dsp:spPr>
        <a:xfrm>
          <a:off x="2976662" y="939826"/>
          <a:ext cx="136267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>
              <a:latin typeface="Arial Narrow" panose="020B0606020202030204" pitchFamily="34" charset="0"/>
            </a:rPr>
            <a:t>2022-2024</a:t>
          </a:r>
        </a:p>
      </dsp:txBody>
      <dsp:txXfrm>
        <a:off x="2976662" y="939826"/>
        <a:ext cx="1362670" cy="1170000"/>
      </dsp:txXfrm>
    </dsp:sp>
    <dsp:sp modelId="{6E1049A3-D3EB-4205-9C0B-96AAC14DBAF2}">
      <dsp:nvSpPr>
        <dsp:cNvPr id="0" name=""/>
        <dsp:cNvSpPr/>
      </dsp:nvSpPr>
      <dsp:spPr>
        <a:xfrm>
          <a:off x="4464000" y="173323"/>
          <a:ext cx="1703337" cy="681335"/>
        </a:xfrm>
        <a:prstGeom prst="chevron">
          <a:avLst/>
        </a:prstGeom>
        <a:gradFill rotWithShape="0">
          <a:gsLst>
            <a:gs pos="0">
              <a:schemeClr val="accent5">
                <a:hueOff val="3252418"/>
                <a:satOff val="-6652"/>
                <a:lumOff val="-235"/>
                <a:alphaOff val="0"/>
                <a:tint val="1000"/>
              </a:schemeClr>
            </a:gs>
            <a:gs pos="68000">
              <a:schemeClr val="accent5">
                <a:hueOff val="3252418"/>
                <a:satOff val="-6652"/>
                <a:lumOff val="-235"/>
                <a:alphaOff val="0"/>
                <a:tint val="77000"/>
              </a:schemeClr>
            </a:gs>
            <a:gs pos="81000">
              <a:schemeClr val="accent5">
                <a:hueOff val="3252418"/>
                <a:satOff val="-6652"/>
                <a:lumOff val="-235"/>
                <a:alphaOff val="0"/>
                <a:tint val="79000"/>
              </a:schemeClr>
            </a:gs>
            <a:gs pos="86000">
              <a:schemeClr val="accent5">
                <a:hueOff val="3252418"/>
                <a:satOff val="-6652"/>
                <a:lumOff val="-235"/>
                <a:alphaOff val="0"/>
                <a:tint val="73000"/>
              </a:schemeClr>
            </a:gs>
            <a:gs pos="100000">
              <a:schemeClr val="accent5">
                <a:hueOff val="3252418"/>
                <a:satOff val="-6652"/>
                <a:lumOff val="-235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5">
              <a:hueOff val="3252418"/>
              <a:satOff val="-6652"/>
              <a:lumOff val="-235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arrow" panose="020B0606020202030204" pitchFamily="34" charset="0"/>
            </a:rPr>
            <a:t>Phase B2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 Narrow" panose="020B0606020202030204" pitchFamily="34" charset="0"/>
            </a:rPr>
            <a:t>Preliminary definition</a:t>
          </a:r>
        </a:p>
      </dsp:txBody>
      <dsp:txXfrm>
        <a:off x="4804668" y="173323"/>
        <a:ext cx="1022002" cy="681335"/>
      </dsp:txXfrm>
    </dsp:sp>
    <dsp:sp modelId="{8E052B7E-FAAB-4353-B49A-A16D4843350E}">
      <dsp:nvSpPr>
        <dsp:cNvPr id="0" name=""/>
        <dsp:cNvSpPr/>
      </dsp:nvSpPr>
      <dsp:spPr>
        <a:xfrm>
          <a:off x="4464000" y="939826"/>
          <a:ext cx="136267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>
              <a:latin typeface="Arial Narrow" panose="020B0606020202030204" pitchFamily="34" charset="0"/>
            </a:rPr>
            <a:t>2024-2027</a:t>
          </a:r>
        </a:p>
      </dsp:txBody>
      <dsp:txXfrm>
        <a:off x="4464000" y="939826"/>
        <a:ext cx="1362670" cy="1170000"/>
      </dsp:txXfrm>
    </dsp:sp>
    <dsp:sp modelId="{EC236360-9904-4F6B-B1B5-616A262CB25E}">
      <dsp:nvSpPr>
        <dsp:cNvPr id="0" name=""/>
        <dsp:cNvSpPr/>
      </dsp:nvSpPr>
      <dsp:spPr>
        <a:xfrm>
          <a:off x="5951337" y="173323"/>
          <a:ext cx="1703337" cy="681335"/>
        </a:xfrm>
        <a:prstGeom prst="chevron">
          <a:avLst/>
        </a:prstGeom>
        <a:gradFill rotWithShape="0">
          <a:gsLst>
            <a:gs pos="0">
              <a:schemeClr val="accent5">
                <a:hueOff val="4336557"/>
                <a:satOff val="-8870"/>
                <a:lumOff val="-313"/>
                <a:alphaOff val="0"/>
                <a:tint val="1000"/>
              </a:schemeClr>
            </a:gs>
            <a:gs pos="68000">
              <a:schemeClr val="accent5">
                <a:hueOff val="4336557"/>
                <a:satOff val="-8870"/>
                <a:lumOff val="-313"/>
                <a:alphaOff val="0"/>
                <a:tint val="77000"/>
              </a:schemeClr>
            </a:gs>
            <a:gs pos="81000">
              <a:schemeClr val="accent5">
                <a:hueOff val="4336557"/>
                <a:satOff val="-8870"/>
                <a:lumOff val="-313"/>
                <a:alphaOff val="0"/>
                <a:tint val="79000"/>
              </a:schemeClr>
            </a:gs>
            <a:gs pos="86000">
              <a:schemeClr val="accent5">
                <a:hueOff val="4336557"/>
                <a:satOff val="-8870"/>
                <a:lumOff val="-313"/>
                <a:alphaOff val="0"/>
                <a:tint val="73000"/>
              </a:schemeClr>
            </a:gs>
            <a:gs pos="100000">
              <a:schemeClr val="accent5">
                <a:hueOff val="4336557"/>
                <a:satOff val="-8870"/>
                <a:lumOff val="-313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5">
              <a:hueOff val="4336557"/>
              <a:satOff val="-8870"/>
              <a:lumOff val="-313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arrow" panose="020B0606020202030204" pitchFamily="34" charset="0"/>
            </a:rPr>
            <a:t>Phase C/D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 Narrow" panose="020B0606020202030204" pitchFamily="34" charset="0"/>
            </a:rPr>
            <a:t>Detailed definition and production</a:t>
          </a:r>
        </a:p>
      </dsp:txBody>
      <dsp:txXfrm>
        <a:off x="6292005" y="173323"/>
        <a:ext cx="1022002" cy="681335"/>
      </dsp:txXfrm>
    </dsp:sp>
    <dsp:sp modelId="{8003B91E-B4B6-4848-B4DD-86884C12B947}">
      <dsp:nvSpPr>
        <dsp:cNvPr id="0" name=""/>
        <dsp:cNvSpPr/>
      </dsp:nvSpPr>
      <dsp:spPr>
        <a:xfrm>
          <a:off x="5951337" y="939826"/>
          <a:ext cx="136267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>
              <a:latin typeface="Arial Narrow" panose="020B0606020202030204" pitchFamily="34" charset="0"/>
            </a:rPr>
            <a:t>2028-2035</a:t>
          </a:r>
        </a:p>
      </dsp:txBody>
      <dsp:txXfrm>
        <a:off x="5951337" y="939826"/>
        <a:ext cx="1362670" cy="1170000"/>
      </dsp:txXfrm>
    </dsp:sp>
    <dsp:sp modelId="{158FD9AF-1C2E-4F17-BFCB-5DD5D03AB09F}">
      <dsp:nvSpPr>
        <dsp:cNvPr id="0" name=""/>
        <dsp:cNvSpPr/>
      </dsp:nvSpPr>
      <dsp:spPr>
        <a:xfrm>
          <a:off x="7438675" y="173323"/>
          <a:ext cx="1703337" cy="681335"/>
        </a:xfrm>
        <a:prstGeom prst="chevron">
          <a:avLst/>
        </a:prstGeom>
        <a:gradFill rotWithShape="0">
          <a:gsLst>
            <a:gs pos="0">
              <a:schemeClr val="accent5">
                <a:hueOff val="5420696"/>
                <a:satOff val="-11087"/>
                <a:lumOff val="-391"/>
                <a:alphaOff val="0"/>
                <a:tint val="1000"/>
              </a:schemeClr>
            </a:gs>
            <a:gs pos="68000">
              <a:schemeClr val="accent5">
                <a:hueOff val="5420696"/>
                <a:satOff val="-11087"/>
                <a:lumOff val="-391"/>
                <a:alphaOff val="0"/>
                <a:tint val="77000"/>
              </a:schemeClr>
            </a:gs>
            <a:gs pos="81000">
              <a:schemeClr val="accent5">
                <a:hueOff val="5420696"/>
                <a:satOff val="-11087"/>
                <a:lumOff val="-391"/>
                <a:alphaOff val="0"/>
                <a:tint val="79000"/>
              </a:schemeClr>
            </a:gs>
            <a:gs pos="86000">
              <a:schemeClr val="accent5">
                <a:hueOff val="5420696"/>
                <a:satOff val="-11087"/>
                <a:lumOff val="-391"/>
                <a:alphaOff val="0"/>
                <a:tint val="73000"/>
              </a:schemeClr>
            </a:gs>
            <a:gs pos="100000">
              <a:schemeClr val="accent5">
                <a:hueOff val="5420696"/>
                <a:satOff val="-11087"/>
                <a:lumOff val="-391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accent5">
              <a:hueOff val="5420696"/>
              <a:satOff val="-11087"/>
              <a:lumOff val="-391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arrow" panose="020B0606020202030204" pitchFamily="34" charset="0"/>
            </a:rPr>
            <a:t>Phase 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Arial Narrow" panose="020B0606020202030204" pitchFamily="34" charset="0"/>
            </a:rPr>
            <a:t>Operation</a:t>
          </a:r>
        </a:p>
      </dsp:txBody>
      <dsp:txXfrm>
        <a:off x="7779343" y="173323"/>
        <a:ext cx="1022002" cy="681335"/>
      </dsp:txXfrm>
    </dsp:sp>
    <dsp:sp modelId="{FB235E01-9290-43B7-BADF-35B2B3E422BC}">
      <dsp:nvSpPr>
        <dsp:cNvPr id="0" name=""/>
        <dsp:cNvSpPr/>
      </dsp:nvSpPr>
      <dsp:spPr>
        <a:xfrm>
          <a:off x="7438675" y="939826"/>
          <a:ext cx="1362670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>
              <a:latin typeface="Arial Narrow" panose="020B0606020202030204" pitchFamily="34" charset="0"/>
            </a:rPr>
            <a:t>2035++</a:t>
          </a:r>
        </a:p>
      </dsp:txBody>
      <dsp:txXfrm>
        <a:off x="7438675" y="939826"/>
        <a:ext cx="1362670" cy="117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42AE2-BE82-4CCE-94C5-C1D91BC6AAEE}">
      <dsp:nvSpPr>
        <dsp:cNvPr id="0" name=""/>
        <dsp:cNvSpPr/>
      </dsp:nvSpPr>
      <dsp:spPr>
        <a:xfrm>
          <a:off x="4614" y="4265"/>
          <a:ext cx="1623086" cy="64923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dk2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dk2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dk2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Concept</a:t>
          </a:r>
        </a:p>
      </dsp:txBody>
      <dsp:txXfrm>
        <a:off x="329231" y="4265"/>
        <a:ext cx="973852" cy="649234"/>
      </dsp:txXfrm>
    </dsp:sp>
    <dsp:sp modelId="{C0D5E776-CDA8-45F6-8452-B57FECA08DAC}">
      <dsp:nvSpPr>
        <dsp:cNvPr id="0" name=""/>
        <dsp:cNvSpPr/>
      </dsp:nvSpPr>
      <dsp:spPr>
        <a:xfrm>
          <a:off x="4614" y="734654"/>
          <a:ext cx="1298469" cy="95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2017</a:t>
          </a:r>
        </a:p>
      </dsp:txBody>
      <dsp:txXfrm>
        <a:off x="4614" y="734654"/>
        <a:ext cx="1298469" cy="954000"/>
      </dsp:txXfrm>
    </dsp:sp>
    <dsp:sp modelId="{E19873CE-DC9D-4C7A-BA65-287C86F7FA17}">
      <dsp:nvSpPr>
        <dsp:cNvPr id="0" name=""/>
        <dsp:cNvSpPr/>
      </dsp:nvSpPr>
      <dsp:spPr>
        <a:xfrm>
          <a:off x="1411701" y="4265"/>
          <a:ext cx="1623086" cy="64923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dk2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dk2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dk2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Feasibility</a:t>
          </a:r>
        </a:p>
      </dsp:txBody>
      <dsp:txXfrm>
        <a:off x="1736318" y="4265"/>
        <a:ext cx="973852" cy="649234"/>
      </dsp:txXfrm>
    </dsp:sp>
    <dsp:sp modelId="{1386F00C-62AB-4928-99D9-FB853454719E}">
      <dsp:nvSpPr>
        <dsp:cNvPr id="0" name=""/>
        <dsp:cNvSpPr/>
      </dsp:nvSpPr>
      <dsp:spPr>
        <a:xfrm>
          <a:off x="1411701" y="734654"/>
          <a:ext cx="1298469" cy="95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2018-2021</a:t>
          </a:r>
        </a:p>
      </dsp:txBody>
      <dsp:txXfrm>
        <a:off x="1411701" y="734654"/>
        <a:ext cx="1298469" cy="954000"/>
      </dsp:txXfrm>
    </dsp:sp>
    <dsp:sp modelId="{F8973AEE-F9F9-46A4-BD03-09D57B010BF5}">
      <dsp:nvSpPr>
        <dsp:cNvPr id="0" name=""/>
        <dsp:cNvSpPr/>
      </dsp:nvSpPr>
      <dsp:spPr>
        <a:xfrm>
          <a:off x="2818788" y="4265"/>
          <a:ext cx="1623086" cy="64923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dk2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dk2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dk2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B1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Preliminary definition</a:t>
          </a:r>
        </a:p>
      </dsp:txBody>
      <dsp:txXfrm>
        <a:off x="3143405" y="4265"/>
        <a:ext cx="973852" cy="649234"/>
      </dsp:txXfrm>
    </dsp:sp>
    <dsp:sp modelId="{7D0D1225-9249-476C-861F-3D047C267ED7}">
      <dsp:nvSpPr>
        <dsp:cNvPr id="0" name=""/>
        <dsp:cNvSpPr/>
      </dsp:nvSpPr>
      <dsp:spPr>
        <a:xfrm>
          <a:off x="2818788" y="734654"/>
          <a:ext cx="1298469" cy="95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2022-2024</a:t>
          </a:r>
        </a:p>
      </dsp:txBody>
      <dsp:txXfrm>
        <a:off x="2818788" y="734654"/>
        <a:ext cx="1298469" cy="954000"/>
      </dsp:txXfrm>
    </dsp:sp>
    <dsp:sp modelId="{6E1049A3-D3EB-4205-9C0B-96AAC14DBAF2}">
      <dsp:nvSpPr>
        <dsp:cNvPr id="0" name=""/>
        <dsp:cNvSpPr/>
      </dsp:nvSpPr>
      <dsp:spPr>
        <a:xfrm>
          <a:off x="4225875" y="4265"/>
          <a:ext cx="1623086" cy="64923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dk2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dk2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dk2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B2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Preliminary definition</a:t>
          </a:r>
        </a:p>
      </dsp:txBody>
      <dsp:txXfrm>
        <a:off x="4550492" y="4265"/>
        <a:ext cx="973852" cy="649234"/>
      </dsp:txXfrm>
    </dsp:sp>
    <dsp:sp modelId="{8E052B7E-FAAB-4353-B49A-A16D4843350E}">
      <dsp:nvSpPr>
        <dsp:cNvPr id="0" name=""/>
        <dsp:cNvSpPr/>
      </dsp:nvSpPr>
      <dsp:spPr>
        <a:xfrm>
          <a:off x="4225875" y="734654"/>
          <a:ext cx="1298469" cy="95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2024-2027</a:t>
          </a:r>
        </a:p>
      </dsp:txBody>
      <dsp:txXfrm>
        <a:off x="4225875" y="734654"/>
        <a:ext cx="1298469" cy="954000"/>
      </dsp:txXfrm>
    </dsp:sp>
    <dsp:sp modelId="{EC236360-9904-4F6B-B1B5-616A262CB25E}">
      <dsp:nvSpPr>
        <dsp:cNvPr id="0" name=""/>
        <dsp:cNvSpPr/>
      </dsp:nvSpPr>
      <dsp:spPr>
        <a:xfrm>
          <a:off x="5632961" y="4265"/>
          <a:ext cx="1623086" cy="64923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dk2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dk2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dk2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C/D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Detailed definition and production</a:t>
          </a:r>
        </a:p>
      </dsp:txBody>
      <dsp:txXfrm>
        <a:off x="5957578" y="4265"/>
        <a:ext cx="973852" cy="649234"/>
      </dsp:txXfrm>
    </dsp:sp>
    <dsp:sp modelId="{8003B91E-B4B6-4848-B4DD-86884C12B947}">
      <dsp:nvSpPr>
        <dsp:cNvPr id="0" name=""/>
        <dsp:cNvSpPr/>
      </dsp:nvSpPr>
      <dsp:spPr>
        <a:xfrm>
          <a:off x="5632961" y="734654"/>
          <a:ext cx="1298469" cy="95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2028-2035</a:t>
          </a:r>
        </a:p>
      </dsp:txBody>
      <dsp:txXfrm>
        <a:off x="5632961" y="734654"/>
        <a:ext cx="1298469" cy="954000"/>
      </dsp:txXfrm>
    </dsp:sp>
    <dsp:sp modelId="{158FD9AF-1C2E-4F17-BFCB-5DD5D03AB09F}">
      <dsp:nvSpPr>
        <dsp:cNvPr id="0" name=""/>
        <dsp:cNvSpPr/>
      </dsp:nvSpPr>
      <dsp:spPr>
        <a:xfrm>
          <a:off x="7040048" y="4265"/>
          <a:ext cx="1623086" cy="649234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</a:schemeClr>
            </a:gs>
            <a:gs pos="68000">
              <a:schemeClr val="dk2">
                <a:hueOff val="0"/>
                <a:satOff val="0"/>
                <a:lumOff val="0"/>
                <a:alphaOff val="0"/>
                <a:tint val="77000"/>
              </a:schemeClr>
            </a:gs>
            <a:gs pos="81000">
              <a:schemeClr val="dk2">
                <a:hueOff val="0"/>
                <a:satOff val="0"/>
                <a:lumOff val="0"/>
                <a:alphaOff val="0"/>
                <a:tint val="79000"/>
              </a:schemeClr>
            </a:gs>
            <a:gs pos="86000">
              <a:schemeClr val="dk2">
                <a:hueOff val="0"/>
                <a:satOff val="0"/>
                <a:lumOff val="0"/>
                <a:alphaOff val="0"/>
                <a:tint val="73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35000"/>
              </a:schemeClr>
            </a:gs>
          </a:gsLst>
          <a:lin ang="5400000" scaled="1"/>
        </a:gra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Phase 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Operation</a:t>
          </a:r>
        </a:p>
      </dsp:txBody>
      <dsp:txXfrm>
        <a:off x="7364665" y="4265"/>
        <a:ext cx="973852" cy="649234"/>
      </dsp:txXfrm>
    </dsp:sp>
    <dsp:sp modelId="{FB235E01-9290-43B7-BADF-35B2B3E422BC}">
      <dsp:nvSpPr>
        <dsp:cNvPr id="0" name=""/>
        <dsp:cNvSpPr/>
      </dsp:nvSpPr>
      <dsp:spPr>
        <a:xfrm>
          <a:off x="7040048" y="734654"/>
          <a:ext cx="1298469" cy="95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rPr>
            <a:t>2035++</a:t>
          </a:r>
        </a:p>
      </dsp:txBody>
      <dsp:txXfrm>
        <a:off x="7040048" y="734654"/>
        <a:ext cx="1298469" cy="954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57537-5184-4827-9887-AF41F69C9200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D2821-53B2-4404-96B8-266256F86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31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F2A6A-ADAF-4288-AE72-FAA70FFD331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75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B82D0A-BDB4-4800-92EC-B4D4C80401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5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9">
            <a:extLst>
              <a:ext uri="{FF2B5EF4-FFF2-40B4-BE49-F238E27FC236}">
                <a16:creationId xmlns:a16="http://schemas.microsoft.com/office/drawing/2014/main" id="{33E9EFC5-35E9-4358-BACC-F61C26D23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00" y="781200"/>
            <a:ext cx="8827200" cy="550800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-228600"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defRPr sz="1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defRPr sz="1800" i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6538">
              <a:spcBef>
                <a:spcPts val="300"/>
              </a:spcBef>
              <a:buFont typeface="Arial" panose="020B0604020202020204" pitchFamily="34" charset="0"/>
              <a:buChar char="−"/>
              <a:defRPr sz="16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ECCCC6-A488-686D-D7D2-9554BFAF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453B842-8690-EEDB-BD24-C2E0DAE91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31BC-9860-49DF-8F67-106B296091FF}" type="datetime1">
              <a:rPr lang="en-GB" smtClean="0"/>
              <a:t>02/07/2024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7284EA9-2C7C-7147-351F-1CEC2AC7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1E0A59-9020-1490-CB3C-D2852BD0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3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9">
            <a:extLst>
              <a:ext uri="{FF2B5EF4-FFF2-40B4-BE49-F238E27FC236}">
                <a16:creationId xmlns:a16="http://schemas.microsoft.com/office/drawing/2014/main" id="{33E9EFC5-35E9-4358-BACC-F61C26D23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00" y="860612"/>
            <a:ext cx="4215224" cy="5428588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-228600"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defRPr sz="1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defRPr sz="1800" i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6538">
              <a:spcBef>
                <a:spcPts val="300"/>
              </a:spcBef>
              <a:buFont typeface="Arial" panose="020B0604020202020204" pitchFamily="34" charset="0"/>
              <a:buChar char="−"/>
              <a:defRPr sz="16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ECCCC6-A488-686D-D7D2-9554BFAF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87AA66C4-8B1B-B2D4-7401-C8B2CA9F7B5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68830" y="860610"/>
            <a:ext cx="4215224" cy="5428589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0375" indent="-228600"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defRPr sz="1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300"/>
              </a:spcBef>
              <a:defRPr sz="1800" i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6538">
              <a:spcBef>
                <a:spcPts val="300"/>
              </a:spcBef>
              <a:buFont typeface="Arial" panose="020B0604020202020204" pitchFamily="34" charset="0"/>
              <a:buChar char="−"/>
              <a:defRPr sz="16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792B1BE-C3CD-4F68-83BC-1A663A9FA5E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937B6DD-6118-4A08-8603-5C1282AFBDBC}" type="datetime1">
              <a:rPr lang="en-GB" smtClean="0"/>
              <a:t>02/07/2024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8D9EA2-7FB4-39D4-F82D-6F1C2CF65CA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22E432-02EC-0C54-16E2-40F4469A4F5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60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58162-25AF-48BE-8982-DEA3A030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197394F-8D62-B3D9-1310-CBF815AD1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B200-5AC6-4735-A559-238DEC5B4C46}" type="datetime1">
              <a:rPr lang="en-GB" smtClean="0"/>
              <a:t>02/07/2024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78802D0-27EC-94CB-9560-AD4300C6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13B8E69-C2FD-016A-BA33-2BC70255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1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81D5AD-AFDE-435D-B222-38C2315B7124}" type="datetime1">
              <a:rPr lang="en-GB" smtClean="0"/>
              <a:t>02/07/2024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214754-2BB1-3064-D7EA-4B4C9D11C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9553" y="6451389"/>
            <a:ext cx="333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07FE1D-16A8-4518-899B-1D91EAA400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0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y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00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3"/>
            <a:ext cx="6535738" cy="1609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14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sa_utn_tif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095" y="6383637"/>
            <a:ext cx="450777" cy="4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072334" y="6491214"/>
            <a:ext cx="3172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Weber </a:t>
            </a:r>
            <a:r>
              <a:rPr kumimoji="0" lang="en-NL" sz="1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it-IT" sz="1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Milano Bicocca </a:t>
            </a:r>
            <a:r>
              <a:rPr kumimoji="0" lang="en-NL" sz="1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it-IT" sz="1600" b="0" i="1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2023110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" y="6136849"/>
            <a:ext cx="708731" cy="708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71" y="6348225"/>
            <a:ext cx="825788" cy="413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181" y="6423946"/>
            <a:ext cx="1089421" cy="32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45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C6CEBF1-158F-4677-9F0D-758E44D07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9983-38C9-4728-B058-0CA47277D3D9}" type="datetime1">
              <a:rPr lang="en-GB" smtClean="0"/>
              <a:t>02/07/2024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96B85D0-3773-4A77-B09E-36C8946C6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96AFB4-A03A-475D-889A-B89222E0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451-4ADF-4A29-B614-74DD33B5E2F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79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389516" y="6454004"/>
            <a:ext cx="127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729F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BB4733-BC24-4270-903A-379971154E27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666434" y="6454004"/>
            <a:ext cx="5017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729F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47871" y="780657"/>
            <a:ext cx="8827453" cy="55073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/>
              <a:t>Slide text first level</a:t>
            </a:r>
          </a:p>
          <a:p>
            <a:pPr lvl="1" eaLnBrk="1" latinLnBrk="0" hangingPunct="1"/>
            <a:r>
              <a:rPr kumimoji="0" lang="fr-CH"/>
              <a:t>Slide text second level</a:t>
            </a:r>
          </a:p>
          <a:p>
            <a:pPr lvl="2" eaLnBrk="1" latinLnBrk="0" hangingPunct="1"/>
            <a:r>
              <a:rPr kumimoji="0" lang="fr-CH"/>
              <a:t>Slide text third level</a:t>
            </a:r>
          </a:p>
          <a:p>
            <a:pPr lvl="3" eaLnBrk="1" latinLnBrk="0" hangingPunct="1"/>
            <a:r>
              <a:rPr kumimoji="0" lang="fr-CH"/>
              <a:t>Slide text fourth level</a:t>
            </a:r>
          </a:p>
          <a:p>
            <a:pPr lvl="4" eaLnBrk="1" latinLnBrk="0" hangingPunct="1"/>
            <a:r>
              <a:rPr kumimoji="0" lang="fr-CH"/>
              <a:t>Slide text fifth level</a:t>
            </a:r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22195" y="47061"/>
            <a:ext cx="8226854" cy="60317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/>
              <a:t>Slide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6418931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B32C081-2516-55B0-1D67-02DC829770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9" y="6487220"/>
            <a:ext cx="535221" cy="273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22813-447C-F36B-6F32-E40A7675BD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85" y="6487220"/>
            <a:ext cx="476624" cy="2842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A8DC-C302-5F63-1591-BD9173941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4054" y="254952"/>
            <a:ext cx="4599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07FE1D-16A8-4518-899B-1D91EAA400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5" r:id="rId2"/>
    <p:sldLayoutId id="2147483687" r:id="rId3"/>
    <p:sldLayoutId id="2147483686" r:id="rId4"/>
    <p:sldLayoutId id="2147483684" r:id="rId5"/>
    <p:sldLayoutId id="2147483680" r:id="rId6"/>
    <p:sldLayoutId id="2147483676" r:id="rId7"/>
    <p:sldLayoutId id="2147483701" r:id="rId8"/>
    <p:sldLayoutId id="2147483702" r:id="rId9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00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5425" indent="-225425" algn="l" rtl="0" eaLnBrk="1" latinLnBrk="0" hangingPunct="1">
        <a:lnSpc>
          <a:spcPct val="100000"/>
        </a:lnSpc>
        <a:spcBef>
          <a:spcPts val="900"/>
        </a:spcBef>
        <a:buClr>
          <a:schemeClr val="accent1"/>
        </a:buClr>
        <a:buSzPct val="100000"/>
        <a:buFont typeface="Arial"/>
        <a:buChar char="•"/>
        <a:defRPr kumimoji="0" sz="2400" b="0" i="0" kern="120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28600" algn="l" rtl="0" eaLnBrk="1" latinLnBrk="0" hangingPunct="1">
        <a:lnSpc>
          <a:spcPct val="100000"/>
        </a:lnSpc>
        <a:spcBef>
          <a:spcPts val="900"/>
        </a:spcBef>
        <a:buClr>
          <a:schemeClr val="bg2"/>
        </a:buClr>
        <a:buSzPct val="100000"/>
        <a:buFont typeface="Arial"/>
        <a:buChar char="•"/>
        <a:defRPr kumimoji="0" sz="2400" b="0" i="0" kern="120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5425" algn="l" rtl="0" eaLnBrk="1" latinLnBrk="0" hangingPunct="1">
        <a:lnSpc>
          <a:spcPct val="100000"/>
        </a:lnSpc>
        <a:spcBef>
          <a:spcPts val="900"/>
        </a:spcBef>
        <a:buClr>
          <a:schemeClr val="accent2"/>
        </a:buClr>
        <a:buSzPct val="100000"/>
        <a:buFont typeface="Arial"/>
        <a:buChar char="•"/>
        <a:defRPr kumimoji="0" sz="2400" b="0" i="0" kern="120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9638" indent="-223838" algn="l" rtl="0" eaLnBrk="1" latinLnBrk="0" hangingPunct="1">
        <a:lnSpc>
          <a:spcPct val="100000"/>
        </a:lnSpc>
        <a:spcBef>
          <a:spcPts val="900"/>
        </a:spcBef>
        <a:buClr>
          <a:schemeClr val="accent3"/>
        </a:buClr>
        <a:buSzPct val="100000"/>
        <a:buFont typeface="Arial"/>
        <a:buChar char="•"/>
        <a:defRPr kumimoji="0" sz="2400" b="0" i="0" kern="120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46175" indent="-236538" algn="l" rtl="0" eaLnBrk="1" latinLnBrk="0" hangingPunct="1">
        <a:lnSpc>
          <a:spcPct val="100000"/>
        </a:lnSpc>
        <a:spcBef>
          <a:spcPts val="900"/>
        </a:spcBef>
        <a:buClr>
          <a:schemeClr val="accent4"/>
        </a:buClr>
        <a:buSzPct val="100000"/>
        <a:buFont typeface="Arial"/>
        <a:buChar char="•"/>
        <a:defRPr kumimoji="0" sz="2400" b="0" i="0" kern="1200" baseline="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6.jpeg"/><Relationship Id="rId12" Type="http://schemas.openxmlformats.org/officeDocument/2006/relationships/image" Target="../media/image40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9.gif"/><Relationship Id="rId5" Type="http://schemas.openxmlformats.org/officeDocument/2006/relationships/diagramColors" Target="../diagrams/colors4.xml"/><Relationship Id="rId10" Type="http://schemas.openxmlformats.org/officeDocument/2006/relationships/image" Target="../media/image38.png"/><Relationship Id="rId4" Type="http://schemas.openxmlformats.org/officeDocument/2006/relationships/diagramQuickStyle" Target="../diagrams/quickStyle4.xml"/><Relationship Id="rId9" Type="http://schemas.microsoft.com/office/2007/relationships/hdphoto" Target="../media/hdphoto1.wdp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50.png"/><Relationship Id="rId5" Type="http://schemas.openxmlformats.org/officeDocument/2006/relationships/diagramData" Target="../diagrams/data5.xml"/><Relationship Id="rId10" Type="http://schemas.openxmlformats.org/officeDocument/2006/relationships/image" Target="../media/image38.png"/><Relationship Id="rId4" Type="http://schemas.openxmlformats.org/officeDocument/2006/relationships/image" Target="../media/image49.pn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hyperlink" Target="https://sites.google.com/unimib.it/lisa-phase-a/hom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1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9.png"/><Relationship Id="rId4" Type="http://schemas.openxmlformats.org/officeDocument/2006/relationships/image" Target="../media/image30.jpe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3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35.png"/><Relationship Id="rId10" Type="http://schemas.microsoft.com/office/2007/relationships/diagramDrawing" Target="../diagrams/drawing3.xml"/><Relationship Id="rId4" Type="http://schemas.openxmlformats.org/officeDocument/2006/relationships/image" Target="../media/image34.png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1403CA-CCD2-0C53-D65A-F4E7EED0A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7327900" cy="6865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94C73A-2CFC-38AF-8960-99E05B3CD1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6541" y="536576"/>
            <a:ext cx="6663018" cy="1504949"/>
          </a:xfrm>
          <a:solidFill>
            <a:srgbClr val="000000">
              <a:alpha val="47059"/>
            </a:srgbClr>
          </a:solidFill>
        </p:spPr>
        <p:txBody>
          <a:bodyPr>
            <a:normAutofit/>
          </a:bodyPr>
          <a:lstStyle/>
          <a:p>
            <a:r>
              <a:rPr lang="it-IT" sz="3200" b="1">
                <a:ln w="3175">
                  <a:noFill/>
                  <a:prstDash val="solid"/>
                </a:ln>
                <a:solidFill>
                  <a:schemeClr val="bg1"/>
                </a:solidFill>
              </a:rPr>
              <a:t>LISA – Preventivi 2024</a:t>
            </a:r>
            <a:endParaRPr lang="en-US" sz="3200" b="1">
              <a:ln w="317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2B2E9-2DB6-C8F1-1FEF-709885CD749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6540" y="2146301"/>
            <a:ext cx="4748758" cy="1097231"/>
          </a:xfrm>
          <a:solidFill>
            <a:srgbClr val="000000">
              <a:alpha val="47059"/>
            </a:srgbClr>
          </a:solidFill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i="1" dirty="0">
                <a:ln w="3175">
                  <a:noFill/>
                </a:ln>
                <a:solidFill>
                  <a:schemeClr val="bg1"/>
                </a:solidFill>
              </a:rPr>
              <a:t>Carlo Zanoni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700" b="1" i="1" dirty="0">
                <a:ln w="3175">
                  <a:noFill/>
                </a:ln>
                <a:solidFill>
                  <a:schemeClr val="bg1"/>
                </a:solidFill>
              </a:rPr>
              <a:t>(on behalf of Rita Dolesi and the LISA team)</a:t>
            </a: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4410220C-4E4F-4DAB-9FCF-FDAE210B8F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510" y="5969547"/>
            <a:ext cx="768500" cy="36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28ADF-FF6D-313F-8646-D542329309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038" y="189081"/>
            <a:ext cx="1357778" cy="694989"/>
          </a:xfrm>
          <a:prstGeom prst="rect">
            <a:avLst/>
          </a:prstGeom>
        </p:spPr>
      </p:pic>
      <p:pic>
        <p:nvPicPr>
          <p:cNvPr id="1026" name="Picture 2" descr="LISA - Laser Interferometer Space Antenna -NASA Home Page">
            <a:extLst>
              <a:ext uri="{FF2B5EF4-FFF2-40B4-BE49-F238E27FC236}">
                <a16:creationId xmlns:a16="http://schemas.microsoft.com/office/drawing/2014/main" id="{9554926E-F00B-4ED7-0A9B-2E9C9FBB6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626" y="5418274"/>
            <a:ext cx="460269" cy="46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D85E7B-27D8-AD43-E8DC-68B40992D6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512" y="950673"/>
            <a:ext cx="1134934" cy="676753"/>
          </a:xfrm>
          <a:prstGeom prst="rect">
            <a:avLst/>
          </a:prstGeom>
        </p:spPr>
      </p:pic>
      <p:pic>
        <p:nvPicPr>
          <p:cNvPr id="4" name="Immagine 8">
            <a:extLst>
              <a:ext uri="{FF2B5EF4-FFF2-40B4-BE49-F238E27FC236}">
                <a16:creationId xmlns:a16="http://schemas.microsoft.com/office/drawing/2014/main" id="{26C3A7B6-CC92-4282-A7E7-1A63315EB46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320" y="6420551"/>
            <a:ext cx="944880" cy="2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08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597FA-86FB-C328-61A4-546315373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4E558B3F-0B65-DF4C-FD92-FC724C4017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576897"/>
              </p:ext>
            </p:extLst>
          </p:nvPr>
        </p:nvGraphicFramePr>
        <p:xfrm>
          <a:off x="147638" y="781050"/>
          <a:ext cx="3518795" cy="550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E6CF53C-7EB2-E9FF-B79B-E10E5DD7BC2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698" y="4581680"/>
            <a:ext cx="1619156" cy="956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3657B-C604-1C87-6FF3-E5C95016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8A77B699-A31D-4AD7-9D32-52D9E30EB33C}" type="datetime1">
              <a:rPr lang="en-GB" smtClean="0"/>
              <a:t>02/07/2024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1571D5-E03D-7C36-D05A-3F5E811B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Product Breakdown (notional)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BD31CD-5B52-E912-B711-2F06C0706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941" r="100000">
                        <a14:foregroundMark x1="8824" y1="2584" x2="64706" y2="4031"/>
                        <a14:foregroundMark x1="64706" y1="4031" x2="66993" y2="37209"/>
                        <a14:foregroundMark x1="66993" y1="37209" x2="84804" y2="47545"/>
                        <a14:foregroundMark x1="84804" y1="47545" x2="92974" y2="56641"/>
                        <a14:foregroundMark x1="92974" y1="56641" x2="92974" y2="93798"/>
                        <a14:foregroundMark x1="92974" y1="93798" x2="76634" y2="95866"/>
                        <a14:foregroundMark x1="76634" y1="95866" x2="62582" y2="84496"/>
                        <a14:foregroundMark x1="62582" y1="84496" x2="60294" y2="67597"/>
                        <a14:foregroundMark x1="60294" y1="67597" x2="49837" y2="61809"/>
                        <a14:foregroundMark x1="49837" y1="61809" x2="24020" y2="58605"/>
                        <a14:foregroundMark x1="24020" y1="58605" x2="9967" y2="55194"/>
                        <a14:foregroundMark x1="9967" y1="55194" x2="1961" y2="45530"/>
                        <a14:foregroundMark x1="1961" y1="45530" x2="5556" y2="32093"/>
                        <a14:foregroundMark x1="5556" y1="32093" x2="4739" y2="8527"/>
                        <a14:foregroundMark x1="4739" y1="8527" x2="9641" y2="2171"/>
                        <a14:foregroundMark x1="9641" y1="2171" x2="30392" y2="465"/>
                        <a14:foregroundMark x1="30392" y1="465" x2="68627" y2="2481"/>
                        <a14:foregroundMark x1="12418" y1="879" x2="0" y2="4186"/>
                        <a14:foregroundMark x1="0" y1="16434" x2="2778" y2="52300"/>
                        <a14:foregroundMark x1="2941" y1="52351" x2="11601" y2="57416"/>
                        <a14:foregroundMark x1="11601" y1="57416" x2="27778" y2="50543"/>
                        <a14:foregroundMark x1="27778" y1="50543" x2="32026" y2="9147"/>
                        <a14:foregroundMark x1="32026" y1="9147" x2="17810" y2="2584"/>
                        <a14:foregroundMark x1="17810" y1="2584" x2="10131" y2="827"/>
                        <a14:foregroundMark x1="52124" y1="12300" x2="16993" y2="23669"/>
                        <a14:foregroundMark x1="16993" y1="23669" x2="10458" y2="30388"/>
                        <a14:foregroundMark x1="10458" y1="30388" x2="16176" y2="40724"/>
                        <a14:foregroundMark x1="16176" y1="40724" x2="33007" y2="49044"/>
                        <a14:foregroundMark x1="33007" y1="49044" x2="50327" y2="48320"/>
                        <a14:foregroundMark x1="50327" y1="48320" x2="57680" y2="23204"/>
                        <a14:foregroundMark x1="57680" y1="23204" x2="52614" y2="12403"/>
                        <a14:foregroundMark x1="52124" y1="35866" x2="31536" y2="35917"/>
                        <a14:foregroundMark x1="31536" y1="35917" x2="37745" y2="47855"/>
                        <a14:foregroundMark x1="37745" y1="47855" x2="57516" y2="43307"/>
                        <a14:foregroundMark x1="57516" y1="43307" x2="57843" y2="34315"/>
                        <a14:foregroundMark x1="57843" y1="34315" x2="46895" y2="30594"/>
                        <a14:foregroundMark x1="50980" y1="45271" x2="51471" y2="37106"/>
                        <a14:foregroundMark x1="51471" y1="37106" x2="46242" y2="45271"/>
                        <a14:foregroundMark x1="46242" y1="45271" x2="51797" y2="45065"/>
                        <a14:foregroundMark x1="18464" y1="18501" x2="18301" y2="37933"/>
                        <a14:foregroundMark x1="51307" y1="35917" x2="37092" y2="42636"/>
                        <a14:foregroundMark x1="37092" y1="42636" x2="37092" y2="42636"/>
                        <a14:foregroundMark x1="61928" y1="54419" x2="71078" y2="63359"/>
                        <a14:foregroundMark x1="71078" y1="63359" x2="75000" y2="96693"/>
                        <a14:foregroundMark x1="75000" y1="96693" x2="90359" y2="92506"/>
                        <a14:foregroundMark x1="90359" y1="92506" x2="89052" y2="89871"/>
                        <a14:foregroundMark x1="86765" y1="58243" x2="99837" y2="62894"/>
                        <a14:foregroundMark x1="89542" y1="88889" x2="99837" y2="91990"/>
                        <a14:foregroundMark x1="69281" y1="90336" x2="56863" y2="94109"/>
                        <a14:foregroundMark x1="69281" y1="91783" x2="71078" y2="99690"/>
                        <a14:foregroundMark x1="48039" y1="0" x2="39216" y2="1499"/>
                        <a14:foregroundMark x1="65523" y1="6512" x2="73039" y2="9302"/>
                        <a14:foregroundMark x1="71895" y1="2584" x2="74183" y2="42997"/>
                        <a14:foregroundMark x1="3922" y1="930" x2="70098" y2="2274"/>
                        <a14:foregroundMark x1="8660" y1="310" x2="69608" y2="1447"/>
                        <a14:foregroundMark x1="38889" y1="0" x2="35131" y2="568"/>
                        <a14:foregroundMark x1="60948" y1="0" x2="55882" y2="1240"/>
                        <a14:foregroundMark x1="51634" y1="310" x2="58170" y2="620"/>
                        <a14:foregroundMark x1="72712" y1="19328" x2="72876" y2="21809"/>
                        <a14:foregroundMark x1="72059" y1="20103" x2="78268" y2="20620"/>
                        <a14:foregroundMark x1="73203" y1="21395" x2="78105" y2="20000"/>
                        <a14:foregroundMark x1="87582" y1="50904" x2="95915" y2="56227"/>
                        <a14:foregroundMark x1="95915" y1="56227" x2="97876" y2="62481"/>
                        <a14:foregroundMark x1="97876" y1="62481" x2="90850" y2="67752"/>
                        <a14:foregroundMark x1="90850" y1="67752" x2="88562" y2="68424"/>
                        <a14:foregroundMark x1="96732" y1="63876" x2="96242" y2="95762"/>
                        <a14:foregroundMark x1="96242" y1="95762" x2="81046" y2="99173"/>
                        <a14:foregroundMark x1="81046" y1="99173" x2="61601" y2="98966"/>
                        <a14:foregroundMark x1="61601" y1="98966" x2="53595" y2="69044"/>
                        <a14:foregroundMark x1="53595" y1="69044" x2="95752" y2="63669"/>
                        <a14:foregroundMark x1="73693" y1="23411" x2="74837" y2="28941"/>
                        <a14:foregroundMark x1="74837" y1="28941" x2="73529" y2="29974"/>
                        <a14:foregroundMark x1="74837" y1="24083" x2="73366" y2="29406"/>
                        <a14:foregroundMark x1="72712" y1="25375" x2="78105" y2="27080"/>
                        <a14:foregroundMark x1="72386" y1="27855" x2="77288" y2="26822"/>
                        <a14:foregroundMark x1="73856" y1="25788" x2="77451" y2="25220"/>
                        <a14:foregroundMark x1="60948" y1="1292" x2="64052" y2="672"/>
                        <a14:foregroundMark x1="89379" y1="51214" x2="97222" y2="53592"/>
                        <a14:foregroundMark x1="84967" y1="97313" x2="92647" y2="99070"/>
                        <a14:foregroundMark x1="83497" y1="97778" x2="87908" y2="99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32" y="917874"/>
            <a:ext cx="1697485" cy="536051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C78EA-A9C7-1142-0467-5B9E1B7A4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pic>
        <p:nvPicPr>
          <p:cNvPr id="5" name="Picture 4" descr="Flag of Italy - Wikipedia">
            <a:extLst>
              <a:ext uri="{FF2B5EF4-FFF2-40B4-BE49-F238E27FC236}">
                <a16:creationId xmlns:a16="http://schemas.microsoft.com/office/drawing/2014/main" id="{003AC407-A705-236F-ABEF-5A2A783F2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8038" y="4974351"/>
            <a:ext cx="517993" cy="3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C42FA6D-734F-E3CD-A136-15726CCCB4F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76" t="21224" r="49769" b="3755"/>
          <a:stretch/>
        </p:blipFill>
        <p:spPr>
          <a:xfrm>
            <a:off x="7128183" y="3274072"/>
            <a:ext cx="1868179" cy="29341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E2E89E-3551-1726-4732-D639C5DD59AF}"/>
              </a:ext>
            </a:extLst>
          </p:cNvPr>
          <p:cNvCxnSpPr>
            <a:cxnSpLocks/>
          </p:cNvCxnSpPr>
          <p:nvPr/>
        </p:nvCxnSpPr>
        <p:spPr>
          <a:xfrm flipV="1">
            <a:off x="3666433" y="3946114"/>
            <a:ext cx="570613" cy="901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1C461A83-2F08-3364-CC1A-70A4E6D43AE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382" y="1003169"/>
            <a:ext cx="1180574" cy="5530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E49030-E67D-206D-6792-777111E2F1E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431" y="979183"/>
            <a:ext cx="1080443" cy="5530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0A6DB1-BE1D-D426-B7F1-7A063ADA7D8A}"/>
              </a:ext>
            </a:extLst>
          </p:cNvPr>
          <p:cNvSpPr txBox="1"/>
          <p:nvPr/>
        </p:nvSpPr>
        <p:spPr>
          <a:xfrm>
            <a:off x="5336720" y="2226416"/>
            <a:ext cx="358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GRS is the system that impacts the most the acceleration noise performance of the free-falling TM.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64DB4C1-7269-A501-4767-90258F4B6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6" name="Picture 2" descr="OHB-Italia - We.Create.Space.">
            <a:extLst>
              <a:ext uri="{FF2B5EF4-FFF2-40B4-BE49-F238E27FC236}">
                <a16:creationId xmlns:a16="http://schemas.microsoft.com/office/drawing/2014/main" id="{01593799-2C4D-DBF4-A306-F3B00EDA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0460" y="977050"/>
            <a:ext cx="1405902" cy="7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804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45D433-6031-B424-1136-F602D6B2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20" y="841284"/>
            <a:ext cx="4937543" cy="5437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28FD2-0CB4-4557-8D4B-35688603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Gravitational Reference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D865B-8267-4CCE-B482-941F94DCD5CC}"/>
              </a:ext>
            </a:extLst>
          </p:cNvPr>
          <p:cNvSpPr txBox="1"/>
          <p:nvPr/>
        </p:nvSpPr>
        <p:spPr>
          <a:xfrm>
            <a:off x="4512314" y="1715757"/>
            <a:ext cx="2352036" cy="584775"/>
          </a:xfrm>
          <a:prstGeom prst="rect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Electrode Housing (EH)</a:t>
            </a:r>
          </a:p>
          <a:p>
            <a:r>
              <a:rPr lang="en-US" sz="1400" i="1"/>
              <a:t>Mb electrodes coated in Au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680D4-E41E-4DDE-853C-3BD458355CFC}"/>
              </a:ext>
            </a:extLst>
          </p:cNvPr>
          <p:cNvSpPr txBox="1"/>
          <p:nvPr/>
        </p:nvSpPr>
        <p:spPr>
          <a:xfrm>
            <a:off x="6011132" y="2582346"/>
            <a:ext cx="1756680" cy="584775"/>
          </a:xfrm>
          <a:prstGeom prst="rect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Test Mass (TM)</a:t>
            </a:r>
          </a:p>
          <a:p>
            <a:r>
              <a:rPr lang="en-US" sz="1400" i="1"/>
              <a:t>1.96 kg in Au-Pt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E4543D-A553-4932-975C-8C0A80FD598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254250" y="2008145"/>
            <a:ext cx="2258064" cy="758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ABB47D-D1C9-446B-8C0B-6471A3AD2A90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2057400" y="2874734"/>
            <a:ext cx="3953732" cy="3998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0C9E625-CBCE-5E51-A87E-9FC9C44AA4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9400" y="3613423"/>
            <a:ext cx="2827037" cy="2126977"/>
          </a:xfrm>
          <a:prstGeom prst="rect">
            <a:avLst/>
          </a:prstGeom>
        </p:spPr>
      </p:pic>
      <p:pic>
        <p:nvPicPr>
          <p:cNvPr id="18" name="Picture 17" descr="A picture containing indoor, butter&#10;&#10;Description automatically generated">
            <a:extLst>
              <a:ext uri="{FF2B5EF4-FFF2-40B4-BE49-F238E27FC236}">
                <a16:creationId xmlns:a16="http://schemas.microsoft.com/office/drawing/2014/main" id="{E2B0D4DD-306E-7F8B-32B5-FC2A362E7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227" y="3613423"/>
            <a:ext cx="2352898" cy="261265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2EF450-3465-3133-1242-0E1A80EF5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E018EA6A-F2AB-4D91-9766-499189F47C81}" type="datetime1">
              <a:rPr lang="en-GB" smtClean="0"/>
              <a:t>02/07/2024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9B894-CEB9-0273-8754-D5D46DF6E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334D0-4EF1-E8D3-663E-75E35F35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1ECB89-3DB6-DD8C-212E-6E4E204E0CDD}"/>
              </a:ext>
            </a:extLst>
          </p:cNvPr>
          <p:cNvSpPr txBox="1"/>
          <p:nvPr/>
        </p:nvSpPr>
        <p:spPr>
          <a:xfrm>
            <a:off x="5871713" y="969475"/>
            <a:ext cx="3214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Design and testing done for LPF, with support from </a:t>
            </a:r>
            <a:r>
              <a:rPr lang="en-US" b="1"/>
              <a:t>INFN</a:t>
            </a:r>
            <a:r>
              <a:rPr lang="en-US"/>
              <a:t>.</a:t>
            </a:r>
          </a:p>
        </p:txBody>
      </p:sp>
      <p:pic>
        <p:nvPicPr>
          <p:cNvPr id="10" name="Picture 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C5BF632-A564-2708-2412-2D527A6DE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433" y="825206"/>
            <a:ext cx="3228642" cy="54538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F6F845-C16B-94F9-6E8F-31BA4D31068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420" y="1329217"/>
            <a:ext cx="368634" cy="1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45D433-6031-B424-1136-F602D6B2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20" y="841284"/>
            <a:ext cx="4937543" cy="5437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528FD2-0CB4-4557-8D4B-35688603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Gravitational Reference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15700-9227-6186-77C6-1F220C9D6E8E}"/>
              </a:ext>
            </a:extLst>
          </p:cNvPr>
          <p:cNvSpPr txBox="1"/>
          <p:nvPr/>
        </p:nvSpPr>
        <p:spPr>
          <a:xfrm>
            <a:off x="4291930" y="1352871"/>
            <a:ext cx="4852070" cy="646331"/>
          </a:xfrm>
          <a:prstGeom prst="rect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Grabbing positioning and release mechanism (GPRM)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28244E-F182-EFBD-E133-F72754BC2787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1954306" y="1676037"/>
            <a:ext cx="2337624" cy="52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B1D8C0-8A0F-8072-48BF-5CAEB8A73ADA}"/>
              </a:ext>
            </a:extLst>
          </p:cNvPr>
          <p:cNvSpPr txBox="1"/>
          <p:nvPr/>
        </p:nvSpPr>
        <p:spPr>
          <a:xfrm>
            <a:off x="4291930" y="888017"/>
            <a:ext cx="2765401" cy="369332"/>
          </a:xfrm>
          <a:prstGeom prst="rect">
            <a:avLst/>
          </a:prstGeom>
          <a:noFill/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Launch lock (CVM)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DCEFFA-F63B-FE80-BDE4-00FAA083812A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954306" y="974710"/>
            <a:ext cx="2337624" cy="97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CD1CC0D-61E6-0A6A-04FA-584D03F6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682" y="2046851"/>
            <a:ext cx="4793372" cy="4035707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A0FB57-780A-FEBF-2DF3-788149A3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1A5314B3-D37B-45ED-B12C-35FB39C70374}" type="datetime1">
              <a:rPr lang="en-GB" smtClean="0"/>
              <a:t>02/07/2024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7D9955-5CED-9907-CED9-F087F0180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D1BA1-77FE-95E5-E8AA-CD5439F5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6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4DE37-AF93-6FF5-D95D-441C38D9F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365E4E-7AFD-107D-9964-355175D2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21955586-F4C4-4537-850B-4910CBB920F2}" type="datetime1">
              <a:rPr lang="en-GB" smtClean="0"/>
              <a:t>02/07/2024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8A81C8-656A-431F-9431-9949E5FA4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GRS Avionics and Architecture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6AEBBC-27C5-5C59-F504-F4B022497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41" r="100000">
                        <a14:foregroundMark x1="8824" y1="2584" x2="64706" y2="4031"/>
                        <a14:foregroundMark x1="64706" y1="4031" x2="66993" y2="37209"/>
                        <a14:foregroundMark x1="66993" y1="37209" x2="84804" y2="47545"/>
                        <a14:foregroundMark x1="84804" y1="47545" x2="92974" y2="56641"/>
                        <a14:foregroundMark x1="92974" y1="56641" x2="92974" y2="93798"/>
                        <a14:foregroundMark x1="92974" y1="93798" x2="76634" y2="95866"/>
                        <a14:foregroundMark x1="76634" y1="95866" x2="62582" y2="84496"/>
                        <a14:foregroundMark x1="62582" y1="84496" x2="60294" y2="67597"/>
                        <a14:foregroundMark x1="60294" y1="67597" x2="49837" y2="61809"/>
                        <a14:foregroundMark x1="49837" y1="61809" x2="24020" y2="58605"/>
                        <a14:foregroundMark x1="24020" y1="58605" x2="9967" y2="55194"/>
                        <a14:foregroundMark x1="9967" y1="55194" x2="1961" y2="45530"/>
                        <a14:foregroundMark x1="1961" y1="45530" x2="5556" y2="32093"/>
                        <a14:foregroundMark x1="5556" y1="32093" x2="4739" y2="8527"/>
                        <a14:foregroundMark x1="4739" y1="8527" x2="9641" y2="2171"/>
                        <a14:foregroundMark x1="9641" y1="2171" x2="30392" y2="465"/>
                        <a14:foregroundMark x1="30392" y1="465" x2="68627" y2="2481"/>
                        <a14:foregroundMark x1="12418" y1="879" x2="0" y2="4186"/>
                        <a14:foregroundMark x1="0" y1="16434" x2="2778" y2="52300"/>
                        <a14:foregroundMark x1="2941" y1="52351" x2="11601" y2="57416"/>
                        <a14:foregroundMark x1="11601" y1="57416" x2="27778" y2="50543"/>
                        <a14:foregroundMark x1="27778" y1="50543" x2="32026" y2="9147"/>
                        <a14:foregroundMark x1="32026" y1="9147" x2="17810" y2="2584"/>
                        <a14:foregroundMark x1="17810" y1="2584" x2="10131" y2="827"/>
                        <a14:foregroundMark x1="52124" y1="12300" x2="16993" y2="23669"/>
                        <a14:foregroundMark x1="16993" y1="23669" x2="10458" y2="30388"/>
                        <a14:foregroundMark x1="10458" y1="30388" x2="16176" y2="40724"/>
                        <a14:foregroundMark x1="16176" y1="40724" x2="33007" y2="49044"/>
                        <a14:foregroundMark x1="33007" y1="49044" x2="50327" y2="48320"/>
                        <a14:foregroundMark x1="50327" y1="48320" x2="57680" y2="23204"/>
                        <a14:foregroundMark x1="57680" y1="23204" x2="52614" y2="12403"/>
                        <a14:foregroundMark x1="52124" y1="35866" x2="31536" y2="35917"/>
                        <a14:foregroundMark x1="31536" y1="35917" x2="37745" y2="47855"/>
                        <a14:foregroundMark x1="37745" y1="47855" x2="57516" y2="43307"/>
                        <a14:foregroundMark x1="57516" y1="43307" x2="57843" y2="34315"/>
                        <a14:foregroundMark x1="57843" y1="34315" x2="46895" y2="30594"/>
                        <a14:foregroundMark x1="50980" y1="45271" x2="51471" y2="37106"/>
                        <a14:foregroundMark x1="51471" y1="37106" x2="46242" y2="45271"/>
                        <a14:foregroundMark x1="46242" y1="45271" x2="51797" y2="45065"/>
                        <a14:foregroundMark x1="18464" y1="18501" x2="18301" y2="37933"/>
                        <a14:foregroundMark x1="51307" y1="35917" x2="37092" y2="42636"/>
                        <a14:foregroundMark x1="37092" y1="42636" x2="37092" y2="42636"/>
                        <a14:foregroundMark x1="61928" y1="54419" x2="71078" y2="63359"/>
                        <a14:foregroundMark x1="71078" y1="63359" x2="75000" y2="96693"/>
                        <a14:foregroundMark x1="75000" y1="96693" x2="90359" y2="92506"/>
                        <a14:foregroundMark x1="90359" y1="92506" x2="89052" y2="89871"/>
                        <a14:foregroundMark x1="86765" y1="58243" x2="99837" y2="62894"/>
                        <a14:foregroundMark x1="89542" y1="88889" x2="99837" y2="91990"/>
                        <a14:foregroundMark x1="69281" y1="90336" x2="56863" y2="94109"/>
                        <a14:foregroundMark x1="69281" y1="91783" x2="71078" y2="99690"/>
                        <a14:foregroundMark x1="48039" y1="0" x2="39216" y2="1499"/>
                        <a14:foregroundMark x1="65523" y1="6512" x2="73039" y2="9302"/>
                        <a14:foregroundMark x1="71895" y1="2584" x2="74183" y2="42997"/>
                        <a14:foregroundMark x1="3922" y1="930" x2="70098" y2="2274"/>
                        <a14:foregroundMark x1="8660" y1="310" x2="69608" y2="1447"/>
                        <a14:foregroundMark x1="38889" y1="0" x2="35131" y2="568"/>
                        <a14:foregroundMark x1="60948" y1="0" x2="55882" y2="1240"/>
                        <a14:foregroundMark x1="51634" y1="310" x2="58170" y2="620"/>
                        <a14:foregroundMark x1="72712" y1="19328" x2="72876" y2="21809"/>
                        <a14:foregroundMark x1="72059" y1="20103" x2="78268" y2="20620"/>
                        <a14:foregroundMark x1="73203" y1="21395" x2="78105" y2="20000"/>
                        <a14:foregroundMark x1="87582" y1="50904" x2="95915" y2="56227"/>
                        <a14:foregroundMark x1="95915" y1="56227" x2="97876" y2="62481"/>
                        <a14:foregroundMark x1="97876" y1="62481" x2="90850" y2="67752"/>
                        <a14:foregroundMark x1="90850" y1="67752" x2="88562" y2="68424"/>
                        <a14:foregroundMark x1="96732" y1="63876" x2="96242" y2="95762"/>
                        <a14:foregroundMark x1="96242" y1="95762" x2="81046" y2="99173"/>
                        <a14:foregroundMark x1="81046" y1="99173" x2="61601" y2="98966"/>
                        <a14:foregroundMark x1="61601" y1="98966" x2="53595" y2="69044"/>
                        <a14:foregroundMark x1="53595" y1="69044" x2="95752" y2="63669"/>
                        <a14:foregroundMark x1="73693" y1="23411" x2="74837" y2="28941"/>
                        <a14:foregroundMark x1="74837" y1="28941" x2="73529" y2="29974"/>
                        <a14:foregroundMark x1="74837" y1="24083" x2="73366" y2="29406"/>
                        <a14:foregroundMark x1="72712" y1="25375" x2="78105" y2="27080"/>
                        <a14:foregroundMark x1="72386" y1="27855" x2="77288" y2="26822"/>
                        <a14:foregroundMark x1="73856" y1="25788" x2="77451" y2="25220"/>
                        <a14:foregroundMark x1="60948" y1="1292" x2="64052" y2="672"/>
                        <a14:foregroundMark x1="89379" y1="51214" x2="97222" y2="53592"/>
                        <a14:foregroundMark x1="84967" y1="97313" x2="92647" y2="99070"/>
                        <a14:foregroundMark x1="83497" y1="97778" x2="87908" y2="99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7806" y="976790"/>
            <a:ext cx="1697485" cy="53605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6F9F0-E82B-8340-4E34-29723C22F1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74" y="1095961"/>
            <a:ext cx="6798426" cy="51587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F23E6-56A1-A7F4-F5E2-4EC7FE0F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11488-48A3-D6E8-C1D8-95624CB53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5" name="Diagramma 5">
            <a:extLst>
              <a:ext uri="{FF2B5EF4-FFF2-40B4-BE49-F238E27FC236}">
                <a16:creationId xmlns:a16="http://schemas.microsoft.com/office/drawing/2014/main" id="{C31214F2-476D-B1DD-EEF4-CB06596C0E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054698"/>
              </p:ext>
            </p:extLst>
          </p:nvPr>
        </p:nvGraphicFramePr>
        <p:xfrm>
          <a:off x="97674" y="976790"/>
          <a:ext cx="6798426" cy="5277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 descr="Flag of Italy - Wikipedia">
            <a:extLst>
              <a:ext uri="{FF2B5EF4-FFF2-40B4-BE49-F238E27FC236}">
                <a16:creationId xmlns:a16="http://schemas.microsoft.com/office/drawing/2014/main" id="{CF513627-FD20-2AAA-D16A-0FB855869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765" y="1768199"/>
            <a:ext cx="517993" cy="3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lag of Italy - Wikipedia">
            <a:extLst>
              <a:ext uri="{FF2B5EF4-FFF2-40B4-BE49-F238E27FC236}">
                <a16:creationId xmlns:a16="http://schemas.microsoft.com/office/drawing/2014/main" id="{F07031D8-1F0B-E09A-DF9A-6E44F0F6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3005" y="1768199"/>
            <a:ext cx="517993" cy="3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lag of Italy - Wikipedia">
            <a:extLst>
              <a:ext uri="{FF2B5EF4-FFF2-40B4-BE49-F238E27FC236}">
                <a16:creationId xmlns:a16="http://schemas.microsoft.com/office/drawing/2014/main" id="{1991FE22-5948-BBB0-56AF-E5E062AF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007" y="1768199"/>
            <a:ext cx="517993" cy="3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lag of Italy - Wikipedia">
            <a:extLst>
              <a:ext uri="{FF2B5EF4-FFF2-40B4-BE49-F238E27FC236}">
                <a16:creationId xmlns:a16="http://schemas.microsoft.com/office/drawing/2014/main" id="{80C12B5B-D776-E149-0FF5-10D8487B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247" y="1771131"/>
            <a:ext cx="517993" cy="3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lag of Italy - Wikipedia">
            <a:extLst>
              <a:ext uri="{FF2B5EF4-FFF2-40B4-BE49-F238E27FC236}">
                <a16:creationId xmlns:a16="http://schemas.microsoft.com/office/drawing/2014/main" id="{B88AD01E-5985-2745-A8F7-B003F59A8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6433" y="874119"/>
            <a:ext cx="517993" cy="3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upload.wikimedia.org/wikipedia/commons/thumb/f/...">
            <a:extLst>
              <a:ext uri="{FF2B5EF4-FFF2-40B4-BE49-F238E27FC236}">
                <a16:creationId xmlns:a16="http://schemas.microsoft.com/office/drawing/2014/main" id="{B3DB53E1-BD35-A8BE-904F-45358A395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3612" y="2072999"/>
            <a:ext cx="345329" cy="3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pload.wikimedia.org/wikipedia/commons/thumb/f/...">
            <a:extLst>
              <a:ext uri="{FF2B5EF4-FFF2-40B4-BE49-F238E27FC236}">
                <a16:creationId xmlns:a16="http://schemas.microsoft.com/office/drawing/2014/main" id="{8F43630B-0F97-ABBC-62DC-5F538C4F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2401" y="2093319"/>
            <a:ext cx="345329" cy="3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BABCF4-5DED-5762-80B4-C91F381B217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3047" y="1565911"/>
            <a:ext cx="541702" cy="27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D7E75-CF9F-3681-E184-0A689E3FB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18ECA-F67F-B8E3-E4DC-68B93A763D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990342C0-B44D-4DE8-8E9E-26A7AF9FC6BA}" type="datetime1">
              <a:rPr lang="en-GB" smtClean="0"/>
              <a:t>02/07/2024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D18012-FB18-9387-7ABB-B5651148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GRS Procurement and Management Scheme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47B22-F4BC-5139-6BBE-A905D5E4F5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941" r="100000">
                        <a14:foregroundMark x1="8824" y1="2584" x2="64706" y2="4031"/>
                        <a14:foregroundMark x1="64706" y1="4031" x2="66993" y2="37209"/>
                        <a14:foregroundMark x1="66993" y1="37209" x2="84804" y2="47545"/>
                        <a14:foregroundMark x1="84804" y1="47545" x2="92974" y2="56641"/>
                        <a14:foregroundMark x1="92974" y1="56641" x2="92974" y2="93798"/>
                        <a14:foregroundMark x1="92974" y1="93798" x2="76634" y2="95866"/>
                        <a14:foregroundMark x1="76634" y1="95866" x2="62582" y2="84496"/>
                        <a14:foregroundMark x1="62582" y1="84496" x2="60294" y2="67597"/>
                        <a14:foregroundMark x1="60294" y1="67597" x2="49837" y2="61809"/>
                        <a14:foregroundMark x1="49837" y1="61809" x2="24020" y2="58605"/>
                        <a14:foregroundMark x1="24020" y1="58605" x2="9967" y2="55194"/>
                        <a14:foregroundMark x1="9967" y1="55194" x2="1961" y2="45530"/>
                        <a14:foregroundMark x1="1961" y1="45530" x2="5556" y2="32093"/>
                        <a14:foregroundMark x1="5556" y1="32093" x2="4739" y2="8527"/>
                        <a14:foregroundMark x1="4739" y1="8527" x2="9641" y2="2171"/>
                        <a14:foregroundMark x1="9641" y1="2171" x2="30392" y2="465"/>
                        <a14:foregroundMark x1="30392" y1="465" x2="68627" y2="2481"/>
                        <a14:foregroundMark x1="12418" y1="879" x2="0" y2="4186"/>
                        <a14:foregroundMark x1="0" y1="16434" x2="2778" y2="52300"/>
                        <a14:foregroundMark x1="2941" y1="52351" x2="11601" y2="57416"/>
                        <a14:foregroundMark x1="11601" y1="57416" x2="27778" y2="50543"/>
                        <a14:foregroundMark x1="27778" y1="50543" x2="32026" y2="9147"/>
                        <a14:foregroundMark x1="32026" y1="9147" x2="17810" y2="2584"/>
                        <a14:foregroundMark x1="17810" y1="2584" x2="10131" y2="827"/>
                        <a14:foregroundMark x1="52124" y1="12300" x2="16993" y2="23669"/>
                        <a14:foregroundMark x1="16993" y1="23669" x2="10458" y2="30388"/>
                        <a14:foregroundMark x1="10458" y1="30388" x2="16176" y2="40724"/>
                        <a14:foregroundMark x1="16176" y1="40724" x2="33007" y2="49044"/>
                        <a14:foregroundMark x1="33007" y1="49044" x2="50327" y2="48320"/>
                        <a14:foregroundMark x1="50327" y1="48320" x2="57680" y2="23204"/>
                        <a14:foregroundMark x1="57680" y1="23204" x2="52614" y2="12403"/>
                        <a14:foregroundMark x1="52124" y1="35866" x2="31536" y2="35917"/>
                        <a14:foregroundMark x1="31536" y1="35917" x2="37745" y2="47855"/>
                        <a14:foregroundMark x1="37745" y1="47855" x2="57516" y2="43307"/>
                        <a14:foregroundMark x1="57516" y1="43307" x2="57843" y2="34315"/>
                        <a14:foregroundMark x1="57843" y1="34315" x2="46895" y2="30594"/>
                        <a14:foregroundMark x1="50980" y1="45271" x2="51471" y2="37106"/>
                        <a14:foregroundMark x1="51471" y1="37106" x2="46242" y2="45271"/>
                        <a14:foregroundMark x1="46242" y1="45271" x2="51797" y2="45065"/>
                        <a14:foregroundMark x1="18464" y1="18501" x2="18301" y2="37933"/>
                        <a14:foregroundMark x1="51307" y1="35917" x2="37092" y2="42636"/>
                        <a14:foregroundMark x1="37092" y1="42636" x2="37092" y2="42636"/>
                        <a14:foregroundMark x1="61928" y1="54419" x2="71078" y2="63359"/>
                        <a14:foregroundMark x1="71078" y1="63359" x2="75000" y2="96693"/>
                        <a14:foregroundMark x1="75000" y1="96693" x2="90359" y2="92506"/>
                        <a14:foregroundMark x1="90359" y1="92506" x2="89052" y2="89871"/>
                        <a14:foregroundMark x1="86765" y1="58243" x2="99837" y2="62894"/>
                        <a14:foregroundMark x1="89542" y1="88889" x2="99837" y2="91990"/>
                        <a14:foregroundMark x1="69281" y1="90336" x2="56863" y2="94109"/>
                        <a14:foregroundMark x1="69281" y1="91783" x2="71078" y2="99690"/>
                        <a14:foregroundMark x1="48039" y1="0" x2="39216" y2="1499"/>
                        <a14:foregroundMark x1="65523" y1="6512" x2="73039" y2="9302"/>
                        <a14:foregroundMark x1="71895" y1="2584" x2="74183" y2="42997"/>
                        <a14:foregroundMark x1="3922" y1="930" x2="70098" y2="2274"/>
                        <a14:foregroundMark x1="8660" y1="310" x2="69608" y2="1447"/>
                        <a14:foregroundMark x1="38889" y1="0" x2="35131" y2="568"/>
                        <a14:foregroundMark x1="60948" y1="0" x2="55882" y2="1240"/>
                        <a14:foregroundMark x1="51634" y1="310" x2="58170" y2="620"/>
                        <a14:foregroundMark x1="72712" y1="19328" x2="72876" y2="21809"/>
                        <a14:foregroundMark x1="72059" y1="20103" x2="78268" y2="20620"/>
                        <a14:foregroundMark x1="73203" y1="21395" x2="78105" y2="20000"/>
                        <a14:foregroundMark x1="87582" y1="50904" x2="95915" y2="56227"/>
                        <a14:foregroundMark x1="95915" y1="56227" x2="97876" y2="62481"/>
                        <a14:foregroundMark x1="97876" y1="62481" x2="90850" y2="67752"/>
                        <a14:foregroundMark x1="90850" y1="67752" x2="88562" y2="68424"/>
                        <a14:foregroundMark x1="96732" y1="63876" x2="96242" y2="95762"/>
                        <a14:foregroundMark x1="96242" y1="95762" x2="81046" y2="99173"/>
                        <a14:foregroundMark x1="81046" y1="99173" x2="61601" y2="98966"/>
                        <a14:foregroundMark x1="61601" y1="98966" x2="53595" y2="69044"/>
                        <a14:foregroundMark x1="53595" y1="69044" x2="95752" y2="63669"/>
                        <a14:foregroundMark x1="73693" y1="23411" x2="74837" y2="28941"/>
                        <a14:foregroundMark x1="74837" y1="28941" x2="73529" y2="29974"/>
                        <a14:foregroundMark x1="74837" y1="24083" x2="73366" y2="29406"/>
                        <a14:foregroundMark x1="72712" y1="25375" x2="78105" y2="27080"/>
                        <a14:foregroundMark x1="72386" y1="27855" x2="77288" y2="26822"/>
                        <a14:foregroundMark x1="73856" y1="25788" x2="77451" y2="25220"/>
                        <a14:foregroundMark x1="60948" y1="1292" x2="64052" y2="672"/>
                        <a14:foregroundMark x1="89379" y1="51214" x2="97222" y2="53592"/>
                        <a14:foregroundMark x1="84967" y1="97313" x2="92647" y2="99070"/>
                        <a14:foregroundMark x1="83497" y1="97778" x2="87908" y2="99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7806" y="976790"/>
            <a:ext cx="1697485" cy="536051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87FA9910-2109-83DF-EDD1-DF80E808E3C7}"/>
              </a:ext>
            </a:extLst>
          </p:cNvPr>
          <p:cNvGrpSpPr/>
          <p:nvPr/>
        </p:nvGrpSpPr>
        <p:grpSpPr>
          <a:xfrm>
            <a:off x="108787" y="1067362"/>
            <a:ext cx="5368238" cy="4891906"/>
            <a:chOff x="3276208" y="624811"/>
            <a:chExt cx="5368238" cy="489190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1746AA3-FF06-30FC-C0F6-33CF8DD3CEAE}"/>
                </a:ext>
              </a:extLst>
            </p:cNvPr>
            <p:cNvGrpSpPr/>
            <p:nvPr/>
          </p:nvGrpSpPr>
          <p:grpSpPr>
            <a:xfrm>
              <a:off x="3276208" y="624811"/>
              <a:ext cx="4756749" cy="3016249"/>
              <a:chOff x="105335" y="-2"/>
              <a:chExt cx="4756751" cy="301688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F2A94D5-D246-A3E4-678F-227E47914E3C}"/>
                  </a:ext>
                </a:extLst>
              </p:cNvPr>
              <p:cNvGrpSpPr/>
              <p:nvPr/>
            </p:nvGrpSpPr>
            <p:grpSpPr>
              <a:xfrm>
                <a:off x="105335" y="-2"/>
                <a:ext cx="4756751" cy="3016889"/>
                <a:chOff x="170740" y="-4"/>
                <a:chExt cx="7710261" cy="5895871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82391644-E82A-C662-56E8-F9F491F85A69}"/>
                    </a:ext>
                  </a:extLst>
                </p:cNvPr>
                <p:cNvSpPr/>
                <p:nvPr/>
              </p:nvSpPr>
              <p:spPr>
                <a:xfrm>
                  <a:off x="3749448" y="2338466"/>
                  <a:ext cx="1909868" cy="865054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lIns="36000" rIns="3600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Arial" panose="020B0604020202020204" pitchFamily="34" charset="0"/>
                    </a:rPr>
                    <a:t>GRS technical coordination office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Arial" panose="020B0604020202020204" pitchFamily="34" charset="0"/>
                    </a:rPr>
                    <a:t>(chair: UTN/</a:t>
                  </a:r>
                  <a:r>
                    <a:rPr kumimoji="0" lang="en-US" sz="8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Arial" panose="020B0604020202020204" pitchFamily="34" charset="0"/>
                    </a:rPr>
                    <a:t>INFN</a:t>
                  </a:r>
                  <a:r>
                    <a: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Calibri" panose="020F0502020204030204" pitchFamily="34" charset="0"/>
                      <a:cs typeface="Arial" panose="020B0604020202020204" pitchFamily="34" charset="0"/>
                    </a:rPr>
                    <a:t>, OHBI)</a:t>
                  </a: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A4E0A677-69EA-A494-BA21-98B75689DBC1}"/>
                    </a:ext>
                  </a:extLst>
                </p:cNvPr>
                <p:cNvGrpSpPr/>
                <p:nvPr/>
              </p:nvGrpSpPr>
              <p:grpSpPr>
                <a:xfrm>
                  <a:off x="170740" y="-4"/>
                  <a:ext cx="7710261" cy="5895871"/>
                  <a:chOff x="115960" y="-2"/>
                  <a:chExt cx="5236446" cy="3434866"/>
                </a:xfrm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A414263C-4DD3-4B84-46B5-DBE32D6B15A4}"/>
                      </a:ext>
                    </a:extLst>
                  </p:cNvPr>
                  <p:cNvGrpSpPr/>
                  <p:nvPr/>
                </p:nvGrpSpPr>
                <p:grpSpPr>
                  <a:xfrm>
                    <a:off x="115960" y="-2"/>
                    <a:ext cx="5236446" cy="3434866"/>
                    <a:chOff x="115960" y="-2"/>
                    <a:chExt cx="5236446" cy="3434866"/>
                  </a:xfrm>
                </p:grpSpPr>
                <p:grpSp>
                  <p:nvGrpSpPr>
                    <p:cNvPr id="95" name="Group 94">
                      <a:extLst>
                        <a:ext uri="{FF2B5EF4-FFF2-40B4-BE49-F238E27FC236}">
                          <a16:creationId xmlns:a16="http://schemas.microsoft.com/office/drawing/2014/main" id="{7AAFE4E9-786C-60EE-FAC7-2858ED8D3D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960" y="-2"/>
                      <a:ext cx="5236446" cy="3434866"/>
                      <a:chOff x="115960" y="-2"/>
                      <a:chExt cx="5236446" cy="3434866"/>
                    </a:xfrm>
                  </p:grpSpPr>
                  <p:grpSp>
                    <p:nvGrpSpPr>
                      <p:cNvPr id="97" name="Group 96">
                        <a:extLst>
                          <a:ext uri="{FF2B5EF4-FFF2-40B4-BE49-F238E27FC236}">
                            <a16:creationId xmlns:a16="http://schemas.microsoft.com/office/drawing/2014/main" id="{09D780E8-00C4-02DD-4E55-3540CDB8A0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5960" y="-2"/>
                        <a:ext cx="5236446" cy="3434866"/>
                        <a:chOff x="115960" y="0"/>
                        <a:chExt cx="5236446" cy="3434881"/>
                      </a:xfrm>
                    </p:grpSpPr>
                    <p:cxnSp>
                      <p:nvCxnSpPr>
                        <p:cNvPr id="99" name="Straight Connector 98">
                          <a:extLst>
                            <a:ext uri="{FF2B5EF4-FFF2-40B4-BE49-F238E27FC236}">
                              <a16:creationId xmlns:a16="http://schemas.microsoft.com/office/drawing/2014/main" id="{02202854-63C2-6000-C469-F36139F6696A}"/>
                            </a:ext>
                          </a:extLst>
                        </p:cNvPr>
                        <p:cNvCxnSpPr>
                          <a:cxnSpLocks/>
                          <a:stCxn id="103" idx="0"/>
                          <a:endCxn id="102" idx="2"/>
                        </p:cNvCxnSpPr>
                        <p:nvPr/>
                      </p:nvCxnSpPr>
                      <p:spPr>
                        <a:xfrm flipH="1" flipV="1">
                          <a:off x="3197977" y="503974"/>
                          <a:ext cx="3885" cy="175293"/>
                        </a:xfrm>
                        <a:prstGeom prst="line">
                          <a:avLst/>
                        </a:prstGeom>
                        <a:noFill/>
                        <a:ln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00" name="Straight Connector 99">
                          <a:extLst>
                            <a:ext uri="{FF2B5EF4-FFF2-40B4-BE49-F238E27FC236}">
                              <a16:creationId xmlns:a16="http://schemas.microsoft.com/office/drawing/2014/main" id="{2653E7D6-6C93-7F01-FD33-A9705CB6256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051502" y="927688"/>
                          <a:ext cx="317717" cy="0"/>
                        </a:xfrm>
                        <a:prstGeom prst="line">
                          <a:avLst/>
                        </a:prstGeom>
                        <a:noFill/>
                        <a:ln w="6350" cap="flat" cmpd="sng" algn="ctr">
                          <a:solidFill>
                            <a:srgbClr val="4472C4"/>
                          </a:solidFill>
                          <a:prstDash val="lgDashDotDot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01" name="Straight Connector 100">
                          <a:extLst>
                            <a:ext uri="{FF2B5EF4-FFF2-40B4-BE49-F238E27FC236}">
                              <a16:creationId xmlns:a16="http://schemas.microsoft.com/office/drawing/2014/main" id="{B6F0F6D6-F2F6-C83B-33B0-D54C7111BE7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395052" y="927688"/>
                          <a:ext cx="317717" cy="0"/>
                        </a:xfrm>
                        <a:prstGeom prst="line">
                          <a:avLst/>
                        </a:prstGeom>
                        <a:noFill/>
                        <a:ln w="6350" cap="flat" cmpd="sng" algn="ctr">
                          <a:solidFill>
                            <a:srgbClr val="4472C4"/>
                          </a:solidFill>
                          <a:prstDash val="lgDashDotDot"/>
                          <a:miter lim="800000"/>
                        </a:ln>
                        <a:effectLst/>
                      </p:spPr>
                    </p:cxnSp>
                    <p:sp>
                      <p:nvSpPr>
                        <p:cNvPr id="102" name="Rectangle 101">
                          <a:extLst>
                            <a:ext uri="{FF2B5EF4-FFF2-40B4-BE49-F238E27FC236}">
                              <a16:creationId xmlns:a16="http://schemas.microsoft.com/office/drawing/2014/main" id="{309D0678-9BE2-6418-2113-F94CA0253DA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82399" y="0"/>
                          <a:ext cx="1031156" cy="503974"/>
                        </a:xfrm>
                        <a:prstGeom prst="rect">
                          <a:avLst/>
                        </a:prstGeom>
                        <a:solidFill>
                          <a:sysClr val="window" lastClr="FFFFFF">
                            <a:lumMod val="95000"/>
                          </a:sysClr>
                        </a:solidFill>
                        <a:ln w="12700" cap="flat" cmpd="sng" algn="ctr">
                          <a:solidFill>
                            <a:srgbClr val="44546A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ESA</a:t>
                          </a: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project</a:t>
                          </a: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3" name="Rectangle 102">
                          <a:extLst>
                            <a:ext uri="{FF2B5EF4-FFF2-40B4-BE49-F238E27FC236}">
                              <a16:creationId xmlns:a16="http://schemas.microsoft.com/office/drawing/2014/main" id="{C4D8D086-FA0F-AC16-B4C0-87442EC0EC5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620835" y="679267"/>
                          <a:ext cx="1162054" cy="503974"/>
                        </a:xfrm>
                        <a:prstGeom prst="rect">
                          <a:avLst/>
                        </a:prstGeom>
                        <a:solidFill>
                          <a:srgbClr val="4472C4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GRS executive office (UTN/</a:t>
                          </a:r>
                          <a:r>
                            <a:rPr kumimoji="0" lang="en-US" sz="8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INFN</a:t>
                          </a: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, ASI)</a:t>
                          </a: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4" name="Rectangle 103">
                          <a:extLst>
                            <a:ext uri="{FF2B5EF4-FFF2-40B4-BE49-F238E27FC236}">
                              <a16:creationId xmlns:a16="http://schemas.microsoft.com/office/drawing/2014/main" id="{71B7D90F-D320-1B43-B963-8FAEF97243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15960" y="679267"/>
                          <a:ext cx="935796" cy="503974"/>
                        </a:xfrm>
                        <a:prstGeom prst="rect">
                          <a:avLst/>
                        </a:prstGeom>
                        <a:solidFill>
                          <a:srgbClr val="A5A5A5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E7E6E6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D0D0D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Lead scientists' board</a:t>
                          </a: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5" name="Rectangle 104">
                          <a:extLst>
                            <a:ext uri="{FF2B5EF4-FFF2-40B4-BE49-F238E27FC236}">
                              <a16:creationId xmlns:a16="http://schemas.microsoft.com/office/drawing/2014/main" id="{9B024E3A-E7E6-B6AF-B38D-BF73F3CD87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052304" y="2021225"/>
                          <a:ext cx="935158" cy="525807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GRS industrial architect</a:t>
                          </a:r>
                        </a:p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(OHBI)</a:t>
                          </a: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06" name="Rectangle 105">
                          <a:extLst>
                            <a:ext uri="{FF2B5EF4-FFF2-40B4-BE49-F238E27FC236}">
                              <a16:creationId xmlns:a16="http://schemas.microsoft.com/office/drawing/2014/main" id="{1C0649A2-319B-8978-720E-E804A76FDE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999831" y="2930900"/>
                          <a:ext cx="1115757" cy="503974"/>
                        </a:xfrm>
                        <a:prstGeom prst="rect">
                          <a:avLst/>
                        </a:prstGeom>
                        <a:solidFill>
                          <a:srgbClr val="FFB9B9"/>
                        </a:solidFill>
                        <a:ln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GRS FEE subsystem PI (ETH)</a:t>
                          </a:r>
                        </a:p>
                      </p:txBody>
                    </p:sp>
                    <p:cxnSp>
                      <p:nvCxnSpPr>
                        <p:cNvPr id="107" name="Straight Connector 106">
                          <a:extLst>
                            <a:ext uri="{FF2B5EF4-FFF2-40B4-BE49-F238E27FC236}">
                              <a16:creationId xmlns:a16="http://schemas.microsoft.com/office/drawing/2014/main" id="{40F53F98-3A9A-B344-FBC4-3A08EFE07E0C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058795" y="2724748"/>
                          <a:ext cx="3721782" cy="0"/>
                        </a:xfrm>
                        <a:prstGeom prst="line">
                          <a:avLst/>
                        </a:prstGeom>
                        <a:noFill/>
                        <a:ln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08" name="Straight Connector 107">
                          <a:extLst>
                            <a:ext uri="{FF2B5EF4-FFF2-40B4-BE49-F238E27FC236}">
                              <a16:creationId xmlns:a16="http://schemas.microsoft.com/office/drawing/2014/main" id="{B837F5EE-8D47-9403-ED85-BCA1CC28DC7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290739" y="2724762"/>
                          <a:ext cx="4876" cy="210613"/>
                        </a:xfrm>
                        <a:prstGeom prst="line">
                          <a:avLst/>
                        </a:prstGeom>
                        <a:noFill/>
                        <a:ln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cxnSp>
                      <p:nvCxnSpPr>
                        <p:cNvPr id="109" name="Straight Connector 108">
                          <a:extLst>
                            <a:ext uri="{FF2B5EF4-FFF2-40B4-BE49-F238E27FC236}">
                              <a16:creationId xmlns:a16="http://schemas.microsoft.com/office/drawing/2014/main" id="{3AB5A5EF-E9D2-5DCB-392B-E69490BC80C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775650" y="2724762"/>
                          <a:ext cx="0" cy="210613"/>
                        </a:xfrm>
                        <a:prstGeom prst="line">
                          <a:avLst/>
                        </a:prstGeom>
                        <a:noFill/>
                        <a:ln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  <p:sp>
                      <p:nvSpPr>
                        <p:cNvPr id="110" name="Rectangle 109">
                          <a:extLst>
                            <a:ext uri="{FF2B5EF4-FFF2-40B4-BE49-F238E27FC236}">
                              <a16:creationId xmlns:a16="http://schemas.microsoft.com/office/drawing/2014/main" id="{AA83EF0D-D3DC-21E7-0D27-F3FC29A1F7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68635" y="679267"/>
                          <a:ext cx="935796" cy="503974"/>
                        </a:xfrm>
                        <a:prstGeom prst="rect">
                          <a:avLst/>
                        </a:prstGeom>
                        <a:solidFill>
                          <a:srgbClr val="4472C4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E7E6E6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GRS PI team (UTN/</a:t>
                          </a:r>
                          <a:r>
                            <a:rPr kumimoji="0" lang="en-US" sz="8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INFN</a:t>
                          </a: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)</a:t>
                          </a:r>
                          <a:endParaRPr kumimoji="0" lang="en-US" sz="10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  <p:sp>
                      <p:nvSpPr>
                        <p:cNvPr id="111" name="Rectangle 110">
                          <a:extLst>
                            <a:ext uri="{FF2B5EF4-FFF2-40B4-BE49-F238E27FC236}">
                              <a16:creationId xmlns:a16="http://schemas.microsoft.com/office/drawing/2014/main" id="{22FB5067-EB78-92EE-213B-FFC468D21E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752442" y="2930907"/>
                          <a:ext cx="1115757" cy="503974"/>
                        </a:xfrm>
                        <a:prstGeom prst="rect">
                          <a:avLst/>
                        </a:prstGeom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n w="12700" cap="flat" cmpd="sng" algn="ctr">
                          <a:solidFill>
                            <a:srgbClr val="4472C4">
                              <a:lumMod val="75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GRSH subsystem provider (OHBI)</a:t>
                          </a:r>
                        </a:p>
                      </p:txBody>
                    </p:sp>
                    <p:sp>
                      <p:nvSpPr>
                        <p:cNvPr id="112" name="Rectangle 111">
                          <a:extLst>
                            <a:ext uri="{FF2B5EF4-FFF2-40B4-BE49-F238E27FC236}">
                              <a16:creationId xmlns:a16="http://schemas.microsoft.com/office/drawing/2014/main" id="{B0FE641F-C5D3-184E-7B7D-5E627708C1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36649" y="2930900"/>
                          <a:ext cx="1115757" cy="503974"/>
                        </a:xfrm>
                        <a:prstGeom prst="rect">
                          <a:avLst/>
                        </a:prstGeom>
                        <a:solidFill>
                          <a:srgbClr val="FFC000">
                            <a:lumMod val="20000"/>
                            <a:lumOff val="80000"/>
                          </a:srgbClr>
                        </a:solidFill>
                        <a:ln w="12700" cap="flat" cmpd="sng" algn="ctr">
                          <a:solidFill>
                            <a:srgbClr val="44546A">
                              <a:lumMod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a:t>GRS CMD subsystem PI (UFL)</a:t>
                          </a:r>
                        </a:p>
                      </p:txBody>
                    </p:sp>
                    <p:cxnSp>
                      <p:nvCxnSpPr>
                        <p:cNvPr id="113" name="Straight Connector 112">
                          <a:extLst>
                            <a:ext uri="{FF2B5EF4-FFF2-40B4-BE49-F238E27FC236}">
                              <a16:creationId xmlns:a16="http://schemas.microsoft.com/office/drawing/2014/main" id="{7E3AFF48-BE4A-477A-FEE3-5FE1CE47D32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3192997" y="1866351"/>
                          <a:ext cx="0" cy="872481"/>
                        </a:xfrm>
                        <a:prstGeom prst="line">
                          <a:avLst/>
                        </a:prstGeom>
                        <a:noFill/>
                        <a:ln w="6350" cap="flat" cmpd="sng" algn="ctr">
                          <a:solidFill>
                            <a:srgbClr val="4472C4"/>
                          </a:solidFill>
                          <a:prstDash val="solid"/>
                          <a:miter lim="800000"/>
                        </a:ln>
                        <a:effectLst/>
                      </p:spPr>
                    </p:cxnSp>
                  </p:grpSp>
                  <p:sp>
                    <p:nvSpPr>
                      <p:cNvPr id="98" name="Rectangle 97">
                        <a:extLst>
                          <a:ext uri="{FF2B5EF4-FFF2-40B4-BE49-F238E27FC236}">
                            <a16:creationId xmlns:a16="http://schemas.microsoft.com/office/drawing/2014/main" id="{F7D2B254-2C3E-8AEE-6594-0B6BD3BB99B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00665" y="2928746"/>
                        <a:ext cx="1116013" cy="504825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rgbClr val="2F5496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5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8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MCU subsystem provider (OHBI)</a:t>
                        </a:r>
                        <a:endParaRPr kumimoji="0" lang="en-US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EAF5E651-1386-2FB8-660E-A663279254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58672" y="2710666"/>
                      <a:ext cx="0" cy="207098"/>
                    </a:xfrm>
                    <a:prstGeom prst="line">
                      <a:avLst/>
                    </a:prstGeom>
                    <a:noFill/>
                    <a:ln w="6350" cap="flat" cmpd="sng" algn="ctr">
                      <a:solidFill>
                        <a:srgbClr val="4472C4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C229ED00-759F-F1A1-80F5-83F598D804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557116" y="2721648"/>
                    <a:ext cx="179" cy="203634"/>
                  </a:xfrm>
                  <a:prstGeom prst="line">
                    <a:avLst/>
                  </a:prstGeom>
                  <a:noFill/>
                  <a:ln w="6350" cap="flat" cmpd="sng" algn="ctr">
                    <a:solidFill>
                      <a:srgbClr val="4472C4"/>
                    </a:solidFill>
                    <a:prstDash val="solid"/>
                    <a:miter lim="800000"/>
                  </a:ln>
                  <a:effectLst/>
                </p:spPr>
              </p:cxnSp>
            </p:grp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0FBE5184-C059-B6A0-8C2F-7A28D8ECD6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708774" y="2030989"/>
                  <a:ext cx="2" cy="307478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E92F688-2F11-0E22-319D-E3820FC8EA69}"/>
                  </a:ext>
                </a:extLst>
              </p:cNvPr>
              <p:cNvCxnSpPr>
                <a:cxnSpLocks/>
                <a:stCxn id="110" idx="3"/>
                <a:endCxn id="90" idx="1"/>
              </p:cNvCxnSpPr>
              <p:nvPr/>
            </p:nvCxnSpPr>
            <p:spPr>
              <a:xfrm>
                <a:off x="2093327" y="817928"/>
                <a:ext cx="219848" cy="599976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lgDashDotDot"/>
                <a:miter lim="800000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BA49861-FF07-1B91-C460-A60712980E5E}"/>
                  </a:ext>
                </a:extLst>
              </p:cNvPr>
              <p:cNvCxnSpPr>
                <a:cxnSpLocks/>
                <a:endCxn id="105" idx="3"/>
              </p:cNvCxnSpPr>
              <p:nvPr/>
            </p:nvCxnSpPr>
            <p:spPr>
              <a:xfrm flipH="1">
                <a:off x="2713789" y="2006166"/>
                <a:ext cx="18670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488FF52-0DC2-F84A-C438-C0C68E712A86}"/>
                </a:ext>
              </a:extLst>
            </p:cNvPr>
            <p:cNvSpPr/>
            <p:nvPr/>
          </p:nvSpPr>
          <p:spPr>
            <a:xfrm>
              <a:off x="4710952" y="4423867"/>
              <a:ext cx="1013545" cy="4425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PCU provider (OHBI)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FE35CB9-89AB-FBD1-080F-F80445851639}"/>
                </a:ext>
              </a:extLst>
            </p:cNvPr>
            <p:cNvSpPr/>
            <p:nvPr/>
          </p:nvSpPr>
          <p:spPr>
            <a:xfrm>
              <a:off x="7079760" y="4423867"/>
              <a:ext cx="1013545" cy="4425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Harness provider (OHBI)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7B656BB-B004-0566-0889-2739B12C555C}"/>
                </a:ext>
              </a:extLst>
            </p:cNvPr>
            <p:cNvSpPr/>
            <p:nvPr/>
          </p:nvSpPr>
          <p:spPr>
            <a:xfrm>
              <a:off x="5895356" y="4423873"/>
              <a:ext cx="1013545" cy="442551"/>
            </a:xfrm>
            <a:prstGeom prst="rect">
              <a:avLst/>
            </a:prstGeom>
            <a:solidFill>
              <a:srgbClr val="FFB9B9"/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SAU provider (TASCH)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1D2A1B6-60A4-AABB-D416-40A084EF80A3}"/>
                </a:ext>
              </a:extLst>
            </p:cNvPr>
            <p:cNvSpPr/>
            <p:nvPr/>
          </p:nvSpPr>
          <p:spPr>
            <a:xfrm>
              <a:off x="5895356" y="3801419"/>
              <a:ext cx="1013545" cy="442551"/>
            </a:xfrm>
            <a:prstGeom prst="rect">
              <a:avLst/>
            </a:prstGeom>
            <a:solidFill>
              <a:srgbClr val="FFB9B9"/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GRS FEE subsystem provider (TASCH)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B7D866C-7EF7-E24D-B6B4-DDC6AB2248C1}"/>
                </a:ext>
              </a:extLst>
            </p:cNvPr>
            <p:cNvSpPr/>
            <p:nvPr/>
          </p:nvSpPr>
          <p:spPr>
            <a:xfrm>
              <a:off x="4160459" y="5074166"/>
              <a:ext cx="759267" cy="442551"/>
            </a:xfrm>
            <a:prstGeom prst="rect">
              <a:avLst/>
            </a:prstGeom>
            <a:solidFill>
              <a:srgbClr val="FFB9B9"/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Digital Control Unit (TASCH)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5F2EA1C-FB67-3EBC-FDB5-8CACB8AD7D06}"/>
                </a:ext>
              </a:extLst>
            </p:cNvPr>
            <p:cNvSpPr/>
            <p:nvPr/>
          </p:nvSpPr>
          <p:spPr>
            <a:xfrm>
              <a:off x="5091639" y="5074166"/>
              <a:ext cx="759267" cy="4425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Reference Unit (OHBI)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5EC1717-CCCA-240D-E9B5-DAC004DF06E7}"/>
                </a:ext>
              </a:extLst>
            </p:cNvPr>
            <p:cNvSpPr/>
            <p:nvPr/>
          </p:nvSpPr>
          <p:spPr>
            <a:xfrm>
              <a:off x="6022819" y="5074165"/>
              <a:ext cx="759267" cy="442551"/>
            </a:xfrm>
            <a:prstGeom prst="rect">
              <a:avLst/>
            </a:prstGeom>
            <a:solidFill>
              <a:srgbClr val="FFB9B9"/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Analog Unit (ETH)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488E842-5F63-5D25-84C5-D7E760591AF9}"/>
                </a:ext>
              </a:extLst>
            </p:cNvPr>
            <p:cNvSpPr/>
            <p:nvPr/>
          </p:nvSpPr>
          <p:spPr>
            <a:xfrm>
              <a:off x="6953999" y="5074164"/>
              <a:ext cx="759267" cy="4425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Motherboard(OHBI)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9032184-B54A-1919-74E1-38E66DAE4CA7}"/>
                </a:ext>
              </a:extLst>
            </p:cNvPr>
            <p:cNvSpPr/>
            <p:nvPr/>
          </p:nvSpPr>
          <p:spPr>
            <a:xfrm>
              <a:off x="7885179" y="5074163"/>
              <a:ext cx="759267" cy="4425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Inter-connection Unit (OHBI)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4BB5E8-CC0C-D09A-C339-7750B74A3189}"/>
                </a:ext>
              </a:extLst>
            </p:cNvPr>
            <p:cNvCxnSpPr>
              <a:cxnSpLocks/>
              <a:stCxn id="106" idx="2"/>
            </p:cNvCxnSpPr>
            <p:nvPr/>
          </p:nvCxnSpPr>
          <p:spPr>
            <a:xfrm>
              <a:off x="6402668" y="3641054"/>
              <a:ext cx="499" cy="160365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2D8731A-073D-2246-A649-7B6BB4D51A55}"/>
                </a:ext>
              </a:extLst>
            </p:cNvPr>
            <p:cNvCxnSpPr>
              <a:cxnSpLocks/>
              <a:stCxn id="71" idx="2"/>
              <a:endCxn id="73" idx="0"/>
            </p:cNvCxnSpPr>
            <p:nvPr/>
          </p:nvCxnSpPr>
          <p:spPr>
            <a:xfrm flipH="1">
              <a:off x="4540093" y="4866424"/>
              <a:ext cx="1862036" cy="207742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7FEFDC4-24CE-6D04-FF4D-1FDA718E25CC}"/>
                </a:ext>
              </a:extLst>
            </p:cNvPr>
            <p:cNvCxnSpPr>
              <a:cxnSpLocks/>
              <a:stCxn id="71" idx="2"/>
              <a:endCxn id="74" idx="0"/>
            </p:cNvCxnSpPr>
            <p:nvPr/>
          </p:nvCxnSpPr>
          <p:spPr>
            <a:xfrm flipH="1">
              <a:off x="5471273" y="4866424"/>
              <a:ext cx="930856" cy="207742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24D1EDB-400D-6465-5BE9-318E0DF23FA8}"/>
                </a:ext>
              </a:extLst>
            </p:cNvPr>
            <p:cNvCxnSpPr>
              <a:cxnSpLocks/>
              <a:stCxn id="71" idx="2"/>
              <a:endCxn id="76" idx="0"/>
            </p:cNvCxnSpPr>
            <p:nvPr/>
          </p:nvCxnSpPr>
          <p:spPr>
            <a:xfrm>
              <a:off x="6402129" y="4866424"/>
              <a:ext cx="931504" cy="20774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37617FF-8558-C26C-5055-8D417376D3DA}"/>
                </a:ext>
              </a:extLst>
            </p:cNvPr>
            <p:cNvCxnSpPr>
              <a:cxnSpLocks/>
              <a:stCxn id="71" idx="2"/>
              <a:endCxn id="77" idx="0"/>
            </p:cNvCxnSpPr>
            <p:nvPr/>
          </p:nvCxnSpPr>
          <p:spPr>
            <a:xfrm>
              <a:off x="6402129" y="4866424"/>
              <a:ext cx="1862684" cy="207739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FA3FE30-35B2-30CE-FD0C-F61394A3339C}"/>
                </a:ext>
              </a:extLst>
            </p:cNvPr>
            <p:cNvCxnSpPr>
              <a:cxnSpLocks/>
              <a:stCxn id="71" idx="2"/>
              <a:endCxn id="75" idx="0"/>
            </p:cNvCxnSpPr>
            <p:nvPr/>
          </p:nvCxnSpPr>
          <p:spPr>
            <a:xfrm>
              <a:off x="6402129" y="4866424"/>
              <a:ext cx="324" cy="207741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49A5FC6-E15E-07D3-1CB4-61BCE0F154CE}"/>
                </a:ext>
              </a:extLst>
            </p:cNvPr>
            <p:cNvCxnSpPr>
              <a:cxnSpLocks/>
              <a:stCxn id="72" idx="2"/>
              <a:endCxn id="71" idx="0"/>
            </p:cNvCxnSpPr>
            <p:nvPr/>
          </p:nvCxnSpPr>
          <p:spPr>
            <a:xfrm>
              <a:off x="6402129" y="4243970"/>
              <a:ext cx="0" cy="179903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3438A4F-02C8-B042-8904-51FC95BD7D34}"/>
                </a:ext>
              </a:extLst>
            </p:cNvPr>
            <p:cNvCxnSpPr>
              <a:cxnSpLocks/>
              <a:stCxn id="72" idx="2"/>
              <a:endCxn id="69" idx="0"/>
            </p:cNvCxnSpPr>
            <p:nvPr/>
          </p:nvCxnSpPr>
          <p:spPr>
            <a:xfrm flipH="1">
              <a:off x="5217725" y="4243970"/>
              <a:ext cx="1184404" cy="179897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CEFC534-73FE-24AD-E6D6-EA5003501292}"/>
                </a:ext>
              </a:extLst>
            </p:cNvPr>
            <p:cNvCxnSpPr>
              <a:cxnSpLocks/>
              <a:stCxn id="72" idx="2"/>
              <a:endCxn id="70" idx="0"/>
            </p:cNvCxnSpPr>
            <p:nvPr/>
          </p:nvCxnSpPr>
          <p:spPr>
            <a:xfrm>
              <a:off x="6402129" y="4243970"/>
              <a:ext cx="1184404" cy="179897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F1151D7-72F5-E45F-B8C1-CC029A724607}"/>
              </a:ext>
            </a:extLst>
          </p:cNvPr>
          <p:cNvSpPr/>
          <p:nvPr/>
        </p:nvSpPr>
        <p:spPr>
          <a:xfrm>
            <a:off x="5425309" y="1560525"/>
            <a:ext cx="1013545" cy="442551"/>
          </a:xfrm>
          <a:prstGeom prst="rect">
            <a:avLst/>
          </a:prstGeom>
          <a:solidFill>
            <a:srgbClr val="FFB9B9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PRODEX/SSO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486FFDF-A5FF-5D1A-4F35-4A66BA6AD4D3}"/>
              </a:ext>
            </a:extLst>
          </p:cNvPr>
          <p:cNvSpPr/>
          <p:nvPr/>
        </p:nvSpPr>
        <p:spPr>
          <a:xfrm>
            <a:off x="5425309" y="1028848"/>
            <a:ext cx="1013545" cy="442551"/>
          </a:xfrm>
          <a:prstGeom prst="rect">
            <a:avLst/>
          </a:prstGeom>
          <a:gradFill flip="none" rotWithShape="1">
            <a:gsLst>
              <a:gs pos="0">
                <a:srgbClr val="4472C4">
                  <a:lumMod val="40000"/>
                  <a:lumOff val="60000"/>
                </a:srgbClr>
              </a:gs>
              <a:gs pos="100000">
                <a:srgbClr val="5B9BD5">
                  <a:lumMod val="20000"/>
                  <a:lumOff val="80000"/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ASI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C9F29274-54B8-B992-22BC-A8D785EEE92A}"/>
              </a:ext>
            </a:extLst>
          </p:cNvPr>
          <p:cNvSpPr/>
          <p:nvPr/>
        </p:nvSpPr>
        <p:spPr>
          <a:xfrm>
            <a:off x="5425309" y="2096802"/>
            <a:ext cx="1013545" cy="44255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NASA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FEA11-32FE-97B4-3BF9-8620AEE848A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884" y="2534668"/>
            <a:ext cx="391699" cy="201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536D2F-C408-6CC1-3974-752D9DA69E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439" y="1920224"/>
            <a:ext cx="391699" cy="201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994E2-C4D6-A0EF-306E-623BBA62CD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06" y="2145427"/>
            <a:ext cx="391699" cy="201004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4D74C6-6C8E-3DE5-DE2A-3D5BF4680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87F80E-CB4B-A5D1-8931-35538FB6B05E}"/>
              </a:ext>
            </a:extLst>
          </p:cNvPr>
          <p:cNvSpPr/>
          <p:nvPr/>
        </p:nvSpPr>
        <p:spPr>
          <a:xfrm>
            <a:off x="1752305" y="5361154"/>
            <a:ext cx="1102445" cy="80432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D00C38-3A10-95E3-A12E-D319798657D0}"/>
              </a:ext>
            </a:extLst>
          </p:cNvPr>
          <p:cNvSpPr/>
          <p:nvPr/>
        </p:nvSpPr>
        <p:spPr>
          <a:xfrm>
            <a:off x="3607683" y="5335829"/>
            <a:ext cx="1102445" cy="80432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BF103F-95B1-A938-B2F1-5C4BA495E3F4}"/>
              </a:ext>
            </a:extLst>
          </p:cNvPr>
          <p:cNvSpPr/>
          <p:nvPr/>
        </p:nvSpPr>
        <p:spPr>
          <a:xfrm>
            <a:off x="4555951" y="5325813"/>
            <a:ext cx="1102445" cy="80432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Flag of Italy - Wikipedia">
            <a:extLst>
              <a:ext uri="{FF2B5EF4-FFF2-40B4-BE49-F238E27FC236}">
                <a16:creationId xmlns:a16="http://schemas.microsoft.com/office/drawing/2014/main" id="{F877F5C3-2FCE-C3F6-4E02-F74C4D46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343" y="1159301"/>
            <a:ext cx="305773" cy="2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upload.wikimedia.org/wikipedia/commons/thumb/f/...">
            <a:extLst>
              <a:ext uri="{FF2B5EF4-FFF2-40B4-BE49-F238E27FC236}">
                <a16:creationId xmlns:a16="http://schemas.microsoft.com/office/drawing/2014/main" id="{45E1A46A-3710-4ED3-D81F-7696A892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8287" y="1678136"/>
            <a:ext cx="203850" cy="2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56FABF1-4B6D-7A00-BA94-7C0136C2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520" y="2214753"/>
            <a:ext cx="370656" cy="19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6C11B2-814C-00B7-F08C-FDB7FFAD1EC9}"/>
              </a:ext>
            </a:extLst>
          </p:cNvPr>
          <p:cNvSpPr txBox="1"/>
          <p:nvPr/>
        </p:nvSpPr>
        <p:spPr>
          <a:xfrm>
            <a:off x="2697864" y="5985808"/>
            <a:ext cx="82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TBC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8E26E70-8ECF-3A7D-0F46-E719AEA5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A882B96-0819-25A7-7D71-C38A71B80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00" y="895350"/>
            <a:ext cx="8827200" cy="4902199"/>
          </a:xfrm>
        </p:spPr>
        <p:txBody>
          <a:bodyPr vert="horz" lIns="91440" tIns="45720" rIns="91440" bIns="45720" anchor="t">
            <a:normAutofit fontScale="70000" lnSpcReduction="20000"/>
          </a:bodyPr>
          <a:lstStyle/>
          <a:p>
            <a:r>
              <a:rPr lang="it-IT" dirty="0">
                <a:latin typeface="Arial"/>
                <a:cs typeface="Arial"/>
              </a:rPr>
              <a:t>Al progetto di un osservatorio di onde gravitazionali dallo spazio, </a:t>
            </a:r>
            <a:r>
              <a:rPr lang="it-IT" b="1" dirty="0">
                <a:latin typeface="Arial"/>
                <a:cs typeface="Arial"/>
              </a:rPr>
              <a:t>INFN</a:t>
            </a:r>
            <a:r>
              <a:rPr lang="it-IT" dirty="0">
                <a:latin typeface="Arial"/>
                <a:cs typeface="Arial"/>
              </a:rPr>
              <a:t> ha partecipato con grande lungimiranza fin dalla proposta iniziale di </a:t>
            </a:r>
            <a:r>
              <a:rPr lang="it-IT" b="1" dirty="0">
                <a:latin typeface="Arial"/>
                <a:cs typeface="Arial"/>
              </a:rPr>
              <a:t>LISA </a:t>
            </a:r>
            <a:r>
              <a:rPr lang="it-IT" b="1" dirty="0" err="1">
                <a:latin typeface="Arial"/>
                <a:cs typeface="Arial"/>
              </a:rPr>
              <a:t>Pathfinder</a:t>
            </a:r>
            <a:r>
              <a:rPr lang="it-IT" dirty="0">
                <a:latin typeface="Arial"/>
                <a:cs typeface="Arial"/>
              </a:rPr>
              <a:t>. 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Ha sostenuto i gruppi scientifici nella fase di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definizione e prototipazione del sensore inerziale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 masse in caduta libera indispensabile alla rivelazione delle onde gravitazionali, 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nello sviluppo dell’innovativa strumentazione di verifica a terra.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test con pendoli di torsione supportati dalla CSN2 sono l’unica occasione per la verifica a terra di performance di caduta libera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/>
                <a:cs typeface="Arial"/>
              </a:rPr>
              <a:t>Tali contributi sono stati </a:t>
            </a:r>
            <a:r>
              <a:rPr lang="it-IT" b="1" dirty="0">
                <a:latin typeface="Arial"/>
                <a:cs typeface="Arial"/>
              </a:rPr>
              <a:t>cruciali</a:t>
            </a:r>
            <a:r>
              <a:rPr lang="it-IT" dirty="0">
                <a:latin typeface="Arial"/>
                <a:cs typeface="Arial"/>
              </a:rPr>
              <a:t> per il </a:t>
            </a:r>
            <a:r>
              <a:rPr lang="it-IT" b="1" dirty="0">
                <a:latin typeface="Arial"/>
                <a:cs typeface="Arial"/>
              </a:rPr>
              <a:t>successo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b="1" dirty="0">
                <a:latin typeface="Arial"/>
                <a:cs typeface="Arial"/>
              </a:rPr>
              <a:t>della missione LISA </a:t>
            </a:r>
            <a:r>
              <a:rPr lang="it-IT" b="1" dirty="0" err="1">
                <a:latin typeface="Arial"/>
                <a:cs typeface="Arial"/>
              </a:rPr>
              <a:t>Pathfinder</a:t>
            </a:r>
            <a:r>
              <a:rPr lang="it-IT" b="1" dirty="0">
                <a:latin typeface="Arial"/>
                <a:cs typeface="Arial"/>
              </a:rPr>
              <a:t> e lo saranno per LISA</a:t>
            </a:r>
            <a:r>
              <a:rPr lang="it-IT" dirty="0">
                <a:latin typeface="Arial"/>
                <a:cs typeface="Arial"/>
              </a:rPr>
              <a:t>, </a:t>
            </a:r>
            <a:r>
              <a:rPr lang="it-IT" b="1" dirty="0">
                <a:latin typeface="Arial"/>
                <a:cs typeface="Arial"/>
              </a:rPr>
              <a:t>confermando e estendendo allo spazio il ruolo INFN </a:t>
            </a:r>
            <a:r>
              <a:rPr lang="it-IT" dirty="0">
                <a:latin typeface="Arial"/>
                <a:cs typeface="Arial"/>
              </a:rPr>
              <a:t>come istituto di ricerca di riferimento per la comunità scientifica italiana impegnata nella realizzazione di osservatori di onde gravitazionali.</a:t>
            </a:r>
          </a:p>
          <a:p>
            <a:endParaRPr lang="it-IT" dirty="0"/>
          </a:p>
          <a:p>
            <a:r>
              <a:rPr lang="it-IT" dirty="0">
                <a:latin typeface="Arial"/>
                <a:cs typeface="Arial"/>
              </a:rPr>
              <a:t>Analoga partecipazione è stata rilanciata per </a:t>
            </a:r>
            <a:r>
              <a:rPr lang="it-IT" b="1" dirty="0">
                <a:latin typeface="Arial"/>
                <a:cs typeface="Arial"/>
              </a:rPr>
              <a:t>LISA</a:t>
            </a:r>
            <a:r>
              <a:rPr lang="it-IT" dirty="0">
                <a:latin typeface="Arial"/>
                <a:cs typeface="Arial"/>
              </a:rPr>
              <a:t>, in stretta sinergia con ASI, rafforzata da un importante supporto al </a:t>
            </a:r>
            <a:r>
              <a:rPr lang="it-IT" b="1" dirty="0">
                <a:latin typeface="Arial"/>
                <a:cs typeface="Arial"/>
              </a:rPr>
              <a:t>Systems Engineering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5436023-0BE2-A732-8E97-C79863FC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Ruolo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INFN in LPF e LISA 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199BD7AB-EDB4-786A-6C96-1FC2AA43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0909DBC1-F18E-4DA7-A1E5-B6DA6E1F1669}" type="datetime1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02/07/2024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559690-53A3-87E1-1EDD-156EFD02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Riunione Preventivi TIFPA 2024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500EA9-58AD-9BBA-A6B3-E8183DE7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4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E0D0D7-FEB6-B2B6-8E08-9B3F9DCD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Accordi</a:t>
            </a:r>
            <a:r>
              <a:rPr lang="en-US" dirty="0"/>
              <a:t> INFN-ASI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E1F0D-8CCE-4ACB-8DE8-607AD01B219B}" type="slidenum">
              <a:rPr lang="it-IT" smtClean="0"/>
              <a:t>16</a:t>
            </a:fld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55" y="2176106"/>
            <a:ext cx="2834934" cy="344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2" y="1021934"/>
            <a:ext cx="21987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990000"/>
                </a:solidFill>
                <a:latin typeface="Tempus Sans ITC" panose="04020404030D07020202" pitchFamily="82" charset="0"/>
              </a:defRPr>
            </a:lvl1pPr>
          </a:lstStyle>
          <a:p>
            <a:r>
              <a:rPr lang="it-IT" sz="10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Accordo di programma INFN/ASI </a:t>
            </a:r>
          </a:p>
          <a:p>
            <a:r>
              <a:rPr lang="it-IT" sz="105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LISA </a:t>
            </a:r>
            <a:r>
              <a:rPr lang="it-IT" sz="105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Pathfinder</a:t>
            </a:r>
            <a:endParaRPr lang="it-IT" sz="105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72790BD-A296-4BCD-9025-AE150B28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336242" y="2271130"/>
            <a:ext cx="3038474" cy="3729620"/>
          </a:xfrm>
          <a:prstGeom prst="rect">
            <a:avLst/>
          </a:prstGeom>
        </p:spPr>
      </p:pic>
      <p:pic>
        <p:nvPicPr>
          <p:cNvPr id="12" name="Immagine 10">
            <a:extLst>
              <a:ext uri="{FF2B5EF4-FFF2-40B4-BE49-F238E27FC236}">
                <a16:creationId xmlns:a16="http://schemas.microsoft.com/office/drawing/2014/main" id="{4BA502EF-867C-447D-86EC-D02A328E0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723" y="2343177"/>
            <a:ext cx="4560674" cy="312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27D5A2E8-ABA0-4253-B9FA-A23156658862}"/>
              </a:ext>
            </a:extLst>
          </p:cNvPr>
          <p:cNvSpPr txBox="1"/>
          <p:nvPr/>
        </p:nvSpPr>
        <p:spPr>
          <a:xfrm>
            <a:off x="2590980" y="1021934"/>
            <a:ext cx="238398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990000"/>
                </a:solidFill>
                <a:latin typeface="Tempus Sans ITC" panose="04020404030D07020202" pitchFamily="82" charset="0"/>
              </a:defRPr>
            </a:lvl1pPr>
          </a:lstStyle>
          <a:p>
            <a:r>
              <a:rPr lang="it-IT" sz="10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Accordo ASI/</a:t>
            </a:r>
            <a:r>
              <a:rPr lang="it-IT" sz="105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it-IT" sz="10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/INFN/</a:t>
            </a:r>
            <a:r>
              <a:rPr lang="it-IT" sz="105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MiB</a:t>
            </a:r>
            <a:endParaRPr lang="it-IT" sz="105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05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LISA fase A/B1</a:t>
            </a:r>
          </a:p>
          <a:p>
            <a:r>
              <a:rPr lang="it-IT" sz="105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(fino </a:t>
            </a:r>
            <a:r>
              <a:rPr lang="it-IT" sz="1050" b="0" i="1" strike="sngStrik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giugno</a:t>
            </a:r>
            <a:r>
              <a:rPr lang="it-IT" sz="105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luglio 2024)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0901844F-1BF2-433E-B885-8B24FB31ED91}"/>
              </a:ext>
            </a:extLst>
          </p:cNvPr>
          <p:cNvSpPr txBox="1"/>
          <p:nvPr/>
        </p:nvSpPr>
        <p:spPr>
          <a:xfrm>
            <a:off x="5134889" y="1030537"/>
            <a:ext cx="371700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2800" b="1">
                <a:solidFill>
                  <a:srgbClr val="990000"/>
                </a:solidFill>
                <a:latin typeface="Tempus Sans ITC" panose="04020404030D07020202" pitchFamily="82" charset="0"/>
              </a:defRPr>
            </a:lvl1pPr>
          </a:lstStyle>
          <a:p>
            <a:r>
              <a:rPr lang="it-IT" sz="10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progress:</a:t>
            </a:r>
          </a:p>
          <a:p>
            <a:r>
              <a:rPr lang="it-IT" sz="10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Rinnovo Accordo ASI/</a:t>
            </a:r>
            <a:r>
              <a:rPr lang="it-IT" sz="105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UniTN</a:t>
            </a:r>
            <a:r>
              <a:rPr lang="it-IT" sz="10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/INFN/</a:t>
            </a:r>
            <a:r>
              <a:rPr lang="it-IT" sz="105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MiB</a:t>
            </a:r>
            <a:r>
              <a:rPr lang="it-IT" sz="105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  <a:p>
            <a:r>
              <a:rPr lang="it-IT" sz="105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LISA fase B2 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64DE2A1-432F-4616-B2F5-CDAA252D0829}"/>
              </a:ext>
            </a:extLst>
          </p:cNvPr>
          <p:cNvGrpSpPr/>
          <p:nvPr/>
        </p:nvGrpSpPr>
        <p:grpSpPr>
          <a:xfrm>
            <a:off x="4547279" y="1880076"/>
            <a:ext cx="4610119" cy="3761939"/>
            <a:chOff x="6139185" y="1400752"/>
            <a:chExt cx="6030580" cy="4925655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E4B3EE8-4267-4B64-A91C-E757B8FC5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0881" y="1400752"/>
              <a:ext cx="6028884" cy="45321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9B1BB53F-DB0A-4EF4-ABB8-2A9BEEBB2F8F}"/>
                </a:ext>
              </a:extLst>
            </p:cNvPr>
            <p:cNvSpPr/>
            <p:nvPr/>
          </p:nvSpPr>
          <p:spPr>
            <a:xfrm>
              <a:off x="6139185" y="5933498"/>
              <a:ext cx="6028883" cy="3929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350" dirty="0">
                  <a:solidFill>
                    <a:schemeClr val="tx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Estensione del coinvolgimento INFN in LISA</a:t>
              </a: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D3E4C70-23C2-7F36-D577-B034F2FC4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F6E60-6AF4-4792-A076-813CEE53BDF8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B4987C-EC38-9EF4-87D0-60B34A9D1C1E}"/>
              </a:ext>
            </a:extLst>
          </p:cNvPr>
          <p:cNvSpPr txBox="1"/>
          <p:nvPr/>
        </p:nvSpPr>
        <p:spPr>
          <a:xfrm>
            <a:off x="5134889" y="6000750"/>
            <a:ext cx="385958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Tavolo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negoziale</a:t>
            </a:r>
            <a:r>
              <a:rPr lang="en-US" dirty="0">
                <a:solidFill>
                  <a:schemeClr val="bg1"/>
                </a:solidFill>
              </a:rPr>
              <a:t> 8 </a:t>
            </a:r>
            <a:r>
              <a:rPr lang="en-US" dirty="0" err="1">
                <a:solidFill>
                  <a:schemeClr val="bg1"/>
                </a:solidFill>
              </a:rPr>
              <a:t>luglio</a:t>
            </a:r>
            <a:r>
              <a:rPr lang="en-US" dirty="0">
                <a:solidFill>
                  <a:schemeClr val="bg1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19559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597FA-86FB-C328-61A4-546315373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19B02B51-CD45-427A-8F04-E15C8FF85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865" y="936353"/>
            <a:ext cx="6096269" cy="3665598"/>
          </a:xfrm>
          <a:prstGeom prst="rect">
            <a:avLst/>
          </a:prstGeom>
        </p:spPr>
      </p:pic>
      <p:sp>
        <p:nvSpPr>
          <p:cNvPr id="12" name="Rettangolo 5">
            <a:extLst>
              <a:ext uri="{FF2B5EF4-FFF2-40B4-BE49-F238E27FC236}">
                <a16:creationId xmlns:a16="http://schemas.microsoft.com/office/drawing/2014/main" id="{50B6A6E7-D7EA-B928-512F-6EDB3664E4F5}"/>
              </a:ext>
            </a:extLst>
          </p:cNvPr>
          <p:cNvSpPr/>
          <p:nvPr/>
        </p:nvSpPr>
        <p:spPr>
          <a:xfrm>
            <a:off x="154075" y="4392517"/>
            <a:ext cx="8759952" cy="138499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4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MLA, ASI supporta il DDPC con attività specifiche → necessità di stabilire un piano e delle risorse e come saranno distribuite tra ASI, università e istituti (INFN, INAF…).</a:t>
            </a:r>
          </a:p>
          <a:p>
            <a:r>
              <a:rPr lang="it-IT" sz="14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Gruppi teorici italiani sono già coinvolti, e.g. Milano Bicocca nell’accordo ASI e PI di un PRIN.</a:t>
            </a:r>
          </a:p>
          <a:p>
            <a:endParaRPr lang="it-IT" sz="1400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 off meeting del DDPC in giugno 2024</a:t>
            </a:r>
          </a:p>
          <a:p>
            <a:endParaRPr lang="it-IT" sz="1400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3657B-C604-1C87-6FF3-E5C95016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7D818-CB91-4651-B077-409473A5318C}" type="datetime1">
              <a:rPr lang="en-GB" smtClean="0"/>
              <a:t>02/07/2024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559AC3A-6BB2-04BC-AA90-F572E24C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Distributed Data Processing Centre DDPC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1588FE2-4FB1-4551-4005-A1C14F7A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96755C-2CAE-8FFE-23D8-BFE90EF6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3" name="Gruppo 12">
            <a:extLst>
              <a:ext uri="{FF2B5EF4-FFF2-40B4-BE49-F238E27FC236}">
                <a16:creationId xmlns:a16="http://schemas.microsoft.com/office/drawing/2014/main" id="{C07CF2C1-0949-58A5-9C4A-5B73E8D11E5E}"/>
              </a:ext>
            </a:extLst>
          </p:cNvPr>
          <p:cNvGrpSpPr/>
          <p:nvPr/>
        </p:nvGrpSpPr>
        <p:grpSpPr>
          <a:xfrm>
            <a:off x="5513743" y="5236329"/>
            <a:ext cx="3572747" cy="984951"/>
            <a:chOff x="472525" y="2061808"/>
            <a:chExt cx="5222320" cy="984951"/>
          </a:xfrm>
        </p:grpSpPr>
        <p:sp>
          <p:nvSpPr>
            <p:cNvPr id="4" name="Rettangolo 10">
              <a:extLst>
                <a:ext uri="{FF2B5EF4-FFF2-40B4-BE49-F238E27FC236}">
                  <a16:creationId xmlns:a16="http://schemas.microsoft.com/office/drawing/2014/main" id="{2F336C4D-9416-1D2B-323D-771AC38BDAFF}"/>
                </a:ext>
              </a:extLst>
            </p:cNvPr>
            <p:cNvSpPr/>
            <p:nvPr/>
          </p:nvSpPr>
          <p:spPr>
            <a:xfrm>
              <a:off x="472525" y="2492761"/>
              <a:ext cx="5222320" cy="55399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endParaRPr lang="it-IT" sz="800">
                <a:solidFill>
                  <a:srgbClr val="0165C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it-IT" sz="1200">
                  <a:solidFill>
                    <a:srgbClr val="0165CB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https://sites.google.com/unimib.it/lisa-phase-a/home</a:t>
              </a:r>
              <a:endParaRPr lang="it-IT" sz="1200">
                <a:solidFill>
                  <a:srgbClr val="0165CB"/>
                </a:solidFill>
              </a:endParaRPr>
            </a:p>
            <a:p>
              <a:endParaRPr lang="it-IT" sz="1000">
                <a:solidFill>
                  <a:srgbClr val="0165CB"/>
                </a:solidFill>
              </a:endParaRPr>
            </a:p>
          </p:txBody>
        </p:sp>
        <p:pic>
          <p:nvPicPr>
            <p:cNvPr id="5" name="Immagine 11" descr="C:\Users\Rita Dolesi\AppData\Local\Microsoft\Windows\INetCache\Content.Outlook\XKCFA1OR\LOGO PRIN (002).jpg">
              <a:extLst>
                <a:ext uri="{FF2B5EF4-FFF2-40B4-BE49-F238E27FC236}">
                  <a16:creationId xmlns:a16="http://schemas.microsoft.com/office/drawing/2014/main" id="{56EF4A7F-63D2-CB45-9842-CE500C35AD50}"/>
                </a:ext>
              </a:extLst>
            </p:cNvPr>
            <p:cNvPicPr/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973" y="2061808"/>
              <a:ext cx="933066" cy="55399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0385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659C6-C60C-D391-F55B-A72B2CE03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C789655B-4AAB-A16E-6D4A-05F8A3EF8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00" y="4489264"/>
            <a:ext cx="8827200" cy="1799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Next year is dedicated to:</a:t>
            </a:r>
          </a:p>
          <a:p>
            <a:pPr lvl="1"/>
            <a:r>
              <a:rPr lang="en-US" sz="1800"/>
              <a:t>Finalization and release of technical specifications (systems engineering)</a:t>
            </a:r>
          </a:p>
          <a:p>
            <a:pPr marL="231775" lvl="1" indent="0">
              <a:buNone/>
            </a:pPr>
            <a:r>
              <a:rPr lang="en-US" sz="1800"/>
              <a:t>	→ ITT for prime selection (ESA)</a:t>
            </a:r>
          </a:p>
          <a:p>
            <a:pPr lvl="1"/>
            <a:r>
              <a:rPr lang="en-US" sz="1800"/>
              <a:t>Co-engineering with selected prime and ESA</a:t>
            </a:r>
          </a:p>
          <a:p>
            <a:pPr lvl="1"/>
            <a:endParaRPr 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4FF943-A294-7615-9A09-8BD733DB1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is an adopted mission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EC15EC-8427-7764-DEA9-71BFD4B7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E32B-2BE7-4116-8801-22668FB7C751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A7427-E5A5-46F3-29CF-AC00E1157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12D5BA-46EB-2D72-DDC1-77D45643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76A1391-B705-B436-85F5-DD564F83FFFE}"/>
              </a:ext>
            </a:extLst>
          </p:cNvPr>
          <p:cNvGraphicFramePr/>
          <p:nvPr/>
        </p:nvGraphicFramePr>
        <p:xfrm>
          <a:off x="0" y="1069650"/>
          <a:ext cx="9144000" cy="228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C5C8ACB-713F-F6AD-088E-074C8EE2F408}"/>
              </a:ext>
            </a:extLst>
          </p:cNvPr>
          <p:cNvSpPr txBox="1"/>
          <p:nvPr/>
        </p:nvSpPr>
        <p:spPr>
          <a:xfrm>
            <a:off x="660400" y="2967335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Mission Definition Review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51925C-4407-340E-063D-DF3BD0F1F34C}"/>
              </a:ext>
            </a:extLst>
          </p:cNvPr>
          <p:cNvSpPr txBox="1"/>
          <p:nvPr/>
        </p:nvSpPr>
        <p:spPr>
          <a:xfrm>
            <a:off x="2138974" y="2967334"/>
            <a:ext cx="177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2">
                    <a:lumMod val="50000"/>
                  </a:schemeClr>
                </a:solidFill>
              </a:rPr>
              <a:t>Mission Formulation Review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EAEF0E-7B78-90C6-AE64-48F542DBB35E}"/>
              </a:ext>
            </a:extLst>
          </p:cNvPr>
          <p:cNvSpPr txBox="1"/>
          <p:nvPr/>
        </p:nvSpPr>
        <p:spPr>
          <a:xfrm>
            <a:off x="3565724" y="3386745"/>
            <a:ext cx="17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tx2">
                    <a:lumMod val="50000"/>
                  </a:schemeClr>
                </a:solidFill>
              </a:rPr>
              <a:t>Adoption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1F78A-D837-FAB0-00A5-22FB4AE506FE}"/>
              </a:ext>
            </a:extLst>
          </p:cNvPr>
          <p:cNvSpPr txBox="1"/>
          <p:nvPr/>
        </p:nvSpPr>
        <p:spPr>
          <a:xfrm>
            <a:off x="6565900" y="3355141"/>
            <a:ext cx="177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Launch</a:t>
            </a:r>
          </a:p>
          <a:p>
            <a:pPr algn="ctr"/>
            <a:r>
              <a:rPr 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(2035)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CF96344-D9E9-419F-0FD7-5F5B94105889}"/>
              </a:ext>
            </a:extLst>
          </p:cNvPr>
          <p:cNvCxnSpPr/>
          <p:nvPr/>
        </p:nvCxnSpPr>
        <p:spPr>
          <a:xfrm>
            <a:off x="1549400" y="2355850"/>
            <a:ext cx="0" cy="56515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C83444-2AEA-5EBE-6E07-F6BBECB925DD}"/>
              </a:ext>
            </a:extLst>
          </p:cNvPr>
          <p:cNvCxnSpPr/>
          <p:nvPr/>
        </p:nvCxnSpPr>
        <p:spPr>
          <a:xfrm>
            <a:off x="2978150" y="2355850"/>
            <a:ext cx="0" cy="56515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7B4FE9-DFF7-9E7A-BEAD-5E6DB88DAA8F}"/>
              </a:ext>
            </a:extLst>
          </p:cNvPr>
          <p:cNvCxnSpPr>
            <a:cxnSpLocks/>
          </p:cNvCxnSpPr>
          <p:nvPr/>
        </p:nvCxnSpPr>
        <p:spPr>
          <a:xfrm>
            <a:off x="4419600" y="2355850"/>
            <a:ext cx="0" cy="99695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B7BAC3-A714-2259-BA6F-BDAF0FB28F7D}"/>
              </a:ext>
            </a:extLst>
          </p:cNvPr>
          <p:cNvCxnSpPr>
            <a:cxnSpLocks/>
          </p:cNvCxnSpPr>
          <p:nvPr/>
        </p:nvCxnSpPr>
        <p:spPr>
          <a:xfrm>
            <a:off x="7423150" y="2355850"/>
            <a:ext cx="0" cy="99695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Left Brace 26">
            <a:extLst>
              <a:ext uri="{FF2B5EF4-FFF2-40B4-BE49-F238E27FC236}">
                <a16:creationId xmlns:a16="http://schemas.microsoft.com/office/drawing/2014/main" id="{6BD7E99F-DEEA-512B-185F-C6DEA23D3C94}"/>
              </a:ext>
            </a:extLst>
          </p:cNvPr>
          <p:cNvSpPr/>
          <p:nvPr/>
        </p:nvSpPr>
        <p:spPr>
          <a:xfrm rot="16200000">
            <a:off x="2223549" y="1496335"/>
            <a:ext cx="200350" cy="460305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4C7971B1-0AD5-D736-7EC8-F7D4304C8CB6}"/>
              </a:ext>
            </a:extLst>
          </p:cNvPr>
          <p:cNvSpPr/>
          <p:nvPr/>
        </p:nvSpPr>
        <p:spPr>
          <a:xfrm rot="16200000">
            <a:off x="5727523" y="2436705"/>
            <a:ext cx="200350" cy="319090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8A31CD-AEEF-333E-9104-C59E1B70AA15}"/>
              </a:ext>
            </a:extLst>
          </p:cNvPr>
          <p:cNvSpPr txBox="1"/>
          <p:nvPr/>
        </p:nvSpPr>
        <p:spPr>
          <a:xfrm>
            <a:off x="1434724" y="3923983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60000"/>
                    <a:lumOff val="40000"/>
                  </a:schemeClr>
                </a:solidFill>
              </a:rPr>
              <a:t>Development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29F23E-B12C-8946-B23D-0B3DF661BF4E}"/>
              </a:ext>
            </a:extLst>
          </p:cNvPr>
          <p:cNvSpPr txBox="1"/>
          <p:nvPr/>
        </p:nvSpPr>
        <p:spPr>
          <a:xfrm>
            <a:off x="4938698" y="4166276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60000"/>
                    <a:lumOff val="40000"/>
                  </a:schemeClr>
                </a:solidFill>
              </a:rPr>
              <a:t>Implementation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988F27-CE8F-4CEB-A59D-310612E35A01}"/>
              </a:ext>
            </a:extLst>
          </p:cNvPr>
          <p:cNvSpPr/>
          <p:nvPr/>
        </p:nvSpPr>
        <p:spPr>
          <a:xfrm>
            <a:off x="3973902" y="1069650"/>
            <a:ext cx="947746" cy="257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83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8A49F36-4C5A-AFCF-0C54-AA96B2606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3712658"/>
            <a:ext cx="9144000" cy="2544184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2F1B3F-294F-6CE8-E444-179426D4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pPr>
              <a:defRPr/>
            </a:pPr>
            <a:r>
              <a:rPr lang="it-IT"/>
              <a:t>Riunione Preventivi TIFPA 2024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27407680-A24B-6169-8FB0-4AC5C55F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/>
              <a:t>GRS Schedule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28132-95DB-5611-CD29-1EF0789D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87F32405-2E55-4A85-878D-BAF87DD57255}" type="datetime1">
              <a:rPr lang="en-GB" smtClean="0"/>
              <a:t>02/07/2024</a:t>
            </a:fld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61553C99-80A8-AEB7-2895-A8957ECE3962}"/>
              </a:ext>
            </a:extLst>
          </p:cNvPr>
          <p:cNvSpPr/>
          <p:nvPr/>
        </p:nvSpPr>
        <p:spPr>
          <a:xfrm>
            <a:off x="5193609" y="4668154"/>
            <a:ext cx="981635" cy="134471"/>
          </a:xfrm>
          <a:prstGeom prst="lef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6FFF6-48D1-6EAA-AE70-4956DD845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B9DFD3-BBC8-8719-CFC6-DE1A72F3AE3A}"/>
              </a:ext>
            </a:extLst>
          </p:cNvPr>
          <p:cNvCxnSpPr>
            <a:cxnSpLocks/>
          </p:cNvCxnSpPr>
          <p:nvPr/>
        </p:nvCxnSpPr>
        <p:spPr>
          <a:xfrm>
            <a:off x="2377176" y="3712658"/>
            <a:ext cx="0" cy="247113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E9BF4C9-CB8F-CB13-31F7-5E978EE78A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112" y="4630960"/>
            <a:ext cx="368634" cy="18868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3514435-43BE-E348-EB29-A40018F61C9B}"/>
              </a:ext>
            </a:extLst>
          </p:cNvPr>
          <p:cNvGrpSpPr/>
          <p:nvPr/>
        </p:nvGrpSpPr>
        <p:grpSpPr>
          <a:xfrm>
            <a:off x="298450" y="1069650"/>
            <a:ext cx="8667750" cy="2557709"/>
            <a:chOff x="0" y="1069650"/>
            <a:chExt cx="9144000" cy="3449445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2A04DADA-7F58-86A5-CB0F-6184C0577E2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44101484"/>
                </p:ext>
              </p:extLst>
            </p:nvPr>
          </p:nvGraphicFramePr>
          <p:xfrm>
            <a:off x="0" y="1069650"/>
            <a:ext cx="9144000" cy="22831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EFC9DC-F965-2796-0636-ECFAA915620C}"/>
                </a:ext>
              </a:extLst>
            </p:cNvPr>
            <p:cNvSpPr txBox="1"/>
            <p:nvPr/>
          </p:nvSpPr>
          <p:spPr>
            <a:xfrm>
              <a:off x="660400" y="2967335"/>
              <a:ext cx="1778000" cy="352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2">
                      <a:lumMod val="50000"/>
                    </a:schemeClr>
                  </a:solidFill>
                </a:rPr>
                <a:t>Mission Definition Review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B98C69-578A-6020-1943-27B2AD014239}"/>
                </a:ext>
              </a:extLst>
            </p:cNvPr>
            <p:cNvSpPr txBox="1"/>
            <p:nvPr/>
          </p:nvSpPr>
          <p:spPr>
            <a:xfrm>
              <a:off x="2138974" y="2967334"/>
              <a:ext cx="1778000" cy="581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2">
                      <a:lumMod val="50000"/>
                    </a:schemeClr>
                  </a:solidFill>
                </a:rPr>
                <a:t>Mission Formulation Review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EEECA9-4AC1-2B87-8CF5-18B4AC26224E}"/>
                </a:ext>
              </a:extLst>
            </p:cNvPr>
            <p:cNvSpPr txBox="1"/>
            <p:nvPr/>
          </p:nvSpPr>
          <p:spPr>
            <a:xfrm>
              <a:off x="3565724" y="3386745"/>
              <a:ext cx="1778000" cy="352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chemeClr val="bg2">
                      <a:lumMod val="50000"/>
                    </a:schemeClr>
                  </a:solidFill>
                </a:rPr>
                <a:t>Adoption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F9E14F-BB54-A26D-FA06-AB55BA220194}"/>
                </a:ext>
              </a:extLst>
            </p:cNvPr>
            <p:cNvSpPr txBox="1"/>
            <p:nvPr/>
          </p:nvSpPr>
          <p:spPr>
            <a:xfrm>
              <a:off x="6565900" y="3355141"/>
              <a:ext cx="1778000" cy="622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2">
                      <a:lumMod val="50000"/>
                    </a:schemeClr>
                  </a:solidFill>
                </a:rPr>
                <a:t>Launch</a:t>
              </a:r>
            </a:p>
            <a:p>
              <a:pPr algn="ctr"/>
              <a:r>
                <a:rPr lang="en-US" sz="1200">
                  <a:solidFill>
                    <a:schemeClr val="bg2">
                      <a:lumMod val="50000"/>
                    </a:schemeClr>
                  </a:solidFill>
                </a:rPr>
                <a:t>(2035)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B1BCA04-6003-4DB0-FF3F-35FD0E4D1B7E}"/>
                </a:ext>
              </a:extLst>
            </p:cNvPr>
            <p:cNvCxnSpPr/>
            <p:nvPr/>
          </p:nvCxnSpPr>
          <p:spPr>
            <a:xfrm>
              <a:off x="1549400" y="2355850"/>
              <a:ext cx="0" cy="565150"/>
            </a:xfrm>
            <a:prstGeom prst="line">
              <a:avLst/>
            </a:prstGeom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ash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AE33855-138F-9844-D27C-8D04E6DA6ABC}"/>
                </a:ext>
              </a:extLst>
            </p:cNvPr>
            <p:cNvCxnSpPr/>
            <p:nvPr/>
          </p:nvCxnSpPr>
          <p:spPr>
            <a:xfrm>
              <a:off x="2978150" y="2355850"/>
              <a:ext cx="0" cy="565150"/>
            </a:xfrm>
            <a:prstGeom prst="line">
              <a:avLst/>
            </a:prstGeom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ash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4E9FD2-C2B3-5B64-F26C-5C83232FCB0C}"/>
                </a:ext>
              </a:extLst>
            </p:cNvPr>
            <p:cNvCxnSpPr>
              <a:cxnSpLocks/>
            </p:cNvCxnSpPr>
            <p:nvPr/>
          </p:nvCxnSpPr>
          <p:spPr>
            <a:xfrm>
              <a:off x="4419600" y="2355850"/>
              <a:ext cx="0" cy="996950"/>
            </a:xfrm>
            <a:prstGeom prst="line">
              <a:avLst/>
            </a:prstGeom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ash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305EF12-753E-BBAD-9975-EE5717063305}"/>
                </a:ext>
              </a:extLst>
            </p:cNvPr>
            <p:cNvCxnSpPr>
              <a:cxnSpLocks/>
            </p:cNvCxnSpPr>
            <p:nvPr/>
          </p:nvCxnSpPr>
          <p:spPr>
            <a:xfrm>
              <a:off x="7423150" y="2355850"/>
              <a:ext cx="0" cy="996950"/>
            </a:xfrm>
            <a:prstGeom prst="line">
              <a:avLst/>
            </a:prstGeom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dash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722AB945-0E04-2213-3BDF-9A483BA6A7A1}"/>
                </a:ext>
              </a:extLst>
            </p:cNvPr>
            <p:cNvSpPr/>
            <p:nvPr/>
          </p:nvSpPr>
          <p:spPr>
            <a:xfrm rot="16200000">
              <a:off x="2223549" y="1496335"/>
              <a:ext cx="200350" cy="4603058"/>
            </a:xfrm>
            <a:prstGeom prst="leftBrac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FC0ED25A-ED9A-CECA-7237-CF0392CFC879}"/>
                </a:ext>
              </a:extLst>
            </p:cNvPr>
            <p:cNvSpPr/>
            <p:nvPr/>
          </p:nvSpPr>
          <p:spPr>
            <a:xfrm rot="16200000">
              <a:off x="5727523" y="2436705"/>
              <a:ext cx="200350" cy="3190905"/>
            </a:xfrm>
            <a:prstGeom prst="leftBrac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81E5FC-B2E6-8147-22CA-1E4882C30793}"/>
                </a:ext>
              </a:extLst>
            </p:cNvPr>
            <p:cNvSpPr txBox="1"/>
            <p:nvPr/>
          </p:nvSpPr>
          <p:spPr>
            <a:xfrm>
              <a:off x="1434724" y="3923985"/>
              <a:ext cx="1778000" cy="352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bg2">
                      <a:lumMod val="50000"/>
                    </a:schemeClr>
                  </a:solidFill>
                </a:rPr>
                <a:t>Development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93D9A0-E43B-748A-13F6-7CE3B6D430FA}"/>
                </a:ext>
              </a:extLst>
            </p:cNvPr>
            <p:cNvSpPr txBox="1"/>
            <p:nvPr/>
          </p:nvSpPr>
          <p:spPr>
            <a:xfrm>
              <a:off x="4938698" y="4166276"/>
              <a:ext cx="1778000" cy="352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>
                  <a:solidFill>
                    <a:schemeClr val="bg2">
                      <a:lumMod val="50000"/>
                    </a:schemeClr>
                  </a:solidFill>
                </a:rPr>
                <a:t>Implementation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46E98D5-0AEA-27FF-39C7-2D6F1A23E7FD}"/>
              </a:ext>
            </a:extLst>
          </p:cNvPr>
          <p:cNvSpPr/>
          <p:nvPr/>
        </p:nvSpPr>
        <p:spPr>
          <a:xfrm>
            <a:off x="2782890" y="4819648"/>
            <a:ext cx="560956" cy="180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77EBEC-5596-8D87-E25B-777BCE80723C}"/>
              </a:ext>
            </a:extLst>
          </p:cNvPr>
          <p:cNvSpPr txBox="1"/>
          <p:nvPr/>
        </p:nvSpPr>
        <p:spPr>
          <a:xfrm>
            <a:off x="3309561" y="4778843"/>
            <a:ext cx="15078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FF0000"/>
                </a:solidFill>
              </a:rPr>
              <a:t>Co-engineering</a:t>
            </a:r>
          </a:p>
        </p:txBody>
      </p:sp>
    </p:spTree>
    <p:extLst>
      <p:ext uri="{BB962C8B-B14F-4D97-AF65-F5344CB8AC3E}">
        <p14:creationId xmlns:p14="http://schemas.microsoft.com/office/powerpoint/2010/main" val="13405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3B7C4E-9B9B-43EF-4741-F72E8A4DB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00" y="939800"/>
            <a:ext cx="8827200" cy="5349400"/>
          </a:xfrm>
        </p:spPr>
        <p:txBody>
          <a:bodyPr>
            <a:normAutofit/>
          </a:bodyPr>
          <a:lstStyle/>
          <a:p>
            <a:r>
              <a:rPr lang="en-US" sz="2000"/>
              <a:t>Fundamental questions in Gravity:</a:t>
            </a:r>
          </a:p>
          <a:p>
            <a:pPr lvl="1"/>
            <a:r>
              <a:rPr lang="en-US" sz="1800"/>
              <a:t>New/further tests of GR</a:t>
            </a:r>
          </a:p>
          <a:p>
            <a:pPr lvl="1"/>
            <a:r>
              <a:rPr lang="en-US" sz="1800"/>
              <a:t>Exploration of possible alternative theories of Gravity</a:t>
            </a:r>
          </a:p>
          <a:p>
            <a:r>
              <a:rPr lang="en-US" sz="2000"/>
              <a:t>Fundamental questions in particle physics</a:t>
            </a:r>
          </a:p>
          <a:p>
            <a:r>
              <a:rPr lang="en-US" sz="2000"/>
              <a:t>Probing the EOS of neutron stars</a:t>
            </a:r>
          </a:p>
          <a:p>
            <a:r>
              <a:rPr lang="en-US" sz="2000"/>
              <a:t>Cosmology and Cosmography with GWs</a:t>
            </a:r>
          </a:p>
          <a:p>
            <a:r>
              <a:rPr lang="en-US" sz="2000"/>
              <a:t>Accurate Modelling of GW waveforms</a:t>
            </a:r>
          </a:p>
          <a:p>
            <a:r>
              <a:rPr lang="en-US" sz="2000"/>
              <a:t>GW models in alternative theory of gravitation</a:t>
            </a:r>
          </a:p>
          <a:p>
            <a:r>
              <a:rPr lang="en-US" sz="2000"/>
              <a:t>What is the explosion mechanism in Supernovae?</a:t>
            </a:r>
          </a:p>
          <a:p>
            <a:r>
              <a:rPr lang="en-US" sz="2000"/>
              <a:t>What is the history of </a:t>
            </a:r>
            <a:r>
              <a:rPr lang="en-US" sz="2000" err="1"/>
              <a:t>SuperMassive</a:t>
            </a:r>
            <a:r>
              <a:rPr lang="en-US" sz="2000"/>
              <a:t> black holes?</a:t>
            </a:r>
          </a:p>
          <a:p>
            <a:r>
              <a:rPr lang="en-US" sz="2000"/>
              <a:t>GW Stochastic Background? Probing the big bang?</a:t>
            </a:r>
          </a:p>
          <a:p>
            <a:r>
              <a:rPr lang="en-US" sz="2000" err="1"/>
              <a:t>Multimessenger</a:t>
            </a:r>
            <a:r>
              <a:rPr lang="en-US" sz="2000"/>
              <a:t> Astronomy in 3G?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9FF4D0-5BF4-8CCA-0A30-41FD8B7A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Questions addressed by GW (</a:t>
            </a:r>
            <a:r>
              <a:rPr lang="en-US" err="1"/>
              <a:t>AdV</a:t>
            </a:r>
            <a:r>
              <a:rPr lang="en-US"/>
              <a:t>+, ET/LISA)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12E1A-F4AB-70C2-7350-8D0C7704A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BA944-6605-410A-AE03-55311DFDA482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084B7-D72C-51F8-01CD-8353964F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9295E-475A-3DB1-06BA-A781C82F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208EA-104E-E9BD-CEDF-4EB47DFEBA3F}"/>
              </a:ext>
            </a:extLst>
          </p:cNvPr>
          <p:cNvSpPr txBox="1"/>
          <p:nvPr/>
        </p:nvSpPr>
        <p:spPr>
          <a:xfrm>
            <a:off x="5219700" y="1035735"/>
            <a:ext cx="392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Fundamental interactions, Dark matter, dark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9A4DC-9135-62B5-6EE4-53E140130726}"/>
              </a:ext>
            </a:extLst>
          </p:cNvPr>
          <p:cNvSpPr txBox="1"/>
          <p:nvPr/>
        </p:nvSpPr>
        <p:spPr>
          <a:xfrm>
            <a:off x="5219700" y="2102535"/>
            <a:ext cx="392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Inflation, additional interactions, dark matter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06937-B35F-FB3E-CEE3-35924E0DEE5B}"/>
              </a:ext>
            </a:extLst>
          </p:cNvPr>
          <p:cNvSpPr txBox="1"/>
          <p:nvPr/>
        </p:nvSpPr>
        <p:spPr>
          <a:xfrm>
            <a:off x="5219700" y="2483535"/>
            <a:ext cx="392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physics, quark-gluon plasma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FCBB8-351F-4B56-CA6D-9539C8BB0C6C}"/>
              </a:ext>
            </a:extLst>
          </p:cNvPr>
          <p:cNvSpPr txBox="1"/>
          <p:nvPr/>
        </p:nvSpPr>
        <p:spPr>
          <a:xfrm>
            <a:off x="5219700" y="2939239"/>
            <a:ext cx="392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1DBD8-F483-48FC-835F-7C1D452F8BFA}"/>
              </a:ext>
            </a:extLst>
          </p:cNvPr>
          <p:cNvSpPr txBox="1"/>
          <p:nvPr/>
        </p:nvSpPr>
        <p:spPr>
          <a:xfrm>
            <a:off x="5921774" y="3772288"/>
            <a:ext cx="32222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8D15AB-6B57-C939-9002-34B4DE7E95F8}"/>
              </a:ext>
            </a:extLst>
          </p:cNvPr>
          <p:cNvSpPr txBox="1"/>
          <p:nvPr/>
        </p:nvSpPr>
        <p:spPr>
          <a:xfrm>
            <a:off x="6277374" y="4217133"/>
            <a:ext cx="2866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physics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B8EF8-46EF-D003-9C33-011BA3691B31}"/>
              </a:ext>
            </a:extLst>
          </p:cNvPr>
          <p:cNvSpPr txBox="1"/>
          <p:nvPr/>
        </p:nvSpPr>
        <p:spPr>
          <a:xfrm>
            <a:off x="6277374" y="4605337"/>
            <a:ext cx="2866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Cosmology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9CE1C3-A61E-0FF3-FD8C-27BD43BCBD44}"/>
              </a:ext>
            </a:extLst>
          </p:cNvPr>
          <p:cNvSpPr txBox="1"/>
          <p:nvPr/>
        </p:nvSpPr>
        <p:spPr>
          <a:xfrm>
            <a:off x="5410200" y="5514488"/>
            <a:ext cx="3733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Astroparticle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GRB, Neutrino Physics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FF9D4F-4923-ECE1-AB70-EA9997E76DDE}"/>
              </a:ext>
            </a:extLst>
          </p:cNvPr>
          <p:cNvSpPr txBox="1"/>
          <p:nvPr/>
        </p:nvSpPr>
        <p:spPr>
          <a:xfrm>
            <a:off x="169200" y="5988278"/>
            <a:ext cx="12769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M. </a:t>
            </a:r>
            <a:r>
              <a:rPr lang="en-US" sz="800" i="1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Punturo</a:t>
            </a:r>
            <a:r>
              <a:rPr lang="en-US" sz="800" i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3025362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47076FC-770C-32EF-5AE0-E87BD967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45720" tIns="45720" rIns="45720" bIns="45720" anchor="ctr">
            <a:normAutofit/>
          </a:bodyPr>
          <a:lstStyle/>
          <a:p>
            <a:r>
              <a:rPr lang="it-IT">
                <a:latin typeface="Arial"/>
                <a:cs typeface="Arial"/>
              </a:rPr>
              <a:t>GRS EM Test Plan @ </a:t>
            </a:r>
            <a:r>
              <a:rPr lang="it-IT" err="1">
                <a:latin typeface="Arial"/>
                <a:cs typeface="Arial"/>
              </a:rPr>
              <a:t>UniTN</a:t>
            </a:r>
            <a:r>
              <a:rPr lang="it-IT">
                <a:latin typeface="Arial"/>
                <a:cs typeface="Arial"/>
              </a:rPr>
              <a:t>/TIFPA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A1126A-193D-EC0E-9333-F084B0533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2A587-A198-453F-936A-1255142804DA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192389-1409-12E0-06E2-9E8EC858A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20B308-CFC7-5A7B-F9F4-B63F66890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4FB4B7-263B-ED3D-B737-E4A43F786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5767"/>
            <a:ext cx="3315271" cy="4290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910296-ED3D-97CC-A649-AFCA8E52D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441" y="1195767"/>
            <a:ext cx="3447273" cy="44664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0A9E16-A8C9-0D3D-9A62-3072578E5605}"/>
              </a:ext>
            </a:extLst>
          </p:cNvPr>
          <p:cNvSpPr txBox="1"/>
          <p:nvPr/>
        </p:nvSpPr>
        <p:spPr>
          <a:xfrm>
            <a:off x="6019800" y="1890117"/>
            <a:ext cx="3124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Preliminary description of the individual test campaigns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List of requirements whose compliance is demonstrated or supported by these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Description of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Test configuration</a:t>
            </a:r>
          </a:p>
        </p:txBody>
      </p:sp>
    </p:spTree>
    <p:extLst>
      <p:ext uri="{BB962C8B-B14F-4D97-AF65-F5344CB8AC3E}">
        <p14:creationId xmlns:p14="http://schemas.microsoft.com/office/powerpoint/2010/main" val="1265948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AF3B7-8643-2D0A-3E2B-1C14B5D7B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53" y="874830"/>
            <a:ext cx="4456677" cy="5354582"/>
          </a:xfrm>
        </p:spPr>
        <p:txBody>
          <a:bodyPr>
            <a:normAutofit/>
          </a:bodyPr>
          <a:lstStyle/>
          <a:p>
            <a:pPr marL="0" indent="0">
              <a:buClr>
                <a:srgbClr val="D90000"/>
              </a:buClr>
              <a:buNone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Torsion pendula can measure small forces and are the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only tools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to test the LISA </a:t>
            </a:r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free-fall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on ground: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5763" indent="-385763">
              <a:buClr>
                <a:srgbClr val="D90000"/>
              </a:buClr>
              <a:buFont typeface="+mj-lt"/>
              <a:buAutoNum type="arabicPeriod"/>
            </a:pP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1TM torsion pendulum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: more sensitive, but to torques only</a:t>
            </a:r>
          </a:p>
          <a:p>
            <a:pPr marL="385763" indent="-385763">
              <a:buClr>
                <a:srgbClr val="D90000"/>
              </a:buClr>
              <a:buFont typeface="+mj-lt"/>
              <a:buAutoNum type="arabicPeriod"/>
            </a:pP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4TM torsion pendulum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: directly sensitive to forces as TM is mounted off-center (~10 cm arm)</a:t>
            </a:r>
          </a:p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BB8448-3DC9-FA12-9B18-7124625D74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297" y="1200026"/>
            <a:ext cx="2561250" cy="192093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62959C9-4D40-2F87-76A6-F6C435B3DB1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130" y="1028757"/>
            <a:ext cx="1680827" cy="22411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6A87725-39AD-A0D3-BF16-D5D3019B43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280" y="3220976"/>
            <a:ext cx="2103120" cy="1406511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B5F244A8-AC13-ED16-65C9-39F5C301D3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923" y="3322220"/>
            <a:ext cx="1380395" cy="12583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8F1FB2-0AFA-5C70-CBC6-25C43557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Torsion pendula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1C1AA-C56A-B6F4-493D-7E42EA7E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926344D8-A861-42FB-871D-C322E2953E5C}" type="datetime1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02/07/2024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C6FB3-FBE9-1DA7-9A93-96374C85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Riunione Preventivi TIFPA 2024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FCA375-5450-9498-4B25-50C78812D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431212"/>
              </p:ext>
            </p:extLst>
          </p:nvPr>
        </p:nvGraphicFramePr>
        <p:xfrm>
          <a:off x="5120614" y="5101522"/>
          <a:ext cx="335389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909">
                  <a:extLst>
                    <a:ext uri="{9D8B030D-6E8A-4147-A177-3AD203B41FA5}">
                      <a16:colId xmlns:a16="http://schemas.microsoft.com/office/drawing/2014/main" val="2843754873"/>
                    </a:ext>
                  </a:extLst>
                </a:gridCol>
                <a:gridCol w="2423989">
                  <a:extLst>
                    <a:ext uri="{9D8B030D-6E8A-4147-A177-3AD203B41FA5}">
                      <a16:colId xmlns:a16="http://schemas.microsoft.com/office/drawing/2014/main" val="2706123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Force @ 2 </a:t>
                      </a:r>
                      <a:r>
                        <a:rPr lang="en-US" err="1"/>
                        <a:t>mHz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709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 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 × 10</a:t>
                      </a:r>
                      <a:r>
                        <a:rPr lang="en-US" baseline="30000"/>
                        <a:t>-16</a:t>
                      </a:r>
                      <a:r>
                        <a:rPr lang="en-US"/>
                        <a:t> N in 1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83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 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  <a:r>
                        <a:rPr lang="en-US" baseline="30000"/>
                        <a:t>-15</a:t>
                      </a:r>
                      <a:r>
                        <a:rPr lang="en-US"/>
                        <a:t> N in 1 hour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83697"/>
                  </a:ext>
                </a:extLst>
              </a:tr>
            </a:tbl>
          </a:graphicData>
        </a:graphic>
      </p:graphicFrame>
      <p:grpSp>
        <p:nvGrpSpPr>
          <p:cNvPr id="15" name="Group 27">
            <a:extLst>
              <a:ext uri="{FF2B5EF4-FFF2-40B4-BE49-F238E27FC236}">
                <a16:creationId xmlns:a16="http://schemas.microsoft.com/office/drawing/2014/main" id="{B110449F-FF5C-460D-9701-86169A5EF3BC}"/>
              </a:ext>
            </a:extLst>
          </p:cNvPr>
          <p:cNvGrpSpPr>
            <a:grpSpLocks noChangeAspect="1"/>
          </p:cNvGrpSpPr>
          <p:nvPr/>
        </p:nvGrpSpPr>
        <p:grpSpPr>
          <a:xfrm>
            <a:off x="355599" y="3470788"/>
            <a:ext cx="4182448" cy="2856278"/>
            <a:chOff x="141904" y="1286766"/>
            <a:chExt cx="3649316" cy="3074532"/>
          </a:xfrm>
        </p:grpSpPr>
        <p:pic>
          <p:nvPicPr>
            <p:cNvPr id="17" name="Picture 19">
              <a:extLst>
                <a:ext uri="{FF2B5EF4-FFF2-40B4-BE49-F238E27FC236}">
                  <a16:creationId xmlns:a16="http://schemas.microsoft.com/office/drawing/2014/main" id="{8BE9289A-A316-4C6A-B06B-A28847319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429296" y="999374"/>
              <a:ext cx="3074532" cy="3649316"/>
            </a:xfrm>
            <a:prstGeom prst="rect">
              <a:avLst/>
            </a:prstGeom>
          </p:spPr>
        </p:pic>
        <p:cxnSp>
          <p:nvCxnSpPr>
            <p:cNvPr id="18" name="Straight Connector 21">
              <a:extLst>
                <a:ext uri="{FF2B5EF4-FFF2-40B4-BE49-F238E27FC236}">
                  <a16:creationId xmlns:a16="http://schemas.microsoft.com/office/drawing/2014/main" id="{FEFC3246-C56A-464B-92DB-91A60EEE9268}"/>
                </a:ext>
              </a:extLst>
            </p:cNvPr>
            <p:cNvCxnSpPr/>
            <p:nvPr/>
          </p:nvCxnSpPr>
          <p:spPr>
            <a:xfrm>
              <a:off x="2295583" y="2702862"/>
              <a:ext cx="468137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AFD442AD-514D-41BB-8DD1-C2C84FDF79D8}"/>
                </a:ext>
              </a:extLst>
            </p:cNvPr>
            <p:cNvSpPr txBox="1"/>
            <p:nvPr/>
          </p:nvSpPr>
          <p:spPr>
            <a:xfrm>
              <a:off x="1953083" y="2769089"/>
              <a:ext cx="1009052" cy="447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chemeClr val="accent2"/>
                  </a:solidFill>
                </a:rPr>
                <a:t>250 </a:t>
              </a:r>
              <a:r>
                <a:rPr lang="en-US" sz="900" err="1">
                  <a:solidFill>
                    <a:schemeClr val="accent2"/>
                  </a:solidFill>
                </a:rPr>
                <a:t>fm</a:t>
              </a:r>
              <a:r>
                <a:rPr lang="en-US" sz="900">
                  <a:solidFill>
                    <a:schemeClr val="accent2"/>
                  </a:solidFill>
                </a:rPr>
                <a:t>/s</a:t>
              </a:r>
              <a:r>
                <a:rPr lang="en-US" sz="900" baseline="30000">
                  <a:solidFill>
                    <a:schemeClr val="accent2"/>
                  </a:solidFill>
                </a:rPr>
                <a:t>2</a:t>
              </a:r>
              <a:r>
                <a:rPr lang="en-US" sz="900">
                  <a:solidFill>
                    <a:schemeClr val="accent2"/>
                  </a:solidFill>
                </a:rPr>
                <a:t>/Hz</a:t>
              </a:r>
              <a:r>
                <a:rPr lang="en-US" sz="900" baseline="30000">
                  <a:solidFill>
                    <a:schemeClr val="accent2"/>
                  </a:solidFill>
                </a:rPr>
                <a:t>1/2</a:t>
              </a:r>
            </a:p>
            <a:p>
              <a:r>
                <a:rPr lang="en-US" sz="900">
                  <a:solidFill>
                    <a:schemeClr val="accent2"/>
                  </a:solidFill>
                </a:rPr>
                <a:t>80x LISA </a:t>
              </a:r>
              <a:r>
                <a:rPr lang="en-US" sz="900" err="1">
                  <a:solidFill>
                    <a:schemeClr val="accent2"/>
                  </a:solidFill>
                </a:rPr>
                <a:t>SciRD</a:t>
              </a:r>
              <a:endParaRPr lang="en-US" sz="900">
                <a:solidFill>
                  <a:schemeClr val="accent2"/>
                </a:solidFill>
              </a:endParaRPr>
            </a:p>
          </p:txBody>
        </p:sp>
        <p:cxnSp>
          <p:nvCxnSpPr>
            <p:cNvPr id="20" name="Straight Connector 17">
              <a:extLst>
                <a:ext uri="{FF2B5EF4-FFF2-40B4-BE49-F238E27FC236}">
                  <a16:creationId xmlns:a16="http://schemas.microsoft.com/office/drawing/2014/main" id="{14B9371E-5F89-4F01-8678-096457651551}"/>
                </a:ext>
              </a:extLst>
            </p:cNvPr>
            <p:cNvCxnSpPr/>
            <p:nvPr/>
          </p:nvCxnSpPr>
          <p:spPr>
            <a:xfrm>
              <a:off x="865322" y="1963752"/>
              <a:ext cx="468137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B7A32166-4D3E-493D-9786-CD6A4F3C72FA}"/>
                </a:ext>
              </a:extLst>
            </p:cNvPr>
            <p:cNvSpPr txBox="1"/>
            <p:nvPr/>
          </p:nvSpPr>
          <p:spPr>
            <a:xfrm>
              <a:off x="634029" y="2049394"/>
              <a:ext cx="1017948" cy="447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chemeClr val="accent2"/>
                  </a:solidFill>
                </a:rPr>
                <a:t>1.5 pm/s</a:t>
              </a:r>
              <a:r>
                <a:rPr lang="en-US" sz="900" baseline="30000">
                  <a:solidFill>
                    <a:schemeClr val="accent2"/>
                  </a:solidFill>
                </a:rPr>
                <a:t>2</a:t>
              </a:r>
              <a:r>
                <a:rPr lang="en-US" sz="900">
                  <a:solidFill>
                    <a:schemeClr val="accent2"/>
                  </a:solidFill>
                </a:rPr>
                <a:t>/Hz</a:t>
              </a:r>
              <a:r>
                <a:rPr lang="en-US" sz="900" baseline="30000">
                  <a:solidFill>
                    <a:schemeClr val="accent2"/>
                  </a:solidFill>
                </a:rPr>
                <a:t>1/2</a:t>
              </a:r>
            </a:p>
            <a:p>
              <a:r>
                <a:rPr lang="en-US" sz="900">
                  <a:solidFill>
                    <a:schemeClr val="accent2"/>
                  </a:solidFill>
                </a:rPr>
                <a:t>300x LISA </a:t>
              </a:r>
              <a:r>
                <a:rPr lang="en-US" sz="900" err="1">
                  <a:solidFill>
                    <a:schemeClr val="accent2"/>
                  </a:solidFill>
                </a:rPr>
                <a:t>SciRD</a:t>
              </a:r>
              <a:endParaRPr lang="en-US" sz="900">
                <a:solidFill>
                  <a:schemeClr val="accent2"/>
                </a:solidFill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1D71F9B-1D8E-A828-A605-ED83EE6A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F4460-9FE0-4C73-311D-A8B658E7AC59}"/>
              </a:ext>
            </a:extLst>
          </p:cNvPr>
          <p:cNvSpPr txBox="1"/>
          <p:nvPr/>
        </p:nvSpPr>
        <p:spPr>
          <a:xfrm>
            <a:off x="5368693" y="953317"/>
            <a:ext cx="190205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Funded by CSN2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33FC1-ED50-FDF4-7061-F06D45A6E5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765" y="2969484"/>
            <a:ext cx="1137970" cy="5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3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schermata, diagramma, software&#10;&#10;Descrizione generata automaticamente">
            <a:extLst>
              <a:ext uri="{FF2B5EF4-FFF2-40B4-BE49-F238E27FC236}">
                <a16:creationId xmlns:a16="http://schemas.microsoft.com/office/drawing/2014/main" id="{727722E1-42E5-3EFD-F68C-1B4B7A7AC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" y="977458"/>
            <a:ext cx="9143998" cy="513789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ED5044-EC69-6434-3285-E3F4BB21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45720" tIns="45720" rIns="45720" bIns="4572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Torsion pendula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43B20-047B-C1F7-6122-75EAC13F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9C46-108E-4100-8A96-F68038D911DB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41F75-A02C-EC56-C4F0-108679C8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BF9DF-E767-20BD-EB7B-5689B1F7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04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schermata, diagramma, software&#10;&#10;Descrizione generata automaticamente">
            <a:extLst>
              <a:ext uri="{FF2B5EF4-FFF2-40B4-BE49-F238E27FC236}">
                <a16:creationId xmlns:a16="http://schemas.microsoft.com/office/drawing/2014/main" id="{727722E1-42E5-3EFD-F68C-1B4B7A7AC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" y="977458"/>
            <a:ext cx="9143998" cy="513789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1ED5044-EC69-6434-3285-E3F4BB21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45720" tIns="45720" rIns="45720" bIns="4572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Torsion pendula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43B20-047B-C1F7-6122-75EAC13F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09C46-108E-4100-8A96-F68038D911DB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41F75-A02C-EC56-C4F0-108679C85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BF9DF-E767-20BD-EB7B-5689B1F71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91383-D47E-4967-4BF9-8BCCAAC77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3264"/>
            <a:ext cx="9144000" cy="29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36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chine with a screen and wires&#10;&#10;Description automatically generated with medium confidence">
            <a:extLst>
              <a:ext uri="{FF2B5EF4-FFF2-40B4-BE49-F238E27FC236}">
                <a16:creationId xmlns:a16="http://schemas.microsoft.com/office/drawing/2014/main" id="{802F4EC2-6BD8-F363-24C8-A3576C660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21" y="1882775"/>
            <a:ext cx="4390764" cy="329307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3E3B9D-28C3-F00B-34A9-DC285B01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E2E Discharge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EF395-960B-0099-C45C-1E421BDB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97F4C-A810-4937-95A6-9E960890013E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CA451-0BBB-ABE5-817D-D4D1EB47C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B3DAB-CD73-6F54-5B12-FD1E2E48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F0F13621-664E-9BD5-D29D-C6AF88E45AD9}"/>
              </a:ext>
            </a:extLst>
          </p:cNvPr>
          <p:cNvSpPr txBox="1">
            <a:spLocks/>
          </p:cNvSpPr>
          <p:nvPr/>
        </p:nvSpPr>
        <p:spPr>
          <a:xfrm>
            <a:off x="4520589" y="860610"/>
            <a:ext cx="4592620" cy="54285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/>
              <a:t>Measure directly the charge on a TM, with a variety of discharge strategies.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Tests started in late 2023.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Similar (or same) apparatus to be used at </a:t>
            </a:r>
            <a:r>
              <a:rPr lang="en-US" sz="2000" b="1" dirty="0"/>
              <a:t>proton-therapy </a:t>
            </a:r>
            <a:r>
              <a:rPr lang="en-US" sz="2000" dirty="0"/>
              <a:t>for a representative charging experiment.</a:t>
            </a:r>
          </a:p>
        </p:txBody>
      </p:sp>
    </p:spTree>
    <p:extLst>
      <p:ext uri="{BB962C8B-B14F-4D97-AF65-F5344CB8AC3E}">
        <p14:creationId xmlns:p14="http://schemas.microsoft.com/office/powerpoint/2010/main" val="1925548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0CD80D-26B2-9770-39AB-D666D36394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38" y="893086"/>
            <a:ext cx="8826500" cy="528455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06F46B-491C-0D5D-E530-624178AE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Procurement Engineering Model Electrode Housing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5E895-39E5-7231-A045-3F604AFC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0699E1C2-925C-4541-BF8C-A231A048978A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ED245-8A4F-DB69-6C7C-365DBE12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ED233-2978-06E6-1D4F-CA50B92A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F1FFF-E1E1-DB1A-A75B-DD6F29B41135}"/>
              </a:ext>
            </a:extLst>
          </p:cNvPr>
          <p:cNvSpPr txBox="1"/>
          <p:nvPr/>
        </p:nvSpPr>
        <p:spPr>
          <a:xfrm>
            <a:off x="6172200" y="1720850"/>
            <a:ext cx="207684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Funded by CSN2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9F25F9-22E1-D7F7-FC07-5BD6A9A2FB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63" y="2135008"/>
            <a:ext cx="4368840" cy="32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42DC3D-CF5F-E8E7-EE5B-AD030BC2A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Kick-off: 04 March 2024</a:t>
            </a:r>
          </a:p>
          <a:p>
            <a:pPr marL="231775" lvl="1" indent="0">
              <a:buNone/>
            </a:pPr>
            <a:r>
              <a:rPr lang="en-US"/>
              <a:t>58k EUR of pre-payment</a:t>
            </a:r>
          </a:p>
          <a:p>
            <a:endParaRPr lang="en-US"/>
          </a:p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milestone: 08 May 2024</a:t>
            </a:r>
          </a:p>
          <a:p>
            <a:pPr marL="231775" lvl="1" indent="0">
              <a:buNone/>
            </a:pPr>
            <a:r>
              <a:rPr lang="en-US"/>
              <a:t>58k EUR transfer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06F46B-491C-0D5D-E530-624178AE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Procurement Engineering Model Electrode Housing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5E895-39E5-7231-A045-3F604AFC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99E3CB94-202E-48AE-B4B6-97E81F2C473C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ED245-8A4F-DB69-6C7C-365DBE12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ED233-2978-06E6-1D4F-CA50B92A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BB1B09-5C0F-4174-2E42-57B3F6994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245" y="3080542"/>
            <a:ext cx="4964753" cy="329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15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33154-9051-93E7-FCAB-8BD4804DE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5A4E04-1727-A1DE-CA2B-7B8D619B7CD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68830" y="860610"/>
            <a:ext cx="4592620" cy="542858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Tests concluded in March 2024</a:t>
            </a:r>
          </a:p>
          <a:p>
            <a:r>
              <a:rPr lang="en-US" dirty="0"/>
              <a:t>Basis for the definition of the new GPRM baseline (Apr-24)</a:t>
            </a:r>
          </a:p>
          <a:p>
            <a:r>
              <a:rPr lang="en-US" dirty="0"/>
              <a:t>Interesting R&amp;D outputs on friction between titanium and Teflon</a:t>
            </a:r>
          </a:p>
          <a:p>
            <a:r>
              <a:rPr lang="en-US" dirty="0"/>
              <a:t>Getting ready for comprehensive GPRM EM tests towards the end of 2024</a:t>
            </a:r>
          </a:p>
          <a:p>
            <a:pPr marL="0" indent="0">
              <a:buNone/>
            </a:pPr>
            <a:r>
              <a:rPr lang="en-US" dirty="0"/>
              <a:t>NEW:</a:t>
            </a:r>
          </a:p>
          <a:p>
            <a:r>
              <a:rPr lang="en-US" dirty="0"/>
              <a:t>Caging Mechanism Modeling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4F87BC-91BD-ABEC-80D6-01306BD26EA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D9254477-CAB5-4416-9748-5201A12AFDB8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80443-7E17-DABB-47CB-48B9FDD592A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pic>
        <p:nvPicPr>
          <p:cNvPr id="11" name="Content Placeholder 10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E4877F2B-4C54-94FF-43C0-E89AE7B7E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8788" y="1539081"/>
            <a:ext cx="5429251" cy="407193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B73BACC-9C65-BBD1-8D5F-B2B75EC2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GPRM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FA0FA-3680-93B7-A038-19D9B9BD9F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8E2C43-2489-9045-0416-5C549F7739C3}"/>
              </a:ext>
            </a:extLst>
          </p:cNvPr>
          <p:cNvSpPr txBox="1"/>
          <p:nvPr/>
        </p:nvSpPr>
        <p:spPr>
          <a:xfrm>
            <a:off x="4400909" y="944749"/>
            <a:ext cx="207684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Funded by CSN2</a:t>
            </a:r>
          </a:p>
        </p:txBody>
      </p:sp>
    </p:spTree>
    <p:extLst>
      <p:ext uri="{BB962C8B-B14F-4D97-AF65-F5344CB8AC3E}">
        <p14:creationId xmlns:p14="http://schemas.microsoft.com/office/powerpoint/2010/main" val="1299543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EDEB9E-B625-010B-8846-87D45B719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endParaRPr lang="en-US" dirty="0"/>
          </a:p>
          <a:p>
            <a:r>
              <a:rPr lang="en-US" dirty="0" err="1">
                <a:latin typeface="Arial"/>
                <a:cs typeface="Arial"/>
              </a:rPr>
              <a:t>Missioni</a:t>
            </a:r>
            <a:r>
              <a:rPr lang="en-US" dirty="0">
                <a:latin typeface="Arial"/>
                <a:cs typeface="Arial"/>
              </a:rPr>
              <a:t> </a:t>
            </a:r>
          </a:p>
          <a:p>
            <a:pPr lvl="1"/>
            <a:r>
              <a:rPr lang="en-US" dirty="0" err="1">
                <a:latin typeface="Arial"/>
                <a:cs typeface="Arial"/>
              </a:rPr>
              <a:t>esaurita</a:t>
            </a:r>
            <a:r>
              <a:rPr lang="en-US" dirty="0">
                <a:latin typeface="Arial"/>
                <a:cs typeface="Arial"/>
              </a:rPr>
              <a:t> quota LISA </a:t>
            </a:r>
            <a:r>
              <a:rPr lang="en-US" dirty="0" err="1">
                <a:latin typeface="Arial"/>
                <a:cs typeface="Arial"/>
              </a:rPr>
              <a:t>su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Dotazioni</a:t>
            </a:r>
            <a:r>
              <a:rPr lang="en-US" dirty="0">
                <a:latin typeface="Arial"/>
                <a:cs typeface="Arial"/>
              </a:rPr>
              <a:t> Gr 2, con </a:t>
            </a:r>
            <a:r>
              <a:rPr lang="en-US" dirty="0" err="1">
                <a:latin typeface="Arial"/>
                <a:cs typeface="Arial"/>
              </a:rPr>
              <a:t>luglio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esauriti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anche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fondi</a:t>
            </a:r>
            <a:r>
              <a:rPr lang="en-US" dirty="0">
                <a:latin typeface="Arial"/>
                <a:cs typeface="Arial"/>
              </a:rPr>
              <a:t> LISA (</a:t>
            </a:r>
            <a:r>
              <a:rPr lang="en-US" dirty="0" err="1">
                <a:latin typeface="Arial"/>
                <a:cs typeface="Arial"/>
              </a:rPr>
              <a:t>chiederemo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anche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sblocco</a:t>
            </a:r>
            <a:r>
              <a:rPr lang="en-US" dirty="0">
                <a:latin typeface="Arial"/>
                <a:cs typeface="Arial"/>
              </a:rPr>
              <a:t> di 1K€ SJ)</a:t>
            </a:r>
            <a:endParaRPr lang="en-US" dirty="0"/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Acquisti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pPr lvl="1"/>
            <a:r>
              <a:rPr lang="en-US" dirty="0">
                <a:latin typeface="Arial"/>
                <a:cs typeface="Arial"/>
              </a:rPr>
              <a:t>64 k€ +35 k€ SJ da </a:t>
            </a:r>
            <a:r>
              <a:rPr lang="en-US" dirty="0" err="1">
                <a:latin typeface="Arial"/>
                <a:cs typeface="Arial"/>
              </a:rPr>
              <a:t>spendere</a:t>
            </a:r>
            <a:endParaRPr lang="en-US" dirty="0">
              <a:latin typeface="Arial"/>
              <a:cs typeface="Arial"/>
            </a:endParaRPr>
          </a:p>
          <a:p>
            <a:pPr lvl="1"/>
            <a:r>
              <a:rPr lang="en-US" dirty="0" err="1">
                <a:latin typeface="Arial"/>
                <a:cs typeface="Arial"/>
              </a:rPr>
              <a:t>Principalmente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destinati</a:t>
            </a:r>
            <a:r>
              <a:rPr lang="en-US" dirty="0">
                <a:latin typeface="Arial"/>
                <a:cs typeface="Arial"/>
              </a:rPr>
              <a:t> a </a:t>
            </a:r>
            <a:r>
              <a:rPr lang="en-US" dirty="0" err="1">
                <a:latin typeface="Arial"/>
                <a:cs typeface="Arial"/>
              </a:rPr>
              <a:t>costruzione</a:t>
            </a:r>
            <a:r>
              <a:rPr lang="en-US" dirty="0">
                <a:latin typeface="Arial"/>
                <a:cs typeface="Arial"/>
              </a:rPr>
              <a:t> di masse di test </a:t>
            </a:r>
            <a:r>
              <a:rPr lang="en-US" dirty="0" err="1">
                <a:latin typeface="Arial"/>
                <a:cs typeface="Arial"/>
              </a:rPr>
              <a:t>rappresentative</a:t>
            </a:r>
            <a:r>
              <a:rPr lang="en-US" dirty="0">
                <a:latin typeface="Arial"/>
                <a:cs typeface="Arial"/>
              </a:rPr>
              <a:t> di quelle di </a:t>
            </a:r>
            <a:r>
              <a:rPr lang="en-US" dirty="0" err="1">
                <a:latin typeface="Arial"/>
                <a:cs typeface="Arial"/>
              </a:rPr>
              <a:t>volo</a:t>
            </a:r>
            <a:r>
              <a:rPr lang="en-US" dirty="0">
                <a:latin typeface="Arial"/>
                <a:cs typeface="Arial"/>
              </a:rPr>
              <a:t>  per </a:t>
            </a:r>
            <a:r>
              <a:rPr lang="en-US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pendoli</a:t>
            </a:r>
            <a:r>
              <a:rPr lang="en-US" dirty="0">
                <a:latin typeface="Arial"/>
                <a:cs typeface="Arial"/>
              </a:rPr>
              <a:t> di </a:t>
            </a:r>
            <a:r>
              <a:rPr lang="en-US" dirty="0" err="1">
                <a:latin typeface="Arial"/>
                <a:cs typeface="Arial"/>
              </a:rPr>
              <a:t>torsione</a:t>
            </a:r>
            <a:r>
              <a:rPr lang="en-US" dirty="0">
                <a:latin typeface="Arial"/>
                <a:cs typeface="Arial"/>
              </a:rPr>
              <a:t>; per </a:t>
            </a:r>
            <a:r>
              <a:rPr lang="en-US" dirty="0" err="1">
                <a:latin typeface="Arial"/>
                <a:cs typeface="Arial"/>
              </a:rPr>
              <a:t>contenere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i</a:t>
            </a:r>
            <a:r>
              <a:rPr lang="en-US" dirty="0">
                <a:latin typeface="Arial"/>
                <a:cs typeface="Arial"/>
              </a:rPr>
              <a:t> </a:t>
            </a:r>
            <a:r>
              <a:rPr lang="en-US" dirty="0" err="1">
                <a:latin typeface="Arial"/>
                <a:cs typeface="Arial"/>
              </a:rPr>
              <a:t>costi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siamo</a:t>
            </a:r>
            <a:r>
              <a:rPr lang="en-US" dirty="0">
                <a:latin typeface="Arial"/>
                <a:cs typeface="Arial"/>
              </a:rPr>
              <a:t> in </a:t>
            </a:r>
            <a:r>
              <a:rPr lang="en-US" dirty="0" err="1">
                <a:latin typeface="Arial"/>
                <a:cs typeface="Arial"/>
              </a:rPr>
              <a:t>attesa</a:t>
            </a:r>
            <a:r>
              <a:rPr lang="en-US" dirty="0">
                <a:latin typeface="Arial"/>
                <a:cs typeface="Arial"/>
              </a:rPr>
              <a:t> di </a:t>
            </a:r>
            <a:r>
              <a:rPr lang="en-US" dirty="0" err="1">
                <a:latin typeface="Arial"/>
                <a:cs typeface="Arial"/>
              </a:rPr>
              <a:t>definizione</a:t>
            </a:r>
            <a:r>
              <a:rPr lang="en-US" dirty="0">
                <a:latin typeface="Arial"/>
                <a:cs typeface="Arial"/>
              </a:rPr>
              <a:t>/</a:t>
            </a:r>
            <a:r>
              <a:rPr lang="en-US" dirty="0" err="1">
                <a:latin typeface="Arial"/>
                <a:cs typeface="Arial"/>
              </a:rPr>
              <a:t>accordi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tra</a:t>
            </a:r>
            <a:r>
              <a:rPr lang="en-US" dirty="0">
                <a:latin typeface="Arial"/>
                <a:cs typeface="Arial"/>
              </a:rPr>
              <a:t> OHB e </a:t>
            </a:r>
            <a:r>
              <a:rPr lang="en-US" dirty="0" err="1">
                <a:latin typeface="Arial"/>
                <a:cs typeface="Arial"/>
              </a:rPr>
              <a:t>fornitori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delle</a:t>
            </a:r>
            <a:r>
              <a:rPr lang="en-US" dirty="0">
                <a:latin typeface="Arial"/>
                <a:cs typeface="Arial"/>
              </a:rPr>
              <a:t> TM di </a:t>
            </a:r>
            <a:r>
              <a:rPr lang="en-US" dirty="0" err="1">
                <a:latin typeface="Arial"/>
                <a:cs typeface="Arial"/>
              </a:rPr>
              <a:t>volo</a:t>
            </a:r>
            <a:r>
              <a:rPr lang="en-US" dirty="0">
                <a:latin typeface="Arial"/>
                <a:cs typeface="Arial"/>
              </a:rPr>
              <a:t>.</a:t>
            </a:r>
          </a:p>
          <a:p>
            <a:pPr lvl="1"/>
            <a:r>
              <a:rPr lang="en-US" dirty="0" err="1">
                <a:latin typeface="Arial"/>
                <a:cs typeface="Arial"/>
              </a:rPr>
              <a:t>Stiamo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eleborando</a:t>
            </a:r>
            <a:r>
              <a:rPr lang="en-US" dirty="0">
                <a:latin typeface="Arial"/>
                <a:cs typeface="Arial"/>
              </a:rPr>
              <a:t> piano B alternativo di </a:t>
            </a:r>
            <a:r>
              <a:rPr lang="en-US" dirty="0" err="1">
                <a:latin typeface="Arial"/>
                <a:cs typeface="Arial"/>
              </a:rPr>
              <a:t>spesa</a:t>
            </a:r>
            <a:r>
              <a:rPr lang="en-US" dirty="0">
                <a:latin typeface="Arial"/>
                <a:cs typeface="Arial"/>
              </a:rPr>
              <a:t> da </a:t>
            </a:r>
            <a:r>
              <a:rPr lang="en-US" dirty="0" err="1">
                <a:latin typeface="Arial"/>
                <a:cs typeface="Arial"/>
              </a:rPr>
              <a:t>proporre</a:t>
            </a:r>
            <a:r>
              <a:rPr lang="en-US" dirty="0">
                <a:latin typeface="Arial"/>
                <a:cs typeface="Arial"/>
              </a:rPr>
              <a:t> se </a:t>
            </a:r>
            <a:r>
              <a:rPr lang="en-US" dirty="0" err="1">
                <a:latin typeface="Arial"/>
                <a:cs typeface="Arial"/>
              </a:rPr>
              <a:t>necessario</a:t>
            </a:r>
            <a:r>
              <a:rPr lang="en-US" dirty="0">
                <a:latin typeface="Arial"/>
                <a:cs typeface="Arial"/>
              </a:rPr>
              <a:t>  </a:t>
            </a:r>
            <a:r>
              <a:rPr lang="en-US" dirty="0" err="1">
                <a:latin typeface="Arial"/>
                <a:cs typeface="Arial"/>
              </a:rPr>
              <a:t>alla</a:t>
            </a:r>
            <a:r>
              <a:rPr lang="en-US" dirty="0">
                <a:latin typeface="Arial"/>
                <a:cs typeface="Arial"/>
              </a:rPr>
              <a:t> CSN2 di </a:t>
            </a:r>
            <a:r>
              <a:rPr lang="en-US" dirty="0" err="1">
                <a:latin typeface="Arial"/>
                <a:cs typeface="Arial"/>
              </a:rPr>
              <a:t>settembre</a:t>
            </a:r>
            <a:r>
              <a:rPr lang="en-US" dirty="0">
                <a:latin typeface="Arial"/>
                <a:cs typeface="Arial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ABACC1-0D96-1321-0C08-ADC51392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45720" tIns="45720" rIns="45720" bIns="45720"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Stato </a:t>
            </a:r>
            <a:r>
              <a:rPr lang="en-US" err="1">
                <a:latin typeface="Arial"/>
                <a:cs typeface="Arial"/>
              </a:rPr>
              <a:t>Impegni</a:t>
            </a:r>
            <a:r>
              <a:rPr lang="en-US">
                <a:latin typeface="Arial"/>
                <a:cs typeface="Arial"/>
              </a:rPr>
              <a:t> 2024/</a:t>
            </a:r>
            <a:r>
              <a:rPr lang="en-US" err="1">
                <a:latin typeface="Arial"/>
                <a:cs typeface="Arial"/>
              </a:rPr>
              <a:t>richieste</a:t>
            </a:r>
            <a:r>
              <a:rPr lang="en-US">
                <a:latin typeface="Arial"/>
                <a:cs typeface="Arial"/>
              </a:rPr>
              <a:t> 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3B3AC-CD59-721B-776F-B9ED7A16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ED30D-D14F-4DF6-83CD-2D9C3490FDED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D78BC-3C2B-F8F8-8297-C4F6A2120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BCA2D-B126-B2D8-FF7C-CAB814D9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65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EAABC-8319-0EA1-AB3D-577FCB05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7EAD8-CA6A-4D75-A9F7-73E6DF7B7FEF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C30A3-CB0D-1A61-FCD8-DFD0BBA0A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Riunione Preventivi TIFPA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02F93-071F-786F-28E9-A70AF861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AB1A69-DD2C-BE04-E613-5437EECA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Richieste 2025 (preliminare)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9A03A5-BB70-9B64-1C0F-35A24FE95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79" y="933450"/>
            <a:ext cx="8822595" cy="5200650"/>
          </a:xfrm>
        </p:spPr>
        <p:txBody>
          <a:bodyPr vert="horz" lIns="91440" tIns="45720" rIns="91440" bIns="45720" anchor="t">
            <a:normAutofit/>
          </a:bodyPr>
          <a:lstStyle/>
          <a:p>
            <a:r>
              <a:rPr lang="it-IT" dirty="0">
                <a:latin typeface="Arial"/>
                <a:cs typeface="Arial"/>
              </a:rPr>
              <a:t>Richieste di missione per partecipazione a incontri CSN2/referee, congressi e workshop internazionali: 25k EUR</a:t>
            </a:r>
          </a:p>
          <a:p>
            <a:endParaRPr lang="it-IT" dirty="0">
              <a:latin typeface="Arial"/>
              <a:cs typeface="Arial"/>
            </a:endParaRPr>
          </a:p>
          <a:p>
            <a:r>
              <a:rPr lang="it-IT" dirty="0">
                <a:latin typeface="Arial"/>
                <a:cs typeface="Arial"/>
              </a:rPr>
              <a:t>Attività di laboratorio: aggiornamento delle facility con pendolo di torsione per aumentarne le performance e la rappresentatività: 30-60k EUR</a:t>
            </a:r>
          </a:p>
          <a:p>
            <a:endParaRPr lang="it-IT" dirty="0">
              <a:latin typeface="Arial"/>
              <a:cs typeface="Arial"/>
            </a:endParaRPr>
          </a:p>
          <a:p>
            <a:r>
              <a:rPr lang="it-IT" dirty="0">
                <a:latin typeface="Arial"/>
                <a:cs typeface="Arial"/>
              </a:rPr>
              <a:t>Richieste di strumenti software (già in uso con licenze INFN): ANSYS, MatLab, COMSOL, Solidworks</a:t>
            </a:r>
          </a:p>
        </p:txBody>
      </p:sp>
    </p:spTree>
    <p:extLst>
      <p:ext uri="{BB962C8B-B14F-4D97-AF65-F5344CB8AC3E}">
        <p14:creationId xmlns:p14="http://schemas.microsoft.com/office/powerpoint/2010/main" val="225177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8FEA36-1459-C9A3-89BB-C0EF6BA5F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EBE8CB70-F273-4895-8C0D-285CFC4ADF91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FC70C-FEB8-9A77-4BEE-0C8B44D9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B4B2C1-435F-8943-1AE3-5C5580C9B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science objectives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3D0D612-46A1-9E13-67C9-B46F9F794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856" y="981147"/>
            <a:ext cx="8000287" cy="319166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6179DC-8070-D9C3-556E-0F1A27CA8283}"/>
              </a:ext>
            </a:extLst>
          </p:cNvPr>
          <p:cNvSpPr txBox="1"/>
          <p:nvPr/>
        </p:nvSpPr>
        <p:spPr>
          <a:xfrm>
            <a:off x="-31976" y="706379"/>
            <a:ext cx="2172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LISA Definition Study Report - ESA-SCI-DIR-RP-002 https://arxiv.org/ftp/arxiv/papers/2402/2402.07571.pdf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4409E-1112-1DB4-6B7F-E7855388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5" name="Rettangolo 1">
            <a:extLst>
              <a:ext uri="{FF2B5EF4-FFF2-40B4-BE49-F238E27FC236}">
                <a16:creationId xmlns:a16="http://schemas.microsoft.com/office/drawing/2014/main" id="{4E9DBF4E-8D2C-4A54-8273-0634BF0B8FFC}"/>
              </a:ext>
            </a:extLst>
          </p:cNvPr>
          <p:cNvSpPr/>
          <p:nvPr/>
        </p:nvSpPr>
        <p:spPr>
          <a:xfrm>
            <a:off x="-2390" y="4330372"/>
            <a:ext cx="247721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Some of the uniqueness of LISA</a:t>
            </a:r>
          </a:p>
        </p:txBody>
      </p:sp>
      <p:grpSp>
        <p:nvGrpSpPr>
          <p:cNvPr id="16" name="Gruppo 4">
            <a:extLst>
              <a:ext uri="{FF2B5EF4-FFF2-40B4-BE49-F238E27FC236}">
                <a16:creationId xmlns:a16="http://schemas.microsoft.com/office/drawing/2014/main" id="{21308CAE-51AA-42C5-BA8C-84E7C9C35E66}"/>
              </a:ext>
            </a:extLst>
          </p:cNvPr>
          <p:cNvGrpSpPr/>
          <p:nvPr/>
        </p:nvGrpSpPr>
        <p:grpSpPr>
          <a:xfrm>
            <a:off x="119293" y="4764929"/>
            <a:ext cx="2406482" cy="1418358"/>
            <a:chOff x="4217437" y="948430"/>
            <a:chExt cx="4310743" cy="2289291"/>
          </a:xfrm>
        </p:grpSpPr>
        <p:pic>
          <p:nvPicPr>
            <p:cNvPr id="20" name="Immagine 2">
              <a:extLst>
                <a:ext uri="{FF2B5EF4-FFF2-40B4-BE49-F238E27FC236}">
                  <a16:creationId xmlns:a16="http://schemas.microsoft.com/office/drawing/2014/main" id="{96BF667E-3078-492A-AB25-7A6696496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7437" y="948430"/>
              <a:ext cx="2561414" cy="2289291"/>
            </a:xfrm>
            <a:prstGeom prst="rect">
              <a:avLst/>
            </a:prstGeom>
          </p:spPr>
        </p:pic>
        <p:sp>
          <p:nvSpPr>
            <p:cNvPr id="21" name="CasellaDiTesto 3">
              <a:extLst>
                <a:ext uri="{FF2B5EF4-FFF2-40B4-BE49-F238E27FC236}">
                  <a16:creationId xmlns:a16="http://schemas.microsoft.com/office/drawing/2014/main" id="{4FB1B872-11D1-45A4-B7AD-DEDBC643307B}"/>
                </a:ext>
              </a:extLst>
            </p:cNvPr>
            <p:cNvSpPr txBox="1"/>
            <p:nvPr/>
          </p:nvSpPr>
          <p:spPr>
            <a:xfrm>
              <a:off x="5822303" y="3022277"/>
              <a:ext cx="270587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800" err="1">
                  <a:solidFill>
                    <a:schemeClr val="bg1"/>
                  </a:solidFill>
                </a:rPr>
                <a:t>Credits</a:t>
              </a:r>
              <a:r>
                <a:rPr lang="it-IT" sz="800">
                  <a:solidFill>
                    <a:schemeClr val="bg1"/>
                  </a:solidFill>
                </a:rPr>
                <a:t> to NASA SVS</a:t>
              </a:r>
            </a:p>
          </p:txBody>
        </p:sp>
      </p:grpSp>
      <p:sp>
        <p:nvSpPr>
          <p:cNvPr id="17" name="Rettangolo 7">
            <a:extLst>
              <a:ext uri="{FF2B5EF4-FFF2-40B4-BE49-F238E27FC236}">
                <a16:creationId xmlns:a16="http://schemas.microsoft.com/office/drawing/2014/main" id="{8B928A3F-932F-408A-93AD-69524F01B233}"/>
              </a:ext>
            </a:extLst>
          </p:cNvPr>
          <p:cNvSpPr/>
          <p:nvPr/>
        </p:nvSpPr>
        <p:spPr>
          <a:xfrm>
            <a:off x="3328956" y="4510692"/>
            <a:ext cx="3481784" cy="178510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000" b="1"/>
              <a:t>Supermassive Black Holes binaries</a:t>
            </a:r>
          </a:p>
          <a:p>
            <a:pPr algn="just"/>
            <a:r>
              <a:rPr lang="en-US" sz="1000" b="1"/>
              <a:t>with high signal to noise</a:t>
            </a:r>
          </a:p>
          <a:p>
            <a:pPr algn="just"/>
            <a:endParaRPr lang="en-US" sz="1000" b="1"/>
          </a:p>
          <a:p>
            <a:pPr algn="just"/>
            <a:r>
              <a:rPr lang="en-GB" sz="1000" b="1"/>
              <a:t>Extreme Mass Ratio </a:t>
            </a:r>
            <a:r>
              <a:rPr lang="en-GB" sz="1000" b="1" err="1"/>
              <a:t>Inspirals</a:t>
            </a:r>
            <a:endParaRPr lang="en-GB" sz="1000" b="1"/>
          </a:p>
          <a:p>
            <a:pPr algn="just"/>
            <a:r>
              <a:rPr lang="en-US" sz="1000" err="1"/>
              <a:t>Inspiral</a:t>
            </a:r>
            <a:r>
              <a:rPr lang="en-US" sz="1000"/>
              <a:t> of stellar–mass compact object into massive black hole. If the compact object is a white dwarf, possible electromagnetic counterpart</a:t>
            </a:r>
          </a:p>
          <a:p>
            <a:pPr algn="just"/>
            <a:endParaRPr lang="en-US" sz="1000"/>
          </a:p>
          <a:p>
            <a:pPr algn="just"/>
            <a:r>
              <a:rPr lang="en-US" sz="1000" b="1"/>
              <a:t>Test </a:t>
            </a:r>
            <a:r>
              <a:rPr lang="en-US" sz="1000"/>
              <a:t>the properties of the space time around  massive dark objects. the presence of dark matter which causes a different phase evolution.</a:t>
            </a:r>
            <a:endParaRPr lang="it-IT" sz="1000"/>
          </a:p>
        </p:txBody>
      </p:sp>
      <p:pic>
        <p:nvPicPr>
          <p:cNvPr id="18" name="Immagine 8">
            <a:extLst>
              <a:ext uri="{FF2B5EF4-FFF2-40B4-BE49-F238E27FC236}">
                <a16:creationId xmlns:a16="http://schemas.microsoft.com/office/drawing/2014/main" id="{B6A44724-D4A8-41F0-81F5-08637ABA1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396" y="4562768"/>
            <a:ext cx="1774300" cy="1736783"/>
          </a:xfrm>
          <a:prstGeom prst="rect">
            <a:avLst/>
          </a:prstGeom>
        </p:spPr>
      </p:pic>
      <p:pic>
        <p:nvPicPr>
          <p:cNvPr id="19" name="Picture 18" descr="Extreme Mass Ratio Inspiral">
            <a:extLst>
              <a:ext uri="{FF2B5EF4-FFF2-40B4-BE49-F238E27FC236}">
                <a16:creationId xmlns:a16="http://schemas.microsoft.com/office/drawing/2014/main" id="{4717EA13-10DF-4807-9373-515DE90D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8927" y="4834029"/>
            <a:ext cx="1986311" cy="148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73E79D7-5645-20FA-1933-4B403E9EE947}"/>
              </a:ext>
            </a:extLst>
          </p:cNvPr>
          <p:cNvCxnSpPr/>
          <p:nvPr/>
        </p:nvCxnSpPr>
        <p:spPr>
          <a:xfrm>
            <a:off x="119293" y="4318959"/>
            <a:ext cx="88406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636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EAABC-8319-0EA1-AB3D-577FCB056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3D92-97B7-45C7-923E-DF79BF17D51F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C30A3-CB0D-1A61-FCD8-DFD0BBA0A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Riunione Preventivi TIFPA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02F93-071F-786F-28E9-A70AF861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AB1A69-DD2C-BE04-E613-5437EECAA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Personale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E9A03A5-BB70-9B64-1C0F-35A24FE95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00" y="1054100"/>
            <a:ext cx="8827200" cy="5235100"/>
          </a:xfrm>
        </p:spPr>
        <p:txBody>
          <a:bodyPr/>
          <a:lstStyle/>
          <a:p>
            <a:r>
              <a:rPr lang="it-IT" dirty="0"/>
              <a:t>16 ricercatori/tecnologi, circa 13.5 FTE</a:t>
            </a:r>
            <a:endParaRPr lang="en-US" dirty="0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4699D578-0900-BF0C-A4FE-382413A1B3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921796"/>
              </p:ext>
            </p:extLst>
          </p:nvPr>
        </p:nvGraphicFramePr>
        <p:xfrm>
          <a:off x="2514021" y="1688078"/>
          <a:ext cx="4113212" cy="448839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56606">
                  <a:extLst>
                    <a:ext uri="{9D8B030D-6E8A-4147-A177-3AD203B41FA5}">
                      <a16:colId xmlns:a16="http://schemas.microsoft.com/office/drawing/2014/main" val="2950527174"/>
                    </a:ext>
                  </a:extLst>
                </a:gridCol>
                <a:gridCol w="2056606">
                  <a:extLst>
                    <a:ext uri="{9D8B030D-6E8A-4147-A177-3AD203B41FA5}">
                      <a16:colId xmlns:a16="http://schemas.microsoft.com/office/drawing/2014/main" val="1560680209"/>
                    </a:ext>
                  </a:extLst>
                </a:gridCol>
              </a:tblGrid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Cognome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Nome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76713700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Bortoluzzi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Daniele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71423827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Cavalleri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Antonella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36585619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Ciani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Giacomo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61554740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Chiavegato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Vittorio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8050439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Dal Bosco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Davide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3392782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Dalla Ricca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Edoardo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94812961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Dimiccoli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Francesco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05862068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Dolesi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Rita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97959750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Ferroni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Valerio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72135499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Marzari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Francesco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1382540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Mezzena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Renato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96755964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Sala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Lorenzo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85436684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Vetrugno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Daniel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9119339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Venturelli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Francesco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29897714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Weber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William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2239914"/>
                  </a:ext>
                </a:extLst>
              </a:tr>
              <a:tr h="2640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>
                          <a:solidFill>
                            <a:schemeClr val="tx1"/>
                          </a:solidFill>
                          <a:effectLst/>
                        </a:rPr>
                        <a:t>Zanoni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Carlo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74222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992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76C95E-6BE8-2371-B7B4-F12976B29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75" y="1207807"/>
            <a:ext cx="4261449" cy="18602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A5A335-0B9F-7252-A742-5DF956217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to ground-based GW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F69FC-2DB4-C3AC-4998-D64320FB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534C-1876-46F8-A8C6-7F17168110EE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50D0-BFD2-640E-9A9C-E70FCF543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B20D4-8283-0009-87C9-4263A023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8E921C-BC09-07A7-BEEA-C9317275E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2" y="4108083"/>
            <a:ext cx="8258981" cy="2091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4272B-36D8-70E7-50D9-46F323865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193" y="1069785"/>
            <a:ext cx="4462732" cy="27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0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F2FEE-FF9B-CC38-3218-45222F63A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F6B8C9-9368-94C1-C65E-5C6373FC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837B96C3-AD6F-49C2-9B67-93D1217907AB}" type="datetime1">
              <a:rPr lang="en-GB" smtClean="0"/>
              <a:t>02/07/2024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5EFCA-BD50-5E4D-03A8-47C46708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F43231-B138-FABE-0103-97F21D7CA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98" y="940195"/>
            <a:ext cx="4112933" cy="305196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1C6964A-1832-DCF7-AF4E-E036D15B7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concept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95F12F-7A2B-0C26-7722-D1604A09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5" y="4175895"/>
            <a:ext cx="4624896" cy="1741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1E11A-F423-DC6F-F715-41E6F8C25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3496" y="1186438"/>
            <a:ext cx="4752105" cy="19681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FB14A6-CA4D-922F-B103-1F9F635EDB1D}"/>
              </a:ext>
            </a:extLst>
          </p:cNvPr>
          <p:cNvSpPr txBox="1"/>
          <p:nvPr/>
        </p:nvSpPr>
        <p:spPr>
          <a:xfrm>
            <a:off x="22195" y="6016136"/>
            <a:ext cx="2172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LISA Definition Study Report - ESA-SCI-DIR-RP-002 https://arxiv.org/ftp/arxiv/papers/2402/2402.07571.pdf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79858C9-2905-A50C-A0A5-81A31532E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244" y="3704558"/>
            <a:ext cx="4343449" cy="235682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D1C79-3064-3DFB-3399-8AFEE6E1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0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784CFE-68B0-C04A-343F-51214CABA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Sensitivity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8712" y="2836975"/>
            <a:ext cx="8963280" cy="3559357"/>
            <a:chOff x="86224" y="355356"/>
            <a:chExt cx="8963280" cy="355935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300" y="355356"/>
              <a:ext cx="4948376" cy="355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 6"/>
            <p:cNvSpPr/>
            <p:nvPr/>
          </p:nvSpPr>
          <p:spPr>
            <a:xfrm rot="18430044" flipH="1" flipV="1">
              <a:off x="1775792" y="2243350"/>
              <a:ext cx="1870342" cy="1011858"/>
            </a:xfrm>
            <a:custGeom>
              <a:avLst/>
              <a:gdLst>
                <a:gd name="connsiteX0" fmla="*/ 0 w 2231136"/>
                <a:gd name="connsiteY0" fmla="*/ 0 h 768096"/>
                <a:gd name="connsiteX1" fmla="*/ 1267968 w 2231136"/>
                <a:gd name="connsiteY1" fmla="*/ 609600 h 768096"/>
                <a:gd name="connsiteX2" fmla="*/ 2231136 w 2231136"/>
                <a:gd name="connsiteY2" fmla="*/ 768096 h 76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1136" h="768096">
                  <a:moveTo>
                    <a:pt x="0" y="0"/>
                  </a:moveTo>
                  <a:cubicBezTo>
                    <a:pt x="448056" y="240792"/>
                    <a:pt x="896112" y="481584"/>
                    <a:pt x="1267968" y="609600"/>
                  </a:cubicBezTo>
                  <a:cubicBezTo>
                    <a:pt x="1639824" y="737616"/>
                    <a:pt x="1935480" y="752856"/>
                    <a:pt x="2231136" y="7680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388784" y="2272450"/>
              <a:ext cx="1775504" cy="779382"/>
            </a:xfrm>
            <a:custGeom>
              <a:avLst/>
              <a:gdLst>
                <a:gd name="connsiteX0" fmla="*/ 2535936 w 2535936"/>
                <a:gd name="connsiteY0" fmla="*/ 0 h 1207008"/>
                <a:gd name="connsiteX1" fmla="*/ 1328928 w 2535936"/>
                <a:gd name="connsiteY1" fmla="*/ 219456 h 1207008"/>
                <a:gd name="connsiteX2" fmla="*/ 755904 w 2535936"/>
                <a:gd name="connsiteY2" fmla="*/ 890016 h 1207008"/>
                <a:gd name="connsiteX3" fmla="*/ 0 w 2535936"/>
                <a:gd name="connsiteY3" fmla="*/ 1207008 h 120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5936" h="1207008">
                  <a:moveTo>
                    <a:pt x="2535936" y="0"/>
                  </a:moveTo>
                  <a:cubicBezTo>
                    <a:pt x="2080768" y="35560"/>
                    <a:pt x="1625600" y="71120"/>
                    <a:pt x="1328928" y="219456"/>
                  </a:cubicBezTo>
                  <a:cubicBezTo>
                    <a:pt x="1032256" y="367792"/>
                    <a:pt x="977392" y="725424"/>
                    <a:pt x="755904" y="890016"/>
                  </a:cubicBezTo>
                  <a:cubicBezTo>
                    <a:pt x="534416" y="1054608"/>
                    <a:pt x="267208" y="1130808"/>
                    <a:pt x="0" y="1207008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13808" y="1614820"/>
              <a:ext cx="1835696" cy="1241365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ysClr val="windowText" lastClr="000000"/>
                  </a:solidFill>
                </a:rPr>
                <a:t>Interferometer readout noise,</a:t>
              </a:r>
            </a:p>
            <a:p>
              <a:r>
                <a:rPr lang="it-IT" sz="1400">
                  <a:solidFill>
                    <a:sysClr val="windowText" lastClr="000000"/>
                  </a:solidFill>
                </a:rPr>
                <a:t>15 </a:t>
              </a:r>
              <a:r>
                <a:rPr lang="it-IT" sz="1400" err="1">
                  <a:solidFill>
                    <a:sysClr val="windowText" lastClr="000000"/>
                  </a:solidFill>
                </a:rPr>
                <a:t>pm</a:t>
              </a:r>
              <a:r>
                <a:rPr lang="it-IT" sz="1400">
                  <a:solidFill>
                    <a:sysClr val="windowText" lastClr="000000"/>
                  </a:solidFill>
                </a:rPr>
                <a:t>/Hz</a:t>
              </a:r>
              <a:r>
                <a:rPr lang="it-IT" sz="1400" baseline="30000">
                  <a:solidFill>
                    <a:sysClr val="windowText" lastClr="000000"/>
                  </a:solidFill>
                </a:rPr>
                <a:t>1/2</a:t>
              </a:r>
            </a:p>
            <a:p>
              <a:endParaRPr lang="it-IT" sz="1400" baseline="30000">
                <a:solidFill>
                  <a:sysClr val="windowText" lastClr="000000"/>
                </a:solidFill>
              </a:endParaRPr>
            </a:p>
            <a:p>
              <a:r>
                <a:rPr lang="it-IT" sz="1400">
                  <a:solidFill>
                    <a:sysClr val="windowText" lastClr="000000"/>
                  </a:solidFill>
                </a:rPr>
                <a:t>(High </a:t>
              </a:r>
              <a:r>
                <a:rPr lang="it-IT" sz="1400" err="1">
                  <a:solidFill>
                    <a:sysClr val="windowText" lastClr="000000"/>
                  </a:solidFill>
                </a:rPr>
                <a:t>freq</a:t>
              </a:r>
              <a:r>
                <a:rPr lang="it-IT" sz="1400">
                  <a:solidFill>
                    <a:sysClr val="windowText" lastClr="000000"/>
                  </a:solidFill>
                </a:rPr>
                <a:t> </a:t>
              </a:r>
              <a:r>
                <a:rPr lang="it-IT" sz="1400" err="1">
                  <a:solidFill>
                    <a:sysClr val="windowText" lastClr="000000"/>
                  </a:solidFill>
                </a:rPr>
                <a:t>limit</a:t>
              </a:r>
              <a:r>
                <a:rPr lang="it-IT" sz="1400">
                  <a:solidFill>
                    <a:sysClr val="windowText" lastClr="000000"/>
                  </a:solidFill>
                </a:rPr>
                <a:t>)</a:t>
              </a:r>
            </a:p>
            <a:p>
              <a:endParaRPr lang="it-IT" sz="1400" baseline="3000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224" y="2455109"/>
              <a:ext cx="1656598" cy="1456809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1400">
                  <a:solidFill>
                    <a:sysClr val="windowText" lastClr="000000"/>
                  </a:solidFill>
                </a:rPr>
                <a:t>TM </a:t>
              </a:r>
              <a:r>
                <a:rPr lang="it-IT" sz="1400" b="1" err="1">
                  <a:solidFill>
                    <a:sysClr val="windowText" lastClr="000000"/>
                  </a:solidFill>
                </a:rPr>
                <a:t>acceleration</a:t>
              </a:r>
              <a:r>
                <a:rPr lang="it-IT" sz="1400" b="1">
                  <a:solidFill>
                    <a:sysClr val="windowText" lastClr="000000"/>
                  </a:solidFill>
                </a:rPr>
                <a:t> noise</a:t>
              </a:r>
              <a:r>
                <a:rPr lang="it-IT" sz="1400">
                  <a:solidFill>
                    <a:sysClr val="windowText" lastClr="000000"/>
                  </a:solidFill>
                </a:rPr>
                <a:t>,</a:t>
              </a:r>
            </a:p>
            <a:p>
              <a:r>
                <a:rPr lang="it-IT" sz="1400">
                  <a:solidFill>
                    <a:sysClr val="windowText" lastClr="000000"/>
                  </a:solidFill>
                </a:rPr>
                <a:t>3 fm/s</a:t>
              </a:r>
              <a:r>
                <a:rPr lang="it-IT" sz="1400" baseline="30000">
                  <a:solidFill>
                    <a:sysClr val="windowText" lastClr="000000"/>
                  </a:solidFill>
                </a:rPr>
                <a:t>2</a:t>
              </a:r>
              <a:r>
                <a:rPr lang="it-IT" sz="1400">
                  <a:solidFill>
                    <a:sysClr val="windowText" lastClr="000000"/>
                  </a:solidFill>
                </a:rPr>
                <a:t>/Hz</a:t>
              </a:r>
              <a:r>
                <a:rPr lang="it-IT" sz="1400" baseline="30000">
                  <a:solidFill>
                    <a:sysClr val="windowText" lastClr="000000"/>
                  </a:solidFill>
                </a:rPr>
                <a:t>1/2</a:t>
              </a:r>
            </a:p>
            <a:p>
              <a:endParaRPr lang="it-IT" sz="1400" baseline="30000">
                <a:solidFill>
                  <a:sysClr val="windowText" lastClr="000000"/>
                </a:solidFill>
              </a:endParaRPr>
            </a:p>
            <a:p>
              <a:r>
                <a:rPr lang="it-IT" sz="1400">
                  <a:solidFill>
                    <a:sysClr val="windowText" lastClr="000000"/>
                  </a:solidFill>
                </a:rPr>
                <a:t>(Low </a:t>
              </a:r>
              <a:r>
                <a:rPr lang="it-IT" sz="1400" err="1">
                  <a:solidFill>
                    <a:sysClr val="windowText" lastClr="000000"/>
                  </a:solidFill>
                </a:rPr>
                <a:t>freq</a:t>
              </a:r>
              <a:r>
                <a:rPr lang="it-IT" sz="1400">
                  <a:solidFill>
                    <a:sysClr val="windowText" lastClr="000000"/>
                  </a:solidFill>
                </a:rPr>
                <a:t> </a:t>
              </a:r>
              <a:r>
                <a:rPr lang="it-IT" sz="1400" err="1">
                  <a:solidFill>
                    <a:sysClr val="windowText" lastClr="000000"/>
                  </a:solidFill>
                </a:rPr>
                <a:t>limit</a:t>
              </a:r>
              <a:r>
                <a:rPr lang="it-IT" sz="1400">
                  <a:solidFill>
                    <a:sysClr val="windowText" lastClr="000000"/>
                  </a:solidFill>
                </a:rPr>
                <a:t> - </a:t>
              </a:r>
              <a:r>
                <a:rPr lang="it-IT" sz="1400" err="1">
                  <a:solidFill>
                    <a:sysClr val="windowText" lastClr="000000"/>
                  </a:solidFill>
                </a:rPr>
                <a:t>crucial</a:t>
              </a:r>
              <a:r>
                <a:rPr lang="it-IT" sz="1400">
                  <a:solidFill>
                    <a:sysClr val="windowText" lastClr="000000"/>
                  </a:solidFill>
                </a:rPr>
                <a:t> for SMBH)</a:t>
              </a:r>
            </a:p>
            <a:p>
              <a:endParaRPr lang="it-IT" sz="1400" baseline="300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7504" y="1050097"/>
            <a:ext cx="4248472" cy="1137468"/>
            <a:chOff x="899592" y="1044007"/>
            <a:chExt cx="7344816" cy="1966470"/>
          </a:xfrm>
        </p:grpSpPr>
        <p:pic>
          <p:nvPicPr>
            <p:cNvPr id="14" name="Immagine 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2" y="1044007"/>
              <a:ext cx="7344816" cy="191361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804001" y="2641145"/>
              <a:ext cx="15359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chemeClr val="accent2">
                      <a:lumMod val="75000"/>
                    </a:schemeClr>
                  </a:solidFill>
                </a:rPr>
                <a:t>2.5 Million km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572000" y="921296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Measure acceleration between free-falling test masses (TM) 2.5 million km apart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/>
              <a:t>3 parts: TM-SC, SC-SC, SC-TM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/>
          </a:p>
          <a:p>
            <a:pPr marL="0" lvl="1"/>
            <a:r>
              <a:rPr lang="it-IT" err="1"/>
              <a:t>Spacecraft</a:t>
            </a:r>
            <a:r>
              <a:rPr lang="it-IT"/>
              <a:t> </a:t>
            </a:r>
            <a:r>
              <a:rPr lang="it-IT" err="1"/>
              <a:t>controlled</a:t>
            </a:r>
            <a:r>
              <a:rPr lang="it-IT"/>
              <a:t> to follow TM: </a:t>
            </a:r>
          </a:p>
          <a:p>
            <a:pPr marL="0" lvl="1"/>
            <a:r>
              <a:rPr lang="it-IT" b="1">
                <a:solidFill>
                  <a:schemeClr val="accent1"/>
                </a:solidFill>
              </a:rPr>
              <a:t>drag-free control (nm/Hz</a:t>
            </a:r>
            <a:r>
              <a:rPr lang="it-IT" b="1" baseline="30000">
                <a:solidFill>
                  <a:schemeClr val="accent1"/>
                </a:solidFill>
              </a:rPr>
              <a:t>1/2</a:t>
            </a:r>
            <a:r>
              <a:rPr lang="it-IT" b="1">
                <a:solidFill>
                  <a:schemeClr val="accent1"/>
                </a:solidFill>
              </a:rPr>
              <a:t> </a:t>
            </a:r>
            <a:r>
              <a:rPr lang="it-IT" b="1" err="1">
                <a:solidFill>
                  <a:schemeClr val="accent1"/>
                </a:solidFill>
              </a:rPr>
              <a:t>level</a:t>
            </a:r>
            <a:r>
              <a:rPr lang="it-IT" b="1">
                <a:solidFill>
                  <a:schemeClr val="accent1"/>
                </a:solidFill>
              </a:rPr>
              <a:t>)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D50452-E192-683E-7D1C-01B40127E8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54A007E6-E4C5-462C-8CA2-2DED793EB3CA}" type="datetime1">
              <a:rPr lang="en-GB" smtClean="0"/>
              <a:t>02/07/2024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495642-ACBC-10DC-2F6D-66D7BE1F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CE35C16-7E30-4099-439E-B119C524C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1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4416C-CCE5-23D9-6951-EC457D84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3B4B68-AB89-463B-D04A-6C57E796A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085AABAA-FEB5-42F0-87E1-D3FB724D932A}" type="datetime1">
              <a:rPr lang="en-GB" smtClean="0"/>
              <a:t>02/07/2024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1D2011-0A76-D395-5E8E-99CDBBEA9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 is an adopted mission (Jan-24)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15033A-94E1-7A7D-FBE0-0924B6F11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737" y="1974102"/>
            <a:ext cx="3310833" cy="4349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F3927D-5F57-A86E-34E1-62700DDD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51" y="3616877"/>
            <a:ext cx="3775525" cy="27391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17935E-A0F0-E11A-C701-AE54953CD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122" y="951967"/>
            <a:ext cx="3755512" cy="28651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7E5846-B160-87C9-A71E-77C187C1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83A0B0-1574-9EFB-C5FB-CBE6CA9B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F4316-D719-FA67-651B-C9FEAA2F9D8F}"/>
              </a:ext>
            </a:extLst>
          </p:cNvPr>
          <p:cNvSpPr txBox="1"/>
          <p:nvPr/>
        </p:nvSpPr>
        <p:spPr>
          <a:xfrm>
            <a:off x="173366" y="896107"/>
            <a:ext cx="4217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On the trail of the: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LPF success,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GW observations on-ground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intense preparatory work since 2017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recognizing: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 robust scientific case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technical feasibility (TRL &gt; 5)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the LISA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becomes a project and starts its implementation.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1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11CC1-D8C3-EF98-2AB1-50207D621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8A4FD-6BC8-023F-C811-4163B48E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2826DC22-ABCF-4B03-BC97-8B0C07679EAD}" type="datetime1">
              <a:rPr lang="en-GB" smtClean="0"/>
              <a:t>02/07/2024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26F106-A576-709D-3349-AF9B76F5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FBA7F5-A1F4-6B81-CB1C-AAA124D3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Product Breakdown (notional)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3243D11A-1D9B-EC97-0811-5771CCF71CD4}"/>
              </a:ext>
            </a:extLst>
          </p:cNvPr>
          <p:cNvSpPr/>
          <p:nvPr/>
        </p:nvSpPr>
        <p:spPr>
          <a:xfrm>
            <a:off x="3797300" y="3968750"/>
            <a:ext cx="254000" cy="236855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1B66AB-D4B8-57C3-8A38-4A1C62F66144}"/>
              </a:ext>
            </a:extLst>
          </p:cNvPr>
          <p:cNvSpPr txBox="1"/>
          <p:nvPr/>
        </p:nvSpPr>
        <p:spPr>
          <a:xfrm>
            <a:off x="4182167" y="4829859"/>
            <a:ext cx="219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Customer Furnished Items (CFIs)</a:t>
            </a:r>
          </a:p>
        </p:txBody>
      </p:sp>
      <p:pic>
        <p:nvPicPr>
          <p:cNvPr id="7" name="Content Placeholder 25" descr="Chart&#10;&#10;Description automatically generated with low confidence">
            <a:extLst>
              <a:ext uri="{FF2B5EF4-FFF2-40B4-BE49-F238E27FC236}">
                <a16:creationId xmlns:a16="http://schemas.microsoft.com/office/drawing/2014/main" id="{0DF67A27-5DF4-C6A7-E889-BE48ED4BD2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65" t="15902" r="13759" b="22691"/>
          <a:stretch/>
        </p:blipFill>
        <p:spPr>
          <a:xfrm>
            <a:off x="4636175" y="968745"/>
            <a:ext cx="3289333" cy="1551681"/>
          </a:xfrm>
          <a:prstGeom prst="rect">
            <a:avLst/>
          </a:prstGeom>
        </p:spPr>
      </p:pic>
      <p:pic>
        <p:nvPicPr>
          <p:cNvPr id="8" name="Picture 2" descr="HTM Technologies - Case study Ariane 6 ESA launch system">
            <a:extLst>
              <a:ext uri="{FF2B5EF4-FFF2-40B4-BE49-F238E27FC236}">
                <a16:creationId xmlns:a16="http://schemas.microsoft.com/office/drawing/2014/main" id="{B734951C-D936-F585-E2CD-8A2931626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609574">
            <a:off x="7324182" y="4790773"/>
            <a:ext cx="1629922" cy="12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F77331-BF7B-C456-B8E5-C1D5E4242D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287367">
            <a:off x="7303365" y="2658211"/>
            <a:ext cx="1504908" cy="1089053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A93256D3-3CDF-D584-481B-189EAE3F073A}"/>
              </a:ext>
            </a:extLst>
          </p:cNvPr>
          <p:cNvSpPr/>
          <p:nvPr/>
        </p:nvSpPr>
        <p:spPr>
          <a:xfrm>
            <a:off x="3792445" y="1504950"/>
            <a:ext cx="254000" cy="2368550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11CD6-9B9C-2D13-5D72-8B5EBA4CD152}"/>
              </a:ext>
            </a:extLst>
          </p:cNvPr>
          <p:cNvSpPr txBox="1"/>
          <p:nvPr/>
        </p:nvSpPr>
        <p:spPr>
          <a:xfrm>
            <a:off x="4172457" y="2504559"/>
            <a:ext cx="21907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ysClr val="windowText" lastClr="000000"/>
                </a:solidFill>
              </a:rPr>
              <a:t>ESA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034291C-7078-2379-8AB3-F00474315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17" name="Content Placeholder 4">
            <a:extLst>
              <a:ext uri="{FF2B5EF4-FFF2-40B4-BE49-F238E27FC236}">
                <a16:creationId xmlns:a16="http://schemas.microsoft.com/office/drawing/2014/main" id="{E84A780F-6A5E-D72C-4613-4E3C32389C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513152"/>
              </p:ext>
            </p:extLst>
          </p:nvPr>
        </p:nvGraphicFramePr>
        <p:xfrm>
          <a:off x="147638" y="781050"/>
          <a:ext cx="3518795" cy="550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10013E5-39E8-84E2-1AB9-1A5AD6A51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223" y="2827137"/>
            <a:ext cx="2484042" cy="1843263"/>
          </a:xfrm>
        </p:spPr>
      </p:pic>
    </p:spTree>
    <p:extLst>
      <p:ext uri="{BB962C8B-B14F-4D97-AF65-F5344CB8AC3E}">
        <p14:creationId xmlns:p14="http://schemas.microsoft.com/office/powerpoint/2010/main" val="2413903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69874-2920-5D2F-C099-F1A2AA5DF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5225C-9266-859E-4FD9-CACF57FD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DC45F179-30CF-4271-AF6A-A3EC0FDCAE8E}" type="datetime1">
              <a:rPr lang="en-GB" smtClean="0"/>
              <a:t>02/07/2024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DEC809-4583-E379-899D-9D210B20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Product Breakdown (notional)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1AB5C032-EE38-EC70-40A2-DB226A620E02}"/>
              </a:ext>
            </a:extLst>
          </p:cNvPr>
          <p:cNvSpPr/>
          <p:nvPr/>
        </p:nvSpPr>
        <p:spPr>
          <a:xfrm>
            <a:off x="3797300" y="3968750"/>
            <a:ext cx="254000" cy="2368550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A2BD9145-496C-1EAE-AA6A-A326549C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075" y="3970029"/>
            <a:ext cx="3121751" cy="24394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7EAA8C4-6CF2-AC62-BF07-78E33EBC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9B2F68E-CCE4-3C1D-9C95-3700992BCB5E}"/>
              </a:ext>
            </a:extLst>
          </p:cNvPr>
          <p:cNvSpPr/>
          <p:nvPr/>
        </p:nvSpPr>
        <p:spPr>
          <a:xfrm>
            <a:off x="3792445" y="1504950"/>
            <a:ext cx="254000" cy="2368550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AFA283-0093-8021-C573-FDCA6A02EE9A}"/>
              </a:ext>
            </a:extLst>
          </p:cNvPr>
          <p:cNvSpPr txBox="1"/>
          <p:nvPr/>
        </p:nvSpPr>
        <p:spPr>
          <a:xfrm>
            <a:off x="4172457" y="2504559"/>
            <a:ext cx="21907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ysClr val="windowText" lastClr="000000"/>
                </a:solidFill>
              </a:rPr>
              <a:t>ESA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3E1786-1B5B-308D-D830-8AA957036A9E}"/>
              </a:ext>
            </a:extLst>
          </p:cNvPr>
          <p:cNvSpPr txBox="1"/>
          <p:nvPr/>
        </p:nvSpPr>
        <p:spPr>
          <a:xfrm>
            <a:off x="4182167" y="4829859"/>
            <a:ext cx="219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</a:rPr>
              <a:t>Customer Furnished Items (CFIs)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4BE3EF-A6B7-554E-A7B8-99461B41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F3A5349D-2268-1C15-A009-745BDD41E0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917485"/>
              </p:ext>
            </p:extLst>
          </p:nvPr>
        </p:nvGraphicFramePr>
        <p:xfrm>
          <a:off x="147638" y="781050"/>
          <a:ext cx="3518795" cy="550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E8EE2F5-57DF-9903-E0E0-27F46DA1A9D3}"/>
              </a:ext>
            </a:extLst>
          </p:cNvPr>
          <p:cNvSpPr txBox="1"/>
          <p:nvPr/>
        </p:nvSpPr>
        <p:spPr>
          <a:xfrm>
            <a:off x="4054920" y="3946129"/>
            <a:ext cx="221387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Equivalent to VIRGO end-station</a:t>
            </a:r>
          </a:p>
        </p:txBody>
      </p:sp>
    </p:spTree>
    <p:extLst>
      <p:ext uri="{BB962C8B-B14F-4D97-AF65-F5344CB8AC3E}">
        <p14:creationId xmlns:p14="http://schemas.microsoft.com/office/powerpoint/2010/main" val="157554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5E6C2-2585-729E-7687-862F8677B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444831-9D42-7D43-36BD-6E8ADCA2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89516" y="6454004"/>
            <a:ext cx="1276917" cy="365125"/>
          </a:xfrm>
        </p:spPr>
        <p:txBody>
          <a:bodyPr/>
          <a:lstStyle/>
          <a:p>
            <a:fld id="{04C7046A-E5A6-4338-BAFC-9786FA071ACE}" type="datetime1">
              <a:rPr lang="en-GB" smtClean="0"/>
              <a:t>02/07/2024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4946AD-8A63-1E5C-9839-303ACED7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LISA Product Breakdown (notional)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4B6FDEB-F1F7-462C-86F7-032C187A0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434" y="6454004"/>
            <a:ext cx="5017620" cy="365125"/>
          </a:xfrm>
        </p:spPr>
        <p:txBody>
          <a:bodyPr/>
          <a:lstStyle/>
          <a:p>
            <a:r>
              <a:rPr lang="it-IT"/>
              <a:t>Riunione Preventivi TIFPA 2024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CF0EAF-43C1-AC00-13A2-BA9ED5C2A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567" y="4737122"/>
            <a:ext cx="3518795" cy="16321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2CB899-20EC-7B18-3442-B7DEAB041E6A}"/>
              </a:ext>
            </a:extLst>
          </p:cNvPr>
          <p:cNvCxnSpPr>
            <a:cxnSpLocks/>
          </p:cNvCxnSpPr>
          <p:nvPr/>
        </p:nvCxnSpPr>
        <p:spPr>
          <a:xfrm flipV="1">
            <a:off x="3666433" y="4737122"/>
            <a:ext cx="1811134" cy="943974"/>
          </a:xfrm>
          <a:prstGeom prst="line">
            <a:avLst/>
          </a:prstGeom>
          <a:ln w="63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4FE3A8-F9E9-98CF-77DD-A31858741F7B}"/>
              </a:ext>
            </a:extLst>
          </p:cNvPr>
          <p:cNvCxnSpPr>
            <a:cxnSpLocks/>
          </p:cNvCxnSpPr>
          <p:nvPr/>
        </p:nvCxnSpPr>
        <p:spPr>
          <a:xfrm>
            <a:off x="3666433" y="6289675"/>
            <a:ext cx="1811134" cy="79550"/>
          </a:xfrm>
          <a:prstGeom prst="line">
            <a:avLst/>
          </a:prstGeom>
          <a:ln w="63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ACA358D-4B9D-0467-5633-845B38921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453" y="1178433"/>
            <a:ext cx="5385547" cy="28518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E9C7EB8-9DF2-B342-D4FC-ADED1939A768}"/>
              </a:ext>
            </a:extLst>
          </p:cNvPr>
          <p:cNvCxnSpPr>
            <a:cxnSpLocks/>
          </p:cNvCxnSpPr>
          <p:nvPr/>
        </p:nvCxnSpPr>
        <p:spPr>
          <a:xfrm flipV="1">
            <a:off x="3666433" y="4030261"/>
            <a:ext cx="5477567" cy="622082"/>
          </a:xfrm>
          <a:prstGeom prst="line">
            <a:avLst/>
          </a:prstGeom>
          <a:ln w="63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6" descr="Symbols of NASA | NASA">
            <a:extLst>
              <a:ext uri="{FF2B5EF4-FFF2-40B4-BE49-F238E27FC236}">
                <a16:creationId xmlns:a16="http://schemas.microsoft.com/office/drawing/2014/main" id="{1A7288AD-C597-4BC3-81F1-4B70C262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834" y="5757231"/>
            <a:ext cx="914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Flag of Germany - Wikipedia">
            <a:extLst>
              <a:ext uri="{FF2B5EF4-FFF2-40B4-BE49-F238E27FC236}">
                <a16:creationId xmlns:a16="http://schemas.microsoft.com/office/drawing/2014/main" id="{CF80BAC1-6ABB-7659-AD8C-E9B9FB7E8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097" y="4161339"/>
            <a:ext cx="599875" cy="35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D1485-33E8-FAAF-1C99-EC8B4B15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FE1D-16A8-4518-899B-1D91EAA400B2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BBAD73A-80F7-9AFE-063C-AC56FA3877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633882"/>
              </p:ext>
            </p:extLst>
          </p:nvPr>
        </p:nvGraphicFramePr>
        <p:xfrm>
          <a:off x="147638" y="781050"/>
          <a:ext cx="3518795" cy="550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90076053"/>
      </p:ext>
    </p:extLst>
  </p:cSld>
  <p:clrMapOvr>
    <a:masterClrMapping/>
  </p:clrMapOvr>
</p:sld>
</file>

<file path=ppt/theme/theme1.xml><?xml version="1.0" encoding="utf-8"?>
<a:theme xmlns:a="http://schemas.openxmlformats.org/drawingml/2006/main" name="LISA_UTN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Template">
      <a:majorFont>
        <a:latin typeface="Atkinson Hyperlegible"/>
        <a:ea typeface=""/>
        <a:cs typeface=""/>
      </a:majorFont>
      <a:minorFont>
        <a:latin typeface="Atkinson Hyperlegible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ISA_20240220" id="{8A2E50D2-2763-4D83-88E2-36C75761C895}" vid="{4914BBBC-E6E5-4C44-BDD6-830FC64B6B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3b7ad95-ef5a-4a0d-99df-b944a05000a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C92D42592A2444A664FC618A66DE92" ma:contentTypeVersion="13" ma:contentTypeDescription="Create a new document." ma:contentTypeScope="" ma:versionID="4e737bb1b281e715b21599c494fa69df">
  <xsd:schema xmlns:xsd="http://www.w3.org/2001/XMLSchema" xmlns:xs="http://www.w3.org/2001/XMLSchema" xmlns:p="http://schemas.microsoft.com/office/2006/metadata/properties" xmlns:ns3="13b7ad95-ef5a-4a0d-99df-b944a05000af" xmlns:ns4="fd8fc9cb-7bbe-4946-9f2c-0ea1ce000c26" targetNamespace="http://schemas.microsoft.com/office/2006/metadata/properties" ma:root="true" ma:fieldsID="4caaaa3b849b27def366744ae905f317" ns3:_="" ns4:_="">
    <xsd:import namespace="13b7ad95-ef5a-4a0d-99df-b944a05000af"/>
    <xsd:import namespace="fd8fc9cb-7bbe-4946-9f2c-0ea1ce000c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7ad95-ef5a-4a0d-99df-b944a05000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8fc9cb-7bbe-4946-9f2c-0ea1ce000c2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05C904-96D2-4087-AE1D-09ADFF1B03E7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fd8fc9cb-7bbe-4946-9f2c-0ea1ce000c26"/>
    <ds:schemaRef ds:uri="13b7ad95-ef5a-4a0d-99df-b944a05000a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D6699DB-AD34-4ADB-90A3-5072683783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013457-5C07-49F4-AF39-0D035FB71FFE}">
  <ds:schemaRefs>
    <ds:schemaRef ds:uri="13b7ad95-ef5a-4a0d-99df-b944a05000af"/>
    <ds:schemaRef ds:uri="fd8fc9cb-7bbe-4946-9f2c-0ea1ce000c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1847</Words>
  <Application>Microsoft Office PowerPoint</Application>
  <PresentationFormat>On-screen Show (4:3)</PresentationFormat>
  <Paragraphs>466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Calibri</vt:lpstr>
      <vt:lpstr>Times New Roman</vt:lpstr>
      <vt:lpstr>Wingdings</vt:lpstr>
      <vt:lpstr>LISA_UTN_Presentation_ArialFont copy</vt:lpstr>
      <vt:lpstr>LISA – Preventivi 2024</vt:lpstr>
      <vt:lpstr>Questions addressed by GW (AdV+, ET/LISA)</vt:lpstr>
      <vt:lpstr>LISA science objectives</vt:lpstr>
      <vt:lpstr>LISA concept</vt:lpstr>
      <vt:lpstr>LISA Sensitivity</vt:lpstr>
      <vt:lpstr>LISA is an adopted mission (Jan-24)</vt:lpstr>
      <vt:lpstr>LISA Product Breakdown (notional)</vt:lpstr>
      <vt:lpstr>LISA Product Breakdown (notional)</vt:lpstr>
      <vt:lpstr>LISA Product Breakdown (notional)</vt:lpstr>
      <vt:lpstr>LISA Product Breakdown (notional)</vt:lpstr>
      <vt:lpstr>Gravitational Reference System</vt:lpstr>
      <vt:lpstr>Gravitational Reference System</vt:lpstr>
      <vt:lpstr>GRS Avionics and Architecture</vt:lpstr>
      <vt:lpstr>GRS Procurement and Management Scheme</vt:lpstr>
      <vt:lpstr>Ruolo INFN in LPF e LISA </vt:lpstr>
      <vt:lpstr>Accordi INFN-ASI</vt:lpstr>
      <vt:lpstr>LISA Distributed Data Processing Centre DDPC</vt:lpstr>
      <vt:lpstr>LISA is an adopted mission</vt:lpstr>
      <vt:lpstr>GRS Schedule</vt:lpstr>
      <vt:lpstr>GRS EM Test Plan @ UniTN/TIFPA</vt:lpstr>
      <vt:lpstr>Torsion pendula</vt:lpstr>
      <vt:lpstr>Torsion pendula</vt:lpstr>
      <vt:lpstr>Torsion pendula</vt:lpstr>
      <vt:lpstr>E2E Discharge Tests</vt:lpstr>
      <vt:lpstr>Procurement Engineering Model Electrode Housing</vt:lpstr>
      <vt:lpstr>Procurement Engineering Model Electrode Housing</vt:lpstr>
      <vt:lpstr>GPRM testing</vt:lpstr>
      <vt:lpstr>Stato Impegni 2024/richieste 2025</vt:lpstr>
      <vt:lpstr>Richieste 2025 (preliminare)</vt:lpstr>
      <vt:lpstr>Personale</vt:lpstr>
      <vt:lpstr>Support to ground-based GW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Zanoni</dc:creator>
  <cp:lastModifiedBy>Carlo Zanoni</cp:lastModifiedBy>
  <cp:revision>2</cp:revision>
  <dcterms:created xsi:type="dcterms:W3CDTF">2023-11-16T10:41:03Z</dcterms:created>
  <dcterms:modified xsi:type="dcterms:W3CDTF">2024-07-02T14:50:25Z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0x0101007FC92D42592A2444A664FC618A66DE92</vt:lpwstr>
  </property>
</Properties>
</file>