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0"/>
  </p:notesMasterIdLst>
  <p:sldIdLst>
    <p:sldId id="267" r:id="rId2"/>
    <p:sldId id="507" r:id="rId3"/>
    <p:sldId id="268" r:id="rId4"/>
    <p:sldId id="276" r:id="rId5"/>
    <p:sldId id="518" r:id="rId6"/>
    <p:sldId id="519" r:id="rId7"/>
    <p:sldId id="524" r:id="rId8"/>
    <p:sldId id="525" r:id="rId9"/>
    <p:sldId id="510" r:id="rId10"/>
    <p:sldId id="513" r:id="rId11"/>
    <p:sldId id="537" r:id="rId12"/>
    <p:sldId id="284" r:id="rId13"/>
    <p:sldId id="283" r:id="rId14"/>
    <p:sldId id="527" r:id="rId15"/>
    <p:sldId id="528" r:id="rId16"/>
    <p:sldId id="529" r:id="rId17"/>
    <p:sldId id="530" r:id="rId18"/>
    <p:sldId id="531" r:id="rId19"/>
    <p:sldId id="532" r:id="rId20"/>
    <p:sldId id="534" r:id="rId21"/>
    <p:sldId id="533" r:id="rId22"/>
    <p:sldId id="522" r:id="rId23"/>
    <p:sldId id="526" r:id="rId24"/>
    <p:sldId id="521" r:id="rId25"/>
    <p:sldId id="523" r:id="rId26"/>
    <p:sldId id="535" r:id="rId27"/>
    <p:sldId id="538" r:id="rId28"/>
    <p:sldId id="53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FF772-BB78-4060-9A3E-10E7413C6FA5}" v="165" dt="2024-10-29T11:31:43.4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luigi Piazza" userId="d949f801-d898-47be-8a39-8bbb1cada1e1" providerId="ADAL" clId="{69FFF772-BB78-4060-9A3E-10E7413C6FA5}"/>
    <pc:docChg chg="undo custSel addSld delSld modSld sldOrd">
      <pc:chgData name="Gianluigi Piazza" userId="d949f801-d898-47be-8a39-8bbb1cada1e1" providerId="ADAL" clId="{69FFF772-BB78-4060-9A3E-10E7413C6FA5}" dt="2024-10-29T13:22:49.141" v="2543" actId="20577"/>
      <pc:docMkLst>
        <pc:docMk/>
      </pc:docMkLst>
      <pc:sldChg chg="modSp mod">
        <pc:chgData name="Gianluigi Piazza" userId="d949f801-d898-47be-8a39-8bbb1cada1e1" providerId="ADAL" clId="{69FFF772-BB78-4060-9A3E-10E7413C6FA5}" dt="2024-10-29T05:55:21.501" v="30" actId="20577"/>
        <pc:sldMkLst>
          <pc:docMk/>
          <pc:sldMk cId="1929326170" sldId="267"/>
        </pc:sldMkLst>
        <pc:spChg chg="mod">
          <ac:chgData name="Gianluigi Piazza" userId="d949f801-d898-47be-8a39-8bbb1cada1e1" providerId="ADAL" clId="{69FFF772-BB78-4060-9A3E-10E7413C6FA5}" dt="2024-10-29T05:55:21.501" v="30" actId="20577"/>
          <ac:spMkLst>
            <pc:docMk/>
            <pc:sldMk cId="1929326170" sldId="267"/>
            <ac:spMk id="4" creationId="{31E5D202-F293-479D-B69F-3D2795E1DE8C}"/>
          </ac:spMkLst>
        </pc:spChg>
        <pc:spChg chg="mod">
          <ac:chgData name="Gianluigi Piazza" userId="d949f801-d898-47be-8a39-8bbb1cada1e1" providerId="ADAL" clId="{69FFF772-BB78-4060-9A3E-10E7413C6FA5}" dt="2024-10-29T05:54:57.034" v="25" actId="20577"/>
          <ac:spMkLst>
            <pc:docMk/>
            <pc:sldMk cId="1929326170" sldId="267"/>
            <ac:spMk id="5" creationId="{834EAB4D-D8A0-4863-85C0-4EA7377A771D}"/>
          </ac:spMkLst>
        </pc:spChg>
      </pc:sldChg>
      <pc:sldChg chg="addSp delSp modSp mod ord">
        <pc:chgData name="Gianluigi Piazza" userId="d949f801-d898-47be-8a39-8bbb1cada1e1" providerId="ADAL" clId="{69FFF772-BB78-4060-9A3E-10E7413C6FA5}" dt="2024-10-29T11:12:38.634" v="2178" actId="20577"/>
        <pc:sldMkLst>
          <pc:docMk/>
          <pc:sldMk cId="1471410874" sldId="268"/>
        </pc:sldMkLst>
        <pc:spChg chg="mod">
          <ac:chgData name="Gianluigi Piazza" userId="d949f801-d898-47be-8a39-8bbb1cada1e1" providerId="ADAL" clId="{69FFF772-BB78-4060-9A3E-10E7413C6FA5}" dt="2024-10-29T06:06:14.423" v="266"/>
          <ac:spMkLst>
            <pc:docMk/>
            <pc:sldMk cId="1471410874" sldId="268"/>
            <ac:spMk id="7" creationId="{D84574D1-4DA9-1B52-AC44-B585C801C2CD}"/>
          </ac:spMkLst>
        </pc:spChg>
        <pc:spChg chg="mod">
          <ac:chgData name="Gianluigi Piazza" userId="d949f801-d898-47be-8a39-8bbb1cada1e1" providerId="ADAL" clId="{69FFF772-BB78-4060-9A3E-10E7413C6FA5}" dt="2024-10-29T11:12:38.634" v="2178" actId="20577"/>
          <ac:spMkLst>
            <pc:docMk/>
            <pc:sldMk cId="1471410874" sldId="268"/>
            <ac:spMk id="28" creationId="{8A5DED07-C298-82ED-EA85-47E7B0A20D1B}"/>
          </ac:spMkLst>
        </pc:spChg>
        <pc:picChg chg="add mod">
          <ac:chgData name="Gianluigi Piazza" userId="d949f801-d898-47be-8a39-8bbb1cada1e1" providerId="ADAL" clId="{69FFF772-BB78-4060-9A3E-10E7413C6FA5}" dt="2024-10-29T06:02:56.277" v="90" actId="1076"/>
          <ac:picMkLst>
            <pc:docMk/>
            <pc:sldMk cId="1471410874" sldId="268"/>
            <ac:picMk id="4" creationId="{423F5F1A-2529-6466-8E7C-D42C2AC6C0A9}"/>
          </ac:picMkLst>
        </pc:picChg>
        <pc:picChg chg="del">
          <ac:chgData name="Gianluigi Piazza" userId="d949f801-d898-47be-8a39-8bbb1cada1e1" providerId="ADAL" clId="{69FFF772-BB78-4060-9A3E-10E7413C6FA5}" dt="2024-10-29T06:02:49.910" v="87" actId="478"/>
          <ac:picMkLst>
            <pc:docMk/>
            <pc:sldMk cId="1471410874" sldId="268"/>
            <ac:picMk id="6" creationId="{C448C0FC-C252-10C7-3AFB-99B65503EEB1}"/>
          </ac:picMkLst>
        </pc:picChg>
        <pc:picChg chg="add del">
          <ac:chgData name="Gianluigi Piazza" userId="d949f801-d898-47be-8a39-8bbb1cada1e1" providerId="ADAL" clId="{69FFF772-BB78-4060-9A3E-10E7413C6FA5}" dt="2024-10-29T06:11:11.351" v="300" actId="478"/>
          <ac:picMkLst>
            <pc:docMk/>
            <pc:sldMk cId="1471410874" sldId="268"/>
            <ac:picMk id="8" creationId="{A318D694-AEEB-9BE3-1AEC-5168D61EBB4E}"/>
          </ac:picMkLst>
        </pc:picChg>
      </pc:sldChg>
      <pc:sldChg chg="add del">
        <pc:chgData name="Gianluigi Piazza" userId="d949f801-d898-47be-8a39-8bbb1cada1e1" providerId="ADAL" clId="{69FFF772-BB78-4060-9A3E-10E7413C6FA5}" dt="2024-10-29T08:27:42.793" v="1008"/>
        <pc:sldMkLst>
          <pc:docMk/>
          <pc:sldMk cId="1156996268" sldId="269"/>
        </pc:sldMkLst>
      </pc:sldChg>
      <pc:sldChg chg="modSp mod ord">
        <pc:chgData name="Gianluigi Piazza" userId="d949f801-d898-47be-8a39-8bbb1cada1e1" providerId="ADAL" clId="{69FFF772-BB78-4060-9A3E-10E7413C6FA5}" dt="2024-10-29T11:12:51.491" v="2189" actId="20577"/>
        <pc:sldMkLst>
          <pc:docMk/>
          <pc:sldMk cId="2216671281" sldId="276"/>
        </pc:sldMkLst>
        <pc:spChg chg="mod">
          <ac:chgData name="Gianluigi Piazza" userId="d949f801-d898-47be-8a39-8bbb1cada1e1" providerId="ADAL" clId="{69FFF772-BB78-4060-9A3E-10E7413C6FA5}" dt="2024-10-29T11:12:51.491" v="2189" actId="20577"/>
          <ac:spMkLst>
            <pc:docMk/>
            <pc:sldMk cId="2216671281" sldId="276"/>
            <ac:spMk id="22" creationId="{B382404D-B7ED-8C8B-595D-2AD62846ED4E}"/>
          </ac:spMkLst>
        </pc:spChg>
      </pc:sldChg>
      <pc:sldChg chg="modSp mod">
        <pc:chgData name="Gianluigi Piazza" userId="d949f801-d898-47be-8a39-8bbb1cada1e1" providerId="ADAL" clId="{69FFF772-BB78-4060-9A3E-10E7413C6FA5}" dt="2024-10-29T11:14:18.543" v="2228" actId="20577"/>
        <pc:sldMkLst>
          <pc:docMk/>
          <pc:sldMk cId="2039401877" sldId="283"/>
        </pc:sldMkLst>
        <pc:spChg chg="mod">
          <ac:chgData name="Gianluigi Piazza" userId="d949f801-d898-47be-8a39-8bbb1cada1e1" providerId="ADAL" clId="{69FFF772-BB78-4060-9A3E-10E7413C6FA5}" dt="2024-10-29T11:14:18.543" v="2228" actId="20577"/>
          <ac:spMkLst>
            <pc:docMk/>
            <pc:sldMk cId="2039401877" sldId="283"/>
            <ac:spMk id="7" creationId="{F48D5A97-7C89-49A6-DF2F-9F4E359C0A07}"/>
          </ac:spMkLst>
        </pc:spChg>
        <pc:picChg chg="mod">
          <ac:chgData name="Gianluigi Piazza" userId="d949f801-d898-47be-8a39-8bbb1cada1e1" providerId="ADAL" clId="{69FFF772-BB78-4060-9A3E-10E7413C6FA5}" dt="2024-10-29T07:18:50.796" v="380" actId="14100"/>
          <ac:picMkLst>
            <pc:docMk/>
            <pc:sldMk cId="2039401877" sldId="283"/>
            <ac:picMk id="9" creationId="{56D2306E-45DA-61FE-94CF-FD7D56A36920}"/>
          </ac:picMkLst>
        </pc:picChg>
      </pc:sldChg>
      <pc:sldChg chg="addSp modSp mod">
        <pc:chgData name="Gianluigi Piazza" userId="d949f801-d898-47be-8a39-8bbb1cada1e1" providerId="ADAL" clId="{69FFF772-BB78-4060-9A3E-10E7413C6FA5}" dt="2024-10-29T11:14:11.551" v="2224" actId="20577"/>
        <pc:sldMkLst>
          <pc:docMk/>
          <pc:sldMk cId="3318390979" sldId="284"/>
        </pc:sldMkLst>
        <pc:spChg chg="add mod">
          <ac:chgData name="Gianluigi Piazza" userId="d949f801-d898-47be-8a39-8bbb1cada1e1" providerId="ADAL" clId="{69FFF772-BB78-4060-9A3E-10E7413C6FA5}" dt="2024-10-29T08:13:38.581" v="752" actId="20577"/>
          <ac:spMkLst>
            <pc:docMk/>
            <pc:sldMk cId="3318390979" sldId="284"/>
            <ac:spMk id="3" creationId="{D71EA295-F133-9E7C-8362-287A3DD9843A}"/>
          </ac:spMkLst>
        </pc:spChg>
        <pc:spChg chg="mod">
          <ac:chgData name="Gianluigi Piazza" userId="d949f801-d898-47be-8a39-8bbb1cada1e1" providerId="ADAL" clId="{69FFF772-BB78-4060-9A3E-10E7413C6FA5}" dt="2024-10-29T11:14:11.551" v="2224" actId="20577"/>
          <ac:spMkLst>
            <pc:docMk/>
            <pc:sldMk cId="3318390979" sldId="284"/>
            <ac:spMk id="11" creationId="{1F8FC920-8670-AFFD-7F7F-FA32C037B064}"/>
          </ac:spMkLst>
        </pc:spChg>
        <pc:picChg chg="mod">
          <ac:chgData name="Gianluigi Piazza" userId="d949f801-d898-47be-8a39-8bbb1cada1e1" providerId="ADAL" clId="{69FFF772-BB78-4060-9A3E-10E7413C6FA5}" dt="2024-10-29T10:30:45.499" v="2000" actId="14100"/>
          <ac:picMkLst>
            <pc:docMk/>
            <pc:sldMk cId="3318390979" sldId="284"/>
            <ac:picMk id="4" creationId="{FB22B613-769C-5C3E-F9CB-CD20D01760D5}"/>
          </ac:picMkLst>
        </pc:picChg>
      </pc:sldChg>
      <pc:sldChg chg="addSp modSp add mod">
        <pc:chgData name="Gianluigi Piazza" userId="d949f801-d898-47be-8a39-8bbb1cada1e1" providerId="ADAL" clId="{69FFF772-BB78-4060-9A3E-10E7413C6FA5}" dt="2024-10-29T05:59:13.072" v="50" actId="732"/>
        <pc:sldMkLst>
          <pc:docMk/>
          <pc:sldMk cId="2540173118" sldId="507"/>
        </pc:sldMkLst>
        <pc:spChg chg="mod">
          <ac:chgData name="Gianluigi Piazza" userId="d949f801-d898-47be-8a39-8bbb1cada1e1" providerId="ADAL" clId="{69FFF772-BB78-4060-9A3E-10E7413C6FA5}" dt="2024-10-29T05:57:26.273" v="37" actId="20577"/>
          <ac:spMkLst>
            <pc:docMk/>
            <pc:sldMk cId="2540173118" sldId="507"/>
            <ac:spMk id="4" creationId="{8FB2EE1C-FBAA-8609-14A0-44316AD59431}"/>
          </ac:spMkLst>
        </pc:spChg>
        <pc:spChg chg="mod">
          <ac:chgData name="Gianluigi Piazza" userId="d949f801-d898-47be-8a39-8bbb1cada1e1" providerId="ADAL" clId="{69FFF772-BB78-4060-9A3E-10E7413C6FA5}" dt="2024-10-29T05:58:40.699" v="46" actId="1076"/>
          <ac:spMkLst>
            <pc:docMk/>
            <pc:sldMk cId="2540173118" sldId="507"/>
            <ac:spMk id="8" creationId="{9D8FBE85-6A81-61B0-2DDA-BD575B8C6614}"/>
          </ac:spMkLst>
        </pc:spChg>
        <pc:picChg chg="add mod">
          <ac:chgData name="Gianluigi Piazza" userId="d949f801-d898-47be-8a39-8bbb1cada1e1" providerId="ADAL" clId="{69FFF772-BB78-4060-9A3E-10E7413C6FA5}" dt="2024-10-29T05:58:27.881" v="44" actId="14100"/>
          <ac:picMkLst>
            <pc:docMk/>
            <pc:sldMk cId="2540173118" sldId="507"/>
            <ac:picMk id="3" creationId="{42F36DB7-2FB4-940B-A0CC-ECD1353D1562}"/>
          </ac:picMkLst>
        </pc:picChg>
        <pc:picChg chg="mod ord modCrop">
          <ac:chgData name="Gianluigi Piazza" userId="d949f801-d898-47be-8a39-8bbb1cada1e1" providerId="ADAL" clId="{69FFF772-BB78-4060-9A3E-10E7413C6FA5}" dt="2024-10-29T05:59:13.072" v="50" actId="732"/>
          <ac:picMkLst>
            <pc:docMk/>
            <pc:sldMk cId="2540173118" sldId="507"/>
            <ac:picMk id="7" creationId="{B509B36E-1CF1-91CB-FE6A-0826BDE038ED}"/>
          </ac:picMkLst>
        </pc:picChg>
      </pc:sldChg>
      <pc:sldChg chg="addSp delSp modSp mod">
        <pc:chgData name="Gianluigi Piazza" userId="d949f801-d898-47be-8a39-8bbb1cada1e1" providerId="ADAL" clId="{69FFF772-BB78-4060-9A3E-10E7413C6FA5}" dt="2024-10-29T11:13:48.379" v="2212" actId="20577"/>
        <pc:sldMkLst>
          <pc:docMk/>
          <pc:sldMk cId="1100121500" sldId="510"/>
        </pc:sldMkLst>
        <pc:spChg chg="mod">
          <ac:chgData name="Gianluigi Piazza" userId="d949f801-d898-47be-8a39-8bbb1cada1e1" providerId="ADAL" clId="{69FFF772-BB78-4060-9A3E-10E7413C6FA5}" dt="2024-10-29T11:13:48.379" v="2212" actId="20577"/>
          <ac:spMkLst>
            <pc:docMk/>
            <pc:sldMk cId="1100121500" sldId="510"/>
            <ac:spMk id="3" creationId="{26960DA8-313B-818E-8EDB-BC22E99E5B13}"/>
          </ac:spMkLst>
        </pc:spChg>
        <pc:spChg chg="mod">
          <ac:chgData name="Gianluigi Piazza" userId="d949f801-d898-47be-8a39-8bbb1cada1e1" providerId="ADAL" clId="{69FFF772-BB78-4060-9A3E-10E7413C6FA5}" dt="2024-10-29T10:26:31.524" v="1948" actId="1076"/>
          <ac:spMkLst>
            <pc:docMk/>
            <pc:sldMk cId="1100121500" sldId="510"/>
            <ac:spMk id="12" creationId="{31A6EC43-01F8-F90C-4DA2-DAC145DA0DCB}"/>
          </ac:spMkLst>
        </pc:spChg>
        <pc:picChg chg="add del">
          <ac:chgData name="Gianluigi Piazza" userId="d949f801-d898-47be-8a39-8bbb1cada1e1" providerId="ADAL" clId="{69FFF772-BB78-4060-9A3E-10E7413C6FA5}" dt="2024-10-29T06:26:55.872" v="302" actId="478"/>
          <ac:picMkLst>
            <pc:docMk/>
            <pc:sldMk cId="1100121500" sldId="510"/>
            <ac:picMk id="5" creationId="{2EB12159-609D-4ADC-EBBE-E00D4B078B3A}"/>
          </ac:picMkLst>
        </pc:picChg>
        <pc:picChg chg="add del mod">
          <ac:chgData name="Gianluigi Piazza" userId="d949f801-d898-47be-8a39-8bbb1cada1e1" providerId="ADAL" clId="{69FFF772-BB78-4060-9A3E-10E7413C6FA5}" dt="2024-10-29T10:15:52.461" v="1842" actId="478"/>
          <ac:picMkLst>
            <pc:docMk/>
            <pc:sldMk cId="1100121500" sldId="510"/>
            <ac:picMk id="8" creationId="{9387519B-D183-890C-2607-59161D815F12}"/>
          </ac:picMkLst>
        </pc:picChg>
        <pc:picChg chg="del">
          <ac:chgData name="Gianluigi Piazza" userId="d949f801-d898-47be-8a39-8bbb1cada1e1" providerId="ADAL" clId="{69FFF772-BB78-4060-9A3E-10E7413C6FA5}" dt="2024-10-29T10:25:07.080" v="1940" actId="478"/>
          <ac:picMkLst>
            <pc:docMk/>
            <pc:sldMk cId="1100121500" sldId="510"/>
            <ac:picMk id="10" creationId="{42C91A28-0320-FF52-8519-910DF2047021}"/>
          </ac:picMkLst>
        </pc:picChg>
        <pc:picChg chg="add del mod">
          <ac:chgData name="Gianluigi Piazza" userId="d949f801-d898-47be-8a39-8bbb1cada1e1" providerId="ADAL" clId="{69FFF772-BB78-4060-9A3E-10E7413C6FA5}" dt="2024-10-29T10:15:50.242" v="1841" actId="478"/>
          <ac:picMkLst>
            <pc:docMk/>
            <pc:sldMk cId="1100121500" sldId="510"/>
            <ac:picMk id="13" creationId="{65F82EFB-9A9D-52FD-191F-C9FB1044E609}"/>
          </ac:picMkLst>
        </pc:picChg>
        <pc:picChg chg="add del mod">
          <ac:chgData name="Gianluigi Piazza" userId="d949f801-d898-47be-8a39-8bbb1cada1e1" providerId="ADAL" clId="{69FFF772-BB78-4060-9A3E-10E7413C6FA5}" dt="2024-10-29T10:15:48.100" v="1840" actId="478"/>
          <ac:picMkLst>
            <pc:docMk/>
            <pc:sldMk cId="1100121500" sldId="510"/>
            <ac:picMk id="15" creationId="{E304C2FE-F71B-ECC2-66DC-1917452033F4}"/>
          </ac:picMkLst>
        </pc:picChg>
        <pc:picChg chg="add del mod">
          <ac:chgData name="Gianluigi Piazza" userId="d949f801-d898-47be-8a39-8bbb1cada1e1" providerId="ADAL" clId="{69FFF772-BB78-4060-9A3E-10E7413C6FA5}" dt="2024-10-29T10:16:12.951" v="1846" actId="478"/>
          <ac:picMkLst>
            <pc:docMk/>
            <pc:sldMk cId="1100121500" sldId="510"/>
            <ac:picMk id="17" creationId="{62EA5F32-8AFD-2348-69FE-E641B2954A8A}"/>
          </ac:picMkLst>
        </pc:picChg>
        <pc:picChg chg="add del">
          <ac:chgData name="Gianluigi Piazza" userId="d949f801-d898-47be-8a39-8bbb1cada1e1" providerId="ADAL" clId="{69FFF772-BB78-4060-9A3E-10E7413C6FA5}" dt="2024-10-29T06:42:19.596" v="319" actId="478"/>
          <ac:picMkLst>
            <pc:docMk/>
            <pc:sldMk cId="1100121500" sldId="510"/>
            <ac:picMk id="19" creationId="{059A713A-2641-EB5E-1882-75DF57EA0323}"/>
          </ac:picMkLst>
        </pc:picChg>
        <pc:picChg chg="add mod">
          <ac:chgData name="Gianluigi Piazza" userId="d949f801-d898-47be-8a39-8bbb1cada1e1" providerId="ADAL" clId="{69FFF772-BB78-4060-9A3E-10E7413C6FA5}" dt="2024-10-29T10:26:43.117" v="1958" actId="1036"/>
          <ac:picMkLst>
            <pc:docMk/>
            <pc:sldMk cId="1100121500" sldId="510"/>
            <ac:picMk id="21" creationId="{132C7B79-F0A8-D846-8864-E26EACCFA468}"/>
          </ac:picMkLst>
        </pc:picChg>
        <pc:picChg chg="add del mod">
          <ac:chgData name="Gianluigi Piazza" userId="d949f801-d898-47be-8a39-8bbb1cada1e1" providerId="ADAL" clId="{69FFF772-BB78-4060-9A3E-10E7413C6FA5}" dt="2024-10-29T07:20:48.888" v="391" actId="21"/>
          <ac:picMkLst>
            <pc:docMk/>
            <pc:sldMk cId="1100121500" sldId="510"/>
            <ac:picMk id="22" creationId="{FA239464-B036-48CC-187B-AEAFFF4242B0}"/>
          </ac:picMkLst>
        </pc:picChg>
        <pc:picChg chg="add del mod">
          <ac:chgData name="Gianluigi Piazza" userId="d949f801-d898-47be-8a39-8bbb1cada1e1" providerId="ADAL" clId="{69FFF772-BB78-4060-9A3E-10E7413C6FA5}" dt="2024-10-29T07:20:48.888" v="391" actId="21"/>
          <ac:picMkLst>
            <pc:docMk/>
            <pc:sldMk cId="1100121500" sldId="510"/>
            <ac:picMk id="23" creationId="{1B42521A-E87B-015C-315B-7ED448F48516}"/>
          </ac:picMkLst>
        </pc:picChg>
        <pc:picChg chg="add mod">
          <ac:chgData name="Gianluigi Piazza" userId="d949f801-d898-47be-8a39-8bbb1cada1e1" providerId="ADAL" clId="{69FFF772-BB78-4060-9A3E-10E7413C6FA5}" dt="2024-10-29T10:28:51.909" v="1980" actId="1076"/>
          <ac:picMkLst>
            <pc:docMk/>
            <pc:sldMk cId="1100121500" sldId="510"/>
            <ac:picMk id="24" creationId="{7773E74B-CA41-4005-3862-0ED67089380B}"/>
          </ac:picMkLst>
        </pc:picChg>
      </pc:sldChg>
      <pc:sldChg chg="addSp modSp mod ord">
        <pc:chgData name="Gianluigi Piazza" userId="d949f801-d898-47be-8a39-8bbb1cada1e1" providerId="ADAL" clId="{69FFF772-BB78-4060-9A3E-10E7413C6FA5}" dt="2024-10-29T11:13:55.841" v="2216" actId="20577"/>
        <pc:sldMkLst>
          <pc:docMk/>
          <pc:sldMk cId="1603617599" sldId="513"/>
        </pc:sldMkLst>
        <pc:spChg chg="mod">
          <ac:chgData name="Gianluigi Piazza" userId="d949f801-d898-47be-8a39-8bbb1cada1e1" providerId="ADAL" clId="{69FFF772-BB78-4060-9A3E-10E7413C6FA5}" dt="2024-10-29T07:10:42.764" v="372" actId="1076"/>
          <ac:spMkLst>
            <pc:docMk/>
            <pc:sldMk cId="1603617599" sldId="513"/>
            <ac:spMk id="2" creationId="{0583A158-B1E1-ADA2-40FC-1E48B5FB51E9}"/>
          </ac:spMkLst>
        </pc:spChg>
        <pc:spChg chg="add mod">
          <ac:chgData name="Gianluigi Piazza" userId="d949f801-d898-47be-8a39-8bbb1cada1e1" providerId="ADAL" clId="{69FFF772-BB78-4060-9A3E-10E7413C6FA5}" dt="2024-10-29T07:10:41.512" v="371" actId="1038"/>
          <ac:spMkLst>
            <pc:docMk/>
            <pc:sldMk cId="1603617599" sldId="513"/>
            <ac:spMk id="17" creationId="{48E3E72D-6B94-5770-7B0C-6BF64E44B219}"/>
          </ac:spMkLst>
        </pc:spChg>
        <pc:spChg chg="mod">
          <ac:chgData name="Gianluigi Piazza" userId="d949f801-d898-47be-8a39-8bbb1cada1e1" providerId="ADAL" clId="{69FFF772-BB78-4060-9A3E-10E7413C6FA5}" dt="2024-10-29T07:09:32.476" v="338" actId="1076"/>
          <ac:spMkLst>
            <pc:docMk/>
            <pc:sldMk cId="1603617599" sldId="513"/>
            <ac:spMk id="22" creationId="{402306C3-7136-0471-C619-F0BB21BDA6FA}"/>
          </ac:spMkLst>
        </pc:spChg>
        <pc:spChg chg="mod">
          <ac:chgData name="Gianluigi Piazza" userId="d949f801-d898-47be-8a39-8bbb1cada1e1" providerId="ADAL" clId="{69FFF772-BB78-4060-9A3E-10E7413C6FA5}" dt="2024-10-29T11:13:55.841" v="2216" actId="20577"/>
          <ac:spMkLst>
            <pc:docMk/>
            <pc:sldMk cId="1603617599" sldId="513"/>
            <ac:spMk id="23" creationId="{FF919B95-202E-BBC2-FE79-4C8A988D1683}"/>
          </ac:spMkLst>
        </pc:spChg>
        <pc:spChg chg="mod">
          <ac:chgData name="Gianluigi Piazza" userId="d949f801-d898-47be-8a39-8bbb1cada1e1" providerId="ADAL" clId="{69FFF772-BB78-4060-9A3E-10E7413C6FA5}" dt="2024-10-29T07:09:29.022" v="337" actId="1076"/>
          <ac:spMkLst>
            <pc:docMk/>
            <pc:sldMk cId="1603617599" sldId="513"/>
            <ac:spMk id="26" creationId="{EAF71BB3-01BF-AD5C-9C98-42B6A2CDCF3B}"/>
          </ac:spMkLst>
        </pc:spChg>
        <pc:picChg chg="mod">
          <ac:chgData name="Gianluigi Piazza" userId="d949f801-d898-47be-8a39-8bbb1cada1e1" providerId="ADAL" clId="{69FFF772-BB78-4060-9A3E-10E7413C6FA5}" dt="2024-10-29T07:09:10.664" v="329" actId="1076"/>
          <ac:picMkLst>
            <pc:docMk/>
            <pc:sldMk cId="1603617599" sldId="513"/>
            <ac:picMk id="5" creationId="{0FAF4FC5-D7C5-EFF6-6B99-EC4A7682478A}"/>
          </ac:picMkLst>
        </pc:picChg>
        <pc:picChg chg="mod">
          <ac:chgData name="Gianluigi Piazza" userId="d949f801-d898-47be-8a39-8bbb1cada1e1" providerId="ADAL" clId="{69FFF772-BB78-4060-9A3E-10E7413C6FA5}" dt="2024-10-29T07:09:15.286" v="331" actId="14100"/>
          <ac:picMkLst>
            <pc:docMk/>
            <pc:sldMk cId="1603617599" sldId="513"/>
            <ac:picMk id="10" creationId="{33B36BC3-DA7C-0102-7ECA-60D29D6F9AF8}"/>
          </ac:picMkLst>
        </pc:picChg>
        <pc:cxnChg chg="add mod">
          <ac:chgData name="Gianluigi Piazza" userId="d949f801-d898-47be-8a39-8bbb1cada1e1" providerId="ADAL" clId="{69FFF772-BB78-4060-9A3E-10E7413C6FA5}" dt="2024-10-29T07:10:16.141" v="348" actId="14100"/>
          <ac:cxnSpMkLst>
            <pc:docMk/>
            <pc:sldMk cId="1603617599" sldId="513"/>
            <ac:cxnSpMk id="4" creationId="{12CA96AA-4225-0342-80D4-FE2EC1A96AAA}"/>
          </ac:cxnSpMkLst>
        </pc:cxnChg>
        <pc:cxnChg chg="add mod">
          <ac:chgData name="Gianluigi Piazza" userId="d949f801-d898-47be-8a39-8bbb1cada1e1" providerId="ADAL" clId="{69FFF772-BB78-4060-9A3E-10E7413C6FA5}" dt="2024-10-29T07:10:19.317" v="349" actId="14100"/>
          <ac:cxnSpMkLst>
            <pc:docMk/>
            <pc:sldMk cId="1603617599" sldId="513"/>
            <ac:cxnSpMk id="6" creationId="{550CA97C-E3C0-6C32-7B5C-A32959A877EA}"/>
          </ac:cxnSpMkLst>
        </pc:cxnChg>
        <pc:cxnChg chg="mod">
          <ac:chgData name="Gianluigi Piazza" userId="d949f801-d898-47be-8a39-8bbb1cada1e1" providerId="ADAL" clId="{69FFF772-BB78-4060-9A3E-10E7413C6FA5}" dt="2024-10-29T07:09:37.498" v="339" actId="14100"/>
          <ac:cxnSpMkLst>
            <pc:docMk/>
            <pc:sldMk cId="1603617599" sldId="513"/>
            <ac:cxnSpMk id="19" creationId="{DCCCFE22-4998-B7EF-096A-9DD23633E0BD}"/>
          </ac:cxnSpMkLst>
        </pc:cxnChg>
        <pc:cxnChg chg="mod">
          <ac:chgData name="Gianluigi Piazza" userId="d949f801-d898-47be-8a39-8bbb1cada1e1" providerId="ADAL" clId="{69FFF772-BB78-4060-9A3E-10E7413C6FA5}" dt="2024-10-29T07:09:26.172" v="336" actId="1035"/>
          <ac:cxnSpMkLst>
            <pc:docMk/>
            <pc:sldMk cId="1603617599" sldId="513"/>
            <ac:cxnSpMk id="21" creationId="{40D8B69A-8B8B-BAE9-DC9A-7BA53C51817F}"/>
          </ac:cxnSpMkLst>
        </pc:cxnChg>
      </pc:sldChg>
      <pc:sldChg chg="modSp mod">
        <pc:chgData name="Gianluigi Piazza" userId="d949f801-d898-47be-8a39-8bbb1cada1e1" providerId="ADAL" clId="{69FFF772-BB78-4060-9A3E-10E7413C6FA5}" dt="2024-10-29T05:55:08.246" v="29" actId="20577"/>
        <pc:sldMkLst>
          <pc:docMk/>
          <pc:sldMk cId="1219454912" sldId="518"/>
        </pc:sldMkLst>
        <pc:spChg chg="mod">
          <ac:chgData name="Gianluigi Piazza" userId="d949f801-d898-47be-8a39-8bbb1cada1e1" providerId="ADAL" clId="{69FFF772-BB78-4060-9A3E-10E7413C6FA5}" dt="2024-10-29T05:55:08.246" v="29" actId="20577"/>
          <ac:spMkLst>
            <pc:docMk/>
            <pc:sldMk cId="1219454912" sldId="518"/>
            <ac:spMk id="28" creationId="{E32A3C24-15FC-68AC-2EAF-3281775D8597}"/>
          </ac:spMkLst>
        </pc:spChg>
      </pc:sldChg>
      <pc:sldChg chg="modSp mod">
        <pc:chgData name="Gianluigi Piazza" userId="d949f801-d898-47be-8a39-8bbb1cada1e1" providerId="ADAL" clId="{69FFF772-BB78-4060-9A3E-10E7413C6FA5}" dt="2024-10-29T11:13:12.856" v="2193" actId="20577"/>
        <pc:sldMkLst>
          <pc:docMk/>
          <pc:sldMk cId="3655078832" sldId="519"/>
        </pc:sldMkLst>
        <pc:spChg chg="mod">
          <ac:chgData name="Gianluigi Piazza" userId="d949f801-d898-47be-8a39-8bbb1cada1e1" providerId="ADAL" clId="{69FFF772-BB78-4060-9A3E-10E7413C6FA5}" dt="2024-10-29T11:13:12.856" v="2193" actId="20577"/>
          <ac:spMkLst>
            <pc:docMk/>
            <pc:sldMk cId="3655078832" sldId="519"/>
            <ac:spMk id="28" creationId="{B1887419-9AF3-9C22-49F3-EAC38273FF30}"/>
          </ac:spMkLst>
        </pc:spChg>
        <pc:picChg chg="mod">
          <ac:chgData name="Gianluigi Piazza" userId="d949f801-d898-47be-8a39-8bbb1cada1e1" providerId="ADAL" clId="{69FFF772-BB78-4060-9A3E-10E7413C6FA5}" dt="2024-10-29T07:12:02.280" v="374" actId="14100"/>
          <ac:picMkLst>
            <pc:docMk/>
            <pc:sldMk cId="3655078832" sldId="519"/>
            <ac:picMk id="7" creationId="{71BA0DED-1EDC-8BB0-61FB-360192FAE87B}"/>
          </ac:picMkLst>
        </pc:picChg>
      </pc:sldChg>
      <pc:sldChg chg="del">
        <pc:chgData name="Gianluigi Piazza" userId="d949f801-d898-47be-8a39-8bbb1cada1e1" providerId="ADAL" clId="{69FFF772-BB78-4060-9A3E-10E7413C6FA5}" dt="2024-10-29T07:18:30.333" v="379" actId="2696"/>
        <pc:sldMkLst>
          <pc:docMk/>
          <pc:sldMk cId="1277307625" sldId="520"/>
        </pc:sldMkLst>
      </pc:sldChg>
      <pc:sldChg chg="addSp modSp mod">
        <pc:chgData name="Gianluigi Piazza" userId="d949f801-d898-47be-8a39-8bbb1cada1e1" providerId="ADAL" clId="{69FFF772-BB78-4060-9A3E-10E7413C6FA5}" dt="2024-10-29T11:15:32.782" v="2274" actId="20577"/>
        <pc:sldMkLst>
          <pc:docMk/>
          <pc:sldMk cId="2432207583" sldId="521"/>
        </pc:sldMkLst>
        <pc:spChg chg="mod">
          <ac:chgData name="Gianluigi Piazza" userId="d949f801-d898-47be-8a39-8bbb1cada1e1" providerId="ADAL" clId="{69FFF772-BB78-4060-9A3E-10E7413C6FA5}" dt="2024-10-29T08:17:40.427" v="773" actId="1076"/>
          <ac:spMkLst>
            <pc:docMk/>
            <pc:sldMk cId="2432207583" sldId="521"/>
            <ac:spMk id="4" creationId="{29008833-532E-F20F-F1A5-E5E8BCF74270}"/>
          </ac:spMkLst>
        </pc:spChg>
        <pc:spChg chg="mod">
          <ac:chgData name="Gianluigi Piazza" userId="d949f801-d898-47be-8a39-8bbb1cada1e1" providerId="ADAL" clId="{69FFF772-BB78-4060-9A3E-10E7413C6FA5}" dt="2024-10-29T11:15:32.782" v="2274" actId="20577"/>
          <ac:spMkLst>
            <pc:docMk/>
            <pc:sldMk cId="2432207583" sldId="521"/>
            <ac:spMk id="7" creationId="{01747039-D37E-EE37-8B32-F2E72184FC02}"/>
          </ac:spMkLst>
        </pc:spChg>
        <pc:picChg chg="mod">
          <ac:chgData name="Gianluigi Piazza" userId="d949f801-d898-47be-8a39-8bbb1cada1e1" providerId="ADAL" clId="{69FFF772-BB78-4060-9A3E-10E7413C6FA5}" dt="2024-10-29T08:17:06.679" v="765" actId="1076"/>
          <ac:picMkLst>
            <pc:docMk/>
            <pc:sldMk cId="2432207583" sldId="521"/>
            <ac:picMk id="3" creationId="{84C18A96-1EEF-D60E-A8F2-DE4BEF7DA646}"/>
          </ac:picMkLst>
        </pc:picChg>
        <pc:picChg chg="add mod">
          <ac:chgData name="Gianluigi Piazza" userId="d949f801-d898-47be-8a39-8bbb1cada1e1" providerId="ADAL" clId="{69FFF772-BB78-4060-9A3E-10E7413C6FA5}" dt="2024-10-29T08:17:46.335" v="777" actId="1036"/>
          <ac:picMkLst>
            <pc:docMk/>
            <pc:sldMk cId="2432207583" sldId="521"/>
            <ac:picMk id="6" creationId="{77A1A56C-CC8A-B773-7F9F-1A9D480590D9}"/>
          </ac:picMkLst>
        </pc:picChg>
      </pc:sldChg>
      <pc:sldChg chg="addSp delSp modSp mod ord">
        <pc:chgData name="Gianluigi Piazza" userId="d949f801-d898-47be-8a39-8bbb1cada1e1" providerId="ADAL" clId="{69FFF772-BB78-4060-9A3E-10E7413C6FA5}" dt="2024-10-29T11:15:21.022" v="2266" actId="20577"/>
        <pc:sldMkLst>
          <pc:docMk/>
          <pc:sldMk cId="2256429422" sldId="522"/>
        </pc:sldMkLst>
        <pc:spChg chg="mod">
          <ac:chgData name="Gianluigi Piazza" userId="d949f801-d898-47be-8a39-8bbb1cada1e1" providerId="ADAL" clId="{69FFF772-BB78-4060-9A3E-10E7413C6FA5}" dt="2024-10-29T08:21:13.773" v="933" actId="20577"/>
          <ac:spMkLst>
            <pc:docMk/>
            <pc:sldMk cId="2256429422" sldId="522"/>
            <ac:spMk id="2" creationId="{1DCE49DC-3A94-11B7-1F45-9018EA27F6DB}"/>
          </ac:spMkLst>
        </pc:spChg>
        <pc:spChg chg="add del mod">
          <ac:chgData name="Gianluigi Piazza" userId="d949f801-d898-47be-8a39-8bbb1cada1e1" providerId="ADAL" clId="{69FFF772-BB78-4060-9A3E-10E7413C6FA5}" dt="2024-10-29T08:18:25.139" v="825" actId="478"/>
          <ac:spMkLst>
            <pc:docMk/>
            <pc:sldMk cId="2256429422" sldId="522"/>
            <ac:spMk id="3" creationId="{C55B379F-D174-E7A3-4821-61822145F3E2}"/>
          </ac:spMkLst>
        </pc:spChg>
        <pc:spChg chg="add del mod">
          <ac:chgData name="Gianluigi Piazza" userId="d949f801-d898-47be-8a39-8bbb1cada1e1" providerId="ADAL" clId="{69FFF772-BB78-4060-9A3E-10E7413C6FA5}" dt="2024-10-29T08:19:55.779" v="900" actId="478"/>
          <ac:spMkLst>
            <pc:docMk/>
            <pc:sldMk cId="2256429422" sldId="522"/>
            <ac:spMk id="4" creationId="{C72649C8-C1A3-5E32-E24C-6357E40F5DB6}"/>
          </ac:spMkLst>
        </pc:spChg>
        <pc:spChg chg="mod">
          <ac:chgData name="Gianluigi Piazza" userId="d949f801-d898-47be-8a39-8bbb1cada1e1" providerId="ADAL" clId="{69FFF772-BB78-4060-9A3E-10E7413C6FA5}" dt="2024-10-29T11:15:21.022" v="2266" actId="20577"/>
          <ac:spMkLst>
            <pc:docMk/>
            <pc:sldMk cId="2256429422" sldId="522"/>
            <ac:spMk id="7" creationId="{6DDD04A6-3331-7B42-7958-DA6C349E68B4}"/>
          </ac:spMkLst>
        </pc:spChg>
        <pc:picChg chg="add mod">
          <ac:chgData name="Gianluigi Piazza" userId="d949f801-d898-47be-8a39-8bbb1cada1e1" providerId="ADAL" clId="{69FFF772-BB78-4060-9A3E-10E7413C6FA5}" dt="2024-10-29T08:20:55.264" v="912" actId="1076"/>
          <ac:picMkLst>
            <pc:docMk/>
            <pc:sldMk cId="2256429422" sldId="522"/>
            <ac:picMk id="5" creationId="{0D455179-F421-B3C1-D264-A9E6297B8C09}"/>
          </ac:picMkLst>
        </pc:picChg>
        <pc:picChg chg="add mod">
          <ac:chgData name="Gianluigi Piazza" userId="d949f801-d898-47be-8a39-8bbb1cada1e1" providerId="ADAL" clId="{69FFF772-BB78-4060-9A3E-10E7413C6FA5}" dt="2024-10-29T08:20:59.420" v="914" actId="1076"/>
          <ac:picMkLst>
            <pc:docMk/>
            <pc:sldMk cId="2256429422" sldId="522"/>
            <ac:picMk id="6" creationId="{7FA325A4-2DDC-1F95-DD1A-5398480D2ADB}"/>
          </ac:picMkLst>
        </pc:picChg>
        <pc:picChg chg="del mod">
          <ac:chgData name="Gianluigi Piazza" userId="d949f801-d898-47be-8a39-8bbb1cada1e1" providerId="ADAL" clId="{69FFF772-BB78-4060-9A3E-10E7413C6FA5}" dt="2024-10-29T08:19:54.114" v="899" actId="478"/>
          <ac:picMkLst>
            <pc:docMk/>
            <pc:sldMk cId="2256429422" sldId="522"/>
            <ac:picMk id="14" creationId="{257F4787-89B6-16CD-CD0F-55D10D5E4D2C}"/>
          </ac:picMkLst>
        </pc:picChg>
        <pc:picChg chg="del mod">
          <ac:chgData name="Gianluigi Piazza" userId="d949f801-d898-47be-8a39-8bbb1cada1e1" providerId="ADAL" clId="{69FFF772-BB78-4060-9A3E-10E7413C6FA5}" dt="2024-10-29T08:19:56.392" v="901" actId="478"/>
          <ac:picMkLst>
            <pc:docMk/>
            <pc:sldMk cId="2256429422" sldId="522"/>
            <ac:picMk id="16" creationId="{C17719C4-F183-3DC7-2496-A65BE63D19CB}"/>
          </ac:picMkLst>
        </pc:picChg>
      </pc:sldChg>
      <pc:sldChg chg="addSp delSp modSp mod">
        <pc:chgData name="Gianluigi Piazza" userId="d949f801-d898-47be-8a39-8bbb1cada1e1" providerId="ADAL" clId="{69FFF772-BB78-4060-9A3E-10E7413C6FA5}" dt="2024-10-29T11:15:38.108" v="2278" actId="20577"/>
        <pc:sldMkLst>
          <pc:docMk/>
          <pc:sldMk cId="2608097575" sldId="523"/>
        </pc:sldMkLst>
        <pc:spChg chg="del">
          <ac:chgData name="Gianluigi Piazza" userId="d949f801-d898-47be-8a39-8bbb1cada1e1" providerId="ADAL" clId="{69FFF772-BB78-4060-9A3E-10E7413C6FA5}" dt="2024-10-29T10:08:38.528" v="1648" actId="478"/>
          <ac:spMkLst>
            <pc:docMk/>
            <pc:sldMk cId="2608097575" sldId="523"/>
            <ac:spMk id="3" creationId="{57D5E96E-C6CD-1D16-689A-11B9CB88584A}"/>
          </ac:spMkLst>
        </pc:spChg>
        <pc:spChg chg="mod">
          <ac:chgData name="Gianluigi Piazza" userId="d949f801-d898-47be-8a39-8bbb1cada1e1" providerId="ADAL" clId="{69FFF772-BB78-4060-9A3E-10E7413C6FA5}" dt="2024-10-29T11:15:38.108" v="2278" actId="20577"/>
          <ac:spMkLst>
            <pc:docMk/>
            <pc:sldMk cId="2608097575" sldId="523"/>
            <ac:spMk id="7" creationId="{89CD668E-AFF2-978D-4A79-E89CA24B7D29}"/>
          </ac:spMkLst>
        </pc:spChg>
        <pc:picChg chg="add mod ord">
          <ac:chgData name="Gianluigi Piazza" userId="d949f801-d898-47be-8a39-8bbb1cada1e1" providerId="ADAL" clId="{69FFF772-BB78-4060-9A3E-10E7413C6FA5}" dt="2024-10-29T10:09:09.715" v="1665" actId="1035"/>
          <ac:picMkLst>
            <pc:docMk/>
            <pc:sldMk cId="2608097575" sldId="523"/>
            <ac:picMk id="5" creationId="{13539834-5FE9-BDD1-84AC-012EBD941BEC}"/>
          </ac:picMkLst>
        </pc:picChg>
        <pc:picChg chg="add del mod">
          <ac:chgData name="Gianluigi Piazza" userId="d949f801-d898-47be-8a39-8bbb1cada1e1" providerId="ADAL" clId="{69FFF772-BB78-4060-9A3E-10E7413C6FA5}" dt="2024-10-29T10:08:34.947" v="1647" actId="478"/>
          <ac:picMkLst>
            <pc:docMk/>
            <pc:sldMk cId="2608097575" sldId="523"/>
            <ac:picMk id="9" creationId="{06E31137-DAFD-94C1-410D-A0542A2E29CD}"/>
          </ac:picMkLst>
        </pc:picChg>
        <pc:picChg chg="del mod">
          <ac:chgData name="Gianluigi Piazza" userId="d949f801-d898-47be-8a39-8bbb1cada1e1" providerId="ADAL" clId="{69FFF772-BB78-4060-9A3E-10E7413C6FA5}" dt="2024-10-29T08:34:20.951" v="1150" actId="478"/>
          <ac:picMkLst>
            <pc:docMk/>
            <pc:sldMk cId="2608097575" sldId="523"/>
            <ac:picMk id="18" creationId="{330D0532-7C38-509A-021C-7F88077EBD05}"/>
          </ac:picMkLst>
        </pc:picChg>
      </pc:sldChg>
      <pc:sldChg chg="addSp delSp modSp add del mod">
        <pc:chgData name="Gianluigi Piazza" userId="d949f801-d898-47be-8a39-8bbb1cada1e1" providerId="ADAL" clId="{69FFF772-BB78-4060-9A3E-10E7413C6FA5}" dt="2024-10-29T06:11:07.194" v="299" actId="47"/>
        <pc:sldMkLst>
          <pc:docMk/>
          <pc:sldMk cId="1670431444" sldId="524"/>
        </pc:sldMkLst>
        <pc:spChg chg="del">
          <ac:chgData name="Gianluigi Piazza" userId="d949f801-d898-47be-8a39-8bbb1cada1e1" providerId="ADAL" clId="{69FFF772-BB78-4060-9A3E-10E7413C6FA5}" dt="2024-10-29T06:07:58.118" v="272" actId="478"/>
          <ac:spMkLst>
            <pc:docMk/>
            <pc:sldMk cId="1670431444" sldId="524"/>
            <ac:spMk id="7" creationId="{B23FB443-9407-2B9E-C320-4C7798C463D4}"/>
          </ac:spMkLst>
        </pc:spChg>
        <pc:spChg chg="add mod">
          <ac:chgData name="Gianluigi Piazza" userId="d949f801-d898-47be-8a39-8bbb1cada1e1" providerId="ADAL" clId="{69FFF772-BB78-4060-9A3E-10E7413C6FA5}" dt="2024-10-29T06:09:20.197" v="296" actId="1036"/>
          <ac:spMkLst>
            <pc:docMk/>
            <pc:sldMk cId="1670431444" sldId="524"/>
            <ac:spMk id="9" creationId="{1794BF23-A911-799F-EDFB-15FA77531286}"/>
          </ac:spMkLst>
        </pc:spChg>
        <pc:picChg chg="del">
          <ac:chgData name="Gianluigi Piazza" userId="d949f801-d898-47be-8a39-8bbb1cada1e1" providerId="ADAL" clId="{69FFF772-BB78-4060-9A3E-10E7413C6FA5}" dt="2024-10-29T06:07:52.166" v="269" actId="478"/>
          <ac:picMkLst>
            <pc:docMk/>
            <pc:sldMk cId="1670431444" sldId="524"/>
            <ac:picMk id="4" creationId="{A3875EA3-7768-EF60-7299-15212A952A6D}"/>
          </ac:picMkLst>
        </pc:picChg>
        <pc:picChg chg="mod">
          <ac:chgData name="Gianluigi Piazza" userId="d949f801-d898-47be-8a39-8bbb1cada1e1" providerId="ADAL" clId="{69FFF772-BB78-4060-9A3E-10E7413C6FA5}" dt="2024-10-29T06:09:12.536" v="290" actId="1036"/>
          <ac:picMkLst>
            <pc:docMk/>
            <pc:sldMk cId="1670431444" sldId="524"/>
            <ac:picMk id="8" creationId="{9F0EF27E-51B6-DCE0-0898-D005F68B058D}"/>
          </ac:picMkLst>
        </pc:picChg>
        <pc:cxnChg chg="add mod">
          <ac:chgData name="Gianluigi Piazza" userId="d949f801-d898-47be-8a39-8bbb1cada1e1" providerId="ADAL" clId="{69FFF772-BB78-4060-9A3E-10E7413C6FA5}" dt="2024-10-29T06:09:20.197" v="296" actId="1036"/>
          <ac:cxnSpMkLst>
            <pc:docMk/>
            <pc:sldMk cId="1670431444" sldId="524"/>
            <ac:cxnSpMk id="3" creationId="{6EC6F34E-F3D6-19E8-186C-B4B0A51A3D6D}"/>
          </ac:cxnSpMkLst>
        </pc:cxnChg>
        <pc:cxnChg chg="add mod">
          <ac:chgData name="Gianluigi Piazza" userId="d949f801-d898-47be-8a39-8bbb1cada1e1" providerId="ADAL" clId="{69FFF772-BB78-4060-9A3E-10E7413C6FA5}" dt="2024-10-29T06:09:20.197" v="296" actId="1036"/>
          <ac:cxnSpMkLst>
            <pc:docMk/>
            <pc:sldMk cId="1670431444" sldId="524"/>
            <ac:cxnSpMk id="5" creationId="{E61E5DA4-F024-67B8-1363-EC7A9EB54469}"/>
          </ac:cxnSpMkLst>
        </pc:cxnChg>
        <pc:cxnChg chg="add mod">
          <ac:chgData name="Gianluigi Piazza" userId="d949f801-d898-47be-8a39-8bbb1cada1e1" providerId="ADAL" clId="{69FFF772-BB78-4060-9A3E-10E7413C6FA5}" dt="2024-10-29T06:09:20.197" v="296" actId="1036"/>
          <ac:cxnSpMkLst>
            <pc:docMk/>
            <pc:sldMk cId="1670431444" sldId="524"/>
            <ac:cxnSpMk id="6" creationId="{B6D428A7-3638-79AD-234A-B62E66B44334}"/>
          </ac:cxnSpMkLst>
        </pc:cxnChg>
      </pc:sldChg>
      <pc:sldChg chg="addSp delSp modSp add mod ord">
        <pc:chgData name="Gianluigi Piazza" userId="d949f801-d898-47be-8a39-8bbb1cada1e1" providerId="ADAL" clId="{69FFF772-BB78-4060-9A3E-10E7413C6FA5}" dt="2024-10-29T11:13:24.894" v="2197" actId="20577"/>
        <pc:sldMkLst>
          <pc:docMk/>
          <pc:sldMk cId="3520809298" sldId="524"/>
        </pc:sldMkLst>
        <pc:spChg chg="mod">
          <ac:chgData name="Gianluigi Piazza" userId="d949f801-d898-47be-8a39-8bbb1cada1e1" providerId="ADAL" clId="{69FFF772-BB78-4060-9A3E-10E7413C6FA5}" dt="2024-10-29T07:20:38.849" v="388" actId="20577"/>
          <ac:spMkLst>
            <pc:docMk/>
            <pc:sldMk cId="3520809298" sldId="524"/>
            <ac:spMk id="2" creationId="{76601B09-637F-71F1-7C45-9093B3503AE2}"/>
          </ac:spMkLst>
        </pc:spChg>
        <pc:spChg chg="del">
          <ac:chgData name="Gianluigi Piazza" userId="d949f801-d898-47be-8a39-8bbb1cada1e1" providerId="ADAL" clId="{69FFF772-BB78-4060-9A3E-10E7413C6FA5}" dt="2024-10-29T07:20:42.866" v="390" actId="478"/>
          <ac:spMkLst>
            <pc:docMk/>
            <pc:sldMk cId="3520809298" sldId="524"/>
            <ac:spMk id="8" creationId="{D435FF13-78F2-D817-AC4E-B67BDBACD5D1}"/>
          </ac:spMkLst>
        </pc:spChg>
        <pc:spChg chg="mod">
          <ac:chgData name="Gianluigi Piazza" userId="d949f801-d898-47be-8a39-8bbb1cada1e1" providerId="ADAL" clId="{69FFF772-BB78-4060-9A3E-10E7413C6FA5}" dt="2024-10-29T11:13:24.894" v="2197" actId="20577"/>
          <ac:spMkLst>
            <pc:docMk/>
            <pc:sldMk cId="3520809298" sldId="524"/>
            <ac:spMk id="28" creationId="{6A931627-3236-52FE-DEB4-B13F32DC967C}"/>
          </ac:spMkLst>
        </pc:spChg>
        <pc:picChg chg="del">
          <ac:chgData name="Gianluigi Piazza" userId="d949f801-d898-47be-8a39-8bbb1cada1e1" providerId="ADAL" clId="{69FFF772-BB78-4060-9A3E-10E7413C6FA5}" dt="2024-10-29T07:20:41.274" v="389" actId="478"/>
          <ac:picMkLst>
            <pc:docMk/>
            <pc:sldMk cId="3520809298" sldId="524"/>
            <ac:picMk id="7" creationId="{ED94789F-DA6E-A71B-2291-6FD4A30C4A60}"/>
          </ac:picMkLst>
        </pc:picChg>
        <pc:picChg chg="add mod">
          <ac:chgData name="Gianluigi Piazza" userId="d949f801-d898-47be-8a39-8bbb1cada1e1" providerId="ADAL" clId="{69FFF772-BB78-4060-9A3E-10E7413C6FA5}" dt="2024-10-29T07:21:15.587" v="408" actId="1038"/>
          <ac:picMkLst>
            <pc:docMk/>
            <pc:sldMk cId="3520809298" sldId="524"/>
            <ac:picMk id="22" creationId="{FA239464-B036-48CC-187B-AEAFFF4242B0}"/>
          </ac:picMkLst>
        </pc:picChg>
        <pc:picChg chg="add mod">
          <ac:chgData name="Gianluigi Piazza" userId="d949f801-d898-47be-8a39-8bbb1cada1e1" providerId="ADAL" clId="{69FFF772-BB78-4060-9A3E-10E7413C6FA5}" dt="2024-10-29T07:21:10.091" v="401" actId="1076"/>
          <ac:picMkLst>
            <pc:docMk/>
            <pc:sldMk cId="3520809298" sldId="524"/>
            <ac:picMk id="23" creationId="{1B42521A-E87B-015C-315B-7ED448F48516}"/>
          </ac:picMkLst>
        </pc:picChg>
      </pc:sldChg>
      <pc:sldChg chg="addSp delSp modSp add mod ord">
        <pc:chgData name="Gianluigi Piazza" userId="d949f801-d898-47be-8a39-8bbb1cada1e1" providerId="ADAL" clId="{69FFF772-BB78-4060-9A3E-10E7413C6FA5}" dt="2024-10-29T11:13:37.751" v="2208" actId="20577"/>
        <pc:sldMkLst>
          <pc:docMk/>
          <pc:sldMk cId="1346732082" sldId="525"/>
        </pc:sldMkLst>
        <pc:spChg chg="add mod">
          <ac:chgData name="Gianluigi Piazza" userId="d949f801-d898-47be-8a39-8bbb1cada1e1" providerId="ADAL" clId="{69FFF772-BB78-4060-9A3E-10E7413C6FA5}" dt="2024-10-29T08:10:11.023" v="525" actId="6549"/>
          <ac:spMkLst>
            <pc:docMk/>
            <pc:sldMk cId="1346732082" sldId="525"/>
            <ac:spMk id="3" creationId="{CDA2D706-A187-4B53-B355-322987932C62}"/>
          </ac:spMkLst>
        </pc:spChg>
        <pc:spChg chg="mod">
          <ac:chgData name="Gianluigi Piazza" userId="d949f801-d898-47be-8a39-8bbb1cada1e1" providerId="ADAL" clId="{69FFF772-BB78-4060-9A3E-10E7413C6FA5}" dt="2024-10-29T11:13:37.751" v="2208" actId="20577"/>
          <ac:spMkLst>
            <pc:docMk/>
            <pc:sldMk cId="1346732082" sldId="525"/>
            <ac:spMk id="28" creationId="{291AEE96-B2BD-8729-D5F7-0F49121376AA}"/>
          </ac:spMkLst>
        </pc:spChg>
        <pc:picChg chg="add mod">
          <ac:chgData name="Gianluigi Piazza" userId="d949f801-d898-47be-8a39-8bbb1cada1e1" providerId="ADAL" clId="{69FFF772-BB78-4060-9A3E-10E7413C6FA5}" dt="2024-10-29T07:21:36.997" v="412"/>
          <ac:picMkLst>
            <pc:docMk/>
            <pc:sldMk cId="1346732082" sldId="525"/>
            <ac:picMk id="4" creationId="{43ED5A66-68C0-4B8E-7828-FB7B6C85AAD1}"/>
          </ac:picMkLst>
        </pc:picChg>
        <pc:picChg chg="add mod">
          <ac:chgData name="Gianluigi Piazza" userId="d949f801-d898-47be-8a39-8bbb1cada1e1" providerId="ADAL" clId="{69FFF772-BB78-4060-9A3E-10E7413C6FA5}" dt="2024-10-29T07:21:50.626" v="433" actId="1036"/>
          <ac:picMkLst>
            <pc:docMk/>
            <pc:sldMk cId="1346732082" sldId="525"/>
            <ac:picMk id="5" creationId="{A0F2B700-A68C-421A-FFEF-F2804E551816}"/>
          </ac:picMkLst>
        </pc:picChg>
        <pc:picChg chg="del">
          <ac:chgData name="Gianluigi Piazza" userId="d949f801-d898-47be-8a39-8bbb1cada1e1" providerId="ADAL" clId="{69FFF772-BB78-4060-9A3E-10E7413C6FA5}" dt="2024-10-29T07:21:23.422" v="410" actId="478"/>
          <ac:picMkLst>
            <pc:docMk/>
            <pc:sldMk cId="1346732082" sldId="525"/>
            <ac:picMk id="22" creationId="{2DB907C3-DE08-5464-7832-26129E44862E}"/>
          </ac:picMkLst>
        </pc:picChg>
        <pc:picChg chg="del">
          <ac:chgData name="Gianluigi Piazza" userId="d949f801-d898-47be-8a39-8bbb1cada1e1" providerId="ADAL" clId="{69FFF772-BB78-4060-9A3E-10E7413C6FA5}" dt="2024-10-29T07:21:23.854" v="411" actId="478"/>
          <ac:picMkLst>
            <pc:docMk/>
            <pc:sldMk cId="1346732082" sldId="525"/>
            <ac:picMk id="23" creationId="{8BFB51DB-30AD-8B7A-6AC5-CCFE0095025C}"/>
          </ac:picMkLst>
        </pc:picChg>
      </pc:sldChg>
      <pc:sldChg chg="modSp add mod ord">
        <pc:chgData name="Gianluigi Piazza" userId="d949f801-d898-47be-8a39-8bbb1cada1e1" providerId="ADAL" clId="{69FFF772-BB78-4060-9A3E-10E7413C6FA5}" dt="2024-10-29T11:15:27.399" v="2270" actId="20577"/>
        <pc:sldMkLst>
          <pc:docMk/>
          <pc:sldMk cId="3366315491" sldId="526"/>
        </pc:sldMkLst>
        <pc:spChg chg="mod">
          <ac:chgData name="Gianluigi Piazza" userId="d949f801-d898-47be-8a39-8bbb1cada1e1" providerId="ADAL" clId="{69FFF772-BB78-4060-9A3E-10E7413C6FA5}" dt="2024-10-29T11:15:27.399" v="2270" actId="20577"/>
          <ac:spMkLst>
            <pc:docMk/>
            <pc:sldMk cId="3366315491" sldId="526"/>
            <ac:spMk id="7" creationId="{B275EEEF-831B-46CF-CCE2-535C8B9AF6AB}"/>
          </ac:spMkLst>
        </pc:spChg>
      </pc:sldChg>
      <pc:sldChg chg="addSp delSp modSp new mod">
        <pc:chgData name="Gianluigi Piazza" userId="d949f801-d898-47be-8a39-8bbb1cada1e1" providerId="ADAL" clId="{69FFF772-BB78-4060-9A3E-10E7413C6FA5}" dt="2024-10-29T11:14:24.031" v="2232" actId="20577"/>
        <pc:sldMkLst>
          <pc:docMk/>
          <pc:sldMk cId="1779494055" sldId="527"/>
        </pc:sldMkLst>
        <pc:spChg chg="mod">
          <ac:chgData name="Gianluigi Piazza" userId="d949f801-d898-47be-8a39-8bbb1cada1e1" providerId="ADAL" clId="{69FFF772-BB78-4060-9A3E-10E7413C6FA5}" dt="2024-10-29T08:23:09.550" v="963" actId="20577"/>
          <ac:spMkLst>
            <pc:docMk/>
            <pc:sldMk cId="1779494055" sldId="527"/>
            <ac:spMk id="2" creationId="{BAD506C3-B378-75CB-E23A-519F099C1621}"/>
          </ac:spMkLst>
        </pc:spChg>
        <pc:spChg chg="del">
          <ac:chgData name="Gianluigi Piazza" userId="d949f801-d898-47be-8a39-8bbb1cada1e1" providerId="ADAL" clId="{69FFF772-BB78-4060-9A3E-10E7413C6FA5}" dt="2024-10-29T08:23:25.410" v="964" actId="478"/>
          <ac:spMkLst>
            <pc:docMk/>
            <pc:sldMk cId="1779494055" sldId="527"/>
            <ac:spMk id="3" creationId="{89A91F40-92DB-FCA7-6254-515D5168BE3C}"/>
          </ac:spMkLst>
        </pc:spChg>
        <pc:spChg chg="mod">
          <ac:chgData name="Gianluigi Piazza" userId="d949f801-d898-47be-8a39-8bbb1cada1e1" providerId="ADAL" clId="{69FFF772-BB78-4060-9A3E-10E7413C6FA5}" dt="2024-10-29T11:14:24.031" v="2232" actId="20577"/>
          <ac:spMkLst>
            <pc:docMk/>
            <pc:sldMk cId="1779494055" sldId="527"/>
            <ac:spMk id="4" creationId="{B25543C6-424F-B3D2-E026-8B804FD1D42C}"/>
          </ac:spMkLst>
        </pc:spChg>
        <pc:picChg chg="add mod">
          <ac:chgData name="Gianluigi Piazza" userId="d949f801-d898-47be-8a39-8bbb1cada1e1" providerId="ADAL" clId="{69FFF772-BB78-4060-9A3E-10E7413C6FA5}" dt="2024-10-29T08:23:47.466" v="966" actId="1076"/>
          <ac:picMkLst>
            <pc:docMk/>
            <pc:sldMk cId="1779494055" sldId="527"/>
            <ac:picMk id="7" creationId="{872623D6-9BA1-6EB0-2560-C3D72DA4DDB6}"/>
          </ac:picMkLst>
        </pc:picChg>
        <pc:picChg chg="add del mod">
          <ac:chgData name="Gianluigi Piazza" userId="d949f801-d898-47be-8a39-8bbb1cada1e1" providerId="ADAL" clId="{69FFF772-BB78-4060-9A3E-10E7413C6FA5}" dt="2024-10-29T08:27:05.862" v="1006" actId="478"/>
          <ac:picMkLst>
            <pc:docMk/>
            <pc:sldMk cId="1779494055" sldId="527"/>
            <ac:picMk id="8" creationId="{C4EACF77-72B9-6563-6D84-B2AB957844FD}"/>
          </ac:picMkLst>
        </pc:picChg>
      </pc:sldChg>
      <pc:sldChg chg="addSp delSp modSp add mod">
        <pc:chgData name="Gianluigi Piazza" userId="d949f801-d898-47be-8a39-8bbb1cada1e1" providerId="ADAL" clId="{69FFF772-BB78-4060-9A3E-10E7413C6FA5}" dt="2024-10-29T11:14:30.742" v="2236" actId="20577"/>
        <pc:sldMkLst>
          <pc:docMk/>
          <pc:sldMk cId="3150287582" sldId="528"/>
        </pc:sldMkLst>
        <pc:spChg chg="mod">
          <ac:chgData name="Gianluigi Piazza" userId="d949f801-d898-47be-8a39-8bbb1cada1e1" providerId="ADAL" clId="{69FFF772-BB78-4060-9A3E-10E7413C6FA5}" dt="2024-10-29T08:26:59.638" v="1005" actId="20577"/>
          <ac:spMkLst>
            <pc:docMk/>
            <pc:sldMk cId="3150287582" sldId="528"/>
            <ac:spMk id="2" creationId="{66616644-A8E4-784E-6F12-5EB5263E2EA7}"/>
          </ac:spMkLst>
        </pc:spChg>
        <pc:spChg chg="mod">
          <ac:chgData name="Gianluigi Piazza" userId="d949f801-d898-47be-8a39-8bbb1cada1e1" providerId="ADAL" clId="{69FFF772-BB78-4060-9A3E-10E7413C6FA5}" dt="2024-10-29T11:14:30.742" v="2236" actId="20577"/>
          <ac:spMkLst>
            <pc:docMk/>
            <pc:sldMk cId="3150287582" sldId="528"/>
            <ac:spMk id="4" creationId="{54DAE520-C0C1-F2EC-F416-7EACAA47E151}"/>
          </ac:spMkLst>
        </pc:spChg>
        <pc:picChg chg="del">
          <ac:chgData name="Gianluigi Piazza" userId="d949f801-d898-47be-8a39-8bbb1cada1e1" providerId="ADAL" clId="{69FFF772-BB78-4060-9A3E-10E7413C6FA5}" dt="2024-10-29T08:24:15.243" v="970" actId="478"/>
          <ac:picMkLst>
            <pc:docMk/>
            <pc:sldMk cId="3150287582" sldId="528"/>
            <ac:picMk id="7" creationId="{5303E8B0-DBBE-1D9D-AB23-9D0C5446BC27}"/>
          </ac:picMkLst>
        </pc:picChg>
        <pc:picChg chg="mod">
          <ac:chgData name="Gianluigi Piazza" userId="d949f801-d898-47be-8a39-8bbb1cada1e1" providerId="ADAL" clId="{69FFF772-BB78-4060-9A3E-10E7413C6FA5}" dt="2024-10-29T08:24:27.339" v="972" actId="14100"/>
          <ac:picMkLst>
            <pc:docMk/>
            <pc:sldMk cId="3150287582" sldId="528"/>
            <ac:picMk id="8" creationId="{2EBA4DD3-2691-334A-5A59-B146E86FFAB1}"/>
          </ac:picMkLst>
        </pc:picChg>
        <pc:cxnChg chg="add del mod">
          <ac:chgData name="Gianluigi Piazza" userId="d949f801-d898-47be-8a39-8bbb1cada1e1" providerId="ADAL" clId="{69FFF772-BB78-4060-9A3E-10E7413C6FA5}" dt="2024-10-29T08:26:42.284" v="998" actId="478"/>
          <ac:cxnSpMkLst>
            <pc:docMk/>
            <pc:sldMk cId="3150287582" sldId="528"/>
            <ac:cxnSpMk id="9" creationId="{EC9C679C-D8AA-1B38-448A-87CEC864E728}"/>
          </ac:cxnSpMkLst>
        </pc:cxnChg>
        <pc:cxnChg chg="add mod">
          <ac:chgData name="Gianluigi Piazza" userId="d949f801-d898-47be-8a39-8bbb1cada1e1" providerId="ADAL" clId="{69FFF772-BB78-4060-9A3E-10E7413C6FA5}" dt="2024-10-29T08:26:45.044" v="999" actId="1035"/>
          <ac:cxnSpMkLst>
            <pc:docMk/>
            <pc:sldMk cId="3150287582" sldId="528"/>
            <ac:cxnSpMk id="12" creationId="{9AE00C45-30D0-0634-6CE3-B4E522E3759B}"/>
          </ac:cxnSpMkLst>
        </pc:cxnChg>
      </pc:sldChg>
      <pc:sldChg chg="addSp delSp modSp add mod">
        <pc:chgData name="Gianluigi Piazza" userId="d949f801-d898-47be-8a39-8bbb1cada1e1" providerId="ADAL" clId="{69FFF772-BB78-4060-9A3E-10E7413C6FA5}" dt="2024-10-29T11:14:35.106" v="2240" actId="20577"/>
        <pc:sldMkLst>
          <pc:docMk/>
          <pc:sldMk cId="936578428" sldId="529"/>
        </pc:sldMkLst>
        <pc:spChg chg="mod">
          <ac:chgData name="Gianluigi Piazza" userId="d949f801-d898-47be-8a39-8bbb1cada1e1" providerId="ADAL" clId="{69FFF772-BB78-4060-9A3E-10E7413C6FA5}" dt="2024-10-29T08:29:40.804" v="1049" actId="20577"/>
          <ac:spMkLst>
            <pc:docMk/>
            <pc:sldMk cId="936578428" sldId="529"/>
            <ac:spMk id="2" creationId="{0EC0219C-2869-D144-3A91-7905B51A2765}"/>
          </ac:spMkLst>
        </pc:spChg>
        <pc:spChg chg="add mod">
          <ac:chgData name="Gianluigi Piazza" userId="d949f801-d898-47be-8a39-8bbb1cada1e1" providerId="ADAL" clId="{69FFF772-BB78-4060-9A3E-10E7413C6FA5}" dt="2024-10-29T08:28:37.297" v="1035" actId="1076"/>
          <ac:spMkLst>
            <pc:docMk/>
            <pc:sldMk cId="936578428" sldId="529"/>
            <ac:spMk id="3" creationId="{07990B92-CA9F-C2BA-A70E-D1819E8D2BAC}"/>
          </ac:spMkLst>
        </pc:spChg>
        <pc:spChg chg="mod">
          <ac:chgData name="Gianluigi Piazza" userId="d949f801-d898-47be-8a39-8bbb1cada1e1" providerId="ADAL" clId="{69FFF772-BB78-4060-9A3E-10E7413C6FA5}" dt="2024-10-29T11:14:35.106" v="2240" actId="20577"/>
          <ac:spMkLst>
            <pc:docMk/>
            <pc:sldMk cId="936578428" sldId="529"/>
            <ac:spMk id="4" creationId="{A154C663-A924-92D3-8D5E-F3922D3541C1}"/>
          </ac:spMkLst>
        </pc:spChg>
        <pc:picChg chg="del">
          <ac:chgData name="Gianluigi Piazza" userId="d949f801-d898-47be-8a39-8bbb1cada1e1" providerId="ADAL" clId="{69FFF772-BB78-4060-9A3E-10E7413C6FA5}" dt="2024-10-29T08:27:51.263" v="1012" actId="478"/>
          <ac:picMkLst>
            <pc:docMk/>
            <pc:sldMk cId="936578428" sldId="529"/>
            <ac:picMk id="8" creationId="{29DED7E4-EE73-0683-6FDE-A1CBC3B7A436}"/>
          </ac:picMkLst>
        </pc:picChg>
        <pc:cxnChg chg="del">
          <ac:chgData name="Gianluigi Piazza" userId="d949f801-d898-47be-8a39-8bbb1cada1e1" providerId="ADAL" clId="{69FFF772-BB78-4060-9A3E-10E7413C6FA5}" dt="2024-10-29T08:27:54.037" v="1013" actId="478"/>
          <ac:cxnSpMkLst>
            <pc:docMk/>
            <pc:sldMk cId="936578428" sldId="529"/>
            <ac:cxnSpMk id="12" creationId="{AD909662-07E5-831C-11DB-909D246E6D5B}"/>
          </ac:cxnSpMkLst>
        </pc:cxnChg>
      </pc:sldChg>
      <pc:sldChg chg="addSp delSp modSp add mod">
        <pc:chgData name="Gianluigi Piazza" userId="d949f801-d898-47be-8a39-8bbb1cada1e1" providerId="ADAL" clId="{69FFF772-BB78-4060-9A3E-10E7413C6FA5}" dt="2024-10-29T11:14:40.538" v="2244" actId="20577"/>
        <pc:sldMkLst>
          <pc:docMk/>
          <pc:sldMk cId="302238371" sldId="530"/>
        </pc:sldMkLst>
        <pc:spChg chg="mod">
          <ac:chgData name="Gianluigi Piazza" userId="d949f801-d898-47be-8a39-8bbb1cada1e1" providerId="ADAL" clId="{69FFF772-BB78-4060-9A3E-10E7413C6FA5}" dt="2024-10-29T08:29:36.036" v="1048" actId="20577"/>
          <ac:spMkLst>
            <pc:docMk/>
            <pc:sldMk cId="302238371" sldId="530"/>
            <ac:spMk id="2" creationId="{185B030D-E815-037D-B58A-E47B57767D90}"/>
          </ac:spMkLst>
        </pc:spChg>
        <pc:spChg chg="mod">
          <ac:chgData name="Gianluigi Piazza" userId="d949f801-d898-47be-8a39-8bbb1cada1e1" providerId="ADAL" clId="{69FFF772-BB78-4060-9A3E-10E7413C6FA5}" dt="2024-10-29T11:14:40.538" v="2244" actId="20577"/>
          <ac:spMkLst>
            <pc:docMk/>
            <pc:sldMk cId="302238371" sldId="530"/>
            <ac:spMk id="4" creationId="{37933CCB-4DD1-A9B1-47C2-342AA28E1AC2}"/>
          </ac:spMkLst>
        </pc:spChg>
        <pc:spChg chg="add mod">
          <ac:chgData name="Gianluigi Piazza" userId="d949f801-d898-47be-8a39-8bbb1cada1e1" providerId="ADAL" clId="{69FFF772-BB78-4060-9A3E-10E7413C6FA5}" dt="2024-10-29T08:29:54.634" v="1064" actId="20577"/>
          <ac:spMkLst>
            <pc:docMk/>
            <pc:sldMk cId="302238371" sldId="530"/>
            <ac:spMk id="7" creationId="{F80E5526-6165-BE2E-946F-0E8A3B38DF46}"/>
          </ac:spMkLst>
        </pc:spChg>
        <pc:picChg chg="add mod">
          <ac:chgData name="Gianluigi Piazza" userId="d949f801-d898-47be-8a39-8bbb1cada1e1" providerId="ADAL" clId="{69FFF772-BB78-4060-9A3E-10E7413C6FA5}" dt="2024-10-29T08:29:04.412" v="1041" actId="1076"/>
          <ac:picMkLst>
            <pc:docMk/>
            <pc:sldMk cId="302238371" sldId="530"/>
            <ac:picMk id="3" creationId="{75217E66-31B9-2509-5935-016B3D14EE6B}"/>
          </ac:picMkLst>
        </pc:picChg>
        <pc:picChg chg="del">
          <ac:chgData name="Gianluigi Piazza" userId="d949f801-d898-47be-8a39-8bbb1cada1e1" providerId="ADAL" clId="{69FFF772-BB78-4060-9A3E-10E7413C6FA5}" dt="2024-10-29T08:28:41.435" v="1036" actId="478"/>
          <ac:picMkLst>
            <pc:docMk/>
            <pc:sldMk cId="302238371" sldId="530"/>
            <ac:picMk id="8" creationId="{73EFB36A-A7EF-25D0-09D0-1438F28DB2D9}"/>
          </ac:picMkLst>
        </pc:picChg>
        <pc:cxnChg chg="del">
          <ac:chgData name="Gianluigi Piazza" userId="d949f801-d898-47be-8a39-8bbb1cada1e1" providerId="ADAL" clId="{69FFF772-BB78-4060-9A3E-10E7413C6FA5}" dt="2024-10-29T08:28:45.200" v="1039" actId="478"/>
          <ac:cxnSpMkLst>
            <pc:docMk/>
            <pc:sldMk cId="302238371" sldId="530"/>
            <ac:cxnSpMk id="12" creationId="{944027E8-17FA-5BF5-1F08-602D1D7C2217}"/>
          </ac:cxnSpMkLst>
        </pc:cxnChg>
      </pc:sldChg>
      <pc:sldChg chg="addSp delSp modSp add mod">
        <pc:chgData name="Gianluigi Piazza" userId="d949f801-d898-47be-8a39-8bbb1cada1e1" providerId="ADAL" clId="{69FFF772-BB78-4060-9A3E-10E7413C6FA5}" dt="2024-10-29T11:14:49.814" v="2250" actId="20577"/>
        <pc:sldMkLst>
          <pc:docMk/>
          <pc:sldMk cId="2390408111" sldId="531"/>
        </pc:sldMkLst>
        <pc:spChg chg="mod">
          <ac:chgData name="Gianluigi Piazza" userId="d949f801-d898-47be-8a39-8bbb1cada1e1" providerId="ADAL" clId="{69FFF772-BB78-4060-9A3E-10E7413C6FA5}" dt="2024-10-29T08:29:32.566" v="1047" actId="20577"/>
          <ac:spMkLst>
            <pc:docMk/>
            <pc:sldMk cId="2390408111" sldId="531"/>
            <ac:spMk id="2" creationId="{55AAECC7-936A-2022-DDA6-CE217E547F62}"/>
          </ac:spMkLst>
        </pc:spChg>
        <pc:spChg chg="mod">
          <ac:chgData name="Gianluigi Piazza" userId="d949f801-d898-47be-8a39-8bbb1cada1e1" providerId="ADAL" clId="{69FFF772-BB78-4060-9A3E-10E7413C6FA5}" dt="2024-10-29T11:14:49.814" v="2250" actId="20577"/>
          <ac:spMkLst>
            <pc:docMk/>
            <pc:sldMk cId="2390408111" sldId="531"/>
            <ac:spMk id="4" creationId="{75BF412E-D3B0-2A33-19AE-CA1E67A1CA10}"/>
          </ac:spMkLst>
        </pc:spChg>
        <pc:spChg chg="add mod">
          <ac:chgData name="Gianluigi Piazza" userId="d949f801-d898-47be-8a39-8bbb1cada1e1" providerId="ADAL" clId="{69FFF772-BB78-4060-9A3E-10E7413C6FA5}" dt="2024-10-29T08:30:48.267" v="1109" actId="20577"/>
          <ac:spMkLst>
            <pc:docMk/>
            <pc:sldMk cId="2390408111" sldId="531"/>
            <ac:spMk id="9" creationId="{A642C4F4-1B07-6E49-7A1B-7825335DE210}"/>
          </ac:spMkLst>
        </pc:spChg>
        <pc:picChg chg="add mod">
          <ac:chgData name="Gianluigi Piazza" userId="d949f801-d898-47be-8a39-8bbb1cada1e1" providerId="ADAL" clId="{69FFF772-BB78-4060-9A3E-10E7413C6FA5}" dt="2024-10-29T08:30:13.768" v="1066" actId="1076"/>
          <ac:picMkLst>
            <pc:docMk/>
            <pc:sldMk cId="2390408111" sldId="531"/>
            <ac:picMk id="3" creationId="{A53FF9CE-D202-873F-8FCE-CBFE50C3C9EE}"/>
          </ac:picMkLst>
        </pc:picChg>
        <pc:picChg chg="add mod">
          <ac:chgData name="Gianluigi Piazza" userId="d949f801-d898-47be-8a39-8bbb1cada1e1" providerId="ADAL" clId="{69FFF772-BB78-4060-9A3E-10E7413C6FA5}" dt="2024-10-29T08:30:13.768" v="1066" actId="1076"/>
          <ac:picMkLst>
            <pc:docMk/>
            <pc:sldMk cId="2390408111" sldId="531"/>
            <ac:picMk id="7" creationId="{DC1FCAD8-F284-77D0-76B6-A433B357152E}"/>
          </ac:picMkLst>
        </pc:picChg>
        <pc:picChg chg="del">
          <ac:chgData name="Gianluigi Piazza" userId="d949f801-d898-47be-8a39-8bbb1cada1e1" providerId="ADAL" clId="{69FFF772-BB78-4060-9A3E-10E7413C6FA5}" dt="2024-10-29T08:29:24.494" v="1042" actId="478"/>
          <ac:picMkLst>
            <pc:docMk/>
            <pc:sldMk cId="2390408111" sldId="531"/>
            <ac:picMk id="8" creationId="{39038974-72E7-8402-9519-263E6B49D0E6}"/>
          </ac:picMkLst>
        </pc:picChg>
        <pc:cxnChg chg="del">
          <ac:chgData name="Gianluigi Piazza" userId="d949f801-d898-47be-8a39-8bbb1cada1e1" providerId="ADAL" clId="{69FFF772-BB78-4060-9A3E-10E7413C6FA5}" dt="2024-10-29T08:29:30.927" v="1046" actId="478"/>
          <ac:cxnSpMkLst>
            <pc:docMk/>
            <pc:sldMk cId="2390408111" sldId="531"/>
            <ac:cxnSpMk id="12" creationId="{708E1D23-DD0C-0414-A874-5BD44EAF48F3}"/>
          </ac:cxnSpMkLst>
        </pc:cxnChg>
      </pc:sldChg>
      <pc:sldChg chg="addSp delSp modSp add mod">
        <pc:chgData name="Gianluigi Piazza" userId="d949f801-d898-47be-8a39-8bbb1cada1e1" providerId="ADAL" clId="{69FFF772-BB78-4060-9A3E-10E7413C6FA5}" dt="2024-10-29T11:14:59.005" v="2254" actId="20577"/>
        <pc:sldMkLst>
          <pc:docMk/>
          <pc:sldMk cId="1601494765" sldId="532"/>
        </pc:sldMkLst>
        <pc:spChg chg="mod">
          <ac:chgData name="Gianluigi Piazza" userId="d949f801-d898-47be-8a39-8bbb1cada1e1" providerId="ADAL" clId="{69FFF772-BB78-4060-9A3E-10E7413C6FA5}" dt="2024-10-29T11:14:59.005" v="2254" actId="20577"/>
          <ac:spMkLst>
            <pc:docMk/>
            <pc:sldMk cId="1601494765" sldId="532"/>
            <ac:spMk id="4" creationId="{6F5CFD15-AD2C-2E5A-8FBB-D716F8A0B935}"/>
          </ac:spMkLst>
        </pc:spChg>
        <pc:spChg chg="add mod">
          <ac:chgData name="Gianluigi Piazza" userId="d949f801-d898-47be-8a39-8bbb1cada1e1" providerId="ADAL" clId="{69FFF772-BB78-4060-9A3E-10E7413C6FA5}" dt="2024-10-29T09:20:46.439" v="1470" actId="1076"/>
          <ac:spMkLst>
            <pc:docMk/>
            <pc:sldMk cId="1601494765" sldId="532"/>
            <ac:spMk id="8" creationId="{BAB56262-015C-1A79-F0F4-6404C8338216}"/>
          </ac:spMkLst>
        </pc:spChg>
        <pc:spChg chg="del">
          <ac:chgData name="Gianluigi Piazza" userId="d949f801-d898-47be-8a39-8bbb1cada1e1" providerId="ADAL" clId="{69FFF772-BB78-4060-9A3E-10E7413C6FA5}" dt="2024-10-29T08:37:55.754" v="1159" actId="478"/>
          <ac:spMkLst>
            <pc:docMk/>
            <pc:sldMk cId="1601494765" sldId="532"/>
            <ac:spMk id="9" creationId="{653DEB2A-64A1-D0AE-7DFF-C15ED5B1FC88}"/>
          </ac:spMkLst>
        </pc:spChg>
        <pc:spChg chg="add mod">
          <ac:chgData name="Gianluigi Piazza" userId="d949f801-d898-47be-8a39-8bbb1cada1e1" providerId="ADAL" clId="{69FFF772-BB78-4060-9A3E-10E7413C6FA5}" dt="2024-10-29T08:42:21.357" v="1398" actId="1076"/>
          <ac:spMkLst>
            <pc:docMk/>
            <pc:sldMk cId="1601494765" sldId="532"/>
            <ac:spMk id="12" creationId="{BD30C8D7-3DCE-0D1F-24EF-3DBBD3D0F3F8}"/>
          </ac:spMkLst>
        </pc:spChg>
        <pc:picChg chg="del">
          <ac:chgData name="Gianluigi Piazza" userId="d949f801-d898-47be-8a39-8bbb1cada1e1" providerId="ADAL" clId="{69FFF772-BB78-4060-9A3E-10E7413C6FA5}" dt="2024-10-29T08:37:56.748" v="1160" actId="478"/>
          <ac:picMkLst>
            <pc:docMk/>
            <pc:sldMk cId="1601494765" sldId="532"/>
            <ac:picMk id="3" creationId="{0B0825DD-424A-C4BE-B854-A56386B4FBAA}"/>
          </ac:picMkLst>
        </pc:picChg>
        <pc:picChg chg="del">
          <ac:chgData name="Gianluigi Piazza" userId="d949f801-d898-47be-8a39-8bbb1cada1e1" providerId="ADAL" clId="{69FFF772-BB78-4060-9A3E-10E7413C6FA5}" dt="2024-10-29T08:37:53.503" v="1158" actId="478"/>
          <ac:picMkLst>
            <pc:docMk/>
            <pc:sldMk cId="1601494765" sldId="532"/>
            <ac:picMk id="7" creationId="{9E941DAE-27D8-BC2C-1B21-92685C839FAA}"/>
          </ac:picMkLst>
        </pc:picChg>
        <pc:picChg chg="add mod">
          <ac:chgData name="Gianluigi Piazza" userId="d949f801-d898-47be-8a39-8bbb1cada1e1" providerId="ADAL" clId="{69FFF772-BB78-4060-9A3E-10E7413C6FA5}" dt="2024-10-29T08:41:14.118" v="1392"/>
          <ac:picMkLst>
            <pc:docMk/>
            <pc:sldMk cId="1601494765" sldId="532"/>
            <ac:picMk id="10" creationId="{CAA95C67-CFD4-D338-DDE0-EFEB287EAF2C}"/>
          </ac:picMkLst>
        </pc:picChg>
        <pc:picChg chg="add del mod">
          <ac:chgData name="Gianluigi Piazza" userId="d949f801-d898-47be-8a39-8bbb1cada1e1" providerId="ADAL" clId="{69FFF772-BB78-4060-9A3E-10E7413C6FA5}" dt="2024-10-29T09:19:28.882" v="1466" actId="478"/>
          <ac:picMkLst>
            <pc:docMk/>
            <pc:sldMk cId="1601494765" sldId="532"/>
            <ac:picMk id="14" creationId="{38C81DB9-051A-0676-BD52-C0A3ADC87BD1}"/>
          </ac:picMkLst>
        </pc:picChg>
        <pc:cxnChg chg="add mod">
          <ac:chgData name="Gianluigi Piazza" userId="d949f801-d898-47be-8a39-8bbb1cada1e1" providerId="ADAL" clId="{69FFF772-BB78-4060-9A3E-10E7413C6FA5}" dt="2024-10-29T08:41:46.096" v="1395" actId="208"/>
          <ac:cxnSpMkLst>
            <pc:docMk/>
            <pc:sldMk cId="1601494765" sldId="532"/>
            <ac:cxnSpMk id="11" creationId="{CEBDBAEA-4CB4-9114-3242-E25C177BC52A}"/>
          </ac:cxnSpMkLst>
        </pc:cxnChg>
      </pc:sldChg>
      <pc:sldChg chg="addSp delSp modSp add mod">
        <pc:chgData name="Gianluigi Piazza" userId="d949f801-d898-47be-8a39-8bbb1cada1e1" providerId="ADAL" clId="{69FFF772-BB78-4060-9A3E-10E7413C6FA5}" dt="2024-10-29T11:31:43.422" v="2292" actId="20577"/>
        <pc:sldMkLst>
          <pc:docMk/>
          <pc:sldMk cId="3661269514" sldId="533"/>
        </pc:sldMkLst>
        <pc:spChg chg="mod">
          <ac:chgData name="Gianluigi Piazza" userId="d949f801-d898-47be-8a39-8bbb1cada1e1" providerId="ADAL" clId="{69FFF772-BB78-4060-9A3E-10E7413C6FA5}" dt="2024-10-29T11:15:13.928" v="2262" actId="20577"/>
          <ac:spMkLst>
            <pc:docMk/>
            <pc:sldMk cId="3661269514" sldId="533"/>
            <ac:spMk id="4" creationId="{A997108D-2209-E5BB-D917-13E9C77FDE90}"/>
          </ac:spMkLst>
        </pc:spChg>
        <pc:spChg chg="del">
          <ac:chgData name="Gianluigi Piazza" userId="d949f801-d898-47be-8a39-8bbb1cada1e1" providerId="ADAL" clId="{69FFF772-BB78-4060-9A3E-10E7413C6FA5}" dt="2024-10-29T08:33:07.107" v="1114" actId="478"/>
          <ac:spMkLst>
            <pc:docMk/>
            <pc:sldMk cId="3661269514" sldId="533"/>
            <ac:spMk id="9" creationId="{1F8835CA-F126-1828-5850-119182FEF27C}"/>
          </ac:spMkLst>
        </pc:spChg>
        <pc:spChg chg="add mod">
          <ac:chgData name="Gianluigi Piazza" userId="d949f801-d898-47be-8a39-8bbb1cada1e1" providerId="ADAL" clId="{69FFF772-BB78-4060-9A3E-10E7413C6FA5}" dt="2024-10-29T11:31:43.422" v="2292" actId="20577"/>
          <ac:spMkLst>
            <pc:docMk/>
            <pc:sldMk cId="3661269514" sldId="533"/>
            <ac:spMk id="10" creationId="{0187AD2B-D2CB-BF01-B22B-F1E94D90409C}"/>
          </ac:spMkLst>
        </pc:spChg>
        <pc:picChg chg="del">
          <ac:chgData name="Gianluigi Piazza" userId="d949f801-d898-47be-8a39-8bbb1cada1e1" providerId="ADAL" clId="{69FFF772-BB78-4060-9A3E-10E7413C6FA5}" dt="2024-10-29T08:33:04.997" v="1113" actId="478"/>
          <ac:picMkLst>
            <pc:docMk/>
            <pc:sldMk cId="3661269514" sldId="533"/>
            <ac:picMk id="3" creationId="{D6EFB6D6-12C6-4346-2E49-4DED237BA81A}"/>
          </ac:picMkLst>
        </pc:picChg>
        <pc:picChg chg="del">
          <ac:chgData name="Gianluigi Piazza" userId="d949f801-d898-47be-8a39-8bbb1cada1e1" providerId="ADAL" clId="{69FFF772-BB78-4060-9A3E-10E7413C6FA5}" dt="2024-10-29T08:33:04.062" v="1112" actId="478"/>
          <ac:picMkLst>
            <pc:docMk/>
            <pc:sldMk cId="3661269514" sldId="533"/>
            <ac:picMk id="7" creationId="{96FC5969-9936-58B8-62A4-4CC875BE443E}"/>
          </ac:picMkLst>
        </pc:picChg>
        <pc:picChg chg="add mod">
          <ac:chgData name="Gianluigi Piazza" userId="d949f801-d898-47be-8a39-8bbb1cada1e1" providerId="ADAL" clId="{69FFF772-BB78-4060-9A3E-10E7413C6FA5}" dt="2024-10-29T08:33:37.735" v="1118" actId="1076"/>
          <ac:picMkLst>
            <pc:docMk/>
            <pc:sldMk cId="3661269514" sldId="533"/>
            <ac:picMk id="8" creationId="{5347C37C-99CD-3B0B-361D-2B53AED87E2C}"/>
          </ac:picMkLst>
        </pc:picChg>
      </pc:sldChg>
      <pc:sldChg chg="addSp delSp modSp add mod">
        <pc:chgData name="Gianluigi Piazza" userId="d949f801-d898-47be-8a39-8bbb1cada1e1" providerId="ADAL" clId="{69FFF772-BB78-4060-9A3E-10E7413C6FA5}" dt="2024-10-29T11:15:07.551" v="2258" actId="20577"/>
        <pc:sldMkLst>
          <pc:docMk/>
          <pc:sldMk cId="2156019345" sldId="534"/>
        </pc:sldMkLst>
        <pc:spChg chg="mod">
          <ac:chgData name="Gianluigi Piazza" userId="d949f801-d898-47be-8a39-8bbb1cada1e1" providerId="ADAL" clId="{69FFF772-BB78-4060-9A3E-10E7413C6FA5}" dt="2024-10-29T11:15:07.551" v="2258" actId="20577"/>
          <ac:spMkLst>
            <pc:docMk/>
            <pc:sldMk cId="2156019345" sldId="534"/>
            <ac:spMk id="4" creationId="{63501BDA-81FB-C729-D030-303DAE65566F}"/>
          </ac:spMkLst>
        </pc:spChg>
        <pc:spChg chg="mod">
          <ac:chgData name="Gianluigi Piazza" userId="d949f801-d898-47be-8a39-8bbb1cada1e1" providerId="ADAL" clId="{69FFF772-BB78-4060-9A3E-10E7413C6FA5}" dt="2024-10-29T09:28:34.992" v="1644" actId="20577"/>
          <ac:spMkLst>
            <pc:docMk/>
            <pc:sldMk cId="2156019345" sldId="534"/>
            <ac:spMk id="8" creationId="{6DE5DFF4-FC21-913C-2EDF-601F6C4E473D}"/>
          </ac:spMkLst>
        </pc:spChg>
        <pc:picChg chg="add mod">
          <ac:chgData name="Gianluigi Piazza" userId="d949f801-d898-47be-8a39-8bbb1cada1e1" providerId="ADAL" clId="{69FFF772-BB78-4060-9A3E-10E7413C6FA5}" dt="2024-10-29T09:24:52.632" v="1491" actId="14100"/>
          <ac:picMkLst>
            <pc:docMk/>
            <pc:sldMk cId="2156019345" sldId="534"/>
            <ac:picMk id="7" creationId="{E4DA3711-958B-31F8-B101-AEA871E5F269}"/>
          </ac:picMkLst>
        </pc:picChg>
        <pc:picChg chg="del">
          <ac:chgData name="Gianluigi Piazza" userId="d949f801-d898-47be-8a39-8bbb1cada1e1" providerId="ADAL" clId="{69FFF772-BB78-4060-9A3E-10E7413C6FA5}" dt="2024-10-29T09:20:51.420" v="1471" actId="478"/>
          <ac:picMkLst>
            <pc:docMk/>
            <pc:sldMk cId="2156019345" sldId="534"/>
            <ac:picMk id="10" creationId="{F942DBEA-17A4-3C91-A522-17CB6F1EEAC5}"/>
          </ac:picMkLst>
        </pc:picChg>
        <pc:picChg chg="add mod">
          <ac:chgData name="Gianluigi Piazza" userId="d949f801-d898-47be-8a39-8bbb1cada1e1" providerId="ADAL" clId="{69FFF772-BB78-4060-9A3E-10E7413C6FA5}" dt="2024-10-29T09:25:09.914" v="1493" actId="1076"/>
          <ac:picMkLst>
            <pc:docMk/>
            <pc:sldMk cId="2156019345" sldId="534"/>
            <ac:picMk id="13" creationId="{881A57EF-4F66-EE5B-C0C1-208087D344B4}"/>
          </ac:picMkLst>
        </pc:picChg>
        <pc:picChg chg="del mod">
          <ac:chgData name="Gianluigi Piazza" userId="d949f801-d898-47be-8a39-8bbb1cada1e1" providerId="ADAL" clId="{69FFF772-BB78-4060-9A3E-10E7413C6FA5}" dt="2024-10-29T09:23:05.090" v="1485" actId="478"/>
          <ac:picMkLst>
            <pc:docMk/>
            <pc:sldMk cId="2156019345" sldId="534"/>
            <ac:picMk id="14" creationId="{DF99D479-D3FA-B85D-37E4-76255002BBC2}"/>
          </ac:picMkLst>
        </pc:picChg>
        <pc:cxnChg chg="del">
          <ac:chgData name="Gianluigi Piazza" userId="d949f801-d898-47be-8a39-8bbb1cada1e1" providerId="ADAL" clId="{69FFF772-BB78-4060-9A3E-10E7413C6FA5}" dt="2024-10-29T09:20:53.402" v="1472" actId="478"/>
          <ac:cxnSpMkLst>
            <pc:docMk/>
            <pc:sldMk cId="2156019345" sldId="534"/>
            <ac:cxnSpMk id="11" creationId="{33640B9E-C75C-4CAB-116D-61CE62FC5E50}"/>
          </ac:cxnSpMkLst>
        </pc:cxnChg>
      </pc:sldChg>
      <pc:sldChg chg="delSp modSp add mod">
        <pc:chgData name="Gianluigi Piazza" userId="d949f801-d898-47be-8a39-8bbb1cada1e1" providerId="ADAL" clId="{69FFF772-BB78-4060-9A3E-10E7413C6FA5}" dt="2024-10-29T11:15:43.732" v="2282" actId="20577"/>
        <pc:sldMkLst>
          <pc:docMk/>
          <pc:sldMk cId="2418611022" sldId="535"/>
        </pc:sldMkLst>
        <pc:spChg chg="del">
          <ac:chgData name="Gianluigi Piazza" userId="d949f801-d898-47be-8a39-8bbb1cada1e1" providerId="ADAL" clId="{69FFF772-BB78-4060-9A3E-10E7413C6FA5}" dt="2024-10-29T10:09:31.626" v="1667" actId="478"/>
          <ac:spMkLst>
            <pc:docMk/>
            <pc:sldMk cId="2418611022" sldId="535"/>
            <ac:spMk id="3" creationId="{A1EABDFD-5541-B2C0-9C34-A8857953E65E}"/>
          </ac:spMkLst>
        </pc:spChg>
        <pc:spChg chg="mod">
          <ac:chgData name="Gianluigi Piazza" userId="d949f801-d898-47be-8a39-8bbb1cada1e1" providerId="ADAL" clId="{69FFF772-BB78-4060-9A3E-10E7413C6FA5}" dt="2024-10-29T11:15:43.732" v="2282" actId="20577"/>
          <ac:spMkLst>
            <pc:docMk/>
            <pc:sldMk cId="2418611022" sldId="535"/>
            <ac:spMk id="7" creationId="{037C380A-5839-FA5B-D83A-50B5ACE4DB62}"/>
          </ac:spMkLst>
        </pc:spChg>
        <pc:picChg chg="del">
          <ac:chgData name="Gianluigi Piazza" userId="d949f801-d898-47be-8a39-8bbb1cada1e1" providerId="ADAL" clId="{69FFF772-BB78-4060-9A3E-10E7413C6FA5}" dt="2024-10-29T10:09:29.540" v="1666" actId="478"/>
          <ac:picMkLst>
            <pc:docMk/>
            <pc:sldMk cId="2418611022" sldId="535"/>
            <ac:picMk id="5" creationId="{E484F390-02DA-81DD-1B00-49EA2F777CC8}"/>
          </ac:picMkLst>
        </pc:picChg>
        <pc:picChg chg="mod">
          <ac:chgData name="Gianluigi Piazza" userId="d949f801-d898-47be-8a39-8bbb1cada1e1" providerId="ADAL" clId="{69FFF772-BB78-4060-9A3E-10E7413C6FA5}" dt="2024-10-29T10:10:32.580" v="1704" actId="1037"/>
          <ac:picMkLst>
            <pc:docMk/>
            <pc:sldMk cId="2418611022" sldId="535"/>
            <ac:picMk id="9" creationId="{C46F1DCB-731E-57C3-2B8C-1C9224FEF295}"/>
          </ac:picMkLst>
        </pc:picChg>
      </pc:sldChg>
      <pc:sldChg chg="addSp delSp modSp add mod">
        <pc:chgData name="Gianluigi Piazza" userId="d949f801-d898-47be-8a39-8bbb1cada1e1" providerId="ADAL" clId="{69FFF772-BB78-4060-9A3E-10E7413C6FA5}" dt="2024-10-29T13:22:49.141" v="2543" actId="20577"/>
        <pc:sldMkLst>
          <pc:docMk/>
          <pc:sldMk cId="3263896675" sldId="536"/>
        </pc:sldMkLst>
        <pc:spChg chg="mod">
          <ac:chgData name="Gianluigi Piazza" userId="d949f801-d898-47be-8a39-8bbb1cada1e1" providerId="ADAL" clId="{69FFF772-BB78-4060-9A3E-10E7413C6FA5}" dt="2024-10-29T13:18:58.961" v="2325" actId="20577"/>
          <ac:spMkLst>
            <pc:docMk/>
            <pc:sldMk cId="3263896675" sldId="536"/>
            <ac:spMk id="2" creationId="{581A6DA5-A37E-4A0C-95F0-31A389ACB44C}"/>
          </ac:spMkLst>
        </pc:spChg>
        <pc:spChg chg="mod">
          <ac:chgData name="Gianluigi Piazza" userId="d949f801-d898-47be-8a39-8bbb1cada1e1" providerId="ADAL" clId="{69FFF772-BB78-4060-9A3E-10E7413C6FA5}" dt="2024-10-29T13:22:49.141" v="2543" actId="20577"/>
          <ac:spMkLst>
            <pc:docMk/>
            <pc:sldMk cId="3263896675" sldId="536"/>
            <ac:spMk id="3" creationId="{4FE39C9E-A7D2-0AAF-D033-AD9AADC88BAC}"/>
          </ac:spMkLst>
        </pc:spChg>
        <pc:spChg chg="mod">
          <ac:chgData name="Gianluigi Piazza" userId="d949f801-d898-47be-8a39-8bbb1cada1e1" providerId="ADAL" clId="{69FFF772-BB78-4060-9A3E-10E7413C6FA5}" dt="2024-10-29T11:15:54.596" v="2290" actId="20577"/>
          <ac:spMkLst>
            <pc:docMk/>
            <pc:sldMk cId="3263896675" sldId="536"/>
            <ac:spMk id="7" creationId="{0B0D10EE-3CD7-D07D-6686-C5000791E5E6}"/>
          </ac:spMkLst>
        </pc:spChg>
        <pc:picChg chg="del">
          <ac:chgData name="Gianluigi Piazza" userId="d949f801-d898-47be-8a39-8bbb1cada1e1" providerId="ADAL" clId="{69FFF772-BB78-4060-9A3E-10E7413C6FA5}" dt="2024-10-29T10:11:16.744" v="1706" actId="478"/>
          <ac:picMkLst>
            <pc:docMk/>
            <pc:sldMk cId="3263896675" sldId="536"/>
            <ac:picMk id="5" creationId="{445DCA9E-35F4-6B75-2ECB-85929D20F546}"/>
          </ac:picMkLst>
        </pc:picChg>
        <pc:picChg chg="add del mod modCrop">
          <ac:chgData name="Gianluigi Piazza" userId="d949f801-d898-47be-8a39-8bbb1cada1e1" providerId="ADAL" clId="{69FFF772-BB78-4060-9A3E-10E7413C6FA5}" dt="2024-10-29T10:57:38.501" v="2003" actId="478"/>
          <ac:picMkLst>
            <pc:docMk/>
            <pc:sldMk cId="3263896675" sldId="536"/>
            <ac:picMk id="6" creationId="{054451BD-A1D2-F0CF-4BB8-A1E9865B7471}"/>
          </ac:picMkLst>
        </pc:picChg>
        <pc:picChg chg="del">
          <ac:chgData name="Gianluigi Piazza" userId="d949f801-d898-47be-8a39-8bbb1cada1e1" providerId="ADAL" clId="{69FFF772-BB78-4060-9A3E-10E7413C6FA5}" dt="2024-10-29T10:11:15.951" v="1705" actId="478"/>
          <ac:picMkLst>
            <pc:docMk/>
            <pc:sldMk cId="3263896675" sldId="536"/>
            <ac:picMk id="9" creationId="{9A29390F-7A1B-5570-BC5E-C6CFC04E6C95}"/>
          </ac:picMkLst>
        </pc:picChg>
        <pc:picChg chg="add del">
          <ac:chgData name="Gianluigi Piazza" userId="d949f801-d898-47be-8a39-8bbb1cada1e1" providerId="ADAL" clId="{69FFF772-BB78-4060-9A3E-10E7413C6FA5}" dt="2024-10-29T11:00:01.628" v="2027" actId="21"/>
          <ac:picMkLst>
            <pc:docMk/>
            <pc:sldMk cId="3263896675" sldId="536"/>
            <ac:picMk id="12" creationId="{7E814D5B-67B6-F821-02BA-9D596759D9C0}"/>
          </ac:picMkLst>
        </pc:picChg>
      </pc:sldChg>
      <pc:sldChg chg="addSp delSp modSp add mod ord">
        <pc:chgData name="Gianluigi Piazza" userId="d949f801-d898-47be-8a39-8bbb1cada1e1" providerId="ADAL" clId="{69FFF772-BB78-4060-9A3E-10E7413C6FA5}" dt="2024-10-29T11:14:03.563" v="2220" actId="20577"/>
        <pc:sldMkLst>
          <pc:docMk/>
          <pc:sldMk cId="328144376" sldId="537"/>
        </pc:sldMkLst>
        <pc:spChg chg="mod">
          <ac:chgData name="Gianluigi Piazza" userId="d949f801-d898-47be-8a39-8bbb1cada1e1" providerId="ADAL" clId="{69FFF772-BB78-4060-9A3E-10E7413C6FA5}" dt="2024-10-29T10:24:42.507" v="1938" actId="20577"/>
          <ac:spMkLst>
            <pc:docMk/>
            <pc:sldMk cId="328144376" sldId="537"/>
            <ac:spMk id="2" creationId="{2FE791C4-8DEE-89AE-5717-4A5E5BC59771}"/>
          </ac:spMkLst>
        </pc:spChg>
        <pc:spChg chg="mod">
          <ac:chgData name="Gianluigi Piazza" userId="d949f801-d898-47be-8a39-8bbb1cada1e1" providerId="ADAL" clId="{69FFF772-BB78-4060-9A3E-10E7413C6FA5}" dt="2024-10-29T11:14:03.563" v="2220" actId="20577"/>
          <ac:spMkLst>
            <pc:docMk/>
            <pc:sldMk cId="328144376" sldId="537"/>
            <ac:spMk id="3" creationId="{DCF2BEF5-856E-AC18-B98A-8E6EEB57F9FA}"/>
          </ac:spMkLst>
        </pc:spChg>
        <pc:spChg chg="add mod">
          <ac:chgData name="Gianluigi Piazza" userId="d949f801-d898-47be-8a39-8bbb1cada1e1" providerId="ADAL" clId="{69FFF772-BB78-4060-9A3E-10E7413C6FA5}" dt="2024-10-29T10:30:08.189" v="1996" actId="1037"/>
          <ac:spMkLst>
            <pc:docMk/>
            <pc:sldMk cId="328144376" sldId="537"/>
            <ac:spMk id="7" creationId="{DEB37B61-D93B-DA59-F90B-A8D1FA9C56BF}"/>
          </ac:spMkLst>
        </pc:spChg>
        <pc:spChg chg="del">
          <ac:chgData name="Gianluigi Piazza" userId="d949f801-d898-47be-8a39-8bbb1cada1e1" providerId="ADAL" clId="{69FFF772-BB78-4060-9A3E-10E7413C6FA5}" dt="2024-10-29T10:16:29.449" v="1849" actId="478"/>
          <ac:spMkLst>
            <pc:docMk/>
            <pc:sldMk cId="328144376" sldId="537"/>
            <ac:spMk id="12" creationId="{B0BEF65D-7F75-917E-FC45-CE91C0AE1447}"/>
          </ac:spMkLst>
        </pc:spChg>
        <pc:picChg chg="add mod modCrop">
          <ac:chgData name="Gianluigi Piazza" userId="d949f801-d898-47be-8a39-8bbb1cada1e1" providerId="ADAL" clId="{69FFF772-BB78-4060-9A3E-10E7413C6FA5}" dt="2024-10-29T10:29:20.008" v="1986" actId="1076"/>
          <ac:picMkLst>
            <pc:docMk/>
            <pc:sldMk cId="328144376" sldId="537"/>
            <ac:picMk id="5" creationId="{0D995DFC-555F-4415-83EC-92384C6D4906}"/>
          </ac:picMkLst>
        </pc:picChg>
        <pc:picChg chg="mod">
          <ac:chgData name="Gianluigi Piazza" userId="d949f801-d898-47be-8a39-8bbb1cada1e1" providerId="ADAL" clId="{69FFF772-BB78-4060-9A3E-10E7413C6FA5}" dt="2024-10-29T10:23:53.138" v="1912" actId="1036"/>
          <ac:picMkLst>
            <pc:docMk/>
            <pc:sldMk cId="328144376" sldId="537"/>
            <ac:picMk id="8" creationId="{5DA31375-7B83-E955-7DF2-74EE4102B820}"/>
          </ac:picMkLst>
        </pc:picChg>
        <pc:picChg chg="del">
          <ac:chgData name="Gianluigi Piazza" userId="d949f801-d898-47be-8a39-8bbb1cada1e1" providerId="ADAL" clId="{69FFF772-BB78-4060-9A3E-10E7413C6FA5}" dt="2024-10-29T10:16:26.861" v="1848" actId="478"/>
          <ac:picMkLst>
            <pc:docMk/>
            <pc:sldMk cId="328144376" sldId="537"/>
            <ac:picMk id="10" creationId="{9BCBC1EB-D466-016A-C007-166DE083CEB4}"/>
          </ac:picMkLst>
        </pc:picChg>
        <pc:picChg chg="del">
          <ac:chgData name="Gianluigi Piazza" userId="d949f801-d898-47be-8a39-8bbb1cada1e1" providerId="ADAL" clId="{69FFF772-BB78-4060-9A3E-10E7413C6FA5}" dt="2024-10-29T10:22:14.001" v="1855" actId="478"/>
          <ac:picMkLst>
            <pc:docMk/>
            <pc:sldMk cId="328144376" sldId="537"/>
            <ac:picMk id="13" creationId="{018D73B0-50B1-287C-768C-A6FF3342E6DD}"/>
          </ac:picMkLst>
        </pc:picChg>
        <pc:picChg chg="mod">
          <ac:chgData name="Gianluigi Piazza" userId="d949f801-d898-47be-8a39-8bbb1cada1e1" providerId="ADAL" clId="{69FFF772-BB78-4060-9A3E-10E7413C6FA5}" dt="2024-10-29T10:27:25.480" v="1962" actId="1076"/>
          <ac:picMkLst>
            <pc:docMk/>
            <pc:sldMk cId="328144376" sldId="537"/>
            <ac:picMk id="15" creationId="{A1667915-F3DE-85B9-0B88-1F81868BCB1C}"/>
          </ac:picMkLst>
        </pc:picChg>
        <pc:picChg chg="del mod">
          <ac:chgData name="Gianluigi Piazza" userId="d949f801-d898-47be-8a39-8bbb1cada1e1" providerId="ADAL" clId="{69FFF772-BB78-4060-9A3E-10E7413C6FA5}" dt="2024-10-29T10:22:15.903" v="1856" actId="478"/>
          <ac:picMkLst>
            <pc:docMk/>
            <pc:sldMk cId="328144376" sldId="537"/>
            <ac:picMk id="17" creationId="{6FA8E42F-BBAE-73D9-870B-246FA7E77B53}"/>
          </ac:picMkLst>
        </pc:picChg>
        <pc:picChg chg="del mod">
          <ac:chgData name="Gianluigi Piazza" userId="d949f801-d898-47be-8a39-8bbb1cada1e1" providerId="ADAL" clId="{69FFF772-BB78-4060-9A3E-10E7413C6FA5}" dt="2024-10-29T10:16:34.245" v="1851" actId="478"/>
          <ac:picMkLst>
            <pc:docMk/>
            <pc:sldMk cId="328144376" sldId="537"/>
            <ac:picMk id="21" creationId="{CD8C6C0D-BF42-80BC-E27A-AC2B715FCC9D}"/>
          </ac:picMkLst>
        </pc:picChg>
        <pc:cxnChg chg="add mod">
          <ac:chgData name="Gianluigi Piazza" userId="d949f801-d898-47be-8a39-8bbb1cada1e1" providerId="ADAL" clId="{69FFF772-BB78-4060-9A3E-10E7413C6FA5}" dt="2024-10-29T10:30:21.659" v="1998" actId="208"/>
          <ac:cxnSpMkLst>
            <pc:docMk/>
            <pc:sldMk cId="328144376" sldId="537"/>
            <ac:cxnSpMk id="14" creationId="{1B5E2575-DBB3-4CEA-A503-65C3CCEFA23F}"/>
          </ac:cxnSpMkLst>
        </pc:cxnChg>
      </pc:sldChg>
      <pc:sldChg chg="addSp delSp modSp add mod">
        <pc:chgData name="Gianluigi Piazza" userId="d949f801-d898-47be-8a39-8bbb1cada1e1" providerId="ADAL" clId="{69FFF772-BB78-4060-9A3E-10E7413C6FA5}" dt="2024-10-29T11:15:50.500" v="2286" actId="20577"/>
        <pc:sldMkLst>
          <pc:docMk/>
          <pc:sldMk cId="2682725223" sldId="538"/>
        </pc:sldMkLst>
        <pc:spChg chg="mod">
          <ac:chgData name="Gianluigi Piazza" userId="d949f801-d898-47be-8a39-8bbb1cada1e1" providerId="ADAL" clId="{69FFF772-BB78-4060-9A3E-10E7413C6FA5}" dt="2024-10-29T10:59:56.246" v="2026" actId="20577"/>
          <ac:spMkLst>
            <pc:docMk/>
            <pc:sldMk cId="2682725223" sldId="538"/>
            <ac:spMk id="2" creationId="{A510BA16-0389-1010-A343-390853015143}"/>
          </ac:spMkLst>
        </pc:spChg>
        <pc:spChg chg="add mod">
          <ac:chgData name="Gianluigi Piazza" userId="d949f801-d898-47be-8a39-8bbb1cada1e1" providerId="ADAL" clId="{69FFF772-BB78-4060-9A3E-10E7413C6FA5}" dt="2024-10-29T11:01:54.542" v="2065" actId="1076"/>
          <ac:spMkLst>
            <pc:docMk/>
            <pc:sldMk cId="2682725223" sldId="538"/>
            <ac:spMk id="3" creationId="{94644BFB-4A72-8F28-2391-BF1E3E3069AA}"/>
          </ac:spMkLst>
        </pc:spChg>
        <pc:spChg chg="add mod">
          <ac:chgData name="Gianluigi Piazza" userId="d949f801-d898-47be-8a39-8bbb1cada1e1" providerId="ADAL" clId="{69FFF772-BB78-4060-9A3E-10E7413C6FA5}" dt="2024-10-29T11:03:20.628" v="2169" actId="1076"/>
          <ac:spMkLst>
            <pc:docMk/>
            <pc:sldMk cId="2682725223" sldId="538"/>
            <ac:spMk id="4" creationId="{A94DF573-0B5D-2D11-0B91-DE15F8F15B13}"/>
          </ac:spMkLst>
        </pc:spChg>
        <pc:spChg chg="add mod">
          <ac:chgData name="Gianluigi Piazza" userId="d949f801-d898-47be-8a39-8bbb1cada1e1" providerId="ADAL" clId="{69FFF772-BB78-4060-9A3E-10E7413C6FA5}" dt="2024-10-29T11:02:39.368" v="2129" actId="1076"/>
          <ac:spMkLst>
            <pc:docMk/>
            <pc:sldMk cId="2682725223" sldId="538"/>
            <ac:spMk id="5" creationId="{E79D62ED-8393-4D07-BAE8-447B4CB89080}"/>
          </ac:spMkLst>
        </pc:spChg>
        <pc:spChg chg="add mod">
          <ac:chgData name="Gianluigi Piazza" userId="d949f801-d898-47be-8a39-8bbb1cada1e1" providerId="ADAL" clId="{69FFF772-BB78-4060-9A3E-10E7413C6FA5}" dt="2024-10-29T11:03:08.241" v="2167" actId="1076"/>
          <ac:spMkLst>
            <pc:docMk/>
            <pc:sldMk cId="2682725223" sldId="538"/>
            <ac:spMk id="6" creationId="{2CACB12B-75BC-E8FE-6C8C-5B802F5140D5}"/>
          </ac:spMkLst>
        </pc:spChg>
        <pc:spChg chg="mod">
          <ac:chgData name="Gianluigi Piazza" userId="d949f801-d898-47be-8a39-8bbb1cada1e1" providerId="ADAL" clId="{69FFF772-BB78-4060-9A3E-10E7413C6FA5}" dt="2024-10-29T11:15:50.500" v="2286" actId="20577"/>
          <ac:spMkLst>
            <pc:docMk/>
            <pc:sldMk cId="2682725223" sldId="538"/>
            <ac:spMk id="7" creationId="{E786EC7A-395B-51AB-4211-BAB36F92B486}"/>
          </ac:spMkLst>
        </pc:spChg>
        <pc:picChg chg="del">
          <ac:chgData name="Gianluigi Piazza" userId="d949f801-d898-47be-8a39-8bbb1cada1e1" providerId="ADAL" clId="{69FFF772-BB78-4060-9A3E-10E7413C6FA5}" dt="2024-10-29T10:59:44.290" v="2006" actId="478"/>
          <ac:picMkLst>
            <pc:docMk/>
            <pc:sldMk cId="2682725223" sldId="538"/>
            <ac:picMk id="9" creationId="{552119DF-B330-508A-05BB-8E270F995A65}"/>
          </ac:picMkLst>
        </pc:picChg>
        <pc:picChg chg="add mod">
          <ac:chgData name="Gianluigi Piazza" userId="d949f801-d898-47be-8a39-8bbb1cada1e1" providerId="ADAL" clId="{69FFF772-BB78-4060-9A3E-10E7413C6FA5}" dt="2024-10-29T11:01:57.012" v="2066" actId="1076"/>
          <ac:picMkLst>
            <pc:docMk/>
            <pc:sldMk cId="2682725223" sldId="538"/>
            <ac:picMk id="12" creationId="{7E814D5B-67B6-F821-02BA-9D596759D9C0}"/>
          </ac:picMkLst>
        </pc:picChg>
        <pc:cxnChg chg="add">
          <ac:chgData name="Gianluigi Piazza" userId="d949f801-d898-47be-8a39-8bbb1cada1e1" providerId="ADAL" clId="{69FFF772-BB78-4060-9A3E-10E7413C6FA5}" dt="2024-10-29T11:03:29.773" v="2170" actId="11529"/>
          <ac:cxnSpMkLst>
            <pc:docMk/>
            <pc:sldMk cId="2682725223" sldId="538"/>
            <ac:cxnSpMk id="13" creationId="{22B6911F-D7CE-CB51-55BC-558F3930EDD9}"/>
          </ac:cxnSpMkLst>
        </pc:cxnChg>
        <pc:cxnChg chg="add mod">
          <ac:chgData name="Gianluigi Piazza" userId="d949f801-d898-47be-8a39-8bbb1cada1e1" providerId="ADAL" clId="{69FFF772-BB78-4060-9A3E-10E7413C6FA5}" dt="2024-10-29T11:04:07.009" v="2172" actId="14100"/>
          <ac:cxnSpMkLst>
            <pc:docMk/>
            <pc:sldMk cId="2682725223" sldId="538"/>
            <ac:cxnSpMk id="15" creationId="{34F2893C-A726-E1B5-DF9E-DDA6B2FBAD43}"/>
          </ac:cxnSpMkLst>
        </pc:cxnChg>
        <pc:cxnChg chg="add mod">
          <ac:chgData name="Gianluigi Piazza" userId="d949f801-d898-47be-8a39-8bbb1cada1e1" providerId="ADAL" clId="{69FFF772-BB78-4060-9A3E-10E7413C6FA5}" dt="2024-10-29T11:04:23.398" v="2174" actId="14100"/>
          <ac:cxnSpMkLst>
            <pc:docMk/>
            <pc:sldMk cId="2682725223" sldId="538"/>
            <ac:cxnSpMk id="18" creationId="{25829D2B-A30A-628D-2570-3B072FDB7388}"/>
          </ac:cxnSpMkLst>
        </pc:cxnChg>
      </pc:sldChg>
      <pc:sldChg chg="delSp modSp add del mod">
        <pc:chgData name="Gianluigi Piazza" userId="d949f801-d898-47be-8a39-8bbb1cada1e1" providerId="ADAL" clId="{69FFF772-BB78-4060-9A3E-10E7413C6FA5}" dt="2024-10-29T10:29:01.770" v="1983" actId="47"/>
        <pc:sldMkLst>
          <pc:docMk/>
          <pc:sldMk cId="2996507365" sldId="538"/>
        </pc:sldMkLst>
        <pc:picChg chg="del">
          <ac:chgData name="Gianluigi Piazza" userId="d949f801-d898-47be-8a39-8bbb1cada1e1" providerId="ADAL" clId="{69FFF772-BB78-4060-9A3E-10E7413C6FA5}" dt="2024-10-29T10:28:31.961" v="1973" actId="478"/>
          <ac:picMkLst>
            <pc:docMk/>
            <pc:sldMk cId="2996507365" sldId="538"/>
            <ac:picMk id="8" creationId="{927D820D-C102-81E5-2339-74B019684D5A}"/>
          </ac:picMkLst>
        </pc:picChg>
        <pc:picChg chg="del">
          <ac:chgData name="Gianluigi Piazza" userId="d949f801-d898-47be-8a39-8bbb1cada1e1" providerId="ADAL" clId="{69FFF772-BB78-4060-9A3E-10E7413C6FA5}" dt="2024-10-29T10:28:30.227" v="1972" actId="478"/>
          <ac:picMkLst>
            <pc:docMk/>
            <pc:sldMk cId="2996507365" sldId="538"/>
            <ac:picMk id="10" creationId="{836B1D8E-FEC4-2968-AD10-856295981348}"/>
          </ac:picMkLst>
        </pc:picChg>
        <pc:picChg chg="del">
          <ac:chgData name="Gianluigi Piazza" userId="d949f801-d898-47be-8a39-8bbb1cada1e1" providerId="ADAL" clId="{69FFF772-BB78-4060-9A3E-10E7413C6FA5}" dt="2024-10-29T10:28:36.182" v="1976" actId="478"/>
          <ac:picMkLst>
            <pc:docMk/>
            <pc:sldMk cId="2996507365" sldId="538"/>
            <ac:picMk id="13" creationId="{B3603E2F-DF23-B379-1046-FE14E697C34E}"/>
          </ac:picMkLst>
        </pc:picChg>
        <pc:picChg chg="del">
          <ac:chgData name="Gianluigi Piazza" userId="d949f801-d898-47be-8a39-8bbb1cada1e1" providerId="ADAL" clId="{69FFF772-BB78-4060-9A3E-10E7413C6FA5}" dt="2024-10-29T10:28:33.400" v="1974" actId="478"/>
          <ac:picMkLst>
            <pc:docMk/>
            <pc:sldMk cId="2996507365" sldId="538"/>
            <ac:picMk id="15" creationId="{8D55B5FB-3D67-23CF-472A-94D00446DE94}"/>
          </ac:picMkLst>
        </pc:picChg>
        <pc:picChg chg="del mod">
          <ac:chgData name="Gianluigi Piazza" userId="d949f801-d898-47be-8a39-8bbb1cada1e1" providerId="ADAL" clId="{69FFF772-BB78-4060-9A3E-10E7413C6FA5}" dt="2024-10-29T10:28:43.164" v="1977" actId="21"/>
          <ac:picMkLst>
            <pc:docMk/>
            <pc:sldMk cId="2996507365" sldId="538"/>
            <ac:picMk id="17" creationId="{7773E74B-CA41-4005-3862-0ED67089380B}"/>
          </ac:picMkLst>
        </pc:picChg>
        <pc:picChg chg="del">
          <ac:chgData name="Gianluigi Piazza" userId="d949f801-d898-47be-8a39-8bbb1cada1e1" providerId="ADAL" clId="{69FFF772-BB78-4060-9A3E-10E7413C6FA5}" dt="2024-10-29T10:28:29.142" v="1971" actId="478"/>
          <ac:picMkLst>
            <pc:docMk/>
            <pc:sldMk cId="2996507365" sldId="538"/>
            <ac:picMk id="21" creationId="{93FF85F3-F762-0449-7497-83A48290DE9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0AC53-D919-44B6-833B-6A6F40F555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0A0A5-D8FE-405D-AC28-6C694429C26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17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770536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99B34B1-23BE-4AE5-8048-1B0ACDDEA6D9}"/>
              </a:ext>
            </a:extLst>
          </p:cNvPr>
          <p:cNvCxnSpPr>
            <a:cxnSpLocks/>
          </p:cNvCxnSpPr>
          <p:nvPr userDrawn="1"/>
        </p:nvCxnSpPr>
        <p:spPr>
          <a:xfrm>
            <a:off x="206152" y="389109"/>
            <a:ext cx="11611778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FE3E1FDE-C1EE-41E3-87A0-2537008BFCE1}"/>
              </a:ext>
            </a:extLst>
          </p:cNvPr>
          <p:cNvGrpSpPr/>
          <p:nvPr userDrawn="1"/>
        </p:nvGrpSpPr>
        <p:grpSpPr>
          <a:xfrm>
            <a:off x="8226174" y="60113"/>
            <a:ext cx="3598105" cy="199542"/>
            <a:chOff x="5136243" y="672026"/>
            <a:chExt cx="3598105" cy="199542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F7C8D61C-31F6-4222-8EEB-B8CC80453A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278109D-B5FB-4490-95F0-0C8D4DFE59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30940-82EF-5202-8733-1E655169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18/10/2024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A65C76-7E26-7247-CB75-FACC930A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Gianluigi Piazza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18E993-F406-B684-4704-E3DE1A67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88830" y="94102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18/10/2024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78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6058" y="6542126"/>
            <a:ext cx="1331424" cy="158689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Gianluigi Piazza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152" y="6542126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06152" y="6366856"/>
            <a:ext cx="11675327" cy="0"/>
          </a:xfrm>
          <a:prstGeom prst="line">
            <a:avLst/>
          </a:prstGeom>
          <a:ln w="41275"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>
            <a:extLst>
              <a:ext uri="{FF2B5EF4-FFF2-40B4-BE49-F238E27FC236}">
                <a16:creationId xmlns:a16="http://schemas.microsoft.com/office/drawing/2014/main" id="{3B71DABE-DC31-482B-B11C-831EBCDCD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1127" y="6428811"/>
            <a:ext cx="953613" cy="4023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808E7B-E27D-EC39-F32F-0E5A891D89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63707" y="6327673"/>
            <a:ext cx="1030046" cy="6024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1E5D202-F293-479D-B69F-3D2795E1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67" y="1306245"/>
            <a:ext cx="10972800" cy="2541314"/>
          </a:xfrm>
        </p:spPr>
        <p:txBody>
          <a:bodyPr vert="horz" lIns="0" tIns="0" rIns="0" bIns="0" anchor="t">
            <a:noAutofit/>
          </a:bodyPr>
          <a:lstStyle/>
          <a:p>
            <a:pPr algn="ctr"/>
            <a:r>
              <a:rPr lang="it-IT" sz="5400" dirty="0"/>
              <a:t>GRAIN: </a:t>
            </a:r>
            <a:r>
              <a:rPr lang="it-IT" sz="5400" dirty="0" err="1">
                <a:cs typeface="Helvetica"/>
              </a:rPr>
              <a:t>Mechanics</a:t>
            </a:r>
            <a:r>
              <a:rPr lang="it-IT" sz="5400" dirty="0">
                <a:cs typeface="Helvetica"/>
              </a:rPr>
              <a:t> </a:t>
            </a:r>
            <a:br>
              <a:rPr lang="it-IT" sz="5400" dirty="0">
                <a:cs typeface="Helvetica"/>
              </a:rPr>
            </a:br>
            <a:r>
              <a:rPr lang="it-IT" sz="5400" dirty="0">
                <a:cs typeface="Helvetica"/>
              </a:rPr>
              <a:t>and </a:t>
            </a:r>
            <a:r>
              <a:rPr lang="it-IT" sz="5400" dirty="0" err="1">
                <a:cs typeface="Helvetica"/>
              </a:rPr>
              <a:t>proximity</a:t>
            </a:r>
            <a:r>
              <a:rPr lang="it-IT" sz="5400" dirty="0">
                <a:cs typeface="Helvetica"/>
              </a:rPr>
              <a:t> </a:t>
            </a:r>
            <a:r>
              <a:rPr lang="it-IT" sz="5400" dirty="0" err="1">
                <a:cs typeface="Helvetica"/>
              </a:rPr>
              <a:t>cryogenics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4EAB4D-D8A0-4863-85C0-4EA7377A771D}"/>
              </a:ext>
            </a:extLst>
          </p:cNvPr>
          <p:cNvSpPr txBox="1"/>
          <p:nvPr/>
        </p:nvSpPr>
        <p:spPr>
          <a:xfrm>
            <a:off x="3931789" y="4154809"/>
            <a:ext cx="4328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DUNE Italia meeting – Oct 29, 2024 </a:t>
            </a:r>
            <a:endParaRPr lang="it-IT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28D4313-EAEA-E506-FD75-E34336557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157" y="4105077"/>
            <a:ext cx="1104900" cy="499573"/>
          </a:xfrm>
          <a:prstGeom prst="rect">
            <a:avLst/>
          </a:prstGeom>
        </p:spPr>
      </p:pic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1128B1AB-B922-C25D-8AD5-E395F3D3215C}"/>
              </a:ext>
            </a:extLst>
          </p:cNvPr>
          <p:cNvSpPr txBox="1">
            <a:spLocks/>
          </p:cNvSpPr>
          <p:nvPr/>
        </p:nvSpPr>
        <p:spPr>
          <a:xfrm>
            <a:off x="2360839" y="6417962"/>
            <a:ext cx="5799081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dirty="0"/>
              <a:t>Gianluigi Piazza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2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30" y="64918"/>
            <a:ext cx="10972800" cy="647102"/>
          </a:xfrm>
        </p:spPr>
        <p:txBody>
          <a:bodyPr/>
          <a:lstStyle/>
          <a:p>
            <a:r>
              <a:rPr lang="it-IT" dirty="0"/>
              <a:t>Sliding system </a:t>
            </a:r>
            <a:endParaRPr lang="en-US" dirty="0"/>
          </a:p>
        </p:txBody>
      </p:sp>
      <p:sp>
        <p:nvSpPr>
          <p:cNvPr id="23" name="Segnaposto data 22">
            <a:extLst>
              <a:ext uri="{FF2B5EF4-FFF2-40B4-BE49-F238E27FC236}">
                <a16:creationId xmlns:a16="http://schemas.microsoft.com/office/drawing/2014/main" id="{FF919B95-202E-BBC2-FE79-4C8A988D16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4" name="Segnaposto piè di pagina 23">
            <a:extLst>
              <a:ext uri="{FF2B5EF4-FFF2-40B4-BE49-F238E27FC236}">
                <a16:creationId xmlns:a16="http://schemas.microsoft.com/office/drawing/2014/main" id="{30DE08FE-F38D-6F4A-D2F5-9DC525262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4D7D55B5-7281-0581-A453-391F91E2C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AF4FC5-D7C5-EFF6-6B99-EC4A768247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96" t="22269" r="15585" b="9646"/>
          <a:stretch/>
        </p:blipFill>
        <p:spPr>
          <a:xfrm>
            <a:off x="5925614" y="1931447"/>
            <a:ext cx="6266386" cy="39786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3B36BC3-DA7C-0102-7ECA-60D29D6F9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0" t="23971" r="31223" b="9646"/>
          <a:stretch/>
        </p:blipFill>
        <p:spPr>
          <a:xfrm>
            <a:off x="85972" y="1315269"/>
            <a:ext cx="5799081" cy="4671204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CCCFE22-4998-B7EF-096A-9DD23633E0BD}"/>
              </a:ext>
            </a:extLst>
          </p:cNvPr>
          <p:cNvCxnSpPr>
            <a:cxnSpLocks/>
          </p:cNvCxnSpPr>
          <p:nvPr/>
        </p:nvCxnSpPr>
        <p:spPr>
          <a:xfrm flipV="1">
            <a:off x="3895817" y="1225685"/>
            <a:ext cx="2825996" cy="25778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0D8B69A-8B8B-BAE9-DC9A-7BA53C51817F}"/>
              </a:ext>
            </a:extLst>
          </p:cNvPr>
          <p:cNvCxnSpPr>
            <a:cxnSpLocks/>
          </p:cNvCxnSpPr>
          <p:nvPr/>
        </p:nvCxnSpPr>
        <p:spPr>
          <a:xfrm flipV="1">
            <a:off x="3706238" y="1186773"/>
            <a:ext cx="992222" cy="705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02306C3-7136-0471-C619-F0BB21BDA6FA}"/>
              </a:ext>
            </a:extLst>
          </p:cNvPr>
          <p:cNvSpPr txBox="1"/>
          <p:nvPr/>
        </p:nvSpPr>
        <p:spPr>
          <a:xfrm>
            <a:off x="6493015" y="86124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G10 for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brake</a:t>
            </a:r>
            <a:endParaRPr lang="en-US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AF71BB3-01BF-AD5C-9C98-42B6A2CDCF3B}"/>
              </a:ext>
            </a:extLst>
          </p:cNvPr>
          <p:cNvSpPr txBox="1"/>
          <p:nvPr/>
        </p:nvSpPr>
        <p:spPr>
          <a:xfrm>
            <a:off x="3774508" y="812444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Teflon sliding </a:t>
            </a:r>
            <a:r>
              <a:rPr lang="it-IT" dirty="0" err="1"/>
              <a:t>element</a:t>
            </a:r>
            <a:r>
              <a:rPr lang="it-IT" dirty="0"/>
              <a:t> </a:t>
            </a:r>
            <a:endParaRPr lang="en-US" dirty="0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12CA96AA-4225-0342-80D4-FE2EC1A96AAA}"/>
              </a:ext>
            </a:extLst>
          </p:cNvPr>
          <p:cNvCxnSpPr>
            <a:cxnSpLocks/>
          </p:cNvCxnSpPr>
          <p:nvPr/>
        </p:nvCxnSpPr>
        <p:spPr>
          <a:xfrm flipH="1" flipV="1">
            <a:off x="888830" y="1045908"/>
            <a:ext cx="1003397" cy="2747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550CA97C-E3C0-6C32-7B5C-A32959A877EA}"/>
              </a:ext>
            </a:extLst>
          </p:cNvPr>
          <p:cNvCxnSpPr>
            <a:cxnSpLocks/>
          </p:cNvCxnSpPr>
          <p:nvPr/>
        </p:nvCxnSpPr>
        <p:spPr>
          <a:xfrm flipH="1" flipV="1">
            <a:off x="1123276" y="1045908"/>
            <a:ext cx="993312" cy="27576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8E3E72D-6B94-5770-7B0C-6BF64E44B219}"/>
              </a:ext>
            </a:extLst>
          </p:cNvPr>
          <p:cNvSpPr txBox="1"/>
          <p:nvPr/>
        </p:nvSpPr>
        <p:spPr>
          <a:xfrm>
            <a:off x="171328" y="73147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Plastic </a:t>
            </a:r>
            <a:r>
              <a:rPr lang="it-IT" dirty="0" err="1"/>
              <a:t>washer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1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344EF-5A1D-8862-7866-14745BD37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197960-94C2-CBD4-4BC0-4E92A9C41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DCF2BEF5-856E-AC18-B98A-8E6EEB57F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E791C4-8DEE-89AE-5717-4A5E5BC5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Cryostat</a:t>
            </a:r>
            <a:r>
              <a:rPr lang="it-IT" dirty="0"/>
              <a:t> for LNL </a:t>
            </a:r>
            <a:r>
              <a:rPr lang="it-IT" dirty="0" err="1"/>
              <a:t>tests</a:t>
            </a:r>
            <a:endParaRPr lang="it-IT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497EED49-6482-0D22-6F2B-11BBB419D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A31375-7B83-E955-7DF2-74EE4102B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00" y="1413479"/>
            <a:ext cx="4516828" cy="48249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667915-F3DE-85B9-0B88-1F81868B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629" y="2431874"/>
            <a:ext cx="5470071" cy="30521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995DFC-555F-4415-83EC-92384C6D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72" r="28912"/>
          <a:stretch/>
        </p:blipFill>
        <p:spPr>
          <a:xfrm>
            <a:off x="3319473" y="694435"/>
            <a:ext cx="2885309" cy="3474878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DEB37B61-D93B-DA59-F90B-A8D1FA9C56BF}"/>
              </a:ext>
            </a:extLst>
          </p:cNvPr>
          <p:cNvSpPr/>
          <p:nvPr/>
        </p:nvSpPr>
        <p:spPr>
          <a:xfrm>
            <a:off x="1887330" y="1413479"/>
            <a:ext cx="1164586" cy="114844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B5E2575-DBB3-4CEA-A503-65C3CCEFA23F}"/>
              </a:ext>
            </a:extLst>
          </p:cNvPr>
          <p:cNvCxnSpPr/>
          <p:nvPr/>
        </p:nvCxnSpPr>
        <p:spPr>
          <a:xfrm>
            <a:off x="3051916" y="1752600"/>
            <a:ext cx="26755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4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it-IT"/>
              <a:t>first vacuum tank for LNL facility test</a:t>
            </a:r>
            <a:endParaRPr lang="en-US"/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1F8FC920-8670-AFFD-7F7F-FA32C037B0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BE44523D-3CB0-1BA5-5932-6966FF6F9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75FC1E56-F463-A5D3-A25B-D36AD0AA6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22B613-769C-5C3E-F9CB-CD20D0176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42" t="21419" r="17383" b="10355"/>
          <a:stretch/>
        </p:blipFill>
        <p:spPr>
          <a:xfrm>
            <a:off x="223736" y="1305875"/>
            <a:ext cx="5010136" cy="3549153"/>
          </a:xfrm>
          <a:prstGeom prst="rect">
            <a:avLst/>
          </a:prstGeom>
        </p:spPr>
      </p:pic>
      <p:pic>
        <p:nvPicPr>
          <p:cNvPr id="6" name="Immagine 5" descr="Immagine che contiene testo, diagramma, disegno, Piano&#10;&#10;Descrizione generata automaticamente">
            <a:extLst>
              <a:ext uri="{FF2B5EF4-FFF2-40B4-BE49-F238E27FC236}">
                <a16:creationId xmlns:a16="http://schemas.microsoft.com/office/drawing/2014/main" id="{870B5178-50F4-D7B0-8EA7-65DDC999E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76" y="2872390"/>
            <a:ext cx="7527124" cy="341867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1EA295-F133-9E7C-8362-287A3DD9843A}"/>
              </a:ext>
            </a:extLst>
          </p:cNvPr>
          <p:cNvSpPr txBox="1"/>
          <p:nvPr/>
        </p:nvSpPr>
        <p:spPr>
          <a:xfrm>
            <a:off x="5486400" y="1459149"/>
            <a:ext cx="5778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Almost</a:t>
            </a:r>
            <a:r>
              <a:rPr lang="it-IT" dirty="0"/>
              <a:t> ready for the </a:t>
            </a:r>
            <a:r>
              <a:rPr lang="it-IT" dirty="0" err="1"/>
              <a:t>fabrication</a:t>
            </a:r>
            <a:r>
              <a:rPr lang="it-IT" dirty="0"/>
              <a:t>,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details</a:t>
            </a:r>
            <a:r>
              <a:rPr lang="it-IT" dirty="0"/>
              <a:t> </a:t>
            </a:r>
            <a:r>
              <a:rPr lang="it-IT" dirty="0" err="1"/>
              <a:t>remaining</a:t>
            </a:r>
            <a:r>
              <a:rPr lang="it-IT" dirty="0"/>
              <a:t> for the </a:t>
            </a:r>
            <a:r>
              <a:rPr lang="it-IT" dirty="0" err="1"/>
              <a:t>definition</a:t>
            </a:r>
            <a:r>
              <a:rPr lang="it-IT" dirty="0"/>
              <a:t> of </a:t>
            </a:r>
            <a:r>
              <a:rPr lang="it-IT" dirty="0" err="1"/>
              <a:t>flexible</a:t>
            </a:r>
            <a:r>
              <a:rPr lang="it-IT" dirty="0"/>
              <a:t> lines. </a:t>
            </a:r>
            <a:r>
              <a:rPr lang="it-IT" dirty="0" err="1"/>
              <a:t>These</a:t>
            </a:r>
            <a:r>
              <a:rPr lang="it-IT" dirty="0"/>
              <a:t> are </a:t>
            </a:r>
            <a:r>
              <a:rPr lang="it-IT" dirty="0" err="1"/>
              <a:t>needed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open and close the vacuum tank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390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CFRP samples </a:t>
            </a:r>
            <a:r>
              <a:rPr lang="it-IT" dirty="0" err="1"/>
              <a:t>campaign</a:t>
            </a:r>
            <a:r>
              <a:rPr lang="it-IT" dirty="0"/>
              <a:t> test</a:t>
            </a:r>
            <a:endParaRPr lang="en-US" dirty="0"/>
          </a:p>
        </p:txBody>
      </p:sp>
      <p:pic>
        <p:nvPicPr>
          <p:cNvPr id="9" name="Immagine 8" descr="Immagine che contiene tavolo, arredo, interno, tavolo da lavoro&#10;&#10;Descrizione generata automaticamente">
            <a:extLst>
              <a:ext uri="{FF2B5EF4-FFF2-40B4-BE49-F238E27FC236}">
                <a16:creationId xmlns:a16="http://schemas.microsoft.com/office/drawing/2014/main" id="{56D2306E-45DA-61FE-94CF-FD7D56A36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5" b="29444"/>
          <a:stretch/>
        </p:blipFill>
        <p:spPr>
          <a:xfrm>
            <a:off x="8379099" y="312340"/>
            <a:ext cx="3339278" cy="311665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7A8C84D-EAD7-7D57-B3F8-963F53E3FB5B}"/>
              </a:ext>
            </a:extLst>
          </p:cNvPr>
          <p:cNvSpPr txBox="1"/>
          <p:nvPr/>
        </p:nvSpPr>
        <p:spPr>
          <a:xfrm>
            <a:off x="5129251" y="3755875"/>
            <a:ext cx="599689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campaign</a:t>
            </a:r>
            <a:r>
              <a:rPr lang="it-IT" dirty="0"/>
              <a:t> of </a:t>
            </a:r>
            <a:r>
              <a:rPr lang="it-IT" dirty="0" err="1"/>
              <a:t>outgassing</a:t>
            </a:r>
            <a:r>
              <a:rPr lang="it-IT" dirty="0"/>
              <a:t> test in LNF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completed</a:t>
            </a:r>
            <a:endParaRPr lang="it-IT" dirty="0">
              <a:cs typeface="Arial"/>
            </a:endParaRP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48D5A97-7C89-49A6-DF2F-9F4E359C0A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ACC7CC-DB82-F2BE-A9BB-10C7225B7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6668365-6DDB-BA89-2084-2BE246483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4" name="Immagine 3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C2E8685F-C5B0-B2B6-7D6F-A28E3D7F7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23" y="1206137"/>
            <a:ext cx="4544762" cy="50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0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D506C3-B378-75CB-E23A-519F099C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5543C6-424F-B3D2-E026-8B804FD1D4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EFA8DA-9F11-6A65-A224-56ECC1D14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FF6FBF-9CB2-C90F-CAAA-ECEFA8A44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2623D6-9BA1-6EB0-2560-C3D72DA4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53" y="1046408"/>
            <a:ext cx="7624293" cy="476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9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8FBCA-1DA1-EE8E-4829-32760130E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16644-A8E4-784E-6F12-5EB5263E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system: P&amp;ID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DAE520-C0C1-F2EC-F416-7EACAA47E1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1906A7-C07D-4868-0148-54D6557FB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2EFEEC-011B-5830-D67C-40F6E18F1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BA4DD3-2691-334A-5A59-B146E86FFA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18406" y="1332689"/>
            <a:ext cx="8401084" cy="4985414"/>
          </a:xfrm>
          <a:prstGeom prst="rect">
            <a:avLst/>
          </a:prstGeom>
        </p:spPr>
      </p:pic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9AE00C45-30D0-0634-6CE3-B4E522E3759B}"/>
              </a:ext>
            </a:extLst>
          </p:cNvPr>
          <p:cNvCxnSpPr>
            <a:cxnSpLocks/>
          </p:cNvCxnSpPr>
          <p:nvPr/>
        </p:nvCxnSpPr>
        <p:spPr>
          <a:xfrm flipV="1">
            <a:off x="2462463" y="5594683"/>
            <a:ext cx="308811" cy="104274"/>
          </a:xfrm>
          <a:prstGeom prst="bentConnector3">
            <a:avLst>
              <a:gd name="adj1" fmla="val 100649"/>
            </a:avLst>
          </a:prstGeom>
          <a:ln w="95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28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FD11-52E3-3A89-1A2E-39DD396B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0219C-2869-D144-3A91-7905B51A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4C663-A924-92D3-8D5E-F3922D3541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474412-86EE-8CEF-25F2-ABCB48296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804B10-2228-5A37-FDF4-BCDB642D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990B92-CA9F-C2BA-A70E-D1819E8D2BAC}"/>
              </a:ext>
            </a:extLst>
          </p:cNvPr>
          <p:cNvSpPr txBox="1"/>
          <p:nvPr/>
        </p:nvSpPr>
        <p:spPr>
          <a:xfrm>
            <a:off x="841997" y="1400175"/>
            <a:ext cx="1050800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PHASE SEPARATOR</a:t>
            </a:r>
          </a:p>
          <a:p>
            <a:endParaRPr lang="it-IT" dirty="0"/>
          </a:p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dewar </a:t>
            </a:r>
            <a:r>
              <a:rPr lang="it-IT" dirty="0" err="1"/>
              <a:t>thin</a:t>
            </a:r>
            <a:r>
              <a:rPr lang="it-IT" dirty="0"/>
              <a:t> and long </a:t>
            </a:r>
            <a:r>
              <a:rPr lang="it-IT" dirty="0" err="1"/>
              <a:t>installed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height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accomplish</a:t>
            </a:r>
            <a:r>
              <a:rPr lang="it-IT" dirty="0"/>
              <a:t> the sub-</a:t>
            </a:r>
            <a:r>
              <a:rPr lang="it-IT" dirty="0" err="1"/>
              <a:t>cooling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A first </a:t>
            </a:r>
            <a:r>
              <a:rPr lang="it-IT" dirty="0" err="1"/>
              <a:t>sizing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a </a:t>
            </a:r>
            <a:r>
              <a:rPr lang="it-IT" dirty="0" err="1"/>
              <a:t>capacity</a:t>
            </a:r>
            <a:r>
              <a:rPr lang="it-IT" dirty="0"/>
              <a:t> of ca 200 L:</a:t>
            </a:r>
          </a:p>
          <a:p>
            <a:endParaRPr lang="it-IT" dirty="0"/>
          </a:p>
          <a:p>
            <a:r>
              <a:rPr lang="it-IT" dirty="0"/>
              <a:t>ø </a:t>
            </a:r>
            <a:r>
              <a:rPr lang="it-IT" dirty="0">
                <a:sym typeface="Wingdings" panose="05000000000000000000" pitchFamily="2" charset="2"/>
              </a:rPr>
              <a:t>=600 mm ; h=1500 mm  V=400 L of </a:t>
            </a:r>
            <a:r>
              <a:rPr lang="it-IT" dirty="0" err="1">
                <a:sym typeface="Wingdings" panose="05000000000000000000" pitchFamily="2" charset="2"/>
              </a:rPr>
              <a:t>which</a:t>
            </a:r>
            <a:r>
              <a:rPr lang="it-IT" dirty="0">
                <a:sym typeface="Wingdings" panose="05000000000000000000" pitchFamily="2" charset="2"/>
              </a:rPr>
              <a:t> 200-300 L are </a:t>
            </a:r>
            <a:r>
              <a:rPr lang="it-IT" dirty="0" err="1">
                <a:sym typeface="Wingdings" panose="05000000000000000000" pitchFamily="2" charset="2"/>
              </a:rPr>
              <a:t>useful</a:t>
            </a:r>
            <a:endParaRPr lang="it-IT" dirty="0">
              <a:sym typeface="Wingdings" panose="05000000000000000000" pitchFamily="2" charset="2"/>
            </a:endParaRPr>
          </a:p>
          <a:p>
            <a:endParaRPr lang="it-IT" dirty="0">
              <a:sym typeface="Wingdings" panose="05000000000000000000" pitchFamily="2" charset="2"/>
            </a:endParaRPr>
          </a:p>
          <a:p>
            <a:r>
              <a:rPr lang="it-IT" dirty="0">
                <a:sym typeface="Wingdings" panose="05000000000000000000" pitchFamily="2" charset="2"/>
              </a:rPr>
              <a:t>The vacuum tank of the </a:t>
            </a:r>
            <a:r>
              <a:rPr lang="it-IT" dirty="0" err="1">
                <a:sym typeface="Wingdings" panose="05000000000000000000" pitchFamily="2" charset="2"/>
              </a:rPr>
              <a:t>phase</a:t>
            </a:r>
            <a:r>
              <a:rPr lang="it-IT" dirty="0">
                <a:sym typeface="Wingdings" panose="05000000000000000000" pitchFamily="2" charset="2"/>
              </a:rPr>
              <a:t> separator for the </a:t>
            </a:r>
            <a:r>
              <a:rPr lang="it-IT" dirty="0" err="1">
                <a:sym typeface="Wingdings" panose="05000000000000000000" pitchFamily="2" charset="2"/>
              </a:rPr>
              <a:t>thermal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insulation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will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have</a:t>
            </a:r>
            <a:r>
              <a:rPr lang="it-IT" dirty="0">
                <a:sym typeface="Wingdings" panose="05000000000000000000" pitchFamily="2" charset="2"/>
              </a:rPr>
              <a:t> the following </a:t>
            </a:r>
            <a:r>
              <a:rPr lang="it-IT" dirty="0" err="1">
                <a:sym typeface="Wingdings" panose="05000000000000000000" pitchFamily="2" charset="2"/>
              </a:rPr>
              <a:t>dimensions</a:t>
            </a:r>
            <a:r>
              <a:rPr lang="it-IT" dirty="0">
                <a:sym typeface="Wingdings" panose="05000000000000000000" pitchFamily="2" charset="2"/>
              </a:rPr>
              <a:t>:</a:t>
            </a:r>
          </a:p>
          <a:p>
            <a:r>
              <a:rPr lang="it-IT" dirty="0"/>
              <a:t>ø </a:t>
            </a:r>
            <a:r>
              <a:rPr lang="it-IT" dirty="0">
                <a:sym typeface="Wingdings" panose="05000000000000000000" pitchFamily="2" charset="2"/>
              </a:rPr>
              <a:t>=800 mm ; h=2000 mm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78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6915C-72BA-0C3D-9C69-FC349D705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5B030D-E815-037D-B58A-E47B57767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933CCB-4DD1-A9B1-47C2-342AA28E1A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62E4A9-CC17-A502-4445-318AD9F90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F7C612-450F-0F24-11EE-A95F0202A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217E66-31B9-2509-5935-016B3D14E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44" y="1104900"/>
            <a:ext cx="6676768" cy="47780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0E5526-6165-BE2E-946F-0E8A3B38DF46}"/>
              </a:ext>
            </a:extLst>
          </p:cNvPr>
          <p:cNvSpPr txBox="1"/>
          <p:nvPr/>
        </p:nvSpPr>
        <p:spPr>
          <a:xfrm>
            <a:off x="7440084" y="1495955"/>
            <a:ext cx="3819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RE-CONDENSER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U-tube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exchanger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</a:p>
          <a:p>
            <a:r>
              <a:rPr lang="it-IT" dirty="0" err="1"/>
              <a:t>dimensioned</a:t>
            </a:r>
            <a:r>
              <a:rPr lang="it-IT" dirty="0"/>
              <a:t> for 1500 W.</a:t>
            </a:r>
          </a:p>
          <a:p>
            <a:r>
              <a:rPr lang="it-IT" dirty="0"/>
              <a:t>The </a:t>
            </a:r>
            <a:r>
              <a:rPr lang="it-IT" dirty="0" err="1"/>
              <a:t>boil</a:t>
            </a:r>
            <a:r>
              <a:rPr lang="it-IT" dirty="0"/>
              <a:t> off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produced</a:t>
            </a:r>
            <a:r>
              <a:rPr lang="it-IT" dirty="0"/>
              <a:t> by the </a:t>
            </a:r>
            <a:r>
              <a:rPr lang="it-IT" dirty="0" err="1"/>
              <a:t>static</a:t>
            </a: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load, detectors </a:t>
            </a:r>
            <a:r>
              <a:rPr lang="it-IT" dirty="0" err="1"/>
              <a:t>heat</a:t>
            </a:r>
            <a:r>
              <a:rPr lang="it-IT" dirty="0"/>
              <a:t> load and </a:t>
            </a:r>
            <a:r>
              <a:rPr lang="it-IT" dirty="0" err="1"/>
              <a:t>feedthroughs</a:t>
            </a:r>
            <a:r>
              <a:rPr lang="it-IT" dirty="0"/>
              <a:t>.</a:t>
            </a:r>
          </a:p>
          <a:p>
            <a:r>
              <a:rPr lang="en-US" dirty="0"/>
              <a:t>The </a:t>
            </a:r>
            <a:r>
              <a:rPr lang="en-US" dirty="0" err="1"/>
              <a:t>GAr</a:t>
            </a:r>
            <a:r>
              <a:rPr lang="en-US" dirty="0"/>
              <a:t> formed has to be </a:t>
            </a:r>
          </a:p>
          <a:p>
            <a:r>
              <a:rPr lang="en-US" dirty="0"/>
              <a:t>re-condensed and sent for gravity to the recirculation pump</a:t>
            </a:r>
          </a:p>
        </p:txBody>
      </p:sp>
    </p:spTree>
    <p:extLst>
      <p:ext uri="{BB962C8B-B14F-4D97-AF65-F5344CB8AC3E}">
        <p14:creationId xmlns:p14="http://schemas.microsoft.com/office/powerpoint/2010/main" val="30223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BA552-F900-2BFF-3C25-AD15DF4A1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AAECC7-936A-2022-DDA6-CE217E54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 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BF412E-D3B0-2A33-19AE-CA1E67A1CA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81C167-36FE-6E9B-A31A-A47235F67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7C4BD8-3BB0-78CF-BFEF-00331D7DB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3FF9CE-D202-873F-8FCE-CBFE50C3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776" y="1437189"/>
            <a:ext cx="5577757" cy="42998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C1FCAD8-F284-77D0-76B6-A433B357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12" y="1437189"/>
            <a:ext cx="6280164" cy="441637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42C4F4-1B07-6E49-7A1B-7825335DE210}"/>
              </a:ext>
            </a:extLst>
          </p:cNvPr>
          <p:cNvSpPr txBox="1"/>
          <p:nvPr/>
        </p:nvSpPr>
        <p:spPr>
          <a:xfrm>
            <a:off x="2150533" y="999067"/>
            <a:ext cx="424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CRYOGENIC RECIRCULATION PUMP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408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28C44-86C7-C95A-699F-6F3BB632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7B2E0-CC4A-7A6B-9D58-015121D5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 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5CFD15-AD2C-2E5A-8FBB-D716F8A0B9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626FC9-28EA-66AA-48FB-9EC496CAA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BC8785-72B9-640B-756F-4F6A5BE69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B56262-015C-1A79-F0F4-6404C8338216}"/>
              </a:ext>
            </a:extLst>
          </p:cNvPr>
          <p:cNvSpPr txBox="1"/>
          <p:nvPr/>
        </p:nvSpPr>
        <p:spPr>
          <a:xfrm>
            <a:off x="529169" y="1844883"/>
            <a:ext cx="5490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Since</a:t>
            </a:r>
            <a:r>
              <a:rPr lang="it-IT" dirty="0"/>
              <a:t> the </a:t>
            </a:r>
            <a:r>
              <a:rPr lang="it-IT" dirty="0" err="1"/>
              <a:t>different</a:t>
            </a:r>
            <a:r>
              <a:rPr lang="it-IT" dirty="0"/>
              <a:t> layout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LNL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different</a:t>
            </a:r>
            <a:r>
              <a:rPr lang="it-IT" dirty="0"/>
              <a:t> from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FNAL, </a:t>
            </a:r>
          </a:p>
          <a:p>
            <a:r>
              <a:rPr lang="it-IT" dirty="0"/>
              <a:t>the head </a:t>
            </a:r>
            <a:r>
              <a:rPr lang="it-IT" dirty="0" err="1"/>
              <a:t>that</a:t>
            </a:r>
            <a:r>
              <a:rPr lang="it-IT" dirty="0"/>
              <a:t> the pump must </a:t>
            </a:r>
            <a:r>
              <a:rPr lang="it-IT" dirty="0" err="1"/>
              <a:t>withstand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4 </a:t>
            </a:r>
            <a:r>
              <a:rPr lang="it-IT" dirty="0" err="1"/>
              <a:t>meters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LNL vs 8 </a:t>
            </a:r>
            <a:r>
              <a:rPr lang="it-IT" dirty="0" err="1"/>
              <a:t>meters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FNAL.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AA95C67-CFD4-D338-DDE0-EFEB287EA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48" t="20286" r="24281" b="10497"/>
          <a:stretch/>
        </p:blipFill>
        <p:spPr>
          <a:xfrm>
            <a:off x="6453492" y="1499147"/>
            <a:ext cx="5136078" cy="4857203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CEBDBAEA-4CB4-9114-3242-E25C177BC52A}"/>
              </a:ext>
            </a:extLst>
          </p:cNvPr>
          <p:cNvCxnSpPr>
            <a:cxnSpLocks/>
          </p:cNvCxnSpPr>
          <p:nvPr/>
        </p:nvCxnSpPr>
        <p:spPr>
          <a:xfrm>
            <a:off x="6798721" y="2808103"/>
            <a:ext cx="0" cy="337549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D30C8D7-3DCE-0D1F-24EF-3DBBD3D0F3F8}"/>
              </a:ext>
            </a:extLst>
          </p:cNvPr>
          <p:cNvSpPr txBox="1"/>
          <p:nvPr/>
        </p:nvSpPr>
        <p:spPr>
          <a:xfrm rot="16200000">
            <a:off x="6329362" y="3356120"/>
            <a:ext cx="569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9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B509B36E-1CF1-91CB-FE6A-0826BDE038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 r="42699" b="1465"/>
          <a:stretch/>
        </p:blipFill>
        <p:spPr>
          <a:xfrm>
            <a:off x="195099" y="1052369"/>
            <a:ext cx="6322433" cy="5292873"/>
          </a:xfrm>
          <a:prstGeom prst="rect">
            <a:avLst/>
          </a:prstGeom>
          <a:effectLst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03BE6DB-9D62-5CED-15F2-D0F6BDB9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GRAIN inside SAND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B2EE1C-FBAA-8609-14A0-44316AD594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Helvetica"/>
                <a:cs typeface="Helvetica"/>
              </a:rPr>
              <a:t>29/10/2024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A2C2C8-863D-7069-CBED-5C4948573F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D8FBE85-6A81-61B0-2DDA-BD575B8C6614}"/>
              </a:ext>
            </a:extLst>
          </p:cNvPr>
          <p:cNvSpPr/>
          <p:nvPr/>
        </p:nvSpPr>
        <p:spPr>
          <a:xfrm>
            <a:off x="4927168" y="696294"/>
            <a:ext cx="2103120" cy="356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2F36DB7-2FB4-940B-A0CC-ECD1353D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13" y="1399327"/>
            <a:ext cx="5927387" cy="45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73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484E2-2074-6484-7214-992387AE2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AF204-3AA7-21FB-236F-E8EE4990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 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501BDA-81FB-C729-D030-303DAE6556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B777D5-C08F-526A-D261-ACB85B381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10BBC8-F108-C0BE-1F2D-E530D46BF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E5DFF4-FC21-913C-2EDF-601F6C4E473D}"/>
              </a:ext>
            </a:extLst>
          </p:cNvPr>
          <p:cNvSpPr txBox="1"/>
          <p:nvPr/>
        </p:nvSpPr>
        <p:spPr>
          <a:xfrm>
            <a:off x="888829" y="916744"/>
            <a:ext cx="9731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 alternative pump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by Barber Nichols:</a:t>
            </a:r>
          </a:p>
          <a:p>
            <a:endParaRPr lang="it-IT" sz="1200" dirty="0"/>
          </a:p>
          <a:p>
            <a:r>
              <a:rPr lang="it-IT" dirty="0" err="1"/>
              <a:t>Higher</a:t>
            </a:r>
            <a:r>
              <a:rPr lang="it-IT" dirty="0"/>
              <a:t> speed,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efficiency</a:t>
            </a:r>
            <a:r>
              <a:rPr lang="it-IT" dirty="0"/>
              <a:t>                                           </a:t>
            </a:r>
            <a:r>
              <a:rPr lang="it-IT" dirty="0" err="1"/>
              <a:t>slower</a:t>
            </a:r>
            <a:r>
              <a:rPr lang="it-IT" dirty="0"/>
              <a:t> speed, </a:t>
            </a:r>
            <a:r>
              <a:rPr lang="it-IT" dirty="0" err="1"/>
              <a:t>longer</a:t>
            </a:r>
            <a:r>
              <a:rPr lang="it-IT" dirty="0"/>
              <a:t> </a:t>
            </a:r>
            <a:r>
              <a:rPr lang="it-IT" dirty="0" err="1"/>
              <a:t>bearing</a:t>
            </a:r>
            <a:r>
              <a:rPr lang="it-IT" dirty="0"/>
              <a:t> life </a:t>
            </a:r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5EBFCF-C9A9-B010-FA78-B7CAC5F7CB35}"/>
              </a:ext>
            </a:extLst>
          </p:cNvPr>
          <p:cNvSpPr txBox="1"/>
          <p:nvPr/>
        </p:nvSpPr>
        <p:spPr>
          <a:xfrm rot="16200000">
            <a:off x="6329362" y="3356120"/>
            <a:ext cx="5693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8 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4DA3711-958B-31F8-B101-AEA871E5F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24" y="1766386"/>
            <a:ext cx="5760000" cy="41910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81A57EF-4F66-EE5B-C0C1-208087D34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324" y="1724815"/>
            <a:ext cx="5760000" cy="420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19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D2C58-7872-B34F-2600-F0EA56901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DD047-0485-A65F-EFDA-0C8833E6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Proximity</a:t>
            </a:r>
            <a:r>
              <a:rPr lang="it-IT" dirty="0"/>
              <a:t> </a:t>
            </a:r>
            <a:r>
              <a:rPr lang="it-IT" dirty="0" err="1"/>
              <a:t>cryogenics</a:t>
            </a:r>
            <a:r>
              <a:rPr lang="it-IT" dirty="0"/>
              <a:t> system 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7108D-2209-E5BB-D917-13E9C77FDE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512407-66E8-F3C3-8089-3F6E354CD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73DB23-A1EB-7304-CB1F-6290352A2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347C37C-99CD-3B0B-361D-2B53AED8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795" y="273092"/>
            <a:ext cx="3554887" cy="609278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187AD2B-D2CB-BF01-B22B-F1E94D90409C}"/>
              </a:ext>
            </a:extLst>
          </p:cNvPr>
          <p:cNvSpPr txBox="1"/>
          <p:nvPr/>
        </p:nvSpPr>
        <p:spPr>
          <a:xfrm>
            <a:off x="888830" y="1659172"/>
            <a:ext cx="66579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PURIFICATION FILTERS</a:t>
            </a:r>
          </a:p>
          <a:p>
            <a:endParaRPr lang="it-IT" dirty="0"/>
          </a:p>
          <a:p>
            <a:r>
              <a:rPr lang="it-IT" dirty="0"/>
              <a:t>Made of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sieve</a:t>
            </a:r>
            <a:r>
              <a:rPr lang="it-IT" dirty="0"/>
              <a:t> (</a:t>
            </a:r>
            <a:r>
              <a:rPr lang="it-IT" dirty="0" err="1"/>
              <a:t>sintered</a:t>
            </a:r>
            <a:r>
              <a:rPr lang="it-IT" dirty="0"/>
              <a:t> disk) and small </a:t>
            </a:r>
            <a:r>
              <a:rPr lang="it-IT" dirty="0" err="1"/>
              <a:t>spheres</a:t>
            </a:r>
            <a:r>
              <a:rPr lang="it-IT" dirty="0"/>
              <a:t> of Al2O3 </a:t>
            </a:r>
            <a:r>
              <a:rPr lang="it-IT" dirty="0" err="1"/>
              <a:t>coated</a:t>
            </a:r>
            <a:r>
              <a:rPr lang="it-IT" dirty="0"/>
              <a:t> with Cu</a:t>
            </a:r>
          </a:p>
          <a:p>
            <a:r>
              <a:rPr lang="it-IT" dirty="0"/>
              <a:t>One </a:t>
            </a:r>
            <a:r>
              <a:rPr lang="it-IT" dirty="0" err="1"/>
              <a:t>purifier</a:t>
            </a:r>
            <a:r>
              <a:rPr lang="it-IT" dirty="0"/>
              <a:t> for the filling and </a:t>
            </a:r>
            <a:r>
              <a:rPr lang="it-IT" dirty="0" err="1"/>
              <a:t>two</a:t>
            </a:r>
            <a:r>
              <a:rPr lang="it-IT" dirty="0"/>
              <a:t> in </a:t>
            </a:r>
            <a:r>
              <a:rPr lang="it-IT" dirty="0" err="1"/>
              <a:t>parallel</a:t>
            </a:r>
            <a:r>
              <a:rPr lang="it-IT" dirty="0"/>
              <a:t> for the </a:t>
            </a:r>
            <a:r>
              <a:rPr lang="it-IT" dirty="0" err="1"/>
              <a:t>recirculation</a:t>
            </a:r>
            <a:endParaRPr lang="it-IT" dirty="0"/>
          </a:p>
          <a:p>
            <a:endParaRPr lang="en-US" dirty="0"/>
          </a:p>
          <a:p>
            <a:r>
              <a:rPr lang="it-IT" dirty="0"/>
              <a:t>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dismount</a:t>
            </a:r>
            <a:r>
              <a:rPr lang="it-IT" dirty="0"/>
              <a:t> and </a:t>
            </a:r>
            <a:r>
              <a:rPr lang="it-IT" dirty="0" err="1"/>
              <a:t>regenerate</a:t>
            </a:r>
            <a:r>
              <a:rPr lang="it-IT" dirty="0"/>
              <a:t> the filters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placed</a:t>
            </a:r>
            <a:r>
              <a:rPr lang="it-IT" dirty="0"/>
              <a:t> a CF flange and a </a:t>
            </a:r>
            <a:r>
              <a:rPr lang="it-IT" dirty="0" err="1"/>
              <a:t>manual</a:t>
            </a:r>
            <a:r>
              <a:rPr lang="it-IT" dirty="0"/>
              <a:t> </a:t>
            </a:r>
            <a:r>
              <a:rPr lang="it-IT" dirty="0" err="1"/>
              <a:t>shut</a:t>
            </a:r>
            <a:r>
              <a:rPr lang="it-IT" dirty="0"/>
              <a:t>-off valve on </a:t>
            </a:r>
            <a:r>
              <a:rPr lang="it-IT" dirty="0" err="1"/>
              <a:t>both</a:t>
            </a:r>
            <a:r>
              <a:rPr lang="it-IT" dirty="0"/>
              <a:t> sides; </a:t>
            </a:r>
          </a:p>
          <a:p>
            <a:r>
              <a:rPr lang="it-IT" dirty="0"/>
              <a:t>in </a:t>
            </a:r>
            <a:r>
              <a:rPr lang="it-IT" dirty="0" err="1"/>
              <a:t>this</a:t>
            </a:r>
            <a:r>
              <a:rPr lang="it-IT" dirty="0"/>
              <a:t> way the filter can be </a:t>
            </a:r>
            <a:r>
              <a:rPr lang="it-IT" dirty="0" err="1"/>
              <a:t>removed</a:t>
            </a:r>
            <a:r>
              <a:rPr lang="it-IT" dirty="0"/>
              <a:t> and </a:t>
            </a:r>
            <a:r>
              <a:rPr lang="it-IT" dirty="0" err="1"/>
              <a:t>installed</a:t>
            </a:r>
            <a:r>
              <a:rPr lang="it-IT" dirty="0"/>
              <a:t>, </a:t>
            </a:r>
            <a:r>
              <a:rPr lang="it-IT" dirty="0" err="1"/>
              <a:t>preventing</a:t>
            </a:r>
            <a:r>
              <a:rPr lang="it-IT" dirty="0"/>
              <a:t> air from </a:t>
            </a:r>
            <a:r>
              <a:rPr lang="it-IT" dirty="0" err="1"/>
              <a:t>entering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269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0FC3F-81EB-AEED-0CEF-9AD50EF82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CE49DC-3A94-11B7-1F45-9018EA27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Facility test LNL: lab </a:t>
            </a:r>
            <a:r>
              <a:rPr lang="it-IT" dirty="0" err="1"/>
              <a:t>refurbishment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DDD04A6-3331-7B42-7958-DA6C349E68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6C36BE-6BB7-4187-628D-0FF71BD45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B8F082CA-BD2C-3668-6E23-E4E977292B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455179-F421-B3C1-D264-A9E6297B8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848"/>
            <a:ext cx="7016721" cy="3411395"/>
          </a:xfrm>
          <a:prstGeom prst="rect">
            <a:avLst/>
          </a:prstGeom>
        </p:spPr>
      </p:pic>
      <p:pic>
        <p:nvPicPr>
          <p:cNvPr id="6" name="Immagine 5" descr="Immagine che contiene edificio, acciaio, interno, industria&#10;&#10;Descrizione generata automaticamente">
            <a:extLst>
              <a:ext uri="{FF2B5EF4-FFF2-40B4-BE49-F238E27FC236}">
                <a16:creationId xmlns:a16="http://schemas.microsoft.com/office/drawing/2014/main" id="{7FA325A4-2DDC-1F95-DD1A-5398480D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21" y="2505020"/>
            <a:ext cx="5139096" cy="38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99727-FE75-4F1F-993C-65B8B714F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7B2AE1-A4CD-EEAE-349C-10C12EAF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Facility test LNL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275EEEF-831B-46CF-CCE2-535C8B9AF6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B5B3CB2-27EC-4415-4D15-A71CF50E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60A084D-6339-C02B-62CF-05702952B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4" name="Immagine 13" descr="Immagine che contiene aria aperta, edificio, nuvola, cielo&#10;&#10;Descrizione generata automaticamente">
            <a:extLst>
              <a:ext uri="{FF2B5EF4-FFF2-40B4-BE49-F238E27FC236}">
                <a16:creationId xmlns:a16="http://schemas.microsoft.com/office/drawing/2014/main" id="{9875EB06-E9F5-EA1F-2A5B-7DDCAF36E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3" y="1376642"/>
            <a:ext cx="5472954" cy="4104716"/>
          </a:xfrm>
          <a:prstGeom prst="rect">
            <a:avLst/>
          </a:prstGeom>
        </p:spPr>
      </p:pic>
      <p:pic>
        <p:nvPicPr>
          <p:cNvPr id="16" name="Immagine 15" descr="Immagine che contiene aria aperta, recinzione, Rifugio per animali, maglia&#10;&#10;Descrizione generata automaticamente">
            <a:extLst>
              <a:ext uri="{FF2B5EF4-FFF2-40B4-BE49-F238E27FC236}">
                <a16:creationId xmlns:a16="http://schemas.microsoft.com/office/drawing/2014/main" id="{EF2E8C24-8F7C-C4E7-2F14-353B646E6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90" y="1376642"/>
            <a:ext cx="5472955" cy="41047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B53A18-85BB-A60A-6BE6-924A63D0A2C4}"/>
              </a:ext>
            </a:extLst>
          </p:cNvPr>
          <p:cNvSpPr txBox="1"/>
          <p:nvPr/>
        </p:nvSpPr>
        <p:spPr>
          <a:xfrm>
            <a:off x="888830" y="933855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Refurbishment</a:t>
            </a:r>
            <a:r>
              <a:rPr lang="it-IT" dirty="0"/>
              <a:t> of new transfer lines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completed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15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91BBA-E09D-AED2-B767-18C2D1064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F4C907-2F4E-3AA0-D37F-A43CB24E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Facility test LNL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1747039-D37E-EE37-8B32-F2E72184FC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D0B007-C57B-9785-4EB2-8F3A1A74F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876937EF-3EF9-6328-5D76-8A76DAB8D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C18A96-1EEF-D60E-A8F2-DE4BEF7D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18" y="1171519"/>
            <a:ext cx="4237991" cy="4742513"/>
          </a:xfrm>
          <a:prstGeom prst="rect">
            <a:avLst/>
          </a:prstGeom>
        </p:spPr>
      </p:pic>
      <p:sp>
        <p:nvSpPr>
          <p:cNvPr id="4" name="CasellaDiTesto 12">
            <a:extLst>
              <a:ext uri="{FF2B5EF4-FFF2-40B4-BE49-F238E27FC236}">
                <a16:creationId xmlns:a16="http://schemas.microsoft.com/office/drawing/2014/main" id="{29008833-532E-F20F-F1A5-E5E8BCF74270}"/>
              </a:ext>
            </a:extLst>
          </p:cNvPr>
          <p:cNvSpPr txBox="1"/>
          <p:nvPr/>
        </p:nvSpPr>
        <p:spPr>
          <a:xfrm>
            <a:off x="5003973" y="3687227"/>
            <a:ext cx="69401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The project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completed</a:t>
            </a:r>
            <a:r>
              <a:rPr lang="it-IT" dirty="0"/>
              <a:t> with the help of LNL </a:t>
            </a: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dirty="0" err="1"/>
              <a:t>division</a:t>
            </a:r>
            <a:r>
              <a:rPr lang="it-IT" dirty="0"/>
              <a:t> staff, and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material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delivered</a:t>
            </a:r>
            <a:r>
              <a:rPr lang="it-IT" dirty="0"/>
              <a:t> to LNL.</a:t>
            </a:r>
          </a:p>
          <a:p>
            <a:endParaRPr lang="it-IT" dirty="0"/>
          </a:p>
          <a:p>
            <a:r>
              <a:rPr lang="it-IT" dirty="0" err="1"/>
              <a:t>Analog</a:t>
            </a:r>
            <a:r>
              <a:rPr lang="it-IT" dirty="0"/>
              <a:t> Input: 52</a:t>
            </a:r>
          </a:p>
          <a:p>
            <a:r>
              <a:rPr lang="it-IT" dirty="0" err="1"/>
              <a:t>Analog</a:t>
            </a:r>
            <a:r>
              <a:rPr lang="it-IT" dirty="0"/>
              <a:t> Output: 21</a:t>
            </a:r>
          </a:p>
          <a:p>
            <a:r>
              <a:rPr lang="it-IT" dirty="0"/>
              <a:t>Digital Input: 14</a:t>
            </a:r>
          </a:p>
          <a:p>
            <a:r>
              <a:rPr lang="it-IT" dirty="0"/>
              <a:t>Digital Output: 9</a:t>
            </a:r>
          </a:p>
          <a:p>
            <a:endParaRPr lang="it-IT" dirty="0"/>
          </a:p>
          <a:p>
            <a:r>
              <a:rPr lang="it-IT" dirty="0"/>
              <a:t>Plus some </a:t>
            </a:r>
            <a:r>
              <a:rPr lang="it-IT" dirty="0" err="1"/>
              <a:t>spares</a:t>
            </a:r>
            <a:endParaRPr lang="it-IT" dirty="0"/>
          </a:p>
          <a:p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7A1A56C-CC8A-B773-7F9F-1A9D48059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229" y="24320"/>
            <a:ext cx="5265941" cy="34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07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EF8A-D4DD-6EB1-5468-4A9754A18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3539834-5FE9-BDD1-84AC-012EBD941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538" y="467614"/>
            <a:ext cx="9078512" cy="587603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7E2CEEF-A8E3-D38C-F4E8-96FBD166F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Facility test LNL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9CD668E-AFF2-978D-4A79-E89CA24B7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B5E064E-658C-8F28-D30C-357312D66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F47930F8-8CCA-C83A-A218-B110C3E0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97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19758-7BD5-BF63-163A-F3E9E81F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9ECD6-E2EA-632F-9094-5F6A1C5F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Facility test LNL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7C380A-5839-FA5B-D83A-50B5ACE4DB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4CB7B33-86AA-0EEC-9BDF-FF1B40C95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6EDD776-9CCF-AD60-5B5C-6867D7195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46F1DCB-731E-57C3-2B8C-1C9224FEF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438275"/>
            <a:ext cx="118927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11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32C71-0E8C-5E22-D42B-5FC95231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0BA16-0389-1010-A343-390853015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Layout in SAND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786EC7A-395B-51AB-4211-BAB36F92B4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83FC88A-F161-36A4-F408-7DFF7E62E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EE393A73-660F-52DD-C928-663634674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E814D5B-67B6-F821-02BA-9D596759D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248" y="741204"/>
            <a:ext cx="5621791" cy="558581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644BFB-4A72-8F28-2391-BF1E3E3069AA}"/>
              </a:ext>
            </a:extLst>
          </p:cNvPr>
          <p:cNvSpPr txBox="1"/>
          <p:nvPr/>
        </p:nvSpPr>
        <p:spPr>
          <a:xfrm>
            <a:off x="8109857" y="2253343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More studies </a:t>
            </a:r>
            <a:r>
              <a:rPr lang="it-IT" dirty="0" err="1"/>
              <a:t>have</a:t>
            </a:r>
            <a:r>
              <a:rPr lang="it-IT" dirty="0"/>
              <a:t> to be </a:t>
            </a:r>
            <a:r>
              <a:rPr lang="it-IT" dirty="0" err="1"/>
              <a:t>done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4DF573-0B5D-2D11-0B91-DE15F8F15B13}"/>
              </a:ext>
            </a:extLst>
          </p:cNvPr>
          <p:cNvSpPr txBox="1"/>
          <p:nvPr/>
        </p:nvSpPr>
        <p:spPr>
          <a:xfrm>
            <a:off x="5809619" y="741204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Recondenser</a:t>
            </a:r>
            <a:endParaRPr lang="it-IT" dirty="0"/>
          </a:p>
          <a:p>
            <a:r>
              <a:rPr lang="it-IT" dirty="0" err="1"/>
              <a:t>Phase</a:t>
            </a:r>
            <a:r>
              <a:rPr lang="it-IT" dirty="0"/>
              <a:t> separator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9D62ED-8393-4D07-BAE8-447B4CB89080}"/>
              </a:ext>
            </a:extLst>
          </p:cNvPr>
          <p:cNvSpPr txBox="1"/>
          <p:nvPr/>
        </p:nvSpPr>
        <p:spPr>
          <a:xfrm>
            <a:off x="54430" y="5468786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Valve box </a:t>
            </a:r>
          </a:p>
          <a:p>
            <a:r>
              <a:rPr lang="it-IT" dirty="0"/>
              <a:t>pumps</a:t>
            </a:r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ACB12B-75BC-E8FE-6C8C-5B802F5140D5}"/>
              </a:ext>
            </a:extLst>
          </p:cNvPr>
          <p:cNvSpPr txBox="1"/>
          <p:nvPr/>
        </p:nvSpPr>
        <p:spPr>
          <a:xfrm>
            <a:off x="477231" y="138830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Purification</a:t>
            </a:r>
            <a:r>
              <a:rPr lang="it-IT" dirty="0"/>
              <a:t> </a:t>
            </a:r>
          </a:p>
          <a:p>
            <a:r>
              <a:rPr lang="it-IT" dirty="0"/>
              <a:t>filters</a:t>
            </a:r>
            <a:endParaRPr lang="en-US" dirty="0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22B6911F-D7CE-CB51-55BC-558F3930EDD9}"/>
              </a:ext>
            </a:extLst>
          </p:cNvPr>
          <p:cNvCxnSpPr>
            <a:endCxn id="4" idx="1"/>
          </p:cNvCxnSpPr>
          <p:nvPr/>
        </p:nvCxnSpPr>
        <p:spPr>
          <a:xfrm flipV="1">
            <a:off x="3439886" y="1064370"/>
            <a:ext cx="2369733" cy="323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4F2893C-A726-E1B5-DF9E-DDA6B2FBAD43}"/>
              </a:ext>
            </a:extLst>
          </p:cNvPr>
          <p:cNvCxnSpPr>
            <a:cxnSpLocks/>
          </p:cNvCxnSpPr>
          <p:nvPr/>
        </p:nvCxnSpPr>
        <p:spPr>
          <a:xfrm flipH="1">
            <a:off x="1329138" y="1872343"/>
            <a:ext cx="4016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5829D2B-A30A-628D-2570-3B072FDB7388}"/>
              </a:ext>
            </a:extLst>
          </p:cNvPr>
          <p:cNvCxnSpPr>
            <a:cxnSpLocks/>
          </p:cNvCxnSpPr>
          <p:nvPr/>
        </p:nvCxnSpPr>
        <p:spPr>
          <a:xfrm flipH="1" flipV="1">
            <a:off x="1066800" y="5900057"/>
            <a:ext cx="359229" cy="108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725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8F6F6-2F45-F789-349C-29B6281A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1A6DA5-A37E-4A0C-95F0-31A389AC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</a:t>
            </a:r>
            <a:r>
              <a:rPr lang="it-IT" dirty="0" err="1"/>
              <a:t>conclusion</a:t>
            </a:r>
            <a:endParaRPr lang="en-US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0D10EE-3CD7-D07D-6686-C5000791E5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4FF4AE8-9361-EC6C-38FB-871E62E39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8D522B47-CDAF-7B2E-11A0-A0A5C914C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E39C9E-A7D2-0AAF-D033-AD9AADC88BAC}"/>
              </a:ext>
            </a:extLst>
          </p:cNvPr>
          <p:cNvSpPr txBox="1"/>
          <p:nvPr/>
        </p:nvSpPr>
        <p:spPr>
          <a:xfrm>
            <a:off x="888830" y="1104970"/>
            <a:ext cx="105602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Tender for </a:t>
            </a:r>
            <a:r>
              <a:rPr lang="it-IT" sz="2400" dirty="0" err="1"/>
              <a:t>proximity</a:t>
            </a:r>
            <a:r>
              <a:rPr lang="it-IT" sz="2400" dirty="0"/>
              <a:t> </a:t>
            </a:r>
            <a:r>
              <a:rPr lang="it-IT" sz="2400" dirty="0" err="1"/>
              <a:t>cryogenics</a:t>
            </a:r>
            <a:r>
              <a:rPr lang="it-IT" sz="2400" dirty="0"/>
              <a:t> to be </a:t>
            </a:r>
            <a:r>
              <a:rPr lang="it-IT" sz="2400" dirty="0" err="1"/>
              <a:t>prepared</a:t>
            </a:r>
            <a:r>
              <a:rPr lang="it-IT" sz="2400" dirty="0"/>
              <a:t>.</a:t>
            </a:r>
            <a:br>
              <a:rPr lang="it-IT" sz="2400" dirty="0"/>
            </a:br>
            <a:r>
              <a:rPr lang="it-IT" sz="2400" dirty="0"/>
              <a:t>Three companies are </a:t>
            </a:r>
            <a:r>
              <a:rPr lang="it-IT" sz="2400" dirty="0" err="1"/>
              <a:t>interested</a:t>
            </a:r>
            <a:r>
              <a:rPr lang="it-IT" sz="2400" dirty="0"/>
              <a:t>: </a:t>
            </a:r>
            <a:r>
              <a:rPr lang="it-IT" sz="2400" dirty="0" err="1"/>
              <a:t>Criotec</a:t>
            </a:r>
            <a:r>
              <a:rPr lang="it-IT" sz="2400" dirty="0"/>
              <a:t>, </a:t>
            </a:r>
            <a:r>
              <a:rPr lang="it-IT" sz="2400" dirty="0" err="1"/>
              <a:t>Demaco</a:t>
            </a:r>
            <a:r>
              <a:rPr lang="it-IT" sz="2400" dirty="0"/>
              <a:t> and Simic</a:t>
            </a:r>
          </a:p>
          <a:p>
            <a:r>
              <a:rPr lang="it-IT" sz="2400" dirty="0"/>
              <a:t>In November </a:t>
            </a:r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receive</a:t>
            </a:r>
            <a:r>
              <a:rPr lang="it-IT" sz="2400" dirty="0"/>
              <a:t> the quote.</a:t>
            </a:r>
          </a:p>
          <a:p>
            <a:endParaRPr lang="it-IT" sz="2400" dirty="0"/>
          </a:p>
          <a:p>
            <a:r>
              <a:rPr lang="it-IT" sz="2400" dirty="0" err="1"/>
              <a:t>We</a:t>
            </a:r>
            <a:r>
              <a:rPr lang="it-IT" sz="2400" dirty="0"/>
              <a:t> plan to do the tender in one </a:t>
            </a:r>
            <a:r>
              <a:rPr lang="it-IT" sz="2400" dirty="0" err="1"/>
              <a:t>year</a:t>
            </a:r>
            <a:r>
              <a:rPr lang="it-IT" sz="2400" dirty="0"/>
              <a:t> and the </a:t>
            </a:r>
            <a:r>
              <a:rPr lang="it-IT" sz="2400" dirty="0" err="1"/>
              <a:t>installation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be </a:t>
            </a:r>
            <a:r>
              <a:rPr lang="it-IT" sz="2400" dirty="0" err="1"/>
              <a:t>completed</a:t>
            </a:r>
            <a:r>
              <a:rPr lang="it-IT" sz="2400" dirty="0"/>
              <a:t> by the end of 2026.</a:t>
            </a:r>
          </a:p>
          <a:p>
            <a:endParaRPr lang="it-IT" sz="2400" dirty="0"/>
          </a:p>
          <a:p>
            <a:r>
              <a:rPr lang="it-IT" sz="2400" dirty="0"/>
              <a:t>The tender of the </a:t>
            </a:r>
            <a:r>
              <a:rPr lang="it-IT" sz="2400" dirty="0" err="1"/>
              <a:t>inner</a:t>
            </a:r>
            <a:r>
              <a:rPr lang="it-IT" sz="2400" dirty="0"/>
              <a:t> vessel </a:t>
            </a:r>
            <a:r>
              <a:rPr lang="it-IT" sz="2400" dirty="0" err="1"/>
              <a:t>postponed</a:t>
            </a:r>
            <a:r>
              <a:rPr lang="it-IT" sz="2400" dirty="0"/>
              <a:t> to the </a:t>
            </a:r>
            <a:r>
              <a:rPr lang="it-IT" sz="2400" dirty="0" err="1"/>
              <a:t>beginning</a:t>
            </a:r>
            <a:r>
              <a:rPr lang="it-IT" sz="2400" dirty="0"/>
              <a:t> </a:t>
            </a:r>
            <a:r>
              <a:rPr lang="it-IT" sz="2400"/>
              <a:t>of 2025</a:t>
            </a:r>
            <a:endParaRPr lang="it-IT" sz="2400" dirty="0"/>
          </a:p>
          <a:p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6389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Inner vessel</a:t>
            </a:r>
            <a:endParaRPr lang="en-US"/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9F3689D3-9F8C-A0AD-284C-6D3C73A175BD}"/>
              </a:ext>
            </a:extLst>
          </p:cNvPr>
          <p:cNvSpPr txBox="1">
            <a:spLocks/>
          </p:cNvSpPr>
          <p:nvPr/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8A5DED07-C298-82ED-EA85-47E7B0A20D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9" name="Segnaposto piè di pagina 28">
            <a:extLst>
              <a:ext uri="{FF2B5EF4-FFF2-40B4-BE49-F238E27FC236}">
                <a16:creationId xmlns:a16="http://schemas.microsoft.com/office/drawing/2014/main" id="{66D37624-0918-9927-AF27-5564980EC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Gianluigi Piazza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E3E89017-C8A7-B370-0B30-8E3B144A5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4574D1-4DA9-1B52-AC44-B585C801C2CD}"/>
              </a:ext>
            </a:extLst>
          </p:cNvPr>
          <p:cNvSpPr txBox="1"/>
          <p:nvPr/>
        </p:nvSpPr>
        <p:spPr>
          <a:xfrm>
            <a:off x="6081832" y="1526471"/>
            <a:ext cx="44419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All</a:t>
            </a:r>
            <a:r>
              <a:rPr lang="it-IT" dirty="0"/>
              <a:t> AISI 316L </a:t>
            </a:r>
            <a:r>
              <a:rPr lang="it-IT" dirty="0" err="1"/>
              <a:t>stainless</a:t>
            </a:r>
            <a:r>
              <a:rPr lang="it-IT" dirty="0"/>
              <a:t> </a:t>
            </a:r>
            <a:r>
              <a:rPr lang="it-IT" dirty="0" err="1"/>
              <a:t>steel</a:t>
            </a:r>
            <a:endParaRPr lang="it-IT" dirty="0"/>
          </a:p>
          <a:p>
            <a:r>
              <a:rPr lang="it-IT" dirty="0"/>
              <a:t>Design ready to be </a:t>
            </a:r>
            <a:r>
              <a:rPr lang="it-IT" dirty="0" err="1"/>
              <a:t>certify</a:t>
            </a:r>
            <a:r>
              <a:rPr lang="it-IT" dirty="0"/>
              <a:t> </a:t>
            </a:r>
            <a:r>
              <a:rPr lang="it-IT" dirty="0" err="1"/>
              <a:t>according</a:t>
            </a:r>
            <a:r>
              <a:rPr lang="it-IT" dirty="0"/>
              <a:t> to </a:t>
            </a:r>
            <a:r>
              <a:rPr lang="it-IT" dirty="0" err="1"/>
              <a:t>european</a:t>
            </a:r>
            <a:r>
              <a:rPr lang="it-IT" dirty="0"/>
              <a:t> standard EN 13445 </a:t>
            </a:r>
            <a:r>
              <a:rPr lang="it-IT" dirty="0" err="1"/>
              <a:t>European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body </a:t>
            </a:r>
            <a:r>
              <a:rPr lang="it-IT" dirty="0" err="1"/>
              <a:t>thickness</a:t>
            </a:r>
            <a:r>
              <a:rPr lang="it-IT" dirty="0"/>
              <a:t> 6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cover </a:t>
            </a:r>
            <a:r>
              <a:rPr lang="it-IT" dirty="0" err="1"/>
              <a:t>thickness</a:t>
            </a:r>
            <a:r>
              <a:rPr lang="it-IT" dirty="0"/>
              <a:t> 30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4 DN160 CF </a:t>
            </a:r>
            <a:r>
              <a:rPr lang="it-IT" dirty="0" err="1"/>
              <a:t>flanges</a:t>
            </a:r>
            <a:r>
              <a:rPr lang="it-IT" dirty="0"/>
              <a:t> per cover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3F5F1A-2529-6466-8E7C-D42C2AC6C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68" y="807727"/>
            <a:ext cx="4251243" cy="53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1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3DCEEC4-24AE-FDF2-B791-6068A7C33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48" y="1202267"/>
            <a:ext cx="7839246" cy="509052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583A158-B1E1-ADA2-40FC-1E48B5FB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Inner vessel</a:t>
            </a:r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75BD76F-4AD0-1215-CD80-50BB3D8B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523" y="1396771"/>
            <a:ext cx="3754349" cy="433326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56FD97-A4D7-C62F-C1AB-866AF34A4127}"/>
              </a:ext>
            </a:extLst>
          </p:cNvPr>
          <p:cNvSpPr txBox="1"/>
          <p:nvPr/>
        </p:nvSpPr>
        <p:spPr>
          <a:xfrm>
            <a:off x="5612835" y="5850520"/>
            <a:ext cx="428322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900" dirty="0"/>
              <a:t>1500</a:t>
            </a:r>
            <a:endParaRPr lang="en-US" sz="9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FE1D92-5A52-01C4-0F47-2E49B4A17237}"/>
              </a:ext>
            </a:extLst>
          </p:cNvPr>
          <p:cNvSpPr txBox="1"/>
          <p:nvPr/>
        </p:nvSpPr>
        <p:spPr>
          <a:xfrm>
            <a:off x="1847529" y="1093214"/>
            <a:ext cx="37702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900" dirty="0"/>
              <a:t>639</a:t>
            </a:r>
            <a:endParaRPr lang="en-US" sz="9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62F0EE-DF35-5709-990E-D70B9120A8F1}"/>
              </a:ext>
            </a:extLst>
          </p:cNvPr>
          <p:cNvSpPr txBox="1"/>
          <p:nvPr/>
        </p:nvSpPr>
        <p:spPr>
          <a:xfrm rot="16200000">
            <a:off x="153625" y="3534157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900" dirty="0"/>
              <a:t>1629</a:t>
            </a:r>
            <a:endParaRPr lang="en-US" sz="9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12F941A-B4DE-C33B-6531-97156A7CA51B}"/>
              </a:ext>
            </a:extLst>
          </p:cNvPr>
          <p:cNvSpPr txBox="1"/>
          <p:nvPr/>
        </p:nvSpPr>
        <p:spPr>
          <a:xfrm rot="16200000">
            <a:off x="560894" y="3534157"/>
            <a:ext cx="44114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900" dirty="0"/>
              <a:t>1250</a:t>
            </a:r>
            <a:endParaRPr lang="en-US" sz="900" dirty="0"/>
          </a:p>
        </p:txBody>
      </p:sp>
      <p:sp>
        <p:nvSpPr>
          <p:cNvPr id="18" name="Segnaposto data 3">
            <a:extLst>
              <a:ext uri="{FF2B5EF4-FFF2-40B4-BE49-F238E27FC236}">
                <a16:creationId xmlns:a16="http://schemas.microsoft.com/office/drawing/2014/main" id="{CAB28944-D89F-BCF6-BD51-60C04EADB4C7}"/>
              </a:ext>
            </a:extLst>
          </p:cNvPr>
          <p:cNvSpPr txBox="1">
            <a:spLocks/>
          </p:cNvSpPr>
          <p:nvPr/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B382404D-B7ED-8C8B-595D-2AD62846ED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Helvetica"/>
                <a:cs typeface="Helvetica"/>
              </a:rPr>
              <a:t>29/10/2024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49DAB166-54A2-DDCF-6732-6676FE33A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3E01757F-061D-80C6-250A-F691B645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67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3DAE3-D313-D0D4-ACF6-B58D2E0D4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D60E1F-A074-635C-25AB-730A2DE4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Inner vessel: </a:t>
            </a:r>
            <a:r>
              <a:rPr lang="it-IT" dirty="0" err="1"/>
              <a:t>Helicoflex</a:t>
            </a:r>
            <a:endParaRPr lang="en-US" dirty="0"/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E77B98C3-AED7-6108-3613-F27D2D5022CB}"/>
              </a:ext>
            </a:extLst>
          </p:cNvPr>
          <p:cNvSpPr txBox="1">
            <a:spLocks/>
          </p:cNvSpPr>
          <p:nvPr/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E32A3C24-15FC-68AC-2EAF-3281775D85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9" name="Segnaposto piè di pagina 28">
            <a:extLst>
              <a:ext uri="{FF2B5EF4-FFF2-40B4-BE49-F238E27FC236}">
                <a16:creationId xmlns:a16="http://schemas.microsoft.com/office/drawing/2014/main" id="{C27BA790-C7AE-AD06-9CF0-DFFFC9394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Gianluigi Piazza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BAD768C0-26B5-53F8-2B46-5758FA9E3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C5A4D0A-1E06-7FE4-6688-97FC271D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59" r="-3038"/>
          <a:stretch/>
        </p:blipFill>
        <p:spPr>
          <a:xfrm>
            <a:off x="7660748" y="341967"/>
            <a:ext cx="3858857" cy="298489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95BE07E-A34B-9209-6143-1A278723F1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403" t="54752" r="25001" b="20567"/>
          <a:stretch/>
        </p:blipFill>
        <p:spPr>
          <a:xfrm>
            <a:off x="5570618" y="3531141"/>
            <a:ext cx="6020004" cy="264515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B7C7F3F-8EF2-38A6-F97C-7151C323DD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654" t="20426" r="24915" b="16979"/>
          <a:stretch/>
        </p:blipFill>
        <p:spPr>
          <a:xfrm>
            <a:off x="499071" y="1052977"/>
            <a:ext cx="4428070" cy="512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5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B213-6E5A-3470-6F59-01B697489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E5632-1B22-2AB0-15F5-4C096BB6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Inner vessel: </a:t>
            </a:r>
            <a:r>
              <a:rPr lang="it-IT" dirty="0" err="1"/>
              <a:t>Helicoflex</a:t>
            </a:r>
            <a:endParaRPr lang="en-US" dirty="0"/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C63AF1D8-659F-47F3-85A9-E2ECC59D29E7}"/>
              </a:ext>
            </a:extLst>
          </p:cNvPr>
          <p:cNvSpPr txBox="1">
            <a:spLocks/>
          </p:cNvSpPr>
          <p:nvPr/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B1887419-9AF3-9C22-49F3-EAC38273FF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9" name="Segnaposto piè di pagina 28">
            <a:extLst>
              <a:ext uri="{FF2B5EF4-FFF2-40B4-BE49-F238E27FC236}">
                <a16:creationId xmlns:a16="http://schemas.microsoft.com/office/drawing/2014/main" id="{8013642D-42FA-DF8E-987A-650E41860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Gianluigi Piazza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B2C19B01-B756-AF46-D4AF-DAC654611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1BA0DED-1EDC-8BB0-61FB-360192FA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91" t="16595" r="34096" b="31131"/>
          <a:stretch/>
        </p:blipFill>
        <p:spPr>
          <a:xfrm>
            <a:off x="1799617" y="692741"/>
            <a:ext cx="3424136" cy="568420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AFA72D-AC25-A2AE-7E2F-5C7721492FBE}"/>
              </a:ext>
            </a:extLst>
          </p:cNvPr>
          <p:cNvSpPr txBox="1"/>
          <p:nvPr/>
        </p:nvSpPr>
        <p:spPr>
          <a:xfrm>
            <a:off x="5972783" y="1595335"/>
            <a:ext cx="4095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 </a:t>
            </a:r>
            <a:r>
              <a:rPr lang="it-IT" dirty="0" err="1"/>
              <a:t>metallic</a:t>
            </a:r>
            <a:r>
              <a:rPr lang="it-IT" dirty="0"/>
              <a:t> clips to </a:t>
            </a:r>
            <a:r>
              <a:rPr lang="it-IT" dirty="0" err="1"/>
              <a:t>keep</a:t>
            </a:r>
            <a:r>
              <a:rPr lang="it-IT" dirty="0"/>
              <a:t> </a:t>
            </a:r>
            <a:r>
              <a:rPr lang="it-IT" dirty="0" err="1"/>
              <a:t>gasket</a:t>
            </a:r>
            <a:r>
              <a:rPr lang="it-IT" dirty="0"/>
              <a:t> in position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closure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Price of each </a:t>
            </a:r>
            <a:r>
              <a:rPr lang="en-US" dirty="0" err="1"/>
              <a:t>Helicoflex</a:t>
            </a:r>
            <a:r>
              <a:rPr lang="en-US" dirty="0"/>
              <a:t> ca 5000 €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507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12629-8B3D-47D6-16AF-1F8B9F5C2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601B09-637F-71F1-7C45-9093B3503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Inner vessel:</a:t>
            </a:r>
            <a:endParaRPr lang="en-US" dirty="0"/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E85B2002-03B6-3895-56EC-F19B9A25438B}"/>
              </a:ext>
            </a:extLst>
          </p:cNvPr>
          <p:cNvSpPr txBox="1">
            <a:spLocks/>
          </p:cNvSpPr>
          <p:nvPr/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6A931627-3236-52FE-DEB4-B13F32DC96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9" name="Segnaposto piè di pagina 28">
            <a:extLst>
              <a:ext uri="{FF2B5EF4-FFF2-40B4-BE49-F238E27FC236}">
                <a16:creationId xmlns:a16="http://schemas.microsoft.com/office/drawing/2014/main" id="{81FAD442-3B40-2370-B0AF-BF97C5484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Gianluigi Piazza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9729746C-335C-EBB3-906F-C3DFCBA40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A239464-B036-48CC-187B-AEAFFF42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72" t="20000" r="40877" b="23405"/>
          <a:stretch/>
        </p:blipFill>
        <p:spPr>
          <a:xfrm>
            <a:off x="68096" y="1065051"/>
            <a:ext cx="4678169" cy="364568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B42521A-E87B-015C-315B-7ED448F4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91" t="19716" r="8404" b="23263"/>
          <a:stretch/>
        </p:blipFill>
        <p:spPr>
          <a:xfrm>
            <a:off x="4813011" y="2975068"/>
            <a:ext cx="7291441" cy="32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0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D43B-2578-5BF2-173D-8EE85B78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B60FE2-0F38-E229-86B6-6E88F1C88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Inner vessel:</a:t>
            </a:r>
            <a:endParaRPr lang="en-US" dirty="0"/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D7502924-C36B-29F5-5D61-F43AABCABF88}"/>
              </a:ext>
            </a:extLst>
          </p:cNvPr>
          <p:cNvSpPr txBox="1">
            <a:spLocks/>
          </p:cNvSpPr>
          <p:nvPr/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28" name="Segnaposto data 27">
            <a:extLst>
              <a:ext uri="{FF2B5EF4-FFF2-40B4-BE49-F238E27FC236}">
                <a16:creationId xmlns:a16="http://schemas.microsoft.com/office/drawing/2014/main" id="{291AEE96-B2BD-8729-D5F7-0F49121376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>
                <a:latin typeface="Helvetica"/>
                <a:cs typeface="Helvetica"/>
              </a:rPr>
              <a:t>29/10/2024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9" name="Segnaposto piè di pagina 28">
            <a:extLst>
              <a:ext uri="{FF2B5EF4-FFF2-40B4-BE49-F238E27FC236}">
                <a16:creationId xmlns:a16="http://schemas.microsoft.com/office/drawing/2014/main" id="{4A4748B9-CE89-C88E-0670-EAB0893A7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Gianluigi Piazza</a:t>
            </a:r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E18810C8-8C9A-1608-116A-30BC80848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A2D706-A187-4B53-B355-322987932C62}"/>
              </a:ext>
            </a:extLst>
          </p:cNvPr>
          <p:cNvSpPr txBox="1">
            <a:spLocks/>
          </p:cNvSpPr>
          <p:nvPr/>
        </p:nvSpPr>
        <p:spPr>
          <a:xfrm>
            <a:off x="605368" y="78311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it-IT" sz="2000" dirty="0"/>
              <a:t>Stress </a:t>
            </a:r>
            <a:r>
              <a:rPr lang="it-IT" sz="2000" dirty="0" err="1"/>
              <a:t>linearization</a:t>
            </a:r>
            <a:r>
              <a:rPr lang="it-IT" sz="2000" dirty="0"/>
              <a:t> for area with stress </a:t>
            </a:r>
            <a:r>
              <a:rPr lang="it-IT" sz="2000" dirty="0" err="1"/>
              <a:t>level</a:t>
            </a:r>
            <a:r>
              <a:rPr lang="it-IT" sz="2000" dirty="0"/>
              <a:t> </a:t>
            </a:r>
            <a:r>
              <a:rPr lang="it-IT" sz="2000" dirty="0" err="1"/>
              <a:t>exceeded</a:t>
            </a:r>
            <a:endParaRPr lang="it-IT" sz="2000" dirty="0"/>
          </a:p>
          <a:p>
            <a:pPr marL="0" indent="0">
              <a:buFont typeface="Arial" charset="0"/>
              <a:buNone/>
            </a:pPr>
            <a:r>
              <a:rPr lang="it-IT" sz="2000" dirty="0"/>
              <a:t>AISI 316L </a:t>
            </a:r>
            <a:r>
              <a:rPr lang="it-IT" sz="2000" dirty="0">
                <a:sym typeface="Wingdings" panose="05000000000000000000" pitchFamily="2" charset="2"/>
              </a:rPr>
              <a:t> Rp1 = 260 </a:t>
            </a:r>
            <a:r>
              <a:rPr lang="it-IT" sz="2000" dirty="0" err="1">
                <a:sym typeface="Wingdings" panose="05000000000000000000" pitchFamily="2" charset="2"/>
              </a:rPr>
              <a:t>MPa</a:t>
            </a:r>
            <a:r>
              <a:rPr lang="it-IT" sz="2000" dirty="0">
                <a:sym typeface="Wingdings" panose="05000000000000000000" pitchFamily="2" charset="2"/>
              </a:rPr>
              <a:t> , </a:t>
            </a:r>
            <a:r>
              <a:rPr lang="it-IT" sz="2000" dirty="0" err="1">
                <a:sym typeface="Wingdings" panose="05000000000000000000" pitchFamily="2" charset="2"/>
              </a:rPr>
              <a:t>Rm</a:t>
            </a:r>
            <a:r>
              <a:rPr lang="it-IT" sz="2000" dirty="0">
                <a:sym typeface="Wingdings" panose="05000000000000000000" pitchFamily="2" charset="2"/>
              </a:rPr>
              <a:t>=520 Mpa , </a:t>
            </a:r>
            <a:r>
              <a:rPr lang="it-IT" sz="2000" dirty="0"/>
              <a:t> f = max (Rp1/1,5 ; </a:t>
            </a:r>
            <a:r>
              <a:rPr lang="it-IT" sz="2000" dirty="0" err="1"/>
              <a:t>Rm</a:t>
            </a:r>
            <a:r>
              <a:rPr lang="it-IT" sz="2000" dirty="0"/>
              <a:t>/3) = 173 </a:t>
            </a:r>
            <a:r>
              <a:rPr lang="it-IT" sz="2000" dirty="0" err="1"/>
              <a:t>MPa</a:t>
            </a:r>
            <a:endParaRPr lang="it-IT" sz="2000" dirty="0"/>
          </a:p>
          <a:p>
            <a:pPr marL="0" indent="0">
              <a:buFont typeface="Arial" charset="0"/>
              <a:buNone/>
            </a:pPr>
            <a:r>
              <a:rPr lang="it-IT" sz="2000" dirty="0"/>
              <a:t>Local membrane stress: </a:t>
            </a:r>
            <a:r>
              <a:rPr lang="it-IT" sz="2000" dirty="0" err="1"/>
              <a:t>Plmax</a:t>
            </a:r>
            <a:r>
              <a:rPr lang="it-IT" sz="2000" dirty="0"/>
              <a:t> = 63 </a:t>
            </a:r>
            <a:r>
              <a:rPr lang="it-IT" sz="2000" dirty="0" err="1"/>
              <a:t>MPa</a:t>
            </a:r>
            <a:r>
              <a:rPr lang="it-IT" sz="2000" dirty="0"/>
              <a:t> &lt; 1,5f = 260 </a:t>
            </a:r>
            <a:r>
              <a:rPr lang="it-IT" sz="2000" dirty="0" err="1"/>
              <a:t>MPa</a:t>
            </a:r>
            <a:endParaRPr lang="it-IT" sz="2000" dirty="0"/>
          </a:p>
          <a:p>
            <a:pPr marL="0" indent="0">
              <a:buFont typeface="Arial" charset="0"/>
              <a:buNone/>
            </a:pPr>
            <a:r>
              <a:rPr lang="it-IT" sz="2000" dirty="0"/>
              <a:t>Membrane stress + bending stress: </a:t>
            </a:r>
            <a:r>
              <a:rPr lang="it-IT" sz="2000" dirty="0" err="1"/>
              <a:t>Qmax</a:t>
            </a:r>
            <a:r>
              <a:rPr lang="it-IT" sz="2000" dirty="0"/>
              <a:t> = 219 </a:t>
            </a:r>
            <a:r>
              <a:rPr lang="it-IT" sz="2000" dirty="0" err="1"/>
              <a:t>MPa</a:t>
            </a:r>
            <a:r>
              <a:rPr lang="it-IT" sz="2000" dirty="0"/>
              <a:t> &lt; 3f = 520 Mpa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ED5A66-68C0-4B8E-7828-FB7B6C85AA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3" t="19149" b="7377"/>
          <a:stretch/>
        </p:blipFill>
        <p:spPr>
          <a:xfrm>
            <a:off x="4077268" y="2431915"/>
            <a:ext cx="8114732" cy="407572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F2B700-A68C-421A-FFEF-F2804E55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51" t="20000" r="47739" b="33333"/>
          <a:stretch/>
        </p:blipFill>
        <p:spPr>
          <a:xfrm>
            <a:off x="1" y="2582874"/>
            <a:ext cx="4077268" cy="31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2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EFCE15-C17D-8FCA-7C67-496C149A9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26960DA8-313B-818E-8EDB-BC22E99E5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"/>
                <a:cs typeface="Helvetica"/>
              </a:rPr>
              <a:t>29/10/2024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274CAD-4EFF-7177-A2D3-E3DB0A5E7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Internal</a:t>
            </a:r>
            <a:r>
              <a:rPr lang="it-IT" dirty="0"/>
              <a:t> vessel design</a:t>
            </a: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ACD3B3D7-D2DB-4493-C646-5C2612E10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Gianluigi Piazza</a:t>
            </a:r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1A6EC43-01F8-F90C-4DA2-DAC145DA0DCB}"/>
              </a:ext>
            </a:extLst>
          </p:cNvPr>
          <p:cNvSpPr txBox="1"/>
          <p:nvPr/>
        </p:nvSpPr>
        <p:spPr>
          <a:xfrm>
            <a:off x="7406365" y="1749356"/>
            <a:ext cx="4785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New </a:t>
            </a:r>
            <a:r>
              <a:rPr lang="it-IT" dirty="0" err="1"/>
              <a:t>supporting</a:t>
            </a:r>
            <a:r>
              <a:rPr lang="it-IT" dirty="0"/>
              <a:t> system to </a:t>
            </a:r>
            <a:r>
              <a:rPr lang="it-IT" dirty="0" err="1"/>
              <a:t>avoid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 and the </a:t>
            </a:r>
            <a:r>
              <a:rPr lang="it-IT" dirty="0" err="1"/>
              <a:t>critical</a:t>
            </a:r>
            <a:r>
              <a:rPr lang="it-IT" dirty="0"/>
              <a:t> use of </a:t>
            </a:r>
            <a:r>
              <a:rPr lang="it-IT" dirty="0" err="1"/>
              <a:t>bearings</a:t>
            </a:r>
            <a:r>
              <a:rPr lang="it-IT" dirty="0"/>
              <a:t> for vacuum and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components</a:t>
            </a:r>
            <a:endParaRPr lang="en-US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32C7B79-F0A8-D846-8864-E26EACCFA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2" y="1315379"/>
            <a:ext cx="7384309" cy="4166999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773E74B-CA41-4005-3862-0ED67089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805" y="3000448"/>
            <a:ext cx="3684682" cy="32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1500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775</Words>
  <Application>Microsoft Office PowerPoint</Application>
  <PresentationFormat>Widescreen</PresentationFormat>
  <Paragraphs>191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Aptos</vt:lpstr>
      <vt:lpstr>Arial</vt:lpstr>
      <vt:lpstr>Calibri</vt:lpstr>
      <vt:lpstr>Helvetica</vt:lpstr>
      <vt:lpstr>Lucida Grande</vt:lpstr>
      <vt:lpstr>Wingdings</vt:lpstr>
      <vt:lpstr>LBNF Content-Footer Theme</vt:lpstr>
      <vt:lpstr>GRAIN: Mechanics  and proximity cryogenics</vt:lpstr>
      <vt:lpstr>GRAIN inside SAND</vt:lpstr>
      <vt:lpstr>Inner vessel</vt:lpstr>
      <vt:lpstr>Inner vessel</vt:lpstr>
      <vt:lpstr>Inner vessel: Helicoflex</vt:lpstr>
      <vt:lpstr>Inner vessel: Helicoflex</vt:lpstr>
      <vt:lpstr>Inner vessel:</vt:lpstr>
      <vt:lpstr>Inner vessel:</vt:lpstr>
      <vt:lpstr>Internal vessel design</vt:lpstr>
      <vt:lpstr>Sliding system </vt:lpstr>
      <vt:lpstr>Cryostat for LNL tests</vt:lpstr>
      <vt:lpstr>first vacuum tank for LNL facility test</vt:lpstr>
      <vt:lpstr>CFRP samples campaign test</vt:lpstr>
      <vt:lpstr>Proximity cryogenics system</vt:lpstr>
      <vt:lpstr>Proximity cryogenics system: P&amp;ID</vt:lpstr>
      <vt:lpstr>Proximity cryogenics system</vt:lpstr>
      <vt:lpstr>Proximity cryogenics system</vt:lpstr>
      <vt:lpstr>Proximity cryogenics system </vt:lpstr>
      <vt:lpstr>Proximity cryogenics system </vt:lpstr>
      <vt:lpstr>Proximity cryogenics system </vt:lpstr>
      <vt:lpstr>Proximity cryogenics system </vt:lpstr>
      <vt:lpstr>Facility test LNL: lab refurbishment</vt:lpstr>
      <vt:lpstr>Facility test LNL</vt:lpstr>
      <vt:lpstr>Facility test LNL</vt:lpstr>
      <vt:lpstr>Facility test LNL</vt:lpstr>
      <vt:lpstr>Facility test LNL</vt:lpstr>
      <vt:lpstr>Layout in SAND</vt:lpstr>
      <vt:lpstr>In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Gianluigi Piazza</dc:creator>
  <cp:lastModifiedBy>Gianluigi Piazza</cp:lastModifiedBy>
  <cp:revision>11</cp:revision>
  <dcterms:created xsi:type="dcterms:W3CDTF">2023-03-13T12:53:50Z</dcterms:created>
  <dcterms:modified xsi:type="dcterms:W3CDTF">2024-10-29T13:22:52Z</dcterms:modified>
</cp:coreProperties>
</file>