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61" r:id="rId5"/>
    <p:sldId id="269" r:id="rId6"/>
    <p:sldId id="262" r:id="rId7"/>
    <p:sldId id="263" r:id="rId8"/>
    <p:sldId id="268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820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698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F37C23"/>
    <a:srgbClr val="E95125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C7167-59BC-3A41-B489-8267E492A171}" v="183" dt="2024-10-28T15:04:20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 autoAdjust="0"/>
    <p:restoredTop sz="94718"/>
  </p:normalViewPr>
  <p:slideViewPr>
    <p:cSldViewPr snapToGrid="0" snapToObjects="1">
      <p:cViewPr varScale="1">
        <p:scale>
          <a:sx n="112" d="100"/>
          <a:sy n="112" d="100"/>
        </p:scale>
        <p:origin x="848" y="192"/>
      </p:cViewPr>
      <p:guideLst>
        <p:guide orient="horz" pos="4204"/>
        <p:guide orient="horz" pos="482"/>
        <p:guide orient="horz" pos="1443"/>
        <p:guide orient="horz" pos="981"/>
        <p:guide orient="horz" pos="1820"/>
        <p:guide orient="horz" pos="3612"/>
        <p:guide pos="2920"/>
        <p:guide pos="2917"/>
        <p:guide pos="6698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Ruggeri" userId="b0bc88afa58e3bcc" providerId="LiveId" clId="{B29C7167-59BC-3A41-B489-8267E492A171}"/>
    <pc:docChg chg="undo redo custSel addSld delSld modSld sldOrd modMainMaster">
      <pc:chgData name="Alessandro Ruggeri" userId="b0bc88afa58e3bcc" providerId="LiveId" clId="{B29C7167-59BC-3A41-B489-8267E492A171}" dt="2024-10-29T11:29:58.516" v="4764" actId="207"/>
      <pc:docMkLst>
        <pc:docMk/>
      </pc:docMkLst>
      <pc:sldChg chg="modSp mod">
        <pc:chgData name="Alessandro Ruggeri" userId="b0bc88afa58e3bcc" providerId="LiveId" clId="{B29C7167-59BC-3A41-B489-8267E492A171}" dt="2024-10-25T08:15:30.049" v="4235" actId="20577"/>
        <pc:sldMkLst>
          <pc:docMk/>
          <pc:sldMk cId="1741762463" sldId="256"/>
        </pc:sldMkLst>
        <pc:spChg chg="mod">
          <ac:chgData name="Alessandro Ruggeri" userId="b0bc88afa58e3bcc" providerId="LiveId" clId="{B29C7167-59BC-3A41-B489-8267E492A171}" dt="2024-10-23T15:17:04.376" v="1318" actId="20577"/>
          <ac:spMkLst>
            <pc:docMk/>
            <pc:sldMk cId="1741762463" sldId="256"/>
            <ac:spMk id="2" creationId="{00000000-0000-0000-0000-000000000000}"/>
          </ac:spMkLst>
        </pc:spChg>
        <pc:spChg chg="mod">
          <ac:chgData name="Alessandro Ruggeri" userId="b0bc88afa58e3bcc" providerId="LiveId" clId="{B29C7167-59BC-3A41-B489-8267E492A171}" dt="2024-10-25T08:15:30.049" v="4235" actId="20577"/>
          <ac:spMkLst>
            <pc:docMk/>
            <pc:sldMk cId="1741762463" sldId="256"/>
            <ac:spMk id="3" creationId="{00000000-0000-0000-0000-000000000000}"/>
          </ac:spMkLst>
        </pc:spChg>
      </pc:sldChg>
      <pc:sldChg chg="del">
        <pc:chgData name="Alessandro Ruggeri" userId="b0bc88afa58e3bcc" providerId="LiveId" clId="{B29C7167-59BC-3A41-B489-8267E492A171}" dt="2024-10-24T10:11:58.248" v="2956" actId="2696"/>
        <pc:sldMkLst>
          <pc:docMk/>
          <pc:sldMk cId="1905254342" sldId="257"/>
        </pc:sldMkLst>
      </pc:sldChg>
      <pc:sldChg chg="addSp delSp modSp mod modClrScheme chgLayout">
        <pc:chgData name="Alessandro Ruggeri" userId="b0bc88afa58e3bcc" providerId="LiveId" clId="{B29C7167-59BC-3A41-B489-8267E492A171}" dt="2024-10-25T08:14:01.911" v="4230"/>
        <pc:sldMkLst>
          <pc:docMk/>
          <pc:sldMk cId="1415546499" sldId="260"/>
        </pc:sldMkLst>
        <pc:spChg chg="mod ord">
          <ac:chgData name="Alessandro Ruggeri" userId="b0bc88afa58e3bcc" providerId="LiveId" clId="{B29C7167-59BC-3A41-B489-8267E492A171}" dt="2024-10-23T15:18:53.421" v="1335" actId="700"/>
          <ac:spMkLst>
            <pc:docMk/>
            <pc:sldMk cId="1415546499" sldId="260"/>
            <ac:spMk id="2" creationId="{A23112A1-31D8-B59A-779C-5A6E355A63F3}"/>
          </ac:spMkLst>
        </pc:spChg>
        <pc:spChg chg="mod ord">
          <ac:chgData name="Alessandro Ruggeri" userId="b0bc88afa58e3bcc" providerId="LiveId" clId="{B29C7167-59BC-3A41-B489-8267E492A171}" dt="2024-10-25T07:42:23.307" v="3901" actId="207"/>
          <ac:spMkLst>
            <pc:docMk/>
            <pc:sldMk cId="1415546499" sldId="260"/>
            <ac:spMk id="3" creationId="{8FBBFD97-6C6F-21D8-E48E-B84BAA74F75D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415546499" sldId="260"/>
            <ac:spMk id="4" creationId="{2BC245DC-E00F-1787-E526-F5126B276D0C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415546499" sldId="260"/>
            <ac:spMk id="5" creationId="{8E5D40C2-11E5-9ECA-6BBF-53FEC1308279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415546499" sldId="260"/>
            <ac:spMk id="6" creationId="{FAA2DD59-56FA-A1C7-D274-44F14B9C4A1C}"/>
          </ac:spMkLst>
        </pc:spChg>
        <pc:spChg chg="add del mod">
          <ac:chgData name="Alessandro Ruggeri" userId="b0bc88afa58e3bcc" providerId="LiveId" clId="{B29C7167-59BC-3A41-B489-8267E492A171}" dt="2024-10-24T08:14:15.559" v="2683" actId="1076"/>
          <ac:spMkLst>
            <pc:docMk/>
            <pc:sldMk cId="1415546499" sldId="260"/>
            <ac:spMk id="11" creationId="{D59F59C6-F519-C12B-40F1-D6FA82DEF49C}"/>
          </ac:spMkLst>
        </pc:spChg>
        <pc:spChg chg="add del">
          <ac:chgData name="Alessandro Ruggeri" userId="b0bc88afa58e3bcc" providerId="LiveId" clId="{B29C7167-59BC-3A41-B489-8267E492A171}" dt="2024-10-24T08:10:02.374" v="2606" actId="478"/>
          <ac:spMkLst>
            <pc:docMk/>
            <pc:sldMk cId="1415546499" sldId="260"/>
            <ac:spMk id="14" creationId="{19F4F58A-6347-2C9E-07E9-FBE77EAE4099}"/>
          </ac:spMkLst>
        </pc:spChg>
        <pc:spChg chg="add del">
          <ac:chgData name="Alessandro Ruggeri" userId="b0bc88afa58e3bcc" providerId="LiveId" clId="{B29C7167-59BC-3A41-B489-8267E492A171}" dt="2024-10-24T08:10:08.630" v="2608" actId="478"/>
          <ac:spMkLst>
            <pc:docMk/>
            <pc:sldMk cId="1415546499" sldId="260"/>
            <ac:spMk id="15" creationId="{8080591A-BA05-AB5A-B892-62B214270775}"/>
          </ac:spMkLst>
        </pc:spChg>
        <pc:spChg chg="add del mod">
          <ac:chgData name="Alessandro Ruggeri" userId="b0bc88afa58e3bcc" providerId="LiveId" clId="{B29C7167-59BC-3A41-B489-8267E492A171}" dt="2024-10-24T08:10:43.414" v="2617" actId="478"/>
          <ac:spMkLst>
            <pc:docMk/>
            <pc:sldMk cId="1415546499" sldId="260"/>
            <ac:spMk id="16" creationId="{FE1961DA-8786-A8B4-A0B6-4E5DAE14406E}"/>
          </ac:spMkLst>
        </pc:spChg>
        <pc:spChg chg="add del mod">
          <ac:chgData name="Alessandro Ruggeri" userId="b0bc88afa58e3bcc" providerId="LiveId" clId="{B29C7167-59BC-3A41-B489-8267E492A171}" dt="2024-10-24T08:11:30.658" v="2629" actId="478"/>
          <ac:spMkLst>
            <pc:docMk/>
            <pc:sldMk cId="1415546499" sldId="260"/>
            <ac:spMk id="17" creationId="{C7E22BB2-16FE-5F2C-FE1E-CC80E22EB3A9}"/>
          </ac:spMkLst>
        </pc:spChg>
        <pc:picChg chg="del mod">
          <ac:chgData name="Alessandro Ruggeri" userId="b0bc88afa58e3bcc" providerId="LiveId" clId="{B29C7167-59BC-3A41-B489-8267E492A171}" dt="2024-10-24T08:00:52.071" v="2336" actId="478"/>
          <ac:picMkLst>
            <pc:docMk/>
            <pc:sldMk cId="1415546499" sldId="260"/>
            <ac:picMk id="7" creationId="{3ABE75BC-A13F-5CCD-51EC-0375A9787F54}"/>
          </ac:picMkLst>
        </pc:picChg>
        <pc:picChg chg="add del mod">
          <ac:chgData name="Alessandro Ruggeri" userId="b0bc88afa58e3bcc" providerId="LiveId" clId="{B29C7167-59BC-3A41-B489-8267E492A171}" dt="2024-10-23T14:32:30.870" v="17" actId="21"/>
          <ac:picMkLst>
            <pc:docMk/>
            <pc:sldMk cId="1415546499" sldId="260"/>
            <ac:picMk id="8" creationId="{05B9E6F5-D65E-2BE3-AA94-90942343131F}"/>
          </ac:picMkLst>
        </pc:picChg>
        <pc:picChg chg="add del mod">
          <ac:chgData name="Alessandro Ruggeri" userId="b0bc88afa58e3bcc" providerId="LiveId" clId="{B29C7167-59BC-3A41-B489-8267E492A171}" dt="2024-10-24T08:07:14.136" v="2534" actId="478"/>
          <ac:picMkLst>
            <pc:docMk/>
            <pc:sldMk cId="1415546499" sldId="260"/>
            <ac:picMk id="8" creationId="{EDED8DDD-FA89-C3FC-DC80-F7797D771E64}"/>
          </ac:picMkLst>
        </pc:picChg>
        <pc:picChg chg="add mod">
          <ac:chgData name="Alessandro Ruggeri" userId="b0bc88afa58e3bcc" providerId="LiveId" clId="{B29C7167-59BC-3A41-B489-8267E492A171}" dt="2024-10-24T08:16:53.379" v="2708" actId="1076"/>
          <ac:picMkLst>
            <pc:docMk/>
            <pc:sldMk cId="1415546499" sldId="260"/>
            <ac:picMk id="9" creationId="{DFD7A9CC-E893-4892-A8CE-7374DCCE124F}"/>
          </ac:picMkLst>
        </pc:picChg>
        <pc:picChg chg="add mod">
          <ac:chgData name="Alessandro Ruggeri" userId="b0bc88afa58e3bcc" providerId="LiveId" clId="{B29C7167-59BC-3A41-B489-8267E492A171}" dt="2024-10-24T08:16:51.463" v="2707" actId="1076"/>
          <ac:picMkLst>
            <pc:docMk/>
            <pc:sldMk cId="1415546499" sldId="260"/>
            <ac:picMk id="10" creationId="{3BDD61E4-8D28-9545-7609-A4ED4530213E}"/>
          </ac:picMkLst>
        </pc:picChg>
        <pc:picChg chg="add del mod">
          <ac:chgData name="Alessandro Ruggeri" userId="b0bc88afa58e3bcc" providerId="LiveId" clId="{B29C7167-59BC-3A41-B489-8267E492A171}" dt="2024-10-24T08:08:56.514" v="2599" actId="478"/>
          <ac:picMkLst>
            <pc:docMk/>
            <pc:sldMk cId="1415546499" sldId="260"/>
            <ac:picMk id="12" creationId="{1DB62DDC-A2A2-618E-2B77-7887B636A3E0}"/>
          </ac:picMkLst>
        </pc:picChg>
        <pc:picChg chg="add del mod">
          <ac:chgData name="Alessandro Ruggeri" userId="b0bc88afa58e3bcc" providerId="LiveId" clId="{B29C7167-59BC-3A41-B489-8267E492A171}" dt="2024-10-24T08:13:32.696" v="2676" actId="478"/>
          <ac:picMkLst>
            <pc:docMk/>
            <pc:sldMk cId="1415546499" sldId="260"/>
            <ac:picMk id="13" creationId="{4B072D2D-BAF5-849C-3007-F231980DB4FE}"/>
          </ac:picMkLst>
        </pc:picChg>
        <pc:picChg chg="add del mod">
          <ac:chgData name="Alessandro Ruggeri" userId="b0bc88afa58e3bcc" providerId="LiveId" clId="{B29C7167-59BC-3A41-B489-8267E492A171}" dt="2024-10-24T08:13:29.656" v="2670" actId="14100"/>
          <ac:picMkLst>
            <pc:docMk/>
            <pc:sldMk cId="1415546499" sldId="260"/>
            <ac:picMk id="21" creationId="{3A4ED507-6939-AC2F-4087-8F6D14777C8D}"/>
          </ac:picMkLst>
        </pc:picChg>
        <pc:cxnChg chg="add del mod">
          <ac:chgData name="Alessandro Ruggeri" userId="b0bc88afa58e3bcc" providerId="LiveId" clId="{B29C7167-59BC-3A41-B489-8267E492A171}" dt="2024-10-24T08:13:30.505" v="2675" actId="11529"/>
          <ac:cxnSpMkLst>
            <pc:docMk/>
            <pc:sldMk cId="1415546499" sldId="260"/>
            <ac:cxnSpMk id="19" creationId="{DAC9E7F4-3867-32EA-5F10-EAAE5ED0F5F8}"/>
          </ac:cxnSpMkLst>
        </pc:cxnChg>
      </pc:sldChg>
      <pc:sldChg chg="addSp delSp modSp mod chgLayout">
        <pc:chgData name="Alessandro Ruggeri" userId="b0bc88afa58e3bcc" providerId="LiveId" clId="{B29C7167-59BC-3A41-B489-8267E492A171}" dt="2024-10-29T09:16:43.839" v="4675" actId="14100"/>
        <pc:sldMkLst>
          <pc:docMk/>
          <pc:sldMk cId="1097865314" sldId="261"/>
        </pc:sldMkLst>
        <pc:spChg chg="mod ord">
          <ac:chgData name="Alessandro Ruggeri" userId="b0bc88afa58e3bcc" providerId="LiveId" clId="{B29C7167-59BC-3A41-B489-8267E492A171}" dt="2024-10-25T07:53:46.318" v="3962" actId="20577"/>
          <ac:spMkLst>
            <pc:docMk/>
            <pc:sldMk cId="1097865314" sldId="261"/>
            <ac:spMk id="2" creationId="{C622C722-F6CF-9719-76C0-FA17D12A7FC1}"/>
          </ac:spMkLst>
        </pc:spChg>
        <pc:spChg chg="mod ord">
          <ac:chgData name="Alessandro Ruggeri" userId="b0bc88afa58e3bcc" providerId="LiveId" clId="{B29C7167-59BC-3A41-B489-8267E492A171}" dt="2024-10-25T08:11:26.233" v="4211" actId="20577"/>
          <ac:spMkLst>
            <pc:docMk/>
            <pc:sldMk cId="1097865314" sldId="261"/>
            <ac:spMk id="3" creationId="{DFD302CE-A933-6408-1900-F719EA229773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097865314" sldId="261"/>
            <ac:spMk id="4" creationId="{BA689EFA-CE3A-9283-66F1-F4005843BF1B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097865314" sldId="261"/>
            <ac:spMk id="5" creationId="{34771D6F-0FAF-D1D4-A0DA-65D861960D53}"/>
          </ac:spMkLst>
        </pc:spChg>
        <pc:spChg chg="mod ord">
          <ac:chgData name="Alessandro Ruggeri" userId="b0bc88afa58e3bcc" providerId="LiveId" clId="{B29C7167-59BC-3A41-B489-8267E492A171}" dt="2024-10-25T08:14:01.911" v="4230"/>
          <ac:spMkLst>
            <pc:docMk/>
            <pc:sldMk cId="1097865314" sldId="261"/>
            <ac:spMk id="6" creationId="{40C699F5-7926-E23E-0FAF-B7DA82A23C4C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10" creationId="{84F8764D-D4F3-0463-2282-3ED9E0F2E308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13" creationId="{C436A306-64B3-9202-C03C-FF9D1A66F261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14" creationId="{FE26D73A-7B99-02FD-C6D1-15E2E92E17D6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15" creationId="{95A9E56B-55E0-3C22-14A1-D552F4A8DE64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16" creationId="{20FC8924-6B54-8F91-7E65-93E72B783935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21" creationId="{8D7DDAF4-863F-B051-E9C3-788463BECC25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22" creationId="{AE67B763-B0C3-0BE9-C059-C89A3DC34E2F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23" creationId="{503136B5-564F-3DC1-96DA-F2ADCC490B59}"/>
          </ac:spMkLst>
        </pc:spChg>
        <pc:spChg chg="mod">
          <ac:chgData name="Alessandro Ruggeri" userId="b0bc88afa58e3bcc" providerId="LiveId" clId="{B29C7167-59BC-3A41-B489-8267E492A171}" dt="2024-10-24T08:12:01.035" v="2636"/>
          <ac:spMkLst>
            <pc:docMk/>
            <pc:sldMk cId="1097865314" sldId="261"/>
            <ac:spMk id="24" creationId="{D73F5DAC-343A-7F50-590A-61A0414076F5}"/>
          </ac:spMkLst>
        </pc:spChg>
        <pc:spChg chg="add mod">
          <ac:chgData name="Alessandro Ruggeri" userId="b0bc88afa58e3bcc" providerId="LiveId" clId="{B29C7167-59BC-3A41-B489-8267E492A171}" dt="2024-10-25T14:06:57.057" v="4422" actId="207"/>
          <ac:spMkLst>
            <pc:docMk/>
            <pc:sldMk cId="1097865314" sldId="261"/>
            <ac:spMk id="29" creationId="{76BEA384-F125-854F-C708-175DC7EFC9F4}"/>
          </ac:spMkLst>
        </pc:spChg>
        <pc:spChg chg="add del mod">
          <ac:chgData name="Alessandro Ruggeri" userId="b0bc88afa58e3bcc" providerId="LiveId" clId="{B29C7167-59BC-3A41-B489-8267E492A171}" dt="2024-10-25T08:02:11.676" v="4092" actId="478"/>
          <ac:spMkLst>
            <pc:docMk/>
            <pc:sldMk cId="1097865314" sldId="261"/>
            <ac:spMk id="33" creationId="{655A5781-D8CE-1AF3-B046-D4970CB6FFD9}"/>
          </ac:spMkLst>
        </pc:spChg>
        <pc:spChg chg="add del">
          <ac:chgData name="Alessandro Ruggeri" userId="b0bc88afa58e3bcc" providerId="LiveId" clId="{B29C7167-59BC-3A41-B489-8267E492A171}" dt="2024-10-25T08:04:45.367" v="4095" actId="478"/>
          <ac:spMkLst>
            <pc:docMk/>
            <pc:sldMk cId="1097865314" sldId="261"/>
            <ac:spMk id="34" creationId="{C94462AD-4844-9B8B-70C8-EC7BBF901023}"/>
          </ac:spMkLst>
        </pc:spChg>
        <pc:spChg chg="add del">
          <ac:chgData name="Alessandro Ruggeri" userId="b0bc88afa58e3bcc" providerId="LiveId" clId="{B29C7167-59BC-3A41-B489-8267E492A171}" dt="2024-10-25T08:05:18.661" v="4097" actId="478"/>
          <ac:spMkLst>
            <pc:docMk/>
            <pc:sldMk cId="1097865314" sldId="261"/>
            <ac:spMk id="35" creationId="{BDEC974E-2C1A-96FD-E39C-A86630C1BC86}"/>
          </ac:spMkLst>
        </pc:spChg>
        <pc:spChg chg="add del">
          <ac:chgData name="Alessandro Ruggeri" userId="b0bc88afa58e3bcc" providerId="LiveId" clId="{B29C7167-59BC-3A41-B489-8267E492A171}" dt="2024-10-25T08:05:40.308" v="4099" actId="478"/>
          <ac:spMkLst>
            <pc:docMk/>
            <pc:sldMk cId="1097865314" sldId="261"/>
            <ac:spMk id="36" creationId="{0657E379-9FF1-5F0A-FEED-FE5742653F97}"/>
          </ac:spMkLst>
        </pc:spChg>
        <pc:spChg chg="add del">
          <ac:chgData name="Alessandro Ruggeri" userId="b0bc88afa58e3bcc" providerId="LiveId" clId="{B29C7167-59BC-3A41-B489-8267E492A171}" dt="2024-10-25T08:06:00.788" v="4101" actId="478"/>
          <ac:spMkLst>
            <pc:docMk/>
            <pc:sldMk cId="1097865314" sldId="261"/>
            <ac:spMk id="37" creationId="{1BCD5EE9-E2A2-2C1F-C3DD-4EC817B2C84B}"/>
          </ac:spMkLst>
        </pc:spChg>
        <pc:spChg chg="add del">
          <ac:chgData name="Alessandro Ruggeri" userId="b0bc88afa58e3bcc" providerId="LiveId" clId="{B29C7167-59BC-3A41-B489-8267E492A171}" dt="2024-10-25T08:06:14.692" v="4103" actId="478"/>
          <ac:spMkLst>
            <pc:docMk/>
            <pc:sldMk cId="1097865314" sldId="261"/>
            <ac:spMk id="38" creationId="{8F31FD2D-DE73-87EC-0F86-C0D8986EC912}"/>
          </ac:spMkLst>
        </pc:spChg>
        <pc:spChg chg="add del mod">
          <ac:chgData name="Alessandro Ruggeri" userId="b0bc88afa58e3bcc" providerId="LiveId" clId="{B29C7167-59BC-3A41-B489-8267E492A171}" dt="2024-10-23T15:17:23.680" v="1320" actId="6264"/>
          <ac:spMkLst>
            <pc:docMk/>
            <pc:sldMk cId="1097865314" sldId="261"/>
            <ac:spMk id="40" creationId="{3905E2A6-C455-BA91-3235-34B56DB7A77E}"/>
          </ac:spMkLst>
        </pc:spChg>
        <pc:spChg chg="add mod">
          <ac:chgData name="Alessandro Ruggeri" userId="b0bc88afa58e3bcc" providerId="LiveId" clId="{B29C7167-59BC-3A41-B489-8267E492A171}" dt="2024-10-25T08:06:53.662" v="4107" actId="208"/>
          <ac:spMkLst>
            <pc:docMk/>
            <pc:sldMk cId="1097865314" sldId="261"/>
            <ac:spMk id="40" creationId="{B9D4F5B1-8449-B245-E4CC-560FF60A7B59}"/>
          </ac:spMkLst>
        </pc:spChg>
        <pc:spChg chg="add mod">
          <ac:chgData name="Alessandro Ruggeri" userId="b0bc88afa58e3bcc" providerId="LiveId" clId="{B29C7167-59BC-3A41-B489-8267E492A171}" dt="2024-10-25T08:07:47.104" v="4111" actId="208"/>
          <ac:spMkLst>
            <pc:docMk/>
            <pc:sldMk cId="1097865314" sldId="261"/>
            <ac:spMk id="41" creationId="{0207E90D-782A-8A0A-99C0-23408C5C4D66}"/>
          </ac:spMkLst>
        </pc:spChg>
        <pc:spChg chg="add del mod">
          <ac:chgData name="Alessandro Ruggeri" userId="b0bc88afa58e3bcc" providerId="LiveId" clId="{B29C7167-59BC-3A41-B489-8267E492A171}" dt="2024-10-23T15:17:23.680" v="1320" actId="6264"/>
          <ac:spMkLst>
            <pc:docMk/>
            <pc:sldMk cId="1097865314" sldId="261"/>
            <ac:spMk id="41" creationId="{2EA70162-582F-C992-6726-78CC28903972}"/>
          </ac:spMkLst>
        </pc:spChg>
        <pc:spChg chg="add mod">
          <ac:chgData name="Alessandro Ruggeri" userId="b0bc88afa58e3bcc" providerId="LiveId" clId="{B29C7167-59BC-3A41-B489-8267E492A171}" dt="2024-10-25T14:12:12.480" v="4485" actId="1076"/>
          <ac:spMkLst>
            <pc:docMk/>
            <pc:sldMk cId="1097865314" sldId="261"/>
            <ac:spMk id="42" creationId="{5A192DE4-D831-C09D-F6F8-A2F8E7363C73}"/>
          </ac:spMkLst>
        </pc:spChg>
        <pc:spChg chg="add del mod">
          <ac:chgData name="Alessandro Ruggeri" userId="b0bc88afa58e3bcc" providerId="LiveId" clId="{B29C7167-59BC-3A41-B489-8267E492A171}" dt="2024-10-23T15:17:23.680" v="1320" actId="6264"/>
          <ac:spMkLst>
            <pc:docMk/>
            <pc:sldMk cId="1097865314" sldId="261"/>
            <ac:spMk id="42" creationId="{6BCC2F83-9EDF-3D37-9344-E87284D44345}"/>
          </ac:spMkLst>
        </pc:spChg>
        <pc:spChg chg="add del mod">
          <ac:chgData name="Alessandro Ruggeri" userId="b0bc88afa58e3bcc" providerId="LiveId" clId="{B29C7167-59BC-3A41-B489-8267E492A171}" dt="2024-10-23T15:17:23.680" v="1320" actId="6264"/>
          <ac:spMkLst>
            <pc:docMk/>
            <pc:sldMk cId="1097865314" sldId="261"/>
            <ac:spMk id="43" creationId="{86895DB7-F4E6-5BC1-3461-D102F7EC6A57}"/>
          </ac:spMkLst>
        </pc:spChg>
        <pc:spChg chg="add del mod">
          <ac:chgData name="Alessandro Ruggeri" userId="b0bc88afa58e3bcc" providerId="LiveId" clId="{B29C7167-59BC-3A41-B489-8267E492A171}" dt="2024-10-23T15:17:23.680" v="1320" actId="6264"/>
          <ac:spMkLst>
            <pc:docMk/>
            <pc:sldMk cId="1097865314" sldId="261"/>
            <ac:spMk id="44" creationId="{BBDA2ECC-C3DA-AEF7-2C0D-CA27750BE0C4}"/>
          </ac:spMkLst>
        </pc:spChg>
        <pc:spChg chg="add del mod">
          <ac:chgData name="Alessandro Ruggeri" userId="b0bc88afa58e3bcc" providerId="LiveId" clId="{B29C7167-59BC-3A41-B489-8267E492A171}" dt="2024-10-23T15:17:24.488" v="1321" actId="6264"/>
          <ac:spMkLst>
            <pc:docMk/>
            <pc:sldMk cId="1097865314" sldId="261"/>
            <ac:spMk id="45" creationId="{DBA37B08-4A9D-9FCB-7B29-9CC619154FA3}"/>
          </ac:spMkLst>
        </pc:spChg>
        <pc:spChg chg="add mod">
          <ac:chgData name="Alessandro Ruggeri" userId="b0bc88afa58e3bcc" providerId="LiveId" clId="{B29C7167-59BC-3A41-B489-8267E492A171}" dt="2024-10-25T08:10:05.812" v="4183" actId="1076"/>
          <ac:spMkLst>
            <pc:docMk/>
            <pc:sldMk cId="1097865314" sldId="261"/>
            <ac:spMk id="46" creationId="{8F857C8F-1D4A-2569-939E-13EEF819A521}"/>
          </ac:spMkLst>
        </pc:spChg>
        <pc:spChg chg="add del mod">
          <ac:chgData name="Alessandro Ruggeri" userId="b0bc88afa58e3bcc" providerId="LiveId" clId="{B29C7167-59BC-3A41-B489-8267E492A171}" dt="2024-10-23T15:17:24.488" v="1321" actId="6264"/>
          <ac:spMkLst>
            <pc:docMk/>
            <pc:sldMk cId="1097865314" sldId="261"/>
            <ac:spMk id="46" creationId="{DDCCDBC6-8648-AA66-E3F8-ED89C50A5776}"/>
          </ac:spMkLst>
        </pc:spChg>
        <pc:spChg chg="add del mod">
          <ac:chgData name="Alessandro Ruggeri" userId="b0bc88afa58e3bcc" providerId="LiveId" clId="{B29C7167-59BC-3A41-B489-8267E492A171}" dt="2024-10-23T15:17:24.488" v="1321" actId="6264"/>
          <ac:spMkLst>
            <pc:docMk/>
            <pc:sldMk cId="1097865314" sldId="261"/>
            <ac:spMk id="47" creationId="{25D0CF04-7C74-EA13-9CCC-304F23787B53}"/>
          </ac:spMkLst>
        </pc:spChg>
        <pc:spChg chg="add del mod">
          <ac:chgData name="Alessandro Ruggeri" userId="b0bc88afa58e3bcc" providerId="LiveId" clId="{B29C7167-59BC-3A41-B489-8267E492A171}" dt="2024-10-23T15:17:24.488" v="1321" actId="6264"/>
          <ac:spMkLst>
            <pc:docMk/>
            <pc:sldMk cId="1097865314" sldId="261"/>
            <ac:spMk id="48" creationId="{99433E6A-00ED-3B65-A579-68ED70D81F6A}"/>
          </ac:spMkLst>
        </pc:spChg>
        <pc:spChg chg="add del mod">
          <ac:chgData name="Alessandro Ruggeri" userId="b0bc88afa58e3bcc" providerId="LiveId" clId="{B29C7167-59BC-3A41-B489-8267E492A171}" dt="2024-10-23T15:17:24.488" v="1321" actId="6264"/>
          <ac:spMkLst>
            <pc:docMk/>
            <pc:sldMk cId="1097865314" sldId="261"/>
            <ac:spMk id="49" creationId="{C8D32330-AAB2-BCB7-1436-290C0A1C6C3F}"/>
          </ac:spMkLst>
        </pc:spChg>
        <pc:spChg chg="add del mod">
          <ac:chgData name="Alessandro Ruggeri" userId="b0bc88afa58e3bcc" providerId="LiveId" clId="{B29C7167-59BC-3A41-B489-8267E492A171}" dt="2024-10-23T15:17:24.699" v="1322" actId="6264"/>
          <ac:spMkLst>
            <pc:docMk/>
            <pc:sldMk cId="1097865314" sldId="261"/>
            <ac:spMk id="50" creationId="{0E7AFA82-FD50-95F4-4413-53E7F3DFC4E1}"/>
          </ac:spMkLst>
        </pc:spChg>
        <pc:spChg chg="add del mod">
          <ac:chgData name="Alessandro Ruggeri" userId="b0bc88afa58e3bcc" providerId="LiveId" clId="{B29C7167-59BC-3A41-B489-8267E492A171}" dt="2024-10-23T15:17:24.699" v="1322" actId="6264"/>
          <ac:spMkLst>
            <pc:docMk/>
            <pc:sldMk cId="1097865314" sldId="261"/>
            <ac:spMk id="51" creationId="{A27D6210-B69E-7F5B-23CB-7CEBE9C9C6B6}"/>
          </ac:spMkLst>
        </pc:spChg>
        <pc:spChg chg="add del mod">
          <ac:chgData name="Alessandro Ruggeri" userId="b0bc88afa58e3bcc" providerId="LiveId" clId="{B29C7167-59BC-3A41-B489-8267E492A171}" dt="2024-10-23T15:17:24.699" v="1322" actId="6264"/>
          <ac:spMkLst>
            <pc:docMk/>
            <pc:sldMk cId="1097865314" sldId="261"/>
            <ac:spMk id="52" creationId="{BA2043B6-35BA-C309-C83E-736CBB207359}"/>
          </ac:spMkLst>
        </pc:spChg>
        <pc:spChg chg="add del mod">
          <ac:chgData name="Alessandro Ruggeri" userId="b0bc88afa58e3bcc" providerId="LiveId" clId="{B29C7167-59BC-3A41-B489-8267E492A171}" dt="2024-10-23T15:17:24.699" v="1322" actId="6264"/>
          <ac:spMkLst>
            <pc:docMk/>
            <pc:sldMk cId="1097865314" sldId="261"/>
            <ac:spMk id="53" creationId="{CDC575DF-30B0-A74A-C9A6-673CD8D653FA}"/>
          </ac:spMkLst>
        </pc:spChg>
        <pc:spChg chg="add del mod">
          <ac:chgData name="Alessandro Ruggeri" userId="b0bc88afa58e3bcc" providerId="LiveId" clId="{B29C7167-59BC-3A41-B489-8267E492A171}" dt="2024-10-23T15:17:24.699" v="1322" actId="6264"/>
          <ac:spMkLst>
            <pc:docMk/>
            <pc:sldMk cId="1097865314" sldId="261"/>
            <ac:spMk id="54" creationId="{1C8ACED8-ECDD-047E-0C3C-ADEE129A65DC}"/>
          </ac:spMkLst>
        </pc:spChg>
        <pc:spChg chg="add del mod">
          <ac:chgData name="Alessandro Ruggeri" userId="b0bc88afa58e3bcc" providerId="LiveId" clId="{B29C7167-59BC-3A41-B489-8267E492A171}" dt="2024-10-23T15:17:24.885" v="1323" actId="6264"/>
          <ac:spMkLst>
            <pc:docMk/>
            <pc:sldMk cId="1097865314" sldId="261"/>
            <ac:spMk id="55" creationId="{1518B07A-C3EF-3719-6B85-4545C40C8D1F}"/>
          </ac:spMkLst>
        </pc:spChg>
        <pc:spChg chg="add mod">
          <ac:chgData name="Alessandro Ruggeri" userId="b0bc88afa58e3bcc" providerId="LiveId" clId="{B29C7167-59BC-3A41-B489-8267E492A171}" dt="2024-10-25T08:10:50.724" v="4193" actId="1076"/>
          <ac:spMkLst>
            <pc:docMk/>
            <pc:sldMk cId="1097865314" sldId="261"/>
            <ac:spMk id="55" creationId="{8B3D9928-E4EB-FF01-FC1B-A7FDB30DB046}"/>
          </ac:spMkLst>
        </pc:spChg>
        <pc:spChg chg="add del mod">
          <ac:chgData name="Alessandro Ruggeri" userId="b0bc88afa58e3bcc" providerId="LiveId" clId="{B29C7167-59BC-3A41-B489-8267E492A171}" dt="2024-10-23T15:17:24.885" v="1323" actId="6264"/>
          <ac:spMkLst>
            <pc:docMk/>
            <pc:sldMk cId="1097865314" sldId="261"/>
            <ac:spMk id="56" creationId="{68DC9A94-2D85-6994-3643-6CEBFD36834D}"/>
          </ac:spMkLst>
        </pc:spChg>
        <pc:spChg chg="add del mod">
          <ac:chgData name="Alessandro Ruggeri" userId="b0bc88afa58e3bcc" providerId="LiveId" clId="{B29C7167-59BC-3A41-B489-8267E492A171}" dt="2024-10-23T15:17:24.885" v="1323" actId="6264"/>
          <ac:spMkLst>
            <pc:docMk/>
            <pc:sldMk cId="1097865314" sldId="261"/>
            <ac:spMk id="57" creationId="{4C256406-6944-6E3A-4244-03EF704EC6B7}"/>
          </ac:spMkLst>
        </pc:spChg>
        <pc:spChg chg="add del mod">
          <ac:chgData name="Alessandro Ruggeri" userId="b0bc88afa58e3bcc" providerId="LiveId" clId="{B29C7167-59BC-3A41-B489-8267E492A171}" dt="2024-10-23T15:17:24.885" v="1323" actId="6264"/>
          <ac:spMkLst>
            <pc:docMk/>
            <pc:sldMk cId="1097865314" sldId="261"/>
            <ac:spMk id="58" creationId="{AEDC01B8-8ADD-7534-DD3A-5B7E56114879}"/>
          </ac:spMkLst>
        </pc:spChg>
        <pc:spChg chg="add del mod">
          <ac:chgData name="Alessandro Ruggeri" userId="b0bc88afa58e3bcc" providerId="LiveId" clId="{B29C7167-59BC-3A41-B489-8267E492A171}" dt="2024-10-23T15:17:24.885" v="1323" actId="6264"/>
          <ac:spMkLst>
            <pc:docMk/>
            <pc:sldMk cId="1097865314" sldId="261"/>
            <ac:spMk id="59" creationId="{CF1A6DA5-EDFB-7679-4826-D2FB41B72FC5}"/>
          </ac:spMkLst>
        </pc:spChg>
        <pc:spChg chg="add del mod">
          <ac:chgData name="Alessandro Ruggeri" userId="b0bc88afa58e3bcc" providerId="LiveId" clId="{B29C7167-59BC-3A41-B489-8267E492A171}" dt="2024-10-23T15:17:25.071" v="1324" actId="6264"/>
          <ac:spMkLst>
            <pc:docMk/>
            <pc:sldMk cId="1097865314" sldId="261"/>
            <ac:spMk id="60" creationId="{35B9B93B-B48D-0B46-45E5-A46809670139}"/>
          </ac:spMkLst>
        </pc:spChg>
        <pc:spChg chg="add del mod">
          <ac:chgData name="Alessandro Ruggeri" userId="b0bc88afa58e3bcc" providerId="LiveId" clId="{B29C7167-59BC-3A41-B489-8267E492A171}" dt="2024-10-23T15:17:25.071" v="1324" actId="6264"/>
          <ac:spMkLst>
            <pc:docMk/>
            <pc:sldMk cId="1097865314" sldId="261"/>
            <ac:spMk id="61" creationId="{6A237CBF-6AF5-9000-74B9-27FD4A352333}"/>
          </ac:spMkLst>
        </pc:spChg>
        <pc:spChg chg="add del mod">
          <ac:chgData name="Alessandro Ruggeri" userId="b0bc88afa58e3bcc" providerId="LiveId" clId="{B29C7167-59BC-3A41-B489-8267E492A171}" dt="2024-10-23T15:17:25.071" v="1324" actId="6264"/>
          <ac:spMkLst>
            <pc:docMk/>
            <pc:sldMk cId="1097865314" sldId="261"/>
            <ac:spMk id="62" creationId="{584D5F54-9526-78E0-2B65-B3213C9A3EE8}"/>
          </ac:spMkLst>
        </pc:spChg>
        <pc:spChg chg="add del mod">
          <ac:chgData name="Alessandro Ruggeri" userId="b0bc88afa58e3bcc" providerId="LiveId" clId="{B29C7167-59BC-3A41-B489-8267E492A171}" dt="2024-10-23T15:17:25.071" v="1324" actId="6264"/>
          <ac:spMkLst>
            <pc:docMk/>
            <pc:sldMk cId="1097865314" sldId="261"/>
            <ac:spMk id="63" creationId="{31BCC1E2-71AD-84CE-20C8-504FE6096B22}"/>
          </ac:spMkLst>
        </pc:spChg>
        <pc:spChg chg="add del mod">
          <ac:chgData name="Alessandro Ruggeri" userId="b0bc88afa58e3bcc" providerId="LiveId" clId="{B29C7167-59BC-3A41-B489-8267E492A171}" dt="2024-10-23T15:17:25.071" v="1324" actId="6264"/>
          <ac:spMkLst>
            <pc:docMk/>
            <pc:sldMk cId="1097865314" sldId="261"/>
            <ac:spMk id="64" creationId="{A09F9A88-25B0-4553-C5DB-5E3D649F73A8}"/>
          </ac:spMkLst>
        </pc:spChg>
        <pc:spChg chg="add del mod">
          <ac:chgData name="Alessandro Ruggeri" userId="b0bc88afa58e3bcc" providerId="LiveId" clId="{B29C7167-59BC-3A41-B489-8267E492A171}" dt="2024-10-23T15:17:25.214" v="1325" actId="6264"/>
          <ac:spMkLst>
            <pc:docMk/>
            <pc:sldMk cId="1097865314" sldId="261"/>
            <ac:spMk id="65" creationId="{06D470CA-2B95-00BD-8F2D-01F689E786B4}"/>
          </ac:spMkLst>
        </pc:spChg>
        <pc:spChg chg="add del mod">
          <ac:chgData name="Alessandro Ruggeri" userId="b0bc88afa58e3bcc" providerId="LiveId" clId="{B29C7167-59BC-3A41-B489-8267E492A171}" dt="2024-10-23T15:17:25.214" v="1325" actId="6264"/>
          <ac:spMkLst>
            <pc:docMk/>
            <pc:sldMk cId="1097865314" sldId="261"/>
            <ac:spMk id="66" creationId="{7D8188A9-8DD8-23EA-BA13-1A71AFFD7488}"/>
          </ac:spMkLst>
        </pc:spChg>
        <pc:spChg chg="add del mod">
          <ac:chgData name="Alessandro Ruggeri" userId="b0bc88afa58e3bcc" providerId="LiveId" clId="{B29C7167-59BC-3A41-B489-8267E492A171}" dt="2024-10-23T15:17:25.214" v="1325" actId="6264"/>
          <ac:spMkLst>
            <pc:docMk/>
            <pc:sldMk cId="1097865314" sldId="261"/>
            <ac:spMk id="67" creationId="{9715818A-6A53-3C0E-CF2E-3BD3536BAA52}"/>
          </ac:spMkLst>
        </pc:spChg>
        <pc:spChg chg="add del mod">
          <ac:chgData name="Alessandro Ruggeri" userId="b0bc88afa58e3bcc" providerId="LiveId" clId="{B29C7167-59BC-3A41-B489-8267E492A171}" dt="2024-10-23T15:17:25.214" v="1325" actId="6264"/>
          <ac:spMkLst>
            <pc:docMk/>
            <pc:sldMk cId="1097865314" sldId="261"/>
            <ac:spMk id="68" creationId="{7073BF2C-92CC-FE28-F736-F37A70358FAC}"/>
          </ac:spMkLst>
        </pc:spChg>
        <pc:spChg chg="add del mod">
          <ac:chgData name="Alessandro Ruggeri" userId="b0bc88afa58e3bcc" providerId="LiveId" clId="{B29C7167-59BC-3A41-B489-8267E492A171}" dt="2024-10-23T15:17:25.214" v="1325" actId="6264"/>
          <ac:spMkLst>
            <pc:docMk/>
            <pc:sldMk cId="1097865314" sldId="261"/>
            <ac:spMk id="69" creationId="{7E83C163-4E16-B8E3-E91F-363CF49B8F64}"/>
          </ac:spMkLst>
        </pc:spChg>
        <pc:spChg chg="add del mod">
          <ac:chgData name="Alessandro Ruggeri" userId="b0bc88afa58e3bcc" providerId="LiveId" clId="{B29C7167-59BC-3A41-B489-8267E492A171}" dt="2024-10-23T15:17:25.392" v="1326" actId="6264"/>
          <ac:spMkLst>
            <pc:docMk/>
            <pc:sldMk cId="1097865314" sldId="261"/>
            <ac:spMk id="70" creationId="{A21E78A2-1499-DA07-9756-5620AA8D5841}"/>
          </ac:spMkLst>
        </pc:spChg>
        <pc:spChg chg="add del mod">
          <ac:chgData name="Alessandro Ruggeri" userId="b0bc88afa58e3bcc" providerId="LiveId" clId="{B29C7167-59BC-3A41-B489-8267E492A171}" dt="2024-10-23T15:17:25.392" v="1326" actId="6264"/>
          <ac:spMkLst>
            <pc:docMk/>
            <pc:sldMk cId="1097865314" sldId="261"/>
            <ac:spMk id="71" creationId="{CFB4F893-B0E2-4E2B-0EF1-D012F13DF0A1}"/>
          </ac:spMkLst>
        </pc:spChg>
        <pc:spChg chg="add del mod">
          <ac:chgData name="Alessandro Ruggeri" userId="b0bc88afa58e3bcc" providerId="LiveId" clId="{B29C7167-59BC-3A41-B489-8267E492A171}" dt="2024-10-23T15:17:25.392" v="1326" actId="6264"/>
          <ac:spMkLst>
            <pc:docMk/>
            <pc:sldMk cId="1097865314" sldId="261"/>
            <ac:spMk id="72" creationId="{784AAB16-6A4F-2A61-2C6A-620C867885BC}"/>
          </ac:spMkLst>
        </pc:spChg>
        <pc:spChg chg="add del mod">
          <ac:chgData name="Alessandro Ruggeri" userId="b0bc88afa58e3bcc" providerId="LiveId" clId="{B29C7167-59BC-3A41-B489-8267E492A171}" dt="2024-10-23T15:17:25.392" v="1326" actId="6264"/>
          <ac:spMkLst>
            <pc:docMk/>
            <pc:sldMk cId="1097865314" sldId="261"/>
            <ac:spMk id="73" creationId="{962CE6CA-9CE4-1C2C-2118-A2CECC2B54DE}"/>
          </ac:spMkLst>
        </pc:spChg>
        <pc:spChg chg="add del mod">
          <ac:chgData name="Alessandro Ruggeri" userId="b0bc88afa58e3bcc" providerId="LiveId" clId="{B29C7167-59BC-3A41-B489-8267E492A171}" dt="2024-10-23T15:17:25.392" v="1326" actId="6264"/>
          <ac:spMkLst>
            <pc:docMk/>
            <pc:sldMk cId="1097865314" sldId="261"/>
            <ac:spMk id="74" creationId="{0790F681-6EFD-1C8E-D638-427E1BC707DD}"/>
          </ac:spMkLst>
        </pc:spChg>
        <pc:spChg chg="add del mod">
          <ac:chgData name="Alessandro Ruggeri" userId="b0bc88afa58e3bcc" providerId="LiveId" clId="{B29C7167-59BC-3A41-B489-8267E492A171}" dt="2024-10-23T15:17:25.549" v="1327" actId="6264"/>
          <ac:spMkLst>
            <pc:docMk/>
            <pc:sldMk cId="1097865314" sldId="261"/>
            <ac:spMk id="75" creationId="{4963566E-5DA8-C5DB-4444-1C16EF3A2F97}"/>
          </ac:spMkLst>
        </pc:spChg>
        <pc:spChg chg="add del mod">
          <ac:chgData name="Alessandro Ruggeri" userId="b0bc88afa58e3bcc" providerId="LiveId" clId="{B29C7167-59BC-3A41-B489-8267E492A171}" dt="2024-10-23T15:17:25.549" v="1327" actId="6264"/>
          <ac:spMkLst>
            <pc:docMk/>
            <pc:sldMk cId="1097865314" sldId="261"/>
            <ac:spMk id="76" creationId="{4AC82BFE-3203-80CA-7085-0E5CF8AF3B95}"/>
          </ac:spMkLst>
        </pc:spChg>
        <pc:spChg chg="add del mod">
          <ac:chgData name="Alessandro Ruggeri" userId="b0bc88afa58e3bcc" providerId="LiveId" clId="{B29C7167-59BC-3A41-B489-8267E492A171}" dt="2024-10-23T15:17:25.549" v="1327" actId="6264"/>
          <ac:spMkLst>
            <pc:docMk/>
            <pc:sldMk cId="1097865314" sldId="261"/>
            <ac:spMk id="77" creationId="{9362545B-C925-5E2B-FD54-C5B17FC95CD3}"/>
          </ac:spMkLst>
        </pc:spChg>
        <pc:spChg chg="add del mod">
          <ac:chgData name="Alessandro Ruggeri" userId="b0bc88afa58e3bcc" providerId="LiveId" clId="{B29C7167-59BC-3A41-B489-8267E492A171}" dt="2024-10-23T15:17:25.549" v="1327" actId="6264"/>
          <ac:spMkLst>
            <pc:docMk/>
            <pc:sldMk cId="1097865314" sldId="261"/>
            <ac:spMk id="78" creationId="{88888928-C758-3D51-B271-3B1967DD3712}"/>
          </ac:spMkLst>
        </pc:spChg>
        <pc:spChg chg="add del mod">
          <ac:chgData name="Alessandro Ruggeri" userId="b0bc88afa58e3bcc" providerId="LiveId" clId="{B29C7167-59BC-3A41-B489-8267E492A171}" dt="2024-10-23T15:17:25.549" v="1327" actId="6264"/>
          <ac:spMkLst>
            <pc:docMk/>
            <pc:sldMk cId="1097865314" sldId="261"/>
            <ac:spMk id="79" creationId="{AD45F1D3-3637-0DC8-4CE5-C4CE657C3684}"/>
          </ac:spMkLst>
        </pc:spChg>
        <pc:spChg chg="add del mod">
          <ac:chgData name="Alessandro Ruggeri" userId="b0bc88afa58e3bcc" providerId="LiveId" clId="{B29C7167-59BC-3A41-B489-8267E492A171}" dt="2024-10-23T15:18:38.250" v="1331" actId="6264"/>
          <ac:spMkLst>
            <pc:docMk/>
            <pc:sldMk cId="1097865314" sldId="261"/>
            <ac:spMk id="80" creationId="{A88E180A-87B9-BD02-6A05-BB908C2A85FA}"/>
          </ac:spMkLst>
        </pc:spChg>
        <pc:spChg chg="add del mod">
          <ac:chgData name="Alessandro Ruggeri" userId="b0bc88afa58e3bcc" providerId="LiveId" clId="{B29C7167-59BC-3A41-B489-8267E492A171}" dt="2024-10-23T15:18:38.250" v="1331" actId="6264"/>
          <ac:spMkLst>
            <pc:docMk/>
            <pc:sldMk cId="1097865314" sldId="261"/>
            <ac:spMk id="81" creationId="{717E981B-ADD7-1C3F-22DC-10C56C1AE54C}"/>
          </ac:spMkLst>
        </pc:spChg>
        <pc:spChg chg="add del mod">
          <ac:chgData name="Alessandro Ruggeri" userId="b0bc88afa58e3bcc" providerId="LiveId" clId="{B29C7167-59BC-3A41-B489-8267E492A171}" dt="2024-10-23T15:18:38.250" v="1331" actId="6264"/>
          <ac:spMkLst>
            <pc:docMk/>
            <pc:sldMk cId="1097865314" sldId="261"/>
            <ac:spMk id="82" creationId="{F588A974-BB2B-66BE-2442-91D9BEE4D853}"/>
          </ac:spMkLst>
        </pc:spChg>
        <pc:spChg chg="add del mod">
          <ac:chgData name="Alessandro Ruggeri" userId="b0bc88afa58e3bcc" providerId="LiveId" clId="{B29C7167-59BC-3A41-B489-8267E492A171}" dt="2024-10-23T15:18:38.250" v="1331" actId="6264"/>
          <ac:spMkLst>
            <pc:docMk/>
            <pc:sldMk cId="1097865314" sldId="261"/>
            <ac:spMk id="83" creationId="{4BC76003-7BE0-64E2-FE19-4F230A92E805}"/>
          </ac:spMkLst>
        </pc:spChg>
        <pc:spChg chg="add del mod">
          <ac:chgData name="Alessandro Ruggeri" userId="b0bc88afa58e3bcc" providerId="LiveId" clId="{B29C7167-59BC-3A41-B489-8267E492A171}" dt="2024-10-23T15:18:38.250" v="1331" actId="6264"/>
          <ac:spMkLst>
            <pc:docMk/>
            <pc:sldMk cId="1097865314" sldId="261"/>
            <ac:spMk id="84" creationId="{C2EC5057-BB26-D4AA-166C-A118D327B3AF}"/>
          </ac:spMkLst>
        </pc:spChg>
        <pc:spChg chg="add del mod">
          <ac:chgData name="Alessandro Ruggeri" userId="b0bc88afa58e3bcc" providerId="LiveId" clId="{B29C7167-59BC-3A41-B489-8267E492A171}" dt="2024-10-23T15:18:38.502" v="1332" actId="6264"/>
          <ac:spMkLst>
            <pc:docMk/>
            <pc:sldMk cId="1097865314" sldId="261"/>
            <ac:spMk id="85" creationId="{1DB4AEAF-2670-CCF3-E36E-83BED6FF0E0A}"/>
          </ac:spMkLst>
        </pc:spChg>
        <pc:spChg chg="add del mod">
          <ac:chgData name="Alessandro Ruggeri" userId="b0bc88afa58e3bcc" providerId="LiveId" clId="{B29C7167-59BC-3A41-B489-8267E492A171}" dt="2024-10-23T15:18:38.502" v="1332" actId="6264"/>
          <ac:spMkLst>
            <pc:docMk/>
            <pc:sldMk cId="1097865314" sldId="261"/>
            <ac:spMk id="86" creationId="{3BF05963-B1CD-8C8A-3F92-9394374E4604}"/>
          </ac:spMkLst>
        </pc:spChg>
        <pc:spChg chg="add del mod">
          <ac:chgData name="Alessandro Ruggeri" userId="b0bc88afa58e3bcc" providerId="LiveId" clId="{B29C7167-59BC-3A41-B489-8267E492A171}" dt="2024-10-23T15:18:38.502" v="1332" actId="6264"/>
          <ac:spMkLst>
            <pc:docMk/>
            <pc:sldMk cId="1097865314" sldId="261"/>
            <ac:spMk id="87" creationId="{3B3CFC73-3727-39F4-AC5C-1F9E93B68C1F}"/>
          </ac:spMkLst>
        </pc:spChg>
        <pc:spChg chg="add del mod">
          <ac:chgData name="Alessandro Ruggeri" userId="b0bc88afa58e3bcc" providerId="LiveId" clId="{B29C7167-59BC-3A41-B489-8267E492A171}" dt="2024-10-23T15:18:38.502" v="1332" actId="6264"/>
          <ac:spMkLst>
            <pc:docMk/>
            <pc:sldMk cId="1097865314" sldId="261"/>
            <ac:spMk id="88" creationId="{FDC38C5B-1DDA-3578-AAD0-F348628BF314}"/>
          </ac:spMkLst>
        </pc:spChg>
        <pc:spChg chg="add del mod">
          <ac:chgData name="Alessandro Ruggeri" userId="b0bc88afa58e3bcc" providerId="LiveId" clId="{B29C7167-59BC-3A41-B489-8267E492A171}" dt="2024-10-23T15:18:38.502" v="1332" actId="6264"/>
          <ac:spMkLst>
            <pc:docMk/>
            <pc:sldMk cId="1097865314" sldId="261"/>
            <ac:spMk id="89" creationId="{45EBB8A6-EA33-7A56-B97D-58D7FC9D536E}"/>
          </ac:spMkLst>
        </pc:spChg>
        <pc:grpChg chg="mod">
          <ac:chgData name="Alessandro Ruggeri" userId="b0bc88afa58e3bcc" providerId="LiveId" clId="{B29C7167-59BC-3A41-B489-8267E492A171}" dt="2024-10-25T07:52:38.393" v="3955" actId="1076"/>
          <ac:grpSpMkLst>
            <pc:docMk/>
            <pc:sldMk cId="1097865314" sldId="261"/>
            <ac:grpSpMk id="7" creationId="{7D248F28-C422-9EEE-B538-D08740C27F7E}"/>
          </ac:grpSpMkLst>
        </pc:grpChg>
        <pc:grpChg chg="mod">
          <ac:chgData name="Alessandro Ruggeri" userId="b0bc88afa58e3bcc" providerId="LiveId" clId="{B29C7167-59BC-3A41-B489-8267E492A171}" dt="2024-10-24T08:12:01.035" v="2636"/>
          <ac:grpSpMkLst>
            <pc:docMk/>
            <pc:sldMk cId="1097865314" sldId="261"/>
            <ac:grpSpMk id="8" creationId="{2B5EED6D-816C-A8CE-51D1-827F70ECABFF}"/>
          </ac:grpSpMkLst>
        </pc:grpChg>
        <pc:grpChg chg="add mod">
          <ac:chgData name="Alessandro Ruggeri" userId="b0bc88afa58e3bcc" providerId="LiveId" clId="{B29C7167-59BC-3A41-B489-8267E492A171}" dt="2024-10-25T08:08:39.351" v="4141" actId="1076"/>
          <ac:grpSpMkLst>
            <pc:docMk/>
            <pc:sldMk cId="1097865314" sldId="261"/>
            <ac:grpSpMk id="31" creationId="{1AABD136-FE11-1CA7-80B4-A7B8B702351E}"/>
          </ac:grpSpMkLst>
        </pc:grpChg>
        <pc:grpChg chg="add del mod">
          <ac:chgData name="Alessandro Ruggeri" userId="b0bc88afa58e3bcc" providerId="LiveId" clId="{B29C7167-59BC-3A41-B489-8267E492A171}" dt="2024-10-23T14:35:24.479" v="65" actId="164"/>
          <ac:grpSpMkLst>
            <pc:docMk/>
            <pc:sldMk cId="1097865314" sldId="261"/>
            <ac:grpSpMk id="35" creationId="{6FA4E5F9-47CF-8D1F-26E4-84F60691EF8C}"/>
          </ac:grpSpMkLst>
        </pc:grpChg>
        <pc:grpChg chg="add del mod">
          <ac:chgData name="Alessandro Ruggeri" userId="b0bc88afa58e3bcc" providerId="LiveId" clId="{B29C7167-59BC-3A41-B489-8267E492A171}" dt="2024-10-25T07:57:05.664" v="4024" actId="478"/>
          <ac:grpSpMkLst>
            <pc:docMk/>
            <pc:sldMk cId="1097865314" sldId="261"/>
            <ac:grpSpMk id="39" creationId="{26A5F9A1-04AD-B23E-0882-EFA60EEC0DB1}"/>
          </ac:grpSpMkLst>
        </pc:grpChg>
        <pc:grpChg chg="add mod">
          <ac:chgData name="Alessandro Ruggeri" userId="b0bc88afa58e3bcc" providerId="LiveId" clId="{B29C7167-59BC-3A41-B489-8267E492A171}" dt="2024-10-25T08:08:51.616" v="4143" actId="1076"/>
          <ac:grpSpMkLst>
            <pc:docMk/>
            <pc:sldMk cId="1097865314" sldId="261"/>
            <ac:grpSpMk id="43" creationId="{5F49972E-8771-F027-004B-5EF56506890B}"/>
          </ac:grpSpMkLst>
        </pc:grpChg>
        <pc:grpChg chg="add mod">
          <ac:chgData name="Alessandro Ruggeri" userId="b0bc88afa58e3bcc" providerId="LiveId" clId="{B29C7167-59BC-3A41-B489-8267E492A171}" dt="2024-10-29T09:16:36.146" v="4673" actId="1076"/>
          <ac:grpSpMkLst>
            <pc:docMk/>
            <pc:sldMk cId="1097865314" sldId="261"/>
            <ac:grpSpMk id="54" creationId="{AE03F017-35E1-E410-06BD-910350597E11}"/>
          </ac:grpSpMkLst>
        </pc:grpChg>
        <pc:grpChg chg="add mod">
          <ac:chgData name="Alessandro Ruggeri" userId="b0bc88afa58e3bcc" providerId="LiveId" clId="{B29C7167-59BC-3A41-B489-8267E492A171}" dt="2024-10-29T09:15:13.390" v="4664" actId="1076"/>
          <ac:grpSpMkLst>
            <pc:docMk/>
            <pc:sldMk cId="1097865314" sldId="261"/>
            <ac:grpSpMk id="60" creationId="{08E0F93D-7DE0-B29F-D79F-058D32C80989}"/>
          </ac:grpSpMkLst>
        </pc:grpChg>
        <pc:picChg chg="mod">
          <ac:chgData name="Alessandro Ruggeri" userId="b0bc88afa58e3bcc" providerId="LiveId" clId="{B29C7167-59BC-3A41-B489-8267E492A171}" dt="2024-10-29T09:16:11.322" v="4666"/>
          <ac:picMkLst>
            <pc:docMk/>
            <pc:sldMk cId="1097865314" sldId="261"/>
            <ac:picMk id="17" creationId="{5472D064-B8DC-80C3-E74D-38A2EB665374}"/>
          </ac:picMkLst>
        </pc:picChg>
        <pc:picChg chg="mod">
          <ac:chgData name="Alessandro Ruggeri" userId="b0bc88afa58e3bcc" providerId="LiveId" clId="{B29C7167-59BC-3A41-B489-8267E492A171}" dt="2024-10-25T07:52:39.732" v="3956" actId="1076"/>
          <ac:picMkLst>
            <pc:docMk/>
            <pc:sldMk cId="1097865314" sldId="261"/>
            <ac:picMk id="25" creationId="{DC488202-5267-C667-A482-4413084BE60E}"/>
          </ac:picMkLst>
        </pc:picChg>
        <pc:picChg chg="add mod">
          <ac:chgData name="Alessandro Ruggeri" userId="b0bc88afa58e3bcc" providerId="LiveId" clId="{B29C7167-59BC-3A41-B489-8267E492A171}" dt="2024-10-24T08:12:01.035" v="2636"/>
          <ac:picMkLst>
            <pc:docMk/>
            <pc:sldMk cId="1097865314" sldId="261"/>
            <ac:picMk id="26" creationId="{EF91C801-91A7-332F-2AE1-1665E525916D}"/>
          </ac:picMkLst>
        </pc:picChg>
        <pc:picChg chg="add del mod">
          <ac:chgData name="Alessandro Ruggeri" userId="b0bc88afa58e3bcc" providerId="LiveId" clId="{B29C7167-59BC-3A41-B489-8267E492A171}" dt="2024-10-23T14:29:23.917" v="9" actId="21"/>
          <ac:picMkLst>
            <pc:docMk/>
            <pc:sldMk cId="1097865314" sldId="261"/>
            <ac:picMk id="27" creationId="{5B84553A-9C9F-5160-B9BA-597C8E6F9D6E}"/>
          </ac:picMkLst>
        </pc:picChg>
        <pc:picChg chg="add mod topLvl">
          <ac:chgData name="Alessandro Ruggeri" userId="b0bc88afa58e3bcc" providerId="LiveId" clId="{B29C7167-59BC-3A41-B489-8267E492A171}" dt="2024-10-23T14:35:24.479" v="65" actId="164"/>
          <ac:picMkLst>
            <pc:docMk/>
            <pc:sldMk cId="1097865314" sldId="261"/>
            <ac:picMk id="28" creationId="{88B65C6C-DFC6-1B33-AC1E-A3E8D40C07CC}"/>
          </ac:picMkLst>
        </pc:pic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9" creationId="{F0C4D3AA-25AD-7E6C-F76E-37FAE567E560}"/>
          </ac:cxnSpMkLst>
        </pc:cxn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11" creationId="{6B87557A-4221-4792-BB5B-943BD31B644E}"/>
          </ac:cxnSpMkLst>
        </pc:cxn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12" creationId="{2FA150D7-2900-F798-9036-C3946E3E6E5B}"/>
          </ac:cxnSpMkLst>
        </pc:cxn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18" creationId="{83A7E984-7E70-E73E-F867-394298A670EF}"/>
          </ac:cxnSpMkLst>
        </pc:cxn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19" creationId="{714E75B6-DBF5-9CD3-3D28-5CA5D4603BA2}"/>
          </ac:cxnSpMkLst>
        </pc:cxnChg>
        <pc:cxnChg chg="mod">
          <ac:chgData name="Alessandro Ruggeri" userId="b0bc88afa58e3bcc" providerId="LiveId" clId="{B29C7167-59BC-3A41-B489-8267E492A171}" dt="2024-10-24T08:12:01.035" v="2636"/>
          <ac:cxnSpMkLst>
            <pc:docMk/>
            <pc:sldMk cId="1097865314" sldId="261"/>
            <ac:cxnSpMk id="20" creationId="{EDA3A7D3-0F88-319E-672A-C7CD8FA5AF51}"/>
          </ac:cxnSpMkLst>
        </pc:cxnChg>
        <pc:cxnChg chg="add del mod">
          <ac:chgData name="Alessandro Ruggeri" userId="b0bc88afa58e3bcc" providerId="LiveId" clId="{B29C7167-59BC-3A41-B489-8267E492A171}" dt="2024-10-29T09:16:24.471" v="4670" actId="21"/>
          <ac:cxnSpMkLst>
            <pc:docMk/>
            <pc:sldMk cId="1097865314" sldId="261"/>
            <ac:cxnSpMk id="27" creationId="{5B4EF36A-70BB-0057-9043-8DAFC2CD9808}"/>
          </ac:cxnSpMkLst>
        </pc:cxnChg>
        <pc:cxnChg chg="add del mod topLvl">
          <ac:chgData name="Alessandro Ruggeri" userId="b0bc88afa58e3bcc" providerId="LiveId" clId="{B29C7167-59BC-3A41-B489-8267E492A171}" dt="2024-10-25T07:57:03.286" v="4023" actId="478"/>
          <ac:cxnSpMkLst>
            <pc:docMk/>
            <pc:sldMk cId="1097865314" sldId="261"/>
            <ac:cxnSpMk id="30" creationId="{50306A1D-A2DF-79CF-5756-D7602B0971F8}"/>
          </ac:cxnSpMkLst>
        </pc:cxnChg>
        <pc:cxnChg chg="add mod">
          <ac:chgData name="Alessandro Ruggeri" userId="b0bc88afa58e3bcc" providerId="LiveId" clId="{B29C7167-59BC-3A41-B489-8267E492A171}" dt="2024-10-29T09:16:43.839" v="4675" actId="14100"/>
          <ac:cxnSpMkLst>
            <pc:docMk/>
            <pc:sldMk cId="1097865314" sldId="261"/>
            <ac:cxnSpMk id="30" creationId="{817AA7B6-3A9F-FC2F-4F31-714794C9E76B}"/>
          </ac:cxnSpMkLst>
        </pc:cxnChg>
        <pc:cxnChg chg="add del mod topLvl">
          <ac:chgData name="Alessandro Ruggeri" userId="b0bc88afa58e3bcc" providerId="LiveId" clId="{B29C7167-59BC-3A41-B489-8267E492A171}" dt="2024-10-25T07:57:05.664" v="4024" actId="478"/>
          <ac:cxnSpMkLst>
            <pc:docMk/>
            <pc:sldMk cId="1097865314" sldId="261"/>
            <ac:cxnSpMk id="32" creationId="{A0BBF42C-E505-9780-6991-B0CDD1969BB3}"/>
          </ac:cxnSpMkLst>
        </pc:cxnChg>
        <pc:cxnChg chg="add mod">
          <ac:chgData name="Alessandro Ruggeri" userId="b0bc88afa58e3bcc" providerId="LiveId" clId="{B29C7167-59BC-3A41-B489-8267E492A171}" dt="2024-10-25T14:12:12.480" v="4485" actId="1076"/>
          <ac:cxnSpMkLst>
            <pc:docMk/>
            <pc:sldMk cId="1097865314" sldId="261"/>
            <ac:cxnSpMk id="45" creationId="{7184004B-DFEB-040A-4AD9-C7B688E414C0}"/>
          </ac:cxnSpMkLst>
        </pc:cxnChg>
        <pc:cxnChg chg="add mod">
          <ac:chgData name="Alessandro Ruggeri" userId="b0bc88afa58e3bcc" providerId="LiveId" clId="{B29C7167-59BC-3A41-B489-8267E492A171}" dt="2024-10-25T08:10:16.075" v="4186" actId="14100"/>
          <ac:cxnSpMkLst>
            <pc:docMk/>
            <pc:sldMk cId="1097865314" sldId="261"/>
            <ac:cxnSpMk id="48" creationId="{FB3629F6-C9E4-91A6-46FE-E8E0D915A19B}"/>
          </ac:cxnSpMkLst>
        </pc:cxnChg>
        <pc:cxnChg chg="add mod">
          <ac:chgData name="Alessandro Ruggeri" userId="b0bc88afa58e3bcc" providerId="LiveId" clId="{B29C7167-59BC-3A41-B489-8267E492A171}" dt="2024-10-25T08:10:57.882" v="4196" actId="14100"/>
          <ac:cxnSpMkLst>
            <pc:docMk/>
            <pc:sldMk cId="1097865314" sldId="261"/>
            <ac:cxnSpMk id="56" creationId="{C8B51460-7C36-7EE2-19E0-E9F5D8880131}"/>
          </ac:cxnSpMkLst>
        </pc:cxnChg>
      </pc:sldChg>
      <pc:sldChg chg="addSp modSp mod">
        <pc:chgData name="Alessandro Ruggeri" userId="b0bc88afa58e3bcc" providerId="LiveId" clId="{B29C7167-59BC-3A41-B489-8267E492A171}" dt="2024-10-25T08:14:01.911" v="4230"/>
        <pc:sldMkLst>
          <pc:docMk/>
          <pc:sldMk cId="3948617048" sldId="262"/>
        </pc:sldMkLst>
        <pc:spChg chg="mod">
          <ac:chgData name="Alessandro Ruggeri" userId="b0bc88afa58e3bcc" providerId="LiveId" clId="{B29C7167-59BC-3A41-B489-8267E492A171}" dt="2024-10-24T08:31:10.569" v="2727" actId="20577"/>
          <ac:spMkLst>
            <pc:docMk/>
            <pc:sldMk cId="3948617048" sldId="262"/>
            <ac:spMk id="2" creationId="{2E831CA8-3E12-A035-42E0-55716B3A4A27}"/>
          </ac:spMkLst>
        </pc:spChg>
        <pc:spChg chg="mod">
          <ac:chgData name="Alessandro Ruggeri" userId="b0bc88afa58e3bcc" providerId="LiveId" clId="{B29C7167-59BC-3A41-B489-8267E492A171}" dt="2024-10-25T07:38:13.612" v="3867" actId="207"/>
          <ac:spMkLst>
            <pc:docMk/>
            <pc:sldMk cId="3948617048" sldId="262"/>
            <ac:spMk id="3" creationId="{2FD63961-4064-0A36-9FE5-41E7BA6FA3CC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948617048" sldId="262"/>
            <ac:spMk id="4" creationId="{C3BC86B7-E339-353C-D2F9-7E6A0766904A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948617048" sldId="262"/>
            <ac:spMk id="5" creationId="{4FCC228E-E032-4E6F-3EF1-283AB5AFB6FC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948617048" sldId="262"/>
            <ac:spMk id="6" creationId="{8C692BC5-B36E-F5B5-31ED-FD0BCA9C3859}"/>
          </ac:spMkLst>
        </pc:spChg>
        <pc:spChg chg="mod">
          <ac:chgData name="Alessandro Ruggeri" userId="b0bc88afa58e3bcc" providerId="LiveId" clId="{B29C7167-59BC-3A41-B489-8267E492A171}" dt="2024-10-24T08:32:32.958" v="2795"/>
          <ac:spMkLst>
            <pc:docMk/>
            <pc:sldMk cId="3948617048" sldId="262"/>
            <ac:spMk id="9" creationId="{85CC2053-9006-D8F3-38A1-4AAD36985A01}"/>
          </ac:spMkLst>
        </pc:spChg>
        <pc:spChg chg="mod">
          <ac:chgData name="Alessandro Ruggeri" userId="b0bc88afa58e3bcc" providerId="LiveId" clId="{B29C7167-59BC-3A41-B489-8267E492A171}" dt="2024-10-24T08:32:32.958" v="2795"/>
          <ac:spMkLst>
            <pc:docMk/>
            <pc:sldMk cId="3948617048" sldId="262"/>
            <ac:spMk id="12" creationId="{61D984E3-A56D-52A6-C9E3-AE68D4A0183F}"/>
          </ac:spMkLst>
        </pc:spChg>
        <pc:spChg chg="mod">
          <ac:chgData name="Alessandro Ruggeri" userId="b0bc88afa58e3bcc" providerId="LiveId" clId="{B29C7167-59BC-3A41-B489-8267E492A171}" dt="2024-10-24T08:32:40.337" v="2797"/>
          <ac:spMkLst>
            <pc:docMk/>
            <pc:sldMk cId="3948617048" sldId="262"/>
            <ac:spMk id="16" creationId="{98B55DBC-AAA0-F755-5744-14B9A1A6D641}"/>
          </ac:spMkLst>
        </pc:spChg>
        <pc:spChg chg="mod">
          <ac:chgData name="Alessandro Ruggeri" userId="b0bc88afa58e3bcc" providerId="LiveId" clId="{B29C7167-59BC-3A41-B489-8267E492A171}" dt="2024-10-24T08:32:40.337" v="2797"/>
          <ac:spMkLst>
            <pc:docMk/>
            <pc:sldMk cId="3948617048" sldId="262"/>
            <ac:spMk id="18" creationId="{9677B507-8EAD-528E-6F4C-B8FA6018918C}"/>
          </ac:spMkLst>
        </pc:spChg>
        <pc:grpChg chg="add mod">
          <ac:chgData name="Alessandro Ruggeri" userId="b0bc88afa58e3bcc" providerId="LiveId" clId="{B29C7167-59BC-3A41-B489-8267E492A171}" dt="2024-10-24T08:37:52.512" v="2861" actId="1076"/>
          <ac:grpSpMkLst>
            <pc:docMk/>
            <pc:sldMk cId="3948617048" sldId="262"/>
            <ac:grpSpMk id="7" creationId="{D457D7A7-8819-492C-0807-033C10C8096D}"/>
          </ac:grpSpMkLst>
        </pc:grpChg>
        <pc:grpChg chg="add mod">
          <ac:chgData name="Alessandro Ruggeri" userId="b0bc88afa58e3bcc" providerId="LiveId" clId="{B29C7167-59BC-3A41-B489-8267E492A171}" dt="2024-10-24T08:38:02.862" v="2862" actId="1076"/>
          <ac:grpSpMkLst>
            <pc:docMk/>
            <pc:sldMk cId="3948617048" sldId="262"/>
            <ac:grpSpMk id="14" creationId="{8343F2D4-D506-3168-6D5B-1C857EFD1CE4}"/>
          </ac:grpSpMkLst>
        </pc:grpChg>
        <pc:picChg chg="mod">
          <ac:chgData name="Alessandro Ruggeri" userId="b0bc88afa58e3bcc" providerId="LiveId" clId="{B29C7167-59BC-3A41-B489-8267E492A171}" dt="2024-10-24T08:32:32.958" v="2795"/>
          <ac:picMkLst>
            <pc:docMk/>
            <pc:sldMk cId="3948617048" sldId="262"/>
            <ac:picMk id="8" creationId="{6D8DD781-9446-0C07-4216-F64FD32B338F}"/>
          </ac:picMkLst>
        </pc:picChg>
        <pc:picChg chg="mod">
          <ac:chgData name="Alessandro Ruggeri" userId="b0bc88afa58e3bcc" providerId="LiveId" clId="{B29C7167-59BC-3A41-B489-8267E492A171}" dt="2024-10-24T08:32:40.337" v="2797"/>
          <ac:picMkLst>
            <pc:docMk/>
            <pc:sldMk cId="3948617048" sldId="262"/>
            <ac:picMk id="15" creationId="{05B33E45-5957-0422-4950-5F0F669FC487}"/>
          </ac:picMkLst>
        </pc:picChg>
        <pc:cxnChg chg="mod">
          <ac:chgData name="Alessandro Ruggeri" userId="b0bc88afa58e3bcc" providerId="LiveId" clId="{B29C7167-59BC-3A41-B489-8267E492A171}" dt="2024-10-24T08:32:32.958" v="2795"/>
          <ac:cxnSpMkLst>
            <pc:docMk/>
            <pc:sldMk cId="3948617048" sldId="262"/>
            <ac:cxnSpMk id="10" creationId="{1396AAE7-A3BC-E870-F761-EAF97D805E35}"/>
          </ac:cxnSpMkLst>
        </pc:cxnChg>
        <pc:cxnChg chg="mod">
          <ac:chgData name="Alessandro Ruggeri" userId="b0bc88afa58e3bcc" providerId="LiveId" clId="{B29C7167-59BC-3A41-B489-8267E492A171}" dt="2024-10-24T08:32:32.958" v="2795"/>
          <ac:cxnSpMkLst>
            <pc:docMk/>
            <pc:sldMk cId="3948617048" sldId="262"/>
            <ac:cxnSpMk id="11" creationId="{EA6DF0DA-671F-46B6-01CF-F2411C75FBA5}"/>
          </ac:cxnSpMkLst>
        </pc:cxnChg>
        <pc:cxnChg chg="mod">
          <ac:chgData name="Alessandro Ruggeri" userId="b0bc88afa58e3bcc" providerId="LiveId" clId="{B29C7167-59BC-3A41-B489-8267E492A171}" dt="2024-10-24T08:32:32.958" v="2795"/>
          <ac:cxnSpMkLst>
            <pc:docMk/>
            <pc:sldMk cId="3948617048" sldId="262"/>
            <ac:cxnSpMk id="13" creationId="{B7E5DC5B-7D00-948B-7678-8BEC14F10E13}"/>
          </ac:cxnSpMkLst>
        </pc:cxnChg>
        <pc:cxnChg chg="mod">
          <ac:chgData name="Alessandro Ruggeri" userId="b0bc88afa58e3bcc" providerId="LiveId" clId="{B29C7167-59BC-3A41-B489-8267E492A171}" dt="2024-10-24T08:32:40.337" v="2797"/>
          <ac:cxnSpMkLst>
            <pc:docMk/>
            <pc:sldMk cId="3948617048" sldId="262"/>
            <ac:cxnSpMk id="17" creationId="{59B18D51-EC62-97B0-A916-4EE0344410FD}"/>
          </ac:cxnSpMkLst>
        </pc:cxnChg>
        <pc:cxnChg chg="mod">
          <ac:chgData name="Alessandro Ruggeri" userId="b0bc88afa58e3bcc" providerId="LiveId" clId="{B29C7167-59BC-3A41-B489-8267E492A171}" dt="2024-10-24T08:32:40.337" v="2797"/>
          <ac:cxnSpMkLst>
            <pc:docMk/>
            <pc:sldMk cId="3948617048" sldId="262"/>
            <ac:cxnSpMk id="19" creationId="{98C8E4A3-3C49-11C6-CC72-B0CB5A586263}"/>
          </ac:cxnSpMkLst>
        </pc:cxnChg>
        <pc:cxnChg chg="mod">
          <ac:chgData name="Alessandro Ruggeri" userId="b0bc88afa58e3bcc" providerId="LiveId" clId="{B29C7167-59BC-3A41-B489-8267E492A171}" dt="2024-10-24T08:32:40.337" v="2797"/>
          <ac:cxnSpMkLst>
            <pc:docMk/>
            <pc:sldMk cId="3948617048" sldId="262"/>
            <ac:cxnSpMk id="20" creationId="{A59EC2D7-AF73-A23D-5873-16753B19ADBD}"/>
          </ac:cxnSpMkLst>
        </pc:cxnChg>
      </pc:sldChg>
      <pc:sldChg chg="addSp delSp modSp mod">
        <pc:chgData name="Alessandro Ruggeri" userId="b0bc88afa58e3bcc" providerId="LiveId" clId="{B29C7167-59BC-3A41-B489-8267E492A171}" dt="2024-10-28T15:04:20.779" v="4639" actId="207"/>
        <pc:sldMkLst>
          <pc:docMk/>
          <pc:sldMk cId="3832182214" sldId="263"/>
        </pc:sldMkLst>
        <pc:spChg chg="mod">
          <ac:chgData name="Alessandro Ruggeri" userId="b0bc88afa58e3bcc" providerId="LiveId" clId="{B29C7167-59BC-3A41-B489-8267E492A171}" dt="2024-10-28T15:04:20.779" v="4639" actId="207"/>
          <ac:spMkLst>
            <pc:docMk/>
            <pc:sldMk cId="3832182214" sldId="263"/>
            <ac:spMk id="3" creationId="{4EA9999C-89D0-BA36-623E-4DCCD9F37F5E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832182214" sldId="263"/>
            <ac:spMk id="4" creationId="{17B5240F-A897-02C3-CC48-B8279FC1055E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832182214" sldId="263"/>
            <ac:spMk id="5" creationId="{CB513B0A-613F-AEFB-CD34-E4A2450AF4A4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3832182214" sldId="263"/>
            <ac:spMk id="6" creationId="{A74DC923-FA9F-82FB-CEBB-1A6E0A0835CB}"/>
          </ac:spMkLst>
        </pc:spChg>
        <pc:spChg chg="add mod">
          <ac:chgData name="Alessandro Ruggeri" userId="b0bc88afa58e3bcc" providerId="LiveId" clId="{B29C7167-59BC-3A41-B489-8267E492A171}" dt="2024-10-24T10:08:13.587" v="2924" actId="207"/>
          <ac:spMkLst>
            <pc:docMk/>
            <pc:sldMk cId="3832182214" sldId="263"/>
            <ac:spMk id="11" creationId="{9AC60E9D-8603-D10D-E1E4-68D143F23201}"/>
          </ac:spMkLst>
        </pc:spChg>
        <pc:spChg chg="add del mod">
          <ac:chgData name="Alessandro Ruggeri" userId="b0bc88afa58e3bcc" providerId="LiveId" clId="{B29C7167-59BC-3A41-B489-8267E492A171}" dt="2024-10-24T10:10:02.739" v="2933" actId="478"/>
          <ac:spMkLst>
            <pc:docMk/>
            <pc:sldMk cId="3832182214" sldId="263"/>
            <ac:spMk id="13" creationId="{5E11EE31-0795-F95E-E824-0D4D08815615}"/>
          </ac:spMkLst>
        </pc:spChg>
        <pc:spChg chg="add del mod">
          <ac:chgData name="Alessandro Ruggeri" userId="b0bc88afa58e3bcc" providerId="LiveId" clId="{B29C7167-59BC-3A41-B489-8267E492A171}" dt="2024-10-24T10:10:18.387" v="2935" actId="478"/>
          <ac:spMkLst>
            <pc:docMk/>
            <pc:sldMk cId="3832182214" sldId="263"/>
            <ac:spMk id="14" creationId="{845AE875-9588-2DEE-641E-513B43F27B63}"/>
          </ac:spMkLst>
        </pc:spChg>
        <pc:spChg chg="add del mod">
          <ac:chgData name="Alessandro Ruggeri" userId="b0bc88afa58e3bcc" providerId="LiveId" clId="{B29C7167-59BC-3A41-B489-8267E492A171}" dt="2024-10-24T10:10:35.978" v="2939" actId="478"/>
          <ac:spMkLst>
            <pc:docMk/>
            <pc:sldMk cId="3832182214" sldId="263"/>
            <ac:spMk id="15" creationId="{9E27694C-0BB3-3FF0-C85A-85316D2B3CAB}"/>
          </ac:spMkLst>
        </pc:spChg>
        <pc:spChg chg="add mod">
          <ac:chgData name="Alessandro Ruggeri" userId="b0bc88afa58e3bcc" providerId="LiveId" clId="{B29C7167-59BC-3A41-B489-8267E492A171}" dt="2024-10-24T10:10:55.168" v="2954" actId="1076"/>
          <ac:spMkLst>
            <pc:docMk/>
            <pc:sldMk cId="3832182214" sldId="263"/>
            <ac:spMk id="16" creationId="{915112DE-28E7-B37E-74D7-B85699BF300A}"/>
          </ac:spMkLst>
        </pc:spChg>
        <pc:grpChg chg="add">
          <ac:chgData name="Alessandro Ruggeri" userId="b0bc88afa58e3bcc" providerId="LiveId" clId="{B29C7167-59BC-3A41-B489-8267E492A171}" dt="2024-10-24T10:08:18.428" v="2925" actId="164"/>
          <ac:grpSpMkLst>
            <pc:docMk/>
            <pc:sldMk cId="3832182214" sldId="263"/>
            <ac:grpSpMk id="12" creationId="{B110A8EA-5C7A-0B9B-8BA6-25222C9F731D}"/>
          </ac:grpSpMkLst>
        </pc:grpChg>
        <pc:grpChg chg="add">
          <ac:chgData name="Alessandro Ruggeri" userId="b0bc88afa58e3bcc" providerId="LiveId" clId="{B29C7167-59BC-3A41-B489-8267E492A171}" dt="2024-10-24T10:11:00.727" v="2955" actId="164"/>
          <ac:grpSpMkLst>
            <pc:docMk/>
            <pc:sldMk cId="3832182214" sldId="263"/>
            <ac:grpSpMk id="17" creationId="{95F818E9-D85A-6048-1FBB-0EF472C4C868}"/>
          </ac:grpSpMkLst>
        </pc:grpChg>
        <pc:picChg chg="add mod modCrop">
          <ac:chgData name="Alessandro Ruggeri" userId="b0bc88afa58e3bcc" providerId="LiveId" clId="{B29C7167-59BC-3A41-B489-8267E492A171}" dt="2024-10-24T09:47:22.130" v="2917" actId="1076"/>
          <ac:picMkLst>
            <pc:docMk/>
            <pc:sldMk cId="3832182214" sldId="263"/>
            <ac:picMk id="8" creationId="{A0979017-812B-5241-49C9-9657FAAC0CC6}"/>
          </ac:picMkLst>
        </pc:picChg>
        <pc:picChg chg="add mod modCrop">
          <ac:chgData name="Alessandro Ruggeri" userId="b0bc88afa58e3bcc" providerId="LiveId" clId="{B29C7167-59BC-3A41-B489-8267E492A171}" dt="2024-10-24T09:47:26.353" v="2918" actId="1076"/>
          <ac:picMkLst>
            <pc:docMk/>
            <pc:sldMk cId="3832182214" sldId="263"/>
            <ac:picMk id="10" creationId="{1025E76E-87BE-EBFA-BD25-1865C0D6D957}"/>
          </ac:picMkLst>
        </pc:picChg>
      </pc:sldChg>
      <pc:sldChg chg="addSp delSp modSp mod">
        <pc:chgData name="Alessandro Ruggeri" userId="b0bc88afa58e3bcc" providerId="LiveId" clId="{B29C7167-59BC-3A41-B489-8267E492A171}" dt="2024-10-28T15:04:54.605" v="4646" actId="207"/>
        <pc:sldMkLst>
          <pc:docMk/>
          <pc:sldMk cId="4039208264" sldId="264"/>
        </pc:sldMkLst>
        <pc:spChg chg="mod">
          <ac:chgData name="Alessandro Ruggeri" userId="b0bc88afa58e3bcc" providerId="LiveId" clId="{B29C7167-59BC-3A41-B489-8267E492A171}" dt="2024-10-23T14:36:49.111" v="91" actId="20577"/>
          <ac:spMkLst>
            <pc:docMk/>
            <pc:sldMk cId="4039208264" sldId="264"/>
            <ac:spMk id="2" creationId="{B92FEA8B-770B-1FCA-C90A-640294A1AAF7}"/>
          </ac:spMkLst>
        </pc:spChg>
        <pc:spChg chg="mod">
          <ac:chgData name="Alessandro Ruggeri" userId="b0bc88afa58e3bcc" providerId="LiveId" clId="{B29C7167-59BC-3A41-B489-8267E492A171}" dt="2024-10-28T15:04:54.605" v="4646" actId="207"/>
          <ac:spMkLst>
            <pc:docMk/>
            <pc:sldMk cId="4039208264" sldId="264"/>
            <ac:spMk id="3" creationId="{C1B810A7-98CD-6415-C124-5688CE7EB1F1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4039208264" sldId="264"/>
            <ac:spMk id="4" creationId="{69B1F97F-9F30-C6B0-BEA0-CB13D5CE6681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4039208264" sldId="264"/>
            <ac:spMk id="5" creationId="{201DE372-D2C0-A671-036F-7F649AF2388E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4039208264" sldId="264"/>
            <ac:spMk id="6" creationId="{9CB5CBD7-BC15-2E33-C9EE-0CA68481C9A7}"/>
          </ac:spMkLst>
        </pc:spChg>
        <pc:picChg chg="add mod">
          <ac:chgData name="Alessandro Ruggeri" userId="b0bc88afa58e3bcc" providerId="LiveId" clId="{B29C7167-59BC-3A41-B489-8267E492A171}" dt="2024-10-23T14:59:54.124" v="1165" actId="1076"/>
          <ac:picMkLst>
            <pc:docMk/>
            <pc:sldMk cId="4039208264" sldId="264"/>
            <ac:picMk id="7" creationId="{830CA3AF-6B93-235E-B77A-6AD5BEF9C477}"/>
          </ac:picMkLst>
        </pc:picChg>
        <pc:picChg chg="add mod">
          <ac:chgData name="Alessandro Ruggeri" userId="b0bc88afa58e3bcc" providerId="LiveId" clId="{B29C7167-59BC-3A41-B489-8267E492A171}" dt="2024-10-23T14:59:53.541" v="1164" actId="1076"/>
          <ac:picMkLst>
            <pc:docMk/>
            <pc:sldMk cId="4039208264" sldId="264"/>
            <ac:picMk id="8" creationId="{4AE193F0-F0EF-F011-5530-ECAF8712393F}"/>
          </ac:picMkLst>
        </pc:picChg>
        <pc:picChg chg="add del mod">
          <ac:chgData name="Alessandro Ruggeri" userId="b0bc88afa58e3bcc" providerId="LiveId" clId="{B29C7167-59BC-3A41-B489-8267E492A171}" dt="2024-10-24T16:05:52.892" v="2960" actId="478"/>
          <ac:picMkLst>
            <pc:docMk/>
            <pc:sldMk cId="4039208264" sldId="264"/>
            <ac:picMk id="9" creationId="{9CDB7371-084B-F9B2-51BA-AA94658A3C19}"/>
          </ac:picMkLst>
        </pc:picChg>
      </pc:sldChg>
      <pc:sldChg chg="addSp delSp modSp new mod">
        <pc:chgData name="Alessandro Ruggeri" userId="b0bc88afa58e3bcc" providerId="LiveId" clId="{B29C7167-59BC-3A41-B489-8267E492A171}" dt="2024-10-28T15:05:20.676" v="4652" actId="207"/>
        <pc:sldMkLst>
          <pc:docMk/>
          <pc:sldMk cId="1034374962" sldId="265"/>
        </pc:sldMkLst>
        <pc:spChg chg="mod">
          <ac:chgData name="Alessandro Ruggeri" userId="b0bc88afa58e3bcc" providerId="LiveId" clId="{B29C7167-59BC-3A41-B489-8267E492A171}" dt="2024-10-24T16:22:37.899" v="3248" actId="20577"/>
          <ac:spMkLst>
            <pc:docMk/>
            <pc:sldMk cId="1034374962" sldId="265"/>
            <ac:spMk id="2" creationId="{115108B2-F822-3A8B-010A-CC50490DD315}"/>
          </ac:spMkLst>
        </pc:spChg>
        <pc:spChg chg="mod">
          <ac:chgData name="Alessandro Ruggeri" userId="b0bc88afa58e3bcc" providerId="LiveId" clId="{B29C7167-59BC-3A41-B489-8267E492A171}" dt="2024-10-28T15:05:20.676" v="4652" actId="207"/>
          <ac:spMkLst>
            <pc:docMk/>
            <pc:sldMk cId="1034374962" sldId="265"/>
            <ac:spMk id="3" creationId="{2DF6A81F-3FBA-BDE6-253A-F0A3913AF172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034374962" sldId="265"/>
            <ac:spMk id="4" creationId="{6ECC1DB7-776D-AFA2-FB32-2E13A9C9E431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034374962" sldId="265"/>
            <ac:spMk id="5" creationId="{D2528F78-DDF1-BC4F-F04B-09DA2128254D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034374962" sldId="265"/>
            <ac:spMk id="6" creationId="{E03E7806-FF5A-AF9C-5C1E-1AEFB100004B}"/>
          </ac:spMkLst>
        </pc:spChg>
        <pc:spChg chg="add mod">
          <ac:chgData name="Alessandro Ruggeri" userId="b0bc88afa58e3bcc" providerId="LiveId" clId="{B29C7167-59BC-3A41-B489-8267E492A171}" dt="2024-10-24T20:27:26.099" v="3796" actId="14826"/>
          <ac:spMkLst>
            <pc:docMk/>
            <pc:sldMk cId="1034374962" sldId="265"/>
            <ac:spMk id="13" creationId="{5BA7B6CE-E67B-FA0A-AE96-DA6C4B8ACF9A}"/>
          </ac:spMkLst>
        </pc:spChg>
        <pc:grpChg chg="add mod">
          <ac:chgData name="Alessandro Ruggeri" userId="b0bc88afa58e3bcc" providerId="LiveId" clId="{B29C7167-59BC-3A41-B489-8267E492A171}" dt="2024-10-24T20:27:26.099" v="3796" actId="14826"/>
          <ac:grpSpMkLst>
            <pc:docMk/>
            <pc:sldMk cId="1034374962" sldId="265"/>
            <ac:grpSpMk id="14" creationId="{C562FF9A-4672-D2B9-4B13-CD54F67D84E0}"/>
          </ac:grpSpMkLst>
        </pc:grpChg>
        <pc:picChg chg="add mod">
          <ac:chgData name="Alessandro Ruggeri" userId="b0bc88afa58e3bcc" providerId="LiveId" clId="{B29C7167-59BC-3A41-B489-8267E492A171}" dt="2024-10-24T20:27:26.449" v="3797" actId="14826"/>
          <ac:picMkLst>
            <pc:docMk/>
            <pc:sldMk cId="1034374962" sldId="265"/>
            <ac:picMk id="7" creationId="{E9DB9167-B238-8701-E6F2-B7A20DCD930B}"/>
          </ac:picMkLst>
        </pc:picChg>
        <pc:picChg chg="add del mod">
          <ac:chgData name="Alessandro Ruggeri" userId="b0bc88afa58e3bcc" providerId="LiveId" clId="{B29C7167-59BC-3A41-B489-8267E492A171}" dt="2024-10-24T16:25:37.653" v="3362" actId="478"/>
          <ac:picMkLst>
            <pc:docMk/>
            <pc:sldMk cId="1034374962" sldId="265"/>
            <ac:picMk id="8" creationId="{2884D168-F636-615F-BDC1-1CB9D938C4D9}"/>
          </ac:picMkLst>
        </pc:picChg>
        <pc:picChg chg="add mod">
          <ac:chgData name="Alessandro Ruggeri" userId="b0bc88afa58e3bcc" providerId="LiveId" clId="{B29C7167-59BC-3A41-B489-8267E492A171}" dt="2024-10-24T20:27:26.099" v="3796" actId="14826"/>
          <ac:picMkLst>
            <pc:docMk/>
            <pc:sldMk cId="1034374962" sldId="265"/>
            <ac:picMk id="9" creationId="{964BE2EF-278B-7594-5403-D09E74AF6C7F}"/>
          </ac:picMkLst>
        </pc:picChg>
        <pc:cxnChg chg="add mod">
          <ac:chgData name="Alessandro Ruggeri" userId="b0bc88afa58e3bcc" providerId="LiveId" clId="{B29C7167-59BC-3A41-B489-8267E492A171}" dt="2024-10-24T20:27:26.099" v="3796" actId="14826"/>
          <ac:cxnSpMkLst>
            <pc:docMk/>
            <pc:sldMk cId="1034374962" sldId="265"/>
            <ac:cxnSpMk id="10" creationId="{341081FE-498D-6C09-E1F7-EBC92F128F3E}"/>
          </ac:cxnSpMkLst>
        </pc:cxnChg>
        <pc:cxnChg chg="add mod">
          <ac:chgData name="Alessandro Ruggeri" userId="b0bc88afa58e3bcc" providerId="LiveId" clId="{B29C7167-59BC-3A41-B489-8267E492A171}" dt="2024-10-24T20:27:26.099" v="3796" actId="14826"/>
          <ac:cxnSpMkLst>
            <pc:docMk/>
            <pc:sldMk cId="1034374962" sldId="265"/>
            <ac:cxnSpMk id="11" creationId="{FBA5D76D-5233-4439-2686-4F790BDE5F23}"/>
          </ac:cxnSpMkLst>
        </pc:cxnChg>
        <pc:cxnChg chg="add mod">
          <ac:chgData name="Alessandro Ruggeri" userId="b0bc88afa58e3bcc" providerId="LiveId" clId="{B29C7167-59BC-3A41-B489-8267E492A171}" dt="2024-10-24T20:27:26.099" v="3796" actId="14826"/>
          <ac:cxnSpMkLst>
            <pc:docMk/>
            <pc:sldMk cId="1034374962" sldId="265"/>
            <ac:cxnSpMk id="12" creationId="{EA309387-647E-0D0F-F2A9-7BE5847B7448}"/>
          </ac:cxnSpMkLst>
        </pc:cxnChg>
      </pc:sldChg>
      <pc:sldChg chg="modSp new mod">
        <pc:chgData name="Alessandro Ruggeri" userId="b0bc88afa58e3bcc" providerId="LiveId" clId="{B29C7167-59BC-3A41-B489-8267E492A171}" dt="2024-10-28T15:06:25.927" v="4656" actId="207"/>
        <pc:sldMkLst>
          <pc:docMk/>
          <pc:sldMk cId="920698040" sldId="266"/>
        </pc:sldMkLst>
        <pc:spChg chg="mod">
          <ac:chgData name="Alessandro Ruggeri" userId="b0bc88afa58e3bcc" providerId="LiveId" clId="{B29C7167-59BC-3A41-B489-8267E492A171}" dt="2024-10-24T16:10:17.534" v="2983" actId="20577"/>
          <ac:spMkLst>
            <pc:docMk/>
            <pc:sldMk cId="920698040" sldId="266"/>
            <ac:spMk id="2" creationId="{2550272C-AB5B-C64E-3D5F-ADCAB4E9BF68}"/>
          </ac:spMkLst>
        </pc:spChg>
        <pc:spChg chg="mod">
          <ac:chgData name="Alessandro Ruggeri" userId="b0bc88afa58e3bcc" providerId="LiveId" clId="{B29C7167-59BC-3A41-B489-8267E492A171}" dt="2024-10-28T15:06:25.927" v="4656" actId="207"/>
          <ac:spMkLst>
            <pc:docMk/>
            <pc:sldMk cId="920698040" sldId="266"/>
            <ac:spMk id="3" creationId="{8EF69816-776D-A942-9129-A279E5E28A2A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920698040" sldId="266"/>
            <ac:spMk id="4" creationId="{851BB64E-61D4-FC0F-D9C7-CAF837BAEE6B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920698040" sldId="266"/>
            <ac:spMk id="5" creationId="{D680FE83-E00F-FDE6-D1C3-75CAE16B26A4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920698040" sldId="266"/>
            <ac:spMk id="6" creationId="{FA06D4B3-C6CF-166B-C521-999901548778}"/>
          </ac:spMkLst>
        </pc:spChg>
      </pc:sldChg>
      <pc:sldChg chg="addSp modSp new mod">
        <pc:chgData name="Alessandro Ruggeri" userId="b0bc88afa58e3bcc" providerId="LiveId" clId="{B29C7167-59BC-3A41-B489-8267E492A171}" dt="2024-10-28T15:05:06.827" v="4649" actId="207"/>
        <pc:sldMkLst>
          <pc:docMk/>
          <pc:sldMk cId="269173282" sldId="267"/>
        </pc:sldMkLst>
        <pc:spChg chg="mod">
          <ac:chgData name="Alessandro Ruggeri" userId="b0bc88afa58e3bcc" providerId="LiveId" clId="{B29C7167-59BC-3A41-B489-8267E492A171}" dt="2024-10-23T14:39:17.983" v="182" actId="20577"/>
          <ac:spMkLst>
            <pc:docMk/>
            <pc:sldMk cId="269173282" sldId="267"/>
            <ac:spMk id="2" creationId="{DF904913-B2FB-AEF0-974E-4B61D061CB78}"/>
          </ac:spMkLst>
        </pc:spChg>
        <pc:spChg chg="mod">
          <ac:chgData name="Alessandro Ruggeri" userId="b0bc88afa58e3bcc" providerId="LiveId" clId="{B29C7167-59BC-3A41-B489-8267E492A171}" dt="2024-10-28T15:05:06.827" v="4649" actId="207"/>
          <ac:spMkLst>
            <pc:docMk/>
            <pc:sldMk cId="269173282" sldId="267"/>
            <ac:spMk id="3" creationId="{C7CC8807-518A-132F-2DAE-428080983423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69173282" sldId="267"/>
            <ac:spMk id="4" creationId="{16A61EBF-024B-9EBF-EA97-8FA2CB102E80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69173282" sldId="267"/>
            <ac:spMk id="5" creationId="{1FC7E2F4-2004-D53C-2737-274C9D23EC3F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69173282" sldId="267"/>
            <ac:spMk id="6" creationId="{AA9E7354-9042-CF5C-DC14-887620097E15}"/>
          </ac:spMkLst>
        </pc:spChg>
        <pc:picChg chg="add mod modCrop">
          <ac:chgData name="Alessandro Ruggeri" userId="b0bc88afa58e3bcc" providerId="LiveId" clId="{B29C7167-59BC-3A41-B489-8267E492A171}" dt="2024-10-24T08:16:31.269" v="2705" actId="1076"/>
          <ac:picMkLst>
            <pc:docMk/>
            <pc:sldMk cId="269173282" sldId="267"/>
            <ac:picMk id="7" creationId="{92B5E01E-E871-97F8-CF60-1A9928193A3C}"/>
          </ac:picMkLst>
        </pc:picChg>
        <pc:picChg chg="add mod modCrop">
          <ac:chgData name="Alessandro Ruggeri" userId="b0bc88afa58e3bcc" providerId="LiveId" clId="{B29C7167-59BC-3A41-B489-8267E492A171}" dt="2024-10-24T08:16:33.610" v="2706" actId="1076"/>
          <ac:picMkLst>
            <pc:docMk/>
            <pc:sldMk cId="269173282" sldId="267"/>
            <ac:picMk id="8" creationId="{F353F106-8703-36D7-0646-B44B46A0D7A5}"/>
          </ac:picMkLst>
        </pc:picChg>
      </pc:sldChg>
      <pc:sldChg chg="addSp modSp new mod ord">
        <pc:chgData name="Alessandro Ruggeri" userId="b0bc88afa58e3bcc" providerId="LiveId" clId="{B29C7167-59BC-3A41-B489-8267E492A171}" dt="2024-10-28T15:04:48.287" v="4645" actId="207"/>
        <pc:sldMkLst>
          <pc:docMk/>
          <pc:sldMk cId="2460166725" sldId="268"/>
        </pc:sldMkLst>
        <pc:spChg chg="mod">
          <ac:chgData name="Alessandro Ruggeri" userId="b0bc88afa58e3bcc" providerId="LiveId" clId="{B29C7167-59BC-3A41-B489-8267E492A171}" dt="2024-10-24T16:07:15.881" v="2962" actId="20577"/>
          <ac:spMkLst>
            <pc:docMk/>
            <pc:sldMk cId="2460166725" sldId="268"/>
            <ac:spMk id="2" creationId="{854C1277-7855-8AB4-B319-7249AC51369F}"/>
          </ac:spMkLst>
        </pc:spChg>
        <pc:spChg chg="mod">
          <ac:chgData name="Alessandro Ruggeri" userId="b0bc88afa58e3bcc" providerId="LiveId" clId="{B29C7167-59BC-3A41-B489-8267E492A171}" dt="2024-10-28T15:04:48.287" v="4645" actId="207"/>
          <ac:spMkLst>
            <pc:docMk/>
            <pc:sldMk cId="2460166725" sldId="268"/>
            <ac:spMk id="3" creationId="{438C2319-86F1-AB01-9445-A6BDAE7BE697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460166725" sldId="268"/>
            <ac:spMk id="4" creationId="{7FF0D69E-5FB7-367F-13FD-B55772D6E3BC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460166725" sldId="268"/>
            <ac:spMk id="5" creationId="{353C50F7-F65D-3A7D-E6D1-56889ED8CFC1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2460166725" sldId="268"/>
            <ac:spMk id="6" creationId="{16A53F6B-7D7C-1B7E-DEDA-28D059E02D4C}"/>
          </ac:spMkLst>
        </pc:spChg>
        <pc:picChg chg="add mod">
          <ac:chgData name="Alessandro Ruggeri" userId="b0bc88afa58e3bcc" providerId="LiveId" clId="{B29C7167-59BC-3A41-B489-8267E492A171}" dt="2024-10-23T14:54:43.451" v="1134" actId="1035"/>
          <ac:picMkLst>
            <pc:docMk/>
            <pc:sldMk cId="2460166725" sldId="268"/>
            <ac:picMk id="7" creationId="{61883C38-A491-BD42-C60B-3201A7ADC53C}"/>
          </ac:picMkLst>
        </pc:picChg>
        <pc:picChg chg="add mod">
          <ac:chgData name="Alessandro Ruggeri" userId="b0bc88afa58e3bcc" providerId="LiveId" clId="{B29C7167-59BC-3A41-B489-8267E492A171}" dt="2024-10-23T14:54:43.451" v="1134" actId="1035"/>
          <ac:picMkLst>
            <pc:docMk/>
            <pc:sldMk cId="2460166725" sldId="268"/>
            <ac:picMk id="8" creationId="{6F6C4A55-CD4D-CFCF-F3D3-9AC30CBF0DBD}"/>
          </ac:picMkLst>
        </pc:picChg>
      </pc:sldChg>
      <pc:sldChg chg="addSp modSp new mod">
        <pc:chgData name="Alessandro Ruggeri" userId="b0bc88afa58e3bcc" providerId="LiveId" clId="{B29C7167-59BC-3A41-B489-8267E492A171}" dt="2024-10-29T11:29:58.516" v="4764" actId="207"/>
        <pc:sldMkLst>
          <pc:docMk/>
          <pc:sldMk cId="1666426451" sldId="269"/>
        </pc:sldMkLst>
        <pc:spChg chg="mod">
          <ac:chgData name="Alessandro Ruggeri" userId="b0bc88afa58e3bcc" providerId="LiveId" clId="{B29C7167-59BC-3A41-B489-8267E492A171}" dt="2024-10-23T15:02:14.561" v="1182" actId="20577"/>
          <ac:spMkLst>
            <pc:docMk/>
            <pc:sldMk cId="1666426451" sldId="269"/>
            <ac:spMk id="2" creationId="{1A59AEA2-6B3D-3FC6-E4DA-5509AE7636C3}"/>
          </ac:spMkLst>
        </pc:spChg>
        <pc:spChg chg="mod">
          <ac:chgData name="Alessandro Ruggeri" userId="b0bc88afa58e3bcc" providerId="LiveId" clId="{B29C7167-59BC-3A41-B489-8267E492A171}" dt="2024-10-29T11:29:58.516" v="4764" actId="207"/>
          <ac:spMkLst>
            <pc:docMk/>
            <pc:sldMk cId="1666426451" sldId="269"/>
            <ac:spMk id="3" creationId="{6F7277BD-CBC7-98D8-3B80-8D6C97465F52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666426451" sldId="269"/>
            <ac:spMk id="4" creationId="{7BA51CF3-D0B7-E4D5-3E68-51D7E35FC243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666426451" sldId="269"/>
            <ac:spMk id="5" creationId="{770422E4-336A-2CC7-153F-47692254D76E}"/>
          </ac:spMkLst>
        </pc:spChg>
        <pc:spChg chg="mod">
          <ac:chgData name="Alessandro Ruggeri" userId="b0bc88afa58e3bcc" providerId="LiveId" clId="{B29C7167-59BC-3A41-B489-8267E492A171}" dt="2024-10-25T08:14:01.911" v="4230"/>
          <ac:spMkLst>
            <pc:docMk/>
            <pc:sldMk cId="1666426451" sldId="269"/>
            <ac:spMk id="6" creationId="{B5FB0679-DC06-D2B6-DF39-43E429FE8CA9}"/>
          </ac:spMkLst>
        </pc:spChg>
        <pc:picChg chg="add mod">
          <ac:chgData name="Alessandro Ruggeri" userId="b0bc88afa58e3bcc" providerId="LiveId" clId="{B29C7167-59BC-3A41-B489-8267E492A171}" dt="2024-10-24T16:14:45.181" v="3179" actId="1076"/>
          <ac:picMkLst>
            <pc:docMk/>
            <pc:sldMk cId="1666426451" sldId="269"/>
            <ac:picMk id="8" creationId="{E6477EC9-1BA6-3657-7AE3-30A544025C35}"/>
          </ac:picMkLst>
        </pc:picChg>
        <pc:cxnChg chg="add mod">
          <ac:chgData name="Alessandro Ruggeri" userId="b0bc88afa58e3bcc" providerId="LiveId" clId="{B29C7167-59BC-3A41-B489-8267E492A171}" dt="2024-10-24T16:14:48.090" v="3181" actId="1036"/>
          <ac:cxnSpMkLst>
            <pc:docMk/>
            <pc:sldMk cId="1666426451" sldId="269"/>
            <ac:cxnSpMk id="9" creationId="{94CB9BBE-2AD9-36C3-FE37-4E7D885FB3B4}"/>
          </ac:cxnSpMkLst>
        </pc:cxnChg>
      </pc:sldChg>
      <pc:sldMasterChg chg="modSldLayout">
        <pc:chgData name="Alessandro Ruggeri" userId="b0bc88afa58e3bcc" providerId="LiveId" clId="{B29C7167-59BC-3A41-B489-8267E492A171}" dt="2024-10-25T08:14:02.950" v="4232" actId="20577"/>
        <pc:sldMasterMkLst>
          <pc:docMk/>
          <pc:sldMasterMk cId="0" sldId="2147483648"/>
        </pc:sldMasterMkLst>
        <pc:sldLayoutChg chg="delSp modSp mod">
          <pc:chgData name="Alessandro Ruggeri" userId="b0bc88afa58e3bcc" providerId="LiveId" clId="{B29C7167-59BC-3A41-B489-8267E492A171}" dt="2024-10-25T08:12:34.136" v="4215" actId="1076"/>
          <pc:sldLayoutMkLst>
            <pc:docMk/>
            <pc:sldMasterMk cId="0" sldId="2147483648"/>
            <pc:sldLayoutMk cId="3422023105" sldId="2147483679"/>
          </pc:sldLayoutMkLst>
          <pc:picChg chg="mod">
            <ac:chgData name="Alessandro Ruggeri" userId="b0bc88afa58e3bcc" providerId="LiveId" clId="{B29C7167-59BC-3A41-B489-8267E492A171}" dt="2024-10-25T08:12:34.136" v="4215" actId="1076"/>
            <ac:picMkLst>
              <pc:docMk/>
              <pc:sldMasterMk cId="0" sldId="2147483648"/>
              <pc:sldLayoutMk cId="3422023105" sldId="2147483679"/>
              <ac:picMk id="3" creationId="{7ACDBD39-EB09-9E78-F04A-D0C7952C19CC}"/>
            </ac:picMkLst>
          </pc:picChg>
          <pc:picChg chg="del">
            <ac:chgData name="Alessandro Ruggeri" userId="b0bc88afa58e3bcc" providerId="LiveId" clId="{B29C7167-59BC-3A41-B489-8267E492A171}" dt="2024-10-25T08:11:55.065" v="4212" actId="478"/>
            <ac:picMkLst>
              <pc:docMk/>
              <pc:sldMasterMk cId="0" sldId="2147483648"/>
              <pc:sldLayoutMk cId="3422023105" sldId="2147483679"/>
              <ac:picMk id="5" creationId="{64E034B4-B056-A612-8572-07A1C00C164B}"/>
            </ac:picMkLst>
          </pc:picChg>
        </pc:sldLayoutChg>
        <pc:sldLayoutChg chg="addSp delSp modSp mod">
          <pc:chgData name="Alessandro Ruggeri" userId="b0bc88afa58e3bcc" providerId="LiveId" clId="{B29C7167-59BC-3A41-B489-8267E492A171}" dt="2024-10-25T08:14:02.950" v="4232" actId="20577"/>
          <pc:sldLayoutMkLst>
            <pc:docMk/>
            <pc:sldMasterMk cId="0" sldId="2147483648"/>
            <pc:sldLayoutMk cId="1983576218" sldId="2147483687"/>
          </pc:sldLayoutMkLst>
          <pc:spChg chg="add del mod">
            <ac:chgData name="Alessandro Ruggeri" userId="b0bc88afa58e3bcc" providerId="LiveId" clId="{B29C7167-59BC-3A41-B489-8267E492A171}" dt="2024-10-25T08:14:02.950" v="4232" actId="20577"/>
            <ac:spMkLst>
              <pc:docMk/>
              <pc:sldMasterMk cId="0" sldId="2147483648"/>
              <pc:sldLayoutMk cId="1983576218" sldId="2147483687"/>
              <ac:spMk id="8" creationId="{00000000-0000-0000-0000-000000000000}"/>
            </ac:spMkLst>
          </pc:spChg>
          <pc:spChg chg="add del mod">
            <ac:chgData name="Alessandro Ruggeri" userId="b0bc88afa58e3bcc" providerId="LiveId" clId="{B29C7167-59BC-3A41-B489-8267E492A171}" dt="2024-10-25T08:14:01.911" v="4230"/>
            <ac:spMkLst>
              <pc:docMk/>
              <pc:sldMasterMk cId="0" sldId="2147483648"/>
              <pc:sldLayoutMk cId="1983576218" sldId="2147483687"/>
              <ac:spMk id="9" creationId="{00000000-0000-0000-0000-000000000000}"/>
            </ac:spMkLst>
          </pc:spChg>
          <pc:spChg chg="add del">
            <ac:chgData name="Alessandro Ruggeri" userId="b0bc88afa58e3bcc" providerId="LiveId" clId="{B29C7167-59BC-3A41-B489-8267E492A171}" dt="2024-10-25T08:14:01.911" v="4230"/>
            <ac:spMkLst>
              <pc:docMk/>
              <pc:sldMasterMk cId="0" sldId="2147483648"/>
              <pc:sldLayoutMk cId="1983576218" sldId="2147483687"/>
              <ac:spMk id="10" creationId="{00000000-0000-0000-0000-000000000000}"/>
            </ac:spMkLst>
          </pc:spChg>
          <pc:picChg chg="del mod">
            <ac:chgData name="Alessandro Ruggeri" userId="b0bc88afa58e3bcc" providerId="LiveId" clId="{B29C7167-59BC-3A41-B489-8267E492A171}" dt="2024-10-25T08:12:52.854" v="4217" actId="478"/>
            <ac:picMkLst>
              <pc:docMk/>
              <pc:sldMasterMk cId="0" sldId="2147483648"/>
              <pc:sldLayoutMk cId="1983576218" sldId="2147483687"/>
              <ac:picMk id="2" creationId="{3FE23416-88F5-E6AC-5CDA-F03B2AE24487}"/>
            </ac:picMkLst>
          </pc:picChg>
          <pc:picChg chg="del">
            <ac:chgData name="Alessandro Ruggeri" userId="b0bc88afa58e3bcc" providerId="LiveId" clId="{B29C7167-59BC-3A41-B489-8267E492A171}" dt="2024-10-25T08:12:04.009" v="4213" actId="478"/>
            <ac:picMkLst>
              <pc:docMk/>
              <pc:sldMasterMk cId="0" sldId="2147483648"/>
              <pc:sldLayoutMk cId="1983576218" sldId="2147483687"/>
              <ac:picMk id="3" creationId="{C9D182E0-6FBA-8717-6569-C29BF102054E}"/>
            </ac:picMkLst>
          </pc:picChg>
          <pc:picChg chg="add mod">
            <ac:chgData name="Alessandro Ruggeri" userId="b0bc88afa58e3bcc" providerId="LiveId" clId="{B29C7167-59BC-3A41-B489-8267E492A171}" dt="2024-10-25T08:12:57.567" v="4218"/>
            <ac:picMkLst>
              <pc:docMk/>
              <pc:sldMasterMk cId="0" sldId="2147483648"/>
              <pc:sldLayoutMk cId="1983576218" sldId="2147483687"/>
              <ac:picMk id="5" creationId="{BC86C99F-6AD4-36DE-3435-3B0BDDD48277}"/>
            </ac:picMkLst>
          </pc:picChg>
        </pc:sldLayoutChg>
      </pc:sldMasterChg>
      <pc:sldMasterChg chg="modSldLayout">
        <pc:chgData name="Alessandro Ruggeri" userId="b0bc88afa58e3bcc" providerId="LiveId" clId="{B29C7167-59BC-3A41-B489-8267E492A171}" dt="2024-10-23T15:18:17.127" v="1330"/>
        <pc:sldMasterMkLst>
          <pc:docMk/>
          <pc:sldMasterMk cId="0" sldId="2147483661"/>
        </pc:sldMasterMkLst>
        <pc:sldLayoutChg chg="modSp mod">
          <pc:chgData name="Alessandro Ruggeri" userId="b0bc88afa58e3bcc" providerId="LiveId" clId="{B29C7167-59BC-3A41-B489-8267E492A171}" dt="2024-10-23T15:18:17.127" v="1330"/>
          <pc:sldLayoutMkLst>
            <pc:docMk/>
            <pc:sldMasterMk cId="0" sldId="2147483661"/>
            <pc:sldLayoutMk cId="1482063581" sldId="2147483680"/>
          </pc:sldLayoutMkLst>
          <pc:spChg chg="mod">
            <ac:chgData name="Alessandro Ruggeri" userId="b0bc88afa58e3bcc" providerId="LiveId" clId="{B29C7167-59BC-3A41-B489-8267E492A171}" dt="2024-10-23T15:18:17.127" v="1330"/>
            <ac:spMkLst>
              <pc:docMk/>
              <pc:sldMasterMk cId="0" sldId="2147483661"/>
              <pc:sldLayoutMk cId="1482063581" sldId="2147483680"/>
              <ac:spMk id="9" creationId="{00000000-0000-0000-0000-000000000000}"/>
            </ac:spMkLst>
          </pc:spChg>
        </pc:sldLayoutChg>
        <pc:sldLayoutChg chg="modSp mod">
          <pc:chgData name="Alessandro Ruggeri" userId="b0bc88afa58e3bcc" providerId="LiveId" clId="{B29C7167-59BC-3A41-B489-8267E492A171}" dt="2024-10-23T15:18:09.041" v="1329"/>
          <pc:sldLayoutMkLst>
            <pc:docMk/>
            <pc:sldMasterMk cId="0" sldId="2147483661"/>
            <pc:sldLayoutMk cId="2850782605" sldId="2147483682"/>
          </pc:sldLayoutMkLst>
          <pc:spChg chg="mod">
            <ac:chgData name="Alessandro Ruggeri" userId="b0bc88afa58e3bcc" providerId="LiveId" clId="{B29C7167-59BC-3A41-B489-8267E492A171}" dt="2024-10-23T15:18:09.041" v="1329"/>
            <ac:spMkLst>
              <pc:docMk/>
              <pc:sldMasterMk cId="0" sldId="2147483661"/>
              <pc:sldLayoutMk cId="2850782605" sldId="2147483682"/>
              <ac:spMk id="8" creationId="{00000000-0000-0000-0000-000000000000}"/>
            </ac:spMkLst>
          </pc:spChg>
        </pc:sldLayoutChg>
        <pc:sldLayoutChg chg="modSp mod">
          <pc:chgData name="Alessandro Ruggeri" userId="b0bc88afa58e3bcc" providerId="LiveId" clId="{B29C7167-59BC-3A41-B489-8267E492A171}" dt="2024-10-23T15:17:58.143" v="1328"/>
          <pc:sldLayoutMkLst>
            <pc:docMk/>
            <pc:sldMasterMk cId="0" sldId="2147483661"/>
            <pc:sldLayoutMk cId="2879684545" sldId="2147483684"/>
          </pc:sldLayoutMkLst>
          <pc:spChg chg="mod">
            <ac:chgData name="Alessandro Ruggeri" userId="b0bc88afa58e3bcc" providerId="LiveId" clId="{B29C7167-59BC-3A41-B489-8267E492A171}" dt="2024-10-23T15:17:58.143" v="1328"/>
            <ac:spMkLst>
              <pc:docMk/>
              <pc:sldMasterMk cId="0" sldId="2147483661"/>
              <pc:sldLayoutMk cId="2879684545" sldId="2147483684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7ACDBD39-EB09-9E78-F04A-D0C7952C1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741" y="5852021"/>
            <a:ext cx="1316100" cy="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BC86C99F-6AD4-36DE-3435-3B0BDDD48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741" y="5852021"/>
            <a:ext cx="1316100" cy="9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Alessandro Ruggeri | Updates to the ECAL endcaps geometry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Alessandro Ruggeri | Updates to the ECAL endcaps geometry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Alessandro Ruggeri | Updates to the ECAL endcaps geometry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Alessandro Ruggeri | Updates to the ECAL endcaps geometry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Alessandro Ruggeri | Updates to the ECAL endcaps geometry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Alessandro Ruggeri | Updates to the ECAL endcaps geometry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9149975" y="6499786"/>
            <a:ext cx="1468093" cy="220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You </a:t>
            </a:r>
            <a:r>
              <a:rPr lang="en-US" sz="1100" dirty="0" err="1"/>
              <a:t>Inst</a:t>
            </a:r>
            <a:r>
              <a:rPr lang="en-US" sz="1100" dirty="0"/>
              <a:t>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UNE/dunendggd/tree/18-implement-detailed-geometry-for-sand-ecal-endca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DUNE/dunendggd/tree/18-implement-detailed-geometry-for-sand-ecal-endca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DUNE/sandreco/tree/20-update-sandgeomanager-for-the-ecal-endcap-modul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the ECAL endcaps geometry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Alessandro Ruggeri</a:t>
            </a:r>
          </a:p>
          <a:p>
            <a:r>
              <a:rPr lang="en-GB" dirty="0"/>
              <a:t>DUNE-Italia Collaboration Meeting, Ferrara</a:t>
            </a:r>
          </a:p>
          <a:p>
            <a:r>
              <a:rPr lang="en-GB"/>
              <a:t>29/10/2024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08B2-F822-3A8B-010A-CC50490D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Direction-wise residues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A81F-3FBA-BDE6-253A-F0A3913AF17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763073"/>
          </a:xfrm>
        </p:spPr>
        <p:txBody>
          <a:bodyPr/>
          <a:lstStyle/>
          <a:p>
            <a:r>
              <a:rPr lang="en-GB" dirty="0">
                <a:solidFill>
                  <a:srgbClr val="F37C23"/>
                </a:solidFill>
              </a:rPr>
              <a:t>Direction-wise</a:t>
            </a:r>
            <a:r>
              <a:rPr lang="en-GB" dirty="0"/>
              <a:t> </a:t>
            </a:r>
            <a:r>
              <a:rPr lang="en-GB" dirty="0">
                <a:solidFill>
                  <a:srgbClr val="F37C23"/>
                </a:solidFill>
              </a:rPr>
              <a:t>residues</a:t>
            </a:r>
            <a:r>
              <a:rPr lang="en-GB" dirty="0"/>
              <a:t> are </a:t>
            </a:r>
            <a:r>
              <a:rPr lang="en-GB" dirty="0">
                <a:solidFill>
                  <a:srgbClr val="F37C23"/>
                </a:solidFill>
              </a:rPr>
              <a:t>consistent</a:t>
            </a:r>
            <a:r>
              <a:rPr lang="en-GB" dirty="0"/>
              <a:t> with the cell directions in barrel and endcaps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1DB7-776D-AFA2-FB32-2E13A9C9E4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8F78-DDF1-BC4F-F04B-09DA21282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7806-FF5A-AF9C-5C1E-1AEFB100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B9167-B238-8701-E6F2-B7A20DCD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1247420" y="1405128"/>
            <a:ext cx="3728571" cy="48599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62FF9A-4672-D2B9-4B13-CD54F67D84E0}"/>
              </a:ext>
            </a:extLst>
          </p:cNvPr>
          <p:cNvGrpSpPr>
            <a:grpSpLocks noChangeAspect="1"/>
          </p:cNvGrpSpPr>
          <p:nvPr/>
        </p:nvGrpSpPr>
        <p:grpSpPr>
          <a:xfrm>
            <a:off x="6650294" y="1970843"/>
            <a:ext cx="4860000" cy="3728571"/>
            <a:chOff x="6313801" y="2468234"/>
            <a:chExt cx="5039997" cy="38666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4BE2EF-278B-7594-5403-D09E74AF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5400000">
              <a:off x="6900468" y="1881567"/>
              <a:ext cx="3866664" cy="503999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1081FE-498D-6C09-E1F7-EBC92F128F3E}"/>
                </a:ext>
              </a:extLst>
            </p:cNvPr>
            <p:cNvCxnSpPr>
              <a:cxnSpLocks/>
            </p:cNvCxnSpPr>
            <p:nvPr/>
          </p:nvCxnSpPr>
          <p:spPr>
            <a:xfrm>
              <a:off x="9353407" y="3592958"/>
              <a:ext cx="0" cy="2385567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A5D76D-5233-4439-2686-4F790BDE5F23}"/>
                </a:ext>
              </a:extLst>
            </p:cNvPr>
            <p:cNvCxnSpPr>
              <a:cxnSpLocks/>
            </p:cNvCxnSpPr>
            <p:nvPr/>
          </p:nvCxnSpPr>
          <p:spPr>
            <a:xfrm>
              <a:off x="8413607" y="3592958"/>
              <a:ext cx="0" cy="2385567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A309387-647E-0D0F-F2A9-7BE5847B7448}"/>
                </a:ext>
              </a:extLst>
            </p:cNvPr>
            <p:cNvCxnSpPr/>
            <p:nvPr/>
          </p:nvCxnSpPr>
          <p:spPr>
            <a:xfrm>
              <a:off x="8413607" y="4696536"/>
              <a:ext cx="939800" cy="0"/>
            </a:xfrm>
            <a:prstGeom prst="straightConnector1">
              <a:avLst/>
            </a:prstGeom>
            <a:ln>
              <a:solidFill>
                <a:schemeClr val="bg2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A7B6CE-E67B-FA0A-AE96-DA6C4B8ACF9A}"/>
                    </a:ext>
                  </a:extLst>
                </p:cNvPr>
                <p:cNvSpPr txBox="1"/>
                <p:nvPr/>
              </p:nvSpPr>
              <p:spPr>
                <a:xfrm>
                  <a:off x="8160178" y="4173316"/>
                  <a:ext cx="1446657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44.4</m:t>
                      </m:r>
                    </m:oMath>
                  </a14:m>
                  <a:r>
                    <a:rPr lang="en-GB" sz="1400" dirty="0">
                      <a:solidFill>
                        <a:schemeClr val="bg2"/>
                      </a:solidFill>
                      <a:sym typeface="Wingdings" pitchFamily="2" charset="2"/>
                    </a:rPr>
                    <a:t> mm </a:t>
                  </a:r>
                </a:p>
                <a:p>
                  <a:pPr algn="ctr"/>
                  <a:r>
                    <a:rPr lang="en-GB" sz="1400" dirty="0">
                      <a:solidFill>
                        <a:schemeClr val="bg2"/>
                      </a:solidFill>
                      <a:sym typeface="Wingdings" pitchFamily="2" charset="2"/>
                    </a:rPr>
                    <a:t>cell width</a:t>
                  </a:r>
                  <a:endParaRPr lang="en-GB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A7B6CE-E67B-FA0A-AE96-DA6C4B8AC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0178" y="4173316"/>
                  <a:ext cx="1446657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2439" b="-17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437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272C-AB5B-C64E-3D5F-ADCAB4E9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9816-776D-A942-9129-A279E5E28A2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4526280"/>
          </a:xfrm>
        </p:spPr>
        <p:txBody>
          <a:bodyPr/>
          <a:lstStyle/>
          <a:p>
            <a:r>
              <a:rPr lang="en-GB" dirty="0">
                <a:solidFill>
                  <a:srgbClr val="F37C23"/>
                </a:solidFill>
              </a:rPr>
              <a:t>In dunendggd</a:t>
            </a:r>
            <a:r>
              <a:rPr lang="en-GB" dirty="0"/>
              <a:t>: </a:t>
            </a:r>
            <a:r>
              <a:rPr lang="en-GB" dirty="0">
                <a:solidFill>
                  <a:srgbClr val="F37C23"/>
                </a:solidFill>
              </a:rPr>
              <a:t>increased</a:t>
            </a:r>
            <a:r>
              <a:rPr lang="en-GB" dirty="0"/>
              <a:t> the size of the </a:t>
            </a:r>
            <a:r>
              <a:rPr lang="en-GB" dirty="0">
                <a:solidFill>
                  <a:srgbClr val="F37C23"/>
                </a:solidFill>
              </a:rPr>
              <a:t>magnetized volume</a:t>
            </a:r>
            <a:r>
              <a:rPr lang="en-GB" dirty="0"/>
              <a:t> for ROOT </a:t>
            </a:r>
            <a:br>
              <a:rPr lang="en-GB" dirty="0"/>
            </a:br>
            <a:r>
              <a:rPr lang="en-GB" dirty="0"/>
              <a:t>node finding algorithm to work with the new endcap modules</a:t>
            </a:r>
          </a:p>
          <a:p>
            <a:pPr lvl="1"/>
            <a:r>
              <a:rPr lang="en-GB" dirty="0"/>
              <a:t>resulting </a:t>
            </a:r>
            <a:r>
              <a:rPr lang="en-GB" dirty="0">
                <a:solidFill>
                  <a:srgbClr val="F37C23"/>
                </a:solidFill>
              </a:rPr>
              <a:t>overlaps</a:t>
            </a:r>
            <a:r>
              <a:rPr lang="en-GB" dirty="0"/>
              <a:t> </a:t>
            </a:r>
            <a:r>
              <a:rPr lang="en-GB" dirty="0">
                <a:solidFill>
                  <a:srgbClr val="F37C23"/>
                </a:solidFill>
              </a:rPr>
              <a:t>must be solved</a:t>
            </a:r>
            <a:r>
              <a:rPr lang="en-GB" dirty="0"/>
              <a:t> before merging </a:t>
            </a:r>
            <a:r>
              <a:rPr lang="en-GB" dirty="0">
                <a:solidFill>
                  <a:srgbClr val="E951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branch-18</a:t>
            </a:r>
            <a:endParaRPr lang="en-GB" dirty="0">
              <a:solidFill>
                <a:srgbClr val="E95125"/>
              </a:solidFill>
            </a:endParaRPr>
          </a:p>
          <a:p>
            <a:pPr lvl="1"/>
            <a:r>
              <a:rPr lang="en-GB" dirty="0">
                <a:solidFill>
                  <a:schemeClr val="tx2"/>
                </a:solidFill>
              </a:rPr>
              <a:t>update strategy is to be decided</a:t>
            </a:r>
          </a:p>
          <a:p>
            <a:pPr lvl="1"/>
            <a:endParaRPr lang="en-GB" dirty="0"/>
          </a:p>
          <a:p>
            <a:r>
              <a:rPr lang="en-GB" dirty="0"/>
              <a:t>In </a:t>
            </a:r>
            <a:r>
              <a:rPr lang="en-GB" dirty="0" err="1">
                <a:solidFill>
                  <a:srgbClr val="F37C23"/>
                </a:solidFill>
              </a:rPr>
              <a:t>sandreco</a:t>
            </a:r>
            <a:r>
              <a:rPr lang="en-GB" dirty="0"/>
              <a:t>: </a:t>
            </a:r>
            <a:r>
              <a:rPr lang="en-GB" dirty="0">
                <a:solidFill>
                  <a:srgbClr val="F37C23"/>
                </a:solidFill>
              </a:rPr>
              <a:t>merge</a:t>
            </a:r>
            <a:r>
              <a:rPr lang="en-GB" dirty="0"/>
              <a:t> with </a:t>
            </a:r>
            <a:r>
              <a:rPr lang="en-GB" dirty="0">
                <a:solidFill>
                  <a:srgbClr val="F37C23"/>
                </a:solidFill>
              </a:rPr>
              <a:t>develop</a:t>
            </a:r>
            <a:r>
              <a:rPr lang="en-GB" dirty="0"/>
              <a:t> branch </a:t>
            </a:r>
            <a:r>
              <a:rPr lang="en-GB" dirty="0">
                <a:solidFill>
                  <a:srgbClr val="F37C23"/>
                </a:solidFill>
              </a:rPr>
              <a:t>in the near future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updated scintillation decay time</a:t>
            </a:r>
          </a:p>
          <a:p>
            <a:pPr lvl="1"/>
            <a:r>
              <a:rPr lang="en-GB" dirty="0" err="1"/>
              <a:t>SANDGeoManager</a:t>
            </a:r>
            <a:r>
              <a:rPr lang="en-GB" dirty="0"/>
              <a:t> for drift-chamber geometries</a:t>
            </a:r>
          </a:p>
          <a:p>
            <a:r>
              <a:rPr lang="en-GB" dirty="0"/>
              <a:t>Waiting for a defined merge strategy for ECAL digitization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BB64E-61D4-FC0F-D9C7-CAF837BAE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FE83-E00F-FDE6-D1C3-75CAE16B2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D4B3-C6CF-166B-C521-99990154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9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12A1-31D8-B59A-779C-5A6E355A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Updated endcap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FD97-6C6F-21D8-E48E-B84BAA74F75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Realistic geometry implemented by </a:t>
            </a:r>
            <a:r>
              <a:rPr lang="en-GB" dirty="0">
                <a:solidFill>
                  <a:srgbClr val="F37C23"/>
                </a:solidFill>
              </a:rPr>
              <a:t>Paolo </a:t>
            </a:r>
            <a:r>
              <a:rPr lang="en-GB" dirty="0" err="1">
                <a:solidFill>
                  <a:srgbClr val="F37C23"/>
                </a:solidFill>
              </a:rPr>
              <a:t>Gauzzi</a:t>
            </a:r>
            <a:r>
              <a:rPr lang="en-GB" dirty="0"/>
              <a:t> in </a:t>
            </a:r>
            <a:r>
              <a:rPr lang="en-GB" dirty="0">
                <a:solidFill>
                  <a:srgbClr val="F37C23"/>
                </a:solidFill>
              </a:rPr>
              <a:t>dunendggd</a:t>
            </a:r>
            <a:r>
              <a:rPr lang="en-GB" dirty="0">
                <a:solidFill>
                  <a:srgbClr val="E95125"/>
                </a:solidFill>
              </a:rPr>
              <a:t> </a:t>
            </a:r>
            <a:r>
              <a:rPr lang="en-GB" dirty="0">
                <a:solidFill>
                  <a:srgbClr val="E951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branch-18</a:t>
            </a:r>
            <a:r>
              <a:rPr lang="en-GB" dirty="0"/>
              <a:t>.</a:t>
            </a:r>
          </a:p>
          <a:p>
            <a:r>
              <a:rPr lang="en-GB" dirty="0"/>
              <a:t>Old geometry: disk-shaped endcaps with “virtual” modules</a:t>
            </a:r>
          </a:p>
          <a:p>
            <a:r>
              <a:rPr lang="en-GB" dirty="0"/>
              <a:t>New geometry: fully modelled endcap models and Al back-plates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45DC-E00F-1787-E526-F5126B276D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40C2-11E5-9ECA-6BBF-53FEC130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2DD59-56FA-A1C7-D274-44F14B9C4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Immagine 6" descr="Immagine che contiene cerchio, schermata, design&#10;&#10;Descrizione generata automaticamente">
            <a:extLst>
              <a:ext uri="{FF2B5EF4-FFF2-40B4-BE49-F238E27FC236}">
                <a16:creationId xmlns:a16="http://schemas.microsoft.com/office/drawing/2014/main" id="{DFD7A9CC-E893-4892-A8CE-7374DCCE1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64" y="2558400"/>
            <a:ext cx="3492784" cy="2949788"/>
          </a:xfrm>
          <a:prstGeom prst="rect">
            <a:avLst/>
          </a:prstGeom>
        </p:spPr>
      </p:pic>
      <p:pic>
        <p:nvPicPr>
          <p:cNvPr id="10" name="Immagine 5">
            <a:extLst>
              <a:ext uri="{FF2B5EF4-FFF2-40B4-BE49-F238E27FC236}">
                <a16:creationId xmlns:a16="http://schemas.microsoft.com/office/drawing/2014/main" id="{3BDD61E4-8D28-9545-7609-A4ED4530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518" y="2558400"/>
            <a:ext cx="3246120" cy="294640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D59F59C6-F519-C12B-40F1-D6FA82DEF49C}"/>
              </a:ext>
            </a:extLst>
          </p:cNvPr>
          <p:cNvSpPr/>
          <p:nvPr/>
        </p:nvSpPr>
        <p:spPr>
          <a:xfrm>
            <a:off x="5491099" y="3914773"/>
            <a:ext cx="1209804" cy="5177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4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C722-F6CF-9719-76C0-FA17D12A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 to digitization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02CE-A933-6408-1900-F719EA22977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New endcap modules: </a:t>
            </a:r>
          </a:p>
          <a:p>
            <a:pPr lvl="1"/>
            <a:r>
              <a:rPr lang="en-GB" dirty="0"/>
              <a:t>composed of </a:t>
            </a:r>
            <a:r>
              <a:rPr lang="en-GB" dirty="0">
                <a:solidFill>
                  <a:srgbClr val="F37C23"/>
                </a:solidFill>
              </a:rPr>
              <a:t>multiple sections</a:t>
            </a:r>
          </a:p>
          <a:p>
            <a:pPr lvl="1"/>
            <a:r>
              <a:rPr lang="en-GB" dirty="0"/>
              <a:t> varying length and shape</a:t>
            </a:r>
          </a:p>
          <a:p>
            <a:pPr lvl="1"/>
            <a:r>
              <a:rPr lang="en-GB" dirty="0">
                <a:solidFill>
                  <a:srgbClr val="F37C23"/>
                </a:solidFill>
              </a:rPr>
              <a:t>Aluminium back-plate</a:t>
            </a:r>
          </a:p>
          <a:p>
            <a:pPr lvl="1"/>
            <a:endParaRPr lang="en-GB" dirty="0">
              <a:solidFill>
                <a:srgbClr val="E95125"/>
              </a:solidFill>
            </a:endParaRPr>
          </a:p>
          <a:p>
            <a:r>
              <a:rPr lang="en-GB" dirty="0">
                <a:solidFill>
                  <a:srgbClr val="F37C23"/>
                </a:solidFill>
              </a:rPr>
              <a:t>Cell finding and indexing</a:t>
            </a:r>
            <a:r>
              <a:rPr lang="en-GB" dirty="0"/>
              <a:t> in </a:t>
            </a:r>
            <a:r>
              <a:rPr lang="en-GB" dirty="0" err="1"/>
              <a:t>SANDGeoManager</a:t>
            </a:r>
            <a:endParaRPr lang="en-GB" dirty="0"/>
          </a:p>
          <a:p>
            <a:r>
              <a:rPr lang="en-GB" dirty="0">
                <a:solidFill>
                  <a:srgbClr val="F37C23"/>
                </a:solidFill>
              </a:rPr>
              <a:t>Path length </a:t>
            </a:r>
            <a:r>
              <a:rPr lang="en-GB" dirty="0"/>
              <a:t>to PMT (</a:t>
            </a:r>
            <a:r>
              <a:rPr lang="en-GB" dirty="0">
                <a:solidFill>
                  <a:srgbClr val="F37C23"/>
                </a:solidFill>
              </a:rPr>
              <a:t>d1</a:t>
            </a:r>
            <a:r>
              <a:rPr lang="en-GB" dirty="0"/>
              <a:t>, </a:t>
            </a:r>
            <a:r>
              <a:rPr lang="en-GB" dirty="0">
                <a:solidFill>
                  <a:srgbClr val="F37C23"/>
                </a:solidFill>
              </a:rPr>
              <a:t>d2</a:t>
            </a:r>
            <a:r>
              <a:rPr lang="en-GB" dirty="0"/>
              <a:t>) computation </a:t>
            </a:r>
            <a:br>
              <a:rPr lang="en-GB" dirty="0"/>
            </a:br>
            <a:r>
              <a:rPr lang="en-GB" dirty="0">
                <a:solidFill>
                  <a:srgbClr val="F37C23"/>
                </a:solidFill>
              </a:rPr>
              <a:t>depends</a:t>
            </a:r>
            <a:r>
              <a:rPr lang="en-GB" dirty="0"/>
              <a:t> on the module </a:t>
            </a:r>
            <a:r>
              <a:rPr lang="en-GB" dirty="0">
                <a:solidFill>
                  <a:srgbClr val="F37C23"/>
                </a:solidFill>
              </a:rPr>
              <a:t>geometry</a:t>
            </a:r>
          </a:p>
          <a:p>
            <a:r>
              <a:rPr lang="en-GB" dirty="0">
                <a:solidFill>
                  <a:srgbClr val="F37C23"/>
                </a:solidFill>
              </a:rPr>
              <a:t>Hit</a:t>
            </a:r>
            <a:r>
              <a:rPr lang="en-GB" dirty="0"/>
              <a:t> </a:t>
            </a:r>
            <a:r>
              <a:rPr lang="en-GB" dirty="0">
                <a:solidFill>
                  <a:srgbClr val="F37C23"/>
                </a:solidFill>
              </a:rPr>
              <a:t>reconstruction</a:t>
            </a:r>
            <a:r>
              <a:rPr lang="en-GB" dirty="0"/>
              <a:t> from </a:t>
            </a:r>
            <a:r>
              <a:rPr lang="en-GB" dirty="0">
                <a:solidFill>
                  <a:srgbClr val="F37C23"/>
                </a:solidFill>
              </a:rPr>
              <a:t>TDCs</a:t>
            </a:r>
            <a:r>
              <a:rPr lang="en-GB" dirty="0"/>
              <a:t> in the new geometry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9EFA-CE3A-9283-66F1-F4005843BF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1D6F-0FAF-D1D4-A0DA-65D861960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99F5-7926-E23E-0FAF-B7DA82A23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5" name="Picture 24" descr="A blue circle with a hole in the middle&#10;&#10;Description automatically generated">
            <a:extLst>
              <a:ext uri="{FF2B5EF4-FFF2-40B4-BE49-F238E27FC236}">
                <a16:creationId xmlns:a16="http://schemas.microsoft.com/office/drawing/2014/main" id="{DC488202-5267-C667-A482-4413084B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210" y="579928"/>
            <a:ext cx="3012925" cy="3034981"/>
          </a:xfrm>
          <a:prstGeom prst="ellipse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E03F017-35E1-E410-06BD-910350597E11}"/>
              </a:ext>
            </a:extLst>
          </p:cNvPr>
          <p:cNvGrpSpPr/>
          <p:nvPr/>
        </p:nvGrpSpPr>
        <p:grpSpPr>
          <a:xfrm>
            <a:off x="9314644" y="3797762"/>
            <a:ext cx="2599512" cy="1542084"/>
            <a:chOff x="9315867" y="3944265"/>
            <a:chExt cx="2599512" cy="154208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F49972E-8771-F027-004B-5EF56506890B}"/>
                </a:ext>
              </a:extLst>
            </p:cNvPr>
            <p:cNvGrpSpPr/>
            <p:nvPr/>
          </p:nvGrpSpPr>
          <p:grpSpPr>
            <a:xfrm>
              <a:off x="9315867" y="4221877"/>
              <a:ext cx="2599512" cy="1264472"/>
              <a:chOff x="9451288" y="4167377"/>
              <a:chExt cx="2599512" cy="126447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AABD136-FE11-1CA7-80B4-A7B8B702351E}"/>
                  </a:ext>
                </a:extLst>
              </p:cNvPr>
              <p:cNvGrpSpPr/>
              <p:nvPr/>
            </p:nvGrpSpPr>
            <p:grpSpPr>
              <a:xfrm>
                <a:off x="9451288" y="4167377"/>
                <a:ext cx="2162893" cy="1264472"/>
                <a:chOff x="9415275" y="4222869"/>
                <a:chExt cx="2162893" cy="1264472"/>
              </a:xfrm>
            </p:grpSpPr>
            <p:pic>
              <p:nvPicPr>
                <p:cNvPr id="28" name="Picture 27" descr="A close-up of a triangular object&#10;&#10;Description automatically generated">
                  <a:extLst>
                    <a:ext uri="{FF2B5EF4-FFF2-40B4-BE49-F238E27FC236}">
                      <a16:creationId xmlns:a16="http://schemas.microsoft.com/office/drawing/2014/main" id="{88B65C6C-DFC6-1B33-AC1E-A3E8D40C0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15275" y="4222869"/>
                  <a:ext cx="2162893" cy="986860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6BEA384-F125-854F-C708-175DC7EFC9F4}"/>
                    </a:ext>
                  </a:extLst>
                </p:cNvPr>
                <p:cNvSpPr txBox="1"/>
                <p:nvPr/>
              </p:nvSpPr>
              <p:spPr>
                <a:xfrm>
                  <a:off x="9583481" y="5210342"/>
                  <a:ext cx="172389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rgbClr val="E95125"/>
                      </a:solidFill>
                    </a:rPr>
                    <a:t>Updated barrel module</a:t>
                  </a:r>
                </a:p>
              </p:txBody>
            </p:sp>
          </p:grp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B9D4F5B1-8449-B245-E4CC-560FF60A7B59}"/>
                  </a:ext>
                </a:extLst>
              </p:cNvPr>
              <p:cNvSpPr/>
              <p:nvPr/>
            </p:nvSpPr>
            <p:spPr>
              <a:xfrm>
                <a:off x="9474740" y="4516877"/>
                <a:ext cx="1407269" cy="609600"/>
              </a:xfrm>
              <a:custGeom>
                <a:avLst/>
                <a:gdLst>
                  <a:gd name="connsiteX0" fmla="*/ 0 w 1407269"/>
                  <a:gd name="connsiteY0" fmla="*/ 0 h 609600"/>
                  <a:gd name="connsiteX1" fmla="*/ 1407269 w 1407269"/>
                  <a:gd name="connsiteY1" fmla="*/ 25940 h 609600"/>
                  <a:gd name="connsiteX2" fmla="*/ 1329447 w 1407269"/>
                  <a:gd name="connsiteY2" fmla="*/ 609600 h 609600"/>
                  <a:gd name="connsiteX3" fmla="*/ 74579 w 1407269"/>
                  <a:gd name="connsiteY3" fmla="*/ 560961 h 609600"/>
                  <a:gd name="connsiteX4" fmla="*/ 0 w 1407269"/>
                  <a:gd name="connsiteY4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7269" h="609600">
                    <a:moveTo>
                      <a:pt x="0" y="0"/>
                    </a:moveTo>
                    <a:lnTo>
                      <a:pt x="1407269" y="25940"/>
                    </a:lnTo>
                    <a:lnTo>
                      <a:pt x="1329447" y="609600"/>
                    </a:lnTo>
                    <a:lnTo>
                      <a:pt x="74579" y="5609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207E90D-782A-8A0A-99C0-23408C5C4D66}"/>
                  </a:ext>
                </a:extLst>
              </p:cNvPr>
              <p:cNvSpPr/>
              <p:nvPr/>
            </p:nvSpPr>
            <p:spPr>
              <a:xfrm>
                <a:off x="10800945" y="4221804"/>
                <a:ext cx="797668" cy="904673"/>
              </a:xfrm>
              <a:custGeom>
                <a:avLst/>
                <a:gdLst>
                  <a:gd name="connsiteX0" fmla="*/ 81064 w 797668"/>
                  <a:gd name="connsiteY0" fmla="*/ 321013 h 904673"/>
                  <a:gd name="connsiteX1" fmla="*/ 797668 w 797668"/>
                  <a:gd name="connsiteY1" fmla="*/ 0 h 904673"/>
                  <a:gd name="connsiteX2" fmla="*/ 765242 w 797668"/>
                  <a:gd name="connsiteY2" fmla="*/ 204281 h 904673"/>
                  <a:gd name="connsiteX3" fmla="*/ 0 w 797668"/>
                  <a:gd name="connsiteY3" fmla="*/ 904673 h 904673"/>
                  <a:gd name="connsiteX4" fmla="*/ 81064 w 797668"/>
                  <a:gd name="connsiteY4" fmla="*/ 321013 h 90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668" h="904673">
                    <a:moveTo>
                      <a:pt x="81064" y="321013"/>
                    </a:moveTo>
                    <a:lnTo>
                      <a:pt x="797668" y="0"/>
                    </a:lnTo>
                    <a:lnTo>
                      <a:pt x="765242" y="204281"/>
                    </a:lnTo>
                    <a:lnTo>
                      <a:pt x="0" y="904673"/>
                    </a:lnTo>
                    <a:lnTo>
                      <a:pt x="81064" y="321013"/>
                    </a:lnTo>
                    <a:close/>
                  </a:path>
                </a:pathLst>
              </a:custGeom>
              <a:noFill/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192DE4-D831-C09D-F6F8-A2F8E7363C73}"/>
                  </a:ext>
                </a:extLst>
              </p:cNvPr>
              <p:cNvSpPr txBox="1"/>
              <p:nvPr/>
            </p:nvSpPr>
            <p:spPr>
              <a:xfrm>
                <a:off x="10955752" y="4821753"/>
                <a:ext cx="1095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37C23"/>
                    </a:solidFill>
                  </a:rPr>
                  <a:t>read-out volume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184004B-DFEB-040A-4AD9-C7B688E414C0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H="1" flipV="1">
              <a:off x="11177226" y="4769874"/>
              <a:ext cx="190629" cy="106379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857C8F-1D4A-2569-939E-13EEF819A521}"/>
                </a:ext>
              </a:extLst>
            </p:cNvPr>
            <p:cNvSpPr txBox="1"/>
            <p:nvPr/>
          </p:nvSpPr>
          <p:spPr>
            <a:xfrm>
              <a:off x="9713255" y="3944265"/>
              <a:ext cx="1180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Al plate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B3629F6-C9E4-91A6-46FE-E8E0D915A19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641" y="4167377"/>
              <a:ext cx="0" cy="1520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E0F93D-7DE0-B29F-D79F-058D32C80989}"/>
              </a:ext>
            </a:extLst>
          </p:cNvPr>
          <p:cNvGrpSpPr/>
          <p:nvPr/>
        </p:nvGrpSpPr>
        <p:grpSpPr>
          <a:xfrm>
            <a:off x="6773949" y="936293"/>
            <a:ext cx="1838684" cy="4462016"/>
            <a:chOff x="6589619" y="936293"/>
            <a:chExt cx="1838684" cy="44620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248F28-C422-9EEE-B538-D08740C27F7E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765088" y="936293"/>
              <a:ext cx="1663215" cy="4462016"/>
              <a:chOff x="6474648" y="1452875"/>
              <a:chExt cx="1878658" cy="50400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B5EED6D-816C-A8CE-51D1-827F70ECABFF}"/>
                  </a:ext>
                </a:extLst>
              </p:cNvPr>
              <p:cNvGrpSpPr/>
              <p:nvPr/>
            </p:nvGrpSpPr>
            <p:grpSpPr>
              <a:xfrm>
                <a:off x="6474648" y="1452875"/>
                <a:ext cx="1878658" cy="5040000"/>
                <a:chOff x="6820678" y="1481294"/>
                <a:chExt cx="1878658" cy="5040000"/>
              </a:xfrm>
            </p:grpSpPr>
            <p:pic>
              <p:nvPicPr>
                <p:cNvPr id="17" name="Picture 16" descr="A green rectangular object with a purple border&#10;&#10;Description automatically generated">
                  <a:extLst>
                    <a:ext uri="{FF2B5EF4-FFF2-40B4-BE49-F238E27FC236}">
                      <a16:creationId xmlns:a16="http://schemas.microsoft.com/office/drawing/2014/main" id="{5472D064-B8DC-80C3-E74D-38A2EB6653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20678" y="1481294"/>
                  <a:ext cx="1714187" cy="5040000"/>
                </a:xfrm>
                <a:prstGeom prst="rect">
                  <a:avLst/>
                </a:prstGeom>
              </p:spPr>
            </p:pic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3A7E984-7E70-E73E-F867-394298A670EF}"/>
                    </a:ext>
                  </a:extLst>
                </p:cNvPr>
                <p:cNvCxnSpPr/>
                <p:nvPr/>
              </p:nvCxnSpPr>
              <p:spPr>
                <a:xfrm flipH="1">
                  <a:off x="6898289" y="2492375"/>
                  <a:ext cx="756000" cy="0"/>
                </a:xfrm>
                <a:prstGeom prst="line">
                  <a:avLst/>
                </a:prstGeom>
                <a:ln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14E75B6-DBF5-9CD3-3D28-5CA5D4603B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3664" y="1520650"/>
                  <a:ext cx="0" cy="768525"/>
                </a:xfrm>
                <a:prstGeom prst="line">
                  <a:avLst/>
                </a:prstGeom>
                <a:ln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DA3A7D3-0F88-319E-672A-C7CD8FA5AF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21771" y="5524500"/>
                  <a:ext cx="732518" cy="0"/>
                </a:xfrm>
                <a:prstGeom prst="line">
                  <a:avLst/>
                </a:prstGeom>
                <a:ln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D7DDAF4-863F-B051-E9C3-788463BECC25}"/>
                    </a:ext>
                  </a:extLst>
                </p:cNvPr>
                <p:cNvSpPr txBox="1"/>
                <p:nvPr/>
              </p:nvSpPr>
              <p:spPr>
                <a:xfrm rot="16200000">
                  <a:off x="6703420" y="3697879"/>
                  <a:ext cx="1145741" cy="417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accent1"/>
                      </a:solidFill>
                    </a:rPr>
                    <a:t>vertical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E67B763-B0C3-0BE9-C059-C89A3DC34E2F}"/>
                    </a:ext>
                  </a:extLst>
                </p:cNvPr>
                <p:cNvSpPr txBox="1"/>
                <p:nvPr/>
              </p:nvSpPr>
              <p:spPr>
                <a:xfrm rot="18900103">
                  <a:off x="6927561" y="1851113"/>
                  <a:ext cx="974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err="1">
                      <a:solidFill>
                        <a:schemeClr val="accent1"/>
                      </a:solidFill>
                    </a:rPr>
                    <a:t>curv</a:t>
                  </a:r>
                  <a:r>
                    <a:rPr lang="en-GB" dirty="0">
                      <a:solidFill>
                        <a:schemeClr val="accent1"/>
                      </a:solidFill>
                    </a:rPr>
                    <a:t>.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03136B5-564F-3DC1-96DA-F2ADCC490B59}"/>
                    </a:ext>
                  </a:extLst>
                </p:cNvPr>
                <p:cNvSpPr txBox="1"/>
                <p:nvPr/>
              </p:nvSpPr>
              <p:spPr>
                <a:xfrm rot="2692271">
                  <a:off x="7031956" y="5755038"/>
                  <a:ext cx="974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err="1">
                      <a:solidFill>
                        <a:schemeClr val="accent1"/>
                      </a:solidFill>
                    </a:rPr>
                    <a:t>curv</a:t>
                  </a:r>
                  <a:r>
                    <a:rPr lang="en-GB" dirty="0">
                      <a:solidFill>
                        <a:schemeClr val="accent1"/>
                      </a:solidFill>
                    </a:rPr>
                    <a:t>.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3F5DAC-343A-7F50-590A-61A0414076F5}"/>
                    </a:ext>
                  </a:extLst>
                </p:cNvPr>
                <p:cNvSpPr txBox="1"/>
                <p:nvPr/>
              </p:nvSpPr>
              <p:spPr>
                <a:xfrm>
                  <a:off x="7725174" y="1730044"/>
                  <a:ext cx="974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accent1"/>
                      </a:solidFill>
                    </a:rPr>
                    <a:t>hor.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0C4D3AA-25AD-7E6C-F76E-37FAE567E5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936" y="2463956"/>
                <a:ext cx="1" cy="2324887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4F8764D-D4F3-0463-2282-3ED9E0F2E308}"/>
                  </a:ext>
                </a:extLst>
              </p:cNvPr>
              <p:cNvSpPr/>
              <p:nvPr/>
            </p:nvSpPr>
            <p:spPr>
              <a:xfrm flipH="1">
                <a:off x="6744936" y="1616690"/>
                <a:ext cx="1562857" cy="1688485"/>
              </a:xfrm>
              <a:prstGeom prst="arc">
                <a:avLst/>
              </a:prstGeom>
              <a:ln w="19050">
                <a:solidFill>
                  <a:schemeClr val="bg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B87557A-4221-4792-BB5B-943BD31B644E}"/>
                  </a:ext>
                </a:extLst>
              </p:cNvPr>
              <p:cNvCxnSpPr>
                <a:stCxn id="10" idx="0"/>
              </p:cNvCxnSpPr>
              <p:nvPr/>
            </p:nvCxnSpPr>
            <p:spPr>
              <a:xfrm>
                <a:off x="7526365" y="1616690"/>
                <a:ext cx="601635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A150D7-2900-F798-9036-C3946E3E6E5B}"/>
                  </a:ext>
                </a:extLst>
              </p:cNvPr>
              <p:cNvCxnSpPr/>
              <p:nvPr/>
            </p:nvCxnSpPr>
            <p:spPr>
              <a:xfrm>
                <a:off x="6744280" y="4788843"/>
                <a:ext cx="0" cy="70723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4-point Star 12">
                <a:extLst>
                  <a:ext uri="{FF2B5EF4-FFF2-40B4-BE49-F238E27FC236}">
                    <a16:creationId xmlns:a16="http://schemas.microsoft.com/office/drawing/2014/main" id="{C436A306-64B3-9202-C03C-FF9D1A66F261}"/>
                  </a:ext>
                </a:extLst>
              </p:cNvPr>
              <p:cNvSpPr/>
              <p:nvPr/>
            </p:nvSpPr>
            <p:spPr>
              <a:xfrm>
                <a:off x="6612200" y="4656112"/>
                <a:ext cx="265474" cy="265463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E26D73A-7B99-02FD-C6D1-15E2E92E17D6}"/>
                  </a:ext>
                </a:extLst>
              </p:cNvPr>
              <p:cNvSpPr/>
              <p:nvPr/>
            </p:nvSpPr>
            <p:spPr>
              <a:xfrm flipH="1" flipV="1">
                <a:off x="6744936" y="4656112"/>
                <a:ext cx="1562857" cy="1688485"/>
              </a:xfrm>
              <a:prstGeom prst="arc">
                <a:avLst/>
              </a:prstGeom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A9E56B-55E0-3C22-14A1-D552F4A8DE64}"/>
                  </a:ext>
                </a:extLst>
              </p:cNvPr>
              <p:cNvSpPr txBox="1"/>
              <p:nvPr/>
            </p:nvSpPr>
            <p:spPr>
              <a:xfrm>
                <a:off x="6657438" y="2669131"/>
                <a:ext cx="515801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</a:rPr>
                  <a:t>d1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C8924-6B54-8F91-7E65-93E72B783935}"/>
                  </a:ext>
                </a:extLst>
              </p:cNvPr>
              <p:cNvSpPr txBox="1"/>
              <p:nvPr/>
            </p:nvSpPr>
            <p:spPr>
              <a:xfrm>
                <a:off x="6657206" y="5102495"/>
                <a:ext cx="515801" cy="382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d2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B3D9928-E4EB-FF01-FC1B-A7FDB30DB046}"/>
                </a:ext>
              </a:extLst>
            </p:cNvPr>
            <p:cNvSpPr txBox="1"/>
            <p:nvPr/>
          </p:nvSpPr>
          <p:spPr>
            <a:xfrm>
              <a:off x="6589619" y="1948434"/>
              <a:ext cx="1180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Al plate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8B51460-7C36-7EE2-19E0-E9F5D88801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2643" y="1779434"/>
              <a:ext cx="253674" cy="2499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17AA7B6-3A9F-FC2F-4F31-714794C9E76B}"/>
              </a:ext>
            </a:extLst>
          </p:cNvPr>
          <p:cNvCxnSpPr>
            <a:cxnSpLocks/>
          </p:cNvCxnSpPr>
          <p:nvPr/>
        </p:nvCxnSpPr>
        <p:spPr>
          <a:xfrm flipH="1">
            <a:off x="8677896" y="1466314"/>
            <a:ext cx="1451619" cy="563059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6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AEA2-6B3D-3FC6-E4DA-5509AE76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SANDGeoManager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77BD-CBC7-98D8-3B80-8D6C97465F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2" y="1207770"/>
            <a:ext cx="10824628" cy="453263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Management</a:t>
            </a:r>
            <a:r>
              <a:rPr lang="en-GB" sz="2400" dirty="0"/>
              <a:t> of the SAND </a:t>
            </a:r>
            <a:r>
              <a:rPr lang="en-GB" sz="2400" dirty="0">
                <a:solidFill>
                  <a:schemeClr val="bg2"/>
                </a:solidFill>
              </a:rPr>
              <a:t>ECAL</a:t>
            </a:r>
            <a:r>
              <a:rPr lang="en-GB" sz="2400" dirty="0"/>
              <a:t> and </a:t>
            </a:r>
            <a:r>
              <a:rPr lang="en-GB" sz="2400" dirty="0">
                <a:solidFill>
                  <a:schemeClr val="bg2"/>
                </a:solidFill>
              </a:rPr>
              <a:t>tracker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2"/>
                </a:solidFill>
              </a:rPr>
              <a:t>geometries</a:t>
            </a:r>
          </a:p>
          <a:p>
            <a:r>
              <a:rPr lang="en-GB" sz="2400" dirty="0">
                <a:solidFill>
                  <a:schemeClr val="bg2"/>
                </a:solidFill>
              </a:rPr>
              <a:t>Extracts </a:t>
            </a:r>
            <a:r>
              <a:rPr lang="en-GB" sz="2400" dirty="0"/>
              <a:t>relevant </a:t>
            </a:r>
            <a:r>
              <a:rPr lang="en-GB" sz="2400" dirty="0">
                <a:solidFill>
                  <a:schemeClr val="bg2"/>
                </a:solidFill>
              </a:rPr>
              <a:t>quantities</a:t>
            </a:r>
            <a:r>
              <a:rPr lang="en-GB" sz="2400" dirty="0"/>
              <a:t> of </a:t>
            </a:r>
            <a:r>
              <a:rPr lang="en-GB" sz="2400" dirty="0">
                <a:solidFill>
                  <a:schemeClr val="bg2"/>
                </a:solidFill>
              </a:rPr>
              <a:t>cells</a:t>
            </a:r>
            <a:r>
              <a:rPr lang="en-GB" sz="2400" dirty="0"/>
              <a:t> and </a:t>
            </a:r>
            <a:r>
              <a:rPr lang="en-GB" sz="2400" dirty="0">
                <a:solidFill>
                  <a:schemeClr val="bg2"/>
                </a:solidFill>
              </a:rPr>
              <a:t>tubes </a:t>
            </a:r>
            <a:r>
              <a:rPr lang="en-GB" sz="2400" dirty="0"/>
              <a:t>from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/>
              <a:t>the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 err="1">
                <a:solidFill>
                  <a:schemeClr val="bg2"/>
                </a:solidFill>
              </a:rPr>
              <a:t>TGeoManager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/>
              <a:t>object:</a:t>
            </a:r>
          </a:p>
          <a:p>
            <a:pPr lvl="1"/>
            <a:r>
              <a:rPr lang="en-GB" dirty="0"/>
              <a:t>encoding and decoding of </a:t>
            </a:r>
            <a:r>
              <a:rPr lang="en-GB" dirty="0">
                <a:solidFill>
                  <a:schemeClr val="bg2"/>
                </a:solidFill>
              </a:rPr>
              <a:t>IDs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positions</a:t>
            </a:r>
            <a:r>
              <a:rPr lang="en-GB" dirty="0"/>
              <a:t>, </a:t>
            </a:r>
            <a:r>
              <a:rPr lang="en-GB" dirty="0">
                <a:solidFill>
                  <a:schemeClr val="bg2"/>
                </a:solidFill>
              </a:rPr>
              <a:t>dimensions</a:t>
            </a:r>
            <a:r>
              <a:rPr lang="en-GB" dirty="0"/>
              <a:t>, etc…</a:t>
            </a:r>
          </a:p>
          <a:p>
            <a:r>
              <a:rPr lang="en-GB" sz="2400" dirty="0"/>
              <a:t>Accepts </a:t>
            </a:r>
            <a:r>
              <a:rPr lang="en-GB" sz="2400" dirty="0">
                <a:solidFill>
                  <a:schemeClr val="bg2"/>
                </a:solidFill>
              </a:rPr>
              <a:t>drift-chamber geometries</a:t>
            </a:r>
            <a:r>
              <a:rPr lang="en-GB" sz="2400" dirty="0"/>
              <a:t> thanks to V. Pia and G. </a:t>
            </a:r>
            <a:r>
              <a:rPr lang="en-GB" sz="2400" dirty="0" err="1"/>
              <a:t>Ingratta</a:t>
            </a:r>
            <a:endParaRPr lang="en-GB" sz="2400" dirty="0"/>
          </a:p>
          <a:p>
            <a:endParaRPr lang="en-GB" sz="800" dirty="0"/>
          </a:p>
          <a:p>
            <a:r>
              <a:rPr lang="en-GB" sz="2400" dirty="0">
                <a:solidFill>
                  <a:schemeClr val="bg2"/>
                </a:solidFill>
              </a:rPr>
              <a:t>Modified</a:t>
            </a:r>
            <a:r>
              <a:rPr lang="en-GB" sz="2400" dirty="0"/>
              <a:t> ECAL </a:t>
            </a:r>
            <a:r>
              <a:rPr lang="en-GB" sz="2400" dirty="0">
                <a:solidFill>
                  <a:schemeClr val="bg2"/>
                </a:solidFill>
              </a:rPr>
              <a:t>manager</a:t>
            </a:r>
            <a:r>
              <a:rPr lang="en-GB" sz="2400" dirty="0"/>
              <a:t> and added </a:t>
            </a:r>
            <a:r>
              <a:rPr lang="en-GB" sz="2400" dirty="0">
                <a:solidFill>
                  <a:schemeClr val="bg2"/>
                </a:solidFill>
              </a:rPr>
              <a:t>new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2"/>
                </a:solidFill>
              </a:rPr>
              <a:t>class</a:t>
            </a:r>
            <a:r>
              <a:rPr lang="en-GB" sz="2400" dirty="0"/>
              <a:t> to manage endcap cells</a:t>
            </a:r>
          </a:p>
          <a:p>
            <a:r>
              <a:rPr lang="en-GB" sz="2400" dirty="0"/>
              <a:t>ECAL cells </a:t>
            </a:r>
            <a:r>
              <a:rPr lang="en-GB" sz="2400" dirty="0">
                <a:solidFill>
                  <a:schemeClr val="bg2"/>
                </a:solidFill>
              </a:rPr>
              <a:t>path length</a:t>
            </a:r>
            <a:r>
              <a:rPr lang="en-GB" sz="2400" dirty="0"/>
              <a:t> computation and </a:t>
            </a:r>
            <a:r>
              <a:rPr lang="en-GB" sz="2400" dirty="0">
                <a:solidFill>
                  <a:schemeClr val="bg2"/>
                </a:solidFill>
              </a:rPr>
              <a:t>hit reconstruction</a:t>
            </a:r>
          </a:p>
          <a:p>
            <a:r>
              <a:rPr lang="en-GB" sz="2400" dirty="0"/>
              <a:t>Currently </a:t>
            </a:r>
            <a:r>
              <a:rPr lang="en-GB" sz="2400" dirty="0">
                <a:solidFill>
                  <a:schemeClr val="bg2"/>
                </a:solidFill>
              </a:rPr>
              <a:t>working on </a:t>
            </a:r>
            <a:r>
              <a:rPr lang="en-GB" sz="2400" dirty="0" err="1">
                <a:solidFill>
                  <a:schemeClr val="bg2"/>
                </a:solidFill>
              </a:rPr>
              <a:t>sandreco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E951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branch-20</a:t>
            </a:r>
            <a:endParaRPr lang="en-GB" sz="2400" dirty="0">
              <a:solidFill>
                <a:srgbClr val="E95125"/>
              </a:solidFill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1CF3-D0B7-E4D5-3E68-51D7E35FC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422E4-336A-2CC7-153F-47692254D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B0679-DC06-D2B6-DF39-43E429FE8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77EC9-1BA6-3657-7AE3-30A54402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49" y="4976497"/>
            <a:ext cx="4104630" cy="44810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CB9BBE-2AD9-36C3-FE37-4E7D885FB3B4}"/>
              </a:ext>
            </a:extLst>
          </p:cNvPr>
          <p:cNvCxnSpPr/>
          <p:nvPr/>
        </p:nvCxnSpPr>
        <p:spPr>
          <a:xfrm>
            <a:off x="6578354" y="5198919"/>
            <a:ext cx="93215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2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31CA8-3E12-A035-42E0-55716B3A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Digitization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3961-4064-0A36-9FE5-41E7BA6FA3C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07770"/>
            <a:ext cx="10678145" cy="1485996"/>
          </a:xfrm>
        </p:spPr>
        <p:txBody>
          <a:bodyPr/>
          <a:lstStyle/>
          <a:p>
            <a:r>
              <a:rPr lang="en-GB" dirty="0" err="1"/>
              <a:t>sandreco</a:t>
            </a:r>
            <a:r>
              <a:rPr lang="en-GB" dirty="0"/>
              <a:t> </a:t>
            </a:r>
            <a:r>
              <a:rPr lang="en-GB" dirty="0">
                <a:solidFill>
                  <a:srgbClr val="F37C23"/>
                </a:solidFill>
              </a:rPr>
              <a:t>digitization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37C23"/>
                </a:solidFill>
              </a:rPr>
              <a:t>runs again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/>
              <a:t>from beginning to end</a:t>
            </a:r>
          </a:p>
          <a:p>
            <a:r>
              <a:rPr lang="en-GB" dirty="0"/>
              <a:t>Checked the new indexing and extraction of cell info</a:t>
            </a:r>
          </a:p>
          <a:p>
            <a:r>
              <a:rPr lang="en-GB" dirty="0">
                <a:solidFill>
                  <a:srgbClr val="F37C23"/>
                </a:solidFill>
              </a:rPr>
              <a:t>Next</a:t>
            </a:r>
            <a:r>
              <a:rPr lang="en-GB" dirty="0"/>
              <a:t> step: </a:t>
            </a:r>
            <a:r>
              <a:rPr lang="en-GB" dirty="0">
                <a:solidFill>
                  <a:srgbClr val="F37C23"/>
                </a:solidFill>
              </a:rPr>
              <a:t>hit position reconstruction</a:t>
            </a:r>
            <a:r>
              <a:rPr lang="en-GB" dirty="0"/>
              <a:t> from photo-signals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C86B7-E339-353C-D2F9-7E6A076690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228E-E032-4E6F-3EF1-283AB5AFB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2BC5-B36E-F5B5-31ED-FD0BCA9C3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57D7A7-8819-492C-0807-033C10C8096D}"/>
              </a:ext>
            </a:extLst>
          </p:cNvPr>
          <p:cNvGrpSpPr>
            <a:grpSpLocks noChangeAspect="1"/>
          </p:cNvGrpSpPr>
          <p:nvPr/>
        </p:nvGrpSpPr>
        <p:grpSpPr>
          <a:xfrm>
            <a:off x="1368171" y="2673742"/>
            <a:ext cx="4262941" cy="3060000"/>
            <a:chOff x="6907951" y="11003"/>
            <a:chExt cx="4680000" cy="33593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8DD781-9446-0C07-4216-F64FD32B3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568266" y="-649312"/>
              <a:ext cx="3359369" cy="46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CC2053-9006-D8F3-38A1-4AAD36985A01}"/>
                </a:ext>
              </a:extLst>
            </p:cNvPr>
            <p:cNvSpPr txBox="1"/>
            <p:nvPr/>
          </p:nvSpPr>
          <p:spPr>
            <a:xfrm>
              <a:off x="7395099" y="1506022"/>
              <a:ext cx="166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Endcap hits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96AAE7-A3BC-E870-F761-EAF97D805E35}"/>
                </a:ext>
              </a:extLst>
            </p:cNvPr>
            <p:cNvCxnSpPr>
              <a:cxnSpLocks/>
            </p:cNvCxnSpPr>
            <p:nvPr/>
          </p:nvCxnSpPr>
          <p:spPr>
            <a:xfrm>
              <a:off x="8225161" y="1875354"/>
              <a:ext cx="395056" cy="327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6DF0DA-671F-46B6-01CF-F2411C75F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0106" y="1875354"/>
              <a:ext cx="395056" cy="327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D984E3-A56D-52A6-C9E3-AE68D4A0183F}"/>
                </a:ext>
              </a:extLst>
            </p:cNvPr>
            <p:cNvSpPr txBox="1"/>
            <p:nvPr/>
          </p:nvSpPr>
          <p:spPr>
            <a:xfrm>
              <a:off x="8273435" y="655858"/>
              <a:ext cx="166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Barrel hits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E5DC5B-7D00-948B-7678-8BEC14F10E13}"/>
                </a:ext>
              </a:extLst>
            </p:cNvPr>
            <p:cNvCxnSpPr>
              <a:cxnSpLocks/>
            </p:cNvCxnSpPr>
            <p:nvPr/>
          </p:nvCxnSpPr>
          <p:spPr>
            <a:xfrm>
              <a:off x="9687757" y="840524"/>
              <a:ext cx="395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43F2D4-D506-3168-6D5B-1C857EFD1CE4}"/>
              </a:ext>
            </a:extLst>
          </p:cNvPr>
          <p:cNvGrpSpPr>
            <a:grpSpLocks noChangeAspect="1"/>
          </p:cNvGrpSpPr>
          <p:nvPr/>
        </p:nvGrpSpPr>
        <p:grpSpPr>
          <a:xfrm>
            <a:off x="6560890" y="2673742"/>
            <a:ext cx="4262946" cy="3060000"/>
            <a:chOff x="6907950" y="3370373"/>
            <a:chExt cx="4680000" cy="33593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B33E45-5957-0422-4950-5F0F669FC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5400000">
              <a:off x="7568268" y="2710055"/>
              <a:ext cx="3359364" cy="468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B55DBC-AAA0-F755-5744-14B9A1A6D641}"/>
                </a:ext>
              </a:extLst>
            </p:cNvPr>
            <p:cNvSpPr txBox="1"/>
            <p:nvPr/>
          </p:nvSpPr>
          <p:spPr>
            <a:xfrm>
              <a:off x="7165834" y="4511270"/>
              <a:ext cx="16601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FC000"/>
                  </a:solidFill>
                </a:rPr>
                <a:t>barrel hits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B18D51-EC62-97B0-A916-4EE0344410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4829" y="4114800"/>
              <a:ext cx="274320" cy="48213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77B507-8EAD-528E-6F4C-B8FA6018918C}"/>
                </a:ext>
              </a:extLst>
            </p:cNvPr>
            <p:cNvSpPr txBox="1"/>
            <p:nvPr/>
          </p:nvSpPr>
          <p:spPr>
            <a:xfrm>
              <a:off x="8027633" y="5278342"/>
              <a:ext cx="1660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</a:rPr>
                <a:t>endcap hits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8C8E4A3-3C49-11C6-CC72-B0CB5A58626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8857695" y="4865392"/>
              <a:ext cx="197528" cy="412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59EC2D7-AF73-A23D-5873-16753B19AD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0105" y="5447619"/>
              <a:ext cx="4433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86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3F19-C357-4107-5F7A-C9DC8D89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position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9999C-89D0-BA36-623E-4DCCD9F37F5E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605373" y="1207770"/>
                <a:ext cx="6931769" cy="5070302"/>
              </a:xfrm>
            </p:spPr>
            <p:txBody>
              <a:bodyPr/>
              <a:lstStyle/>
              <a:p>
                <a:r>
                  <a:rPr lang="en-GB" dirty="0">
                    <a:solidFill>
                      <a:srgbClr val="F37C23"/>
                    </a:solidFill>
                  </a:rPr>
                  <a:t>Path length </a:t>
                </a:r>
                <a:r>
                  <a:rPr lang="en-GB" dirty="0"/>
                  <a:t>to a </a:t>
                </a:r>
                <a:r>
                  <a:rPr lang="en-GB" dirty="0">
                    <a:solidFill>
                      <a:srgbClr val="F37C23"/>
                    </a:solidFill>
                  </a:rPr>
                  <a:t>PMT given</a:t>
                </a:r>
                <a:r>
                  <a:rPr lang="en-GB" dirty="0"/>
                  <a:t> signal </a:t>
                </a:r>
                <a:r>
                  <a:rPr lang="en-GB" dirty="0">
                    <a:solidFill>
                      <a:srgbClr val="F37C23"/>
                    </a:solidFill>
                  </a:rPr>
                  <a:t>TDCs</a:t>
                </a:r>
                <a:r>
                  <a:rPr lang="en-GB" dirty="0"/>
                  <a:t> at both ends:</a:t>
                </a:r>
              </a:p>
              <a:p>
                <a:pPr marL="274638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𝑇𝐷𝐶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dirty="0"/>
                  <a:t>Physical constraints: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37C23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it-IT" sz="2400" b="0" i="1" smtClean="0">
                        <a:solidFill>
                          <a:srgbClr val="F37C23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sz="2400" b="0" i="1" smtClean="0">
                        <a:solidFill>
                          <a:srgbClr val="F37C23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Transversal coordinates are set as the cell centre</a:t>
                </a:r>
              </a:p>
              <a:p>
                <a:endParaRPr lang="en-GB" sz="1200" dirty="0"/>
              </a:p>
              <a:p>
                <a:r>
                  <a:rPr lang="en-GB" dirty="0">
                    <a:solidFill>
                      <a:srgbClr val="F37C23"/>
                    </a:solidFill>
                  </a:rPr>
                  <a:t>Reconstructed hit</a:t>
                </a:r>
                <a:r>
                  <a:rPr lang="en-GB" dirty="0"/>
                  <a:t> position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37C2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37C23"/>
                    </a:solidFill>
                  </a:rPr>
                  <a:t> given</a:t>
                </a:r>
                <a:r>
                  <a:rPr lang="en-GB" dirty="0"/>
                  <a:t> the </a:t>
                </a:r>
                <a:r>
                  <a:rPr lang="en-GB" dirty="0">
                    <a:solidFill>
                      <a:srgbClr val="F37C23"/>
                    </a:solidFill>
                  </a:rPr>
                  <a:t>cell geometry</a:t>
                </a:r>
                <a:r>
                  <a:rPr lang="en-GB" dirty="0"/>
                  <a:t>:</a:t>
                </a:r>
              </a:p>
              <a:p>
                <a:pPr marL="731838" lvl="1" indent="-457200">
                  <a:buFont typeface="+mj-lt"/>
                  <a:buAutoNum type="arabicPeriod"/>
                </a:pPr>
                <a:r>
                  <a:rPr lang="en-GB" dirty="0"/>
                  <a:t>Local coordinates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b="0" dirty="0"/>
              </a:p>
              <a:p>
                <a:pPr marL="731838" lvl="1" indent="-457200">
                  <a:buFont typeface="+mj-lt"/>
                  <a:buAutoNum type="arabicPeriod"/>
                </a:pPr>
                <a:r>
                  <a:rPr lang="en-GB" dirty="0"/>
                  <a:t>Conversion to global coordinates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9999C-89D0-BA36-623E-4DCCD9F37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605373" y="1207770"/>
                <a:ext cx="6931769" cy="5070302"/>
              </a:xfrm>
              <a:blipFill>
                <a:blip r:embed="rId3"/>
                <a:stretch>
                  <a:fillRect l="-2194" t="-750" r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240F-A897-02C3-CC48-B8279FC105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13B0A-613F-AEFB-CD34-E4A2450A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923-FA9F-82FB-CEBB-1A6E0A083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79017-812B-5241-49C9-9657FAAC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08"/>
          <a:stretch/>
        </p:blipFill>
        <p:spPr>
          <a:xfrm rot="5400000">
            <a:off x="8494545" y="173662"/>
            <a:ext cx="2593418" cy="324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5F818E9-D85A-6048-1FBB-0EF472C4C868}"/>
              </a:ext>
            </a:extLst>
          </p:cNvPr>
          <p:cNvGrpSpPr/>
          <p:nvPr/>
        </p:nvGrpSpPr>
        <p:grpSpPr>
          <a:xfrm>
            <a:off x="8171254" y="3124806"/>
            <a:ext cx="3322831" cy="2593416"/>
            <a:chOff x="8171254" y="3124806"/>
            <a:chExt cx="3322831" cy="25934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10A8EA-5C7A-0B9B-8BA6-25222C9F731D}"/>
                </a:ext>
              </a:extLst>
            </p:cNvPr>
            <p:cNvGrpSpPr/>
            <p:nvPr/>
          </p:nvGrpSpPr>
          <p:grpSpPr>
            <a:xfrm>
              <a:off x="8171254" y="3124806"/>
              <a:ext cx="3240000" cy="2593416"/>
              <a:chOff x="8171254" y="3124806"/>
              <a:chExt cx="3240000" cy="259341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25E76E-87BE-EBFA-BD25-1865C0D6D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2608"/>
              <a:stretch/>
            </p:blipFill>
            <p:spPr>
              <a:xfrm rot="5400000">
                <a:off x="8494546" y="2801514"/>
                <a:ext cx="2593416" cy="32400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C60E9D-8603-D10D-E1E4-68D143F23201}"/>
                  </a:ext>
                </a:extLst>
              </p:cNvPr>
              <p:cNvSpPr/>
              <p:nvPr/>
            </p:nvSpPr>
            <p:spPr>
              <a:xfrm>
                <a:off x="11093450" y="5387975"/>
                <a:ext cx="120650" cy="8255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5112DE-28E7-B37E-74D7-B85699BF300A}"/>
                </a:ext>
              </a:extLst>
            </p:cNvPr>
            <p:cNvSpPr txBox="1"/>
            <p:nvPr/>
          </p:nvSpPr>
          <p:spPr>
            <a:xfrm>
              <a:off x="10813465" y="5470525"/>
              <a:ext cx="68062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6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x10</a:t>
              </a:r>
              <a:r>
                <a:rPr lang="en-GB" sz="600" baseline="30000" dirty="0">
                  <a:solidFill>
                    <a:prstClr val="black"/>
                  </a:solidFill>
                  <a:latin typeface="Aptos" panose="02110004020202020204"/>
                  <a:ea typeface="+mn-ea"/>
                  <a:cs typeface="+mn-cs"/>
                </a:rPr>
                <a:t>6</a:t>
              </a:r>
              <a:endParaRPr lang="en-GB" sz="6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18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1277-7855-8AB4-B319-7249AC51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edepsim</a:t>
            </a:r>
            <a:r>
              <a:rPr lang="en-GB" dirty="0"/>
              <a:t> hit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2319-86F1-AB01-9445-A6BDAE7BE69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776894"/>
          </a:xfrm>
        </p:spPr>
        <p:txBody>
          <a:bodyPr/>
          <a:lstStyle/>
          <a:p>
            <a:r>
              <a:rPr lang="en-GB" dirty="0">
                <a:solidFill>
                  <a:srgbClr val="F37C23"/>
                </a:solidFill>
              </a:rPr>
              <a:t>Hits</a:t>
            </a:r>
            <a:r>
              <a:rPr lang="en-GB" dirty="0"/>
              <a:t> corresponding to the </a:t>
            </a:r>
            <a:r>
              <a:rPr lang="en-GB" dirty="0">
                <a:solidFill>
                  <a:srgbClr val="F37C23"/>
                </a:solidFill>
              </a:rPr>
              <a:t>first</a:t>
            </a:r>
            <a:r>
              <a:rPr lang="en-GB" dirty="0"/>
              <a:t> available </a:t>
            </a:r>
            <a:r>
              <a:rPr lang="en-GB" dirty="0">
                <a:solidFill>
                  <a:srgbClr val="F37C23"/>
                </a:solidFill>
              </a:rPr>
              <a:t>photo-electron</a:t>
            </a:r>
            <a:r>
              <a:rPr lang="en-GB" dirty="0"/>
              <a:t> in a </a:t>
            </a:r>
            <a:r>
              <a:rPr lang="en-GB" dirty="0">
                <a:solidFill>
                  <a:srgbClr val="F37C23"/>
                </a:solidFill>
              </a:rPr>
              <a:t>pair</a:t>
            </a:r>
            <a:r>
              <a:rPr lang="en-GB" dirty="0"/>
              <a:t> of </a:t>
            </a:r>
            <a:r>
              <a:rPr lang="en-GB" dirty="0">
                <a:solidFill>
                  <a:srgbClr val="F37C23"/>
                </a:solidFill>
              </a:rPr>
              <a:t>photo-signals</a:t>
            </a:r>
            <a:r>
              <a:rPr lang="en-GB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D69E-5FB7-367F-13FD-B55772D6E3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50F7-F65D-3A7D-E6D1-56889ED8C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3F6B-7D7C-1B7E-DEDA-28D059E02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83C38-A491-BD42-C60B-3201A7AD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1183566" y="1213496"/>
            <a:ext cx="3866668" cy="50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C4A55-CD4D-CFCF-F3D3-9AC30CBF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7141768" y="1213496"/>
            <a:ext cx="386666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EA8B-770B-1FCA-C90A-640294A1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10A7-98CD-6415-C124-5688CE7EB1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1082993"/>
          </a:xfrm>
        </p:spPr>
        <p:txBody>
          <a:bodyPr/>
          <a:lstStyle/>
          <a:p>
            <a:r>
              <a:rPr lang="en-GB" dirty="0"/>
              <a:t>Considering </a:t>
            </a:r>
            <a:r>
              <a:rPr lang="en-GB" dirty="0">
                <a:solidFill>
                  <a:srgbClr val="F37C23"/>
                </a:solidFill>
              </a:rPr>
              <a:t>all photo-signal pairs</a:t>
            </a:r>
            <a:r>
              <a:rPr lang="en-GB" dirty="0"/>
              <a:t> in a cell </a:t>
            </a:r>
            <a:r>
              <a:rPr lang="en-GB" dirty="0">
                <a:sym typeface="Wingdings" pitchFamily="2" charset="2"/>
              </a:rPr>
              <a:t> potential spurious matches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F97F-9F30-C6B0-BEA0-CB13D5CE66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DE372-D2C0-A671-036F-7F649AF23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CBD7-BC15-2E33-C9EE-0CA68481C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CA3AF-6B93-235E-B77A-6AD5BEF9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400000">
            <a:off x="1196266" y="1245503"/>
            <a:ext cx="3866666" cy="50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193F0-F0EF-F011-5530-ECAF8712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7133293" y="1245502"/>
            <a:ext cx="38666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0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4913-B2FB-AEF0-974E-4B61D061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distribution of the residues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C8807-518A-132F-2DAE-428080983423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605373" y="1207770"/>
                <a:ext cx="10977028" cy="1431521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solidFill>
                      <a:srgbClr val="F37C23"/>
                    </a:solidFill>
                  </a:rPr>
                  <a:t>Average residue</a:t>
                </a:r>
                <a:r>
                  <a:rPr lang="en-GB" sz="2400" dirty="0">
                    <a:solidFill>
                      <a:schemeClr val="bg2"/>
                    </a:solidFill>
                  </a:rPr>
                  <a:t> </a:t>
                </a:r>
                <a:r>
                  <a:rPr lang="en-GB" sz="2400" dirty="0"/>
                  <a:t>for each </a:t>
                </a:r>
                <a:r>
                  <a:rPr lang="en-GB" sz="2400" dirty="0">
                    <a:solidFill>
                      <a:srgbClr val="F37C23"/>
                    </a:solidFill>
                  </a:rPr>
                  <a:t>bin</a:t>
                </a:r>
                <a:r>
                  <a:rPr lang="en-GB" sz="2400" dirty="0"/>
                  <a:t> in</a:t>
                </a:r>
                <a:r>
                  <a:rPr lang="en-GB" sz="2400" dirty="0">
                    <a:solidFill>
                      <a:srgbClr val="00B0F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F37C23"/>
                    </a:solidFill>
                  </a:rPr>
                  <a:t>edepsim</a:t>
                </a:r>
                <a:r>
                  <a:rPr lang="en-GB" sz="2400" dirty="0">
                    <a:solidFill>
                      <a:srgbClr val="F37C23"/>
                    </a:solidFill>
                  </a:rPr>
                  <a:t>-hit</a:t>
                </a:r>
                <a:r>
                  <a:rPr lang="en-GB" sz="2400" dirty="0">
                    <a:solidFill>
                      <a:srgbClr val="00B0F0"/>
                    </a:solidFill>
                  </a:rPr>
                  <a:t> </a:t>
                </a:r>
                <a:r>
                  <a:rPr lang="en-GB" sz="2400" dirty="0"/>
                  <a:t>coordinates</a:t>
                </a:r>
              </a:p>
              <a:p>
                <a:r>
                  <a:rPr lang="en-GB" sz="2400" dirty="0"/>
                  <a:t>Reconstructed positions are consistent with </a:t>
                </a:r>
                <a:r>
                  <a:rPr lang="en-GB" sz="2400" dirty="0" err="1"/>
                  <a:t>edepsim</a:t>
                </a:r>
                <a:r>
                  <a:rPr lang="en-GB" sz="2400" dirty="0"/>
                  <a:t>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is constrained.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C8807-518A-132F-2DAE-428080983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605373" y="1207770"/>
                <a:ext cx="10977028" cy="1431521"/>
              </a:xfrm>
              <a:blipFill>
                <a:blip r:embed="rId2"/>
                <a:stretch>
                  <a:fillRect l="-1501" t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1EBF-024B-9EBF-EA97-8FA2CB102E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29/10/2024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7E2F4-2004-D53C-2737-274C9D23E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Alessandro </a:t>
            </a:r>
            <a:r>
              <a:rPr lang="de-DE" dirty="0" err="1"/>
              <a:t>Ruggeri</a:t>
            </a:r>
            <a:r>
              <a:rPr lang="de-DE" dirty="0"/>
              <a:t> | </a:t>
            </a:r>
            <a:r>
              <a:rPr lang="en-GB" dirty="0"/>
              <a:t>Updates to the ECAL endcaps geometry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7354-9042-CF5C-DC14-887620097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5E01E-E871-97F8-CF60-1A9928193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45"/>
          <a:stretch/>
        </p:blipFill>
        <p:spPr>
          <a:xfrm rot="5400000">
            <a:off x="7049033" y="1509883"/>
            <a:ext cx="3420694" cy="48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3F106-8703-36D7-0646-B44B46A0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48"/>
          <a:stretch/>
        </p:blipFill>
        <p:spPr>
          <a:xfrm rot="5400000">
            <a:off x="1722316" y="1509840"/>
            <a:ext cx="3420607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282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- widescreen" id="{B450C499-EA9D-0A4E-83F8-B05EB7821A37}" vid="{B4F57926-1E46-7141-AE7A-C97A42AE8B23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 - widescreen" id="{B450C499-EA9D-0A4E-83F8-B05EB7821A37}" vid="{156DF6F7-8E6E-7E45-B1B7-E7FBAB6436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558</TotalTime>
  <Words>529</Words>
  <Application>Microsoft Macintosh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Cambria Math</vt:lpstr>
      <vt:lpstr>Helvetica</vt:lpstr>
      <vt:lpstr>Lucida Grande</vt:lpstr>
      <vt:lpstr>Wingdings</vt:lpstr>
      <vt:lpstr>Dune Template_051215</vt:lpstr>
      <vt:lpstr>LBNF Content-Footer Theme</vt:lpstr>
      <vt:lpstr>Updates to the ECAL endcaps geometry</vt:lpstr>
      <vt:lpstr>Updated endcap geometry</vt:lpstr>
      <vt:lpstr>Updates to digitization</vt:lpstr>
      <vt:lpstr>SANDGeoManager</vt:lpstr>
      <vt:lpstr>Digitization checks</vt:lpstr>
      <vt:lpstr>Hit position reconstruction</vt:lpstr>
      <vt:lpstr>edepsim hit distribution</vt:lpstr>
      <vt:lpstr>Hit reconstruction</vt:lpstr>
      <vt:lpstr>Spatial distribution of the residues</vt:lpstr>
      <vt:lpstr>Direction-wise residues</vt:lpstr>
      <vt:lpstr>Conclusions and prospects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Alessandro Ruggeri</dc:creator>
  <cp:keywords/>
  <dc:description>Modified by A. Weber</dc:description>
  <cp:lastModifiedBy>Alessandro Ruggeri</cp:lastModifiedBy>
  <cp:revision>1</cp:revision>
  <dcterms:created xsi:type="dcterms:W3CDTF">2024-10-23T09:41:16Z</dcterms:created>
  <dcterms:modified xsi:type="dcterms:W3CDTF">2024-10-29T11:30:09Z</dcterms:modified>
  <cp:category/>
</cp:coreProperties>
</file>