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9" r:id="rId7"/>
    <p:sldId id="260" r:id="rId8"/>
    <p:sldId id="261" r:id="rId9"/>
    <p:sldId id="262" r:id="rId10"/>
    <p:sldId id="258" r:id="rId11"/>
    <p:sldId id="263" r:id="rId12"/>
    <p:sldId id="264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3" autoAdjust="0"/>
    <p:restoredTop sz="94640"/>
  </p:normalViewPr>
  <p:slideViewPr>
    <p:cSldViewPr snapToGrid="0">
      <p:cViewPr varScale="1">
        <p:scale>
          <a:sx n="111" d="100"/>
          <a:sy n="111" d="100"/>
        </p:scale>
        <p:origin x="71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A0313C-CBEA-C89A-BDAB-4525D298DA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2C1668B-4CC7-1CC6-A903-4CC122944C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FB7AC7A-2178-90C0-8760-A2969EF7A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AE86-9EA5-4659-8D9B-DD0C973A9866}" type="datetimeFigureOut">
              <a:rPr lang="it-IT" smtClean="0"/>
              <a:t>28/10/24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38EA65-096D-E2BE-3C9B-B9A928448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C31E298-AB42-7422-24D5-19B14278C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A1B1-F573-460E-BC7F-E3F4FC3610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1891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FA1D0D-4457-B47C-13D7-2B432205F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379EC9F-1D03-DA98-6C75-B0B1EA4FE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2A377D5-BF65-945B-076D-6899A1C6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AE86-9EA5-4659-8D9B-DD0C973A9866}" type="datetimeFigureOut">
              <a:rPr lang="it-IT" smtClean="0"/>
              <a:t>28/10/24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5AADE63-A627-B2E1-DA10-AE4F2E53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0BC5317-D8E5-E34A-DF8E-1E79671F8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A1B1-F573-460E-BC7F-E3F4FC3610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0270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DF3C88A-ECB6-A4BD-8AE1-E414B90DD5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2A50424-193C-6B7C-322F-6334B25AE9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52DD76F-B79C-F3C1-FFC0-1CFEFBDA8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AE86-9EA5-4659-8D9B-DD0C973A9866}" type="datetimeFigureOut">
              <a:rPr lang="it-IT" smtClean="0"/>
              <a:t>28/10/24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BAC2853-96B3-E838-156C-945DB9636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3E03B3-2C7F-A281-A2CE-8C1886A60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A1B1-F573-460E-BC7F-E3F4FC3610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349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C44612-AEC6-42AA-C72E-6E701C27C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668002-7FCC-992E-358B-5972A8163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19227CC-E186-D371-CF2C-D54C7F6CB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AE86-9EA5-4659-8D9B-DD0C973A9866}" type="datetimeFigureOut">
              <a:rPr lang="it-IT" smtClean="0"/>
              <a:t>28/10/24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60DDF57-1ADD-C81A-52F7-9386E1769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6BD8511-8412-C0A5-D52A-7FBEE2A9F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A1B1-F573-460E-BC7F-E3F4FC3610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5021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CBC147-F86D-A28D-F283-355D8FEA9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F74B926-5268-80A1-0D03-6CAF3D8F7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A0EFD83-0C64-CAFC-E29B-A6E38AC59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AE86-9EA5-4659-8D9B-DD0C973A9866}" type="datetimeFigureOut">
              <a:rPr lang="it-IT" smtClean="0"/>
              <a:t>28/10/24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306084-77CB-4C17-8B05-AC6A6BE74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7FFAB3E-F034-F8C3-12C0-3668369D5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A1B1-F573-460E-BC7F-E3F4FC3610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6065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C4BC24-2AD7-251B-0440-4723D05C6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822E616-A80B-06FF-4276-D532D7036F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060D84F-13ED-8579-0B2C-5991758C0C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B91FBAF-817E-1E65-AD3B-2605CE45F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AE86-9EA5-4659-8D9B-DD0C973A9866}" type="datetimeFigureOut">
              <a:rPr lang="it-IT" smtClean="0"/>
              <a:t>28/10/24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AFDD067-A869-EFBE-4368-CFF39DF72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A152DB7-A088-5BA6-6494-C5DCCC2ED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A1B1-F573-460E-BC7F-E3F4FC3610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0193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591090-DD5A-4AC9-0F1C-6C14533D2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58BD9A9-1CE7-D959-1E5D-36E39C7FC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473E42B-A691-D65D-0485-018B5DE1A3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8D7F539-D3A2-620B-F0EF-8F9DDA485E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EF88960-BE8E-3510-A91F-93F665A094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1E9406C-C6D4-ECC7-DDCE-CAC9F0869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AE86-9EA5-4659-8D9B-DD0C973A9866}" type="datetimeFigureOut">
              <a:rPr lang="it-IT" smtClean="0"/>
              <a:t>28/10/24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5C371E2-E329-02F4-92B0-78A5694C6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746922C-8C49-3E2B-C2C0-2BC91ED5B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A1B1-F573-460E-BC7F-E3F4FC3610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3479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A9E7E8-D857-D045-B55C-491ECED67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2084EB9-E996-08CF-F5A3-48531593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AE86-9EA5-4659-8D9B-DD0C973A9866}" type="datetimeFigureOut">
              <a:rPr lang="it-IT" smtClean="0"/>
              <a:t>28/10/24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5461FF2-8B56-1C1F-C0EF-C7EF72A1E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D59DF4C-4877-33FA-8B6B-238B59302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A1B1-F573-460E-BC7F-E3F4FC3610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9994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0B2315B-FAA7-CE5B-AEF2-9B357CC3C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AE86-9EA5-4659-8D9B-DD0C973A9866}" type="datetimeFigureOut">
              <a:rPr lang="it-IT" smtClean="0"/>
              <a:t>28/10/24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1C1346A-97F3-7E6D-3B46-51C8A8FE5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EEEF1E9-A1FC-D5E5-87FB-26CDDFA6C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A1B1-F573-460E-BC7F-E3F4FC3610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0141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5C09E3-6229-4F61-4FD9-50CB8A89B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66BF4D-E628-3B6E-B8DF-AC3B09817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A09848E-6EE8-D2D2-4096-306594CBCE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88FBC08-6C66-5765-600C-CF848074C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AE86-9EA5-4659-8D9B-DD0C973A9866}" type="datetimeFigureOut">
              <a:rPr lang="it-IT" smtClean="0"/>
              <a:t>28/10/24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D25353B-059B-E6AA-BAE2-D16A7558E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040F529-5B76-CD0B-0B4C-4A0223691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A1B1-F573-460E-BC7F-E3F4FC3610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6700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1F1A84-FDCE-B12B-66F1-C00543684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D8C89A3-A170-B6D1-00D1-25C5161F55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C205B0C-2792-CEC2-0D4E-1C41C9AE2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6DB7116-44E6-460A-FA8B-68DF8F7C1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AE86-9EA5-4659-8D9B-DD0C973A9866}" type="datetimeFigureOut">
              <a:rPr lang="it-IT" smtClean="0"/>
              <a:t>28/10/24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86D0F94-96F9-3C7F-7446-207043DF4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F432EC8-BE02-B199-76F8-DE97C72D7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A1B1-F573-460E-BC7F-E3F4FC3610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1054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DEE99B7-2BDA-52D4-28D5-54B05ADCB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6A9127E-5543-692B-F8E4-37C1A3A25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8ACD28-81CD-1D2F-D97A-07F9809922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8DAE86-9EA5-4659-8D9B-DD0C973A9866}" type="datetimeFigureOut">
              <a:rPr lang="it-IT" smtClean="0"/>
              <a:t>28/10/24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EEA6F07-C97E-598D-E6C8-228ACC9E9B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3322303-BA0D-ACFD-3505-913BF77DA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44A1B1-F573-460E-BC7F-E3F4FC3610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3405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atania, inaugurato centro multimediale all'Infn: la scienza aperta a tutti  - LiveUnict">
            <a:extLst>
              <a:ext uri="{FF2B5EF4-FFF2-40B4-BE49-F238E27FC236}">
                <a16:creationId xmlns:a16="http://schemas.microsoft.com/office/drawing/2014/main" id="{2D4DBD9C-2156-6AD8-254D-74B64AC978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7" b="10196"/>
          <a:stretch/>
        </p:blipFill>
        <p:spPr bwMode="auto">
          <a:xfrm>
            <a:off x="0" y="11289"/>
            <a:ext cx="12179184" cy="68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D093330-67A6-C7FB-6881-9F28FC6C46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2712" y="43436"/>
            <a:ext cx="9064978" cy="2052064"/>
          </a:xfrm>
        </p:spPr>
        <p:txBody>
          <a:bodyPr>
            <a:normAutofit/>
          </a:bodyPr>
          <a:lstStyle/>
          <a:p>
            <a:r>
              <a:rPr lang="it-IT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ECAL end-</a:t>
            </a:r>
            <a:r>
              <a:rPr lang="it-IT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cap</a:t>
            </a:r>
            <a:r>
              <a:rPr lang="it-IT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dismounting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9D36584-066A-BEFB-36F2-EEEB1D614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35236" y="5439307"/>
            <a:ext cx="7356764" cy="1413051"/>
          </a:xfrm>
        </p:spPr>
        <p:txBody>
          <a:bodyPr>
            <a:normAutofit fontScale="92500"/>
          </a:bodyPr>
          <a:lstStyle/>
          <a:p>
            <a:r>
              <a:rPr lang="it-IT" sz="4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Francesco</a:t>
            </a:r>
            <a:r>
              <a:rPr lang="it-IT" sz="4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Noto – Antonio </a:t>
            </a:r>
            <a:r>
              <a:rPr lang="it-IT" sz="40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Grmek</a:t>
            </a:r>
            <a:endParaRPr lang="it-IT" sz="40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4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INFN - LNS</a:t>
            </a:r>
          </a:p>
        </p:txBody>
      </p:sp>
      <p:pic>
        <p:nvPicPr>
          <p:cNvPr id="1026" name="Picture 2" descr="Logo and templates | DUNE at work">
            <a:extLst>
              <a:ext uri="{FF2B5EF4-FFF2-40B4-BE49-F238E27FC236}">
                <a16:creationId xmlns:a16="http://schemas.microsoft.com/office/drawing/2014/main" id="{DB260D52-35F7-CBBD-2164-7F361AF8C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1" y="1"/>
            <a:ext cx="1828799" cy="121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SNA 2023">
            <a:extLst>
              <a:ext uri="{FF2B5EF4-FFF2-40B4-BE49-F238E27FC236}">
                <a16:creationId xmlns:a16="http://schemas.microsoft.com/office/drawing/2014/main" id="{3E0F395C-079B-68EA-1DA5-45CB2ECAB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1"/>
            <a:ext cx="1828800" cy="129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485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53A194-B293-8620-97CA-8C947B98C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C8F60CB-AD8B-4CEE-B2ED-DDF0BFDA9F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52089" y="1794934"/>
            <a:ext cx="3199771" cy="5036786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A2DF7C2-B2DD-BB61-A1EF-FFFC6EF47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4" y="1948220"/>
            <a:ext cx="7222263" cy="4909780"/>
          </a:xfrm>
          <a:prstGeom prst="rect">
            <a:avLst/>
          </a:prstGeom>
        </p:spPr>
      </p:pic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628D6F70-AE18-287E-FB04-77EA2924441A}"/>
              </a:ext>
            </a:extLst>
          </p:cNvPr>
          <p:cNvSpPr/>
          <p:nvPr/>
        </p:nvSpPr>
        <p:spPr>
          <a:xfrm rot="21268355">
            <a:off x="6615289" y="3578578"/>
            <a:ext cx="2731911" cy="75635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Picture 2" descr="Logo and templates | DUNE at work">
            <a:extLst>
              <a:ext uri="{FF2B5EF4-FFF2-40B4-BE49-F238E27FC236}">
                <a16:creationId xmlns:a16="http://schemas.microsoft.com/office/drawing/2014/main" id="{C939909F-5B4A-37FF-C52C-96F13822E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0"/>
            <a:ext cx="2429009" cy="161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SNA 2023">
            <a:extLst>
              <a:ext uri="{FF2B5EF4-FFF2-40B4-BE49-F238E27FC236}">
                <a16:creationId xmlns:a16="http://schemas.microsoft.com/office/drawing/2014/main" id="{A2DBA43D-2D1C-B54B-261B-54295F8A2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854" y="0"/>
            <a:ext cx="2288146" cy="161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283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0611E692-F07D-E3C0-5510-B35E2A524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KICK OFF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8C2772FA-92CD-82FD-1142-FA9FB83720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22023"/>
          <a:stretch/>
        </p:blipFill>
        <p:spPr>
          <a:xfrm>
            <a:off x="138287" y="3917245"/>
            <a:ext cx="6206270" cy="2912232"/>
          </a:xfrm>
        </p:spPr>
      </p:pic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0CF4570D-88C5-9E67-BAC5-2E1E492264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6398" b="3538"/>
          <a:stretch/>
        </p:blipFill>
        <p:spPr>
          <a:xfrm>
            <a:off x="7755467" y="1772356"/>
            <a:ext cx="4361419" cy="5057424"/>
          </a:xfr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7C832D7-FF19-16E1-F9C0-5A9A94153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7210" y="1473844"/>
            <a:ext cx="3231416" cy="2372051"/>
          </a:xfrm>
          <a:prstGeom prst="rect">
            <a:avLst/>
          </a:prstGeom>
        </p:spPr>
      </p:pic>
      <p:pic>
        <p:nvPicPr>
          <p:cNvPr id="13" name="Picture 2" descr="Logo and templates | DUNE at work">
            <a:extLst>
              <a:ext uri="{FF2B5EF4-FFF2-40B4-BE49-F238E27FC236}">
                <a16:creationId xmlns:a16="http://schemas.microsoft.com/office/drawing/2014/main" id="{E8165C6D-22D7-3896-6DB5-C2FB63F6F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0"/>
            <a:ext cx="2429009" cy="161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SNA 2023">
            <a:extLst>
              <a:ext uri="{FF2B5EF4-FFF2-40B4-BE49-F238E27FC236}">
                <a16:creationId xmlns:a16="http://schemas.microsoft.com/office/drawing/2014/main" id="{4E4A379B-4629-0DAA-8DF3-462F9E5FB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854" y="0"/>
            <a:ext cx="2288146" cy="161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206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22A4B9-E2EA-ADA5-41FF-9D088B2B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2" y="390883"/>
            <a:ext cx="10515600" cy="1325563"/>
          </a:xfrm>
        </p:spPr>
        <p:txBody>
          <a:bodyPr/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 TOOL MODULE 1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ACB7E818-5AD0-CDEC-43EE-4EE13E9FD4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34219" r="8849"/>
          <a:stretch/>
        </p:blipFill>
        <p:spPr>
          <a:xfrm>
            <a:off x="450258" y="1915777"/>
            <a:ext cx="2820474" cy="4351338"/>
          </a:xfr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3361C299-D1D5-0EE8-6499-B958AEB380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974776" y="1915777"/>
            <a:ext cx="3137011" cy="4351338"/>
          </a:xfr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8D08659-7E16-18CA-E1D7-87E05CCF2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971" y="0"/>
            <a:ext cx="4934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55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420CC7-9A39-9A4A-2043-ECFF72981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«RIBALTATORE» TOOL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7C068420-4859-0A61-6E28-BE4132677C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9298" b="12488"/>
          <a:stretch/>
        </p:blipFill>
        <p:spPr>
          <a:xfrm>
            <a:off x="0" y="1794935"/>
            <a:ext cx="4673600" cy="5063066"/>
          </a:xfrm>
        </p:spPr>
      </p:pic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478DE27C-FA77-0008-E39C-B220B9996D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41067" y="1690688"/>
            <a:ext cx="5182205" cy="5167312"/>
          </a:xfrm>
        </p:spPr>
      </p:pic>
      <p:pic>
        <p:nvPicPr>
          <p:cNvPr id="9" name="Picture 2" descr="Logo and templates | DUNE at work">
            <a:extLst>
              <a:ext uri="{FF2B5EF4-FFF2-40B4-BE49-F238E27FC236}">
                <a16:creationId xmlns:a16="http://schemas.microsoft.com/office/drawing/2014/main" id="{6DCA0366-4054-EEA3-62B1-F75503567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0"/>
            <a:ext cx="2429009" cy="161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SNA 2023">
            <a:extLst>
              <a:ext uri="{FF2B5EF4-FFF2-40B4-BE49-F238E27FC236}">
                <a16:creationId xmlns:a16="http://schemas.microsoft.com/office/drawing/2014/main" id="{2C9F1F4A-3046-3EE1-7BD0-C785F8F40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854" y="0"/>
            <a:ext cx="2288146" cy="161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356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6D8F0E-380B-7356-DF19-65CB6674C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SHIPPING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DA13A122-BD74-EDCC-3CDB-AFBC95D3084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3914" r="3576"/>
          <a:stretch/>
        </p:blipFill>
        <p:spPr>
          <a:xfrm>
            <a:off x="206371" y="2598139"/>
            <a:ext cx="4212492" cy="3894736"/>
          </a:xfrm>
        </p:spPr>
      </p:pic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F7D97668-BBFA-98F4-8F94-5A338723B5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8931" r="3386"/>
          <a:stretch/>
        </p:blipFill>
        <p:spPr>
          <a:xfrm>
            <a:off x="8225121" y="2912533"/>
            <a:ext cx="3931686" cy="3228621"/>
          </a:xfr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DF17928-6B1C-3A76-2438-B0E24324D6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326" b="10847"/>
          <a:stretch/>
        </p:blipFill>
        <p:spPr>
          <a:xfrm>
            <a:off x="4564911" y="2201333"/>
            <a:ext cx="3530915" cy="4542905"/>
          </a:xfrm>
          <a:prstGeom prst="rect">
            <a:avLst/>
          </a:prstGeom>
        </p:spPr>
      </p:pic>
      <p:sp>
        <p:nvSpPr>
          <p:cNvPr id="11" name="Freccia circolare a destra 10">
            <a:extLst>
              <a:ext uri="{FF2B5EF4-FFF2-40B4-BE49-F238E27FC236}">
                <a16:creationId xmlns:a16="http://schemas.microsoft.com/office/drawing/2014/main" id="{A3C487D4-121A-697F-12FA-6DD6B8F93D21}"/>
              </a:ext>
            </a:extLst>
          </p:cNvPr>
          <p:cNvSpPr/>
          <p:nvPr/>
        </p:nvSpPr>
        <p:spPr>
          <a:xfrm rot="5400000">
            <a:off x="3667566" y="2930597"/>
            <a:ext cx="1535681" cy="1814858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2" name="Freccia circolare a destra 11">
            <a:extLst>
              <a:ext uri="{FF2B5EF4-FFF2-40B4-BE49-F238E27FC236}">
                <a16:creationId xmlns:a16="http://schemas.microsoft.com/office/drawing/2014/main" id="{9C3C51E9-9214-3923-CFCF-F6632FA79649}"/>
              </a:ext>
            </a:extLst>
          </p:cNvPr>
          <p:cNvSpPr/>
          <p:nvPr/>
        </p:nvSpPr>
        <p:spPr>
          <a:xfrm rot="5400000" flipV="1">
            <a:off x="5355749" y="-1812697"/>
            <a:ext cx="1853042" cy="8274757"/>
          </a:xfrm>
          <a:prstGeom prst="curv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3" name="Picture 2" descr="Logo and templates | DUNE at work">
            <a:extLst>
              <a:ext uri="{FF2B5EF4-FFF2-40B4-BE49-F238E27FC236}">
                <a16:creationId xmlns:a16="http://schemas.microsoft.com/office/drawing/2014/main" id="{CF717FE1-8ADF-2507-E203-E07C1B6E9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0"/>
            <a:ext cx="2429009" cy="161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SNA 2023">
            <a:extLst>
              <a:ext uri="{FF2B5EF4-FFF2-40B4-BE49-F238E27FC236}">
                <a16:creationId xmlns:a16="http://schemas.microsoft.com/office/drawing/2014/main" id="{5E162728-DE34-9A5D-7C6E-51BE17ADA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854" y="0"/>
            <a:ext cx="2288146" cy="161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83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54B3C7-9A94-B462-3BB5-72C7E212F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IN PROGRESS</a:t>
            </a:r>
          </a:p>
        </p:txBody>
      </p:sp>
      <p:pic>
        <p:nvPicPr>
          <p:cNvPr id="6" name="Segnaposto contenuto 5" descr="Immagine che contiene cielo, aria aperta, vestiti, persona&#10;&#10;Descrizione generata automaticamente">
            <a:extLst>
              <a:ext uri="{FF2B5EF4-FFF2-40B4-BE49-F238E27FC236}">
                <a16:creationId xmlns:a16="http://schemas.microsoft.com/office/drawing/2014/main" id="{554EF893-32B1-D9EB-CEA3-3D0566442D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Segnaposto contenuto 7" descr="Immagine che contiene aria aperta, pianta, erba, vestiti&#10;&#10;Descrizione generata automaticamente">
            <a:extLst>
              <a:ext uri="{FF2B5EF4-FFF2-40B4-BE49-F238E27FC236}">
                <a16:creationId xmlns:a16="http://schemas.microsoft.com/office/drawing/2014/main" id="{9F1BDA28-57DB-26F9-BBAF-1939824891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6538" y="2369741"/>
            <a:ext cx="4352925" cy="3264693"/>
          </a:xfrm>
        </p:spPr>
      </p:pic>
      <p:pic>
        <p:nvPicPr>
          <p:cNvPr id="9" name="Picture 2" descr="Logo and templates | DUNE at work">
            <a:extLst>
              <a:ext uri="{FF2B5EF4-FFF2-40B4-BE49-F238E27FC236}">
                <a16:creationId xmlns:a16="http://schemas.microsoft.com/office/drawing/2014/main" id="{FB51E9A0-EFDD-91FF-F170-1B6A2265A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0"/>
            <a:ext cx="2429009" cy="161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SNA 2023">
            <a:extLst>
              <a:ext uri="{FF2B5EF4-FFF2-40B4-BE49-F238E27FC236}">
                <a16:creationId xmlns:a16="http://schemas.microsoft.com/office/drawing/2014/main" id="{4A331E42-57AB-EDAF-C888-976696543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854" y="0"/>
            <a:ext cx="2288146" cy="161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985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B75791-8D20-3502-0287-5348B90E1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READY TO ASSEMBLY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D2972FD2-DD02-BCAD-1A1C-31876E7765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6001" y="2487362"/>
            <a:ext cx="5953799" cy="3479098"/>
          </a:xfr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AE4F2DCB-A150-AE34-BC98-95C8783671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485205"/>
            <a:ext cx="5945332" cy="3479097"/>
          </a:xfrm>
        </p:spPr>
      </p:pic>
      <p:pic>
        <p:nvPicPr>
          <p:cNvPr id="9" name="Picture 2" descr="Logo and templates | DUNE at work">
            <a:extLst>
              <a:ext uri="{FF2B5EF4-FFF2-40B4-BE49-F238E27FC236}">
                <a16:creationId xmlns:a16="http://schemas.microsoft.com/office/drawing/2014/main" id="{2B741298-60BF-676E-5240-F8E5C7C07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0"/>
            <a:ext cx="2429009" cy="161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SNA 2023">
            <a:extLst>
              <a:ext uri="{FF2B5EF4-FFF2-40B4-BE49-F238E27FC236}">
                <a16:creationId xmlns:a16="http://schemas.microsoft.com/office/drawing/2014/main" id="{5CFC483F-0724-B6B5-EC49-68D696C7D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854" y="0"/>
            <a:ext cx="2288146" cy="161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345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519DA8-3B31-176E-D065-ECCE7A78E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DO LIST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87E12FD-6DEC-D836-FD20-DB89638DBA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613739" cy="4351338"/>
          </a:xfrm>
        </p:spPr>
        <p:txBody>
          <a:bodyPr/>
          <a:lstStyle/>
          <a:p>
            <a:r>
              <a:rPr lang="it-IT" dirty="0"/>
              <a:t>WAITING SFERA’S REPORT</a:t>
            </a:r>
          </a:p>
          <a:p>
            <a:pPr lvl="1"/>
            <a:r>
              <a:rPr lang="it-IT" dirty="0"/>
              <a:t>DIMENSIONAL CALC</a:t>
            </a:r>
          </a:p>
          <a:p>
            <a:pPr lvl="1"/>
            <a:r>
              <a:rPr lang="it-IT" dirty="0"/>
              <a:t>CE CERTIFICATION</a:t>
            </a:r>
          </a:p>
          <a:p>
            <a:r>
              <a:rPr lang="it-IT" dirty="0"/>
              <a:t>EMPTY TEST</a:t>
            </a:r>
          </a:p>
          <a:p>
            <a:r>
              <a:rPr lang="it-IT" dirty="0"/>
              <a:t>FROM NOW ON WE’LL WORK WITH «TITOLO V» D.L. 81/08 </a:t>
            </a:r>
          </a:p>
        </p:txBody>
      </p:sp>
      <p:pic>
        <p:nvPicPr>
          <p:cNvPr id="5" name="Picture 2" descr="Logo and templates | DUNE at work">
            <a:extLst>
              <a:ext uri="{FF2B5EF4-FFF2-40B4-BE49-F238E27FC236}">
                <a16:creationId xmlns:a16="http://schemas.microsoft.com/office/drawing/2014/main" id="{CF70CEEE-8F25-08BD-2CF3-2530987E0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0"/>
            <a:ext cx="2429009" cy="161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SNA 2023">
            <a:extLst>
              <a:ext uri="{FF2B5EF4-FFF2-40B4-BE49-F238E27FC236}">
                <a16:creationId xmlns:a16="http://schemas.microsoft.com/office/drawing/2014/main" id="{004F4D73-7526-9A21-2AE0-16EFA0344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854" y="0"/>
            <a:ext cx="2288146" cy="161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4531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2A490F90B9F84295F60837C4919FBB" ma:contentTypeVersion="5" ma:contentTypeDescription="Create a new document." ma:contentTypeScope="" ma:versionID="33574e209509a549ff789b09f5ea1de6">
  <xsd:schema xmlns:xsd="http://www.w3.org/2001/XMLSchema" xmlns:xs="http://www.w3.org/2001/XMLSchema" xmlns:p="http://schemas.microsoft.com/office/2006/metadata/properties" xmlns:ns3="e807ac25-0222-4cd0-8cf5-28f2c49c4fc0" targetNamespace="http://schemas.microsoft.com/office/2006/metadata/properties" ma:root="true" ma:fieldsID="6765d702252cf5da369d193b600d4907" ns3:_="">
    <xsd:import namespace="e807ac25-0222-4cd0-8cf5-28f2c49c4fc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07ac25-0222-4cd0-8cf5-28f2c49c4f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6002FC7-5400-43FD-BE88-16095BFE835D}">
  <ds:schemaRefs>
    <ds:schemaRef ds:uri="e807ac25-0222-4cd0-8cf5-28f2c49c4fc0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terms/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DE7593A8-1EF2-4F40-98EC-EF4E6CFFA7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07ac25-0222-4cd0-8cf5-28f2c49c4f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9B00D0D-EB4D-436B-A2C0-2161CD998A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55</Words>
  <Application>Microsoft Macintosh PowerPoint</Application>
  <PresentationFormat>Widescreen</PresentationFormat>
  <Paragraphs>15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Comic Sans MS</vt:lpstr>
      <vt:lpstr>Tema di Office</vt:lpstr>
      <vt:lpstr>ECAL end-cap dismounting</vt:lpstr>
      <vt:lpstr>Presentazione standard di PowerPoint</vt:lpstr>
      <vt:lpstr>KICK OFF</vt:lpstr>
      <vt:lpstr>SPECIAL TOOL MODULE 1</vt:lpstr>
      <vt:lpstr>«RIBALTATORE» TOOL</vt:lpstr>
      <vt:lpstr>SHIPPING</vt:lpstr>
      <vt:lpstr>WORK IN PROGRESS</vt:lpstr>
      <vt:lpstr>READY TO ASSEMBLY</vt:lpstr>
      <vt:lpstr>TO DO LIST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Francesco Noto</dc:creator>
  <cp:lastModifiedBy>Francesco Noto</cp:lastModifiedBy>
  <cp:revision>3</cp:revision>
  <dcterms:created xsi:type="dcterms:W3CDTF">2024-10-26T09:12:09Z</dcterms:created>
  <dcterms:modified xsi:type="dcterms:W3CDTF">2024-10-28T13:07:16Z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0x010100322A490F90B9F84295F60837C4919FBB</vt:lpwstr>
  </property>
</Properties>
</file>